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Default Extension="wdp" ContentType="image/vnd.ms-photo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handoutMasterIdLst>
    <p:handoutMasterId r:id="rId35"/>
  </p:handoutMasterIdLst>
  <p:sldIdLst>
    <p:sldId id="257" r:id="rId2"/>
    <p:sldId id="258" r:id="rId3"/>
    <p:sldId id="279" r:id="rId4"/>
    <p:sldId id="280" r:id="rId5"/>
    <p:sldId id="281" r:id="rId6"/>
    <p:sldId id="282" r:id="rId7"/>
    <p:sldId id="263" r:id="rId8"/>
    <p:sldId id="264" r:id="rId9"/>
    <p:sldId id="283" r:id="rId10"/>
    <p:sldId id="284" r:id="rId11"/>
    <p:sldId id="314" r:id="rId12"/>
    <p:sldId id="325" r:id="rId13"/>
    <p:sldId id="301" r:id="rId14"/>
    <p:sldId id="289" r:id="rId15"/>
    <p:sldId id="290" r:id="rId16"/>
    <p:sldId id="302" r:id="rId17"/>
    <p:sldId id="298" r:id="rId18"/>
    <p:sldId id="340" r:id="rId19"/>
    <p:sldId id="342" r:id="rId20"/>
    <p:sldId id="343" r:id="rId21"/>
    <p:sldId id="344" r:id="rId22"/>
    <p:sldId id="323" r:id="rId23"/>
    <p:sldId id="359" r:id="rId24"/>
    <p:sldId id="351" r:id="rId25"/>
    <p:sldId id="353" r:id="rId26"/>
    <p:sldId id="355" r:id="rId27"/>
    <p:sldId id="357" r:id="rId28"/>
    <p:sldId id="358" r:id="rId29"/>
    <p:sldId id="352" r:id="rId30"/>
    <p:sldId id="341" r:id="rId31"/>
    <p:sldId id="339" r:id="rId32"/>
    <p:sldId id="278" r:id="rId33"/>
  </p:sldIdLst>
  <p:sldSz cx="9144000" cy="6858000" type="screen4x3"/>
  <p:notesSz cx="6797675" cy="99266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00FF"/>
    <a:srgbClr val="FF0066"/>
    <a:srgbClr val="CC00FF"/>
    <a:srgbClr val="00D250"/>
    <a:srgbClr val="6600FF"/>
    <a:srgbClr val="FF6600"/>
    <a:srgbClr val="00EE5B"/>
    <a:srgbClr val="003399"/>
    <a:srgbClr val="FFCCFF"/>
    <a:srgbClr val="9900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D083AE6-46FA-4A59-8FB0-9F97EB10719F}" styleName="淺色樣式 3 - 輔色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8951" autoAdjust="0"/>
    <p:restoredTop sz="94554" autoAdjust="0"/>
  </p:normalViewPr>
  <p:slideViewPr>
    <p:cSldViewPr>
      <p:cViewPr>
        <p:scale>
          <a:sx n="130" d="100"/>
          <a:sy n="130" d="100"/>
        </p:scale>
        <p:origin x="-990" y="576"/>
      </p:cViewPr>
      <p:guideLst>
        <p:guide orient="horz" pos="2069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Office_Excel____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TW"/>
  <c:chart>
    <c:autoTitleDeleted val="1"/>
    <c:plotArea>
      <c:layout/>
      <c:pieChart>
        <c:varyColors val="1"/>
        <c:ser>
          <c:idx val="0"/>
          <c:order val="0"/>
          <c:tx>
            <c:strRef>
              <c:f>工作表1!$B$1</c:f>
              <c:strCache>
                <c:ptCount val="1"/>
                <c:pt idx="0">
                  <c:v> 2</c:v>
                </c:pt>
              </c:strCache>
            </c:strRef>
          </c:tx>
          <c:dPt>
            <c:idx val="0"/>
            <c:spPr>
              <a:solidFill>
                <a:srgbClr val="002D86"/>
              </a:solidFill>
            </c:spPr>
          </c:dPt>
          <c:dPt>
            <c:idx val="1"/>
            <c:spPr>
              <a:solidFill>
                <a:srgbClr val="92D050"/>
              </a:solidFill>
            </c:spPr>
          </c:dPt>
          <c:dPt>
            <c:idx val="2"/>
            <c:spPr>
              <a:solidFill>
                <a:srgbClr val="FFC000"/>
              </a:solidFill>
            </c:spPr>
          </c:dPt>
          <c:dPt>
            <c:idx val="3"/>
            <c:spPr>
              <a:solidFill>
                <a:srgbClr val="F64D0A"/>
              </a:solidFill>
            </c:spPr>
          </c:dPt>
          <c:dPt>
            <c:idx val="4"/>
            <c:spPr>
              <a:solidFill>
                <a:srgbClr val="CC3300"/>
              </a:solidFill>
            </c:spPr>
          </c:dPt>
          <c:dPt>
            <c:idx val="5"/>
            <c:spPr>
              <a:solidFill>
                <a:srgbClr val="DB038E"/>
              </a:solidFill>
            </c:spPr>
          </c:dPt>
          <c:dPt>
            <c:idx val="6"/>
            <c:spPr>
              <a:solidFill>
                <a:srgbClr val="972EA2"/>
              </a:solidFill>
            </c:spPr>
          </c:dPt>
          <c:cat>
            <c:strRef>
              <c:f>工作表1!$A$2:$A$8</c:f>
              <c:strCache>
                <c:ptCount val="4"/>
                <c:pt idx="0">
                  <c:v>第一季</c:v>
                </c:pt>
                <c:pt idx="1">
                  <c:v>第二季</c:v>
                </c:pt>
                <c:pt idx="2">
                  <c:v>第三季</c:v>
                </c:pt>
                <c:pt idx="3">
                  <c:v>第四季</c:v>
                </c:pt>
              </c:strCache>
            </c:strRef>
          </c:cat>
          <c:val>
            <c:numRef>
              <c:f>工作表1!$B$2:$B$8</c:f>
              <c:numCache>
                <c:formatCode>0%</c:formatCode>
                <c:ptCount val="7"/>
                <c:pt idx="0">
                  <c:v>0.33000000000000057</c:v>
                </c:pt>
                <c:pt idx="1">
                  <c:v>0.22</c:v>
                </c:pt>
                <c:pt idx="2">
                  <c:v>0.15000000000000022</c:v>
                </c:pt>
                <c:pt idx="3">
                  <c:v>0.13</c:v>
                </c:pt>
                <c:pt idx="4">
                  <c:v>9.0000000000000024E-2</c:v>
                </c:pt>
                <c:pt idx="5">
                  <c:v>4.0000000000000022E-2</c:v>
                </c:pt>
                <c:pt idx="6">
                  <c:v>3.0000000000000002E-2</c:v>
                </c:pt>
              </c:numCache>
            </c:numRef>
          </c:val>
        </c:ser>
        <c:firstSliceAng val="0"/>
      </c:pieChart>
    </c:plotArea>
    <c:plotVisOnly val="1"/>
    <c:dispBlanksAs val="zero"/>
  </c:chart>
  <c:txPr>
    <a:bodyPr/>
    <a:lstStyle/>
    <a:p>
      <a:pPr>
        <a:defRPr sz="1800"/>
      </a:pPr>
      <a:endParaRPr lang="zh-TW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TW"/>
  <c:chart>
    <c:autoTitleDeleted val="1"/>
    <c:plotArea>
      <c:layout/>
      <c:pieChart>
        <c:varyColors val="1"/>
        <c:ser>
          <c:idx val="0"/>
          <c:order val="0"/>
          <c:tx>
            <c:strRef>
              <c:f>工作表1!$B$1</c:f>
              <c:strCache>
                <c:ptCount val="1"/>
                <c:pt idx="0">
                  <c:v> 2</c:v>
                </c:pt>
              </c:strCache>
            </c:strRef>
          </c:tx>
          <c:dPt>
            <c:idx val="0"/>
            <c:spPr>
              <a:solidFill>
                <a:srgbClr val="FF5050"/>
              </a:solidFill>
            </c:spPr>
          </c:dPt>
          <c:dPt>
            <c:idx val="1"/>
            <c:spPr>
              <a:solidFill>
                <a:srgbClr val="002D86"/>
              </a:solidFill>
            </c:spPr>
          </c:dPt>
          <c:dPt>
            <c:idx val="2"/>
            <c:spPr>
              <a:solidFill>
                <a:srgbClr val="92D050"/>
              </a:solidFill>
            </c:spPr>
          </c:dPt>
          <c:dPt>
            <c:idx val="3"/>
            <c:spPr>
              <a:solidFill>
                <a:srgbClr val="FFC000"/>
              </a:solidFill>
            </c:spPr>
          </c:dPt>
          <c:cat>
            <c:strRef>
              <c:f>工作表1!$A$2:$A$5</c:f>
              <c:strCache>
                <c:ptCount val="4"/>
                <c:pt idx="0">
                  <c:v>第一季</c:v>
                </c:pt>
                <c:pt idx="1">
                  <c:v>第二季</c:v>
                </c:pt>
                <c:pt idx="2">
                  <c:v>第三季</c:v>
                </c:pt>
                <c:pt idx="3">
                  <c:v>第四季</c:v>
                </c:pt>
              </c:strCache>
            </c:strRef>
          </c:cat>
          <c:val>
            <c:numRef>
              <c:f>工作表1!$B$2:$B$5</c:f>
              <c:numCache>
                <c:formatCode>General</c:formatCode>
                <c:ptCount val="4"/>
                <c:pt idx="0">
                  <c:v>2</c:v>
                </c:pt>
                <c:pt idx="1">
                  <c:v>37</c:v>
                </c:pt>
                <c:pt idx="2">
                  <c:v>52</c:v>
                </c:pt>
                <c:pt idx="3">
                  <c:v>9</c:v>
                </c:pt>
              </c:numCache>
            </c:numRef>
          </c:val>
        </c:ser>
        <c:firstSliceAng val="0"/>
      </c:pieChart>
    </c:plotArea>
    <c:plotVisOnly val="1"/>
    <c:dispBlanksAs val="zero"/>
  </c:chart>
  <c:txPr>
    <a:bodyPr/>
    <a:lstStyle/>
    <a:p>
      <a:pPr>
        <a:defRPr sz="1800"/>
      </a:pPr>
      <a:endParaRPr lang="zh-TW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TW"/>
  <c:chart>
    <c:autoTitleDeleted val="1"/>
    <c:plotArea>
      <c:layout/>
      <c:pieChart>
        <c:varyColors val="1"/>
        <c:ser>
          <c:idx val="0"/>
          <c:order val="0"/>
          <c:tx>
            <c:strRef>
              <c:f>工作表1!$B$1</c:f>
              <c:strCache>
                <c:ptCount val="1"/>
                <c:pt idx="0">
                  <c:v>銷售</c:v>
                </c:pt>
              </c:strCache>
            </c:strRef>
          </c:tx>
          <c:dPt>
            <c:idx val="0"/>
            <c:spPr>
              <a:solidFill>
                <a:srgbClr val="FFC000"/>
              </a:solidFill>
            </c:spPr>
          </c:dPt>
          <c:dPt>
            <c:idx val="1"/>
            <c:spPr>
              <a:solidFill>
                <a:srgbClr val="0CA00C"/>
              </a:solidFill>
            </c:spPr>
          </c:dPt>
          <c:dPt>
            <c:idx val="2"/>
            <c:spPr>
              <a:solidFill>
                <a:srgbClr val="032FBD"/>
              </a:solidFill>
            </c:spPr>
          </c:dPt>
          <c:dPt>
            <c:idx val="3"/>
            <c:spPr>
              <a:solidFill>
                <a:srgbClr val="FF0000"/>
              </a:solidFill>
            </c:spPr>
          </c:dPt>
          <c:cat>
            <c:strRef>
              <c:f>工作表1!$A$2:$A$5</c:f>
              <c:strCache>
                <c:ptCount val="4"/>
                <c:pt idx="0">
                  <c:v>第一季</c:v>
                </c:pt>
                <c:pt idx="1">
                  <c:v>第二季</c:v>
                </c:pt>
                <c:pt idx="2">
                  <c:v>第三季</c:v>
                </c:pt>
                <c:pt idx="3">
                  <c:v>第四季</c:v>
                </c:pt>
              </c:strCache>
            </c:strRef>
          </c:cat>
          <c:val>
            <c:numRef>
              <c:f>工作表1!$B$2:$B$5</c:f>
              <c:numCache>
                <c:formatCode>General</c:formatCode>
                <c:ptCount val="4"/>
                <c:pt idx="0">
                  <c:v>90</c:v>
                </c:pt>
                <c:pt idx="1">
                  <c:v>90</c:v>
                </c:pt>
                <c:pt idx="2">
                  <c:v>90</c:v>
                </c:pt>
                <c:pt idx="3">
                  <c:v>90</c:v>
                </c:pt>
              </c:numCache>
            </c:numRef>
          </c:val>
        </c:ser>
        <c:firstSliceAng val="0"/>
      </c:pieChart>
    </c:plotArea>
    <c:plotVisOnly val="1"/>
    <c:dispBlanksAs val="zero"/>
  </c:chart>
  <c:txPr>
    <a:bodyPr/>
    <a:lstStyle/>
    <a:p>
      <a:pPr>
        <a:defRPr sz="1800"/>
      </a:pPr>
      <a:endParaRPr lang="zh-TW"/>
    </a:p>
  </c:tx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TW"/>
  <c:chart>
    <c:autoTitleDeleted val="1"/>
    <c:plotArea>
      <c:layout/>
      <c:pieChart>
        <c:varyColors val="1"/>
        <c:ser>
          <c:idx val="0"/>
          <c:order val="0"/>
          <c:tx>
            <c:strRef>
              <c:f>工作表1!$B$1</c:f>
              <c:strCache>
                <c:ptCount val="1"/>
                <c:pt idx="0">
                  <c:v>銷售</c:v>
                </c:pt>
              </c:strCache>
            </c:strRef>
          </c:tx>
          <c:spPr>
            <a:gradFill>
              <a:gsLst>
                <a:gs pos="0">
                  <a:srgbClr val="FFC000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c:spPr>
          <c:dPt>
            <c:idx val="0"/>
            <c:spPr>
              <a:gradFill>
                <a:gsLst>
                  <a:gs pos="100000">
                    <a:srgbClr val="FFC000"/>
                  </a:gs>
                  <a:gs pos="0">
                    <a:schemeClr val="bg1">
                      <a:alpha val="50000"/>
                    </a:schemeClr>
                  </a:gs>
                </a:gsLst>
                <a:lin ang="2400000" scaled="0"/>
              </a:gradFill>
            </c:spPr>
          </c:dPt>
          <c:dPt>
            <c:idx val="1"/>
            <c:spPr>
              <a:gradFill>
                <a:gsLst>
                  <a:gs pos="0">
                    <a:srgbClr val="0CA00C"/>
                  </a:gs>
                  <a:gs pos="100000">
                    <a:srgbClr val="08E26B"/>
                  </a:gs>
                </a:gsLst>
                <a:lin ang="0" scaled="0"/>
              </a:gradFill>
            </c:spPr>
          </c:dPt>
          <c:dPt>
            <c:idx val="2"/>
            <c:spPr>
              <a:gradFill>
                <a:gsLst>
                  <a:gs pos="0">
                    <a:srgbClr val="032FBD"/>
                  </a:gs>
                  <a:gs pos="100000">
                    <a:srgbClr val="577FFF"/>
                  </a:gs>
                </a:gsLst>
                <a:lin ang="5400000" scaled="0"/>
              </a:gradFill>
            </c:spPr>
          </c:dPt>
          <c:dPt>
            <c:idx val="3"/>
            <c:spPr>
              <a:gradFill>
                <a:gsLst>
                  <a:gs pos="0">
                    <a:srgbClr val="FF0000"/>
                  </a:gs>
                  <a:gs pos="100000">
                    <a:srgbClr val="FF9F9F"/>
                  </a:gs>
                </a:gsLst>
                <a:lin ang="5400000" scaled="0"/>
              </a:gradFill>
            </c:spPr>
          </c:dPt>
          <c:cat>
            <c:strRef>
              <c:f>工作表1!$A$2:$A$5</c:f>
              <c:strCache>
                <c:ptCount val="4"/>
                <c:pt idx="0">
                  <c:v>第一季</c:v>
                </c:pt>
                <c:pt idx="1">
                  <c:v>第二季</c:v>
                </c:pt>
                <c:pt idx="2">
                  <c:v>第三季</c:v>
                </c:pt>
                <c:pt idx="3">
                  <c:v>第四季</c:v>
                </c:pt>
              </c:strCache>
            </c:strRef>
          </c:cat>
          <c:val>
            <c:numRef>
              <c:f>工作表1!$B$2:$B$5</c:f>
              <c:numCache>
                <c:formatCode>General</c:formatCode>
                <c:ptCount val="4"/>
                <c:pt idx="0">
                  <c:v>90</c:v>
                </c:pt>
                <c:pt idx="1">
                  <c:v>90</c:v>
                </c:pt>
                <c:pt idx="2">
                  <c:v>90</c:v>
                </c:pt>
                <c:pt idx="3">
                  <c:v>90</c:v>
                </c:pt>
              </c:numCache>
            </c:numRef>
          </c:val>
        </c:ser>
        <c:firstSliceAng val="0"/>
      </c:pieChart>
    </c:plotArea>
    <c:plotVisOnly val="1"/>
    <c:dispBlanksAs val="zero"/>
  </c:chart>
  <c:txPr>
    <a:bodyPr/>
    <a:lstStyle/>
    <a:p>
      <a:pPr>
        <a:defRPr sz="1800"/>
      </a:pPr>
      <a:endParaRPr lang="zh-TW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TW"/>
  <c:chart>
    <c:autoTitleDeleted val="1"/>
    <c:plotArea>
      <c:layout/>
      <c:pieChart>
        <c:varyColors val="1"/>
        <c:ser>
          <c:idx val="0"/>
          <c:order val="0"/>
          <c:tx>
            <c:strRef>
              <c:f>工作表1!$B$1</c:f>
              <c:strCache>
                <c:ptCount val="1"/>
                <c:pt idx="0">
                  <c:v>銷售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ln w="12700">
              <a:solidFill>
                <a:schemeClr val="bg1"/>
              </a:solidFill>
            </a:ln>
          </c:spPr>
          <c:cat>
            <c:strRef>
              <c:f>工作表1!$A$2:$A$8</c:f>
              <c:strCache>
                <c:ptCount val="4"/>
                <c:pt idx="0">
                  <c:v>第一季</c:v>
                </c:pt>
                <c:pt idx="1">
                  <c:v>第二季</c:v>
                </c:pt>
                <c:pt idx="2">
                  <c:v>第三季</c:v>
                </c:pt>
                <c:pt idx="3">
                  <c:v>第四季</c:v>
                </c:pt>
              </c:strCache>
            </c:strRef>
          </c:cat>
          <c:val>
            <c:numRef>
              <c:f>工作表1!$B$2:$B$8</c:f>
              <c:numCache>
                <c:formatCode>General</c:formatCode>
                <c:ptCount val="7"/>
                <c:pt idx="0">
                  <c:v>2</c:v>
                </c:pt>
                <c:pt idx="1">
                  <c:v>2</c:v>
                </c:pt>
                <c:pt idx="2">
                  <c:v>16</c:v>
                </c:pt>
                <c:pt idx="3">
                  <c:v>38</c:v>
                </c:pt>
                <c:pt idx="4">
                  <c:v>10</c:v>
                </c:pt>
                <c:pt idx="5">
                  <c:v>14</c:v>
                </c:pt>
                <c:pt idx="6">
                  <c:v>18</c:v>
                </c:pt>
              </c:numCache>
            </c:numRef>
          </c:val>
        </c:ser>
        <c:firstSliceAng val="0"/>
      </c:pieChart>
      <c:spPr>
        <a:noFill/>
        <a:ln w="25400">
          <a:noFill/>
        </a:ln>
      </c:spPr>
    </c:plotArea>
    <c:plotVisOnly val="1"/>
    <c:dispBlanksAs val="zero"/>
  </c:chart>
  <c:txPr>
    <a:bodyPr/>
    <a:lstStyle/>
    <a:p>
      <a:pPr>
        <a:defRPr sz="1800"/>
      </a:pPr>
      <a:endParaRPr lang="zh-TW"/>
    </a:p>
  </c:txPr>
  <c:externalData r:id="rId1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0.10063</cdr:x>
      <cdr:y>0.71756</cdr:y>
    </cdr:from>
    <cdr:to>
      <cdr:x>0.26206</cdr:x>
      <cdr:y>0.88841</cdr:y>
    </cdr:to>
    <cdr:sp macro="" textlink="">
      <cdr:nvSpPr>
        <cdr:cNvPr id="2" name="橢圓 1"/>
        <cdr:cNvSpPr/>
      </cdr:nvSpPr>
      <cdr:spPr>
        <a:xfrm xmlns:a="http://schemas.openxmlformats.org/drawingml/2006/main">
          <a:off x="519548" y="3500462"/>
          <a:ext cx="833472" cy="833472"/>
        </a:xfrm>
        <a:prstGeom xmlns:a="http://schemas.openxmlformats.org/drawingml/2006/main" prst="ellipse">
          <a:avLst/>
        </a:prstGeom>
        <a:solidFill xmlns:a="http://schemas.openxmlformats.org/drawingml/2006/main">
          <a:srgbClr val="0857F6"/>
        </a:solidFill>
        <a:ln xmlns:a="http://schemas.openxmlformats.org/drawingml/2006/main" w="19050" cap="flat" cmpd="sng" algn="ctr">
          <a:solidFill>
            <a:sysClr val="window" lastClr="FFFFFF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zh-TW"/>
          </a:defPPr>
          <a:lvl1pPr marL="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zh-TW" altLang="en-US" sz="1400" b="1" dirty="0" smtClean="0">
              <a:latin typeface="微軟正黑體" pitchFamily="34" charset="-120"/>
              <a:ea typeface="微軟正黑體" pitchFamily="34" charset="-120"/>
              <a:cs typeface="文鼎中黑" pitchFamily="49" charset="-120"/>
            </a:rPr>
            <a:t>盲孔檢查</a:t>
          </a:r>
          <a:endParaRPr lang="zh-TW" altLang="en-US" sz="1400" b="1" dirty="0">
            <a:latin typeface="微軟正黑體" pitchFamily="34" charset="-120"/>
            <a:ea typeface="微軟正黑體" pitchFamily="34" charset="-120"/>
            <a:cs typeface="文鼎中黑" pitchFamily="49" charset="-12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49689" y="1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9BA06B-567D-4195-BF72-461B8070F951}" type="datetimeFigureOut">
              <a:rPr lang="zh-TW" altLang="en-US" smtClean="0"/>
              <a:pPr/>
              <a:t>2018/4/7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28164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49689" y="9428164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2D0258-D5FB-465F-93B7-F6BEBBC523B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25258014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660B4E-69D1-4947-A2FC-AA72CA003741}" type="datetimeFigureOut">
              <a:rPr lang="zh-TW" altLang="en-US" smtClean="0"/>
              <a:pPr/>
              <a:t>2018/4/7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1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B04DB5-4B84-4D41-A1C7-B197580BA6C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1654272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B04DB5-4B84-4D41-A1C7-B197580BA6C8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B04DB5-4B84-4D41-A1C7-B197580BA6C8}" type="slidenum">
              <a:rPr lang="zh-TW" altLang="en-US" smtClean="0"/>
              <a:pPr/>
              <a:t>10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B04DB5-4B84-4D41-A1C7-B197580BA6C8}" type="slidenum">
              <a:rPr lang="zh-TW" altLang="en-US" smtClean="0"/>
              <a:pPr/>
              <a:t>13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16397998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標題首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圖片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68538" y="970092"/>
            <a:ext cx="181768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副標題 2"/>
          <p:cNvSpPr>
            <a:spLocks noGrp="1"/>
          </p:cNvSpPr>
          <p:nvPr>
            <p:ph type="subTitle" idx="1" hasCustomPrompt="1"/>
          </p:nvPr>
        </p:nvSpPr>
        <p:spPr>
          <a:xfrm>
            <a:off x="3105373" y="4283968"/>
            <a:ext cx="5643091" cy="648072"/>
          </a:xfrm>
        </p:spPr>
        <p:txBody>
          <a:bodyPr anchor="ctr"/>
          <a:lstStyle>
            <a:lvl1pPr marL="0" indent="0" algn="r">
              <a:buNone/>
              <a:defRPr b="1" i="0" baseline="0">
                <a:solidFill>
                  <a:schemeClr val="accent5">
                    <a:lumMod val="20000"/>
                    <a:lumOff val="80000"/>
                  </a:schemeClr>
                </a:solidFill>
                <a:latin typeface="Arial" pitchFamily="34" charset="0"/>
                <a:ea typeface="微軟正黑體" pitchFamily="34" charset="-12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 smtClean="0"/>
              <a:t>編輯副標題樣式</a:t>
            </a:r>
            <a:endParaRPr lang="zh-TW" altLang="en-US" dirty="0"/>
          </a:p>
        </p:txBody>
      </p:sp>
      <p:sp>
        <p:nvSpPr>
          <p:cNvPr id="9" name="標題 8"/>
          <p:cNvSpPr>
            <a:spLocks noGrp="1"/>
          </p:cNvSpPr>
          <p:nvPr>
            <p:ph type="title" hasCustomPrompt="1"/>
          </p:nvPr>
        </p:nvSpPr>
        <p:spPr>
          <a:xfrm>
            <a:off x="3105373" y="3429000"/>
            <a:ext cx="5643091" cy="854968"/>
          </a:xfrm>
        </p:spPr>
        <p:txBody>
          <a:bodyPr anchor="ctr"/>
          <a:lstStyle>
            <a:lvl1pPr algn="r">
              <a:defRPr b="1" i="0" baseline="0">
                <a:solidFill>
                  <a:schemeClr val="bg1"/>
                </a:solidFill>
                <a:latin typeface="Arial" pitchFamily="34" charset="0"/>
                <a:ea typeface="微軟正黑體" pitchFamily="34" charset="-120"/>
              </a:defRPr>
            </a:lvl1pPr>
          </a:lstStyle>
          <a:p>
            <a:r>
              <a:rPr lang="zh-TW" altLang="en-US" dirty="0" smtClean="0"/>
              <a:t>編輯標題樣式</a:t>
            </a:r>
            <a:endParaRPr lang="zh-TW" altLang="en-US" dirty="0"/>
          </a:p>
        </p:txBody>
      </p:sp>
      <p:sp>
        <p:nvSpPr>
          <p:cNvPr id="15" name="文字版面配置區 14"/>
          <p:cNvSpPr>
            <a:spLocks noGrp="1"/>
          </p:cNvSpPr>
          <p:nvPr>
            <p:ph type="body" sz="quarter" idx="10" hasCustomPrompt="1"/>
          </p:nvPr>
        </p:nvSpPr>
        <p:spPr>
          <a:xfrm>
            <a:off x="4132560" y="5661248"/>
            <a:ext cx="4615904" cy="576064"/>
          </a:xfrm>
        </p:spPr>
        <p:txBody>
          <a:bodyPr anchor="ctr">
            <a:norm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400" baseline="0">
                <a:solidFill>
                  <a:schemeClr val="bg1"/>
                </a:solidFill>
                <a:latin typeface="Arial" pitchFamily="34" charset="0"/>
                <a:ea typeface="微軟正黑體" pitchFamily="34" charset="-120"/>
              </a:defRPr>
            </a:lvl1pPr>
            <a:lvl2pPr>
              <a:defRPr baseline="0">
                <a:solidFill>
                  <a:schemeClr val="bg1"/>
                </a:solidFill>
                <a:latin typeface="Arial" pitchFamily="34" charset="0"/>
                <a:ea typeface="微軟正黑體" pitchFamily="34" charset="-120"/>
              </a:defRPr>
            </a:lvl2pPr>
            <a:lvl3pPr>
              <a:defRPr baseline="0">
                <a:solidFill>
                  <a:schemeClr val="bg1"/>
                </a:solidFill>
                <a:latin typeface="Arial" pitchFamily="34" charset="0"/>
                <a:ea typeface="微軟正黑體" pitchFamily="34" charset="-120"/>
              </a:defRPr>
            </a:lvl3pPr>
            <a:lvl4pPr>
              <a:defRPr baseline="0">
                <a:solidFill>
                  <a:schemeClr val="bg1"/>
                </a:solidFill>
                <a:latin typeface="Arial" pitchFamily="34" charset="0"/>
                <a:ea typeface="微軟正黑體" pitchFamily="34" charset="-120"/>
              </a:defRPr>
            </a:lvl4pPr>
            <a:lvl5pPr>
              <a:defRPr baseline="0">
                <a:solidFill>
                  <a:schemeClr val="bg1"/>
                </a:solidFill>
                <a:latin typeface="Arial" pitchFamily="34" charset="0"/>
                <a:ea typeface="微軟正黑體" pitchFamily="34" charset="-120"/>
              </a:defRPr>
            </a:lvl5pPr>
          </a:lstStyle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zh-TW" altLang="en-US" sz="2400" dirty="0" smtClean="0">
                <a:solidFill>
                  <a:schemeClr val="bg1"/>
                </a:solidFill>
              </a:rPr>
              <a:t>編輯演講人單位、職稱、姓名</a:t>
            </a:r>
            <a:endParaRPr lang="zh-TW" altLang="en-US" sz="2400" dirty="0">
              <a:solidFill>
                <a:schemeClr val="bg1"/>
              </a:solidFill>
            </a:endParaRPr>
          </a:p>
        </p:txBody>
      </p:sp>
      <p:sp>
        <p:nvSpPr>
          <p:cNvPr id="17" name="文字版面配置區 16"/>
          <p:cNvSpPr>
            <a:spLocks noGrp="1"/>
          </p:cNvSpPr>
          <p:nvPr>
            <p:ph type="body" sz="quarter" idx="11" hasCustomPrompt="1"/>
          </p:nvPr>
        </p:nvSpPr>
        <p:spPr>
          <a:xfrm>
            <a:off x="6156176" y="6237312"/>
            <a:ext cx="2592288" cy="504701"/>
          </a:xfrm>
        </p:spPr>
        <p:txBody>
          <a:bodyPr anchor="ctr"/>
          <a:lstStyle>
            <a:lvl1pPr marL="0" indent="0">
              <a:buNone/>
              <a:defRPr sz="1800" baseline="0">
                <a:solidFill>
                  <a:schemeClr val="bg1"/>
                </a:solidFill>
                <a:latin typeface="Arial" pitchFamily="34" charset="0"/>
                <a:ea typeface="微軟正黑體" pitchFamily="34" charset="-120"/>
              </a:defRPr>
            </a:lvl1pPr>
          </a:lstStyle>
          <a:p>
            <a:pPr algn="r"/>
            <a:r>
              <a:rPr kumimoji="0" lang="zh-TW" altLang="en-US" dirty="0" smtClean="0">
                <a:solidFill>
                  <a:schemeClr val="bg1"/>
                </a:solidFill>
                <a:latin typeface="Arial" pitchFamily="34" charset="0"/>
                <a:ea typeface="微軟正黑體" pitchFamily="34" charset="-120"/>
                <a:cs typeface="Arial" pitchFamily="34" charset="0"/>
              </a:rPr>
              <a:t>西元年 </a:t>
            </a:r>
            <a:r>
              <a:rPr kumimoji="0" lang="en-US" altLang="zh-TW" dirty="0" smtClean="0">
                <a:solidFill>
                  <a:schemeClr val="bg1"/>
                </a:solidFill>
                <a:latin typeface="Arial" pitchFamily="34" charset="0"/>
                <a:ea typeface="微軟正黑體" pitchFamily="34" charset="-120"/>
                <a:cs typeface="Arial" pitchFamily="34" charset="0"/>
              </a:rPr>
              <a:t>/</a:t>
            </a:r>
            <a:r>
              <a:rPr kumimoji="0" lang="zh-TW" altLang="en-US" dirty="0" smtClean="0">
                <a:solidFill>
                  <a:schemeClr val="bg1"/>
                </a:solidFill>
                <a:latin typeface="Arial" pitchFamily="34" charset="0"/>
                <a:ea typeface="微軟正黑體" pitchFamily="34" charset="-120"/>
                <a:cs typeface="Arial" pitchFamily="34" charset="0"/>
              </a:rPr>
              <a:t> 月 </a:t>
            </a:r>
            <a:r>
              <a:rPr kumimoji="0" lang="en-US" altLang="zh-TW" dirty="0" smtClean="0">
                <a:solidFill>
                  <a:schemeClr val="bg1"/>
                </a:solidFill>
                <a:latin typeface="Arial" pitchFamily="34" charset="0"/>
                <a:ea typeface="微軟正黑體" pitchFamily="34" charset="-120"/>
                <a:cs typeface="Arial" pitchFamily="34" charset="0"/>
              </a:rPr>
              <a:t>/</a:t>
            </a:r>
            <a:r>
              <a:rPr kumimoji="0" lang="zh-TW" altLang="en-US" dirty="0" smtClean="0">
                <a:solidFill>
                  <a:schemeClr val="bg1"/>
                </a:solidFill>
                <a:latin typeface="Arial" pitchFamily="34" charset="0"/>
                <a:ea typeface="微軟正黑體" pitchFamily="34" charset="-120"/>
                <a:cs typeface="Arial" pitchFamily="34" charset="0"/>
              </a:rPr>
              <a:t> 日 </a:t>
            </a:r>
            <a:r>
              <a:rPr kumimoji="0" lang="en-US" altLang="zh-TW" dirty="0" smtClean="0">
                <a:solidFill>
                  <a:schemeClr val="bg1"/>
                </a:solidFill>
                <a:latin typeface="Arial" pitchFamily="34" charset="0"/>
                <a:ea typeface="微軟正黑體" pitchFamily="34" charset="-120"/>
                <a:cs typeface="Arial" pitchFamily="34" charset="0"/>
              </a:rPr>
              <a:t>or </a:t>
            </a:r>
            <a:r>
              <a:rPr kumimoji="0" lang="zh-TW" altLang="en-US" dirty="0" smtClean="0">
                <a:solidFill>
                  <a:schemeClr val="bg1"/>
                </a:solidFill>
                <a:latin typeface="Arial" pitchFamily="34" charset="0"/>
                <a:ea typeface="微軟正黑體" pitchFamily="34" charset="-120"/>
                <a:cs typeface="Arial" pitchFamily="34" charset="0"/>
              </a:rPr>
              <a:t>版本</a:t>
            </a:r>
            <a:endParaRPr kumimoji="0" lang="zh-TW" altLang="en-US" dirty="0">
              <a:solidFill>
                <a:schemeClr val="bg1"/>
              </a:solidFill>
              <a:latin typeface="Arial" pitchFamily="34" charset="0"/>
              <a:ea typeface="微軟正黑體" pitchFamily="34" charset="-12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097940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文字方塊 10"/>
          <p:cNvSpPr txBox="1"/>
          <p:nvPr/>
        </p:nvSpPr>
        <p:spPr>
          <a:xfrm>
            <a:off x="3291603" y="3044280"/>
            <a:ext cx="301800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Thank</a:t>
            </a:r>
            <a:r>
              <a:rPr lang="en-US" altLang="zh-TW" sz="4400" b="1" baseline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You</a:t>
            </a:r>
            <a:endParaRPr lang="zh-TW" altLang="en-US" sz="4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310580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簡報大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3238" y="1274989"/>
            <a:ext cx="6100762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標題 1"/>
          <p:cNvSpPr>
            <a:spLocks noGrp="1"/>
          </p:cNvSpPr>
          <p:nvPr>
            <p:ph type="title" hasCustomPrompt="1"/>
          </p:nvPr>
        </p:nvSpPr>
        <p:spPr>
          <a:xfrm>
            <a:off x="3917236" y="465786"/>
            <a:ext cx="4834880" cy="576064"/>
          </a:xfrm>
        </p:spPr>
        <p:txBody>
          <a:bodyPr>
            <a:normAutofit/>
          </a:bodyPr>
          <a:lstStyle>
            <a:lvl1pPr algn="r">
              <a:defRPr sz="2400" b="1" i="0" baseline="0">
                <a:solidFill>
                  <a:schemeClr val="bg1"/>
                </a:solidFill>
                <a:latin typeface="Arial" pitchFamily="34" charset="0"/>
                <a:ea typeface="微軟正黑體" pitchFamily="34" charset="-120"/>
              </a:defRPr>
            </a:lvl1pPr>
          </a:lstStyle>
          <a:p>
            <a:r>
              <a:rPr lang="zh-TW" altLang="en-US" dirty="0" smtClean="0"/>
              <a:t>主題標題樣式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 hasCustomPrompt="1"/>
          </p:nvPr>
        </p:nvSpPr>
        <p:spPr>
          <a:xfrm>
            <a:off x="395536" y="1556792"/>
            <a:ext cx="8352928" cy="4896544"/>
          </a:xfr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003399"/>
              </a:buClr>
              <a:buSzTx/>
              <a:buFont typeface="Arial" pitchFamily="34" charset="0"/>
              <a:buChar char="►"/>
              <a:tabLst/>
              <a:defRPr sz="2000" b="1" baseline="0">
                <a:latin typeface="Arial" pitchFamily="34" charset="0"/>
                <a:ea typeface="微軟正黑體" pitchFamily="34" charset="-120"/>
              </a:defRPr>
            </a:lvl1pPr>
          </a:lstStyle>
          <a:p>
            <a:pPr lvl="0"/>
            <a:r>
              <a:rPr lang="zh-TW" altLang="en-US" dirty="0" smtClean="0"/>
              <a:t>按一下以編輯大綱文字樣式</a:t>
            </a:r>
            <a:endParaRPr lang="en-US" altLang="zh-TW" dirty="0" smtClean="0"/>
          </a:p>
          <a:p>
            <a:pPr lvl="0"/>
            <a:endParaRPr lang="en-US" altLang="zh-TW" dirty="0" smtClean="0"/>
          </a:p>
          <a:p>
            <a:pPr lvl="0"/>
            <a:endParaRPr lang="en-US" altLang="zh-TW" dirty="0" smtClean="0"/>
          </a:p>
          <a:p>
            <a:pPr lvl="0"/>
            <a:endParaRPr lang="zh-TW" alt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1187048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章節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4149080"/>
            <a:ext cx="3105150" cy="1371600"/>
          </a:xfrm>
          <a:prstGeom prst="rect">
            <a:avLst/>
          </a:prstGeom>
        </p:spPr>
      </p:pic>
      <p:sp>
        <p:nvSpPr>
          <p:cNvPr id="9" name="標題 8"/>
          <p:cNvSpPr>
            <a:spLocks noGrp="1"/>
          </p:cNvSpPr>
          <p:nvPr>
            <p:ph type="title" hasCustomPrompt="1"/>
          </p:nvPr>
        </p:nvSpPr>
        <p:spPr>
          <a:xfrm>
            <a:off x="2915817" y="3001516"/>
            <a:ext cx="5832648" cy="854968"/>
          </a:xfrm>
        </p:spPr>
        <p:txBody>
          <a:bodyPr anchor="ctr">
            <a:normAutofit/>
          </a:bodyPr>
          <a:lstStyle>
            <a:lvl1pPr algn="l">
              <a:defRPr sz="3600" b="1" i="0" baseline="0">
                <a:solidFill>
                  <a:schemeClr val="bg1"/>
                </a:solidFill>
                <a:latin typeface="Arial" pitchFamily="34" charset="0"/>
                <a:ea typeface="微軟正黑體" pitchFamily="34" charset="-120"/>
              </a:defRPr>
            </a:lvl1pPr>
          </a:lstStyle>
          <a:p>
            <a:r>
              <a:rPr lang="zh-TW" altLang="en-US" dirty="0" smtClean="0"/>
              <a:t>編輯章節標題樣式</a:t>
            </a:r>
            <a:endParaRPr lang="zh-TW" altLang="en-US" dirty="0"/>
          </a:p>
        </p:txBody>
      </p:sp>
    </p:spTree>
    <p:extLst>
      <p:ext uri="{BB962C8B-B14F-4D97-AF65-F5344CB8AC3E}">
        <p14:creationId xmlns="" xmlns:p14="http://schemas.microsoft.com/office/powerpoint/2010/main" val="20986495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內頁1：條列文字與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hasCustomPrompt="1"/>
          </p:nvPr>
        </p:nvSpPr>
        <p:spPr>
          <a:xfrm>
            <a:off x="3917236" y="465786"/>
            <a:ext cx="4834880" cy="576064"/>
          </a:xfrm>
        </p:spPr>
        <p:txBody>
          <a:bodyPr>
            <a:normAutofit/>
          </a:bodyPr>
          <a:lstStyle>
            <a:lvl1pPr algn="r">
              <a:defRPr sz="2400" b="1" i="0" baseline="0">
                <a:solidFill>
                  <a:schemeClr val="bg1"/>
                </a:solidFill>
                <a:latin typeface="Arial" pitchFamily="34" charset="0"/>
                <a:ea typeface="微軟正黑體" pitchFamily="34" charset="-120"/>
              </a:defRPr>
            </a:lvl1pPr>
          </a:lstStyle>
          <a:p>
            <a:r>
              <a:rPr lang="zh-TW" altLang="en-US" dirty="0" smtClean="0"/>
              <a:t>主題標題樣式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 hasCustomPrompt="1"/>
          </p:nvPr>
        </p:nvSpPr>
        <p:spPr>
          <a:xfrm>
            <a:off x="395536" y="2132856"/>
            <a:ext cx="4104456" cy="4320480"/>
          </a:xfrm>
        </p:spPr>
        <p:txBody>
          <a:bodyPr/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399"/>
              </a:buClr>
              <a:buSzTx/>
              <a:buFont typeface="Arial" pitchFamily="34" charset="0"/>
              <a:buChar char="►"/>
              <a:tabLst/>
              <a:defRPr sz="1800" baseline="0">
                <a:latin typeface="Arial" pitchFamily="34" charset="0"/>
                <a:ea typeface="微軟正黑體" pitchFamily="34" charset="-120"/>
              </a:defRPr>
            </a:lvl1pPr>
          </a:lstStyle>
          <a:p>
            <a:pPr lvl="0"/>
            <a:r>
              <a:rPr lang="zh-TW" altLang="en-US" dirty="0" smtClean="0"/>
              <a:t>按一下以編輯條列文字樣式</a:t>
            </a:r>
            <a:endParaRPr lang="en-US" altLang="zh-TW" dirty="0" smtClean="0"/>
          </a:p>
          <a:p>
            <a:pPr lvl="0"/>
            <a:endParaRPr lang="en-US" altLang="zh-TW" dirty="0" smtClean="0"/>
          </a:p>
          <a:p>
            <a:pPr lvl="0"/>
            <a:endParaRPr lang="en-US" altLang="zh-TW" dirty="0" smtClean="0"/>
          </a:p>
          <a:p>
            <a:pPr lvl="0"/>
            <a:endParaRPr lang="zh-TW" altLang="en-US" dirty="0" smtClean="0"/>
          </a:p>
        </p:txBody>
      </p:sp>
      <p:sp>
        <p:nvSpPr>
          <p:cNvPr id="8" name="文字版面配置區 7"/>
          <p:cNvSpPr>
            <a:spLocks noGrp="1"/>
          </p:cNvSpPr>
          <p:nvPr>
            <p:ph type="body" sz="quarter" idx="10" hasCustomPrompt="1"/>
          </p:nvPr>
        </p:nvSpPr>
        <p:spPr>
          <a:xfrm>
            <a:off x="395536" y="1556792"/>
            <a:ext cx="8352928" cy="504057"/>
          </a:xfrm>
        </p:spPr>
        <p:txBody>
          <a:bodyPr anchor="ctr"/>
          <a:lstStyle>
            <a:lvl1pPr marL="0" indent="0">
              <a:buNone/>
              <a:defRPr sz="2400" b="1" i="0" baseline="0">
                <a:solidFill>
                  <a:srgbClr val="003399"/>
                </a:solidFill>
                <a:latin typeface="Arial" pitchFamily="34" charset="0"/>
                <a:ea typeface="微軟正黑體" pitchFamily="34" charset="-120"/>
              </a:defRPr>
            </a:lvl1pPr>
          </a:lstStyle>
          <a:p>
            <a:pPr lvl="0"/>
            <a:r>
              <a:rPr lang="zh-TW" altLang="en-US" dirty="0" smtClean="0"/>
              <a:t>編輯本頁標題樣式</a:t>
            </a:r>
            <a:endParaRPr lang="zh-TW" altLang="en-US" dirty="0"/>
          </a:p>
        </p:txBody>
      </p:sp>
      <p:sp>
        <p:nvSpPr>
          <p:cNvPr id="22" name="圖片版面配置區 21"/>
          <p:cNvSpPr>
            <a:spLocks noGrp="1"/>
          </p:cNvSpPr>
          <p:nvPr>
            <p:ph type="pic" sz="quarter" idx="11"/>
          </p:nvPr>
        </p:nvSpPr>
        <p:spPr>
          <a:xfrm>
            <a:off x="4644008" y="2133600"/>
            <a:ext cx="4104456" cy="4319588"/>
          </a:xfrm>
        </p:spPr>
        <p:txBody>
          <a:bodyPr/>
          <a:lstStyle/>
          <a:p>
            <a:r>
              <a:rPr lang="zh-TW" altLang="en-US" dirty="0" smtClean="0"/>
              <a:t>按一下圖示以新增圖片</a:t>
            </a:r>
            <a:endParaRPr lang="zh-TW" altLang="en-US" dirty="0"/>
          </a:p>
        </p:txBody>
      </p:sp>
    </p:spTree>
    <p:extLst>
      <p:ext uri="{BB962C8B-B14F-4D97-AF65-F5344CB8AC3E}">
        <p14:creationId xmlns="" xmlns:p14="http://schemas.microsoft.com/office/powerpoint/2010/main" val="1434322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內頁2：雙圖片與強調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hasCustomPrompt="1"/>
          </p:nvPr>
        </p:nvSpPr>
        <p:spPr>
          <a:xfrm>
            <a:off x="3917236" y="465786"/>
            <a:ext cx="4834880" cy="576064"/>
          </a:xfrm>
        </p:spPr>
        <p:txBody>
          <a:bodyPr>
            <a:normAutofit/>
          </a:bodyPr>
          <a:lstStyle>
            <a:lvl1pPr algn="r">
              <a:defRPr sz="2400" b="1" i="0" baseline="0">
                <a:solidFill>
                  <a:schemeClr val="bg1"/>
                </a:solidFill>
                <a:latin typeface="Arial" pitchFamily="34" charset="0"/>
                <a:ea typeface="微軟正黑體" pitchFamily="34" charset="-120"/>
              </a:defRPr>
            </a:lvl1pPr>
          </a:lstStyle>
          <a:p>
            <a:r>
              <a:rPr lang="zh-TW" altLang="en-US" dirty="0" smtClean="0"/>
              <a:t>主題標題樣式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 hasCustomPrompt="1"/>
          </p:nvPr>
        </p:nvSpPr>
        <p:spPr>
          <a:xfrm>
            <a:off x="395536" y="5949280"/>
            <a:ext cx="4032448" cy="504056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 typeface="Arial" pitchFamily="34" charset="0"/>
              <a:buNone/>
              <a:tabLst/>
              <a:defRPr sz="1800" baseline="0">
                <a:solidFill>
                  <a:srgbClr val="C00000"/>
                </a:solidFill>
                <a:latin typeface="Arial" pitchFamily="34" charset="0"/>
                <a:ea typeface="微軟正黑體" pitchFamily="34" charset="-120"/>
              </a:defRPr>
            </a:lvl1pPr>
          </a:lstStyle>
          <a:p>
            <a:pPr lvl="0"/>
            <a:r>
              <a:rPr lang="zh-TW" altLang="en-US" dirty="0" smtClean="0"/>
              <a:t>按一下以編輯內容文字樣式</a:t>
            </a:r>
            <a:endParaRPr lang="en-US" altLang="zh-TW" dirty="0" smtClean="0"/>
          </a:p>
          <a:p>
            <a:pPr lvl="0"/>
            <a:endParaRPr lang="en-US" altLang="zh-TW" dirty="0" smtClean="0"/>
          </a:p>
          <a:p>
            <a:pPr lvl="0"/>
            <a:endParaRPr lang="en-US" altLang="zh-TW" dirty="0" smtClean="0"/>
          </a:p>
          <a:p>
            <a:pPr lvl="0"/>
            <a:endParaRPr lang="zh-TW" altLang="en-US" dirty="0" smtClean="0"/>
          </a:p>
        </p:txBody>
      </p:sp>
      <p:sp>
        <p:nvSpPr>
          <p:cNvPr id="8" name="文字版面配置區 7"/>
          <p:cNvSpPr>
            <a:spLocks noGrp="1"/>
          </p:cNvSpPr>
          <p:nvPr>
            <p:ph type="body" sz="quarter" idx="10" hasCustomPrompt="1"/>
          </p:nvPr>
        </p:nvSpPr>
        <p:spPr>
          <a:xfrm>
            <a:off x="395536" y="1556792"/>
            <a:ext cx="8352928" cy="504057"/>
          </a:xfrm>
        </p:spPr>
        <p:txBody>
          <a:bodyPr anchor="ctr"/>
          <a:lstStyle>
            <a:lvl1pPr marL="0" indent="0">
              <a:buNone/>
              <a:defRPr sz="2400" b="1" i="0" baseline="0">
                <a:solidFill>
                  <a:srgbClr val="003399"/>
                </a:solidFill>
                <a:latin typeface="Arial" pitchFamily="34" charset="0"/>
                <a:ea typeface="微軟正黑體" pitchFamily="34" charset="-120"/>
              </a:defRPr>
            </a:lvl1pPr>
          </a:lstStyle>
          <a:p>
            <a:pPr lvl="0"/>
            <a:r>
              <a:rPr lang="zh-TW" altLang="en-US" dirty="0" smtClean="0"/>
              <a:t>編輯本頁標題樣式</a:t>
            </a:r>
            <a:endParaRPr lang="zh-TW" altLang="en-US" dirty="0"/>
          </a:p>
        </p:txBody>
      </p:sp>
      <p:sp>
        <p:nvSpPr>
          <p:cNvPr id="10" name="圖片版面配置區 9"/>
          <p:cNvSpPr>
            <a:spLocks noGrp="1"/>
          </p:cNvSpPr>
          <p:nvPr>
            <p:ph type="pic" sz="quarter" idx="11"/>
          </p:nvPr>
        </p:nvSpPr>
        <p:spPr>
          <a:xfrm>
            <a:off x="395288" y="2132856"/>
            <a:ext cx="4032250" cy="3744416"/>
          </a:xfrm>
        </p:spPr>
        <p:txBody>
          <a:bodyPr/>
          <a:lstStyle/>
          <a:p>
            <a:r>
              <a:rPr lang="zh-TW" altLang="en-US" smtClean="0"/>
              <a:t>按一下圖示以新增圖片</a:t>
            </a:r>
            <a:endParaRPr lang="zh-TW" altLang="en-US"/>
          </a:p>
        </p:txBody>
      </p:sp>
      <p:sp>
        <p:nvSpPr>
          <p:cNvPr id="11" name="內容版面配置區 2"/>
          <p:cNvSpPr>
            <a:spLocks noGrp="1"/>
          </p:cNvSpPr>
          <p:nvPr>
            <p:ph idx="12" hasCustomPrompt="1"/>
          </p:nvPr>
        </p:nvSpPr>
        <p:spPr>
          <a:xfrm>
            <a:off x="4716016" y="5949280"/>
            <a:ext cx="4032448" cy="504056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 typeface="Arial" pitchFamily="34" charset="0"/>
              <a:buNone/>
              <a:tabLst/>
              <a:defRPr sz="1800" baseline="0">
                <a:solidFill>
                  <a:srgbClr val="C00000"/>
                </a:solidFill>
                <a:latin typeface="Arial" pitchFamily="34" charset="0"/>
                <a:ea typeface="微軟正黑體" pitchFamily="34" charset="-120"/>
              </a:defRPr>
            </a:lvl1pPr>
          </a:lstStyle>
          <a:p>
            <a:pPr lvl="0"/>
            <a:r>
              <a:rPr lang="zh-TW" altLang="en-US" dirty="0" smtClean="0"/>
              <a:t>按一下以編輯內容文字樣式</a:t>
            </a:r>
            <a:endParaRPr lang="en-US" altLang="zh-TW" dirty="0" smtClean="0"/>
          </a:p>
          <a:p>
            <a:pPr lvl="0"/>
            <a:endParaRPr lang="en-US" altLang="zh-TW" dirty="0" smtClean="0"/>
          </a:p>
          <a:p>
            <a:pPr lvl="0"/>
            <a:endParaRPr lang="en-US" altLang="zh-TW" dirty="0" smtClean="0"/>
          </a:p>
          <a:p>
            <a:pPr lvl="0"/>
            <a:endParaRPr lang="zh-TW" altLang="en-US" dirty="0" smtClean="0"/>
          </a:p>
        </p:txBody>
      </p:sp>
      <p:sp>
        <p:nvSpPr>
          <p:cNvPr id="12" name="圖片版面配置區 9"/>
          <p:cNvSpPr>
            <a:spLocks noGrp="1"/>
          </p:cNvSpPr>
          <p:nvPr>
            <p:ph type="pic" sz="quarter" idx="13"/>
          </p:nvPr>
        </p:nvSpPr>
        <p:spPr>
          <a:xfrm>
            <a:off x="4716016" y="2132856"/>
            <a:ext cx="4032250" cy="3744416"/>
          </a:xfrm>
        </p:spPr>
        <p:txBody>
          <a:bodyPr/>
          <a:lstStyle/>
          <a:p>
            <a:r>
              <a:rPr lang="zh-TW" altLang="en-US" smtClean="0"/>
              <a:t>按一下圖示以新增圖片</a:t>
            </a:r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2911639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內頁3：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hasCustomPrompt="1"/>
          </p:nvPr>
        </p:nvSpPr>
        <p:spPr>
          <a:xfrm>
            <a:off x="3917236" y="465786"/>
            <a:ext cx="4834880" cy="576064"/>
          </a:xfrm>
        </p:spPr>
        <p:txBody>
          <a:bodyPr>
            <a:normAutofit/>
          </a:bodyPr>
          <a:lstStyle>
            <a:lvl1pPr algn="r">
              <a:defRPr sz="2400" b="1" i="0" baseline="0">
                <a:solidFill>
                  <a:schemeClr val="bg1"/>
                </a:solidFill>
                <a:latin typeface="Arial" pitchFamily="34" charset="0"/>
                <a:ea typeface="微軟正黑體" pitchFamily="34" charset="-120"/>
              </a:defRPr>
            </a:lvl1pPr>
          </a:lstStyle>
          <a:p>
            <a:r>
              <a:rPr lang="zh-TW" altLang="en-US" dirty="0" smtClean="0"/>
              <a:t>主題標題樣式</a:t>
            </a:r>
            <a:endParaRPr lang="zh-TW" altLang="en-US" dirty="0"/>
          </a:p>
        </p:txBody>
      </p:sp>
      <p:sp>
        <p:nvSpPr>
          <p:cNvPr id="8" name="文字版面配置區 7"/>
          <p:cNvSpPr>
            <a:spLocks noGrp="1"/>
          </p:cNvSpPr>
          <p:nvPr>
            <p:ph type="body" sz="quarter" idx="10" hasCustomPrompt="1"/>
          </p:nvPr>
        </p:nvSpPr>
        <p:spPr>
          <a:xfrm>
            <a:off x="395536" y="1556792"/>
            <a:ext cx="8352928" cy="504057"/>
          </a:xfrm>
        </p:spPr>
        <p:txBody>
          <a:bodyPr anchor="ctr"/>
          <a:lstStyle>
            <a:lvl1pPr marL="0" indent="0">
              <a:buNone/>
              <a:defRPr sz="2400" b="1" i="0" baseline="0">
                <a:solidFill>
                  <a:srgbClr val="003399"/>
                </a:solidFill>
                <a:latin typeface="Arial" pitchFamily="34" charset="0"/>
                <a:ea typeface="微軟正黑體" pitchFamily="34" charset="-120"/>
              </a:defRPr>
            </a:lvl1pPr>
          </a:lstStyle>
          <a:p>
            <a:pPr lvl="0"/>
            <a:r>
              <a:rPr lang="zh-TW" altLang="en-US" dirty="0" smtClean="0"/>
              <a:t>編輯本頁標題樣式</a:t>
            </a:r>
            <a:endParaRPr lang="zh-TW" altLang="en-US" dirty="0"/>
          </a:p>
        </p:txBody>
      </p:sp>
      <p:sp>
        <p:nvSpPr>
          <p:cNvPr id="5" name="表格版面配置區 4"/>
          <p:cNvSpPr>
            <a:spLocks noGrp="1"/>
          </p:cNvSpPr>
          <p:nvPr>
            <p:ph type="tbl" sz="quarter" idx="11"/>
          </p:nvPr>
        </p:nvSpPr>
        <p:spPr>
          <a:xfrm>
            <a:off x="395288" y="2132856"/>
            <a:ext cx="8353425" cy="4248894"/>
          </a:xfrm>
        </p:spPr>
        <p:txBody>
          <a:bodyPr>
            <a:normAutofit/>
          </a:bodyPr>
          <a:lstStyle>
            <a:lvl1pPr>
              <a:defRPr sz="2000" baseline="0">
                <a:latin typeface="Arial" pitchFamily="34" charset="0"/>
                <a:ea typeface="微軟正黑體" pitchFamily="34" charset="-120"/>
              </a:defRPr>
            </a:lvl1pPr>
          </a:lstStyle>
          <a:p>
            <a:r>
              <a:rPr lang="zh-TW" altLang="en-US" smtClean="0"/>
              <a:t>按一下圖示以新增表格</a:t>
            </a:r>
            <a:endParaRPr lang="zh-TW" altLang="en-US" dirty="0"/>
          </a:p>
        </p:txBody>
      </p:sp>
    </p:spTree>
    <p:extLst>
      <p:ext uri="{BB962C8B-B14F-4D97-AF65-F5344CB8AC3E}">
        <p14:creationId xmlns="" xmlns:p14="http://schemas.microsoft.com/office/powerpoint/2010/main" val="5922464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內頁4：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hasCustomPrompt="1"/>
          </p:nvPr>
        </p:nvSpPr>
        <p:spPr>
          <a:xfrm>
            <a:off x="3917236" y="465786"/>
            <a:ext cx="4834880" cy="576064"/>
          </a:xfrm>
        </p:spPr>
        <p:txBody>
          <a:bodyPr>
            <a:normAutofit/>
          </a:bodyPr>
          <a:lstStyle>
            <a:lvl1pPr algn="r">
              <a:defRPr sz="2400" b="1" i="0" baseline="0">
                <a:solidFill>
                  <a:schemeClr val="bg1"/>
                </a:solidFill>
                <a:latin typeface="Arial" pitchFamily="34" charset="0"/>
                <a:ea typeface="微軟正黑體" pitchFamily="34" charset="-120"/>
              </a:defRPr>
            </a:lvl1pPr>
          </a:lstStyle>
          <a:p>
            <a:r>
              <a:rPr lang="zh-TW" altLang="en-US" dirty="0" smtClean="0"/>
              <a:t>主題標題樣式</a:t>
            </a:r>
            <a:endParaRPr lang="zh-TW" altLang="en-US" dirty="0"/>
          </a:p>
        </p:txBody>
      </p:sp>
      <p:sp>
        <p:nvSpPr>
          <p:cNvPr id="8" name="文字版面配置區 7"/>
          <p:cNvSpPr>
            <a:spLocks noGrp="1"/>
          </p:cNvSpPr>
          <p:nvPr>
            <p:ph type="body" sz="quarter" idx="10" hasCustomPrompt="1"/>
          </p:nvPr>
        </p:nvSpPr>
        <p:spPr>
          <a:xfrm>
            <a:off x="395536" y="1556792"/>
            <a:ext cx="8352928" cy="504057"/>
          </a:xfrm>
        </p:spPr>
        <p:txBody>
          <a:bodyPr anchor="ctr"/>
          <a:lstStyle>
            <a:lvl1pPr marL="0" indent="0">
              <a:buNone/>
              <a:defRPr sz="2400" b="1" i="0" baseline="0">
                <a:solidFill>
                  <a:srgbClr val="003399"/>
                </a:solidFill>
                <a:latin typeface="Arial" pitchFamily="34" charset="0"/>
                <a:ea typeface="微軟正黑體" pitchFamily="34" charset="-120"/>
              </a:defRPr>
            </a:lvl1pPr>
          </a:lstStyle>
          <a:p>
            <a:pPr lvl="0"/>
            <a:r>
              <a:rPr lang="zh-TW" altLang="en-US" dirty="0" smtClean="0"/>
              <a:t>編輯本頁標題樣式</a:t>
            </a:r>
            <a:endParaRPr lang="zh-TW" altLang="en-US" dirty="0"/>
          </a:p>
        </p:txBody>
      </p:sp>
      <p:sp>
        <p:nvSpPr>
          <p:cNvPr id="4" name="圖片版面配置區 3"/>
          <p:cNvSpPr>
            <a:spLocks noGrp="1"/>
          </p:cNvSpPr>
          <p:nvPr>
            <p:ph type="pic" sz="quarter" idx="11"/>
          </p:nvPr>
        </p:nvSpPr>
        <p:spPr>
          <a:xfrm>
            <a:off x="395536" y="2132856"/>
            <a:ext cx="8353177" cy="4248472"/>
          </a:xfrm>
        </p:spPr>
        <p:txBody>
          <a:bodyPr/>
          <a:lstStyle/>
          <a:p>
            <a:r>
              <a:rPr lang="zh-TW" altLang="en-US" smtClean="0"/>
              <a:t>按一下圖示以新增圖片</a:t>
            </a:r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962246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內頁5：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hasCustomPrompt="1"/>
          </p:nvPr>
        </p:nvSpPr>
        <p:spPr>
          <a:xfrm>
            <a:off x="3917236" y="465786"/>
            <a:ext cx="4834880" cy="576064"/>
          </a:xfrm>
        </p:spPr>
        <p:txBody>
          <a:bodyPr>
            <a:normAutofit/>
          </a:bodyPr>
          <a:lstStyle>
            <a:lvl1pPr algn="r">
              <a:defRPr sz="2400" b="1" i="0" baseline="0">
                <a:solidFill>
                  <a:schemeClr val="bg1"/>
                </a:solidFill>
                <a:latin typeface="Arial" pitchFamily="34" charset="0"/>
                <a:ea typeface="微軟正黑體" pitchFamily="34" charset="-120"/>
              </a:defRPr>
            </a:lvl1pPr>
          </a:lstStyle>
          <a:p>
            <a:r>
              <a:rPr lang="zh-TW" altLang="en-US" dirty="0" smtClean="0"/>
              <a:t>主題標題樣式</a:t>
            </a:r>
            <a:endParaRPr lang="zh-TW" altLang="en-US" dirty="0"/>
          </a:p>
        </p:txBody>
      </p:sp>
      <p:sp>
        <p:nvSpPr>
          <p:cNvPr id="8" name="文字版面配置區 7"/>
          <p:cNvSpPr>
            <a:spLocks noGrp="1"/>
          </p:cNvSpPr>
          <p:nvPr>
            <p:ph type="body" sz="quarter" idx="10" hasCustomPrompt="1"/>
          </p:nvPr>
        </p:nvSpPr>
        <p:spPr>
          <a:xfrm>
            <a:off x="395536" y="1556792"/>
            <a:ext cx="8352928" cy="504057"/>
          </a:xfrm>
        </p:spPr>
        <p:txBody>
          <a:bodyPr anchor="ctr"/>
          <a:lstStyle>
            <a:lvl1pPr marL="0" indent="0">
              <a:buNone/>
              <a:defRPr sz="2400" b="1" i="0" baseline="0">
                <a:solidFill>
                  <a:srgbClr val="003399"/>
                </a:solidFill>
                <a:latin typeface="Arial" pitchFamily="34" charset="0"/>
                <a:ea typeface="微軟正黑體" pitchFamily="34" charset="-120"/>
              </a:defRPr>
            </a:lvl1pPr>
          </a:lstStyle>
          <a:p>
            <a:pPr lvl="0"/>
            <a:r>
              <a:rPr lang="zh-TW" altLang="en-US" dirty="0" smtClean="0"/>
              <a:t>編輯本頁標題樣式</a:t>
            </a:r>
            <a:endParaRPr lang="zh-TW" altLang="en-US" dirty="0"/>
          </a:p>
        </p:txBody>
      </p:sp>
      <p:sp>
        <p:nvSpPr>
          <p:cNvPr id="5" name="媒體版面配置區 4"/>
          <p:cNvSpPr>
            <a:spLocks noGrp="1"/>
          </p:cNvSpPr>
          <p:nvPr>
            <p:ph type="media" sz="quarter" idx="11"/>
          </p:nvPr>
        </p:nvSpPr>
        <p:spPr>
          <a:xfrm>
            <a:off x="395536" y="2132856"/>
            <a:ext cx="8353177" cy="4248471"/>
          </a:xfrm>
        </p:spPr>
        <p:txBody>
          <a:bodyPr/>
          <a:lstStyle/>
          <a:p>
            <a:r>
              <a:rPr lang="zh-TW" altLang="en-US" smtClean="0"/>
              <a:t>按一下圖示以新增多媒體</a:t>
            </a:r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3897263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內頁6：圖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hasCustomPrompt="1"/>
          </p:nvPr>
        </p:nvSpPr>
        <p:spPr>
          <a:xfrm>
            <a:off x="3917236" y="465786"/>
            <a:ext cx="4834880" cy="576064"/>
          </a:xfrm>
        </p:spPr>
        <p:txBody>
          <a:bodyPr>
            <a:normAutofit/>
          </a:bodyPr>
          <a:lstStyle>
            <a:lvl1pPr algn="r">
              <a:defRPr sz="2400" b="1" i="0" baseline="0">
                <a:solidFill>
                  <a:schemeClr val="bg1"/>
                </a:solidFill>
                <a:latin typeface="Arial" pitchFamily="34" charset="0"/>
                <a:ea typeface="微軟正黑體" pitchFamily="34" charset="-120"/>
              </a:defRPr>
            </a:lvl1pPr>
          </a:lstStyle>
          <a:p>
            <a:r>
              <a:rPr lang="zh-TW" altLang="en-US" dirty="0" smtClean="0"/>
              <a:t>主題標題樣式</a:t>
            </a:r>
            <a:endParaRPr lang="zh-TW" altLang="en-US" dirty="0"/>
          </a:p>
        </p:txBody>
      </p:sp>
      <p:sp>
        <p:nvSpPr>
          <p:cNvPr id="8" name="文字版面配置區 7"/>
          <p:cNvSpPr>
            <a:spLocks noGrp="1"/>
          </p:cNvSpPr>
          <p:nvPr>
            <p:ph type="body" sz="quarter" idx="10" hasCustomPrompt="1"/>
          </p:nvPr>
        </p:nvSpPr>
        <p:spPr>
          <a:xfrm>
            <a:off x="395536" y="1556792"/>
            <a:ext cx="8352928" cy="504057"/>
          </a:xfrm>
        </p:spPr>
        <p:txBody>
          <a:bodyPr anchor="ctr"/>
          <a:lstStyle>
            <a:lvl1pPr marL="0" indent="0">
              <a:buNone/>
              <a:defRPr sz="2400" b="1" i="0" baseline="0">
                <a:solidFill>
                  <a:srgbClr val="003399"/>
                </a:solidFill>
                <a:latin typeface="Arial" pitchFamily="34" charset="0"/>
                <a:ea typeface="微軟正黑體" pitchFamily="34" charset="-120"/>
              </a:defRPr>
            </a:lvl1pPr>
          </a:lstStyle>
          <a:p>
            <a:pPr lvl="0"/>
            <a:r>
              <a:rPr lang="zh-TW" altLang="en-US" dirty="0" smtClean="0"/>
              <a:t>編輯本頁標題樣式</a:t>
            </a:r>
            <a:endParaRPr lang="zh-TW" altLang="en-US" dirty="0"/>
          </a:p>
        </p:txBody>
      </p:sp>
      <p:sp>
        <p:nvSpPr>
          <p:cNvPr id="4" name="圖表版面配置區 3"/>
          <p:cNvSpPr>
            <a:spLocks noGrp="1"/>
          </p:cNvSpPr>
          <p:nvPr>
            <p:ph type="chart" sz="quarter" idx="11"/>
          </p:nvPr>
        </p:nvSpPr>
        <p:spPr>
          <a:xfrm>
            <a:off x="395288" y="2132856"/>
            <a:ext cx="8353425" cy="4248472"/>
          </a:xfrm>
        </p:spPr>
        <p:txBody>
          <a:bodyPr/>
          <a:lstStyle/>
          <a:p>
            <a:r>
              <a:rPr lang="zh-TW" altLang="en-US" smtClean="0"/>
              <a:t>按一下圖示以新增圖表</a:t>
            </a:r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699261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7CBFAD-51F5-45B0-881C-9CFB4520C62F}" type="datetimeFigureOut">
              <a:rPr lang="zh-TW" altLang="en-US" smtClean="0"/>
              <a:pPr/>
              <a:t>2018/4/7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4EB7A2-C1ED-41EA-BF48-80998A9F70CA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7300"/>
          </a:xfrm>
          <a:prstGeom prst="rect">
            <a:avLst/>
          </a:prstGeom>
        </p:spPr>
      </p:pic>
      <p:pic>
        <p:nvPicPr>
          <p:cNvPr id="10" name="圖片 6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763688" y="655563"/>
            <a:ext cx="1512168" cy="179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86550"/>
            <a:ext cx="9144000" cy="1714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57840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18" Type="http://schemas.openxmlformats.org/officeDocument/2006/relationships/image" Target="../media/image29.png"/><Relationship Id="rId3" Type="http://schemas.openxmlformats.org/officeDocument/2006/relationships/image" Target="../media/image15.png"/><Relationship Id="rId21" Type="http://schemas.openxmlformats.org/officeDocument/2006/relationships/image" Target="../media/image32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17" Type="http://schemas.openxmlformats.org/officeDocument/2006/relationships/image" Target="../media/image28.png"/><Relationship Id="rId25" Type="http://schemas.openxmlformats.org/officeDocument/2006/relationships/image" Target="../media/image36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7.png"/><Relationship Id="rId20" Type="http://schemas.openxmlformats.org/officeDocument/2006/relationships/image" Target="../media/image3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24" Type="http://schemas.openxmlformats.org/officeDocument/2006/relationships/image" Target="../media/image35.png"/><Relationship Id="rId5" Type="http://schemas.openxmlformats.org/officeDocument/2006/relationships/image" Target="../media/image17.png"/><Relationship Id="rId15" Type="http://schemas.openxmlformats.org/officeDocument/2006/relationships/image" Target="../media/image26.png"/><Relationship Id="rId23" Type="http://schemas.openxmlformats.org/officeDocument/2006/relationships/image" Target="../media/image34.png"/><Relationship Id="rId10" Type="http://schemas.openxmlformats.org/officeDocument/2006/relationships/image" Target="../media/image22.png"/><Relationship Id="rId19" Type="http://schemas.openxmlformats.org/officeDocument/2006/relationships/image" Target="../media/image30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microsoft.com/office/2007/relationships/hdphoto" Target="../media/hdphoto1.wdp"/><Relationship Id="rId22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45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6.png"/><Relationship Id="rId2" Type="http://schemas.openxmlformats.org/officeDocument/2006/relationships/image" Target="../media/image15.png"/><Relationship Id="rId16" Type="http://schemas.openxmlformats.org/officeDocument/2006/relationships/image" Target="../media/image4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11" Type="http://schemas.microsoft.com/office/2007/relationships/hdphoto" Target="../media/hdphoto1.wdp"/><Relationship Id="rId5" Type="http://schemas.openxmlformats.org/officeDocument/2006/relationships/image" Target="../media/image43.png"/><Relationship Id="rId15" Type="http://schemas.openxmlformats.org/officeDocument/2006/relationships/image" Target="../media/image47.png"/><Relationship Id="rId10" Type="http://schemas.openxmlformats.org/officeDocument/2006/relationships/image" Target="../media/image44.png"/><Relationship Id="rId4" Type="http://schemas.openxmlformats.org/officeDocument/2006/relationships/image" Target="../media/image17.png"/><Relationship Id="rId9" Type="http://schemas.openxmlformats.org/officeDocument/2006/relationships/image" Target="../media/image23.png"/><Relationship Id="rId14" Type="http://schemas.openxmlformats.org/officeDocument/2006/relationships/image" Target="../media/image4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副標題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>
                <a:cs typeface="Arial" pitchFamily="34" charset="0"/>
              </a:rPr>
              <a:t> (3563 TT)</a:t>
            </a:r>
            <a:endParaRPr lang="zh-TW" altLang="en-US" dirty="0">
              <a:cs typeface="Arial" pitchFamily="34" charset="0"/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cs typeface="Arial" pitchFamily="34" charset="0"/>
              </a:rPr>
              <a:t>牧德科技</a:t>
            </a:r>
            <a:endParaRPr lang="en-US" altLang="zh-TW" dirty="0" smtClean="0">
              <a:cs typeface="Arial" pitchFamily="34" charset="0"/>
            </a:endParaRP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11"/>
          </p:nvPr>
        </p:nvSpPr>
        <p:spPr>
          <a:xfrm>
            <a:off x="5214942" y="5643578"/>
            <a:ext cx="3533522" cy="1098435"/>
          </a:xfrm>
        </p:spPr>
        <p:txBody>
          <a:bodyPr/>
          <a:lstStyle/>
          <a:p>
            <a:pPr algn="r"/>
            <a:r>
              <a:rPr lang="zh-TW" altLang="en-US" sz="2000" dirty="0" smtClean="0">
                <a:cs typeface="Arial" pitchFamily="34" charset="0"/>
              </a:rPr>
              <a:t>簡報人：嚴維群 監察人</a:t>
            </a:r>
            <a:endParaRPr lang="en-US" altLang="zh-TW" sz="2000" dirty="0" smtClean="0">
              <a:cs typeface="Arial" pitchFamily="34" charset="0"/>
            </a:endParaRPr>
          </a:p>
          <a:p>
            <a:pPr algn="r"/>
            <a:r>
              <a:rPr lang="en-US" altLang="zh-TW" dirty="0" smtClean="0">
                <a:cs typeface="Arial" pitchFamily="34" charset="0"/>
              </a:rPr>
              <a:t>2018 / 04 / 11</a:t>
            </a:r>
            <a:endParaRPr lang="zh-TW" altLang="en-US" dirty="0"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1273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矩形 60"/>
          <p:cNvSpPr/>
          <p:nvPr/>
        </p:nvSpPr>
        <p:spPr>
          <a:xfrm>
            <a:off x="0" y="1268760"/>
            <a:ext cx="9144000" cy="5436000"/>
          </a:xfrm>
          <a:prstGeom prst="rect">
            <a:avLst/>
          </a:prstGeom>
          <a:pattFill prst="ltDnDiag">
            <a:fgClr>
              <a:srgbClr val="FFCCFF"/>
            </a:fgClr>
            <a:bgClr>
              <a:schemeClr val="bg1"/>
            </a:bgClr>
          </a:patt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89" name="直線接點 88"/>
          <p:cNvCxnSpPr/>
          <p:nvPr/>
        </p:nvCxnSpPr>
        <p:spPr>
          <a:xfrm>
            <a:off x="166688" y="2616200"/>
            <a:ext cx="88074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線接點 89"/>
          <p:cNvCxnSpPr/>
          <p:nvPr/>
        </p:nvCxnSpPr>
        <p:spPr>
          <a:xfrm>
            <a:off x="166688" y="3951288"/>
            <a:ext cx="88074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直線接點 143"/>
          <p:cNvCxnSpPr/>
          <p:nvPr/>
        </p:nvCxnSpPr>
        <p:spPr>
          <a:xfrm flipV="1">
            <a:off x="1346200" y="5319713"/>
            <a:ext cx="7627938" cy="1111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5" name="矩形 164"/>
          <p:cNvSpPr/>
          <p:nvPr/>
        </p:nvSpPr>
        <p:spPr>
          <a:xfrm>
            <a:off x="2444433" y="5350669"/>
            <a:ext cx="1173312" cy="1254920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6" name="矩形 165"/>
          <p:cNvSpPr/>
          <p:nvPr/>
        </p:nvSpPr>
        <p:spPr>
          <a:xfrm>
            <a:off x="1493838" y="1417837"/>
            <a:ext cx="1644642" cy="1183449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7" name="矩形 166"/>
          <p:cNvSpPr/>
          <p:nvPr/>
        </p:nvSpPr>
        <p:spPr>
          <a:xfrm>
            <a:off x="7027096" y="5330825"/>
            <a:ext cx="1973911" cy="1274921"/>
          </a:xfrm>
          <a:prstGeom prst="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1" name="矩形 170"/>
          <p:cNvSpPr/>
          <p:nvPr/>
        </p:nvSpPr>
        <p:spPr>
          <a:xfrm>
            <a:off x="6284944" y="2633828"/>
            <a:ext cx="1644642" cy="1295238"/>
          </a:xfrm>
          <a:prstGeom prst="rect">
            <a:avLst/>
          </a:prstGeom>
          <a:solidFill>
            <a:schemeClr val="bg1"/>
          </a:solidFill>
          <a:ln w="28575"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3" name="矩形 172"/>
          <p:cNvSpPr/>
          <p:nvPr/>
        </p:nvSpPr>
        <p:spPr>
          <a:xfrm>
            <a:off x="6396334" y="3951288"/>
            <a:ext cx="1173312" cy="1347787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cs typeface="Arial" pitchFamily="34" charset="0"/>
              </a:rPr>
              <a:t>產品介紹</a:t>
            </a:r>
            <a:endParaRPr lang="zh-TW" altLang="en-US" dirty="0">
              <a:cs typeface="Arial" pitchFamily="34" charset="0"/>
            </a:endParaRPr>
          </a:p>
        </p:txBody>
      </p:sp>
      <p:pic>
        <p:nvPicPr>
          <p:cNvPr id="6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3626" y="1336841"/>
            <a:ext cx="835025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" name="圖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7444" y="1377950"/>
            <a:ext cx="935037" cy="99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" name="圖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0131" y="1530105"/>
            <a:ext cx="1668462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圖片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200" y="2655888"/>
            <a:ext cx="835025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圖片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490" y="2836863"/>
            <a:ext cx="835025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" name="圖片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968625"/>
            <a:ext cx="1050925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" name="圖片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538" y="4086225"/>
            <a:ext cx="768350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" name="圖片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6552" y="4137025"/>
            <a:ext cx="850900" cy="91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" name="圖片 2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1450" y="4038600"/>
            <a:ext cx="792163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" name="圖片 2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4963" y="4208463"/>
            <a:ext cx="835025" cy="83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" name="文字方塊 23"/>
          <p:cNvSpPr txBox="1">
            <a:spLocks noChangeArrowheads="1"/>
          </p:cNvSpPr>
          <p:nvPr/>
        </p:nvSpPr>
        <p:spPr bwMode="auto">
          <a:xfrm>
            <a:off x="3347827" y="2370138"/>
            <a:ext cx="8255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sz="1000" dirty="0">
                <a:latin typeface="Arial" pitchFamily="34" charset="0"/>
                <a:ea typeface="微軟正黑體" pitchFamily="34" charset="-120"/>
                <a:cs typeface="Arial" pitchFamily="34" charset="0"/>
              </a:rPr>
              <a:t>線路檢查機</a:t>
            </a:r>
          </a:p>
        </p:txBody>
      </p:sp>
      <p:sp>
        <p:nvSpPr>
          <p:cNvPr id="73" name="文字方塊 29"/>
          <p:cNvSpPr txBox="1">
            <a:spLocks noChangeArrowheads="1"/>
          </p:cNvSpPr>
          <p:nvPr/>
        </p:nvSpPr>
        <p:spPr bwMode="auto">
          <a:xfrm>
            <a:off x="5030191" y="2370138"/>
            <a:ext cx="8255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sz="1000" dirty="0">
                <a:latin typeface="Arial" pitchFamily="34" charset="0"/>
                <a:ea typeface="微軟正黑體" pitchFamily="34" charset="-120"/>
                <a:cs typeface="Arial" pitchFamily="34" charset="0"/>
              </a:rPr>
              <a:t>底片檢查機</a:t>
            </a:r>
          </a:p>
        </p:txBody>
      </p:sp>
      <p:sp>
        <p:nvSpPr>
          <p:cNvPr id="74" name="文字方塊 30"/>
          <p:cNvSpPr txBox="1">
            <a:spLocks noChangeArrowheads="1"/>
          </p:cNvSpPr>
          <p:nvPr/>
        </p:nvSpPr>
        <p:spPr bwMode="auto">
          <a:xfrm>
            <a:off x="6423024" y="2387766"/>
            <a:ext cx="10826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sz="1000" dirty="0">
                <a:latin typeface="Arial" pitchFamily="34" charset="0"/>
                <a:ea typeface="微軟正黑體" pitchFamily="34" charset="-120"/>
                <a:cs typeface="Arial" pitchFamily="34" charset="0"/>
              </a:rPr>
              <a:t>線寬線距量測機</a:t>
            </a:r>
          </a:p>
        </p:txBody>
      </p:sp>
      <p:sp>
        <p:nvSpPr>
          <p:cNvPr id="75" name="文字方塊 31"/>
          <p:cNvSpPr txBox="1">
            <a:spLocks noChangeArrowheads="1"/>
          </p:cNvSpPr>
          <p:nvPr/>
        </p:nvSpPr>
        <p:spPr bwMode="auto">
          <a:xfrm>
            <a:off x="1619250" y="3694113"/>
            <a:ext cx="121126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sz="1000" dirty="0">
                <a:latin typeface="Arial" pitchFamily="34" charset="0"/>
                <a:ea typeface="微軟正黑體" pitchFamily="34" charset="-120"/>
                <a:cs typeface="Arial" pitchFamily="34" charset="0"/>
              </a:rPr>
              <a:t>超高速孔位量測儀</a:t>
            </a:r>
          </a:p>
        </p:txBody>
      </p:sp>
      <p:sp>
        <p:nvSpPr>
          <p:cNvPr id="76" name="文字方塊 32"/>
          <p:cNvSpPr txBox="1">
            <a:spLocks noChangeArrowheads="1"/>
          </p:cNvSpPr>
          <p:nvPr/>
        </p:nvSpPr>
        <p:spPr bwMode="auto">
          <a:xfrm>
            <a:off x="3295440" y="3694113"/>
            <a:ext cx="9540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sz="1000" dirty="0">
                <a:latin typeface="Arial" pitchFamily="34" charset="0"/>
                <a:ea typeface="微軟正黑體" pitchFamily="34" charset="-120"/>
                <a:cs typeface="Arial" pitchFamily="34" charset="0"/>
              </a:rPr>
              <a:t>超高速驗孔機</a:t>
            </a:r>
          </a:p>
        </p:txBody>
      </p:sp>
      <p:sp>
        <p:nvSpPr>
          <p:cNvPr id="77" name="文字方塊 33"/>
          <p:cNvSpPr txBox="1">
            <a:spLocks noChangeArrowheads="1"/>
          </p:cNvSpPr>
          <p:nvPr/>
        </p:nvSpPr>
        <p:spPr bwMode="auto">
          <a:xfrm>
            <a:off x="4822825" y="3694113"/>
            <a:ext cx="12096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sz="1000" dirty="0">
                <a:latin typeface="Arial" pitchFamily="34" charset="0"/>
                <a:ea typeface="微軟正黑體" pitchFamily="34" charset="-120"/>
                <a:cs typeface="Arial" pitchFamily="34" charset="0"/>
              </a:rPr>
              <a:t>泛用型尺寸量測機</a:t>
            </a:r>
          </a:p>
        </p:txBody>
      </p:sp>
      <p:sp>
        <p:nvSpPr>
          <p:cNvPr id="78" name="文字方塊 34"/>
          <p:cNvSpPr txBox="1">
            <a:spLocks noChangeArrowheads="1"/>
          </p:cNvSpPr>
          <p:nvPr/>
        </p:nvSpPr>
        <p:spPr bwMode="auto">
          <a:xfrm>
            <a:off x="1747838" y="5053013"/>
            <a:ext cx="98937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1000" dirty="0">
                <a:latin typeface="Arial" pitchFamily="34" charset="0"/>
                <a:ea typeface="微軟正黑體" pitchFamily="34" charset="-120"/>
                <a:cs typeface="Arial" pitchFamily="34" charset="0"/>
              </a:rPr>
              <a:t>3D</a:t>
            </a:r>
            <a:r>
              <a:rPr lang="zh-TW" altLang="en-US" sz="1000" dirty="0">
                <a:latin typeface="Arial" pitchFamily="34" charset="0"/>
                <a:ea typeface="微軟正黑體" pitchFamily="34" charset="-120"/>
                <a:cs typeface="Arial" pitchFamily="34" charset="0"/>
              </a:rPr>
              <a:t>掃描檢測機</a:t>
            </a:r>
          </a:p>
        </p:txBody>
      </p:sp>
      <p:sp>
        <p:nvSpPr>
          <p:cNvPr id="79" name="文字方塊 35"/>
          <p:cNvSpPr txBox="1">
            <a:spLocks noChangeArrowheads="1"/>
          </p:cNvSpPr>
          <p:nvPr/>
        </p:nvSpPr>
        <p:spPr bwMode="auto">
          <a:xfrm>
            <a:off x="3219240" y="5053013"/>
            <a:ext cx="10826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sz="1000" dirty="0">
                <a:latin typeface="Arial" pitchFamily="34" charset="0"/>
                <a:ea typeface="微軟正黑體" pitchFamily="34" charset="-120"/>
                <a:cs typeface="Arial" pitchFamily="34" charset="0"/>
              </a:rPr>
              <a:t>覆晶凸塊檢測機</a:t>
            </a:r>
          </a:p>
        </p:txBody>
      </p:sp>
      <p:sp>
        <p:nvSpPr>
          <p:cNvPr id="80" name="文字方塊 36"/>
          <p:cNvSpPr txBox="1">
            <a:spLocks noChangeArrowheads="1"/>
          </p:cNvSpPr>
          <p:nvPr/>
        </p:nvSpPr>
        <p:spPr bwMode="auto">
          <a:xfrm>
            <a:off x="4745038" y="5053013"/>
            <a:ext cx="13398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sz="1000" dirty="0">
                <a:latin typeface="Arial" pitchFamily="34" charset="0"/>
                <a:ea typeface="微軟正黑體" pitchFamily="34" charset="-120"/>
                <a:cs typeface="Arial" pitchFamily="34" charset="0"/>
              </a:rPr>
              <a:t>自動立體影像量測機</a:t>
            </a:r>
          </a:p>
        </p:txBody>
      </p:sp>
      <p:sp>
        <p:nvSpPr>
          <p:cNvPr id="81" name="文字方塊 41"/>
          <p:cNvSpPr txBox="1">
            <a:spLocks noChangeArrowheads="1"/>
          </p:cNvSpPr>
          <p:nvPr/>
        </p:nvSpPr>
        <p:spPr bwMode="auto">
          <a:xfrm>
            <a:off x="6441653" y="5053013"/>
            <a:ext cx="10826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sz="1000" dirty="0">
                <a:latin typeface="Arial" pitchFamily="34" charset="0"/>
                <a:ea typeface="微軟正黑體" pitchFamily="34" charset="-120"/>
                <a:cs typeface="Arial" pitchFamily="34" charset="0"/>
              </a:rPr>
              <a:t>雷射盲孔檢測機</a:t>
            </a:r>
          </a:p>
        </p:txBody>
      </p:sp>
      <p:sp>
        <p:nvSpPr>
          <p:cNvPr id="82" name="文字方塊 42"/>
          <p:cNvSpPr txBox="1">
            <a:spLocks noChangeArrowheads="1"/>
          </p:cNvSpPr>
          <p:nvPr/>
        </p:nvSpPr>
        <p:spPr bwMode="auto">
          <a:xfrm>
            <a:off x="7834313" y="5053013"/>
            <a:ext cx="10810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sz="1000" dirty="0">
                <a:latin typeface="Arial" pitchFamily="34" charset="0"/>
                <a:ea typeface="微軟正黑體" pitchFamily="34" charset="-120"/>
                <a:cs typeface="Arial" pitchFamily="34" charset="0"/>
              </a:rPr>
              <a:t>填銅凹陷檢測機</a:t>
            </a:r>
          </a:p>
        </p:txBody>
      </p:sp>
      <p:sp>
        <p:nvSpPr>
          <p:cNvPr id="83" name="文字方塊 43"/>
          <p:cNvSpPr txBox="1">
            <a:spLocks noChangeArrowheads="1"/>
          </p:cNvSpPr>
          <p:nvPr/>
        </p:nvSpPr>
        <p:spPr bwMode="auto">
          <a:xfrm>
            <a:off x="69850" y="1928813"/>
            <a:ext cx="12620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sz="1400" dirty="0">
                <a:latin typeface="Arial" pitchFamily="34" charset="0"/>
                <a:ea typeface="微軟正黑體" pitchFamily="34" charset="-120"/>
                <a:cs typeface="Arial" pitchFamily="34" charset="0"/>
              </a:rPr>
              <a:t>線路檢測系列</a:t>
            </a:r>
          </a:p>
        </p:txBody>
      </p:sp>
      <p:sp>
        <p:nvSpPr>
          <p:cNvPr id="84" name="流程圖: 抽選 83"/>
          <p:cNvSpPr/>
          <p:nvPr/>
        </p:nvSpPr>
        <p:spPr>
          <a:xfrm rot="5400000">
            <a:off x="1346200" y="2009775"/>
            <a:ext cx="147638" cy="147638"/>
          </a:xfrm>
          <a:prstGeom prst="flowChartExtra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latin typeface="Arial" pitchFamily="34" charset="0"/>
              <a:ea typeface="微軟正黑體" pitchFamily="34" charset="-120"/>
              <a:cs typeface="Arial" pitchFamily="34" charset="0"/>
            </a:endParaRPr>
          </a:p>
        </p:txBody>
      </p:sp>
      <p:sp>
        <p:nvSpPr>
          <p:cNvPr id="85" name="文字方塊 45"/>
          <p:cNvSpPr txBox="1">
            <a:spLocks noChangeArrowheads="1"/>
          </p:cNvSpPr>
          <p:nvPr/>
        </p:nvSpPr>
        <p:spPr bwMode="auto">
          <a:xfrm>
            <a:off x="69850" y="3201988"/>
            <a:ext cx="10826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sz="1400" dirty="0">
                <a:latin typeface="Arial" pitchFamily="34" charset="0"/>
                <a:ea typeface="微軟正黑體" pitchFamily="34" charset="-120"/>
                <a:cs typeface="Arial" pitchFamily="34" charset="0"/>
              </a:rPr>
              <a:t>鑽孔與成型</a:t>
            </a:r>
            <a:endParaRPr lang="en-US" altLang="zh-TW" sz="1400" dirty="0">
              <a:latin typeface="Arial" pitchFamily="34" charset="0"/>
              <a:ea typeface="微軟正黑體" pitchFamily="34" charset="-120"/>
              <a:cs typeface="Arial" pitchFamily="34" charset="0"/>
            </a:endParaRPr>
          </a:p>
          <a:p>
            <a:pPr eaLnBrk="1" hangingPunct="1"/>
            <a:r>
              <a:rPr lang="zh-TW" altLang="en-US" sz="1400" dirty="0">
                <a:latin typeface="Arial" pitchFamily="34" charset="0"/>
                <a:ea typeface="微軟正黑體" pitchFamily="34" charset="-120"/>
                <a:cs typeface="Arial" pitchFamily="34" charset="0"/>
              </a:rPr>
              <a:t>檢測系列</a:t>
            </a:r>
          </a:p>
        </p:txBody>
      </p:sp>
      <p:sp>
        <p:nvSpPr>
          <p:cNvPr id="86" name="文字方塊 85"/>
          <p:cNvSpPr txBox="1">
            <a:spLocks noChangeArrowheads="1"/>
          </p:cNvSpPr>
          <p:nvPr/>
        </p:nvSpPr>
        <p:spPr bwMode="auto">
          <a:xfrm>
            <a:off x="69850" y="4486275"/>
            <a:ext cx="121219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1400" dirty="0">
                <a:latin typeface="Arial" pitchFamily="34" charset="0"/>
                <a:ea typeface="微軟正黑體" pitchFamily="34" charset="-120"/>
                <a:cs typeface="Arial" pitchFamily="34" charset="0"/>
              </a:rPr>
              <a:t>IC</a:t>
            </a:r>
            <a:r>
              <a:rPr lang="zh-TW" altLang="en-US" sz="1400" dirty="0">
                <a:latin typeface="Arial" pitchFamily="34" charset="0"/>
                <a:ea typeface="微軟正黑體" pitchFamily="34" charset="-120"/>
                <a:cs typeface="Arial" pitchFamily="34" charset="0"/>
              </a:rPr>
              <a:t>載板與</a:t>
            </a:r>
            <a:r>
              <a:rPr lang="en-US" altLang="zh-TW" sz="1400" dirty="0">
                <a:latin typeface="Arial" pitchFamily="34" charset="0"/>
                <a:ea typeface="微軟正黑體" pitchFamily="34" charset="-120"/>
                <a:cs typeface="Arial" pitchFamily="34" charset="0"/>
              </a:rPr>
              <a:t>HDI</a:t>
            </a:r>
          </a:p>
          <a:p>
            <a:pPr eaLnBrk="1" hangingPunct="1"/>
            <a:r>
              <a:rPr lang="zh-TW" altLang="en-US" sz="1400" dirty="0">
                <a:latin typeface="Arial" pitchFamily="34" charset="0"/>
                <a:ea typeface="微軟正黑體" pitchFamily="34" charset="-120"/>
                <a:cs typeface="Arial" pitchFamily="34" charset="0"/>
              </a:rPr>
              <a:t>檢測系列</a:t>
            </a:r>
            <a:endParaRPr lang="en-US" altLang="zh-TW" sz="1400" dirty="0">
              <a:latin typeface="Arial" pitchFamily="34" charset="0"/>
              <a:ea typeface="微軟正黑體" pitchFamily="34" charset="-120"/>
              <a:cs typeface="Arial" pitchFamily="34" charset="0"/>
            </a:endParaRPr>
          </a:p>
        </p:txBody>
      </p:sp>
      <p:sp>
        <p:nvSpPr>
          <p:cNvPr id="87" name="流程圖: 抽選 86"/>
          <p:cNvSpPr/>
          <p:nvPr/>
        </p:nvSpPr>
        <p:spPr>
          <a:xfrm rot="5400000">
            <a:off x="1346200" y="3360738"/>
            <a:ext cx="147637" cy="147638"/>
          </a:xfrm>
          <a:prstGeom prst="flowChartExtra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latin typeface="Arial" pitchFamily="34" charset="0"/>
              <a:ea typeface="微軟正黑體" pitchFamily="34" charset="-120"/>
              <a:cs typeface="Arial" pitchFamily="34" charset="0"/>
            </a:endParaRPr>
          </a:p>
        </p:txBody>
      </p:sp>
      <p:sp>
        <p:nvSpPr>
          <p:cNvPr id="88" name="流程圖: 抽選 87"/>
          <p:cNvSpPr/>
          <p:nvPr/>
        </p:nvSpPr>
        <p:spPr>
          <a:xfrm rot="5400000">
            <a:off x="1346200" y="4611688"/>
            <a:ext cx="147637" cy="147638"/>
          </a:xfrm>
          <a:prstGeom prst="flowChartExtra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latin typeface="Arial" pitchFamily="34" charset="0"/>
              <a:ea typeface="微軟正黑體" pitchFamily="34" charset="-120"/>
              <a:cs typeface="Arial" pitchFamily="34" charset="0"/>
            </a:endParaRPr>
          </a:p>
        </p:txBody>
      </p:sp>
      <p:sp>
        <p:nvSpPr>
          <p:cNvPr id="91" name="文字方塊 46"/>
          <p:cNvSpPr txBox="1">
            <a:spLocks noChangeArrowheads="1"/>
          </p:cNvSpPr>
          <p:nvPr/>
        </p:nvSpPr>
        <p:spPr bwMode="auto">
          <a:xfrm>
            <a:off x="69850" y="5805488"/>
            <a:ext cx="12620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sz="1400" dirty="0">
                <a:latin typeface="Arial" pitchFamily="34" charset="0"/>
                <a:ea typeface="微軟正黑體" pitchFamily="34" charset="-120"/>
                <a:cs typeface="Arial" pitchFamily="34" charset="0"/>
              </a:rPr>
              <a:t>外觀檢測系列</a:t>
            </a:r>
            <a:endParaRPr lang="en-US" altLang="zh-TW" sz="1400" dirty="0">
              <a:latin typeface="Arial" pitchFamily="34" charset="0"/>
              <a:ea typeface="微軟正黑體" pitchFamily="34" charset="-120"/>
              <a:cs typeface="Arial" pitchFamily="34" charset="0"/>
            </a:endParaRPr>
          </a:p>
        </p:txBody>
      </p:sp>
      <p:sp>
        <p:nvSpPr>
          <p:cNvPr id="143" name="流程圖: 抽選 142"/>
          <p:cNvSpPr/>
          <p:nvPr/>
        </p:nvSpPr>
        <p:spPr>
          <a:xfrm rot="5400000">
            <a:off x="1346200" y="5870575"/>
            <a:ext cx="147638" cy="147638"/>
          </a:xfrm>
          <a:prstGeom prst="flowChartExtra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latin typeface="Arial" pitchFamily="34" charset="0"/>
              <a:ea typeface="微軟正黑體" pitchFamily="34" charset="-120"/>
              <a:cs typeface="Arial" pitchFamily="34" charset="0"/>
            </a:endParaRPr>
          </a:p>
        </p:txBody>
      </p:sp>
      <p:pic>
        <p:nvPicPr>
          <p:cNvPr id="145" name="Picture 6" descr="\\MV1\Public111_131\機台圖片\InLine-AOI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="" xmlns:a14="http://schemas.microsoft.com/office/drawing/2010/main">
                  <a14:imgLayer r:embed="rId14">
                    <a14:imgEffect>
                      <a14:brightnessContrast bright="1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594304" y="1558190"/>
            <a:ext cx="1436785" cy="797415"/>
          </a:xfrm>
          <a:prstGeom prst="rect">
            <a:avLst/>
          </a:prstGeom>
          <a:noFill/>
        </p:spPr>
      </p:pic>
      <p:sp>
        <p:nvSpPr>
          <p:cNvPr id="146" name="文字方塊 23"/>
          <p:cNvSpPr txBox="1">
            <a:spLocks noChangeArrowheads="1"/>
          </p:cNvSpPr>
          <p:nvPr/>
        </p:nvSpPr>
        <p:spPr bwMode="auto">
          <a:xfrm>
            <a:off x="1876462" y="2339677"/>
            <a:ext cx="646331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CN" sz="1000" dirty="0">
                <a:latin typeface="Arial" pitchFamily="34" charset="0"/>
                <a:ea typeface="微軟正黑體" pitchFamily="34" charset="-120"/>
                <a:cs typeface="Arial" pitchFamily="34" charset="0"/>
              </a:rPr>
              <a:t>AO</a:t>
            </a:r>
            <a:r>
              <a:rPr lang="en-US" altLang="zh-CN" sz="1100" dirty="0" smtClean="0">
                <a:latin typeface="Arial" pitchFamily="34" charset="0"/>
                <a:ea typeface="微軟正黑體" pitchFamily="34" charset="-120"/>
                <a:cs typeface="Arial" pitchFamily="34" charset="0"/>
              </a:rPr>
              <a:t>I </a:t>
            </a:r>
            <a:r>
              <a:rPr lang="en-US" altLang="zh-CN" sz="1000" dirty="0">
                <a:latin typeface="Arial" pitchFamily="34" charset="0"/>
                <a:ea typeface="微軟正黑體" pitchFamily="34" charset="-120"/>
                <a:cs typeface="Arial" pitchFamily="34" charset="0"/>
              </a:rPr>
              <a:t>4.0</a:t>
            </a:r>
            <a:endParaRPr lang="zh-TW" altLang="en-US" sz="1000" dirty="0">
              <a:latin typeface="Arial" pitchFamily="34" charset="0"/>
              <a:ea typeface="微軟正黑體" pitchFamily="34" charset="-120"/>
              <a:cs typeface="Arial" pitchFamily="34" charset="0"/>
            </a:endParaRPr>
          </a:p>
        </p:txBody>
      </p:sp>
      <p:pic>
        <p:nvPicPr>
          <p:cNvPr id="147" name="圖片 17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1598644" y="5510213"/>
            <a:ext cx="679450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8" name="圖片 19"/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3769874" y="5578475"/>
            <a:ext cx="741363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9" name="圖片 20"/>
          <p:cNvPicPr>
            <a:picLocks noChangeAspect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4643438" y="5653088"/>
            <a:ext cx="581025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0" name="文字方塊 37"/>
          <p:cNvSpPr txBox="1">
            <a:spLocks noChangeArrowheads="1"/>
          </p:cNvSpPr>
          <p:nvPr/>
        </p:nvSpPr>
        <p:spPr bwMode="auto">
          <a:xfrm>
            <a:off x="1436719" y="6359525"/>
            <a:ext cx="108267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zh-TW" altLang="en-US" sz="1000">
                <a:latin typeface="Arial" pitchFamily="34" charset="0"/>
                <a:ea typeface="微軟正黑體" pitchFamily="34" charset="-120"/>
                <a:cs typeface="Arial" pitchFamily="34" charset="0"/>
              </a:rPr>
              <a:t>硬板外觀檢測機</a:t>
            </a:r>
          </a:p>
        </p:txBody>
      </p:sp>
      <p:sp>
        <p:nvSpPr>
          <p:cNvPr id="151" name="文字方塊 38"/>
          <p:cNvSpPr txBox="1">
            <a:spLocks noChangeArrowheads="1"/>
          </p:cNvSpPr>
          <p:nvPr/>
        </p:nvSpPr>
        <p:spPr bwMode="auto">
          <a:xfrm>
            <a:off x="2474905" y="6359525"/>
            <a:ext cx="108267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zh-TW" altLang="en-US" sz="1000">
                <a:latin typeface="Arial" pitchFamily="34" charset="0"/>
                <a:ea typeface="微軟正黑體" pitchFamily="34" charset="-120"/>
                <a:cs typeface="Arial" pitchFamily="34" charset="0"/>
              </a:rPr>
              <a:t>軟板外觀檢查機</a:t>
            </a:r>
          </a:p>
        </p:txBody>
      </p:sp>
      <p:sp>
        <p:nvSpPr>
          <p:cNvPr id="152" name="文字方塊 39"/>
          <p:cNvSpPr txBox="1">
            <a:spLocks noChangeArrowheads="1"/>
          </p:cNvSpPr>
          <p:nvPr/>
        </p:nvSpPr>
        <p:spPr bwMode="auto">
          <a:xfrm>
            <a:off x="3646049" y="6359525"/>
            <a:ext cx="99738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zh-TW" sz="1000" dirty="0">
                <a:latin typeface="Arial" pitchFamily="34" charset="0"/>
                <a:ea typeface="微軟正黑體" pitchFamily="34" charset="-120"/>
                <a:cs typeface="Arial" pitchFamily="34" charset="0"/>
              </a:rPr>
              <a:t>FC</a:t>
            </a:r>
            <a:r>
              <a:rPr lang="zh-TW" altLang="en-US" sz="1000" dirty="0">
                <a:latin typeface="Arial" pitchFamily="34" charset="0"/>
                <a:ea typeface="微軟正黑體" pitchFamily="34" charset="-120"/>
                <a:cs typeface="Arial" pitchFamily="34" charset="0"/>
              </a:rPr>
              <a:t>外觀檢查機</a:t>
            </a:r>
          </a:p>
        </p:txBody>
      </p:sp>
      <p:sp>
        <p:nvSpPr>
          <p:cNvPr id="153" name="文字方塊 40"/>
          <p:cNvSpPr txBox="1">
            <a:spLocks noChangeArrowheads="1"/>
          </p:cNvSpPr>
          <p:nvPr/>
        </p:nvSpPr>
        <p:spPr bwMode="auto">
          <a:xfrm>
            <a:off x="4693576" y="6359525"/>
            <a:ext cx="108876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zh-TW" sz="1000" dirty="0">
                <a:latin typeface="Arial" pitchFamily="34" charset="0"/>
                <a:ea typeface="微軟正黑體" pitchFamily="34" charset="-120"/>
                <a:cs typeface="Arial" pitchFamily="34" charset="0"/>
              </a:rPr>
              <a:t>CSP</a:t>
            </a:r>
            <a:r>
              <a:rPr lang="zh-TW" altLang="en-US" sz="1000" dirty="0">
                <a:latin typeface="Arial" pitchFamily="34" charset="0"/>
                <a:ea typeface="微軟正黑體" pitchFamily="34" charset="-120"/>
                <a:cs typeface="Arial" pitchFamily="34" charset="0"/>
              </a:rPr>
              <a:t>外觀檢查機</a:t>
            </a:r>
          </a:p>
        </p:txBody>
      </p:sp>
      <p:pic>
        <p:nvPicPr>
          <p:cNvPr id="154" name="圖片 7"/>
          <p:cNvPicPr>
            <a:picLocks noChangeAspect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5259388" y="5610225"/>
            <a:ext cx="587375" cy="55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5" name="文字方塊 54"/>
          <p:cNvSpPr txBox="1">
            <a:spLocks noChangeArrowheads="1"/>
          </p:cNvSpPr>
          <p:nvPr/>
        </p:nvSpPr>
        <p:spPr bwMode="auto">
          <a:xfrm>
            <a:off x="5904023" y="6359525"/>
            <a:ext cx="109677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zh-TW" sz="1000">
                <a:latin typeface="Arial" pitchFamily="34" charset="0"/>
                <a:ea typeface="微軟正黑體" pitchFamily="34" charset="-120"/>
                <a:cs typeface="Arial" pitchFamily="34" charset="0"/>
              </a:rPr>
              <a:t>COF</a:t>
            </a:r>
            <a:r>
              <a:rPr lang="zh-TW" altLang="en-US" sz="1000">
                <a:latin typeface="Arial" pitchFamily="34" charset="0"/>
                <a:ea typeface="微軟正黑體" pitchFamily="34" charset="-120"/>
                <a:cs typeface="Arial" pitchFamily="34" charset="0"/>
              </a:rPr>
              <a:t>外觀檢查機</a:t>
            </a:r>
          </a:p>
        </p:txBody>
      </p:sp>
      <p:sp>
        <p:nvSpPr>
          <p:cNvPr id="156" name="文字方塊 57"/>
          <p:cNvSpPr txBox="1">
            <a:spLocks noChangeArrowheads="1"/>
          </p:cNvSpPr>
          <p:nvPr/>
        </p:nvSpPr>
        <p:spPr bwMode="auto">
          <a:xfrm>
            <a:off x="6989787" y="6359525"/>
            <a:ext cx="108267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zh-TW" altLang="en-US" sz="1000">
                <a:latin typeface="Arial" pitchFamily="34" charset="0"/>
                <a:ea typeface="微軟正黑體" pitchFamily="34" charset="-120"/>
                <a:cs typeface="Arial" pitchFamily="34" charset="0"/>
              </a:rPr>
              <a:t>晶圓外觀檢查機</a:t>
            </a:r>
          </a:p>
        </p:txBody>
      </p:sp>
      <p:pic>
        <p:nvPicPr>
          <p:cNvPr id="157" name="Picture 2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3138480" y="5373688"/>
            <a:ext cx="433388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8" name="圖片 2"/>
          <p:cNvPicPr>
            <a:picLocks noChangeAspect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8014387" y="5454401"/>
            <a:ext cx="872551" cy="832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9" name="文字方塊 57"/>
          <p:cNvSpPr txBox="1">
            <a:spLocks noChangeArrowheads="1"/>
          </p:cNvSpPr>
          <p:nvPr/>
        </p:nvSpPr>
        <p:spPr bwMode="auto">
          <a:xfrm>
            <a:off x="7989919" y="6359525"/>
            <a:ext cx="108267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zh-TW" altLang="en-US" sz="1000" dirty="0">
                <a:latin typeface="Arial" pitchFamily="34" charset="0"/>
                <a:ea typeface="微軟正黑體" pitchFamily="34" charset="-120"/>
                <a:cs typeface="Arial" pitchFamily="34" charset="0"/>
              </a:rPr>
              <a:t>晶圓外觀檢查機</a:t>
            </a:r>
          </a:p>
        </p:txBody>
      </p:sp>
      <p:pic>
        <p:nvPicPr>
          <p:cNvPr id="160" name="Picture 2" descr="\\Mv1\業務部\部門資料\Sales support\MACHVISION-major\Product\2015 產品DM\機台照片\COF合體.png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5964254" y="5661025"/>
            <a:ext cx="1003300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1" name="Picture 2" descr="\\MV1\Public111_131\機台圖片\Wafer-AVI-350.png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7072330" y="5533960"/>
            <a:ext cx="781254" cy="752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2" name="圖片 59"/>
          <p:cNvPicPr>
            <a:picLocks noChangeAspect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2468555" y="5440363"/>
            <a:ext cx="6350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" name="文字方塊 162"/>
          <p:cNvSpPr txBox="1"/>
          <p:nvPr/>
        </p:nvSpPr>
        <p:spPr>
          <a:xfrm>
            <a:off x="847507" y="1409211"/>
            <a:ext cx="646331" cy="276999"/>
          </a:xfrm>
          <a:prstGeom prst="rect">
            <a:avLst/>
          </a:prstGeom>
          <a:solidFill>
            <a:srgbClr val="FF0000"/>
          </a:solidFill>
        </p:spPr>
        <p:txBody>
          <a:bodyPr wrap="none" rtlCol="0" anchor="ctr">
            <a:spAutoFit/>
          </a:bodyPr>
          <a:lstStyle/>
          <a:p>
            <a:r>
              <a:rPr lang="zh-TW" altLang="en-US" sz="1200" dirty="0" smtClean="0">
                <a:solidFill>
                  <a:schemeClr val="bg1"/>
                </a:solidFill>
                <a:latin typeface="Arial" pitchFamily="34" charset="0"/>
                <a:ea typeface="微軟正黑體" pitchFamily="34" charset="-120"/>
                <a:cs typeface="Arial" pitchFamily="34" charset="0"/>
              </a:rPr>
              <a:t>第三箭</a:t>
            </a:r>
            <a:endParaRPr lang="zh-TW" altLang="en-US" sz="1200" dirty="0">
              <a:solidFill>
                <a:schemeClr val="bg1"/>
              </a:solidFill>
              <a:latin typeface="Arial" pitchFamily="34" charset="0"/>
              <a:ea typeface="微軟正黑體" pitchFamily="34" charset="-120"/>
              <a:cs typeface="Arial" pitchFamily="34" charset="0"/>
            </a:endParaRPr>
          </a:p>
        </p:txBody>
      </p:sp>
      <p:sp>
        <p:nvSpPr>
          <p:cNvPr id="164" name="文字方塊 163"/>
          <p:cNvSpPr txBox="1"/>
          <p:nvPr/>
        </p:nvSpPr>
        <p:spPr>
          <a:xfrm>
            <a:off x="6380765" y="5319513"/>
            <a:ext cx="646331" cy="276999"/>
          </a:xfrm>
          <a:prstGeom prst="rect">
            <a:avLst/>
          </a:prstGeom>
          <a:solidFill>
            <a:srgbClr val="00B050"/>
          </a:solidFill>
        </p:spPr>
        <p:txBody>
          <a:bodyPr wrap="none" rtlCol="0" anchor="ctr">
            <a:spAutoFit/>
          </a:bodyPr>
          <a:lstStyle/>
          <a:p>
            <a:r>
              <a:rPr lang="zh-TW" altLang="en-US" sz="1200" dirty="0" smtClean="0">
                <a:solidFill>
                  <a:schemeClr val="bg1"/>
                </a:solidFill>
                <a:latin typeface="Arial" pitchFamily="34" charset="0"/>
                <a:ea typeface="微軟正黑體" pitchFamily="34" charset="-120"/>
                <a:cs typeface="Arial" pitchFamily="34" charset="0"/>
              </a:rPr>
              <a:t>第二箭</a:t>
            </a:r>
            <a:endParaRPr lang="zh-TW" altLang="en-US" sz="1200" dirty="0">
              <a:solidFill>
                <a:schemeClr val="bg1"/>
              </a:solidFill>
              <a:latin typeface="Arial" pitchFamily="34" charset="0"/>
              <a:ea typeface="微軟正黑體" pitchFamily="34" charset="-120"/>
              <a:cs typeface="Arial" pitchFamily="34" charset="0"/>
            </a:endParaRPr>
          </a:p>
        </p:txBody>
      </p:sp>
      <p:pic>
        <p:nvPicPr>
          <p:cNvPr id="168" name="圖片 167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0827" y="2857497"/>
            <a:ext cx="1168254" cy="826540"/>
          </a:xfrm>
          <a:prstGeom prst="rect">
            <a:avLst/>
          </a:prstGeom>
        </p:spPr>
      </p:pic>
      <p:sp>
        <p:nvSpPr>
          <p:cNvPr id="169" name="文字方塊 33"/>
          <p:cNvSpPr txBox="1">
            <a:spLocks noChangeArrowheads="1"/>
          </p:cNvSpPr>
          <p:nvPr/>
        </p:nvSpPr>
        <p:spPr bwMode="auto">
          <a:xfrm>
            <a:off x="6429388" y="3682845"/>
            <a:ext cx="121058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sz="1000" dirty="0" smtClean="0"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全掃描尺寸量測機</a:t>
            </a:r>
            <a:endParaRPr lang="zh-TW" altLang="en-US" sz="1000" dirty="0">
              <a:latin typeface="微軟正黑體" pitchFamily="34" charset="-120"/>
              <a:ea typeface="微軟正黑體" pitchFamily="34" charset="-120"/>
              <a:cs typeface="Arial" pitchFamily="34" charset="0"/>
            </a:endParaRPr>
          </a:p>
        </p:txBody>
      </p:sp>
      <p:sp>
        <p:nvSpPr>
          <p:cNvPr id="170" name="文字方塊 169"/>
          <p:cNvSpPr txBox="1"/>
          <p:nvPr/>
        </p:nvSpPr>
        <p:spPr>
          <a:xfrm>
            <a:off x="5638613" y="2620390"/>
            <a:ext cx="646331" cy="276999"/>
          </a:xfrm>
          <a:prstGeom prst="rect">
            <a:avLst/>
          </a:prstGeom>
          <a:solidFill>
            <a:srgbClr val="FF9933"/>
          </a:solidFill>
        </p:spPr>
        <p:txBody>
          <a:bodyPr wrap="none" rtlCol="0" anchor="ctr">
            <a:spAutoFit/>
          </a:bodyPr>
          <a:lstStyle/>
          <a:p>
            <a:r>
              <a:rPr lang="zh-TW" altLang="en-US" sz="1200" dirty="0" smtClean="0">
                <a:solidFill>
                  <a:schemeClr val="bg1"/>
                </a:solidFill>
                <a:latin typeface="Arial" pitchFamily="34" charset="0"/>
                <a:ea typeface="微軟正黑體" pitchFamily="34" charset="-120"/>
                <a:cs typeface="Arial" pitchFamily="34" charset="0"/>
              </a:rPr>
              <a:t>第四箭</a:t>
            </a:r>
            <a:endParaRPr lang="zh-TW" altLang="en-US" sz="1200" dirty="0">
              <a:solidFill>
                <a:schemeClr val="bg1"/>
              </a:solidFill>
              <a:latin typeface="Arial" pitchFamily="34" charset="0"/>
              <a:ea typeface="微軟正黑體" pitchFamily="34" charset="-120"/>
              <a:cs typeface="Arial" pitchFamily="34" charset="0"/>
            </a:endParaRPr>
          </a:p>
        </p:txBody>
      </p:sp>
      <p:pic>
        <p:nvPicPr>
          <p:cNvPr id="172" name="圖片 171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4054" y="4171412"/>
            <a:ext cx="1098550" cy="841764"/>
          </a:xfrm>
          <a:prstGeom prst="rect">
            <a:avLst/>
          </a:prstGeom>
        </p:spPr>
      </p:pic>
      <p:sp>
        <p:nvSpPr>
          <p:cNvPr id="174" name="文字方塊 173"/>
          <p:cNvSpPr txBox="1"/>
          <p:nvPr/>
        </p:nvSpPr>
        <p:spPr>
          <a:xfrm>
            <a:off x="5750003" y="3938500"/>
            <a:ext cx="646331" cy="276999"/>
          </a:xfrm>
          <a:prstGeom prst="rect">
            <a:avLst/>
          </a:prstGeom>
          <a:solidFill>
            <a:srgbClr val="0070C0"/>
          </a:solidFill>
        </p:spPr>
        <p:txBody>
          <a:bodyPr wrap="none" rtlCol="0" anchor="ctr">
            <a:spAutoFit/>
          </a:bodyPr>
          <a:lstStyle/>
          <a:p>
            <a:r>
              <a:rPr lang="zh-TW" altLang="en-US" sz="1200" dirty="0" smtClean="0">
                <a:solidFill>
                  <a:schemeClr val="bg1"/>
                </a:solidFill>
                <a:latin typeface="Arial" pitchFamily="34" charset="0"/>
                <a:ea typeface="微軟正黑體" pitchFamily="34" charset="-120"/>
                <a:cs typeface="Arial" pitchFamily="34" charset="0"/>
              </a:rPr>
              <a:t>第一箭</a:t>
            </a:r>
            <a:endParaRPr lang="zh-TW" altLang="en-US" sz="1200" dirty="0">
              <a:solidFill>
                <a:schemeClr val="bg1"/>
              </a:solidFill>
              <a:latin typeface="Arial" pitchFamily="34" charset="0"/>
              <a:ea typeface="微軟正黑體" pitchFamily="34" charset="-120"/>
              <a:cs typeface="Arial" pitchFamily="34" charset="0"/>
            </a:endParaRPr>
          </a:p>
        </p:txBody>
      </p:sp>
      <p:sp>
        <p:nvSpPr>
          <p:cNvPr id="175" name="五邊形 174"/>
          <p:cNvSpPr/>
          <p:nvPr/>
        </p:nvSpPr>
        <p:spPr>
          <a:xfrm flipH="1">
            <a:off x="7897681" y="1417837"/>
            <a:ext cx="1246319" cy="385286"/>
          </a:xfrm>
          <a:prstGeom prst="homePlate">
            <a:avLst/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第五箭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23614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000"/>
                            </p:stCondLst>
                            <p:childTnLst>
                              <p:par>
                                <p:cTn id="48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165" grpId="0" animBg="1"/>
      <p:bldP spid="166" grpId="0" animBg="1"/>
      <p:bldP spid="167" grpId="0" animBg="1"/>
      <p:bldP spid="171" grpId="0" animBg="1"/>
      <p:bldP spid="173" grpId="0" animBg="1"/>
      <p:bldP spid="163" grpId="0" animBg="1"/>
      <p:bldP spid="164" grpId="0" animBg="1"/>
      <p:bldP spid="170" grpId="0" animBg="1"/>
      <p:bldP spid="174" grpId="0" animBg="1"/>
      <p:bldP spid="17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群組 19"/>
          <p:cNvGrpSpPr/>
          <p:nvPr/>
        </p:nvGrpSpPr>
        <p:grpSpPr>
          <a:xfrm>
            <a:off x="639123" y="1632191"/>
            <a:ext cx="7497955" cy="3594754"/>
            <a:chOff x="432099" y="1333110"/>
            <a:chExt cx="7497955" cy="3594754"/>
          </a:xfrm>
        </p:grpSpPr>
        <p:grpSp>
          <p:nvGrpSpPr>
            <p:cNvPr id="18" name="群組 17"/>
            <p:cNvGrpSpPr/>
            <p:nvPr/>
          </p:nvGrpSpPr>
          <p:grpSpPr>
            <a:xfrm>
              <a:off x="1547664" y="1463916"/>
              <a:ext cx="6259606" cy="2990643"/>
              <a:chOff x="1547664" y="1463916"/>
              <a:chExt cx="6259606" cy="2990643"/>
            </a:xfrm>
          </p:grpSpPr>
          <p:cxnSp>
            <p:nvCxnSpPr>
              <p:cNvPr id="99" name="直線接點 98"/>
              <p:cNvCxnSpPr/>
              <p:nvPr/>
            </p:nvCxnSpPr>
            <p:spPr>
              <a:xfrm>
                <a:off x="1547664" y="4454559"/>
                <a:ext cx="6259606" cy="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直線接點 101"/>
              <p:cNvCxnSpPr/>
              <p:nvPr/>
            </p:nvCxnSpPr>
            <p:spPr>
              <a:xfrm>
                <a:off x="1547664" y="4288461"/>
                <a:ext cx="6259606" cy="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直線接點 102"/>
              <p:cNvCxnSpPr/>
              <p:nvPr/>
            </p:nvCxnSpPr>
            <p:spPr>
              <a:xfrm>
                <a:off x="1547664" y="4122363"/>
                <a:ext cx="6259606" cy="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直線接點 103"/>
              <p:cNvCxnSpPr/>
              <p:nvPr/>
            </p:nvCxnSpPr>
            <p:spPr>
              <a:xfrm>
                <a:off x="1547664" y="3956265"/>
                <a:ext cx="6259606" cy="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直線接點 104"/>
              <p:cNvCxnSpPr/>
              <p:nvPr/>
            </p:nvCxnSpPr>
            <p:spPr>
              <a:xfrm>
                <a:off x="1547664" y="3790167"/>
                <a:ext cx="6259606" cy="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直線接點 105"/>
              <p:cNvCxnSpPr/>
              <p:nvPr/>
            </p:nvCxnSpPr>
            <p:spPr>
              <a:xfrm>
                <a:off x="1547664" y="3624069"/>
                <a:ext cx="6259606" cy="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直線接點 106"/>
              <p:cNvCxnSpPr/>
              <p:nvPr/>
            </p:nvCxnSpPr>
            <p:spPr>
              <a:xfrm>
                <a:off x="1547664" y="3457971"/>
                <a:ext cx="6259606" cy="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直線接點 107"/>
              <p:cNvCxnSpPr/>
              <p:nvPr/>
            </p:nvCxnSpPr>
            <p:spPr>
              <a:xfrm>
                <a:off x="1547664" y="3291873"/>
                <a:ext cx="6259606" cy="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直線接點 108"/>
              <p:cNvCxnSpPr/>
              <p:nvPr/>
            </p:nvCxnSpPr>
            <p:spPr>
              <a:xfrm>
                <a:off x="1547664" y="3125775"/>
                <a:ext cx="6259606" cy="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直線接點 109"/>
              <p:cNvCxnSpPr/>
              <p:nvPr/>
            </p:nvCxnSpPr>
            <p:spPr>
              <a:xfrm>
                <a:off x="1547664" y="2959677"/>
                <a:ext cx="6259606" cy="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直線接點 110"/>
              <p:cNvCxnSpPr/>
              <p:nvPr/>
            </p:nvCxnSpPr>
            <p:spPr>
              <a:xfrm>
                <a:off x="1547664" y="2793579"/>
                <a:ext cx="6259606" cy="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直線接點 111"/>
              <p:cNvCxnSpPr/>
              <p:nvPr/>
            </p:nvCxnSpPr>
            <p:spPr>
              <a:xfrm>
                <a:off x="1547664" y="2627481"/>
                <a:ext cx="6259606" cy="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直線接點 136"/>
              <p:cNvCxnSpPr/>
              <p:nvPr/>
            </p:nvCxnSpPr>
            <p:spPr>
              <a:xfrm>
                <a:off x="1547664" y="2461383"/>
                <a:ext cx="6259606" cy="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直線接點 137"/>
              <p:cNvCxnSpPr/>
              <p:nvPr/>
            </p:nvCxnSpPr>
            <p:spPr>
              <a:xfrm>
                <a:off x="1547664" y="2295285"/>
                <a:ext cx="6259606" cy="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直線接點 138"/>
              <p:cNvCxnSpPr/>
              <p:nvPr/>
            </p:nvCxnSpPr>
            <p:spPr>
              <a:xfrm>
                <a:off x="1547664" y="2129187"/>
                <a:ext cx="6259606" cy="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直線接點 139"/>
              <p:cNvCxnSpPr/>
              <p:nvPr/>
            </p:nvCxnSpPr>
            <p:spPr>
              <a:xfrm>
                <a:off x="1547664" y="1963089"/>
                <a:ext cx="6259606" cy="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直線接點 140"/>
              <p:cNvCxnSpPr/>
              <p:nvPr/>
            </p:nvCxnSpPr>
            <p:spPr>
              <a:xfrm>
                <a:off x="1547664" y="1796991"/>
                <a:ext cx="6259606" cy="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直線接點 141"/>
              <p:cNvCxnSpPr/>
              <p:nvPr/>
            </p:nvCxnSpPr>
            <p:spPr>
              <a:xfrm>
                <a:off x="1547664" y="1630893"/>
                <a:ext cx="6259606" cy="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直線接點 196"/>
              <p:cNvCxnSpPr/>
              <p:nvPr/>
            </p:nvCxnSpPr>
            <p:spPr>
              <a:xfrm>
                <a:off x="1547664" y="1463916"/>
                <a:ext cx="6259606" cy="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3" name="手繪多邊形 82"/>
            <p:cNvSpPr/>
            <p:nvPr/>
          </p:nvSpPr>
          <p:spPr>
            <a:xfrm>
              <a:off x="1542575" y="1463916"/>
              <a:ext cx="6264695" cy="3156171"/>
            </a:xfrm>
            <a:custGeom>
              <a:avLst/>
              <a:gdLst>
                <a:gd name="connsiteX0" fmla="*/ 0 w 8123274"/>
                <a:gd name="connsiteY0" fmla="*/ 0 h 3944679"/>
                <a:gd name="connsiteX1" fmla="*/ 0 w 8123274"/>
                <a:gd name="connsiteY1" fmla="*/ 3944679 h 3944679"/>
                <a:gd name="connsiteX2" fmla="*/ 8123274 w 8123274"/>
                <a:gd name="connsiteY2" fmla="*/ 3944679 h 3944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123274" h="3944679">
                  <a:moveTo>
                    <a:pt x="0" y="0"/>
                  </a:moveTo>
                  <a:lnTo>
                    <a:pt x="0" y="3944679"/>
                  </a:lnTo>
                  <a:lnTo>
                    <a:pt x="8123274" y="3944679"/>
                  </a:lnTo>
                </a:path>
              </a:pathLst>
            </a:cu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4" name="文字方塊 83"/>
            <p:cNvSpPr txBox="1"/>
            <p:nvPr/>
          </p:nvSpPr>
          <p:spPr>
            <a:xfrm>
              <a:off x="1749359" y="4620087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400" dirty="0" smtClean="0">
                  <a:latin typeface="Arial" pitchFamily="34" charset="0"/>
                  <a:cs typeface="Arial" pitchFamily="34" charset="0"/>
                </a:rPr>
                <a:t>1</a:t>
              </a:r>
              <a:endParaRPr lang="zh-TW" altLang="en-US" sz="1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5" name="文字方塊 84"/>
            <p:cNvSpPr txBox="1"/>
            <p:nvPr/>
          </p:nvSpPr>
          <p:spPr>
            <a:xfrm>
              <a:off x="2212685" y="4620087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400" dirty="0" smtClean="0">
                  <a:latin typeface="Arial" pitchFamily="34" charset="0"/>
                  <a:cs typeface="Arial" pitchFamily="34" charset="0"/>
                </a:rPr>
                <a:t>2</a:t>
              </a:r>
              <a:endParaRPr lang="zh-TW" altLang="en-US" sz="1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6" name="文字方塊 85"/>
            <p:cNvSpPr txBox="1"/>
            <p:nvPr/>
          </p:nvSpPr>
          <p:spPr>
            <a:xfrm>
              <a:off x="2676011" y="4620087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400" dirty="0" smtClean="0">
                  <a:latin typeface="Arial" pitchFamily="34" charset="0"/>
                  <a:cs typeface="Arial" pitchFamily="34" charset="0"/>
                </a:rPr>
                <a:t>3</a:t>
              </a:r>
              <a:endParaRPr lang="zh-TW" altLang="en-US" sz="1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7" name="文字方塊 86"/>
            <p:cNvSpPr txBox="1"/>
            <p:nvPr/>
          </p:nvSpPr>
          <p:spPr>
            <a:xfrm>
              <a:off x="3139337" y="4620087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400" dirty="0" smtClean="0">
                  <a:latin typeface="Arial" pitchFamily="34" charset="0"/>
                  <a:cs typeface="Arial" pitchFamily="34" charset="0"/>
                </a:rPr>
                <a:t>4</a:t>
              </a:r>
              <a:endParaRPr lang="zh-TW" altLang="en-US" sz="1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8" name="文字方塊 87"/>
            <p:cNvSpPr txBox="1"/>
            <p:nvPr/>
          </p:nvSpPr>
          <p:spPr>
            <a:xfrm>
              <a:off x="3602663" y="4620087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400" dirty="0" smtClean="0">
                  <a:latin typeface="Arial" pitchFamily="34" charset="0"/>
                  <a:cs typeface="Arial" pitchFamily="34" charset="0"/>
                </a:rPr>
                <a:t>5</a:t>
              </a:r>
              <a:endParaRPr lang="zh-TW" altLang="en-US" sz="1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9" name="文字方塊 88"/>
            <p:cNvSpPr txBox="1"/>
            <p:nvPr/>
          </p:nvSpPr>
          <p:spPr>
            <a:xfrm>
              <a:off x="4065989" y="4620087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400" dirty="0" smtClean="0">
                  <a:latin typeface="Arial" pitchFamily="34" charset="0"/>
                  <a:cs typeface="Arial" pitchFamily="34" charset="0"/>
                </a:rPr>
                <a:t>6</a:t>
              </a:r>
              <a:endParaRPr lang="zh-TW" altLang="en-US" sz="1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0" name="文字方塊 89"/>
            <p:cNvSpPr txBox="1"/>
            <p:nvPr/>
          </p:nvSpPr>
          <p:spPr>
            <a:xfrm>
              <a:off x="7511350" y="4617084"/>
              <a:ext cx="41870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altLang="zh-TW" sz="1100" dirty="0" smtClean="0">
                  <a:latin typeface="Arial" pitchFamily="34" charset="0"/>
                  <a:ea typeface="微軟正黑體" pitchFamily="34" charset="-120"/>
                  <a:cs typeface="Arial" pitchFamily="34" charset="0"/>
                </a:rPr>
                <a:t>(</a:t>
              </a:r>
              <a:r>
                <a:rPr lang="zh-TW" altLang="en-US" sz="1100" dirty="0" smtClean="0">
                  <a:latin typeface="Arial" pitchFamily="34" charset="0"/>
                  <a:ea typeface="微軟正黑體" pitchFamily="34" charset="-120"/>
                  <a:cs typeface="Arial" pitchFamily="34" charset="0"/>
                </a:rPr>
                <a:t>月</a:t>
              </a:r>
              <a:r>
                <a:rPr lang="en-US" altLang="zh-TW" sz="1100" dirty="0" smtClean="0">
                  <a:latin typeface="Arial" pitchFamily="34" charset="0"/>
                  <a:ea typeface="微軟正黑體" pitchFamily="34" charset="-120"/>
                  <a:cs typeface="Arial" pitchFamily="34" charset="0"/>
                </a:rPr>
                <a:t>)</a:t>
              </a:r>
              <a:endParaRPr lang="zh-TW" altLang="en-US" sz="1100" dirty="0">
                <a:latin typeface="Arial" pitchFamily="34" charset="0"/>
                <a:ea typeface="微軟正黑體" pitchFamily="34" charset="-120"/>
                <a:cs typeface="Arial" pitchFamily="34" charset="0"/>
              </a:endParaRPr>
            </a:p>
          </p:txBody>
        </p:sp>
        <p:sp>
          <p:nvSpPr>
            <p:cNvPr id="91" name="文字方塊 90"/>
            <p:cNvSpPr txBox="1"/>
            <p:nvPr/>
          </p:nvSpPr>
          <p:spPr>
            <a:xfrm>
              <a:off x="432099" y="4581128"/>
              <a:ext cx="107914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zh-TW" altLang="en-US" sz="1100" dirty="0" smtClean="0">
                  <a:latin typeface="Arial" pitchFamily="34" charset="0"/>
                  <a:ea typeface="微軟正黑體" pitchFamily="34" charset="-120"/>
                  <a:cs typeface="Arial" pitchFamily="34" charset="0"/>
                </a:rPr>
                <a:t>單位：</a:t>
              </a:r>
              <a:r>
                <a:rPr lang="zh-TW" altLang="en-US" sz="1100" dirty="0">
                  <a:latin typeface="Arial" pitchFamily="34" charset="0"/>
                  <a:ea typeface="微軟正黑體" pitchFamily="34" charset="-120"/>
                  <a:cs typeface="Arial" pitchFamily="34" charset="0"/>
                </a:rPr>
                <a:t>千</a:t>
              </a:r>
              <a:r>
                <a:rPr lang="zh-TW" altLang="en-US" sz="1100" dirty="0" smtClean="0">
                  <a:latin typeface="Arial" pitchFamily="34" charset="0"/>
                  <a:ea typeface="微軟正黑體" pitchFamily="34" charset="-120"/>
                  <a:cs typeface="Arial" pitchFamily="34" charset="0"/>
                </a:rPr>
                <a:t>萬</a:t>
              </a:r>
              <a:r>
                <a:rPr lang="en-US" altLang="zh-TW" sz="1100" dirty="0" smtClean="0">
                  <a:latin typeface="Arial" pitchFamily="34" charset="0"/>
                  <a:ea typeface="微軟正黑體" pitchFamily="34" charset="-120"/>
                  <a:cs typeface="Arial" pitchFamily="34" charset="0"/>
                </a:rPr>
                <a:t>NT</a:t>
              </a:r>
              <a:endParaRPr lang="zh-TW" altLang="en-US" sz="1100" dirty="0">
                <a:latin typeface="Arial" pitchFamily="34" charset="0"/>
                <a:ea typeface="微軟正黑體" pitchFamily="34" charset="-120"/>
                <a:cs typeface="Arial" pitchFamily="34" charset="0"/>
              </a:endParaRPr>
            </a:p>
          </p:txBody>
        </p:sp>
        <p:sp>
          <p:nvSpPr>
            <p:cNvPr id="92" name="文字方塊 91"/>
            <p:cNvSpPr txBox="1"/>
            <p:nvPr/>
          </p:nvSpPr>
          <p:spPr>
            <a:xfrm>
              <a:off x="4529315" y="4620087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400" dirty="0" smtClean="0">
                  <a:latin typeface="Arial" pitchFamily="34" charset="0"/>
                  <a:cs typeface="Arial" pitchFamily="34" charset="0"/>
                </a:rPr>
                <a:t>7</a:t>
              </a:r>
              <a:endParaRPr lang="zh-TW" altLang="en-US" sz="1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3" name="文字方塊 92"/>
            <p:cNvSpPr txBox="1"/>
            <p:nvPr/>
          </p:nvSpPr>
          <p:spPr>
            <a:xfrm>
              <a:off x="4992641" y="4620087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400" dirty="0" smtClean="0">
                  <a:latin typeface="Arial" pitchFamily="34" charset="0"/>
                  <a:cs typeface="Arial" pitchFamily="34" charset="0"/>
                </a:rPr>
                <a:t>8</a:t>
              </a:r>
              <a:endParaRPr lang="zh-TW" altLang="en-US" sz="1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4" name="文字方塊 93"/>
            <p:cNvSpPr txBox="1"/>
            <p:nvPr/>
          </p:nvSpPr>
          <p:spPr>
            <a:xfrm>
              <a:off x="5455967" y="4620087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400" dirty="0" smtClean="0">
                  <a:latin typeface="Arial" pitchFamily="34" charset="0"/>
                  <a:cs typeface="Arial" pitchFamily="34" charset="0"/>
                </a:rPr>
                <a:t>9</a:t>
              </a:r>
              <a:endParaRPr lang="zh-TW" altLang="en-US" sz="1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5" name="文字方塊 94"/>
            <p:cNvSpPr txBox="1"/>
            <p:nvPr/>
          </p:nvSpPr>
          <p:spPr>
            <a:xfrm>
              <a:off x="5919293" y="4620087"/>
              <a:ext cx="3834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400" dirty="0" smtClean="0">
                  <a:latin typeface="Arial" pitchFamily="34" charset="0"/>
                  <a:cs typeface="Arial" pitchFamily="34" charset="0"/>
                </a:rPr>
                <a:t>10</a:t>
              </a:r>
              <a:endParaRPr lang="zh-TW" altLang="en-US" sz="1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6" name="文字方塊 95"/>
            <p:cNvSpPr txBox="1"/>
            <p:nvPr/>
          </p:nvSpPr>
          <p:spPr>
            <a:xfrm>
              <a:off x="6482005" y="4620087"/>
              <a:ext cx="37010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400" dirty="0" smtClean="0">
                  <a:latin typeface="Arial" pitchFamily="34" charset="0"/>
                  <a:cs typeface="Arial" pitchFamily="34" charset="0"/>
                </a:rPr>
                <a:t>11</a:t>
              </a:r>
              <a:endParaRPr lang="zh-TW" altLang="en-US" sz="1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7" name="文字方塊 96"/>
            <p:cNvSpPr txBox="1"/>
            <p:nvPr/>
          </p:nvSpPr>
          <p:spPr>
            <a:xfrm>
              <a:off x="7031378" y="4620087"/>
              <a:ext cx="3834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400" dirty="0" smtClean="0">
                  <a:latin typeface="Arial" pitchFamily="34" charset="0"/>
                  <a:cs typeface="Arial" pitchFamily="34" charset="0"/>
                </a:rPr>
                <a:t>12</a:t>
              </a:r>
              <a:endParaRPr lang="zh-TW" altLang="en-US" sz="1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7" name="文字方塊 146"/>
            <p:cNvSpPr txBox="1"/>
            <p:nvPr/>
          </p:nvSpPr>
          <p:spPr>
            <a:xfrm>
              <a:off x="1284450" y="4326342"/>
              <a:ext cx="26321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100" dirty="0" smtClean="0">
                  <a:latin typeface="Arial" pitchFamily="34" charset="0"/>
                  <a:cs typeface="Arial" pitchFamily="34" charset="0"/>
                </a:rPr>
                <a:t>1</a:t>
              </a:r>
              <a:endParaRPr lang="zh-TW" altLang="en-US" sz="11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8" name="文字方塊 147"/>
            <p:cNvSpPr txBox="1"/>
            <p:nvPr/>
          </p:nvSpPr>
          <p:spPr>
            <a:xfrm>
              <a:off x="1284450" y="4160088"/>
              <a:ext cx="26321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100" dirty="0" smtClean="0">
                  <a:latin typeface="Arial" pitchFamily="34" charset="0"/>
                  <a:cs typeface="Arial" pitchFamily="34" charset="0"/>
                </a:rPr>
                <a:t>2</a:t>
              </a:r>
              <a:endParaRPr lang="zh-TW" altLang="en-US" sz="11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9" name="文字方塊 148"/>
            <p:cNvSpPr txBox="1"/>
            <p:nvPr/>
          </p:nvSpPr>
          <p:spPr>
            <a:xfrm>
              <a:off x="1284450" y="3993838"/>
              <a:ext cx="26321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100" dirty="0" smtClean="0">
                  <a:latin typeface="Arial" pitchFamily="34" charset="0"/>
                  <a:cs typeface="Arial" pitchFamily="34" charset="0"/>
                </a:rPr>
                <a:t>3</a:t>
              </a:r>
              <a:endParaRPr lang="zh-TW" altLang="en-US" sz="11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0" name="文字方塊 149"/>
            <p:cNvSpPr txBox="1"/>
            <p:nvPr/>
          </p:nvSpPr>
          <p:spPr>
            <a:xfrm>
              <a:off x="1284450" y="3827588"/>
              <a:ext cx="26321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100" dirty="0" smtClean="0">
                  <a:latin typeface="Arial" pitchFamily="34" charset="0"/>
                  <a:cs typeface="Arial" pitchFamily="34" charset="0"/>
                </a:rPr>
                <a:t>4</a:t>
              </a:r>
              <a:endParaRPr lang="zh-TW" altLang="en-US" sz="11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1" name="文字方塊 150"/>
            <p:cNvSpPr txBox="1"/>
            <p:nvPr/>
          </p:nvSpPr>
          <p:spPr>
            <a:xfrm>
              <a:off x="1284450" y="3661338"/>
              <a:ext cx="26321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100" dirty="0">
                  <a:latin typeface="Arial" pitchFamily="34" charset="0"/>
                  <a:cs typeface="Arial" pitchFamily="34" charset="0"/>
                </a:rPr>
                <a:t>5</a:t>
              </a:r>
              <a:endParaRPr lang="zh-TW" altLang="en-US" sz="11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2" name="文字方塊 151"/>
            <p:cNvSpPr txBox="1"/>
            <p:nvPr/>
          </p:nvSpPr>
          <p:spPr>
            <a:xfrm>
              <a:off x="1284450" y="3495088"/>
              <a:ext cx="26321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100" dirty="0" smtClean="0">
                  <a:latin typeface="Arial" pitchFamily="34" charset="0"/>
                  <a:cs typeface="Arial" pitchFamily="34" charset="0"/>
                </a:rPr>
                <a:t>6</a:t>
              </a:r>
              <a:endParaRPr lang="zh-TW" altLang="en-US" sz="11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3" name="文字方塊 152"/>
            <p:cNvSpPr txBox="1"/>
            <p:nvPr/>
          </p:nvSpPr>
          <p:spPr>
            <a:xfrm>
              <a:off x="1284450" y="3328838"/>
              <a:ext cx="26321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100" dirty="0" smtClean="0">
                  <a:latin typeface="Arial" pitchFamily="34" charset="0"/>
                  <a:cs typeface="Arial" pitchFamily="34" charset="0"/>
                </a:rPr>
                <a:t>7</a:t>
              </a:r>
              <a:endParaRPr lang="zh-TW" altLang="en-US" sz="11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4" name="文字方塊 153"/>
            <p:cNvSpPr txBox="1"/>
            <p:nvPr/>
          </p:nvSpPr>
          <p:spPr>
            <a:xfrm>
              <a:off x="1284450" y="3162588"/>
              <a:ext cx="26321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100" dirty="0" smtClean="0">
                  <a:latin typeface="Arial" pitchFamily="34" charset="0"/>
                  <a:cs typeface="Arial" pitchFamily="34" charset="0"/>
                </a:rPr>
                <a:t>8</a:t>
              </a:r>
              <a:endParaRPr lang="zh-TW" altLang="en-US" sz="11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5" name="文字方塊 154"/>
            <p:cNvSpPr txBox="1"/>
            <p:nvPr/>
          </p:nvSpPr>
          <p:spPr>
            <a:xfrm>
              <a:off x="1284450" y="2996338"/>
              <a:ext cx="26321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100" dirty="0" smtClean="0">
                  <a:latin typeface="Arial" pitchFamily="34" charset="0"/>
                  <a:cs typeface="Arial" pitchFamily="34" charset="0"/>
                </a:rPr>
                <a:t>9</a:t>
              </a:r>
              <a:endParaRPr lang="zh-TW" altLang="en-US" sz="11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6" name="文字方塊 155"/>
            <p:cNvSpPr txBox="1"/>
            <p:nvPr/>
          </p:nvSpPr>
          <p:spPr>
            <a:xfrm>
              <a:off x="1205904" y="2830088"/>
              <a:ext cx="34176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100" dirty="0" smtClean="0">
                  <a:latin typeface="Arial" pitchFamily="34" charset="0"/>
                  <a:cs typeface="Arial" pitchFamily="34" charset="0"/>
                </a:rPr>
                <a:t>10</a:t>
              </a:r>
              <a:endParaRPr lang="zh-TW" altLang="en-US" sz="11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7" name="文字方塊 156"/>
            <p:cNvSpPr txBox="1"/>
            <p:nvPr/>
          </p:nvSpPr>
          <p:spPr>
            <a:xfrm>
              <a:off x="1205904" y="2663838"/>
              <a:ext cx="34176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100" dirty="0" smtClean="0">
                  <a:latin typeface="Arial" pitchFamily="34" charset="0"/>
                  <a:cs typeface="Arial" pitchFamily="34" charset="0"/>
                </a:rPr>
                <a:t>11</a:t>
              </a:r>
              <a:endParaRPr lang="zh-TW" altLang="en-US" sz="11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8" name="文字方塊 157"/>
            <p:cNvSpPr txBox="1"/>
            <p:nvPr/>
          </p:nvSpPr>
          <p:spPr>
            <a:xfrm>
              <a:off x="1205904" y="2497588"/>
              <a:ext cx="34176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100" dirty="0" smtClean="0">
                  <a:latin typeface="Arial" pitchFamily="34" charset="0"/>
                  <a:cs typeface="Arial" pitchFamily="34" charset="0"/>
                </a:rPr>
                <a:t>12</a:t>
              </a:r>
              <a:endParaRPr lang="zh-TW" altLang="en-US" sz="11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9" name="文字方塊 158"/>
            <p:cNvSpPr txBox="1"/>
            <p:nvPr/>
          </p:nvSpPr>
          <p:spPr>
            <a:xfrm>
              <a:off x="1205904" y="2331338"/>
              <a:ext cx="34176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100" dirty="0" smtClean="0">
                  <a:latin typeface="Arial" pitchFamily="34" charset="0"/>
                  <a:cs typeface="Arial" pitchFamily="34" charset="0"/>
                </a:rPr>
                <a:t>13</a:t>
              </a:r>
              <a:endParaRPr lang="zh-TW" altLang="en-US" sz="11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0" name="文字方塊 159"/>
            <p:cNvSpPr txBox="1"/>
            <p:nvPr/>
          </p:nvSpPr>
          <p:spPr>
            <a:xfrm>
              <a:off x="1205904" y="2165088"/>
              <a:ext cx="34176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100" dirty="0" smtClean="0">
                  <a:latin typeface="Arial" pitchFamily="34" charset="0"/>
                  <a:cs typeface="Arial" pitchFamily="34" charset="0"/>
                </a:rPr>
                <a:t>14</a:t>
              </a:r>
              <a:endParaRPr lang="zh-TW" altLang="en-US" sz="11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1" name="文字方塊 160"/>
            <p:cNvSpPr txBox="1"/>
            <p:nvPr/>
          </p:nvSpPr>
          <p:spPr>
            <a:xfrm>
              <a:off x="1205904" y="1998838"/>
              <a:ext cx="34176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100" dirty="0" smtClean="0">
                  <a:latin typeface="Arial" pitchFamily="34" charset="0"/>
                  <a:cs typeface="Arial" pitchFamily="34" charset="0"/>
                </a:rPr>
                <a:t>15</a:t>
              </a:r>
              <a:endParaRPr lang="zh-TW" altLang="en-US" sz="11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2" name="文字方塊 161"/>
            <p:cNvSpPr txBox="1"/>
            <p:nvPr/>
          </p:nvSpPr>
          <p:spPr>
            <a:xfrm>
              <a:off x="1205904" y="1832588"/>
              <a:ext cx="34176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100" dirty="0" smtClean="0">
                  <a:latin typeface="Arial" pitchFamily="34" charset="0"/>
                  <a:cs typeface="Arial" pitchFamily="34" charset="0"/>
                </a:rPr>
                <a:t>16</a:t>
              </a:r>
              <a:endParaRPr lang="zh-TW" altLang="en-US" sz="11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3" name="文字方塊 162"/>
            <p:cNvSpPr txBox="1"/>
            <p:nvPr/>
          </p:nvSpPr>
          <p:spPr>
            <a:xfrm>
              <a:off x="1205904" y="1666338"/>
              <a:ext cx="34176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100" dirty="0" smtClean="0">
                  <a:latin typeface="Arial" pitchFamily="34" charset="0"/>
                  <a:cs typeface="Arial" pitchFamily="34" charset="0"/>
                </a:rPr>
                <a:t>17</a:t>
              </a:r>
              <a:endParaRPr lang="zh-TW" altLang="en-US" sz="11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4" name="文字方塊 163"/>
            <p:cNvSpPr txBox="1"/>
            <p:nvPr/>
          </p:nvSpPr>
          <p:spPr>
            <a:xfrm>
              <a:off x="1205904" y="1500088"/>
              <a:ext cx="34176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100" dirty="0" smtClean="0">
                  <a:latin typeface="Arial" pitchFamily="34" charset="0"/>
                  <a:cs typeface="Arial" pitchFamily="34" charset="0"/>
                </a:rPr>
                <a:t>18</a:t>
              </a:r>
              <a:endParaRPr lang="zh-TW" altLang="en-US" sz="11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6" name="文字方塊 195"/>
            <p:cNvSpPr txBox="1"/>
            <p:nvPr/>
          </p:nvSpPr>
          <p:spPr>
            <a:xfrm>
              <a:off x="1205904" y="1333110"/>
              <a:ext cx="34176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100" dirty="0" smtClean="0">
                  <a:latin typeface="Arial" pitchFamily="34" charset="0"/>
                  <a:cs typeface="Arial" pitchFamily="34" charset="0"/>
                </a:rPr>
                <a:t>19</a:t>
              </a:r>
              <a:endParaRPr lang="zh-TW" altLang="en-US" sz="11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00" name="矩形 199"/>
          <p:cNvSpPr/>
          <p:nvPr/>
        </p:nvSpPr>
        <p:spPr>
          <a:xfrm>
            <a:off x="2928881" y="1632191"/>
            <a:ext cx="196185" cy="1902099"/>
          </a:xfrm>
          <a:prstGeom prst="rect">
            <a:avLst/>
          </a:prstGeom>
          <a:solidFill>
            <a:srgbClr val="CC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zh-TW" dirty="0"/>
              <a:t>營收持續創新高</a:t>
            </a:r>
            <a:endParaRPr lang="zh-TW" altLang="en-US" dirty="0">
              <a:cs typeface="Arial" pitchFamily="34" charset="0"/>
            </a:endParaRPr>
          </a:p>
        </p:txBody>
      </p:sp>
      <p:sp>
        <p:nvSpPr>
          <p:cNvPr id="165" name="矩形 164"/>
          <p:cNvSpPr/>
          <p:nvPr/>
        </p:nvSpPr>
        <p:spPr>
          <a:xfrm>
            <a:off x="2462877" y="4340165"/>
            <a:ext cx="197715" cy="57600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6" name="矩形 165"/>
          <p:cNvSpPr/>
          <p:nvPr/>
        </p:nvSpPr>
        <p:spPr>
          <a:xfrm>
            <a:off x="2926203" y="3839168"/>
            <a:ext cx="197715" cy="108000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7" name="矩形 166"/>
          <p:cNvSpPr/>
          <p:nvPr/>
        </p:nvSpPr>
        <p:spPr>
          <a:xfrm>
            <a:off x="3389529" y="3960418"/>
            <a:ext cx="197715" cy="958749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8" name="矩形 167"/>
          <p:cNvSpPr/>
          <p:nvPr/>
        </p:nvSpPr>
        <p:spPr>
          <a:xfrm>
            <a:off x="3852855" y="3983168"/>
            <a:ext cx="197715" cy="93600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9" name="矩形 168"/>
          <p:cNvSpPr/>
          <p:nvPr/>
        </p:nvSpPr>
        <p:spPr>
          <a:xfrm>
            <a:off x="4316181" y="3794169"/>
            <a:ext cx="197715" cy="1124999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0" name="矩形 169"/>
          <p:cNvSpPr/>
          <p:nvPr/>
        </p:nvSpPr>
        <p:spPr>
          <a:xfrm>
            <a:off x="4779731" y="3803168"/>
            <a:ext cx="197715" cy="111600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1" name="矩形 170"/>
          <p:cNvSpPr/>
          <p:nvPr/>
        </p:nvSpPr>
        <p:spPr>
          <a:xfrm>
            <a:off x="5243281" y="3723279"/>
            <a:ext cx="197715" cy="1195889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2" name="矩形 171"/>
          <p:cNvSpPr/>
          <p:nvPr/>
        </p:nvSpPr>
        <p:spPr>
          <a:xfrm>
            <a:off x="5706159" y="3475917"/>
            <a:ext cx="197715" cy="144000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 </a:t>
            </a:r>
            <a:endParaRPr lang="zh-TW" altLang="en-US" dirty="0"/>
          </a:p>
        </p:txBody>
      </p:sp>
      <p:sp>
        <p:nvSpPr>
          <p:cNvPr id="173" name="矩形 172"/>
          <p:cNvSpPr/>
          <p:nvPr/>
        </p:nvSpPr>
        <p:spPr>
          <a:xfrm>
            <a:off x="6219178" y="3390779"/>
            <a:ext cx="197715" cy="1525138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 </a:t>
            </a:r>
            <a:endParaRPr lang="zh-TW" altLang="en-US" dirty="0"/>
          </a:p>
        </p:txBody>
      </p:sp>
      <p:sp>
        <p:nvSpPr>
          <p:cNvPr id="174" name="矩形 173"/>
          <p:cNvSpPr/>
          <p:nvPr/>
        </p:nvSpPr>
        <p:spPr>
          <a:xfrm>
            <a:off x="6775221" y="3368041"/>
            <a:ext cx="197715" cy="1547876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 </a:t>
            </a:r>
            <a:endParaRPr lang="zh-TW" altLang="en-US" dirty="0"/>
          </a:p>
        </p:txBody>
      </p:sp>
      <p:sp>
        <p:nvSpPr>
          <p:cNvPr id="175" name="矩形 174"/>
          <p:cNvSpPr/>
          <p:nvPr/>
        </p:nvSpPr>
        <p:spPr>
          <a:xfrm>
            <a:off x="7331263" y="3889529"/>
            <a:ext cx="197715" cy="1026388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 </a:t>
            </a:r>
            <a:endParaRPr lang="zh-TW" altLang="en-US" dirty="0"/>
          </a:p>
        </p:txBody>
      </p:sp>
      <p:sp>
        <p:nvSpPr>
          <p:cNvPr id="176" name="矩形 175"/>
          <p:cNvSpPr/>
          <p:nvPr/>
        </p:nvSpPr>
        <p:spPr>
          <a:xfrm>
            <a:off x="1999551" y="4222029"/>
            <a:ext cx="197715" cy="694136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22" name="群組 21"/>
          <p:cNvGrpSpPr/>
          <p:nvPr/>
        </p:nvGrpSpPr>
        <p:grpSpPr>
          <a:xfrm>
            <a:off x="366366" y="4012957"/>
            <a:ext cx="1179816" cy="261610"/>
            <a:chOff x="539552" y="4828642"/>
            <a:chExt cx="1179816" cy="261610"/>
          </a:xfrm>
        </p:grpSpPr>
        <p:sp>
          <p:nvSpPr>
            <p:cNvPr id="19" name="矩形 18"/>
            <p:cNvSpPr/>
            <p:nvPr/>
          </p:nvSpPr>
          <p:spPr>
            <a:xfrm>
              <a:off x="539552" y="4887447"/>
              <a:ext cx="144000" cy="144000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1" name="文字方塊 20"/>
            <p:cNvSpPr txBox="1"/>
            <p:nvPr/>
          </p:nvSpPr>
          <p:spPr>
            <a:xfrm>
              <a:off x="656256" y="4828642"/>
              <a:ext cx="106311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100" dirty="0" smtClean="0">
                  <a:latin typeface="Arial" pitchFamily="34" charset="0"/>
                  <a:ea typeface="微軟正黑體" pitchFamily="34" charset="-120"/>
                  <a:cs typeface="Arial" pitchFamily="34" charset="0"/>
                </a:rPr>
                <a:t>2016</a:t>
              </a:r>
              <a:r>
                <a:rPr lang="zh-TW" altLang="en-US" sz="1100" dirty="0" smtClean="0">
                  <a:latin typeface="Arial" pitchFamily="34" charset="0"/>
                  <a:ea typeface="微軟正黑體" pitchFamily="34" charset="-120"/>
                  <a:cs typeface="Arial" pitchFamily="34" charset="0"/>
                </a:rPr>
                <a:t>年月營收</a:t>
              </a:r>
              <a:endParaRPr lang="zh-TW" altLang="en-US" sz="1100" dirty="0">
                <a:latin typeface="Arial" pitchFamily="34" charset="0"/>
                <a:ea typeface="微軟正黑體" pitchFamily="34" charset="-120"/>
                <a:cs typeface="Arial" pitchFamily="34" charset="0"/>
              </a:endParaRPr>
            </a:p>
          </p:txBody>
        </p:sp>
      </p:grpSp>
      <p:grpSp>
        <p:nvGrpSpPr>
          <p:cNvPr id="23" name="群組 22"/>
          <p:cNvGrpSpPr/>
          <p:nvPr/>
        </p:nvGrpSpPr>
        <p:grpSpPr>
          <a:xfrm>
            <a:off x="366366" y="4286761"/>
            <a:ext cx="1168091" cy="261610"/>
            <a:chOff x="539552" y="5122069"/>
            <a:chExt cx="1168091" cy="261610"/>
          </a:xfrm>
        </p:grpSpPr>
        <p:sp>
          <p:nvSpPr>
            <p:cNvPr id="177" name="矩形 176"/>
            <p:cNvSpPr/>
            <p:nvPr/>
          </p:nvSpPr>
          <p:spPr>
            <a:xfrm>
              <a:off x="539552" y="5180874"/>
              <a:ext cx="144000" cy="144000"/>
            </a:xfrm>
            <a:prstGeom prst="rect">
              <a:avLst/>
            </a:prstGeom>
            <a:solidFill>
              <a:srgbClr val="66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78" name="文字方塊 177"/>
            <p:cNvSpPr txBox="1"/>
            <p:nvPr/>
          </p:nvSpPr>
          <p:spPr>
            <a:xfrm>
              <a:off x="644531" y="5122069"/>
              <a:ext cx="106311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100" dirty="0" smtClean="0">
                  <a:latin typeface="Arial" pitchFamily="34" charset="0"/>
                  <a:ea typeface="微軟正黑體" pitchFamily="34" charset="-120"/>
                  <a:cs typeface="Arial" pitchFamily="34" charset="0"/>
                </a:rPr>
                <a:t>2017</a:t>
              </a:r>
              <a:r>
                <a:rPr lang="zh-TW" altLang="en-US" sz="1100" dirty="0" smtClean="0">
                  <a:latin typeface="Arial" pitchFamily="34" charset="0"/>
                  <a:ea typeface="微軟正黑體" pitchFamily="34" charset="-120"/>
                  <a:cs typeface="Arial" pitchFamily="34" charset="0"/>
                </a:rPr>
                <a:t>年月營收</a:t>
              </a:r>
              <a:endParaRPr lang="zh-TW" altLang="en-US" sz="1100" dirty="0">
                <a:latin typeface="Arial" pitchFamily="34" charset="0"/>
                <a:ea typeface="微軟正黑體" pitchFamily="34" charset="-120"/>
                <a:cs typeface="Arial" pitchFamily="34" charset="0"/>
              </a:endParaRPr>
            </a:p>
          </p:txBody>
        </p:sp>
      </p:grpSp>
      <p:sp>
        <p:nvSpPr>
          <p:cNvPr id="179" name="矩形 178"/>
          <p:cNvSpPr/>
          <p:nvPr/>
        </p:nvSpPr>
        <p:spPr>
          <a:xfrm>
            <a:off x="1999551" y="3723279"/>
            <a:ext cx="197715" cy="498750"/>
          </a:xfrm>
          <a:prstGeom prst="rect">
            <a:avLst/>
          </a:prstGeom>
          <a:solidFill>
            <a:srgbClr val="66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0" name="矩形 179"/>
          <p:cNvSpPr/>
          <p:nvPr/>
        </p:nvSpPr>
        <p:spPr>
          <a:xfrm>
            <a:off x="2462877" y="3692165"/>
            <a:ext cx="197715" cy="648000"/>
          </a:xfrm>
          <a:prstGeom prst="rect">
            <a:avLst/>
          </a:prstGeom>
          <a:solidFill>
            <a:srgbClr val="66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1" name="矩形 180"/>
          <p:cNvSpPr/>
          <p:nvPr/>
        </p:nvSpPr>
        <p:spPr>
          <a:xfrm>
            <a:off x="2926203" y="3515168"/>
            <a:ext cx="197715" cy="324000"/>
          </a:xfrm>
          <a:prstGeom prst="rect">
            <a:avLst/>
          </a:prstGeom>
          <a:solidFill>
            <a:srgbClr val="66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3" name="矩形 182"/>
          <p:cNvSpPr/>
          <p:nvPr/>
        </p:nvSpPr>
        <p:spPr>
          <a:xfrm>
            <a:off x="3389303" y="3424856"/>
            <a:ext cx="197715" cy="535562"/>
          </a:xfrm>
          <a:prstGeom prst="rect">
            <a:avLst/>
          </a:prstGeom>
          <a:solidFill>
            <a:srgbClr val="66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4" name="矩形 183"/>
          <p:cNvSpPr/>
          <p:nvPr/>
        </p:nvSpPr>
        <p:spPr>
          <a:xfrm>
            <a:off x="3852854" y="3335168"/>
            <a:ext cx="197715" cy="648000"/>
          </a:xfrm>
          <a:prstGeom prst="rect">
            <a:avLst/>
          </a:prstGeom>
          <a:solidFill>
            <a:srgbClr val="66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5" name="矩形 184"/>
          <p:cNvSpPr/>
          <p:nvPr/>
        </p:nvSpPr>
        <p:spPr>
          <a:xfrm>
            <a:off x="4316181" y="3049280"/>
            <a:ext cx="197715" cy="744889"/>
          </a:xfrm>
          <a:prstGeom prst="rect">
            <a:avLst/>
          </a:prstGeom>
          <a:solidFill>
            <a:srgbClr val="66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6" name="矩形 185"/>
          <p:cNvSpPr/>
          <p:nvPr/>
        </p:nvSpPr>
        <p:spPr>
          <a:xfrm>
            <a:off x="4780438" y="3011168"/>
            <a:ext cx="197715" cy="792000"/>
          </a:xfrm>
          <a:prstGeom prst="rect">
            <a:avLst/>
          </a:prstGeom>
          <a:solidFill>
            <a:srgbClr val="66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7" name="矩形 186"/>
          <p:cNvSpPr/>
          <p:nvPr/>
        </p:nvSpPr>
        <p:spPr>
          <a:xfrm>
            <a:off x="5242833" y="2926562"/>
            <a:ext cx="197715" cy="796717"/>
          </a:xfrm>
          <a:prstGeom prst="rect">
            <a:avLst/>
          </a:prstGeom>
          <a:solidFill>
            <a:srgbClr val="66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8" name="矩形 187"/>
          <p:cNvSpPr/>
          <p:nvPr/>
        </p:nvSpPr>
        <p:spPr>
          <a:xfrm>
            <a:off x="5706159" y="2725779"/>
            <a:ext cx="197715" cy="750138"/>
          </a:xfrm>
          <a:prstGeom prst="rect">
            <a:avLst/>
          </a:prstGeom>
          <a:solidFill>
            <a:srgbClr val="66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9" name="矩形 188"/>
          <p:cNvSpPr/>
          <p:nvPr/>
        </p:nvSpPr>
        <p:spPr>
          <a:xfrm>
            <a:off x="6219177" y="2087579"/>
            <a:ext cx="197715" cy="1303200"/>
          </a:xfrm>
          <a:prstGeom prst="rect">
            <a:avLst/>
          </a:prstGeom>
          <a:solidFill>
            <a:srgbClr val="66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0" name="矩形 189"/>
          <p:cNvSpPr/>
          <p:nvPr/>
        </p:nvSpPr>
        <p:spPr>
          <a:xfrm>
            <a:off x="6775221" y="2054041"/>
            <a:ext cx="197715" cy="1314000"/>
          </a:xfrm>
          <a:prstGeom prst="rect">
            <a:avLst/>
          </a:prstGeom>
          <a:solidFill>
            <a:srgbClr val="66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1" name="矩形 190"/>
          <p:cNvSpPr/>
          <p:nvPr/>
        </p:nvSpPr>
        <p:spPr>
          <a:xfrm>
            <a:off x="7331263" y="1965419"/>
            <a:ext cx="197715" cy="1924110"/>
          </a:xfrm>
          <a:prstGeom prst="rect">
            <a:avLst/>
          </a:prstGeom>
          <a:solidFill>
            <a:srgbClr val="66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253" name="群組 252"/>
          <p:cNvGrpSpPr/>
          <p:nvPr/>
        </p:nvGrpSpPr>
        <p:grpSpPr>
          <a:xfrm>
            <a:off x="2445183" y="4919169"/>
            <a:ext cx="2980704" cy="719690"/>
            <a:chOff x="2445183" y="4551080"/>
            <a:chExt cx="2980704" cy="719690"/>
          </a:xfrm>
        </p:grpSpPr>
        <p:cxnSp>
          <p:nvCxnSpPr>
            <p:cNvPr id="192" name="直線接點 191"/>
            <p:cNvCxnSpPr/>
            <p:nvPr/>
          </p:nvCxnSpPr>
          <p:spPr>
            <a:xfrm>
              <a:off x="5102722" y="4551080"/>
              <a:ext cx="0" cy="402734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2" name="群組 251"/>
            <p:cNvGrpSpPr/>
            <p:nvPr/>
          </p:nvGrpSpPr>
          <p:grpSpPr>
            <a:xfrm>
              <a:off x="2445183" y="4551080"/>
              <a:ext cx="646331" cy="719690"/>
              <a:chOff x="2445183" y="4551080"/>
              <a:chExt cx="646331" cy="719690"/>
            </a:xfrm>
          </p:grpSpPr>
          <p:cxnSp>
            <p:nvCxnSpPr>
              <p:cNvPr id="30" name="直線接點 29"/>
              <p:cNvCxnSpPr/>
              <p:nvPr/>
            </p:nvCxnSpPr>
            <p:spPr>
              <a:xfrm>
                <a:off x="2769097" y="4551080"/>
                <a:ext cx="0" cy="402734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1" name="文字方塊 250"/>
              <p:cNvSpPr txBox="1"/>
              <p:nvPr/>
            </p:nvSpPr>
            <p:spPr>
              <a:xfrm>
                <a:off x="2445183" y="4993771"/>
                <a:ext cx="64633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TW" altLang="en-US" sz="1200" dirty="0" smtClean="0">
                    <a:latin typeface="微軟正黑體" pitchFamily="34" charset="-120"/>
                    <a:ea typeface="微軟正黑體" pitchFamily="34" charset="-120"/>
                  </a:rPr>
                  <a:t>法說會</a:t>
                </a:r>
                <a:endParaRPr lang="zh-TW" altLang="en-US" sz="1200" dirty="0">
                  <a:latin typeface="微軟正黑體" pitchFamily="34" charset="-120"/>
                  <a:ea typeface="微軟正黑體" pitchFamily="34" charset="-120"/>
                </a:endParaRPr>
              </a:p>
            </p:txBody>
          </p:sp>
        </p:grpSp>
        <p:sp>
          <p:nvSpPr>
            <p:cNvPr id="193" name="文字方塊 192"/>
            <p:cNvSpPr txBox="1"/>
            <p:nvPr/>
          </p:nvSpPr>
          <p:spPr>
            <a:xfrm>
              <a:off x="4779556" y="4993771"/>
              <a:ext cx="64633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200" dirty="0" smtClean="0">
                  <a:latin typeface="微軟正黑體" pitchFamily="34" charset="-120"/>
                  <a:ea typeface="微軟正黑體" pitchFamily="34" charset="-120"/>
                </a:rPr>
                <a:t>法說會</a:t>
              </a:r>
              <a:endParaRPr lang="zh-TW" altLang="en-US" sz="1200" dirty="0"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grpSp>
        <p:nvGrpSpPr>
          <p:cNvPr id="204" name="群組 203"/>
          <p:cNvGrpSpPr/>
          <p:nvPr/>
        </p:nvGrpSpPr>
        <p:grpSpPr>
          <a:xfrm>
            <a:off x="3929058" y="5572140"/>
            <a:ext cx="1990300" cy="867567"/>
            <a:chOff x="6012160" y="2420888"/>
            <a:chExt cx="2808312" cy="1224136"/>
          </a:xfrm>
        </p:grpSpPr>
        <p:pic>
          <p:nvPicPr>
            <p:cNvPr id="205" name="圖片 204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2160" y="2420888"/>
              <a:ext cx="596123" cy="1224136"/>
            </a:xfrm>
            <a:prstGeom prst="rect">
              <a:avLst/>
            </a:prstGeom>
          </p:spPr>
        </p:pic>
        <p:pic>
          <p:nvPicPr>
            <p:cNvPr id="206" name="圖片 205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224350" y="2420888"/>
              <a:ext cx="596122" cy="1224136"/>
            </a:xfrm>
            <a:prstGeom prst="rect">
              <a:avLst/>
            </a:prstGeom>
          </p:spPr>
        </p:pic>
        <p:sp>
          <p:nvSpPr>
            <p:cNvPr id="207" name="文字方塊 206"/>
            <p:cNvSpPr txBox="1"/>
            <p:nvPr/>
          </p:nvSpPr>
          <p:spPr>
            <a:xfrm>
              <a:off x="6059578" y="2505012"/>
              <a:ext cx="2730739" cy="9988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000" b="1" dirty="0" smtClean="0">
                  <a:solidFill>
                    <a:srgbClr val="FF5050"/>
                  </a:solidFill>
                  <a:latin typeface="Arial" pitchFamily="34" charset="0"/>
                  <a:ea typeface="微軟正黑體" pitchFamily="34" charset="-120"/>
                  <a:cs typeface="Arial" pitchFamily="34" charset="0"/>
                </a:rPr>
                <a:t>11</a:t>
              </a:r>
              <a:r>
                <a:rPr lang="zh-TW" altLang="en-US" sz="2000" b="1" dirty="0" smtClean="0">
                  <a:solidFill>
                    <a:srgbClr val="FF5050"/>
                  </a:solidFill>
                  <a:latin typeface="Arial" pitchFamily="34" charset="0"/>
                  <a:ea typeface="微軟正黑體" pitchFamily="34" charset="-120"/>
                  <a:cs typeface="Arial" pitchFamily="34" charset="0"/>
                </a:rPr>
                <a:t>個</a:t>
              </a:r>
              <a:r>
                <a:rPr lang="zh-TW" altLang="en-US" sz="2000" b="1" dirty="0">
                  <a:solidFill>
                    <a:srgbClr val="FF5050"/>
                  </a:solidFill>
                  <a:latin typeface="Arial" pitchFamily="34" charset="0"/>
                  <a:ea typeface="微軟正黑體" pitchFamily="34" charset="-120"/>
                  <a:cs typeface="Arial" pitchFamily="34" charset="0"/>
                </a:rPr>
                <a:t>月</a:t>
              </a:r>
              <a:r>
                <a:rPr lang="zh-TW" altLang="en-US" sz="2000" b="1" dirty="0" smtClean="0">
                  <a:solidFill>
                    <a:srgbClr val="FF5050"/>
                  </a:solidFill>
                  <a:latin typeface="Arial" pitchFamily="34" charset="0"/>
                  <a:ea typeface="微軟正黑體" pitchFamily="34" charset="-120"/>
                  <a:cs typeface="Arial" pitchFamily="34" charset="0"/>
                </a:rPr>
                <a:t>創下</a:t>
              </a:r>
              <a:endParaRPr lang="en-US" altLang="zh-TW" sz="2000" b="1" dirty="0" smtClean="0">
                <a:solidFill>
                  <a:srgbClr val="FF5050"/>
                </a:solidFill>
                <a:latin typeface="Arial" pitchFamily="34" charset="0"/>
                <a:ea typeface="微軟正黑體" pitchFamily="34" charset="-120"/>
                <a:cs typeface="Arial" pitchFamily="34" charset="0"/>
              </a:endParaRPr>
            </a:p>
            <a:p>
              <a:pPr algn="ctr"/>
              <a:r>
                <a:rPr lang="zh-TW" altLang="en-US" sz="2000" b="1" dirty="0" smtClean="0">
                  <a:solidFill>
                    <a:srgbClr val="FF5050"/>
                  </a:solidFill>
                  <a:latin typeface="Arial" pitchFamily="34" charset="0"/>
                  <a:ea typeface="微軟正黑體" pitchFamily="34" charset="-120"/>
                  <a:cs typeface="Arial" pitchFamily="34" charset="0"/>
                </a:rPr>
                <a:t>月歷史</a:t>
              </a:r>
              <a:r>
                <a:rPr lang="zh-TW" altLang="en-US" sz="2000" b="1" dirty="0">
                  <a:solidFill>
                    <a:srgbClr val="FF5050"/>
                  </a:solidFill>
                  <a:latin typeface="Arial" pitchFamily="34" charset="0"/>
                  <a:ea typeface="微軟正黑體" pitchFamily="34" charset="-120"/>
                  <a:cs typeface="Arial" pitchFamily="34" charset="0"/>
                </a:rPr>
                <a:t>新高</a:t>
              </a:r>
            </a:p>
          </p:txBody>
        </p:sp>
      </p:grpSp>
      <p:grpSp>
        <p:nvGrpSpPr>
          <p:cNvPr id="208" name="群組 207"/>
          <p:cNvGrpSpPr/>
          <p:nvPr/>
        </p:nvGrpSpPr>
        <p:grpSpPr>
          <a:xfrm>
            <a:off x="6215074" y="5500702"/>
            <a:ext cx="1990300" cy="867567"/>
            <a:chOff x="6012160" y="2420888"/>
            <a:chExt cx="2808312" cy="1224136"/>
          </a:xfrm>
        </p:grpSpPr>
        <p:pic>
          <p:nvPicPr>
            <p:cNvPr id="209" name="圖片 208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2160" y="2420888"/>
              <a:ext cx="596123" cy="1224136"/>
            </a:xfrm>
            <a:prstGeom prst="rect">
              <a:avLst/>
            </a:prstGeom>
          </p:spPr>
        </p:pic>
        <p:pic>
          <p:nvPicPr>
            <p:cNvPr id="210" name="圖片 209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224350" y="2420888"/>
              <a:ext cx="596122" cy="1224136"/>
            </a:xfrm>
            <a:prstGeom prst="rect">
              <a:avLst/>
            </a:prstGeom>
          </p:spPr>
        </p:pic>
        <p:sp>
          <p:nvSpPr>
            <p:cNvPr id="211" name="文字方塊 210"/>
            <p:cNvSpPr txBox="1"/>
            <p:nvPr/>
          </p:nvSpPr>
          <p:spPr>
            <a:xfrm>
              <a:off x="6059578" y="2505012"/>
              <a:ext cx="2730739" cy="9988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000" b="1" dirty="0" smtClean="0">
                  <a:solidFill>
                    <a:srgbClr val="FF5050"/>
                  </a:solidFill>
                  <a:latin typeface="Arial" pitchFamily="34" charset="0"/>
                  <a:ea typeface="微軟正黑體" pitchFamily="34" charset="-120"/>
                  <a:cs typeface="Arial" pitchFamily="34" charset="0"/>
                </a:rPr>
                <a:t>5</a:t>
              </a:r>
              <a:r>
                <a:rPr lang="zh-TW" altLang="en-US" sz="2000" b="1" dirty="0" smtClean="0">
                  <a:solidFill>
                    <a:srgbClr val="FF5050"/>
                  </a:solidFill>
                  <a:latin typeface="Arial" pitchFamily="34" charset="0"/>
                  <a:ea typeface="微軟正黑體" pitchFamily="34" charset="-120"/>
                  <a:cs typeface="Arial" pitchFamily="34" charset="0"/>
                </a:rPr>
                <a:t>季創下</a:t>
              </a:r>
              <a:endParaRPr lang="en-US" altLang="zh-TW" sz="2000" b="1" dirty="0" smtClean="0">
                <a:solidFill>
                  <a:srgbClr val="FF5050"/>
                </a:solidFill>
                <a:latin typeface="Arial" pitchFamily="34" charset="0"/>
                <a:ea typeface="微軟正黑體" pitchFamily="34" charset="-120"/>
                <a:cs typeface="Arial" pitchFamily="34" charset="0"/>
              </a:endParaRPr>
            </a:p>
            <a:p>
              <a:pPr algn="ctr"/>
              <a:r>
                <a:rPr lang="zh-TW" altLang="en-US" sz="2000" b="1" dirty="0" smtClean="0">
                  <a:solidFill>
                    <a:srgbClr val="FF5050"/>
                  </a:solidFill>
                  <a:latin typeface="Arial" pitchFamily="34" charset="0"/>
                  <a:ea typeface="微軟正黑體" pitchFamily="34" charset="-120"/>
                  <a:cs typeface="Arial" pitchFamily="34" charset="0"/>
                </a:rPr>
                <a:t>季歷史</a:t>
              </a:r>
              <a:r>
                <a:rPr lang="zh-TW" altLang="en-US" sz="2000" b="1" dirty="0">
                  <a:solidFill>
                    <a:srgbClr val="FF5050"/>
                  </a:solidFill>
                  <a:latin typeface="Arial" pitchFamily="34" charset="0"/>
                  <a:ea typeface="微軟正黑體" pitchFamily="34" charset="-120"/>
                  <a:cs typeface="Arial" pitchFamily="34" charset="0"/>
                </a:rPr>
                <a:t>新高</a:t>
              </a:r>
            </a:p>
          </p:txBody>
        </p:sp>
      </p:grpSp>
      <p:sp>
        <p:nvSpPr>
          <p:cNvPr id="255" name="文字方塊 254"/>
          <p:cNvSpPr txBox="1"/>
          <p:nvPr/>
        </p:nvSpPr>
        <p:spPr>
          <a:xfrm>
            <a:off x="1735113" y="3199259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64%</a:t>
            </a:r>
            <a:endParaRPr lang="zh-TW" alt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6" name="文字方塊 215"/>
          <p:cNvSpPr txBox="1"/>
          <p:nvPr/>
        </p:nvSpPr>
        <p:spPr>
          <a:xfrm>
            <a:off x="2141587" y="3207113"/>
            <a:ext cx="8402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100%</a:t>
            </a:r>
            <a:endParaRPr lang="zh-TW" alt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7" name="文字方塊 216"/>
          <p:cNvSpPr txBox="1"/>
          <p:nvPr/>
        </p:nvSpPr>
        <p:spPr>
          <a:xfrm>
            <a:off x="2676246" y="3018473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30%</a:t>
            </a:r>
            <a:endParaRPr lang="zh-TW" alt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8" name="文字方塊 217"/>
          <p:cNvSpPr txBox="1"/>
          <p:nvPr/>
        </p:nvSpPr>
        <p:spPr>
          <a:xfrm>
            <a:off x="3139573" y="2908549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56%</a:t>
            </a:r>
            <a:endParaRPr lang="zh-TW" alt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9" name="文字方塊 218"/>
          <p:cNvSpPr txBox="1"/>
          <p:nvPr/>
        </p:nvSpPr>
        <p:spPr>
          <a:xfrm>
            <a:off x="3602897" y="2842172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65%</a:t>
            </a:r>
            <a:endParaRPr lang="zh-TW" alt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2" name="文字方塊 221"/>
          <p:cNvSpPr txBox="1"/>
          <p:nvPr/>
        </p:nvSpPr>
        <p:spPr>
          <a:xfrm>
            <a:off x="4066225" y="2591807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63%</a:t>
            </a:r>
            <a:endParaRPr lang="zh-TW" alt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6" name="文字方塊 255"/>
          <p:cNvSpPr txBox="1"/>
          <p:nvPr/>
        </p:nvSpPr>
        <p:spPr>
          <a:xfrm>
            <a:off x="4533132" y="2510986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73%</a:t>
            </a:r>
            <a:endParaRPr lang="zh-TW" alt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7" name="文字方塊 256"/>
          <p:cNvSpPr txBox="1"/>
          <p:nvPr/>
        </p:nvSpPr>
        <p:spPr>
          <a:xfrm>
            <a:off x="4998132" y="2403852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65%</a:t>
            </a:r>
            <a:endParaRPr lang="zh-TW" alt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8" name="文字方塊 257"/>
          <p:cNvSpPr txBox="1"/>
          <p:nvPr/>
        </p:nvSpPr>
        <p:spPr>
          <a:xfrm>
            <a:off x="5456203" y="2250413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53%</a:t>
            </a:r>
            <a:endParaRPr lang="zh-TW" alt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9" name="文字方塊 258"/>
          <p:cNvSpPr txBox="1"/>
          <p:nvPr/>
        </p:nvSpPr>
        <p:spPr>
          <a:xfrm>
            <a:off x="5969222" y="1656264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88%</a:t>
            </a:r>
            <a:endParaRPr lang="zh-TW" alt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0" name="文字方塊 259"/>
          <p:cNvSpPr txBox="1"/>
          <p:nvPr/>
        </p:nvSpPr>
        <p:spPr>
          <a:xfrm>
            <a:off x="6528930" y="1584997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87%</a:t>
            </a:r>
            <a:endParaRPr lang="zh-TW" alt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1" name="文字方塊 260"/>
          <p:cNvSpPr txBox="1"/>
          <p:nvPr/>
        </p:nvSpPr>
        <p:spPr>
          <a:xfrm>
            <a:off x="7009973" y="1484784"/>
            <a:ext cx="8402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181%</a:t>
            </a:r>
            <a:endParaRPr lang="zh-TW" alt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1907704" y="3418582"/>
            <a:ext cx="1296144" cy="1808363"/>
          </a:xfrm>
          <a:prstGeom prst="rect">
            <a:avLst/>
          </a:prstGeom>
          <a:noFill/>
          <a:ln>
            <a:solidFill>
              <a:srgbClr val="FF0066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2" name="矩形 271"/>
          <p:cNvSpPr/>
          <p:nvPr/>
        </p:nvSpPr>
        <p:spPr>
          <a:xfrm>
            <a:off x="3304548" y="2962920"/>
            <a:ext cx="1296144" cy="2264026"/>
          </a:xfrm>
          <a:prstGeom prst="rect">
            <a:avLst/>
          </a:prstGeom>
          <a:noFill/>
          <a:ln>
            <a:solidFill>
              <a:srgbClr val="FF0066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3" name="矩形 272"/>
          <p:cNvSpPr/>
          <p:nvPr/>
        </p:nvSpPr>
        <p:spPr>
          <a:xfrm>
            <a:off x="4695783" y="2650523"/>
            <a:ext cx="1296144" cy="2576423"/>
          </a:xfrm>
          <a:prstGeom prst="rect">
            <a:avLst/>
          </a:prstGeom>
          <a:noFill/>
          <a:ln>
            <a:solidFill>
              <a:srgbClr val="FF0066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4" name="矩形 273"/>
          <p:cNvSpPr/>
          <p:nvPr/>
        </p:nvSpPr>
        <p:spPr>
          <a:xfrm>
            <a:off x="6137506" y="1884895"/>
            <a:ext cx="1458830" cy="3342052"/>
          </a:xfrm>
          <a:prstGeom prst="rect">
            <a:avLst/>
          </a:prstGeom>
          <a:noFill/>
          <a:ln>
            <a:solidFill>
              <a:srgbClr val="FF0066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275" name="群組 274"/>
          <p:cNvGrpSpPr/>
          <p:nvPr/>
        </p:nvGrpSpPr>
        <p:grpSpPr>
          <a:xfrm>
            <a:off x="1643042" y="5572140"/>
            <a:ext cx="1990300" cy="867567"/>
            <a:chOff x="6012160" y="2420888"/>
            <a:chExt cx="2808312" cy="1224136"/>
          </a:xfrm>
        </p:grpSpPr>
        <p:pic>
          <p:nvPicPr>
            <p:cNvPr id="276" name="圖片 275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2160" y="2420888"/>
              <a:ext cx="596123" cy="1224136"/>
            </a:xfrm>
            <a:prstGeom prst="rect">
              <a:avLst/>
            </a:prstGeom>
          </p:spPr>
        </p:pic>
        <p:pic>
          <p:nvPicPr>
            <p:cNvPr id="277" name="圖片 276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224350" y="2420888"/>
              <a:ext cx="596122" cy="1224136"/>
            </a:xfrm>
            <a:prstGeom prst="rect">
              <a:avLst/>
            </a:prstGeom>
          </p:spPr>
        </p:pic>
        <p:sp>
          <p:nvSpPr>
            <p:cNvPr id="278" name="文字方塊 277"/>
            <p:cNvSpPr txBox="1"/>
            <p:nvPr/>
          </p:nvSpPr>
          <p:spPr>
            <a:xfrm>
              <a:off x="6059578" y="2525107"/>
              <a:ext cx="2730739" cy="9988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000" b="1" dirty="0" smtClean="0">
                  <a:solidFill>
                    <a:srgbClr val="FF5050"/>
                  </a:solidFill>
                  <a:latin typeface="Arial" pitchFamily="34" charset="0"/>
                  <a:ea typeface="微軟正黑體" pitchFamily="34" charset="-120"/>
                  <a:cs typeface="Arial" pitchFamily="34" charset="0"/>
                </a:rPr>
                <a:t>連續</a:t>
              </a:r>
              <a:r>
                <a:rPr lang="en-US" altLang="zh-TW" sz="2000" b="1" dirty="0" smtClean="0">
                  <a:solidFill>
                    <a:srgbClr val="FF5050"/>
                  </a:solidFill>
                  <a:latin typeface="Arial" pitchFamily="34" charset="0"/>
                  <a:ea typeface="微軟正黑體" pitchFamily="34" charset="-120"/>
                  <a:cs typeface="Arial" pitchFamily="34" charset="0"/>
                </a:rPr>
                <a:t>15</a:t>
              </a:r>
              <a:r>
                <a:rPr lang="zh-TW" altLang="en-US" sz="2000" b="1" dirty="0" smtClean="0">
                  <a:solidFill>
                    <a:srgbClr val="FF5050"/>
                  </a:solidFill>
                  <a:latin typeface="Arial" pitchFamily="34" charset="0"/>
                  <a:ea typeface="微軟正黑體" pitchFamily="34" charset="-120"/>
                  <a:cs typeface="Arial" pitchFamily="34" charset="0"/>
                </a:rPr>
                <a:t>個</a:t>
              </a:r>
              <a:r>
                <a:rPr lang="zh-TW" altLang="en-US" sz="2000" b="1" dirty="0">
                  <a:solidFill>
                    <a:srgbClr val="FF5050"/>
                  </a:solidFill>
                  <a:latin typeface="Arial" pitchFamily="34" charset="0"/>
                  <a:ea typeface="微軟正黑體" pitchFamily="34" charset="-120"/>
                  <a:cs typeface="Arial" pitchFamily="34" charset="0"/>
                </a:rPr>
                <a:t>月</a:t>
              </a:r>
              <a:endParaRPr lang="en-US" altLang="zh-TW" sz="2000" b="1" dirty="0" smtClean="0">
                <a:solidFill>
                  <a:srgbClr val="FF5050"/>
                </a:solidFill>
                <a:latin typeface="Arial" pitchFamily="34" charset="0"/>
                <a:ea typeface="微軟正黑體" pitchFamily="34" charset="-120"/>
                <a:cs typeface="Arial" pitchFamily="34" charset="0"/>
              </a:endParaRPr>
            </a:p>
            <a:p>
              <a:pPr algn="ctr"/>
              <a:r>
                <a:rPr lang="en-US" altLang="zh-TW" sz="2000" b="1" dirty="0" smtClean="0">
                  <a:solidFill>
                    <a:srgbClr val="FF5050"/>
                  </a:solidFill>
                  <a:latin typeface="Arial" pitchFamily="34" charset="0"/>
                  <a:ea typeface="微軟正黑體" pitchFamily="34" charset="-120"/>
                  <a:cs typeface="Arial" pitchFamily="34" charset="0"/>
                </a:rPr>
                <a:t>MOM</a:t>
              </a:r>
              <a:r>
                <a:rPr lang="zh-TW" altLang="en-US" sz="2000" b="1" dirty="0" smtClean="0">
                  <a:solidFill>
                    <a:srgbClr val="FF5050"/>
                  </a:solidFill>
                  <a:latin typeface="Arial" pitchFamily="34" charset="0"/>
                  <a:ea typeface="微軟正黑體" pitchFamily="34" charset="-120"/>
                  <a:cs typeface="Arial" pitchFamily="34" charset="0"/>
                </a:rPr>
                <a:t>成長</a:t>
              </a:r>
              <a:endParaRPr lang="zh-TW" altLang="en-US" sz="2000" b="1" dirty="0">
                <a:solidFill>
                  <a:srgbClr val="FF5050"/>
                </a:solidFill>
                <a:latin typeface="Arial" pitchFamily="34" charset="0"/>
                <a:ea typeface="微軟正黑體" pitchFamily="34" charset="-120"/>
                <a:cs typeface="Arial" pitchFamily="34" charset="0"/>
              </a:endParaRPr>
            </a:p>
          </p:txBody>
        </p:sp>
      </p:grpSp>
      <p:sp>
        <p:nvSpPr>
          <p:cNvPr id="134" name="矩形 133"/>
          <p:cNvSpPr/>
          <p:nvPr/>
        </p:nvSpPr>
        <p:spPr>
          <a:xfrm>
            <a:off x="1999551" y="1929973"/>
            <a:ext cx="196185" cy="1793305"/>
          </a:xfrm>
          <a:prstGeom prst="rect">
            <a:avLst/>
          </a:prstGeom>
          <a:solidFill>
            <a:srgbClr val="CC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5" name="文字方塊 134"/>
          <p:cNvSpPr txBox="1"/>
          <p:nvPr/>
        </p:nvSpPr>
        <p:spPr>
          <a:xfrm>
            <a:off x="1735113" y="1508482"/>
            <a:ext cx="8402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156%</a:t>
            </a:r>
            <a:endParaRPr lang="zh-TW" alt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36" name="群組 135"/>
          <p:cNvGrpSpPr/>
          <p:nvPr/>
        </p:nvGrpSpPr>
        <p:grpSpPr>
          <a:xfrm>
            <a:off x="366366" y="4570603"/>
            <a:ext cx="1168091" cy="261610"/>
            <a:chOff x="539552" y="5122069"/>
            <a:chExt cx="1168091" cy="261610"/>
          </a:xfrm>
        </p:grpSpPr>
        <p:sp>
          <p:nvSpPr>
            <p:cNvPr id="143" name="矩形 142"/>
            <p:cNvSpPr/>
            <p:nvPr/>
          </p:nvSpPr>
          <p:spPr>
            <a:xfrm>
              <a:off x="539552" y="5180874"/>
              <a:ext cx="144000" cy="144000"/>
            </a:xfrm>
            <a:prstGeom prst="rect">
              <a:avLst/>
            </a:prstGeom>
            <a:solidFill>
              <a:srgbClr val="CC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44" name="文字方塊 143"/>
            <p:cNvSpPr txBox="1"/>
            <p:nvPr/>
          </p:nvSpPr>
          <p:spPr>
            <a:xfrm>
              <a:off x="644531" y="5122069"/>
              <a:ext cx="106311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100" dirty="0" smtClean="0">
                  <a:latin typeface="Arial" pitchFamily="34" charset="0"/>
                  <a:ea typeface="微軟正黑體" pitchFamily="34" charset="-120"/>
                  <a:cs typeface="Arial" pitchFamily="34" charset="0"/>
                </a:rPr>
                <a:t>2018</a:t>
              </a:r>
              <a:r>
                <a:rPr lang="zh-TW" altLang="en-US" sz="1100" dirty="0" smtClean="0">
                  <a:latin typeface="Arial" pitchFamily="34" charset="0"/>
                  <a:ea typeface="微軟正黑體" pitchFamily="34" charset="-120"/>
                  <a:cs typeface="Arial" pitchFamily="34" charset="0"/>
                </a:rPr>
                <a:t>年月營收</a:t>
              </a:r>
              <a:endParaRPr lang="zh-TW" altLang="en-US" sz="1100" dirty="0">
                <a:latin typeface="Arial" pitchFamily="34" charset="0"/>
                <a:ea typeface="微軟正黑體" pitchFamily="34" charset="-120"/>
                <a:cs typeface="Arial" pitchFamily="34" charset="0"/>
              </a:endParaRPr>
            </a:p>
          </p:txBody>
        </p:sp>
      </p:grpSp>
      <p:sp>
        <p:nvSpPr>
          <p:cNvPr id="145" name="矩形 144"/>
          <p:cNvSpPr/>
          <p:nvPr/>
        </p:nvSpPr>
        <p:spPr>
          <a:xfrm>
            <a:off x="2464407" y="1884895"/>
            <a:ext cx="196185" cy="1807742"/>
          </a:xfrm>
          <a:prstGeom prst="rect">
            <a:avLst/>
          </a:prstGeom>
          <a:solidFill>
            <a:srgbClr val="CC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6" name="文字方塊 145"/>
          <p:cNvSpPr txBox="1"/>
          <p:nvPr/>
        </p:nvSpPr>
        <p:spPr>
          <a:xfrm>
            <a:off x="2141586" y="1508482"/>
            <a:ext cx="8402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151%</a:t>
            </a:r>
            <a:endParaRPr lang="zh-TW" alt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9" name="群組 38"/>
          <p:cNvGrpSpPr/>
          <p:nvPr/>
        </p:nvGrpSpPr>
        <p:grpSpPr>
          <a:xfrm>
            <a:off x="1999551" y="1632191"/>
            <a:ext cx="5529427" cy="3282515"/>
            <a:chOff x="1999551" y="1422904"/>
            <a:chExt cx="5529427" cy="3282515"/>
          </a:xfrm>
          <a:solidFill>
            <a:srgbClr val="FFC000"/>
          </a:solidFill>
        </p:grpSpPr>
        <p:sp>
          <p:nvSpPr>
            <p:cNvPr id="262" name="矩形 261"/>
            <p:cNvSpPr/>
            <p:nvPr/>
          </p:nvSpPr>
          <p:spPr>
            <a:xfrm>
              <a:off x="7331263" y="1756132"/>
              <a:ext cx="197715" cy="294928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/>
                <a:t> </a:t>
              </a:r>
              <a:endParaRPr lang="zh-TW" altLang="en-US" dirty="0"/>
            </a:p>
          </p:txBody>
        </p:sp>
        <p:sp>
          <p:nvSpPr>
            <p:cNvPr id="263" name="矩形 262"/>
            <p:cNvSpPr/>
            <p:nvPr/>
          </p:nvSpPr>
          <p:spPr>
            <a:xfrm>
              <a:off x="6775220" y="1844754"/>
              <a:ext cx="197715" cy="28606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/>
                <a:t> </a:t>
              </a:r>
              <a:endParaRPr lang="zh-TW" altLang="en-US" dirty="0"/>
            </a:p>
          </p:txBody>
        </p:sp>
        <p:sp>
          <p:nvSpPr>
            <p:cNvPr id="264" name="矩形 263"/>
            <p:cNvSpPr/>
            <p:nvPr/>
          </p:nvSpPr>
          <p:spPr>
            <a:xfrm>
              <a:off x="6219176" y="1878292"/>
              <a:ext cx="197715" cy="28271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/>
                <a:t> </a:t>
              </a:r>
              <a:endParaRPr lang="zh-TW" altLang="en-US" dirty="0"/>
            </a:p>
          </p:txBody>
        </p:sp>
        <p:sp>
          <p:nvSpPr>
            <p:cNvPr id="267" name="矩形 266"/>
            <p:cNvSpPr/>
            <p:nvPr/>
          </p:nvSpPr>
          <p:spPr>
            <a:xfrm>
              <a:off x="5706158" y="2501754"/>
              <a:ext cx="197715" cy="22036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/>
                <a:t> </a:t>
              </a:r>
              <a:endParaRPr lang="zh-TW" altLang="en-US" dirty="0"/>
            </a:p>
          </p:txBody>
        </p:sp>
        <p:sp>
          <p:nvSpPr>
            <p:cNvPr id="268" name="矩形 267"/>
            <p:cNvSpPr/>
            <p:nvPr/>
          </p:nvSpPr>
          <p:spPr>
            <a:xfrm>
              <a:off x="5248958" y="2718188"/>
              <a:ext cx="191590" cy="19872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/>
                <a:t> </a:t>
              </a:r>
              <a:endParaRPr lang="zh-TW" altLang="en-US" dirty="0"/>
            </a:p>
          </p:txBody>
        </p:sp>
        <p:sp>
          <p:nvSpPr>
            <p:cNvPr id="269" name="矩形 268"/>
            <p:cNvSpPr/>
            <p:nvPr/>
          </p:nvSpPr>
          <p:spPr>
            <a:xfrm>
              <a:off x="4777562" y="2801882"/>
              <a:ext cx="193946" cy="190353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/>
                <a:t> </a:t>
              </a:r>
              <a:endParaRPr lang="zh-TW" altLang="en-US" dirty="0"/>
            </a:p>
          </p:txBody>
        </p:sp>
        <p:sp>
          <p:nvSpPr>
            <p:cNvPr id="270" name="矩形 269"/>
            <p:cNvSpPr/>
            <p:nvPr/>
          </p:nvSpPr>
          <p:spPr>
            <a:xfrm>
              <a:off x="4318064" y="2839993"/>
              <a:ext cx="195831" cy="18654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/>
                <a:t> </a:t>
              </a:r>
              <a:endParaRPr lang="zh-TW" altLang="en-US" dirty="0"/>
            </a:p>
          </p:txBody>
        </p:sp>
        <p:sp>
          <p:nvSpPr>
            <p:cNvPr id="271" name="矩形 270"/>
            <p:cNvSpPr/>
            <p:nvPr/>
          </p:nvSpPr>
          <p:spPr>
            <a:xfrm>
              <a:off x="3852854" y="3125881"/>
              <a:ext cx="195831" cy="15795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/>
                <a:t> </a:t>
              </a:r>
              <a:endParaRPr lang="zh-TW" altLang="en-US" dirty="0"/>
            </a:p>
          </p:txBody>
        </p:sp>
        <p:sp>
          <p:nvSpPr>
            <p:cNvPr id="182" name="矩形 181"/>
            <p:cNvSpPr/>
            <p:nvPr/>
          </p:nvSpPr>
          <p:spPr>
            <a:xfrm>
              <a:off x="2464407" y="1675607"/>
              <a:ext cx="197715" cy="30298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/>
                <a:t> </a:t>
              </a:r>
              <a:endParaRPr lang="zh-TW" altLang="en-US" dirty="0"/>
            </a:p>
          </p:txBody>
        </p:sp>
        <p:sp>
          <p:nvSpPr>
            <p:cNvPr id="194" name="矩形 193"/>
            <p:cNvSpPr/>
            <p:nvPr/>
          </p:nvSpPr>
          <p:spPr>
            <a:xfrm>
              <a:off x="1999551" y="1699306"/>
              <a:ext cx="197715" cy="300611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/>
                <a:t> </a:t>
              </a:r>
              <a:endParaRPr lang="zh-TW" altLang="en-US" dirty="0"/>
            </a:p>
          </p:txBody>
        </p:sp>
        <p:sp>
          <p:nvSpPr>
            <p:cNvPr id="195" name="矩形 194"/>
            <p:cNvSpPr/>
            <p:nvPr/>
          </p:nvSpPr>
          <p:spPr>
            <a:xfrm>
              <a:off x="2926201" y="1422904"/>
              <a:ext cx="197715" cy="328251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/>
                <a:t> </a:t>
              </a:r>
              <a:endParaRPr lang="zh-TW" altLang="en-US" dirty="0"/>
            </a:p>
          </p:txBody>
        </p:sp>
      </p:grpSp>
      <p:sp>
        <p:nvSpPr>
          <p:cNvPr id="198" name="文字方塊 197"/>
          <p:cNvSpPr txBox="1"/>
          <p:nvPr/>
        </p:nvSpPr>
        <p:spPr>
          <a:xfrm>
            <a:off x="2634566" y="1256154"/>
            <a:ext cx="8402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130%</a:t>
            </a:r>
            <a:endParaRPr lang="zh-TW" alt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4" name="手繪多邊形 253"/>
          <p:cNvSpPr/>
          <p:nvPr/>
        </p:nvSpPr>
        <p:spPr>
          <a:xfrm>
            <a:off x="2095500" y="1968289"/>
            <a:ext cx="5334000" cy="1752600"/>
          </a:xfrm>
          <a:custGeom>
            <a:avLst/>
            <a:gdLst>
              <a:gd name="connsiteX0" fmla="*/ 0 w 5334000"/>
              <a:gd name="connsiteY0" fmla="*/ 1752600 h 1752600"/>
              <a:gd name="connsiteX1" fmla="*/ 466725 w 5334000"/>
              <a:gd name="connsiteY1" fmla="*/ 1724025 h 1752600"/>
              <a:gd name="connsiteX2" fmla="*/ 923925 w 5334000"/>
              <a:gd name="connsiteY2" fmla="*/ 1533525 h 1752600"/>
              <a:gd name="connsiteX3" fmla="*/ 1400175 w 5334000"/>
              <a:gd name="connsiteY3" fmla="*/ 1447800 h 1752600"/>
              <a:gd name="connsiteX4" fmla="*/ 1857375 w 5334000"/>
              <a:gd name="connsiteY4" fmla="*/ 1371600 h 1752600"/>
              <a:gd name="connsiteX5" fmla="*/ 2324100 w 5334000"/>
              <a:gd name="connsiteY5" fmla="*/ 1076325 h 1752600"/>
              <a:gd name="connsiteX6" fmla="*/ 2790825 w 5334000"/>
              <a:gd name="connsiteY6" fmla="*/ 1038225 h 1752600"/>
              <a:gd name="connsiteX7" fmla="*/ 3248025 w 5334000"/>
              <a:gd name="connsiteY7" fmla="*/ 971550 h 1752600"/>
              <a:gd name="connsiteX8" fmla="*/ 3714750 w 5334000"/>
              <a:gd name="connsiteY8" fmla="*/ 762000 h 1752600"/>
              <a:gd name="connsiteX9" fmla="*/ 4238625 w 5334000"/>
              <a:gd name="connsiteY9" fmla="*/ 123825 h 1752600"/>
              <a:gd name="connsiteX10" fmla="*/ 4781550 w 5334000"/>
              <a:gd name="connsiteY10" fmla="*/ 85725 h 1752600"/>
              <a:gd name="connsiteX11" fmla="*/ 5334000 w 5334000"/>
              <a:gd name="connsiteY11" fmla="*/ 0 h 175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334000" h="1752600">
                <a:moveTo>
                  <a:pt x="0" y="1752600"/>
                </a:moveTo>
                <a:lnTo>
                  <a:pt x="466725" y="1724025"/>
                </a:lnTo>
                <a:lnTo>
                  <a:pt x="923925" y="1533525"/>
                </a:lnTo>
                <a:lnTo>
                  <a:pt x="1400175" y="1447800"/>
                </a:lnTo>
                <a:lnTo>
                  <a:pt x="1857375" y="1371600"/>
                </a:lnTo>
                <a:lnTo>
                  <a:pt x="2324100" y="1076325"/>
                </a:lnTo>
                <a:lnTo>
                  <a:pt x="2790825" y="1038225"/>
                </a:lnTo>
                <a:lnTo>
                  <a:pt x="3248025" y="971550"/>
                </a:lnTo>
                <a:lnTo>
                  <a:pt x="3714750" y="762000"/>
                </a:lnTo>
                <a:lnTo>
                  <a:pt x="4238625" y="123825"/>
                </a:lnTo>
                <a:lnTo>
                  <a:pt x="4781550" y="85725"/>
                </a:lnTo>
                <a:lnTo>
                  <a:pt x="5334000" y="0"/>
                </a:lnTo>
              </a:path>
            </a:pathLst>
          </a:custGeom>
          <a:ln w="19050" cap="rnd">
            <a:solidFill>
              <a:srgbClr val="FF0066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手繪多邊形 1"/>
          <p:cNvSpPr/>
          <p:nvPr/>
        </p:nvSpPr>
        <p:spPr>
          <a:xfrm>
            <a:off x="2084832" y="1623974"/>
            <a:ext cx="936346" cy="285293"/>
          </a:xfrm>
          <a:custGeom>
            <a:avLst/>
            <a:gdLst>
              <a:gd name="connsiteX0" fmla="*/ 0 w 936346"/>
              <a:gd name="connsiteY0" fmla="*/ 285293 h 285293"/>
              <a:gd name="connsiteX1" fmla="*/ 482803 w 936346"/>
              <a:gd name="connsiteY1" fmla="*/ 263348 h 285293"/>
              <a:gd name="connsiteX2" fmla="*/ 936346 w 936346"/>
              <a:gd name="connsiteY2" fmla="*/ 0 h 285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6346" h="285293">
                <a:moveTo>
                  <a:pt x="0" y="285293"/>
                </a:moveTo>
                <a:lnTo>
                  <a:pt x="482803" y="263348"/>
                </a:lnTo>
                <a:lnTo>
                  <a:pt x="936346" y="0"/>
                </a:lnTo>
              </a:path>
            </a:pathLst>
          </a:custGeom>
          <a:ln w="19050">
            <a:solidFill>
              <a:srgbClr val="FF000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1" name="矩形 200"/>
          <p:cNvSpPr/>
          <p:nvPr/>
        </p:nvSpPr>
        <p:spPr>
          <a:xfrm>
            <a:off x="1907704" y="1584998"/>
            <a:ext cx="1296144" cy="3641950"/>
          </a:xfrm>
          <a:prstGeom prst="rect">
            <a:avLst/>
          </a:prstGeom>
          <a:noFill/>
          <a:ln>
            <a:solidFill>
              <a:srgbClr val="FF0066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21591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000"/>
                            </p:stCondLst>
                            <p:childTnLst>
                              <p:par>
                                <p:cTn id="6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47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000"/>
                            </p:stCondLst>
                            <p:childTnLst>
                              <p:par>
                                <p:cTn id="8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500"/>
                            </p:stCondLst>
                            <p:childTnLst>
                              <p:par>
                                <p:cTn id="9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4500"/>
                            </p:stCondLst>
                            <p:childTnLst>
                              <p:par>
                                <p:cTn id="99" presetID="47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1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500"/>
                            </p:stCondLst>
                            <p:childTnLst>
                              <p:par>
                                <p:cTn id="10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6000"/>
                            </p:stCondLst>
                            <p:childTnLst>
                              <p:par>
                                <p:cTn id="10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7000"/>
                            </p:stCondLst>
                            <p:childTnLst>
                              <p:par>
                                <p:cTn id="115" presetID="47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1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8000"/>
                            </p:stCondLst>
                            <p:childTnLst>
                              <p:par>
                                <p:cTn id="1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8500"/>
                            </p:stCondLst>
                            <p:childTnLst>
                              <p:par>
                                <p:cTn id="1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9500"/>
                            </p:stCondLst>
                            <p:childTnLst>
                              <p:par>
                                <p:cTn id="131" presetID="47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1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0500"/>
                            </p:stCondLst>
                            <p:childTnLst>
                              <p:par>
                                <p:cTn id="1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1000"/>
                            </p:stCondLst>
                            <p:childTnLst>
                              <p:par>
                                <p:cTn id="1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47" presetID="47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1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000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3000"/>
                            </p:stCondLst>
                            <p:childTnLst>
                              <p:par>
                                <p:cTn id="1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3500"/>
                            </p:stCondLst>
                            <p:childTnLst>
                              <p:par>
                                <p:cTn id="15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4500"/>
                            </p:stCondLst>
                            <p:childTnLst>
                              <p:par>
                                <p:cTn id="163" presetID="47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1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000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5500"/>
                            </p:stCondLst>
                            <p:childTnLst>
                              <p:par>
                                <p:cTn id="16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1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16000"/>
                            </p:stCondLst>
                            <p:childTnLst>
                              <p:par>
                                <p:cTn id="17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17000"/>
                            </p:stCondLst>
                            <p:childTnLst>
                              <p:par>
                                <p:cTn id="179" presetID="47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10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18000"/>
                            </p:stCondLst>
                            <p:childTnLst>
                              <p:par>
                                <p:cTn id="18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18500"/>
                            </p:stCondLst>
                            <p:childTnLst>
                              <p:par>
                                <p:cTn id="18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19500"/>
                            </p:stCondLst>
                            <p:childTnLst>
                              <p:par>
                                <p:cTn id="195" presetID="47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10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7" dur="1000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20500"/>
                            </p:stCondLst>
                            <p:childTnLst>
                              <p:par>
                                <p:cTn id="20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3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21000"/>
                            </p:stCondLst>
                            <p:childTnLst>
                              <p:par>
                                <p:cTn id="20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10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22000"/>
                            </p:stCondLst>
                            <p:childTnLst>
                              <p:par>
                                <p:cTn id="211" presetID="47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10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3" dur="1000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23000"/>
                            </p:stCondLst>
                            <p:childTnLst>
                              <p:par>
                                <p:cTn id="2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9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23500"/>
                            </p:stCondLst>
                            <p:childTnLst>
                              <p:par>
                                <p:cTn id="2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10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24500"/>
                            </p:stCondLst>
                            <p:childTnLst>
                              <p:par>
                                <p:cTn id="227" presetID="47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10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25500"/>
                            </p:stCondLst>
                            <p:childTnLst>
                              <p:par>
                                <p:cTn id="2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5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10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27000"/>
                            </p:stCondLst>
                            <p:childTnLst>
                              <p:par>
                                <p:cTn id="243" presetID="47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10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5" dur="1000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000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28000"/>
                            </p:stCondLst>
                            <p:childTnLst>
                              <p:par>
                                <p:cTn id="2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1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28500"/>
                            </p:stCondLst>
                            <p:childTnLst>
                              <p:par>
                                <p:cTn id="2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10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6" dur="10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0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29500"/>
                            </p:stCondLst>
                            <p:childTnLst>
                              <p:par>
                                <p:cTn id="259" presetID="47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0" dur="10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1" dur="1000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30500"/>
                            </p:stCondLst>
                            <p:childTnLst>
                              <p:par>
                                <p:cTn id="26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7" dur="5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8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31000"/>
                            </p:stCondLst>
                            <p:childTnLst>
                              <p:par>
                                <p:cTn id="27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2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31500"/>
                            </p:stCondLst>
                            <p:childTnLst>
                              <p:par>
                                <p:cTn id="27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7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32500"/>
                            </p:stCondLst>
                            <p:childTnLst>
                              <p:par>
                                <p:cTn id="280" presetID="47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1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2" dur="10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10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33500"/>
                            </p:stCondLst>
                            <p:childTnLst>
                              <p:par>
                                <p:cTn id="28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8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34000"/>
                            </p:stCondLst>
                            <p:childTnLst>
                              <p:par>
                                <p:cTn id="29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2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3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35000"/>
                            </p:stCondLst>
                            <p:childTnLst>
                              <p:par>
                                <p:cTn id="296" presetID="47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7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8" dur="100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100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36000"/>
                            </p:stCondLst>
                            <p:childTnLst>
                              <p:par>
                                <p:cTn id="30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4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>
                            <p:stCondLst>
                              <p:cond delay="36500"/>
                            </p:stCondLst>
                            <p:childTnLst>
                              <p:par>
                                <p:cTn id="30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8"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9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1" fill="hold">
                            <p:stCondLst>
                              <p:cond delay="37500"/>
                            </p:stCondLst>
                            <p:childTnLst>
                              <p:par>
                                <p:cTn id="312" presetID="47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3"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4" dur="1000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1000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" fill="hold">
                      <p:stCondLst>
                        <p:cond delay="indefinite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1" dur="20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2000"/>
                            </p:stCondLst>
                            <p:childTnLst>
                              <p:par>
                                <p:cTn id="3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>
                            <p:stCondLst>
                              <p:cond delay="3000"/>
                            </p:stCondLst>
                            <p:childTnLst>
                              <p:par>
                                <p:cTn id="3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9" dur="50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0" dur="50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1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2" fill="hold">
                      <p:stCondLst>
                        <p:cond delay="indefinite"/>
                      </p:stCondLst>
                      <p:childTnLst>
                        <p:par>
                          <p:cTn id="333" fill="hold">
                            <p:stCondLst>
                              <p:cond delay="0"/>
                            </p:stCondLst>
                            <p:childTnLst>
                              <p:par>
                                <p:cTn id="3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6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8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9" fill="hold">
                            <p:stCondLst>
                              <p:cond delay="500"/>
                            </p:stCondLst>
                            <p:childTnLst>
                              <p:par>
                                <p:cTn id="34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3" fill="hold">
                      <p:stCondLst>
                        <p:cond delay="indefinite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7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9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>
                            <p:stCondLst>
                              <p:cond delay="500"/>
                            </p:stCondLst>
                            <p:childTnLst>
                              <p:par>
                                <p:cTn id="35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3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7" dur="20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>
                            <p:stCondLst>
                              <p:cond delay="4500"/>
                            </p:stCondLst>
                            <p:childTnLst>
                              <p:par>
                                <p:cTn id="35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1" dur="20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6500"/>
                            </p:stCondLst>
                            <p:childTnLst>
                              <p:par>
                                <p:cTn id="36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5" dur="20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6" fill="hold">
                            <p:stCondLst>
                              <p:cond delay="8500"/>
                            </p:stCondLst>
                            <p:childTnLst>
                              <p:par>
                                <p:cTn id="36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9" dur="2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6" grpId="0" animBg="1"/>
      <p:bldP spid="179" grpId="0" animBg="1"/>
      <p:bldP spid="180" grpId="0" animBg="1"/>
      <p:bldP spid="181" grpId="0" animBg="1"/>
      <p:bldP spid="183" grpId="0" animBg="1"/>
      <p:bldP spid="184" grpId="0" animBg="1"/>
      <p:bldP spid="185" grpId="0" animBg="1"/>
      <p:bldP spid="186" grpId="0" animBg="1"/>
      <p:bldP spid="187" grpId="0" animBg="1"/>
      <p:bldP spid="188" grpId="0" animBg="1"/>
      <p:bldP spid="189" grpId="0" animBg="1"/>
      <p:bldP spid="190" grpId="0" animBg="1"/>
      <p:bldP spid="191" grpId="0" animBg="1"/>
      <p:bldP spid="255" grpId="0"/>
      <p:bldP spid="255" grpId="1"/>
      <p:bldP spid="216" grpId="0"/>
      <p:bldP spid="216" grpId="1"/>
      <p:bldP spid="217" grpId="0"/>
      <p:bldP spid="217" grpId="1"/>
      <p:bldP spid="218" grpId="0"/>
      <p:bldP spid="218" grpId="1"/>
      <p:bldP spid="219" grpId="0"/>
      <p:bldP spid="219" grpId="1"/>
      <p:bldP spid="222" grpId="0"/>
      <p:bldP spid="222" grpId="1"/>
      <p:bldP spid="256" grpId="0"/>
      <p:bldP spid="256" grpId="1"/>
      <p:bldP spid="257" grpId="0"/>
      <p:bldP spid="257" grpId="1"/>
      <p:bldP spid="258" grpId="0"/>
      <p:bldP spid="258" grpId="1"/>
      <p:bldP spid="259" grpId="0"/>
      <p:bldP spid="259" grpId="1"/>
      <p:bldP spid="260" grpId="0"/>
      <p:bldP spid="260" grpId="1"/>
      <p:bldP spid="261" grpId="0"/>
      <p:bldP spid="261" grpId="1"/>
      <p:bldP spid="40" grpId="0" animBg="1"/>
      <p:bldP spid="272" grpId="0" animBg="1"/>
      <p:bldP spid="273" grpId="0" animBg="1"/>
      <p:bldP spid="274" grpId="0" animBg="1"/>
      <p:bldP spid="134" grpId="0" animBg="1"/>
      <p:bldP spid="135" grpId="0"/>
      <p:bldP spid="135" grpId="1"/>
      <p:bldP spid="145" grpId="0" animBg="1"/>
      <p:bldP spid="146" grpId="0"/>
      <p:bldP spid="146" grpId="1"/>
      <p:bldP spid="198" grpId="0"/>
      <p:bldP spid="198" grpId="1"/>
      <p:bldP spid="254" grpId="0" animBg="1"/>
      <p:bldP spid="2" grpId="0" animBg="1"/>
      <p:bldP spid="20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群組 10"/>
          <p:cNvGrpSpPr/>
          <p:nvPr/>
        </p:nvGrpSpPr>
        <p:grpSpPr>
          <a:xfrm>
            <a:off x="0" y="2643182"/>
            <a:ext cx="5643570" cy="759764"/>
            <a:chOff x="0" y="1342168"/>
            <a:chExt cx="5940152" cy="759764"/>
          </a:xfrm>
        </p:grpSpPr>
        <p:sp>
          <p:nvSpPr>
            <p:cNvPr id="13" name="向右箭號 12"/>
            <p:cNvSpPr/>
            <p:nvPr/>
          </p:nvSpPr>
          <p:spPr>
            <a:xfrm>
              <a:off x="0" y="1342168"/>
              <a:ext cx="5940152" cy="759764"/>
            </a:xfrm>
            <a:custGeom>
              <a:avLst/>
              <a:gdLst>
                <a:gd name="connsiteX0" fmla="*/ 0 w 5940152"/>
                <a:gd name="connsiteY0" fmla="*/ 189941 h 759764"/>
                <a:gd name="connsiteX1" fmla="*/ 5030844 w 5940152"/>
                <a:gd name="connsiteY1" fmla="*/ 189941 h 759764"/>
                <a:gd name="connsiteX2" fmla="*/ 5030844 w 5940152"/>
                <a:gd name="connsiteY2" fmla="*/ 0 h 759764"/>
                <a:gd name="connsiteX3" fmla="*/ 5940152 w 5940152"/>
                <a:gd name="connsiteY3" fmla="*/ 379882 h 759764"/>
                <a:gd name="connsiteX4" fmla="*/ 5030844 w 5940152"/>
                <a:gd name="connsiteY4" fmla="*/ 759764 h 759764"/>
                <a:gd name="connsiteX5" fmla="*/ 5030844 w 5940152"/>
                <a:gd name="connsiteY5" fmla="*/ 569823 h 759764"/>
                <a:gd name="connsiteX6" fmla="*/ 0 w 5940152"/>
                <a:gd name="connsiteY6" fmla="*/ 569823 h 759764"/>
                <a:gd name="connsiteX7" fmla="*/ 0 w 5940152"/>
                <a:gd name="connsiteY7" fmla="*/ 189941 h 759764"/>
                <a:gd name="connsiteX0" fmla="*/ 0 w 5940152"/>
                <a:gd name="connsiteY0" fmla="*/ 189941 h 759764"/>
                <a:gd name="connsiteX1" fmla="*/ 5173348 w 5940152"/>
                <a:gd name="connsiteY1" fmla="*/ 201816 h 759764"/>
                <a:gd name="connsiteX2" fmla="*/ 5030844 w 5940152"/>
                <a:gd name="connsiteY2" fmla="*/ 0 h 759764"/>
                <a:gd name="connsiteX3" fmla="*/ 5940152 w 5940152"/>
                <a:gd name="connsiteY3" fmla="*/ 379882 h 759764"/>
                <a:gd name="connsiteX4" fmla="*/ 5030844 w 5940152"/>
                <a:gd name="connsiteY4" fmla="*/ 759764 h 759764"/>
                <a:gd name="connsiteX5" fmla="*/ 5030844 w 5940152"/>
                <a:gd name="connsiteY5" fmla="*/ 569823 h 759764"/>
                <a:gd name="connsiteX6" fmla="*/ 0 w 5940152"/>
                <a:gd name="connsiteY6" fmla="*/ 569823 h 759764"/>
                <a:gd name="connsiteX7" fmla="*/ 0 w 5940152"/>
                <a:gd name="connsiteY7" fmla="*/ 189941 h 759764"/>
                <a:gd name="connsiteX0" fmla="*/ 0 w 5940152"/>
                <a:gd name="connsiteY0" fmla="*/ 189941 h 759764"/>
                <a:gd name="connsiteX1" fmla="*/ 5173348 w 5940152"/>
                <a:gd name="connsiteY1" fmla="*/ 201816 h 759764"/>
                <a:gd name="connsiteX2" fmla="*/ 5030844 w 5940152"/>
                <a:gd name="connsiteY2" fmla="*/ 0 h 759764"/>
                <a:gd name="connsiteX3" fmla="*/ 5940152 w 5940152"/>
                <a:gd name="connsiteY3" fmla="*/ 379882 h 759764"/>
                <a:gd name="connsiteX4" fmla="*/ 5030844 w 5940152"/>
                <a:gd name="connsiteY4" fmla="*/ 759764 h 759764"/>
                <a:gd name="connsiteX5" fmla="*/ 5173348 w 5940152"/>
                <a:gd name="connsiteY5" fmla="*/ 569823 h 759764"/>
                <a:gd name="connsiteX6" fmla="*/ 0 w 5940152"/>
                <a:gd name="connsiteY6" fmla="*/ 569823 h 759764"/>
                <a:gd name="connsiteX7" fmla="*/ 0 w 5940152"/>
                <a:gd name="connsiteY7" fmla="*/ 189941 h 759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940152" h="759764">
                  <a:moveTo>
                    <a:pt x="0" y="189941"/>
                  </a:moveTo>
                  <a:lnTo>
                    <a:pt x="5173348" y="201816"/>
                  </a:lnTo>
                  <a:lnTo>
                    <a:pt x="5030844" y="0"/>
                  </a:lnTo>
                  <a:lnTo>
                    <a:pt x="5940152" y="379882"/>
                  </a:lnTo>
                  <a:lnTo>
                    <a:pt x="5030844" y="759764"/>
                  </a:lnTo>
                  <a:lnTo>
                    <a:pt x="5173348" y="569823"/>
                  </a:lnTo>
                  <a:lnTo>
                    <a:pt x="0" y="569823"/>
                  </a:lnTo>
                  <a:lnTo>
                    <a:pt x="0" y="18994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" name="文字方塊 9"/>
            <p:cNvSpPr txBox="1">
              <a:spLocks noChangeArrowheads="1"/>
            </p:cNvSpPr>
            <p:nvPr/>
          </p:nvSpPr>
          <p:spPr bwMode="auto">
            <a:xfrm>
              <a:off x="395536" y="1516722"/>
              <a:ext cx="502307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kumimoji="0" lang="zh-TW" altLang="en-US" sz="2000" b="1" dirty="0" smtClean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  <a:cs typeface="Arial" pitchFamily="34" charset="0"/>
                </a:rPr>
                <a:t>因應軟</a:t>
              </a:r>
              <a:r>
                <a:rPr kumimoji="0" lang="zh-TW" altLang="en-US" sz="2000" b="1" dirty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  <a:cs typeface="Arial" pitchFamily="34" charset="0"/>
                </a:rPr>
                <a:t>板及軟硬結合板</a:t>
              </a:r>
              <a:r>
                <a:rPr kumimoji="0" lang="zh-TW" altLang="en-US" sz="2000" b="1" dirty="0" smtClean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  <a:cs typeface="Arial" pitchFamily="34" charset="0"/>
                </a:rPr>
                <a:t>檢測需求的增加</a:t>
              </a:r>
              <a:endParaRPr kumimoji="0" lang="zh-TW" altLang="en-US" sz="2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Arial" pitchFamily="34" charset="0"/>
              </a:endParaRPr>
            </a:p>
          </p:txBody>
        </p:sp>
      </p:grpSp>
      <p:grpSp>
        <p:nvGrpSpPr>
          <p:cNvPr id="12" name="群組 11"/>
          <p:cNvGrpSpPr/>
          <p:nvPr/>
        </p:nvGrpSpPr>
        <p:grpSpPr>
          <a:xfrm>
            <a:off x="0" y="3786190"/>
            <a:ext cx="5643570" cy="759764"/>
            <a:chOff x="0" y="1342168"/>
            <a:chExt cx="5940152" cy="759764"/>
          </a:xfrm>
        </p:grpSpPr>
        <p:sp>
          <p:nvSpPr>
            <p:cNvPr id="14" name="向右箭號 12"/>
            <p:cNvSpPr/>
            <p:nvPr/>
          </p:nvSpPr>
          <p:spPr>
            <a:xfrm>
              <a:off x="0" y="1342168"/>
              <a:ext cx="5940152" cy="759764"/>
            </a:xfrm>
            <a:custGeom>
              <a:avLst/>
              <a:gdLst>
                <a:gd name="connsiteX0" fmla="*/ 0 w 5940152"/>
                <a:gd name="connsiteY0" fmla="*/ 189941 h 759764"/>
                <a:gd name="connsiteX1" fmla="*/ 5030844 w 5940152"/>
                <a:gd name="connsiteY1" fmla="*/ 189941 h 759764"/>
                <a:gd name="connsiteX2" fmla="*/ 5030844 w 5940152"/>
                <a:gd name="connsiteY2" fmla="*/ 0 h 759764"/>
                <a:gd name="connsiteX3" fmla="*/ 5940152 w 5940152"/>
                <a:gd name="connsiteY3" fmla="*/ 379882 h 759764"/>
                <a:gd name="connsiteX4" fmla="*/ 5030844 w 5940152"/>
                <a:gd name="connsiteY4" fmla="*/ 759764 h 759764"/>
                <a:gd name="connsiteX5" fmla="*/ 5030844 w 5940152"/>
                <a:gd name="connsiteY5" fmla="*/ 569823 h 759764"/>
                <a:gd name="connsiteX6" fmla="*/ 0 w 5940152"/>
                <a:gd name="connsiteY6" fmla="*/ 569823 h 759764"/>
                <a:gd name="connsiteX7" fmla="*/ 0 w 5940152"/>
                <a:gd name="connsiteY7" fmla="*/ 189941 h 759764"/>
                <a:gd name="connsiteX0" fmla="*/ 0 w 5940152"/>
                <a:gd name="connsiteY0" fmla="*/ 189941 h 759764"/>
                <a:gd name="connsiteX1" fmla="*/ 5173348 w 5940152"/>
                <a:gd name="connsiteY1" fmla="*/ 201816 h 759764"/>
                <a:gd name="connsiteX2" fmla="*/ 5030844 w 5940152"/>
                <a:gd name="connsiteY2" fmla="*/ 0 h 759764"/>
                <a:gd name="connsiteX3" fmla="*/ 5940152 w 5940152"/>
                <a:gd name="connsiteY3" fmla="*/ 379882 h 759764"/>
                <a:gd name="connsiteX4" fmla="*/ 5030844 w 5940152"/>
                <a:gd name="connsiteY4" fmla="*/ 759764 h 759764"/>
                <a:gd name="connsiteX5" fmla="*/ 5030844 w 5940152"/>
                <a:gd name="connsiteY5" fmla="*/ 569823 h 759764"/>
                <a:gd name="connsiteX6" fmla="*/ 0 w 5940152"/>
                <a:gd name="connsiteY6" fmla="*/ 569823 h 759764"/>
                <a:gd name="connsiteX7" fmla="*/ 0 w 5940152"/>
                <a:gd name="connsiteY7" fmla="*/ 189941 h 759764"/>
                <a:gd name="connsiteX0" fmla="*/ 0 w 5940152"/>
                <a:gd name="connsiteY0" fmla="*/ 189941 h 759764"/>
                <a:gd name="connsiteX1" fmla="*/ 5173348 w 5940152"/>
                <a:gd name="connsiteY1" fmla="*/ 201816 h 759764"/>
                <a:gd name="connsiteX2" fmla="*/ 5030844 w 5940152"/>
                <a:gd name="connsiteY2" fmla="*/ 0 h 759764"/>
                <a:gd name="connsiteX3" fmla="*/ 5940152 w 5940152"/>
                <a:gd name="connsiteY3" fmla="*/ 379882 h 759764"/>
                <a:gd name="connsiteX4" fmla="*/ 5030844 w 5940152"/>
                <a:gd name="connsiteY4" fmla="*/ 759764 h 759764"/>
                <a:gd name="connsiteX5" fmla="*/ 5173348 w 5940152"/>
                <a:gd name="connsiteY5" fmla="*/ 569823 h 759764"/>
                <a:gd name="connsiteX6" fmla="*/ 0 w 5940152"/>
                <a:gd name="connsiteY6" fmla="*/ 569823 h 759764"/>
                <a:gd name="connsiteX7" fmla="*/ 0 w 5940152"/>
                <a:gd name="connsiteY7" fmla="*/ 189941 h 759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940152" h="759764">
                  <a:moveTo>
                    <a:pt x="0" y="189941"/>
                  </a:moveTo>
                  <a:lnTo>
                    <a:pt x="5173348" y="201816"/>
                  </a:lnTo>
                  <a:lnTo>
                    <a:pt x="5030844" y="0"/>
                  </a:lnTo>
                  <a:lnTo>
                    <a:pt x="5940152" y="379882"/>
                  </a:lnTo>
                  <a:lnTo>
                    <a:pt x="5030844" y="759764"/>
                  </a:lnTo>
                  <a:lnTo>
                    <a:pt x="5173348" y="569823"/>
                  </a:lnTo>
                  <a:lnTo>
                    <a:pt x="0" y="569823"/>
                  </a:lnTo>
                  <a:lnTo>
                    <a:pt x="0" y="18994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5" name="文字方塊 9"/>
            <p:cNvSpPr txBox="1">
              <a:spLocks noChangeArrowheads="1"/>
            </p:cNvSpPr>
            <p:nvPr/>
          </p:nvSpPr>
          <p:spPr bwMode="auto">
            <a:xfrm>
              <a:off x="395536" y="1528553"/>
              <a:ext cx="370383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kumimoji="0" lang="zh-TW" altLang="en-US" sz="2000" b="1" dirty="0">
                  <a:solidFill>
                    <a:schemeClr val="bg1"/>
                  </a:solidFill>
                  <a:ea typeface="微軟正黑體" pitchFamily="34" charset="-120"/>
                  <a:cs typeface="Arial" pitchFamily="34" charset="0"/>
                </a:rPr>
                <a:t>因應半導體市場的發展潛力大</a:t>
              </a:r>
            </a:p>
          </p:txBody>
        </p:sp>
      </p:grpSp>
      <p:grpSp>
        <p:nvGrpSpPr>
          <p:cNvPr id="18" name="群組 17"/>
          <p:cNvGrpSpPr/>
          <p:nvPr/>
        </p:nvGrpSpPr>
        <p:grpSpPr>
          <a:xfrm>
            <a:off x="0" y="4929198"/>
            <a:ext cx="5643570" cy="759764"/>
            <a:chOff x="0" y="1342168"/>
            <a:chExt cx="5940152" cy="759764"/>
          </a:xfrm>
        </p:grpSpPr>
        <p:sp>
          <p:nvSpPr>
            <p:cNvPr id="16" name="向右箭號 12"/>
            <p:cNvSpPr/>
            <p:nvPr/>
          </p:nvSpPr>
          <p:spPr>
            <a:xfrm>
              <a:off x="0" y="1342168"/>
              <a:ext cx="5940152" cy="759764"/>
            </a:xfrm>
            <a:custGeom>
              <a:avLst/>
              <a:gdLst>
                <a:gd name="connsiteX0" fmla="*/ 0 w 5940152"/>
                <a:gd name="connsiteY0" fmla="*/ 189941 h 759764"/>
                <a:gd name="connsiteX1" fmla="*/ 5030844 w 5940152"/>
                <a:gd name="connsiteY1" fmla="*/ 189941 h 759764"/>
                <a:gd name="connsiteX2" fmla="*/ 5030844 w 5940152"/>
                <a:gd name="connsiteY2" fmla="*/ 0 h 759764"/>
                <a:gd name="connsiteX3" fmla="*/ 5940152 w 5940152"/>
                <a:gd name="connsiteY3" fmla="*/ 379882 h 759764"/>
                <a:gd name="connsiteX4" fmla="*/ 5030844 w 5940152"/>
                <a:gd name="connsiteY4" fmla="*/ 759764 h 759764"/>
                <a:gd name="connsiteX5" fmla="*/ 5030844 w 5940152"/>
                <a:gd name="connsiteY5" fmla="*/ 569823 h 759764"/>
                <a:gd name="connsiteX6" fmla="*/ 0 w 5940152"/>
                <a:gd name="connsiteY6" fmla="*/ 569823 h 759764"/>
                <a:gd name="connsiteX7" fmla="*/ 0 w 5940152"/>
                <a:gd name="connsiteY7" fmla="*/ 189941 h 759764"/>
                <a:gd name="connsiteX0" fmla="*/ 0 w 5940152"/>
                <a:gd name="connsiteY0" fmla="*/ 189941 h 759764"/>
                <a:gd name="connsiteX1" fmla="*/ 5173348 w 5940152"/>
                <a:gd name="connsiteY1" fmla="*/ 201816 h 759764"/>
                <a:gd name="connsiteX2" fmla="*/ 5030844 w 5940152"/>
                <a:gd name="connsiteY2" fmla="*/ 0 h 759764"/>
                <a:gd name="connsiteX3" fmla="*/ 5940152 w 5940152"/>
                <a:gd name="connsiteY3" fmla="*/ 379882 h 759764"/>
                <a:gd name="connsiteX4" fmla="*/ 5030844 w 5940152"/>
                <a:gd name="connsiteY4" fmla="*/ 759764 h 759764"/>
                <a:gd name="connsiteX5" fmla="*/ 5030844 w 5940152"/>
                <a:gd name="connsiteY5" fmla="*/ 569823 h 759764"/>
                <a:gd name="connsiteX6" fmla="*/ 0 w 5940152"/>
                <a:gd name="connsiteY6" fmla="*/ 569823 h 759764"/>
                <a:gd name="connsiteX7" fmla="*/ 0 w 5940152"/>
                <a:gd name="connsiteY7" fmla="*/ 189941 h 759764"/>
                <a:gd name="connsiteX0" fmla="*/ 0 w 5940152"/>
                <a:gd name="connsiteY0" fmla="*/ 189941 h 759764"/>
                <a:gd name="connsiteX1" fmla="*/ 5173348 w 5940152"/>
                <a:gd name="connsiteY1" fmla="*/ 201816 h 759764"/>
                <a:gd name="connsiteX2" fmla="*/ 5030844 w 5940152"/>
                <a:gd name="connsiteY2" fmla="*/ 0 h 759764"/>
                <a:gd name="connsiteX3" fmla="*/ 5940152 w 5940152"/>
                <a:gd name="connsiteY3" fmla="*/ 379882 h 759764"/>
                <a:gd name="connsiteX4" fmla="*/ 5030844 w 5940152"/>
                <a:gd name="connsiteY4" fmla="*/ 759764 h 759764"/>
                <a:gd name="connsiteX5" fmla="*/ 5173348 w 5940152"/>
                <a:gd name="connsiteY5" fmla="*/ 569823 h 759764"/>
                <a:gd name="connsiteX6" fmla="*/ 0 w 5940152"/>
                <a:gd name="connsiteY6" fmla="*/ 569823 h 759764"/>
                <a:gd name="connsiteX7" fmla="*/ 0 w 5940152"/>
                <a:gd name="connsiteY7" fmla="*/ 189941 h 759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940152" h="759764">
                  <a:moveTo>
                    <a:pt x="0" y="189941"/>
                  </a:moveTo>
                  <a:lnTo>
                    <a:pt x="5173348" y="201816"/>
                  </a:lnTo>
                  <a:lnTo>
                    <a:pt x="5030844" y="0"/>
                  </a:lnTo>
                  <a:lnTo>
                    <a:pt x="5940152" y="379882"/>
                  </a:lnTo>
                  <a:lnTo>
                    <a:pt x="5030844" y="759764"/>
                  </a:lnTo>
                  <a:lnTo>
                    <a:pt x="5173348" y="569823"/>
                  </a:lnTo>
                  <a:lnTo>
                    <a:pt x="0" y="569823"/>
                  </a:lnTo>
                  <a:lnTo>
                    <a:pt x="0" y="18994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7" name="文字方塊 9"/>
            <p:cNvSpPr txBox="1">
              <a:spLocks noChangeArrowheads="1"/>
            </p:cNvSpPr>
            <p:nvPr/>
          </p:nvSpPr>
          <p:spPr bwMode="auto">
            <a:xfrm>
              <a:off x="395536" y="1521995"/>
              <a:ext cx="505363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kumimoji="0" lang="zh-TW" altLang="en-US" sz="2000" b="1" dirty="0">
                  <a:solidFill>
                    <a:schemeClr val="bg1"/>
                  </a:solidFill>
                  <a:ea typeface="微軟正黑體" pitchFamily="34" charset="-120"/>
                  <a:cs typeface="Arial" pitchFamily="34" charset="0"/>
                </a:rPr>
                <a:t>因應硬板廠降低人力成本的壓力日趨升高</a:t>
              </a:r>
            </a:p>
          </p:txBody>
        </p:sp>
      </p:grpSp>
      <p:pic>
        <p:nvPicPr>
          <p:cNvPr id="20" name="圖片 19" descr="牧德三箭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8" y="2500306"/>
            <a:ext cx="3219450" cy="325755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cs typeface="Arial" pitchFamily="34" charset="0"/>
              </a:rPr>
              <a:t>營運狀況：牧</a:t>
            </a:r>
            <a:r>
              <a:rPr lang="zh-TW" altLang="en-US" dirty="0" smtClean="0">
                <a:cs typeface="Arial" pitchFamily="34" charset="0"/>
              </a:rPr>
              <a:t>德三箭</a:t>
            </a:r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TW" dirty="0">
                <a:cs typeface="Arial" pitchFamily="34" charset="0"/>
              </a:rPr>
              <a:t>2016</a:t>
            </a:r>
            <a:r>
              <a:rPr lang="zh-TW" altLang="en-US" dirty="0">
                <a:cs typeface="Arial" pitchFamily="34" charset="0"/>
              </a:rPr>
              <a:t>年第一次法說會提出「牧德三箭」新產品</a:t>
            </a:r>
            <a:r>
              <a:rPr lang="zh-TW" altLang="en-US" dirty="0" smtClean="0">
                <a:cs typeface="Arial" pitchFamily="34" charset="0"/>
              </a:rPr>
              <a:t>方針</a:t>
            </a:r>
            <a:endParaRPr lang="en-US" altLang="zh-TW" dirty="0"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3415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圖表 2"/>
          <p:cNvGraphicFramePr/>
          <p:nvPr>
            <p:extLst>
              <p:ext uri="{D42A27DB-BD31-4B8C-83A1-F6EECF244321}">
                <p14:modId xmlns="" xmlns:p14="http://schemas.microsoft.com/office/powerpoint/2010/main" val="3922924804"/>
              </p:ext>
            </p:extLst>
          </p:nvPr>
        </p:nvGraphicFramePr>
        <p:xfrm>
          <a:off x="3510491" y="2476626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文字方塊 11"/>
          <p:cNvSpPr txBox="1"/>
          <p:nvPr/>
        </p:nvSpPr>
        <p:spPr>
          <a:xfrm>
            <a:off x="7387551" y="4555985"/>
            <a:ext cx="6030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600" dirty="0" smtClean="0">
                <a:latin typeface="Arial" pitchFamily="34" charset="0"/>
                <a:ea typeface="微軟正黑體" pitchFamily="34" charset="-120"/>
                <a:cs typeface="Arial" pitchFamily="34" charset="0"/>
              </a:rPr>
              <a:t>大陸</a:t>
            </a:r>
            <a:endParaRPr lang="en-US" altLang="zh-TW" sz="1600" dirty="0" smtClean="0">
              <a:latin typeface="Arial" pitchFamily="34" charset="0"/>
              <a:ea typeface="微軟正黑體" pitchFamily="34" charset="-120"/>
              <a:cs typeface="Arial" pitchFamily="34" charset="0"/>
            </a:endParaRPr>
          </a:p>
          <a:p>
            <a:r>
              <a:rPr lang="en-US" altLang="zh-TW" sz="1600" dirty="0" smtClean="0">
                <a:latin typeface="Arial" pitchFamily="34" charset="0"/>
                <a:ea typeface="微軟正黑體" pitchFamily="34" charset="-120"/>
                <a:cs typeface="Arial" pitchFamily="34" charset="0"/>
              </a:rPr>
              <a:t>38%</a:t>
            </a:r>
            <a:endParaRPr lang="zh-TW" altLang="en-US" sz="1600" dirty="0" smtClean="0">
              <a:latin typeface="Arial" pitchFamily="34" charset="0"/>
              <a:ea typeface="微軟正黑體" pitchFamily="34" charset="-120"/>
              <a:cs typeface="Arial" pitchFamily="34" charset="0"/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5630550" y="3208050"/>
            <a:ext cx="6030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600" dirty="0" smtClean="0">
                <a:latin typeface="Arial" pitchFamily="34" charset="0"/>
                <a:ea typeface="微軟正黑體" pitchFamily="34" charset="-120"/>
                <a:cs typeface="Arial" pitchFamily="34" charset="0"/>
              </a:rPr>
              <a:t>韓國</a:t>
            </a:r>
            <a:endParaRPr lang="en-US" altLang="zh-TW" sz="1600" dirty="0" smtClean="0">
              <a:latin typeface="Arial" pitchFamily="34" charset="0"/>
              <a:ea typeface="微軟正黑體" pitchFamily="34" charset="-120"/>
              <a:cs typeface="Arial" pitchFamily="34" charset="0"/>
            </a:endParaRPr>
          </a:p>
          <a:p>
            <a:r>
              <a:rPr lang="en-US" altLang="zh-TW" sz="1600" dirty="0" smtClean="0">
                <a:latin typeface="Arial" pitchFamily="34" charset="0"/>
                <a:ea typeface="微軟正黑體" pitchFamily="34" charset="-120"/>
                <a:cs typeface="Arial" pitchFamily="34" charset="0"/>
              </a:rPr>
              <a:t>18%</a:t>
            </a:r>
            <a:endParaRPr lang="zh-TW" altLang="en-US" sz="1600" dirty="0" smtClean="0">
              <a:latin typeface="Arial" pitchFamily="34" charset="0"/>
              <a:ea typeface="微軟正黑體" pitchFamily="34" charset="-120"/>
              <a:cs typeface="Arial" pitchFamily="34" charset="0"/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6500032" y="2047401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600" dirty="0" smtClean="0">
                <a:latin typeface="Arial" pitchFamily="34" charset="0"/>
                <a:ea typeface="微軟正黑體" pitchFamily="34" charset="-120"/>
                <a:cs typeface="Arial" pitchFamily="34" charset="0"/>
              </a:rPr>
              <a:t>歐洲</a:t>
            </a:r>
            <a:endParaRPr lang="en-US" altLang="zh-TW" sz="1600" dirty="0" smtClean="0">
              <a:latin typeface="Arial" pitchFamily="34" charset="0"/>
              <a:ea typeface="微軟正黑體" pitchFamily="34" charset="-120"/>
              <a:cs typeface="Arial" pitchFamily="34" charset="0"/>
            </a:endParaRPr>
          </a:p>
          <a:p>
            <a:r>
              <a:rPr lang="en-US" altLang="zh-TW" sz="1600" dirty="0" smtClean="0">
                <a:latin typeface="Arial" pitchFamily="34" charset="0"/>
                <a:ea typeface="微軟正黑體" pitchFamily="34" charset="-120"/>
                <a:cs typeface="Arial" pitchFamily="34" charset="0"/>
              </a:rPr>
              <a:t>2%</a:t>
            </a:r>
            <a:endParaRPr lang="zh-TW" altLang="en-US" sz="1600" dirty="0" smtClean="0">
              <a:latin typeface="Arial" pitchFamily="34" charset="0"/>
              <a:ea typeface="微軟正黑體" pitchFamily="34" charset="-120"/>
              <a:cs typeface="Arial" pitchFamily="34" charset="0"/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6969090" y="2131589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600" dirty="0" smtClean="0">
                <a:latin typeface="Arial" pitchFamily="34" charset="0"/>
                <a:ea typeface="微軟正黑體" pitchFamily="34" charset="-120"/>
                <a:cs typeface="Arial" pitchFamily="34" charset="0"/>
              </a:rPr>
              <a:t>美洲</a:t>
            </a:r>
            <a:endParaRPr lang="en-US" altLang="zh-TW" sz="1600" dirty="0" smtClean="0">
              <a:latin typeface="Arial" pitchFamily="34" charset="0"/>
              <a:ea typeface="微軟正黑體" pitchFamily="34" charset="-120"/>
              <a:cs typeface="Arial" pitchFamily="34" charset="0"/>
            </a:endParaRPr>
          </a:p>
          <a:p>
            <a:r>
              <a:rPr lang="en-US" altLang="zh-TW" sz="1600" dirty="0" smtClean="0">
                <a:latin typeface="Arial" pitchFamily="34" charset="0"/>
                <a:ea typeface="微軟正黑體" pitchFamily="34" charset="-120"/>
                <a:cs typeface="Arial" pitchFamily="34" charset="0"/>
              </a:rPr>
              <a:t>2%</a:t>
            </a:r>
            <a:endParaRPr lang="zh-TW" altLang="en-US" sz="1600" dirty="0" smtClean="0">
              <a:latin typeface="Arial" pitchFamily="34" charset="0"/>
              <a:ea typeface="微軟正黑體" pitchFamily="34" charset="-120"/>
              <a:cs typeface="Arial" pitchFamily="34" charset="0"/>
            </a:endParaRPr>
          </a:p>
        </p:txBody>
      </p:sp>
      <p:grpSp>
        <p:nvGrpSpPr>
          <p:cNvPr id="2" name="群組 22"/>
          <p:cNvGrpSpPr/>
          <p:nvPr/>
        </p:nvGrpSpPr>
        <p:grpSpPr>
          <a:xfrm>
            <a:off x="0" y="1949156"/>
            <a:ext cx="5940152" cy="759764"/>
            <a:chOff x="0" y="1590081"/>
            <a:chExt cx="5940152" cy="759764"/>
          </a:xfrm>
        </p:grpSpPr>
        <p:sp>
          <p:nvSpPr>
            <p:cNvPr id="13" name="向右箭號 12"/>
            <p:cNvSpPr/>
            <p:nvPr/>
          </p:nvSpPr>
          <p:spPr>
            <a:xfrm>
              <a:off x="0" y="1590081"/>
              <a:ext cx="5940152" cy="759764"/>
            </a:xfrm>
            <a:custGeom>
              <a:avLst/>
              <a:gdLst>
                <a:gd name="connsiteX0" fmla="*/ 0 w 5940152"/>
                <a:gd name="connsiteY0" fmla="*/ 189941 h 759764"/>
                <a:gd name="connsiteX1" fmla="*/ 5030844 w 5940152"/>
                <a:gd name="connsiteY1" fmla="*/ 189941 h 759764"/>
                <a:gd name="connsiteX2" fmla="*/ 5030844 w 5940152"/>
                <a:gd name="connsiteY2" fmla="*/ 0 h 759764"/>
                <a:gd name="connsiteX3" fmla="*/ 5940152 w 5940152"/>
                <a:gd name="connsiteY3" fmla="*/ 379882 h 759764"/>
                <a:gd name="connsiteX4" fmla="*/ 5030844 w 5940152"/>
                <a:gd name="connsiteY4" fmla="*/ 759764 h 759764"/>
                <a:gd name="connsiteX5" fmla="*/ 5030844 w 5940152"/>
                <a:gd name="connsiteY5" fmla="*/ 569823 h 759764"/>
                <a:gd name="connsiteX6" fmla="*/ 0 w 5940152"/>
                <a:gd name="connsiteY6" fmla="*/ 569823 h 759764"/>
                <a:gd name="connsiteX7" fmla="*/ 0 w 5940152"/>
                <a:gd name="connsiteY7" fmla="*/ 189941 h 759764"/>
                <a:gd name="connsiteX0" fmla="*/ 0 w 5940152"/>
                <a:gd name="connsiteY0" fmla="*/ 189941 h 759764"/>
                <a:gd name="connsiteX1" fmla="*/ 5173348 w 5940152"/>
                <a:gd name="connsiteY1" fmla="*/ 201816 h 759764"/>
                <a:gd name="connsiteX2" fmla="*/ 5030844 w 5940152"/>
                <a:gd name="connsiteY2" fmla="*/ 0 h 759764"/>
                <a:gd name="connsiteX3" fmla="*/ 5940152 w 5940152"/>
                <a:gd name="connsiteY3" fmla="*/ 379882 h 759764"/>
                <a:gd name="connsiteX4" fmla="*/ 5030844 w 5940152"/>
                <a:gd name="connsiteY4" fmla="*/ 759764 h 759764"/>
                <a:gd name="connsiteX5" fmla="*/ 5030844 w 5940152"/>
                <a:gd name="connsiteY5" fmla="*/ 569823 h 759764"/>
                <a:gd name="connsiteX6" fmla="*/ 0 w 5940152"/>
                <a:gd name="connsiteY6" fmla="*/ 569823 h 759764"/>
                <a:gd name="connsiteX7" fmla="*/ 0 w 5940152"/>
                <a:gd name="connsiteY7" fmla="*/ 189941 h 759764"/>
                <a:gd name="connsiteX0" fmla="*/ 0 w 5940152"/>
                <a:gd name="connsiteY0" fmla="*/ 189941 h 759764"/>
                <a:gd name="connsiteX1" fmla="*/ 5173348 w 5940152"/>
                <a:gd name="connsiteY1" fmla="*/ 201816 h 759764"/>
                <a:gd name="connsiteX2" fmla="*/ 5030844 w 5940152"/>
                <a:gd name="connsiteY2" fmla="*/ 0 h 759764"/>
                <a:gd name="connsiteX3" fmla="*/ 5940152 w 5940152"/>
                <a:gd name="connsiteY3" fmla="*/ 379882 h 759764"/>
                <a:gd name="connsiteX4" fmla="*/ 5030844 w 5940152"/>
                <a:gd name="connsiteY4" fmla="*/ 759764 h 759764"/>
                <a:gd name="connsiteX5" fmla="*/ 5173348 w 5940152"/>
                <a:gd name="connsiteY5" fmla="*/ 569823 h 759764"/>
                <a:gd name="connsiteX6" fmla="*/ 0 w 5940152"/>
                <a:gd name="connsiteY6" fmla="*/ 569823 h 759764"/>
                <a:gd name="connsiteX7" fmla="*/ 0 w 5940152"/>
                <a:gd name="connsiteY7" fmla="*/ 189941 h 759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940152" h="759764">
                  <a:moveTo>
                    <a:pt x="0" y="189941"/>
                  </a:moveTo>
                  <a:lnTo>
                    <a:pt x="5173348" y="201816"/>
                  </a:lnTo>
                  <a:lnTo>
                    <a:pt x="5030844" y="0"/>
                  </a:lnTo>
                  <a:lnTo>
                    <a:pt x="5940152" y="379882"/>
                  </a:lnTo>
                  <a:lnTo>
                    <a:pt x="5030844" y="759764"/>
                  </a:lnTo>
                  <a:lnTo>
                    <a:pt x="5173348" y="569823"/>
                  </a:lnTo>
                  <a:lnTo>
                    <a:pt x="0" y="569823"/>
                  </a:lnTo>
                  <a:lnTo>
                    <a:pt x="0" y="18994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latin typeface="Arial" pitchFamily="34" charset="0"/>
                <a:ea typeface="微軟正黑體" pitchFamily="34" charset="-120"/>
                <a:cs typeface="Arial" pitchFamily="34" charset="0"/>
              </a:endParaRPr>
            </a:p>
          </p:txBody>
        </p:sp>
        <p:sp>
          <p:nvSpPr>
            <p:cNvPr id="6" name="文字方塊 9"/>
            <p:cNvSpPr txBox="1">
              <a:spLocks noChangeArrowheads="1"/>
            </p:cNvSpPr>
            <p:nvPr/>
          </p:nvSpPr>
          <p:spPr bwMode="auto">
            <a:xfrm>
              <a:off x="395536" y="1764635"/>
              <a:ext cx="454483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kumimoji="0" lang="zh-TW" altLang="en-US" sz="2000" b="1" dirty="0" smtClean="0">
                  <a:solidFill>
                    <a:schemeClr val="bg1"/>
                  </a:solidFill>
                  <a:ea typeface="微軟正黑體" pitchFamily="34" charset="-120"/>
                  <a:cs typeface="Arial" pitchFamily="34" charset="0"/>
                </a:rPr>
                <a:t>因應軟</a:t>
              </a:r>
              <a:r>
                <a:rPr kumimoji="0" lang="zh-TW" altLang="en-US" sz="2000" b="1" dirty="0">
                  <a:solidFill>
                    <a:schemeClr val="bg1"/>
                  </a:solidFill>
                  <a:ea typeface="微軟正黑體" pitchFamily="34" charset="-120"/>
                  <a:cs typeface="Arial" pitchFamily="34" charset="0"/>
                </a:rPr>
                <a:t>板及軟硬結合板</a:t>
              </a:r>
              <a:r>
                <a:rPr kumimoji="0" lang="zh-TW" altLang="en-US" sz="2000" b="1" dirty="0" smtClean="0">
                  <a:solidFill>
                    <a:schemeClr val="bg1"/>
                  </a:solidFill>
                  <a:ea typeface="微軟正黑體" pitchFamily="34" charset="-120"/>
                  <a:cs typeface="Arial" pitchFamily="34" charset="0"/>
                </a:rPr>
                <a:t>檢測需求的增加</a:t>
              </a:r>
              <a:endParaRPr kumimoji="0" lang="zh-TW" altLang="en-US" sz="2000" b="1" dirty="0">
                <a:solidFill>
                  <a:schemeClr val="bg1"/>
                </a:solidFill>
                <a:ea typeface="微軟正黑體" pitchFamily="34" charset="-120"/>
                <a:cs typeface="Arial" pitchFamily="34" charset="0"/>
              </a:endParaRPr>
            </a:p>
          </p:txBody>
        </p:sp>
      </p:grpSp>
      <p:sp>
        <p:nvSpPr>
          <p:cNvPr id="7" name="文字方塊 6"/>
          <p:cNvSpPr txBox="1"/>
          <p:nvPr/>
        </p:nvSpPr>
        <p:spPr>
          <a:xfrm>
            <a:off x="395536" y="2632176"/>
            <a:ext cx="27494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b="1" dirty="0" smtClean="0">
                <a:latin typeface="Arial" pitchFamily="34" charset="0"/>
                <a:ea typeface="微軟正黑體" pitchFamily="34" charset="-120"/>
                <a:cs typeface="Arial" pitchFamily="34" charset="0"/>
              </a:rPr>
              <a:t>全球軟板產值地區分佈</a:t>
            </a:r>
            <a:endParaRPr lang="zh-TW" altLang="en-US" sz="2000" b="1" dirty="0">
              <a:latin typeface="Arial" pitchFamily="34" charset="0"/>
              <a:ea typeface="微軟正黑體" pitchFamily="34" charset="-120"/>
              <a:cs typeface="Arial" pitchFamily="34" charset="0"/>
            </a:endParaRPr>
          </a:p>
        </p:txBody>
      </p:sp>
      <p:sp>
        <p:nvSpPr>
          <p:cNvPr id="21" name="文字方塊 20"/>
          <p:cNvSpPr txBox="1"/>
          <p:nvPr/>
        </p:nvSpPr>
        <p:spPr>
          <a:xfrm>
            <a:off x="2667953" y="3792825"/>
            <a:ext cx="16850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b="1" dirty="0" smtClean="0">
                <a:solidFill>
                  <a:srgbClr val="00B050"/>
                </a:solidFill>
                <a:latin typeface="Arial" pitchFamily="34" charset="0"/>
                <a:ea typeface="微軟正黑體" pitchFamily="34" charset="-120"/>
                <a:cs typeface="Arial" pitchFamily="34" charset="0"/>
              </a:rPr>
              <a:t>2016</a:t>
            </a:r>
            <a:r>
              <a:rPr lang="zh-TW" altLang="en-US" sz="1600" b="1" dirty="0" smtClean="0">
                <a:solidFill>
                  <a:srgbClr val="00B050"/>
                </a:solidFill>
                <a:latin typeface="Arial" pitchFamily="34" charset="0"/>
                <a:ea typeface="微軟正黑體" pitchFamily="34" charset="-120"/>
                <a:cs typeface="Arial" pitchFamily="34" charset="0"/>
              </a:rPr>
              <a:t>年牧德成果</a:t>
            </a:r>
            <a:endParaRPr lang="zh-TW" altLang="en-US" sz="1600" b="1" dirty="0">
              <a:solidFill>
                <a:srgbClr val="00B050"/>
              </a:solidFill>
              <a:latin typeface="Arial" pitchFamily="34" charset="0"/>
              <a:ea typeface="微軟正黑體" pitchFamily="34" charset="-120"/>
              <a:cs typeface="Arial" pitchFamily="34" charset="0"/>
            </a:endParaRPr>
          </a:p>
        </p:txBody>
      </p:sp>
      <p:sp>
        <p:nvSpPr>
          <p:cNvPr id="31" name="文字方塊 30"/>
          <p:cNvSpPr txBox="1"/>
          <p:nvPr/>
        </p:nvSpPr>
        <p:spPr>
          <a:xfrm>
            <a:off x="2667953" y="4358752"/>
            <a:ext cx="16658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b="1" dirty="0" smtClean="0">
                <a:solidFill>
                  <a:srgbClr val="FF0000"/>
                </a:solidFill>
                <a:latin typeface="Arial" pitchFamily="34" charset="0"/>
                <a:ea typeface="微軟正黑體" pitchFamily="34" charset="-120"/>
                <a:cs typeface="Arial" pitchFamily="34" charset="0"/>
              </a:rPr>
              <a:t>2017</a:t>
            </a:r>
            <a:r>
              <a:rPr lang="zh-TW" altLang="en-US" sz="1600" b="1" dirty="0" smtClean="0">
                <a:solidFill>
                  <a:srgbClr val="FF0000"/>
                </a:solidFill>
                <a:latin typeface="Arial" pitchFamily="34" charset="0"/>
                <a:ea typeface="微軟正黑體" pitchFamily="34" charset="-120"/>
                <a:cs typeface="Arial" pitchFamily="34" charset="0"/>
              </a:rPr>
              <a:t>年牧德成果</a:t>
            </a:r>
            <a:endParaRPr lang="zh-TW" altLang="en-US" sz="1600" b="1" dirty="0">
              <a:solidFill>
                <a:srgbClr val="FF0000"/>
              </a:solidFill>
              <a:latin typeface="Arial" pitchFamily="34" charset="0"/>
              <a:ea typeface="微軟正黑體" pitchFamily="34" charset="-120"/>
              <a:cs typeface="Arial" pitchFamily="34" charset="0"/>
            </a:endParaRPr>
          </a:p>
        </p:txBody>
      </p:sp>
      <p:sp>
        <p:nvSpPr>
          <p:cNvPr id="17" name="文字版面配置區 16"/>
          <p:cNvSpPr>
            <a:spLocks noGrp="1"/>
          </p:cNvSpPr>
          <p:nvPr>
            <p:ph type="body" sz="quarter" idx="10"/>
          </p:nvPr>
        </p:nvSpPr>
        <p:spPr>
          <a:xfrm>
            <a:off x="395536" y="1556792"/>
            <a:ext cx="8352928" cy="504057"/>
          </a:xfrm>
        </p:spPr>
        <p:txBody>
          <a:bodyPr/>
          <a:lstStyle/>
          <a:p>
            <a:r>
              <a:rPr lang="zh-TW" altLang="en-US" dirty="0">
                <a:cs typeface="Arial" pitchFamily="34" charset="0"/>
              </a:rPr>
              <a:t>第一箭：軟</a:t>
            </a:r>
            <a:r>
              <a:rPr lang="zh-TW" altLang="en-US" dirty="0" smtClean="0">
                <a:cs typeface="Arial" pitchFamily="34" charset="0"/>
              </a:rPr>
              <a:t>板</a:t>
            </a:r>
            <a:endParaRPr lang="zh-TW" altLang="en-US" dirty="0">
              <a:cs typeface="Arial" pitchFamily="34" charset="0"/>
            </a:endParaRPr>
          </a:p>
        </p:txBody>
      </p:sp>
      <p:sp>
        <p:nvSpPr>
          <p:cNvPr id="38" name="標題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dirty="0">
                <a:cs typeface="Arial" pitchFamily="34" charset="0"/>
              </a:rPr>
              <a:t>營運</a:t>
            </a:r>
            <a:r>
              <a:rPr lang="zh-TW" altLang="en-US" dirty="0" smtClean="0">
                <a:cs typeface="Arial" pitchFamily="34" charset="0"/>
              </a:rPr>
              <a:t>狀況</a:t>
            </a:r>
            <a:endParaRPr lang="zh-TW" altLang="en-US" dirty="0">
              <a:cs typeface="Arial" pitchFamily="34" charset="0"/>
            </a:endParaRPr>
          </a:p>
        </p:txBody>
      </p:sp>
      <p:sp>
        <p:nvSpPr>
          <p:cNvPr id="5" name="手繪多邊形 4"/>
          <p:cNvSpPr/>
          <p:nvPr/>
        </p:nvSpPr>
        <p:spPr>
          <a:xfrm>
            <a:off x="5001514" y="4519795"/>
            <a:ext cx="1558747" cy="1174338"/>
          </a:xfrm>
          <a:custGeom>
            <a:avLst/>
            <a:gdLst>
              <a:gd name="connsiteX0" fmla="*/ 1481667 w 1481667"/>
              <a:gd name="connsiteY0" fmla="*/ 0 h 1295400"/>
              <a:gd name="connsiteX1" fmla="*/ 0 w 1481667"/>
              <a:gd name="connsiteY1" fmla="*/ 1143000 h 1295400"/>
              <a:gd name="connsiteX2" fmla="*/ 135467 w 1481667"/>
              <a:gd name="connsiteY2" fmla="*/ 1295400 h 1295400"/>
              <a:gd name="connsiteX3" fmla="*/ 1481667 w 1481667"/>
              <a:gd name="connsiteY3" fmla="*/ 0 h 1295400"/>
              <a:gd name="connsiteX0" fmla="*/ 1540934 w 1540934"/>
              <a:gd name="connsiteY0" fmla="*/ 0 h 1295400"/>
              <a:gd name="connsiteX1" fmla="*/ 0 w 1540934"/>
              <a:gd name="connsiteY1" fmla="*/ 1032933 h 1295400"/>
              <a:gd name="connsiteX2" fmla="*/ 194734 w 1540934"/>
              <a:gd name="connsiteY2" fmla="*/ 1295400 h 1295400"/>
              <a:gd name="connsiteX3" fmla="*/ 1540934 w 1540934"/>
              <a:gd name="connsiteY3" fmla="*/ 0 h 1295400"/>
              <a:gd name="connsiteX0" fmla="*/ 1540934 w 1540934"/>
              <a:gd name="connsiteY0" fmla="*/ 0 h 1168400"/>
              <a:gd name="connsiteX1" fmla="*/ 0 w 1540934"/>
              <a:gd name="connsiteY1" fmla="*/ 1032933 h 1168400"/>
              <a:gd name="connsiteX2" fmla="*/ 76200 w 1540934"/>
              <a:gd name="connsiteY2" fmla="*/ 1168400 h 1168400"/>
              <a:gd name="connsiteX3" fmla="*/ 1540934 w 1540934"/>
              <a:gd name="connsiteY3" fmla="*/ 0 h 1168400"/>
              <a:gd name="connsiteX0" fmla="*/ 1558747 w 1558747"/>
              <a:gd name="connsiteY0" fmla="*/ 0 h 1168400"/>
              <a:gd name="connsiteX1" fmla="*/ 0 w 1558747"/>
              <a:gd name="connsiteY1" fmla="*/ 1044809 h 1168400"/>
              <a:gd name="connsiteX2" fmla="*/ 94013 w 1558747"/>
              <a:gd name="connsiteY2" fmla="*/ 1168400 h 1168400"/>
              <a:gd name="connsiteX3" fmla="*/ 1558747 w 1558747"/>
              <a:gd name="connsiteY3" fmla="*/ 0 h 1168400"/>
              <a:gd name="connsiteX0" fmla="*/ 1558747 w 1558747"/>
              <a:gd name="connsiteY0" fmla="*/ 0 h 1174338"/>
              <a:gd name="connsiteX1" fmla="*/ 0 w 1558747"/>
              <a:gd name="connsiteY1" fmla="*/ 1044809 h 1174338"/>
              <a:gd name="connsiteX2" fmla="*/ 94013 w 1558747"/>
              <a:gd name="connsiteY2" fmla="*/ 1174338 h 1174338"/>
              <a:gd name="connsiteX3" fmla="*/ 1558747 w 1558747"/>
              <a:gd name="connsiteY3" fmla="*/ 0 h 1174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58747" h="1174338">
                <a:moveTo>
                  <a:pt x="1558747" y="0"/>
                </a:moveTo>
                <a:lnTo>
                  <a:pt x="0" y="1044809"/>
                </a:lnTo>
                <a:lnTo>
                  <a:pt x="94013" y="1174338"/>
                </a:lnTo>
                <a:lnTo>
                  <a:pt x="1558747" y="0"/>
                </a:lnTo>
                <a:close/>
              </a:path>
            </a:pathLst>
          </a:custGeom>
          <a:pattFill prst="narVert">
            <a:fgClr>
              <a:srgbClr val="FF0000"/>
            </a:fgClr>
            <a:bgClr>
              <a:srgbClr val="BAF0DE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手繪多邊形 7"/>
          <p:cNvSpPr/>
          <p:nvPr/>
        </p:nvSpPr>
        <p:spPr>
          <a:xfrm>
            <a:off x="4674125" y="4053402"/>
            <a:ext cx="1894604" cy="457206"/>
          </a:xfrm>
          <a:custGeom>
            <a:avLst/>
            <a:gdLst>
              <a:gd name="connsiteX0" fmla="*/ 1837267 w 1837267"/>
              <a:gd name="connsiteY0" fmla="*/ 643467 h 643467"/>
              <a:gd name="connsiteX1" fmla="*/ 67733 w 1837267"/>
              <a:gd name="connsiteY1" fmla="*/ 0 h 643467"/>
              <a:gd name="connsiteX2" fmla="*/ 0 w 1837267"/>
              <a:gd name="connsiteY2" fmla="*/ 203200 h 643467"/>
              <a:gd name="connsiteX3" fmla="*/ 1837267 w 1837267"/>
              <a:gd name="connsiteY3" fmla="*/ 643467 h 643467"/>
              <a:gd name="connsiteX0" fmla="*/ 1885820 w 1885820"/>
              <a:gd name="connsiteY0" fmla="*/ 643467 h 643467"/>
              <a:gd name="connsiteX1" fmla="*/ 116286 w 1885820"/>
              <a:gd name="connsiteY1" fmla="*/ 0 h 643467"/>
              <a:gd name="connsiteX2" fmla="*/ 0 w 1885820"/>
              <a:gd name="connsiteY2" fmla="*/ 518789 h 643467"/>
              <a:gd name="connsiteX3" fmla="*/ 1885820 w 1885820"/>
              <a:gd name="connsiteY3" fmla="*/ 643467 h 643467"/>
              <a:gd name="connsiteX0" fmla="*/ 1885820 w 1885820"/>
              <a:gd name="connsiteY0" fmla="*/ 643467 h 643467"/>
              <a:gd name="connsiteX1" fmla="*/ 116286 w 1885820"/>
              <a:gd name="connsiteY1" fmla="*/ 0 h 643467"/>
              <a:gd name="connsiteX2" fmla="*/ 0 w 1885820"/>
              <a:gd name="connsiteY2" fmla="*/ 518789 h 643467"/>
              <a:gd name="connsiteX3" fmla="*/ 1885820 w 1885820"/>
              <a:gd name="connsiteY3" fmla="*/ 643467 h 643467"/>
              <a:gd name="connsiteX0" fmla="*/ 1885820 w 1885820"/>
              <a:gd name="connsiteY0" fmla="*/ 643467 h 643467"/>
              <a:gd name="connsiteX1" fmla="*/ 116286 w 1885820"/>
              <a:gd name="connsiteY1" fmla="*/ 0 h 643467"/>
              <a:gd name="connsiteX2" fmla="*/ 0 w 1885820"/>
              <a:gd name="connsiteY2" fmla="*/ 518789 h 643467"/>
              <a:gd name="connsiteX3" fmla="*/ 1885820 w 1885820"/>
              <a:gd name="connsiteY3" fmla="*/ 643467 h 643467"/>
              <a:gd name="connsiteX0" fmla="*/ 1873983 w 1873983"/>
              <a:gd name="connsiteY0" fmla="*/ 643467 h 643467"/>
              <a:gd name="connsiteX1" fmla="*/ 104449 w 1873983"/>
              <a:gd name="connsiteY1" fmla="*/ 0 h 643467"/>
              <a:gd name="connsiteX2" fmla="*/ 0 w 1873983"/>
              <a:gd name="connsiteY2" fmla="*/ 518789 h 643467"/>
              <a:gd name="connsiteX3" fmla="*/ 1873983 w 1873983"/>
              <a:gd name="connsiteY3" fmla="*/ 643467 h 643467"/>
              <a:gd name="connsiteX0" fmla="*/ 1874099 w 1874099"/>
              <a:gd name="connsiteY0" fmla="*/ 643467 h 643467"/>
              <a:gd name="connsiteX1" fmla="*/ 104565 w 1874099"/>
              <a:gd name="connsiteY1" fmla="*/ 0 h 643467"/>
              <a:gd name="connsiteX2" fmla="*/ 116 w 1874099"/>
              <a:gd name="connsiteY2" fmla="*/ 518789 h 643467"/>
              <a:gd name="connsiteX3" fmla="*/ 1874099 w 1874099"/>
              <a:gd name="connsiteY3" fmla="*/ 643467 h 643467"/>
              <a:gd name="connsiteX0" fmla="*/ 1881160 w 1881160"/>
              <a:gd name="connsiteY0" fmla="*/ 643467 h 643467"/>
              <a:gd name="connsiteX1" fmla="*/ 104565 w 1881160"/>
              <a:gd name="connsiteY1" fmla="*/ 0 h 643467"/>
              <a:gd name="connsiteX2" fmla="*/ 116 w 1881160"/>
              <a:gd name="connsiteY2" fmla="*/ 518789 h 643467"/>
              <a:gd name="connsiteX3" fmla="*/ 1881160 w 1881160"/>
              <a:gd name="connsiteY3" fmla="*/ 643467 h 643467"/>
              <a:gd name="connsiteX0" fmla="*/ 1881526 w 1881526"/>
              <a:gd name="connsiteY0" fmla="*/ 462492 h 462492"/>
              <a:gd name="connsiteX1" fmla="*/ 66831 w 1881526"/>
              <a:gd name="connsiteY1" fmla="*/ 0 h 462492"/>
              <a:gd name="connsiteX2" fmla="*/ 482 w 1881526"/>
              <a:gd name="connsiteY2" fmla="*/ 337814 h 462492"/>
              <a:gd name="connsiteX3" fmla="*/ 1881526 w 1881526"/>
              <a:gd name="connsiteY3" fmla="*/ 462492 h 462492"/>
              <a:gd name="connsiteX0" fmla="*/ 1886024 w 1886024"/>
              <a:gd name="connsiteY0" fmla="*/ 457206 h 457206"/>
              <a:gd name="connsiteX1" fmla="*/ 44901 w 1886024"/>
              <a:gd name="connsiteY1" fmla="*/ 0 h 457206"/>
              <a:gd name="connsiteX2" fmla="*/ 4980 w 1886024"/>
              <a:gd name="connsiteY2" fmla="*/ 332528 h 457206"/>
              <a:gd name="connsiteX3" fmla="*/ 1886024 w 1886024"/>
              <a:gd name="connsiteY3" fmla="*/ 457206 h 457206"/>
              <a:gd name="connsiteX0" fmla="*/ 1882443 w 1882443"/>
              <a:gd name="connsiteY0" fmla="*/ 457206 h 457206"/>
              <a:gd name="connsiteX1" fmla="*/ 41320 w 1882443"/>
              <a:gd name="connsiteY1" fmla="*/ 0 h 457206"/>
              <a:gd name="connsiteX2" fmla="*/ 1399 w 1882443"/>
              <a:gd name="connsiteY2" fmla="*/ 332528 h 457206"/>
              <a:gd name="connsiteX3" fmla="*/ 1882443 w 1882443"/>
              <a:gd name="connsiteY3" fmla="*/ 457206 h 457206"/>
              <a:gd name="connsiteX0" fmla="*/ 1887130 w 1887130"/>
              <a:gd name="connsiteY0" fmla="*/ 457206 h 457206"/>
              <a:gd name="connsiteX1" fmla="*/ 46007 w 1887130"/>
              <a:gd name="connsiteY1" fmla="*/ 0 h 457206"/>
              <a:gd name="connsiteX2" fmla="*/ 801 w 1887130"/>
              <a:gd name="connsiteY2" fmla="*/ 327242 h 457206"/>
              <a:gd name="connsiteX3" fmla="*/ 1887130 w 1887130"/>
              <a:gd name="connsiteY3" fmla="*/ 457206 h 457206"/>
              <a:gd name="connsiteX0" fmla="*/ 1886329 w 1886329"/>
              <a:gd name="connsiteY0" fmla="*/ 457206 h 457206"/>
              <a:gd name="connsiteX1" fmla="*/ 45206 w 1886329"/>
              <a:gd name="connsiteY1" fmla="*/ 0 h 457206"/>
              <a:gd name="connsiteX2" fmla="*/ 0 w 1886329"/>
              <a:gd name="connsiteY2" fmla="*/ 327242 h 457206"/>
              <a:gd name="connsiteX3" fmla="*/ 1886329 w 1886329"/>
              <a:gd name="connsiteY3" fmla="*/ 457206 h 457206"/>
              <a:gd name="connsiteX0" fmla="*/ 1886329 w 1886329"/>
              <a:gd name="connsiteY0" fmla="*/ 457206 h 457206"/>
              <a:gd name="connsiteX1" fmla="*/ 45206 w 1886329"/>
              <a:gd name="connsiteY1" fmla="*/ 0 h 457206"/>
              <a:gd name="connsiteX2" fmla="*/ 0 w 1886329"/>
              <a:gd name="connsiteY2" fmla="*/ 323104 h 457206"/>
              <a:gd name="connsiteX3" fmla="*/ 1886329 w 1886329"/>
              <a:gd name="connsiteY3" fmla="*/ 457206 h 457206"/>
              <a:gd name="connsiteX0" fmla="*/ 1894604 w 1894604"/>
              <a:gd name="connsiteY0" fmla="*/ 457206 h 457206"/>
              <a:gd name="connsiteX1" fmla="*/ 53481 w 1894604"/>
              <a:gd name="connsiteY1" fmla="*/ 0 h 457206"/>
              <a:gd name="connsiteX2" fmla="*/ 0 w 1894604"/>
              <a:gd name="connsiteY2" fmla="*/ 335516 h 457206"/>
              <a:gd name="connsiteX3" fmla="*/ 1894604 w 1894604"/>
              <a:gd name="connsiteY3" fmla="*/ 457206 h 457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94604" h="457206">
                <a:moveTo>
                  <a:pt x="1894604" y="457206"/>
                </a:moveTo>
                <a:cubicBezTo>
                  <a:pt x="1302406" y="242717"/>
                  <a:pt x="645679" y="214489"/>
                  <a:pt x="53481" y="0"/>
                </a:cubicBezTo>
                <a:cubicBezTo>
                  <a:pt x="7353" y="194072"/>
                  <a:pt x="13132" y="179873"/>
                  <a:pt x="0" y="335516"/>
                </a:cubicBezTo>
                <a:lnTo>
                  <a:pt x="1894604" y="457206"/>
                </a:lnTo>
                <a:close/>
              </a:path>
            </a:pathLst>
          </a:custGeom>
          <a:pattFill prst="narVert">
            <a:fgClr>
              <a:srgbClr val="00B050"/>
            </a:fgClr>
            <a:bgClr>
              <a:srgbClr val="FFC000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3" name="手繪多邊形 22"/>
          <p:cNvSpPr/>
          <p:nvPr/>
        </p:nvSpPr>
        <p:spPr>
          <a:xfrm>
            <a:off x="6567732" y="4513899"/>
            <a:ext cx="819463" cy="1882826"/>
          </a:xfrm>
          <a:custGeom>
            <a:avLst/>
            <a:gdLst>
              <a:gd name="connsiteX0" fmla="*/ 0 w 533400"/>
              <a:gd name="connsiteY0" fmla="*/ 0 h 1888066"/>
              <a:gd name="connsiteX1" fmla="*/ 118533 w 533400"/>
              <a:gd name="connsiteY1" fmla="*/ 1888066 h 1888066"/>
              <a:gd name="connsiteX2" fmla="*/ 533400 w 533400"/>
              <a:gd name="connsiteY2" fmla="*/ 1820333 h 1888066"/>
              <a:gd name="connsiteX3" fmla="*/ 0 w 533400"/>
              <a:gd name="connsiteY3" fmla="*/ 0 h 1888066"/>
              <a:gd name="connsiteX0" fmla="*/ 0 w 533400"/>
              <a:gd name="connsiteY0" fmla="*/ 0 h 1888066"/>
              <a:gd name="connsiteX1" fmla="*/ 118533 w 533400"/>
              <a:gd name="connsiteY1" fmla="*/ 1888066 h 1888066"/>
              <a:gd name="connsiteX2" fmla="*/ 533400 w 533400"/>
              <a:gd name="connsiteY2" fmla="*/ 1790188 h 1888066"/>
              <a:gd name="connsiteX3" fmla="*/ 0 w 533400"/>
              <a:gd name="connsiteY3" fmla="*/ 0 h 1888066"/>
              <a:gd name="connsiteX0" fmla="*/ 0 w 533400"/>
              <a:gd name="connsiteY0" fmla="*/ 0 h 1888066"/>
              <a:gd name="connsiteX1" fmla="*/ 118533 w 533400"/>
              <a:gd name="connsiteY1" fmla="*/ 1888066 h 1888066"/>
              <a:gd name="connsiteX2" fmla="*/ 533400 w 533400"/>
              <a:gd name="connsiteY2" fmla="*/ 1770091 h 1888066"/>
              <a:gd name="connsiteX3" fmla="*/ 0 w 533400"/>
              <a:gd name="connsiteY3" fmla="*/ 0 h 1888066"/>
              <a:gd name="connsiteX0" fmla="*/ 0 w 533400"/>
              <a:gd name="connsiteY0" fmla="*/ 0 h 1888066"/>
              <a:gd name="connsiteX1" fmla="*/ 118533 w 533400"/>
              <a:gd name="connsiteY1" fmla="*/ 1888066 h 1888066"/>
              <a:gd name="connsiteX2" fmla="*/ 533400 w 533400"/>
              <a:gd name="connsiteY2" fmla="*/ 1770091 h 1888066"/>
              <a:gd name="connsiteX3" fmla="*/ 0 w 533400"/>
              <a:gd name="connsiteY3" fmla="*/ 0 h 1888066"/>
              <a:gd name="connsiteX0" fmla="*/ 0 w 533400"/>
              <a:gd name="connsiteY0" fmla="*/ 0 h 1888066"/>
              <a:gd name="connsiteX1" fmla="*/ 118533 w 533400"/>
              <a:gd name="connsiteY1" fmla="*/ 1888066 h 1888066"/>
              <a:gd name="connsiteX2" fmla="*/ 533400 w 533400"/>
              <a:gd name="connsiteY2" fmla="*/ 1770091 h 1888066"/>
              <a:gd name="connsiteX3" fmla="*/ 0 w 533400"/>
              <a:gd name="connsiteY3" fmla="*/ 0 h 1888066"/>
              <a:gd name="connsiteX0" fmla="*/ 0 w 533400"/>
              <a:gd name="connsiteY0" fmla="*/ 0 h 1888066"/>
              <a:gd name="connsiteX1" fmla="*/ 118533 w 533400"/>
              <a:gd name="connsiteY1" fmla="*/ 1888066 h 1888066"/>
              <a:gd name="connsiteX2" fmla="*/ 533400 w 533400"/>
              <a:gd name="connsiteY2" fmla="*/ 1770091 h 1888066"/>
              <a:gd name="connsiteX3" fmla="*/ 0 w 533400"/>
              <a:gd name="connsiteY3" fmla="*/ 0 h 1888066"/>
              <a:gd name="connsiteX0" fmla="*/ 0 w 507424"/>
              <a:gd name="connsiteY0" fmla="*/ 0 h 1835108"/>
              <a:gd name="connsiteX1" fmla="*/ 92557 w 507424"/>
              <a:gd name="connsiteY1" fmla="*/ 1835108 h 1835108"/>
              <a:gd name="connsiteX2" fmla="*/ 507424 w 507424"/>
              <a:gd name="connsiteY2" fmla="*/ 1717133 h 1835108"/>
              <a:gd name="connsiteX3" fmla="*/ 0 w 507424"/>
              <a:gd name="connsiteY3" fmla="*/ 0 h 1835108"/>
              <a:gd name="connsiteX0" fmla="*/ 0 w 525607"/>
              <a:gd name="connsiteY0" fmla="*/ 0 h 1870413"/>
              <a:gd name="connsiteX1" fmla="*/ 110740 w 525607"/>
              <a:gd name="connsiteY1" fmla="*/ 1870413 h 1870413"/>
              <a:gd name="connsiteX2" fmla="*/ 525607 w 525607"/>
              <a:gd name="connsiteY2" fmla="*/ 1752438 h 1870413"/>
              <a:gd name="connsiteX3" fmla="*/ 0 w 525607"/>
              <a:gd name="connsiteY3" fmla="*/ 0 h 1870413"/>
              <a:gd name="connsiteX0" fmla="*/ 0 w 770250"/>
              <a:gd name="connsiteY0" fmla="*/ 0 h 1870413"/>
              <a:gd name="connsiteX1" fmla="*/ 110740 w 770250"/>
              <a:gd name="connsiteY1" fmla="*/ 1870413 h 1870413"/>
              <a:gd name="connsiteX2" fmla="*/ 770250 w 770250"/>
              <a:gd name="connsiteY2" fmla="*/ 1568371 h 1870413"/>
              <a:gd name="connsiteX3" fmla="*/ 0 w 770250"/>
              <a:gd name="connsiteY3" fmla="*/ 0 h 1870413"/>
              <a:gd name="connsiteX0" fmla="*/ 0 w 770250"/>
              <a:gd name="connsiteY0" fmla="*/ 0 h 1870413"/>
              <a:gd name="connsiteX1" fmla="*/ 110740 w 770250"/>
              <a:gd name="connsiteY1" fmla="*/ 1870413 h 1870413"/>
              <a:gd name="connsiteX2" fmla="*/ 770250 w 770250"/>
              <a:gd name="connsiteY2" fmla="*/ 1568371 h 1870413"/>
              <a:gd name="connsiteX3" fmla="*/ 0 w 770250"/>
              <a:gd name="connsiteY3" fmla="*/ 0 h 1870413"/>
              <a:gd name="connsiteX0" fmla="*/ 0 w 770250"/>
              <a:gd name="connsiteY0" fmla="*/ 0 h 1870413"/>
              <a:gd name="connsiteX1" fmla="*/ 110740 w 770250"/>
              <a:gd name="connsiteY1" fmla="*/ 1870413 h 1870413"/>
              <a:gd name="connsiteX2" fmla="*/ 770250 w 770250"/>
              <a:gd name="connsiteY2" fmla="*/ 1568371 h 1870413"/>
              <a:gd name="connsiteX3" fmla="*/ 0 w 770250"/>
              <a:gd name="connsiteY3" fmla="*/ 0 h 1870413"/>
              <a:gd name="connsiteX0" fmla="*/ 0 w 770250"/>
              <a:gd name="connsiteY0" fmla="*/ 0 h 1870413"/>
              <a:gd name="connsiteX1" fmla="*/ 110740 w 770250"/>
              <a:gd name="connsiteY1" fmla="*/ 1870413 h 1870413"/>
              <a:gd name="connsiteX2" fmla="*/ 770250 w 770250"/>
              <a:gd name="connsiteY2" fmla="*/ 1568371 h 1870413"/>
              <a:gd name="connsiteX3" fmla="*/ 0 w 770250"/>
              <a:gd name="connsiteY3" fmla="*/ 0 h 1870413"/>
              <a:gd name="connsiteX0" fmla="*/ 0 w 599874"/>
              <a:gd name="connsiteY0" fmla="*/ 0 h 1870413"/>
              <a:gd name="connsiteX1" fmla="*/ 110740 w 599874"/>
              <a:gd name="connsiteY1" fmla="*/ 1870413 h 1870413"/>
              <a:gd name="connsiteX2" fmla="*/ 599874 w 599874"/>
              <a:gd name="connsiteY2" fmla="*/ 1675249 h 1870413"/>
              <a:gd name="connsiteX3" fmla="*/ 0 w 599874"/>
              <a:gd name="connsiteY3" fmla="*/ 0 h 1870413"/>
              <a:gd name="connsiteX0" fmla="*/ 0 w 599874"/>
              <a:gd name="connsiteY0" fmla="*/ 0 h 1870413"/>
              <a:gd name="connsiteX1" fmla="*/ 110740 w 599874"/>
              <a:gd name="connsiteY1" fmla="*/ 1870413 h 1870413"/>
              <a:gd name="connsiteX2" fmla="*/ 599874 w 599874"/>
              <a:gd name="connsiteY2" fmla="*/ 1675249 h 1870413"/>
              <a:gd name="connsiteX3" fmla="*/ 0 w 599874"/>
              <a:gd name="connsiteY3" fmla="*/ 0 h 1870413"/>
              <a:gd name="connsiteX0" fmla="*/ 0 w 602918"/>
              <a:gd name="connsiteY0" fmla="*/ 0 h 1870413"/>
              <a:gd name="connsiteX1" fmla="*/ 110740 w 602918"/>
              <a:gd name="connsiteY1" fmla="*/ 1870413 h 1870413"/>
              <a:gd name="connsiteX2" fmla="*/ 602918 w 602918"/>
              <a:gd name="connsiteY2" fmla="*/ 1695937 h 1870413"/>
              <a:gd name="connsiteX3" fmla="*/ 0 w 602918"/>
              <a:gd name="connsiteY3" fmla="*/ 0 h 1870413"/>
              <a:gd name="connsiteX0" fmla="*/ 0 w 602918"/>
              <a:gd name="connsiteY0" fmla="*/ 0 h 1870413"/>
              <a:gd name="connsiteX1" fmla="*/ 110740 w 602918"/>
              <a:gd name="connsiteY1" fmla="*/ 1870413 h 1870413"/>
              <a:gd name="connsiteX2" fmla="*/ 602918 w 602918"/>
              <a:gd name="connsiteY2" fmla="*/ 1695937 h 1870413"/>
              <a:gd name="connsiteX3" fmla="*/ 0 w 602918"/>
              <a:gd name="connsiteY3" fmla="*/ 0 h 1870413"/>
              <a:gd name="connsiteX0" fmla="*/ 0 w 602918"/>
              <a:gd name="connsiteY0" fmla="*/ 0 h 1882826"/>
              <a:gd name="connsiteX1" fmla="*/ 125961 w 602918"/>
              <a:gd name="connsiteY1" fmla="*/ 1882826 h 1882826"/>
              <a:gd name="connsiteX2" fmla="*/ 602918 w 602918"/>
              <a:gd name="connsiteY2" fmla="*/ 1695937 h 1882826"/>
              <a:gd name="connsiteX3" fmla="*/ 0 w 602918"/>
              <a:gd name="connsiteY3" fmla="*/ 0 h 1882826"/>
              <a:gd name="connsiteX0" fmla="*/ 0 w 602918"/>
              <a:gd name="connsiteY0" fmla="*/ 0 h 1882826"/>
              <a:gd name="connsiteX1" fmla="*/ 125961 w 602918"/>
              <a:gd name="connsiteY1" fmla="*/ 1882826 h 1882826"/>
              <a:gd name="connsiteX2" fmla="*/ 602918 w 602918"/>
              <a:gd name="connsiteY2" fmla="*/ 1695937 h 1882826"/>
              <a:gd name="connsiteX3" fmla="*/ 0 w 602918"/>
              <a:gd name="connsiteY3" fmla="*/ 0 h 1882826"/>
              <a:gd name="connsiteX0" fmla="*/ 0 w 602918"/>
              <a:gd name="connsiteY0" fmla="*/ 0 h 1882826"/>
              <a:gd name="connsiteX1" fmla="*/ 125961 w 602918"/>
              <a:gd name="connsiteY1" fmla="*/ 1882826 h 1882826"/>
              <a:gd name="connsiteX2" fmla="*/ 602918 w 602918"/>
              <a:gd name="connsiteY2" fmla="*/ 1695937 h 1882826"/>
              <a:gd name="connsiteX3" fmla="*/ 0 w 602918"/>
              <a:gd name="connsiteY3" fmla="*/ 0 h 1882826"/>
              <a:gd name="connsiteX0" fmla="*/ 0 w 602918"/>
              <a:gd name="connsiteY0" fmla="*/ 0 h 1882826"/>
              <a:gd name="connsiteX1" fmla="*/ 125961 w 602918"/>
              <a:gd name="connsiteY1" fmla="*/ 1882826 h 1882826"/>
              <a:gd name="connsiteX2" fmla="*/ 602918 w 602918"/>
              <a:gd name="connsiteY2" fmla="*/ 1695937 h 1882826"/>
              <a:gd name="connsiteX3" fmla="*/ 0 w 602918"/>
              <a:gd name="connsiteY3" fmla="*/ 0 h 1882826"/>
              <a:gd name="connsiteX0" fmla="*/ 0 w 602918"/>
              <a:gd name="connsiteY0" fmla="*/ 0 h 1882826"/>
              <a:gd name="connsiteX1" fmla="*/ 125961 w 602918"/>
              <a:gd name="connsiteY1" fmla="*/ 1882826 h 1882826"/>
              <a:gd name="connsiteX2" fmla="*/ 602918 w 602918"/>
              <a:gd name="connsiteY2" fmla="*/ 1695937 h 1882826"/>
              <a:gd name="connsiteX3" fmla="*/ 0 w 602918"/>
              <a:gd name="connsiteY3" fmla="*/ 0 h 1882826"/>
              <a:gd name="connsiteX0" fmla="*/ 0 w 602918"/>
              <a:gd name="connsiteY0" fmla="*/ 0 h 1882826"/>
              <a:gd name="connsiteX1" fmla="*/ 125961 w 602918"/>
              <a:gd name="connsiteY1" fmla="*/ 1882826 h 1882826"/>
              <a:gd name="connsiteX2" fmla="*/ 602918 w 602918"/>
              <a:gd name="connsiteY2" fmla="*/ 1695937 h 1882826"/>
              <a:gd name="connsiteX3" fmla="*/ 0 w 602918"/>
              <a:gd name="connsiteY3" fmla="*/ 0 h 1882826"/>
              <a:gd name="connsiteX0" fmla="*/ 0 w 602918"/>
              <a:gd name="connsiteY0" fmla="*/ 0 h 1882826"/>
              <a:gd name="connsiteX1" fmla="*/ 125961 w 602918"/>
              <a:gd name="connsiteY1" fmla="*/ 1882826 h 1882826"/>
              <a:gd name="connsiteX2" fmla="*/ 602918 w 602918"/>
              <a:gd name="connsiteY2" fmla="*/ 1695937 h 1882826"/>
              <a:gd name="connsiteX3" fmla="*/ 0 w 602918"/>
              <a:gd name="connsiteY3" fmla="*/ 0 h 1882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2918" h="1882826">
                <a:moveTo>
                  <a:pt x="0" y="0"/>
                </a:moveTo>
                <a:lnTo>
                  <a:pt x="125961" y="1882826"/>
                </a:lnTo>
                <a:cubicBezTo>
                  <a:pt x="305525" y="1845786"/>
                  <a:pt x="416178" y="1806433"/>
                  <a:pt x="602918" y="1695937"/>
                </a:cubicBezTo>
                <a:lnTo>
                  <a:pt x="0" y="0"/>
                </a:lnTo>
                <a:close/>
              </a:path>
            </a:pathLst>
          </a:custGeom>
          <a:pattFill prst="narVert">
            <a:fgClr>
              <a:srgbClr val="FF0000"/>
            </a:fgClr>
            <a:bgClr>
              <a:srgbClr val="C3CFF5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文字方塊 24"/>
          <p:cNvSpPr txBox="1"/>
          <p:nvPr/>
        </p:nvSpPr>
        <p:spPr>
          <a:xfrm>
            <a:off x="7347234" y="6366711"/>
            <a:ext cx="15824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200" dirty="0" smtClean="0"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資料來源：</a:t>
            </a:r>
            <a:r>
              <a:rPr lang="en-US" altLang="zh-TW" sz="1200" dirty="0" err="1" smtClean="0">
                <a:latin typeface="Arial" pitchFamily="34" charset="0"/>
                <a:ea typeface="微軟正黑體" pitchFamily="34" charset="-120"/>
                <a:cs typeface="Arial" pitchFamily="34" charset="0"/>
              </a:rPr>
              <a:t>Prismark</a:t>
            </a:r>
            <a:endParaRPr lang="zh-TW" altLang="en-US" sz="1200" dirty="0">
              <a:latin typeface="Arial" pitchFamily="34" charset="0"/>
              <a:ea typeface="微軟正黑體" pitchFamily="34" charset="-120"/>
              <a:cs typeface="Arial" pitchFamily="34" charset="0"/>
            </a:endParaRPr>
          </a:p>
        </p:txBody>
      </p:sp>
      <p:sp>
        <p:nvSpPr>
          <p:cNvPr id="10" name="手繪多邊形 9"/>
          <p:cNvSpPr/>
          <p:nvPr/>
        </p:nvSpPr>
        <p:spPr>
          <a:xfrm>
            <a:off x="5044273" y="3226063"/>
            <a:ext cx="1517301" cy="1285647"/>
          </a:xfrm>
          <a:custGeom>
            <a:avLst/>
            <a:gdLst>
              <a:gd name="connsiteX0" fmla="*/ 1517301 w 1517301"/>
              <a:gd name="connsiteY0" fmla="*/ 1276141 h 1276141"/>
              <a:gd name="connsiteX1" fmla="*/ 150725 w 1517301"/>
              <a:gd name="connsiteY1" fmla="*/ 0 h 1276141"/>
              <a:gd name="connsiteX2" fmla="*/ 0 w 1517301"/>
              <a:gd name="connsiteY2" fmla="*/ 160774 h 1276141"/>
              <a:gd name="connsiteX3" fmla="*/ 1517301 w 1517301"/>
              <a:gd name="connsiteY3" fmla="*/ 1276141 h 1276141"/>
              <a:gd name="connsiteX0" fmla="*/ 1517301 w 1517301"/>
              <a:gd name="connsiteY0" fmla="*/ 1286189 h 1286189"/>
              <a:gd name="connsiteX1" fmla="*/ 140677 w 1517301"/>
              <a:gd name="connsiteY1" fmla="*/ 0 h 1286189"/>
              <a:gd name="connsiteX2" fmla="*/ 0 w 1517301"/>
              <a:gd name="connsiteY2" fmla="*/ 170822 h 1286189"/>
              <a:gd name="connsiteX3" fmla="*/ 1517301 w 1517301"/>
              <a:gd name="connsiteY3" fmla="*/ 1286189 h 1286189"/>
              <a:gd name="connsiteX0" fmla="*/ 1517301 w 1517301"/>
              <a:gd name="connsiteY0" fmla="*/ 1296238 h 1296238"/>
              <a:gd name="connsiteX1" fmla="*/ 130629 w 1517301"/>
              <a:gd name="connsiteY1" fmla="*/ 0 h 1296238"/>
              <a:gd name="connsiteX2" fmla="*/ 0 w 1517301"/>
              <a:gd name="connsiteY2" fmla="*/ 180871 h 1296238"/>
              <a:gd name="connsiteX3" fmla="*/ 1517301 w 1517301"/>
              <a:gd name="connsiteY3" fmla="*/ 1296238 h 1296238"/>
              <a:gd name="connsiteX0" fmla="*/ 1517301 w 1517301"/>
              <a:gd name="connsiteY0" fmla="*/ 1285647 h 1285647"/>
              <a:gd name="connsiteX1" fmla="*/ 141221 w 1517301"/>
              <a:gd name="connsiteY1" fmla="*/ 0 h 1285647"/>
              <a:gd name="connsiteX2" fmla="*/ 0 w 1517301"/>
              <a:gd name="connsiteY2" fmla="*/ 170280 h 1285647"/>
              <a:gd name="connsiteX3" fmla="*/ 1517301 w 1517301"/>
              <a:gd name="connsiteY3" fmla="*/ 1285647 h 1285647"/>
              <a:gd name="connsiteX0" fmla="*/ 1517301 w 1517301"/>
              <a:gd name="connsiteY0" fmla="*/ 1285647 h 1285647"/>
              <a:gd name="connsiteX1" fmla="*/ 141221 w 1517301"/>
              <a:gd name="connsiteY1" fmla="*/ 0 h 1285647"/>
              <a:gd name="connsiteX2" fmla="*/ 0 w 1517301"/>
              <a:gd name="connsiteY2" fmla="*/ 170280 h 1285647"/>
              <a:gd name="connsiteX3" fmla="*/ 1517301 w 1517301"/>
              <a:gd name="connsiteY3" fmla="*/ 1285647 h 1285647"/>
              <a:gd name="connsiteX0" fmla="*/ 1517301 w 1517301"/>
              <a:gd name="connsiteY0" fmla="*/ 1285647 h 1285647"/>
              <a:gd name="connsiteX1" fmla="*/ 141221 w 1517301"/>
              <a:gd name="connsiteY1" fmla="*/ 0 h 1285647"/>
              <a:gd name="connsiteX2" fmla="*/ 0 w 1517301"/>
              <a:gd name="connsiteY2" fmla="*/ 170280 h 1285647"/>
              <a:gd name="connsiteX3" fmla="*/ 1517301 w 1517301"/>
              <a:gd name="connsiteY3" fmla="*/ 1285647 h 1285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7301" h="1285647">
                <a:moveTo>
                  <a:pt x="1517301" y="1285647"/>
                </a:moveTo>
                <a:lnTo>
                  <a:pt x="141221" y="0"/>
                </a:lnTo>
                <a:cubicBezTo>
                  <a:pt x="65903" y="67352"/>
                  <a:pt x="40013" y="113520"/>
                  <a:pt x="0" y="170280"/>
                </a:cubicBezTo>
                <a:lnTo>
                  <a:pt x="1517301" y="1285647"/>
                </a:lnTo>
                <a:close/>
              </a:path>
            </a:pathLst>
          </a:custGeom>
          <a:pattFill prst="narVert">
            <a:fgClr>
              <a:srgbClr val="FF0000"/>
            </a:fgClr>
            <a:bgClr>
              <a:srgbClr val="E3C7AB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手繪多邊形 21"/>
          <p:cNvSpPr/>
          <p:nvPr/>
        </p:nvSpPr>
        <p:spPr>
          <a:xfrm>
            <a:off x="4671615" y="4386708"/>
            <a:ext cx="1895705" cy="363827"/>
          </a:xfrm>
          <a:custGeom>
            <a:avLst/>
            <a:gdLst>
              <a:gd name="connsiteX0" fmla="*/ 1867635 w 1867635"/>
              <a:gd name="connsiteY0" fmla="*/ 120037 h 413069"/>
              <a:gd name="connsiteX1" fmla="*/ 0 w 1867635"/>
              <a:gd name="connsiteY1" fmla="*/ 0 h 413069"/>
              <a:gd name="connsiteX2" fmla="*/ 17652 w 1867635"/>
              <a:gd name="connsiteY2" fmla="*/ 413069 h 413069"/>
              <a:gd name="connsiteX3" fmla="*/ 1867635 w 1867635"/>
              <a:gd name="connsiteY3" fmla="*/ 120037 h 413069"/>
              <a:gd name="connsiteX0" fmla="*/ 1881757 w 1881757"/>
              <a:gd name="connsiteY0" fmla="*/ 123568 h 413069"/>
              <a:gd name="connsiteX1" fmla="*/ 0 w 1881757"/>
              <a:gd name="connsiteY1" fmla="*/ 0 h 413069"/>
              <a:gd name="connsiteX2" fmla="*/ 17652 w 1881757"/>
              <a:gd name="connsiteY2" fmla="*/ 413069 h 413069"/>
              <a:gd name="connsiteX3" fmla="*/ 1881757 w 1881757"/>
              <a:gd name="connsiteY3" fmla="*/ 123568 h 413069"/>
              <a:gd name="connsiteX0" fmla="*/ 1883718 w 1883718"/>
              <a:gd name="connsiteY0" fmla="*/ 123568 h 413069"/>
              <a:gd name="connsiteX1" fmla="*/ 1961 w 1883718"/>
              <a:gd name="connsiteY1" fmla="*/ 0 h 413069"/>
              <a:gd name="connsiteX2" fmla="*/ 19613 w 1883718"/>
              <a:gd name="connsiteY2" fmla="*/ 413069 h 413069"/>
              <a:gd name="connsiteX3" fmla="*/ 1883718 w 1883718"/>
              <a:gd name="connsiteY3" fmla="*/ 123568 h 413069"/>
              <a:gd name="connsiteX0" fmla="*/ 1881757 w 1881757"/>
              <a:gd name="connsiteY0" fmla="*/ 123568 h 413069"/>
              <a:gd name="connsiteX1" fmla="*/ 0 w 1881757"/>
              <a:gd name="connsiteY1" fmla="*/ 0 h 413069"/>
              <a:gd name="connsiteX2" fmla="*/ 17652 w 1881757"/>
              <a:gd name="connsiteY2" fmla="*/ 413069 h 413069"/>
              <a:gd name="connsiteX3" fmla="*/ 1881757 w 1881757"/>
              <a:gd name="connsiteY3" fmla="*/ 123568 h 413069"/>
              <a:gd name="connsiteX0" fmla="*/ 1883821 w 1883821"/>
              <a:gd name="connsiteY0" fmla="*/ 123568 h 555572"/>
              <a:gd name="connsiteX1" fmla="*/ 2064 w 1883821"/>
              <a:gd name="connsiteY1" fmla="*/ 0 h 555572"/>
              <a:gd name="connsiteX2" fmla="*/ 31592 w 1883821"/>
              <a:gd name="connsiteY2" fmla="*/ 555572 h 555572"/>
              <a:gd name="connsiteX3" fmla="*/ 1883821 w 1883821"/>
              <a:gd name="connsiteY3" fmla="*/ 123568 h 555572"/>
              <a:gd name="connsiteX0" fmla="*/ 1885110 w 1885110"/>
              <a:gd name="connsiteY0" fmla="*/ 123568 h 555572"/>
              <a:gd name="connsiteX1" fmla="*/ 3353 w 1885110"/>
              <a:gd name="connsiteY1" fmla="*/ 0 h 555572"/>
              <a:gd name="connsiteX2" fmla="*/ 32881 w 1885110"/>
              <a:gd name="connsiteY2" fmla="*/ 555572 h 555572"/>
              <a:gd name="connsiteX3" fmla="*/ 1885110 w 1885110"/>
              <a:gd name="connsiteY3" fmla="*/ 123568 h 555572"/>
              <a:gd name="connsiteX0" fmla="*/ 1890279 w 1890279"/>
              <a:gd name="connsiteY0" fmla="*/ 123568 h 555572"/>
              <a:gd name="connsiteX1" fmla="*/ 8522 w 1890279"/>
              <a:gd name="connsiteY1" fmla="*/ 0 h 555572"/>
              <a:gd name="connsiteX2" fmla="*/ 38050 w 1890279"/>
              <a:gd name="connsiteY2" fmla="*/ 555572 h 555572"/>
              <a:gd name="connsiteX3" fmla="*/ 1890279 w 1890279"/>
              <a:gd name="connsiteY3" fmla="*/ 123568 h 555572"/>
              <a:gd name="connsiteX0" fmla="*/ 1894859 w 1894859"/>
              <a:gd name="connsiteY0" fmla="*/ 123568 h 418148"/>
              <a:gd name="connsiteX1" fmla="*/ 13102 w 1894859"/>
              <a:gd name="connsiteY1" fmla="*/ 0 h 418148"/>
              <a:gd name="connsiteX2" fmla="*/ 26774 w 1894859"/>
              <a:gd name="connsiteY2" fmla="*/ 418148 h 418148"/>
              <a:gd name="connsiteX3" fmla="*/ 1894859 w 1894859"/>
              <a:gd name="connsiteY3" fmla="*/ 123568 h 418148"/>
              <a:gd name="connsiteX0" fmla="*/ 1901445 w 1901445"/>
              <a:gd name="connsiteY0" fmla="*/ 123568 h 363827"/>
              <a:gd name="connsiteX1" fmla="*/ 19688 w 1901445"/>
              <a:gd name="connsiteY1" fmla="*/ 0 h 363827"/>
              <a:gd name="connsiteX2" fmla="*/ 19780 w 1901445"/>
              <a:gd name="connsiteY2" fmla="*/ 363827 h 363827"/>
              <a:gd name="connsiteX3" fmla="*/ 1901445 w 1901445"/>
              <a:gd name="connsiteY3" fmla="*/ 123568 h 363827"/>
              <a:gd name="connsiteX0" fmla="*/ 1893088 w 1893088"/>
              <a:gd name="connsiteY0" fmla="*/ 123568 h 363827"/>
              <a:gd name="connsiteX1" fmla="*/ 11331 w 1893088"/>
              <a:gd name="connsiteY1" fmla="*/ 0 h 363827"/>
              <a:gd name="connsiteX2" fmla="*/ 11423 w 1893088"/>
              <a:gd name="connsiteY2" fmla="*/ 363827 h 363827"/>
              <a:gd name="connsiteX3" fmla="*/ 1893088 w 1893088"/>
              <a:gd name="connsiteY3" fmla="*/ 123568 h 363827"/>
              <a:gd name="connsiteX0" fmla="*/ 1903047 w 1903047"/>
              <a:gd name="connsiteY0" fmla="*/ 123568 h 363827"/>
              <a:gd name="connsiteX1" fmla="*/ 7710 w 1903047"/>
              <a:gd name="connsiteY1" fmla="*/ 0 h 363827"/>
              <a:gd name="connsiteX2" fmla="*/ 21382 w 1903047"/>
              <a:gd name="connsiteY2" fmla="*/ 363827 h 363827"/>
              <a:gd name="connsiteX3" fmla="*/ 1903047 w 1903047"/>
              <a:gd name="connsiteY3" fmla="*/ 123568 h 363827"/>
              <a:gd name="connsiteX0" fmla="*/ 1895705 w 1895705"/>
              <a:gd name="connsiteY0" fmla="*/ 123568 h 363827"/>
              <a:gd name="connsiteX1" fmla="*/ 368 w 1895705"/>
              <a:gd name="connsiteY1" fmla="*/ 0 h 363827"/>
              <a:gd name="connsiteX2" fmla="*/ 14040 w 1895705"/>
              <a:gd name="connsiteY2" fmla="*/ 363827 h 363827"/>
              <a:gd name="connsiteX3" fmla="*/ 1895705 w 1895705"/>
              <a:gd name="connsiteY3" fmla="*/ 123568 h 363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95705" h="363827">
                <a:moveTo>
                  <a:pt x="1895705" y="123568"/>
                </a:moveTo>
                <a:lnTo>
                  <a:pt x="368" y="0"/>
                </a:lnTo>
                <a:cubicBezTo>
                  <a:pt x="-1638" y="189805"/>
                  <a:pt x="4791" y="224819"/>
                  <a:pt x="14040" y="363827"/>
                </a:cubicBezTo>
                <a:lnTo>
                  <a:pt x="1895705" y="123568"/>
                </a:lnTo>
                <a:close/>
              </a:path>
            </a:pathLst>
          </a:custGeom>
          <a:pattFill prst="narVert">
            <a:fgClr>
              <a:srgbClr val="FF0000"/>
            </a:fgClr>
            <a:bgClr>
              <a:srgbClr val="FFC000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手繪多邊形 25"/>
          <p:cNvSpPr/>
          <p:nvPr/>
        </p:nvSpPr>
        <p:spPr>
          <a:xfrm>
            <a:off x="6568289" y="3324835"/>
            <a:ext cx="1611367" cy="1183790"/>
          </a:xfrm>
          <a:custGeom>
            <a:avLst/>
            <a:gdLst>
              <a:gd name="connsiteX0" fmla="*/ 0 w 1797113"/>
              <a:gd name="connsiteY0" fmla="*/ 828392 h 828392"/>
              <a:gd name="connsiteX1" fmla="*/ 1797113 w 1797113"/>
              <a:gd name="connsiteY1" fmla="*/ 239916 h 828392"/>
              <a:gd name="connsiteX2" fmla="*/ 1702052 w 1797113"/>
              <a:gd name="connsiteY2" fmla="*/ 0 h 828392"/>
              <a:gd name="connsiteX3" fmla="*/ 0 w 1797113"/>
              <a:gd name="connsiteY3" fmla="*/ 828392 h 828392"/>
              <a:gd name="connsiteX0" fmla="*/ 0 w 1792586"/>
              <a:gd name="connsiteY0" fmla="*/ 828392 h 828392"/>
              <a:gd name="connsiteX1" fmla="*/ 1792586 w 1792586"/>
              <a:gd name="connsiteY1" fmla="*/ 244442 h 828392"/>
              <a:gd name="connsiteX2" fmla="*/ 1702052 w 1792586"/>
              <a:gd name="connsiteY2" fmla="*/ 0 h 828392"/>
              <a:gd name="connsiteX3" fmla="*/ 0 w 1792586"/>
              <a:gd name="connsiteY3" fmla="*/ 828392 h 828392"/>
              <a:gd name="connsiteX0" fmla="*/ 0 w 1792586"/>
              <a:gd name="connsiteY0" fmla="*/ 828392 h 828392"/>
              <a:gd name="connsiteX1" fmla="*/ 1792586 w 1792586"/>
              <a:gd name="connsiteY1" fmla="*/ 244442 h 828392"/>
              <a:gd name="connsiteX2" fmla="*/ 1702052 w 1792586"/>
              <a:gd name="connsiteY2" fmla="*/ 0 h 828392"/>
              <a:gd name="connsiteX3" fmla="*/ 0 w 1792586"/>
              <a:gd name="connsiteY3" fmla="*/ 828392 h 828392"/>
              <a:gd name="connsiteX0" fmla="*/ 0 w 1792586"/>
              <a:gd name="connsiteY0" fmla="*/ 828392 h 828392"/>
              <a:gd name="connsiteX1" fmla="*/ 1792586 w 1792586"/>
              <a:gd name="connsiteY1" fmla="*/ 244442 h 828392"/>
              <a:gd name="connsiteX2" fmla="*/ 1702052 w 1792586"/>
              <a:gd name="connsiteY2" fmla="*/ 0 h 828392"/>
              <a:gd name="connsiteX3" fmla="*/ 0 w 1792586"/>
              <a:gd name="connsiteY3" fmla="*/ 828392 h 828392"/>
              <a:gd name="connsiteX0" fmla="*/ 0 w 1797113"/>
              <a:gd name="connsiteY0" fmla="*/ 828392 h 828392"/>
              <a:gd name="connsiteX1" fmla="*/ 1797113 w 1797113"/>
              <a:gd name="connsiteY1" fmla="*/ 239916 h 828392"/>
              <a:gd name="connsiteX2" fmla="*/ 1702052 w 1797113"/>
              <a:gd name="connsiteY2" fmla="*/ 0 h 828392"/>
              <a:gd name="connsiteX3" fmla="*/ 0 w 1797113"/>
              <a:gd name="connsiteY3" fmla="*/ 828392 h 828392"/>
              <a:gd name="connsiteX0" fmla="*/ 0 w 1797113"/>
              <a:gd name="connsiteY0" fmla="*/ 828392 h 828392"/>
              <a:gd name="connsiteX1" fmla="*/ 1797113 w 1797113"/>
              <a:gd name="connsiteY1" fmla="*/ 243205 h 828392"/>
              <a:gd name="connsiteX2" fmla="*/ 1702052 w 1797113"/>
              <a:gd name="connsiteY2" fmla="*/ 0 h 828392"/>
              <a:gd name="connsiteX3" fmla="*/ 0 w 1797113"/>
              <a:gd name="connsiteY3" fmla="*/ 828392 h 828392"/>
              <a:gd name="connsiteX0" fmla="*/ 0 w 1797113"/>
              <a:gd name="connsiteY0" fmla="*/ 828392 h 828392"/>
              <a:gd name="connsiteX1" fmla="*/ 1797113 w 1797113"/>
              <a:gd name="connsiteY1" fmla="*/ 243205 h 828392"/>
              <a:gd name="connsiteX2" fmla="*/ 1702052 w 1797113"/>
              <a:gd name="connsiteY2" fmla="*/ 0 h 828392"/>
              <a:gd name="connsiteX3" fmla="*/ 0 w 1797113"/>
              <a:gd name="connsiteY3" fmla="*/ 828392 h 828392"/>
              <a:gd name="connsiteX0" fmla="*/ 0 w 1797113"/>
              <a:gd name="connsiteY0" fmla="*/ 828392 h 828392"/>
              <a:gd name="connsiteX1" fmla="*/ 1797113 w 1797113"/>
              <a:gd name="connsiteY1" fmla="*/ 243205 h 828392"/>
              <a:gd name="connsiteX2" fmla="*/ 1702052 w 1797113"/>
              <a:gd name="connsiteY2" fmla="*/ 0 h 828392"/>
              <a:gd name="connsiteX3" fmla="*/ 0 w 1797113"/>
              <a:gd name="connsiteY3" fmla="*/ 828392 h 828392"/>
              <a:gd name="connsiteX0" fmla="*/ 0 w 1785237"/>
              <a:gd name="connsiteY0" fmla="*/ 828392 h 828392"/>
              <a:gd name="connsiteX1" fmla="*/ 1785237 w 1785237"/>
              <a:gd name="connsiteY1" fmla="*/ 243205 h 828392"/>
              <a:gd name="connsiteX2" fmla="*/ 1702052 w 1785237"/>
              <a:gd name="connsiteY2" fmla="*/ 0 h 828392"/>
              <a:gd name="connsiteX3" fmla="*/ 0 w 1785237"/>
              <a:gd name="connsiteY3" fmla="*/ 828392 h 828392"/>
              <a:gd name="connsiteX0" fmla="*/ 0 w 1785237"/>
              <a:gd name="connsiteY0" fmla="*/ 822454 h 822454"/>
              <a:gd name="connsiteX1" fmla="*/ 1785237 w 1785237"/>
              <a:gd name="connsiteY1" fmla="*/ 237267 h 822454"/>
              <a:gd name="connsiteX2" fmla="*/ 1690177 w 1785237"/>
              <a:gd name="connsiteY2" fmla="*/ 0 h 822454"/>
              <a:gd name="connsiteX3" fmla="*/ 0 w 1785237"/>
              <a:gd name="connsiteY3" fmla="*/ 822454 h 822454"/>
              <a:gd name="connsiteX0" fmla="*/ 0 w 1749611"/>
              <a:gd name="connsiteY0" fmla="*/ 822454 h 822454"/>
              <a:gd name="connsiteX1" fmla="*/ 1749611 w 1749611"/>
              <a:gd name="connsiteY1" fmla="*/ 195704 h 822454"/>
              <a:gd name="connsiteX2" fmla="*/ 1690177 w 1749611"/>
              <a:gd name="connsiteY2" fmla="*/ 0 h 822454"/>
              <a:gd name="connsiteX3" fmla="*/ 0 w 1749611"/>
              <a:gd name="connsiteY3" fmla="*/ 822454 h 822454"/>
              <a:gd name="connsiteX0" fmla="*/ 0 w 1773362"/>
              <a:gd name="connsiteY0" fmla="*/ 822454 h 822454"/>
              <a:gd name="connsiteX1" fmla="*/ 1773362 w 1773362"/>
              <a:gd name="connsiteY1" fmla="*/ 237267 h 822454"/>
              <a:gd name="connsiteX2" fmla="*/ 1690177 w 1773362"/>
              <a:gd name="connsiteY2" fmla="*/ 0 h 822454"/>
              <a:gd name="connsiteX3" fmla="*/ 0 w 1773362"/>
              <a:gd name="connsiteY3" fmla="*/ 822454 h 822454"/>
              <a:gd name="connsiteX0" fmla="*/ 0 w 1773362"/>
              <a:gd name="connsiteY0" fmla="*/ 1184651 h 1184651"/>
              <a:gd name="connsiteX1" fmla="*/ 1773362 w 1773362"/>
              <a:gd name="connsiteY1" fmla="*/ 599464 h 1184651"/>
              <a:gd name="connsiteX2" fmla="*/ 1482359 w 1773362"/>
              <a:gd name="connsiteY2" fmla="*/ 0 h 1184651"/>
              <a:gd name="connsiteX3" fmla="*/ 0 w 1773362"/>
              <a:gd name="connsiteY3" fmla="*/ 1184651 h 1184651"/>
              <a:gd name="connsiteX0" fmla="*/ 0 w 1601169"/>
              <a:gd name="connsiteY0" fmla="*/ 1184651 h 1184651"/>
              <a:gd name="connsiteX1" fmla="*/ 1601169 w 1601169"/>
              <a:gd name="connsiteY1" fmla="*/ 225391 h 1184651"/>
              <a:gd name="connsiteX2" fmla="*/ 1482359 w 1601169"/>
              <a:gd name="connsiteY2" fmla="*/ 0 h 1184651"/>
              <a:gd name="connsiteX3" fmla="*/ 0 w 1601169"/>
              <a:gd name="connsiteY3" fmla="*/ 1184651 h 1184651"/>
              <a:gd name="connsiteX0" fmla="*/ 0 w 1601169"/>
              <a:gd name="connsiteY0" fmla="*/ 1190588 h 1190588"/>
              <a:gd name="connsiteX1" fmla="*/ 1601169 w 1601169"/>
              <a:gd name="connsiteY1" fmla="*/ 231328 h 1190588"/>
              <a:gd name="connsiteX2" fmla="*/ 1470484 w 1601169"/>
              <a:gd name="connsiteY2" fmla="*/ 0 h 1190588"/>
              <a:gd name="connsiteX3" fmla="*/ 0 w 1601169"/>
              <a:gd name="connsiteY3" fmla="*/ 1190588 h 1190588"/>
              <a:gd name="connsiteX0" fmla="*/ 0 w 1601169"/>
              <a:gd name="connsiteY0" fmla="*/ 1190588 h 1190588"/>
              <a:gd name="connsiteX1" fmla="*/ 1601169 w 1601169"/>
              <a:gd name="connsiteY1" fmla="*/ 231328 h 1190588"/>
              <a:gd name="connsiteX2" fmla="*/ 1470484 w 1601169"/>
              <a:gd name="connsiteY2" fmla="*/ 0 h 1190588"/>
              <a:gd name="connsiteX3" fmla="*/ 0 w 1601169"/>
              <a:gd name="connsiteY3" fmla="*/ 1190588 h 1190588"/>
              <a:gd name="connsiteX0" fmla="*/ 0 w 1601169"/>
              <a:gd name="connsiteY0" fmla="*/ 1190588 h 1190588"/>
              <a:gd name="connsiteX1" fmla="*/ 1601169 w 1601169"/>
              <a:gd name="connsiteY1" fmla="*/ 231328 h 1190588"/>
              <a:gd name="connsiteX2" fmla="*/ 1470484 w 1601169"/>
              <a:gd name="connsiteY2" fmla="*/ 0 h 1190588"/>
              <a:gd name="connsiteX3" fmla="*/ 0 w 1601169"/>
              <a:gd name="connsiteY3" fmla="*/ 1190588 h 1190588"/>
              <a:gd name="connsiteX0" fmla="*/ 0 w 1601169"/>
              <a:gd name="connsiteY0" fmla="*/ 1190588 h 1190588"/>
              <a:gd name="connsiteX1" fmla="*/ 1601169 w 1601169"/>
              <a:gd name="connsiteY1" fmla="*/ 231328 h 1190588"/>
              <a:gd name="connsiteX2" fmla="*/ 1470484 w 1601169"/>
              <a:gd name="connsiteY2" fmla="*/ 0 h 1190588"/>
              <a:gd name="connsiteX3" fmla="*/ 0 w 1601169"/>
              <a:gd name="connsiteY3" fmla="*/ 1190588 h 1190588"/>
              <a:gd name="connsiteX0" fmla="*/ 0 w 1611367"/>
              <a:gd name="connsiteY0" fmla="*/ 1190588 h 1190588"/>
              <a:gd name="connsiteX1" fmla="*/ 1611367 w 1611367"/>
              <a:gd name="connsiteY1" fmla="*/ 217731 h 1190588"/>
              <a:gd name="connsiteX2" fmla="*/ 1470484 w 1611367"/>
              <a:gd name="connsiteY2" fmla="*/ 0 h 1190588"/>
              <a:gd name="connsiteX3" fmla="*/ 0 w 1611367"/>
              <a:gd name="connsiteY3" fmla="*/ 1190588 h 1190588"/>
              <a:gd name="connsiteX0" fmla="*/ 0 w 1611367"/>
              <a:gd name="connsiteY0" fmla="*/ 1190588 h 1190588"/>
              <a:gd name="connsiteX1" fmla="*/ 1611367 w 1611367"/>
              <a:gd name="connsiteY1" fmla="*/ 217731 h 1190588"/>
              <a:gd name="connsiteX2" fmla="*/ 1470484 w 1611367"/>
              <a:gd name="connsiteY2" fmla="*/ 0 h 1190588"/>
              <a:gd name="connsiteX3" fmla="*/ 0 w 1611367"/>
              <a:gd name="connsiteY3" fmla="*/ 1190588 h 1190588"/>
              <a:gd name="connsiteX0" fmla="*/ 0 w 1611367"/>
              <a:gd name="connsiteY0" fmla="*/ 1183790 h 1183790"/>
              <a:gd name="connsiteX1" fmla="*/ 1611367 w 1611367"/>
              <a:gd name="connsiteY1" fmla="*/ 210933 h 1183790"/>
              <a:gd name="connsiteX2" fmla="*/ 1470484 w 1611367"/>
              <a:gd name="connsiteY2" fmla="*/ 0 h 1183790"/>
              <a:gd name="connsiteX3" fmla="*/ 0 w 1611367"/>
              <a:gd name="connsiteY3" fmla="*/ 1183790 h 1183790"/>
              <a:gd name="connsiteX0" fmla="*/ 0 w 1611367"/>
              <a:gd name="connsiteY0" fmla="*/ 1183790 h 1183790"/>
              <a:gd name="connsiteX1" fmla="*/ 1611367 w 1611367"/>
              <a:gd name="connsiteY1" fmla="*/ 210933 h 1183790"/>
              <a:gd name="connsiteX2" fmla="*/ 1470484 w 1611367"/>
              <a:gd name="connsiteY2" fmla="*/ 0 h 1183790"/>
              <a:gd name="connsiteX3" fmla="*/ 0 w 1611367"/>
              <a:gd name="connsiteY3" fmla="*/ 1183790 h 1183790"/>
              <a:gd name="connsiteX0" fmla="*/ 0 w 1611367"/>
              <a:gd name="connsiteY0" fmla="*/ 1183790 h 1183790"/>
              <a:gd name="connsiteX1" fmla="*/ 1611367 w 1611367"/>
              <a:gd name="connsiteY1" fmla="*/ 210933 h 1183790"/>
              <a:gd name="connsiteX2" fmla="*/ 1470484 w 1611367"/>
              <a:gd name="connsiteY2" fmla="*/ 0 h 1183790"/>
              <a:gd name="connsiteX3" fmla="*/ 0 w 1611367"/>
              <a:gd name="connsiteY3" fmla="*/ 1183790 h 1183790"/>
              <a:gd name="connsiteX0" fmla="*/ 0 w 1611367"/>
              <a:gd name="connsiteY0" fmla="*/ 1183790 h 1183790"/>
              <a:gd name="connsiteX1" fmla="*/ 1611367 w 1611367"/>
              <a:gd name="connsiteY1" fmla="*/ 210933 h 1183790"/>
              <a:gd name="connsiteX2" fmla="*/ 1470484 w 1611367"/>
              <a:gd name="connsiteY2" fmla="*/ 0 h 1183790"/>
              <a:gd name="connsiteX3" fmla="*/ 0 w 1611367"/>
              <a:gd name="connsiteY3" fmla="*/ 1183790 h 1183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1367" h="1183790">
                <a:moveTo>
                  <a:pt x="0" y="1183790"/>
                </a:moveTo>
                <a:lnTo>
                  <a:pt x="1611367" y="210933"/>
                </a:lnTo>
                <a:cubicBezTo>
                  <a:pt x="1562138" y="119992"/>
                  <a:pt x="1530094" y="76791"/>
                  <a:pt x="1470484" y="0"/>
                </a:cubicBezTo>
                <a:lnTo>
                  <a:pt x="0" y="1183790"/>
                </a:lnTo>
                <a:close/>
              </a:path>
            </a:pathLst>
          </a:custGeom>
          <a:pattFill prst="narVert">
            <a:fgClr>
              <a:srgbClr val="FF0000"/>
            </a:fgClr>
            <a:bgClr>
              <a:srgbClr val="FDEDCF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14" name="文字方塊 13"/>
          <p:cNvSpPr txBox="1"/>
          <p:nvPr/>
        </p:nvSpPr>
        <p:spPr>
          <a:xfrm>
            <a:off x="5329025" y="5377591"/>
            <a:ext cx="6030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600" dirty="0" smtClean="0">
                <a:latin typeface="Arial" pitchFamily="34" charset="0"/>
                <a:ea typeface="微軟正黑體" pitchFamily="34" charset="-120"/>
                <a:cs typeface="Arial" pitchFamily="34" charset="0"/>
              </a:rPr>
              <a:t>日本</a:t>
            </a:r>
            <a:endParaRPr lang="en-US" altLang="zh-TW" sz="1600" dirty="0" smtClean="0">
              <a:latin typeface="Arial" pitchFamily="34" charset="0"/>
              <a:ea typeface="微軟正黑體" pitchFamily="34" charset="-120"/>
              <a:cs typeface="Arial" pitchFamily="34" charset="0"/>
            </a:endParaRPr>
          </a:p>
          <a:p>
            <a:r>
              <a:rPr lang="en-US" altLang="zh-TW" sz="1600" dirty="0" smtClean="0">
                <a:latin typeface="Arial" pitchFamily="34" charset="0"/>
                <a:ea typeface="微軟正黑體" pitchFamily="34" charset="-120"/>
                <a:cs typeface="Arial" pitchFamily="34" charset="0"/>
              </a:rPr>
              <a:t>10%</a:t>
            </a:r>
            <a:endParaRPr lang="zh-TW" altLang="en-US" sz="1600" dirty="0" smtClean="0">
              <a:latin typeface="Arial" pitchFamily="34" charset="0"/>
              <a:ea typeface="微軟正黑體" pitchFamily="34" charset="-120"/>
              <a:cs typeface="Arial" pitchFamily="34" charset="0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4774258" y="4386708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600" dirty="0" smtClean="0">
                <a:latin typeface="Arial" pitchFamily="34" charset="0"/>
                <a:ea typeface="微軟正黑體" pitchFamily="34" charset="-120"/>
                <a:cs typeface="Arial" pitchFamily="34" charset="0"/>
              </a:rPr>
              <a:t>台灣</a:t>
            </a:r>
            <a:r>
              <a:rPr lang="en-US" altLang="zh-TW" sz="1600" dirty="0" smtClean="0">
                <a:latin typeface="Arial" pitchFamily="34" charset="0"/>
                <a:ea typeface="微軟正黑體" pitchFamily="34" charset="-120"/>
                <a:cs typeface="Arial" pitchFamily="34" charset="0"/>
              </a:rPr>
              <a:t>14%</a:t>
            </a:r>
            <a:endParaRPr lang="zh-TW" altLang="en-US" sz="1600" dirty="0" smtClean="0">
              <a:latin typeface="Arial" pitchFamily="34" charset="0"/>
              <a:ea typeface="微軟正黑體" pitchFamily="34" charset="-120"/>
              <a:cs typeface="Arial" pitchFamily="34" charset="0"/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7045709" y="3208049"/>
            <a:ext cx="6030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600" dirty="0" smtClean="0">
                <a:latin typeface="Arial" pitchFamily="34" charset="0"/>
                <a:ea typeface="微軟正黑體" pitchFamily="34" charset="-120"/>
                <a:cs typeface="Arial" pitchFamily="34" charset="0"/>
              </a:rPr>
              <a:t>其他</a:t>
            </a:r>
            <a:endParaRPr lang="en-US" altLang="zh-TW" sz="1600" dirty="0" smtClean="0">
              <a:latin typeface="Arial" pitchFamily="34" charset="0"/>
              <a:ea typeface="微軟正黑體" pitchFamily="34" charset="-120"/>
              <a:cs typeface="Arial" pitchFamily="34" charset="0"/>
            </a:endParaRPr>
          </a:p>
          <a:p>
            <a:r>
              <a:rPr lang="en-US" altLang="zh-TW" sz="1600" dirty="0" smtClean="0">
                <a:latin typeface="Arial" pitchFamily="34" charset="0"/>
                <a:ea typeface="微軟正黑體" pitchFamily="34" charset="-120"/>
                <a:cs typeface="Arial" pitchFamily="34" charset="0"/>
              </a:rPr>
              <a:t>16%</a:t>
            </a:r>
            <a:endParaRPr lang="zh-TW" altLang="en-US" sz="1600" dirty="0" smtClean="0">
              <a:latin typeface="Arial" pitchFamily="34" charset="0"/>
              <a:ea typeface="微軟正黑體" pitchFamily="34" charset="-12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16593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25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750"/>
                            </p:stCondLst>
                            <p:childTnLst>
                              <p:par>
                                <p:cTn id="5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250"/>
                            </p:stCondLst>
                            <p:childTnLst>
                              <p:par>
                                <p:cTn id="6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750"/>
                            </p:stCondLst>
                            <p:childTnLst>
                              <p:par>
                                <p:cTn id="6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25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1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750"/>
                            </p:stCondLst>
                            <p:childTnLst>
                              <p:par>
                                <p:cTn id="7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925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12" grpId="0"/>
      <p:bldP spid="16" grpId="0"/>
      <p:bldP spid="19" grpId="0"/>
      <p:bldP spid="20" grpId="0"/>
      <p:bldP spid="7" grpId="0"/>
      <p:bldP spid="21" grpId="0"/>
      <p:bldP spid="31" grpId="0"/>
      <p:bldP spid="17" grpId="0" build="p"/>
      <p:bldP spid="5" grpId="0" animBg="1"/>
      <p:bldP spid="8" grpId="0" animBg="1"/>
      <p:bldP spid="23" grpId="0" animBg="1"/>
      <p:bldP spid="25" grpId="1"/>
      <p:bldP spid="10" grpId="0" animBg="1"/>
      <p:bldP spid="22" grpId="0" animBg="1"/>
      <p:bldP spid="26" grpId="0" animBg="1"/>
      <p:bldP spid="14" grpId="0"/>
      <p:bldP spid="15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91" t="1621" r="5464" b="-560"/>
          <a:stretch/>
        </p:blipFill>
        <p:spPr>
          <a:xfrm>
            <a:off x="6357950" y="2239367"/>
            <a:ext cx="2109591" cy="1502002"/>
          </a:xfrm>
          <a:prstGeom prst="ellipse">
            <a:avLst/>
          </a:prstGeom>
          <a:ln w="63500" cap="rnd">
            <a:noFill/>
          </a:ln>
          <a:effectLst>
            <a:outerShdw blurRad="177800" dist="38100" dir="2700000" sx="102000" sy="102000" algn="tl" rotWithShape="0">
              <a:prstClr val="black">
                <a:alpha val="40000"/>
              </a:prstClr>
            </a:outerShdw>
            <a:softEdge rad="127000"/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2" name="群組 6"/>
          <p:cNvGrpSpPr/>
          <p:nvPr/>
        </p:nvGrpSpPr>
        <p:grpSpPr>
          <a:xfrm>
            <a:off x="0" y="1949156"/>
            <a:ext cx="5940152" cy="759764"/>
            <a:chOff x="0" y="1632956"/>
            <a:chExt cx="5940152" cy="759764"/>
          </a:xfrm>
        </p:grpSpPr>
        <p:sp>
          <p:nvSpPr>
            <p:cNvPr id="12" name="向右箭號 12"/>
            <p:cNvSpPr/>
            <p:nvPr/>
          </p:nvSpPr>
          <p:spPr>
            <a:xfrm>
              <a:off x="0" y="1632956"/>
              <a:ext cx="5940152" cy="759764"/>
            </a:xfrm>
            <a:custGeom>
              <a:avLst/>
              <a:gdLst>
                <a:gd name="connsiteX0" fmla="*/ 0 w 5940152"/>
                <a:gd name="connsiteY0" fmla="*/ 189941 h 759764"/>
                <a:gd name="connsiteX1" fmla="*/ 5030844 w 5940152"/>
                <a:gd name="connsiteY1" fmla="*/ 189941 h 759764"/>
                <a:gd name="connsiteX2" fmla="*/ 5030844 w 5940152"/>
                <a:gd name="connsiteY2" fmla="*/ 0 h 759764"/>
                <a:gd name="connsiteX3" fmla="*/ 5940152 w 5940152"/>
                <a:gd name="connsiteY3" fmla="*/ 379882 h 759764"/>
                <a:gd name="connsiteX4" fmla="*/ 5030844 w 5940152"/>
                <a:gd name="connsiteY4" fmla="*/ 759764 h 759764"/>
                <a:gd name="connsiteX5" fmla="*/ 5030844 w 5940152"/>
                <a:gd name="connsiteY5" fmla="*/ 569823 h 759764"/>
                <a:gd name="connsiteX6" fmla="*/ 0 w 5940152"/>
                <a:gd name="connsiteY6" fmla="*/ 569823 h 759764"/>
                <a:gd name="connsiteX7" fmla="*/ 0 w 5940152"/>
                <a:gd name="connsiteY7" fmla="*/ 189941 h 759764"/>
                <a:gd name="connsiteX0" fmla="*/ 0 w 5940152"/>
                <a:gd name="connsiteY0" fmla="*/ 189941 h 759764"/>
                <a:gd name="connsiteX1" fmla="*/ 5173348 w 5940152"/>
                <a:gd name="connsiteY1" fmla="*/ 201816 h 759764"/>
                <a:gd name="connsiteX2" fmla="*/ 5030844 w 5940152"/>
                <a:gd name="connsiteY2" fmla="*/ 0 h 759764"/>
                <a:gd name="connsiteX3" fmla="*/ 5940152 w 5940152"/>
                <a:gd name="connsiteY3" fmla="*/ 379882 h 759764"/>
                <a:gd name="connsiteX4" fmla="*/ 5030844 w 5940152"/>
                <a:gd name="connsiteY4" fmla="*/ 759764 h 759764"/>
                <a:gd name="connsiteX5" fmla="*/ 5030844 w 5940152"/>
                <a:gd name="connsiteY5" fmla="*/ 569823 h 759764"/>
                <a:gd name="connsiteX6" fmla="*/ 0 w 5940152"/>
                <a:gd name="connsiteY6" fmla="*/ 569823 h 759764"/>
                <a:gd name="connsiteX7" fmla="*/ 0 w 5940152"/>
                <a:gd name="connsiteY7" fmla="*/ 189941 h 759764"/>
                <a:gd name="connsiteX0" fmla="*/ 0 w 5940152"/>
                <a:gd name="connsiteY0" fmla="*/ 189941 h 759764"/>
                <a:gd name="connsiteX1" fmla="*/ 5173348 w 5940152"/>
                <a:gd name="connsiteY1" fmla="*/ 201816 h 759764"/>
                <a:gd name="connsiteX2" fmla="*/ 5030844 w 5940152"/>
                <a:gd name="connsiteY2" fmla="*/ 0 h 759764"/>
                <a:gd name="connsiteX3" fmla="*/ 5940152 w 5940152"/>
                <a:gd name="connsiteY3" fmla="*/ 379882 h 759764"/>
                <a:gd name="connsiteX4" fmla="*/ 5030844 w 5940152"/>
                <a:gd name="connsiteY4" fmla="*/ 759764 h 759764"/>
                <a:gd name="connsiteX5" fmla="*/ 5173348 w 5940152"/>
                <a:gd name="connsiteY5" fmla="*/ 569823 h 759764"/>
                <a:gd name="connsiteX6" fmla="*/ 0 w 5940152"/>
                <a:gd name="connsiteY6" fmla="*/ 569823 h 759764"/>
                <a:gd name="connsiteX7" fmla="*/ 0 w 5940152"/>
                <a:gd name="connsiteY7" fmla="*/ 189941 h 759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940152" h="759764">
                  <a:moveTo>
                    <a:pt x="0" y="189941"/>
                  </a:moveTo>
                  <a:lnTo>
                    <a:pt x="5173348" y="201816"/>
                  </a:lnTo>
                  <a:lnTo>
                    <a:pt x="5030844" y="0"/>
                  </a:lnTo>
                  <a:lnTo>
                    <a:pt x="5940152" y="379882"/>
                  </a:lnTo>
                  <a:lnTo>
                    <a:pt x="5030844" y="759764"/>
                  </a:lnTo>
                  <a:lnTo>
                    <a:pt x="5173348" y="569823"/>
                  </a:lnTo>
                  <a:lnTo>
                    <a:pt x="0" y="569823"/>
                  </a:lnTo>
                  <a:lnTo>
                    <a:pt x="0" y="18994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latin typeface="Arial" pitchFamily="34" charset="0"/>
                <a:ea typeface="微軟正黑體" pitchFamily="34" charset="-120"/>
                <a:cs typeface="Arial" pitchFamily="34" charset="0"/>
              </a:endParaRPr>
            </a:p>
          </p:txBody>
        </p:sp>
        <p:sp>
          <p:nvSpPr>
            <p:cNvPr id="6" name="文字方塊 9"/>
            <p:cNvSpPr txBox="1">
              <a:spLocks noChangeArrowheads="1"/>
            </p:cNvSpPr>
            <p:nvPr/>
          </p:nvSpPr>
          <p:spPr bwMode="auto">
            <a:xfrm>
              <a:off x="395536" y="1807510"/>
              <a:ext cx="351891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kumimoji="0" lang="zh-TW" altLang="en-US" sz="2000" b="1" dirty="0" smtClean="0">
                  <a:solidFill>
                    <a:schemeClr val="bg1"/>
                  </a:solidFill>
                  <a:ea typeface="微軟正黑體" pitchFamily="34" charset="-120"/>
                  <a:cs typeface="Arial" pitchFamily="34" charset="0"/>
                </a:rPr>
                <a:t>因應半導體</a:t>
              </a:r>
              <a:r>
                <a:rPr kumimoji="0" lang="zh-TW" altLang="en-US" sz="2000" b="1" dirty="0">
                  <a:solidFill>
                    <a:schemeClr val="bg1"/>
                  </a:solidFill>
                  <a:ea typeface="微軟正黑體" pitchFamily="34" charset="-120"/>
                  <a:cs typeface="Arial" pitchFamily="34" charset="0"/>
                </a:rPr>
                <a:t>市場</a:t>
              </a:r>
              <a:r>
                <a:rPr kumimoji="0" lang="zh-TW" altLang="en-US" sz="2000" b="1" dirty="0" smtClean="0">
                  <a:solidFill>
                    <a:schemeClr val="bg1"/>
                  </a:solidFill>
                  <a:ea typeface="微軟正黑體" pitchFamily="34" charset="-120"/>
                  <a:cs typeface="Arial" pitchFamily="34" charset="0"/>
                </a:rPr>
                <a:t>的發展潛力</a:t>
              </a:r>
              <a:r>
                <a:rPr kumimoji="0" lang="zh-TW" altLang="en-US" sz="2000" b="1" dirty="0">
                  <a:solidFill>
                    <a:schemeClr val="bg1"/>
                  </a:solidFill>
                  <a:ea typeface="微軟正黑體" pitchFamily="34" charset="-120"/>
                  <a:cs typeface="Arial" pitchFamily="34" charset="0"/>
                </a:rPr>
                <a:t>大</a:t>
              </a:r>
            </a:p>
          </p:txBody>
        </p:sp>
      </p:grpSp>
      <p:cxnSp>
        <p:nvCxnSpPr>
          <p:cNvPr id="13" name="直線接點 12"/>
          <p:cNvCxnSpPr/>
          <p:nvPr/>
        </p:nvCxnSpPr>
        <p:spPr>
          <a:xfrm>
            <a:off x="0" y="4517466"/>
            <a:ext cx="8643966" cy="1716"/>
          </a:xfrm>
          <a:prstGeom prst="line">
            <a:avLst/>
          </a:prstGeom>
          <a:ln w="57150">
            <a:solidFill>
              <a:srgbClr val="002D86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橢圓 14"/>
          <p:cNvSpPr/>
          <p:nvPr/>
        </p:nvSpPr>
        <p:spPr>
          <a:xfrm>
            <a:off x="783466" y="4442615"/>
            <a:ext cx="151418" cy="151418"/>
          </a:xfrm>
          <a:prstGeom prst="ellipse">
            <a:avLst/>
          </a:prstGeom>
          <a:solidFill>
            <a:srgbClr val="002D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Arial" pitchFamily="34" charset="0"/>
              <a:ea typeface="微軟正黑體" pitchFamily="34" charset="-120"/>
              <a:cs typeface="Arial" pitchFamily="34" charset="0"/>
            </a:endParaRPr>
          </a:p>
        </p:txBody>
      </p:sp>
      <p:sp>
        <p:nvSpPr>
          <p:cNvPr id="16" name="橢圓 15"/>
          <p:cNvSpPr/>
          <p:nvPr/>
        </p:nvSpPr>
        <p:spPr>
          <a:xfrm>
            <a:off x="1939620" y="4442615"/>
            <a:ext cx="151418" cy="151418"/>
          </a:xfrm>
          <a:prstGeom prst="ellipse">
            <a:avLst/>
          </a:prstGeom>
          <a:solidFill>
            <a:srgbClr val="002D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Arial" pitchFamily="34" charset="0"/>
              <a:ea typeface="微軟正黑體" pitchFamily="34" charset="-120"/>
              <a:cs typeface="Arial" pitchFamily="34" charset="0"/>
            </a:endParaRPr>
          </a:p>
        </p:txBody>
      </p:sp>
      <p:sp>
        <p:nvSpPr>
          <p:cNvPr id="17" name="橢圓 16"/>
          <p:cNvSpPr/>
          <p:nvPr/>
        </p:nvSpPr>
        <p:spPr>
          <a:xfrm>
            <a:off x="4163895" y="4442615"/>
            <a:ext cx="151418" cy="151418"/>
          </a:xfrm>
          <a:prstGeom prst="ellipse">
            <a:avLst/>
          </a:prstGeom>
          <a:solidFill>
            <a:srgbClr val="002D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Arial" pitchFamily="34" charset="0"/>
              <a:ea typeface="微軟正黑體" pitchFamily="34" charset="-120"/>
              <a:cs typeface="Arial" pitchFamily="34" charset="0"/>
            </a:endParaRPr>
          </a:p>
        </p:txBody>
      </p:sp>
      <p:sp>
        <p:nvSpPr>
          <p:cNvPr id="18" name="橢圓 17"/>
          <p:cNvSpPr/>
          <p:nvPr/>
        </p:nvSpPr>
        <p:spPr>
          <a:xfrm>
            <a:off x="5437292" y="4442615"/>
            <a:ext cx="151418" cy="151418"/>
          </a:xfrm>
          <a:prstGeom prst="ellipse">
            <a:avLst/>
          </a:prstGeom>
          <a:solidFill>
            <a:srgbClr val="002D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Arial" pitchFamily="34" charset="0"/>
              <a:ea typeface="微軟正黑體" pitchFamily="34" charset="-120"/>
              <a:cs typeface="Arial" pitchFamily="34" charset="0"/>
            </a:endParaRPr>
          </a:p>
        </p:txBody>
      </p:sp>
      <p:sp>
        <p:nvSpPr>
          <p:cNvPr id="19" name="橢圓 18"/>
          <p:cNvSpPr/>
          <p:nvPr/>
        </p:nvSpPr>
        <p:spPr>
          <a:xfrm>
            <a:off x="6661428" y="4442615"/>
            <a:ext cx="151418" cy="151418"/>
          </a:xfrm>
          <a:prstGeom prst="ellipse">
            <a:avLst/>
          </a:prstGeom>
          <a:solidFill>
            <a:srgbClr val="002D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Arial" pitchFamily="34" charset="0"/>
              <a:ea typeface="微軟正黑體" pitchFamily="34" charset="-120"/>
              <a:cs typeface="Arial" pitchFamily="34" charset="0"/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98678" y="4736909"/>
            <a:ext cx="15209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 dirty="0" smtClean="0">
                <a:latin typeface="Arial" pitchFamily="34" charset="0"/>
                <a:ea typeface="微軟正黑體" pitchFamily="34" charset="-120"/>
                <a:cs typeface="Arial" pitchFamily="34" charset="0"/>
              </a:rPr>
              <a:t>2015.6</a:t>
            </a:r>
            <a:r>
              <a:rPr lang="zh-TW" altLang="en-US" sz="1400" dirty="0" smtClean="0">
                <a:latin typeface="Arial" pitchFamily="34" charset="0"/>
                <a:ea typeface="微軟正黑體" pitchFamily="34" charset="-120"/>
                <a:cs typeface="Arial" pitchFamily="34" charset="0"/>
              </a:rPr>
              <a:t>月</a:t>
            </a:r>
            <a:endParaRPr lang="en-US" altLang="zh-TW" sz="1400" dirty="0" smtClean="0">
              <a:latin typeface="Arial" pitchFamily="34" charset="0"/>
              <a:ea typeface="微軟正黑體" pitchFamily="34" charset="-120"/>
              <a:cs typeface="Arial" pitchFamily="34" charset="0"/>
            </a:endParaRPr>
          </a:p>
          <a:p>
            <a:r>
              <a:rPr lang="zh-TW" altLang="en-US" sz="1400" dirty="0" smtClean="0">
                <a:latin typeface="Arial" pitchFamily="34" charset="0"/>
                <a:ea typeface="微軟正黑體" pitchFamily="34" charset="-120"/>
                <a:cs typeface="Arial" pitchFamily="34" charset="0"/>
              </a:rPr>
              <a:t>開發</a:t>
            </a:r>
            <a:r>
              <a:rPr lang="en-US" altLang="zh-TW" sz="1400" dirty="0" smtClean="0">
                <a:latin typeface="Arial" pitchFamily="34" charset="0"/>
                <a:ea typeface="微軟正黑體" pitchFamily="34" charset="-120"/>
                <a:cs typeface="Arial" pitchFamily="34" charset="0"/>
              </a:rPr>
              <a:t>Wafer AVI 1</a:t>
            </a:r>
            <a:endParaRPr lang="zh-TW" altLang="en-US" sz="1400" dirty="0">
              <a:latin typeface="Arial" pitchFamily="34" charset="0"/>
              <a:ea typeface="微軟正黑體" pitchFamily="34" charset="-120"/>
              <a:cs typeface="Arial" pitchFamily="34" charset="0"/>
            </a:endParaRPr>
          </a:p>
        </p:txBody>
      </p:sp>
      <p:sp>
        <p:nvSpPr>
          <p:cNvPr id="21" name="文字方塊 20"/>
          <p:cNvSpPr txBox="1"/>
          <p:nvPr/>
        </p:nvSpPr>
        <p:spPr>
          <a:xfrm>
            <a:off x="1551900" y="4736909"/>
            <a:ext cx="9268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 dirty="0" smtClean="0">
                <a:latin typeface="Arial" pitchFamily="34" charset="0"/>
                <a:ea typeface="微軟正黑體" pitchFamily="34" charset="-120"/>
                <a:cs typeface="Arial" pitchFamily="34" charset="0"/>
              </a:rPr>
              <a:t>2016.3</a:t>
            </a:r>
            <a:r>
              <a:rPr lang="zh-TW" altLang="en-US" sz="1400" dirty="0" smtClean="0">
                <a:latin typeface="Arial" pitchFamily="34" charset="0"/>
                <a:ea typeface="微軟正黑體" pitchFamily="34" charset="-120"/>
                <a:cs typeface="Arial" pitchFamily="34" charset="0"/>
              </a:rPr>
              <a:t>月</a:t>
            </a:r>
            <a:endParaRPr lang="en-US" altLang="zh-TW" sz="1400" dirty="0" smtClean="0">
              <a:latin typeface="Arial" pitchFamily="34" charset="0"/>
              <a:ea typeface="微軟正黑體" pitchFamily="34" charset="-120"/>
              <a:cs typeface="Arial" pitchFamily="34" charset="0"/>
            </a:endParaRPr>
          </a:p>
          <a:p>
            <a:r>
              <a:rPr lang="zh-TW" altLang="en-US" sz="1400" dirty="0" smtClean="0">
                <a:latin typeface="Arial" pitchFamily="34" charset="0"/>
                <a:ea typeface="微軟正黑體" pitchFamily="34" charset="-120"/>
                <a:cs typeface="Arial" pitchFamily="34" charset="0"/>
              </a:rPr>
              <a:t>出貨</a:t>
            </a:r>
            <a:endParaRPr lang="zh-TW" altLang="en-US" sz="1400" dirty="0">
              <a:latin typeface="Arial" pitchFamily="34" charset="0"/>
              <a:ea typeface="微軟正黑體" pitchFamily="34" charset="-120"/>
              <a:cs typeface="Arial" pitchFamily="34" charset="0"/>
            </a:endParaRPr>
          </a:p>
        </p:txBody>
      </p:sp>
      <p:sp>
        <p:nvSpPr>
          <p:cNvPr id="22" name="文字方塊 21"/>
          <p:cNvSpPr txBox="1"/>
          <p:nvPr/>
        </p:nvSpPr>
        <p:spPr>
          <a:xfrm>
            <a:off x="3608662" y="4736909"/>
            <a:ext cx="1261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 dirty="0" smtClean="0">
                <a:latin typeface="Arial" pitchFamily="34" charset="0"/>
                <a:ea typeface="微軟正黑體" pitchFamily="34" charset="-120"/>
                <a:cs typeface="Arial" pitchFamily="34" charset="0"/>
              </a:rPr>
              <a:t>2017.1</a:t>
            </a:r>
            <a:r>
              <a:rPr lang="zh-TW" altLang="en-US" sz="1400" dirty="0" smtClean="0">
                <a:latin typeface="Arial" pitchFamily="34" charset="0"/>
                <a:ea typeface="微軟正黑體" pitchFamily="34" charset="-120"/>
                <a:cs typeface="Arial" pitchFamily="34" charset="0"/>
              </a:rPr>
              <a:t>月</a:t>
            </a:r>
            <a:endParaRPr lang="en-US" altLang="zh-TW" sz="1400" dirty="0" smtClean="0">
              <a:latin typeface="Arial" pitchFamily="34" charset="0"/>
              <a:ea typeface="微軟正黑體" pitchFamily="34" charset="-120"/>
              <a:cs typeface="Arial" pitchFamily="34" charset="0"/>
            </a:endParaRPr>
          </a:p>
          <a:p>
            <a:r>
              <a:rPr lang="zh-TW" altLang="en-US" sz="1400" dirty="0" smtClean="0">
                <a:latin typeface="Arial" pitchFamily="34" charset="0"/>
                <a:ea typeface="微軟正黑體" pitchFamily="34" charset="-120"/>
                <a:cs typeface="Arial" pitchFamily="34" charset="0"/>
              </a:rPr>
              <a:t>領導廠商認證</a:t>
            </a:r>
            <a:endParaRPr lang="zh-TW" altLang="en-US" sz="1400" dirty="0">
              <a:latin typeface="Arial" pitchFamily="34" charset="0"/>
              <a:ea typeface="微軟正黑體" pitchFamily="34" charset="-120"/>
              <a:cs typeface="Arial" pitchFamily="34" charset="0"/>
            </a:endParaRPr>
          </a:p>
        </p:txBody>
      </p:sp>
      <p:sp>
        <p:nvSpPr>
          <p:cNvPr id="23" name="文字方塊 22"/>
          <p:cNvSpPr txBox="1"/>
          <p:nvPr/>
        </p:nvSpPr>
        <p:spPr>
          <a:xfrm>
            <a:off x="4932040" y="4736909"/>
            <a:ext cx="11619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 dirty="0" smtClean="0">
                <a:latin typeface="Arial" pitchFamily="34" charset="0"/>
                <a:ea typeface="微軟正黑體" pitchFamily="34" charset="-120"/>
                <a:cs typeface="Arial" pitchFamily="34" charset="0"/>
              </a:rPr>
              <a:t>2017.3</a:t>
            </a:r>
            <a:r>
              <a:rPr lang="zh-TW" altLang="en-US" sz="1400" dirty="0" smtClean="0">
                <a:latin typeface="Arial" pitchFamily="34" charset="0"/>
                <a:ea typeface="微軟正黑體" pitchFamily="34" charset="-120"/>
                <a:cs typeface="Arial" pitchFamily="34" charset="0"/>
              </a:rPr>
              <a:t>月</a:t>
            </a:r>
            <a:endParaRPr lang="en-US" altLang="zh-TW" sz="1400" dirty="0" smtClean="0">
              <a:latin typeface="Arial" pitchFamily="34" charset="0"/>
              <a:ea typeface="微軟正黑體" pitchFamily="34" charset="-120"/>
              <a:cs typeface="Arial" pitchFamily="34" charset="0"/>
            </a:endParaRPr>
          </a:p>
          <a:p>
            <a:r>
              <a:rPr lang="en-US" altLang="zh-TW" sz="1400" dirty="0" smtClean="0">
                <a:latin typeface="Arial" pitchFamily="34" charset="0"/>
                <a:ea typeface="微軟正黑體" pitchFamily="34" charset="-120"/>
                <a:cs typeface="Arial" pitchFamily="34" charset="0"/>
              </a:rPr>
              <a:t>Wafer AVI 2</a:t>
            </a:r>
            <a:endParaRPr lang="zh-TW" altLang="en-US" sz="1400" dirty="0">
              <a:latin typeface="Arial" pitchFamily="34" charset="0"/>
              <a:ea typeface="微軟正黑體" pitchFamily="34" charset="-120"/>
              <a:cs typeface="Arial" pitchFamily="34" charset="0"/>
            </a:endParaRPr>
          </a:p>
        </p:txBody>
      </p:sp>
      <p:sp>
        <p:nvSpPr>
          <p:cNvPr id="24" name="文字方塊 23"/>
          <p:cNvSpPr txBox="1"/>
          <p:nvPr/>
        </p:nvSpPr>
        <p:spPr>
          <a:xfrm>
            <a:off x="6156176" y="4736909"/>
            <a:ext cx="11619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 dirty="0" smtClean="0">
                <a:latin typeface="Arial" pitchFamily="34" charset="0"/>
                <a:ea typeface="微軟正黑體" pitchFamily="34" charset="-120"/>
                <a:cs typeface="Arial" pitchFamily="34" charset="0"/>
              </a:rPr>
              <a:t>2017.6</a:t>
            </a:r>
            <a:r>
              <a:rPr lang="zh-TW" altLang="en-US" sz="1400" dirty="0" smtClean="0">
                <a:latin typeface="Arial" pitchFamily="34" charset="0"/>
                <a:ea typeface="微軟正黑體" pitchFamily="34" charset="-120"/>
                <a:cs typeface="Arial" pitchFamily="34" charset="0"/>
              </a:rPr>
              <a:t>月</a:t>
            </a:r>
            <a:endParaRPr lang="en-US" altLang="zh-TW" sz="1400" dirty="0" smtClean="0">
              <a:latin typeface="Arial" pitchFamily="34" charset="0"/>
              <a:ea typeface="微軟正黑體" pitchFamily="34" charset="-120"/>
              <a:cs typeface="Arial" pitchFamily="34" charset="0"/>
            </a:endParaRPr>
          </a:p>
          <a:p>
            <a:r>
              <a:rPr lang="en-US" altLang="zh-TW" sz="1400" dirty="0" smtClean="0">
                <a:latin typeface="Arial" pitchFamily="34" charset="0"/>
                <a:ea typeface="微軟正黑體" pitchFamily="34" charset="-120"/>
                <a:cs typeface="Arial" pitchFamily="34" charset="0"/>
              </a:rPr>
              <a:t>Wafer AVI 3</a:t>
            </a:r>
            <a:endParaRPr lang="zh-TW" altLang="en-US" sz="1400" dirty="0">
              <a:latin typeface="Arial" pitchFamily="34" charset="0"/>
              <a:ea typeface="微軟正黑體" pitchFamily="34" charset="-120"/>
              <a:cs typeface="Arial" pitchFamily="34" charset="0"/>
            </a:endParaRPr>
          </a:p>
        </p:txBody>
      </p:sp>
      <p:cxnSp>
        <p:nvCxnSpPr>
          <p:cNvPr id="26" name="直線單箭頭接點 25"/>
          <p:cNvCxnSpPr/>
          <p:nvPr/>
        </p:nvCxnSpPr>
        <p:spPr>
          <a:xfrm>
            <a:off x="2030105" y="4192793"/>
            <a:ext cx="2143140" cy="1588"/>
          </a:xfrm>
          <a:prstGeom prst="straightConnector1">
            <a:avLst/>
          </a:prstGeom>
          <a:ln w="5715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單箭頭接點 26"/>
          <p:cNvCxnSpPr/>
          <p:nvPr/>
        </p:nvCxnSpPr>
        <p:spPr>
          <a:xfrm>
            <a:off x="2030105" y="3906018"/>
            <a:ext cx="2143140" cy="1588"/>
          </a:xfrm>
          <a:prstGeom prst="straightConnector1">
            <a:avLst/>
          </a:prstGeom>
          <a:ln w="5715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文字方塊 27"/>
          <p:cNvSpPr txBox="1"/>
          <p:nvPr/>
        </p:nvSpPr>
        <p:spPr>
          <a:xfrm>
            <a:off x="4173245" y="3763142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400" dirty="0" smtClean="0">
                <a:latin typeface="Arial" pitchFamily="34" charset="0"/>
                <a:ea typeface="微軟正黑體" pitchFamily="34" charset="-120"/>
                <a:cs typeface="Arial" pitchFamily="34" charset="0"/>
              </a:rPr>
              <a:t>大廠認證</a:t>
            </a:r>
            <a:endParaRPr lang="zh-TW" altLang="en-US" sz="1400" dirty="0">
              <a:latin typeface="Arial" pitchFamily="34" charset="0"/>
              <a:ea typeface="微軟正黑體" pitchFamily="34" charset="-120"/>
              <a:cs typeface="Arial" pitchFamily="34" charset="0"/>
            </a:endParaRPr>
          </a:p>
        </p:txBody>
      </p:sp>
      <p:sp>
        <p:nvSpPr>
          <p:cNvPr id="29" name="文字方塊 28"/>
          <p:cNvSpPr txBox="1"/>
          <p:nvPr/>
        </p:nvSpPr>
        <p:spPr>
          <a:xfrm>
            <a:off x="4173245" y="4049917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400" dirty="0" smtClean="0">
                <a:latin typeface="Arial" pitchFamily="34" charset="0"/>
                <a:ea typeface="微軟正黑體" pitchFamily="34" charset="-120"/>
                <a:cs typeface="Arial" pitchFamily="34" charset="0"/>
              </a:rPr>
              <a:t>通路佈局</a:t>
            </a:r>
            <a:endParaRPr lang="zh-TW" altLang="en-US" sz="1400" dirty="0">
              <a:latin typeface="Arial" pitchFamily="34" charset="0"/>
              <a:ea typeface="微軟正黑體" pitchFamily="34" charset="-120"/>
              <a:cs typeface="Arial" pitchFamily="34" charset="0"/>
            </a:endParaRPr>
          </a:p>
        </p:txBody>
      </p:sp>
      <p:sp>
        <p:nvSpPr>
          <p:cNvPr id="10" name="標題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cs typeface="Arial" pitchFamily="34" charset="0"/>
              </a:rPr>
              <a:t>營運狀況</a:t>
            </a:r>
          </a:p>
        </p:txBody>
      </p:sp>
      <p:sp>
        <p:nvSpPr>
          <p:cNvPr id="11" name="文字版面配置區 1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TW" altLang="en-US" dirty="0">
                <a:cs typeface="Arial" pitchFamily="34" charset="0"/>
              </a:rPr>
              <a:t>第二箭：半導體新市場</a:t>
            </a:r>
          </a:p>
        </p:txBody>
      </p:sp>
      <p:sp>
        <p:nvSpPr>
          <p:cNvPr id="25" name="橢圓 24"/>
          <p:cNvSpPr/>
          <p:nvPr/>
        </p:nvSpPr>
        <p:spPr>
          <a:xfrm>
            <a:off x="7890153" y="4442615"/>
            <a:ext cx="151418" cy="151418"/>
          </a:xfrm>
          <a:prstGeom prst="ellipse">
            <a:avLst/>
          </a:prstGeom>
          <a:solidFill>
            <a:srgbClr val="002D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Arial" pitchFamily="34" charset="0"/>
              <a:ea typeface="微軟正黑體" pitchFamily="34" charset="-120"/>
              <a:cs typeface="Arial" pitchFamily="34" charset="0"/>
            </a:endParaRPr>
          </a:p>
        </p:txBody>
      </p:sp>
      <p:sp>
        <p:nvSpPr>
          <p:cNvPr id="30" name="文字方塊 29"/>
          <p:cNvSpPr txBox="1"/>
          <p:nvPr/>
        </p:nvSpPr>
        <p:spPr>
          <a:xfrm>
            <a:off x="7384901" y="4736909"/>
            <a:ext cx="11213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 dirty="0" smtClean="0">
                <a:latin typeface="Arial" pitchFamily="34" charset="0"/>
                <a:ea typeface="微軟正黑體" pitchFamily="34" charset="-120"/>
                <a:cs typeface="Arial" pitchFamily="34" charset="0"/>
              </a:rPr>
              <a:t>2017.12</a:t>
            </a:r>
            <a:r>
              <a:rPr lang="zh-TW" altLang="en-US" sz="1400" dirty="0" smtClean="0">
                <a:latin typeface="Arial" pitchFamily="34" charset="0"/>
                <a:ea typeface="微軟正黑體" pitchFamily="34" charset="-120"/>
                <a:cs typeface="Arial" pitchFamily="34" charset="0"/>
              </a:rPr>
              <a:t>月</a:t>
            </a:r>
            <a:endParaRPr lang="en-US" altLang="zh-TW" sz="1400" dirty="0" smtClean="0">
              <a:latin typeface="Arial" pitchFamily="34" charset="0"/>
              <a:ea typeface="微軟正黑體" pitchFamily="34" charset="-120"/>
              <a:cs typeface="Arial" pitchFamily="34" charset="0"/>
            </a:endParaRPr>
          </a:p>
          <a:p>
            <a:r>
              <a:rPr lang="en-US" altLang="zh-TW" sz="1400" dirty="0" smtClean="0">
                <a:latin typeface="Arial" pitchFamily="34" charset="0"/>
                <a:ea typeface="微軟正黑體" pitchFamily="34" charset="-120"/>
                <a:cs typeface="Arial" pitchFamily="34" charset="0"/>
              </a:rPr>
              <a:t>Wafer AVI 4</a:t>
            </a:r>
            <a:endParaRPr lang="zh-TW" altLang="en-US" sz="1400" dirty="0">
              <a:latin typeface="Arial" pitchFamily="34" charset="0"/>
              <a:ea typeface="微軟正黑體" pitchFamily="34" charset="-12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23614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75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75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8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9250"/>
                            </p:stCondLst>
                            <p:childTnLst>
                              <p:par>
                                <p:cTn id="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/>
      <p:bldP spid="21" grpId="0"/>
      <p:bldP spid="22" grpId="0"/>
      <p:bldP spid="23" grpId="0"/>
      <p:bldP spid="24" grpId="0"/>
      <p:bldP spid="28" grpId="0"/>
      <p:bldP spid="29" grpId="0"/>
      <p:bldP spid="11" grpId="0" build="p"/>
      <p:bldP spid="25" grpId="0" animBg="1"/>
      <p:bldP spid="3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8"/>
          <p:cNvGrpSpPr/>
          <p:nvPr/>
        </p:nvGrpSpPr>
        <p:grpSpPr>
          <a:xfrm>
            <a:off x="0" y="1949156"/>
            <a:ext cx="5940152" cy="759764"/>
            <a:chOff x="0" y="1342168"/>
            <a:chExt cx="5940152" cy="759764"/>
          </a:xfrm>
        </p:grpSpPr>
        <p:sp>
          <p:nvSpPr>
            <p:cNvPr id="11" name="向右箭號 12"/>
            <p:cNvSpPr/>
            <p:nvPr/>
          </p:nvSpPr>
          <p:spPr>
            <a:xfrm>
              <a:off x="0" y="1342168"/>
              <a:ext cx="5940152" cy="759764"/>
            </a:xfrm>
            <a:custGeom>
              <a:avLst/>
              <a:gdLst>
                <a:gd name="connsiteX0" fmla="*/ 0 w 5940152"/>
                <a:gd name="connsiteY0" fmla="*/ 189941 h 759764"/>
                <a:gd name="connsiteX1" fmla="*/ 5030844 w 5940152"/>
                <a:gd name="connsiteY1" fmla="*/ 189941 h 759764"/>
                <a:gd name="connsiteX2" fmla="*/ 5030844 w 5940152"/>
                <a:gd name="connsiteY2" fmla="*/ 0 h 759764"/>
                <a:gd name="connsiteX3" fmla="*/ 5940152 w 5940152"/>
                <a:gd name="connsiteY3" fmla="*/ 379882 h 759764"/>
                <a:gd name="connsiteX4" fmla="*/ 5030844 w 5940152"/>
                <a:gd name="connsiteY4" fmla="*/ 759764 h 759764"/>
                <a:gd name="connsiteX5" fmla="*/ 5030844 w 5940152"/>
                <a:gd name="connsiteY5" fmla="*/ 569823 h 759764"/>
                <a:gd name="connsiteX6" fmla="*/ 0 w 5940152"/>
                <a:gd name="connsiteY6" fmla="*/ 569823 h 759764"/>
                <a:gd name="connsiteX7" fmla="*/ 0 w 5940152"/>
                <a:gd name="connsiteY7" fmla="*/ 189941 h 759764"/>
                <a:gd name="connsiteX0" fmla="*/ 0 w 5940152"/>
                <a:gd name="connsiteY0" fmla="*/ 189941 h 759764"/>
                <a:gd name="connsiteX1" fmla="*/ 5173348 w 5940152"/>
                <a:gd name="connsiteY1" fmla="*/ 201816 h 759764"/>
                <a:gd name="connsiteX2" fmla="*/ 5030844 w 5940152"/>
                <a:gd name="connsiteY2" fmla="*/ 0 h 759764"/>
                <a:gd name="connsiteX3" fmla="*/ 5940152 w 5940152"/>
                <a:gd name="connsiteY3" fmla="*/ 379882 h 759764"/>
                <a:gd name="connsiteX4" fmla="*/ 5030844 w 5940152"/>
                <a:gd name="connsiteY4" fmla="*/ 759764 h 759764"/>
                <a:gd name="connsiteX5" fmla="*/ 5030844 w 5940152"/>
                <a:gd name="connsiteY5" fmla="*/ 569823 h 759764"/>
                <a:gd name="connsiteX6" fmla="*/ 0 w 5940152"/>
                <a:gd name="connsiteY6" fmla="*/ 569823 h 759764"/>
                <a:gd name="connsiteX7" fmla="*/ 0 w 5940152"/>
                <a:gd name="connsiteY7" fmla="*/ 189941 h 759764"/>
                <a:gd name="connsiteX0" fmla="*/ 0 w 5940152"/>
                <a:gd name="connsiteY0" fmla="*/ 189941 h 759764"/>
                <a:gd name="connsiteX1" fmla="*/ 5173348 w 5940152"/>
                <a:gd name="connsiteY1" fmla="*/ 201816 h 759764"/>
                <a:gd name="connsiteX2" fmla="*/ 5030844 w 5940152"/>
                <a:gd name="connsiteY2" fmla="*/ 0 h 759764"/>
                <a:gd name="connsiteX3" fmla="*/ 5940152 w 5940152"/>
                <a:gd name="connsiteY3" fmla="*/ 379882 h 759764"/>
                <a:gd name="connsiteX4" fmla="*/ 5030844 w 5940152"/>
                <a:gd name="connsiteY4" fmla="*/ 759764 h 759764"/>
                <a:gd name="connsiteX5" fmla="*/ 5173348 w 5940152"/>
                <a:gd name="connsiteY5" fmla="*/ 569823 h 759764"/>
                <a:gd name="connsiteX6" fmla="*/ 0 w 5940152"/>
                <a:gd name="connsiteY6" fmla="*/ 569823 h 759764"/>
                <a:gd name="connsiteX7" fmla="*/ 0 w 5940152"/>
                <a:gd name="connsiteY7" fmla="*/ 189941 h 759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940152" h="759764">
                  <a:moveTo>
                    <a:pt x="0" y="189941"/>
                  </a:moveTo>
                  <a:lnTo>
                    <a:pt x="5173348" y="201816"/>
                  </a:lnTo>
                  <a:lnTo>
                    <a:pt x="5030844" y="0"/>
                  </a:lnTo>
                  <a:lnTo>
                    <a:pt x="5940152" y="379882"/>
                  </a:lnTo>
                  <a:lnTo>
                    <a:pt x="5030844" y="759764"/>
                  </a:lnTo>
                  <a:lnTo>
                    <a:pt x="5173348" y="569823"/>
                  </a:lnTo>
                  <a:lnTo>
                    <a:pt x="0" y="569823"/>
                  </a:lnTo>
                  <a:lnTo>
                    <a:pt x="0" y="18994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b="1">
                <a:latin typeface="Arial" pitchFamily="34" charset="0"/>
                <a:ea typeface="微軟正黑體" pitchFamily="34" charset="-120"/>
                <a:cs typeface="Arial" pitchFamily="34" charset="0"/>
              </a:endParaRPr>
            </a:p>
          </p:txBody>
        </p:sp>
        <p:sp>
          <p:nvSpPr>
            <p:cNvPr id="6" name="文字方塊 9"/>
            <p:cNvSpPr txBox="1">
              <a:spLocks noChangeArrowheads="1"/>
            </p:cNvSpPr>
            <p:nvPr/>
          </p:nvSpPr>
          <p:spPr bwMode="auto">
            <a:xfrm>
              <a:off x="395536" y="1516722"/>
              <a:ext cx="480131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kumimoji="0" lang="zh-TW" altLang="en-US" sz="2000" b="1" dirty="0" smtClean="0">
                  <a:solidFill>
                    <a:schemeClr val="bg1"/>
                  </a:solidFill>
                  <a:ea typeface="微軟正黑體" pitchFamily="34" charset="-120"/>
                  <a:cs typeface="Arial" pitchFamily="34" charset="0"/>
                </a:rPr>
                <a:t>因應硬</a:t>
              </a:r>
              <a:r>
                <a:rPr kumimoji="0" lang="zh-TW" altLang="en-US" sz="2000" b="1" dirty="0">
                  <a:solidFill>
                    <a:schemeClr val="bg1"/>
                  </a:solidFill>
                  <a:ea typeface="微軟正黑體" pitchFamily="34" charset="-120"/>
                  <a:cs typeface="Arial" pitchFamily="34" charset="0"/>
                </a:rPr>
                <a:t>板廠降低人力成本的</a:t>
              </a:r>
              <a:r>
                <a:rPr kumimoji="0" lang="zh-TW" altLang="en-US" sz="2000" b="1" dirty="0" smtClean="0">
                  <a:solidFill>
                    <a:schemeClr val="bg1"/>
                  </a:solidFill>
                  <a:ea typeface="微軟正黑體" pitchFamily="34" charset="-120"/>
                  <a:cs typeface="Arial" pitchFamily="34" charset="0"/>
                </a:rPr>
                <a:t>壓力</a:t>
              </a:r>
              <a:r>
                <a:rPr kumimoji="0" lang="zh-TW" altLang="en-US" sz="2000" b="1" dirty="0">
                  <a:solidFill>
                    <a:schemeClr val="bg1"/>
                  </a:solidFill>
                  <a:ea typeface="微軟正黑體" pitchFamily="34" charset="-120"/>
                  <a:cs typeface="Arial" pitchFamily="34" charset="0"/>
                </a:rPr>
                <a:t>日趨升高</a:t>
              </a:r>
            </a:p>
          </p:txBody>
        </p:sp>
      </p:grpSp>
      <p:sp>
        <p:nvSpPr>
          <p:cNvPr id="13" name="文字方塊 12"/>
          <p:cNvSpPr txBox="1"/>
          <p:nvPr/>
        </p:nvSpPr>
        <p:spPr>
          <a:xfrm>
            <a:off x="2979257" y="2856408"/>
            <a:ext cx="318548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600" b="1" dirty="0" smtClean="0">
                <a:solidFill>
                  <a:srgbClr val="FF0000"/>
                </a:solidFill>
                <a:latin typeface="Arial" pitchFamily="34" charset="0"/>
                <a:ea typeface="微軟正黑體" pitchFamily="34" charset="-120"/>
                <a:cs typeface="Arial" pitchFamily="34" charset="0"/>
              </a:rPr>
              <a:t>汰換舊機、節省人力</a:t>
            </a:r>
            <a:endParaRPr lang="zh-TW" altLang="en-US" sz="2600" b="1" dirty="0">
              <a:solidFill>
                <a:srgbClr val="FF0000"/>
              </a:solidFill>
              <a:latin typeface="Arial" pitchFamily="34" charset="0"/>
              <a:ea typeface="微軟正黑體" pitchFamily="34" charset="-120"/>
              <a:cs typeface="Arial" pitchFamily="34" charset="0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1847536" y="3368605"/>
            <a:ext cx="544892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600" b="1" dirty="0" smtClean="0">
                <a:solidFill>
                  <a:srgbClr val="FF0000"/>
                </a:solidFill>
                <a:latin typeface="Arial" pitchFamily="34" charset="0"/>
                <a:ea typeface="微軟正黑體" pitchFamily="34" charset="-120"/>
                <a:cs typeface="Arial" pitchFamily="34" charset="0"/>
              </a:rPr>
              <a:t>1</a:t>
            </a:r>
            <a:r>
              <a:rPr lang="zh-TW" altLang="en-US" sz="2600" b="1" dirty="0" smtClean="0">
                <a:solidFill>
                  <a:srgbClr val="FF0000"/>
                </a:solidFill>
                <a:latin typeface="Arial" pitchFamily="34" charset="0"/>
                <a:ea typeface="微軟正黑體" pitchFamily="34" charset="-120"/>
                <a:cs typeface="Arial" pitchFamily="34" charset="0"/>
              </a:rPr>
              <a:t>台抵</a:t>
            </a:r>
            <a:r>
              <a:rPr lang="en-US" altLang="zh-TW" sz="2600" b="1" dirty="0" smtClean="0">
                <a:solidFill>
                  <a:srgbClr val="FF0000"/>
                </a:solidFill>
                <a:latin typeface="Arial" pitchFamily="34" charset="0"/>
                <a:ea typeface="微軟正黑體" pitchFamily="34" charset="-120"/>
                <a:cs typeface="Arial" pitchFamily="34" charset="0"/>
              </a:rPr>
              <a:t>7</a:t>
            </a:r>
            <a:r>
              <a:rPr lang="zh-TW" altLang="en-US" sz="2600" b="1" dirty="0" smtClean="0">
                <a:solidFill>
                  <a:srgbClr val="FF0000"/>
                </a:solidFill>
                <a:latin typeface="Arial" pitchFamily="34" charset="0"/>
                <a:ea typeface="微軟正黑體" pitchFamily="34" charset="-120"/>
                <a:cs typeface="Arial" pitchFamily="34" charset="0"/>
              </a:rPr>
              <a:t>台、</a:t>
            </a:r>
            <a:r>
              <a:rPr lang="en-US" altLang="zh-TW" sz="2600" b="1" dirty="0" smtClean="0">
                <a:solidFill>
                  <a:srgbClr val="FF0000"/>
                </a:solidFill>
                <a:latin typeface="Arial" pitchFamily="34" charset="0"/>
                <a:ea typeface="微軟正黑體" pitchFamily="34" charset="-120"/>
                <a:cs typeface="Arial" pitchFamily="34" charset="0"/>
              </a:rPr>
              <a:t>21</a:t>
            </a:r>
            <a:r>
              <a:rPr lang="zh-TW" altLang="en-US" sz="2600" b="1" dirty="0" smtClean="0">
                <a:solidFill>
                  <a:srgbClr val="FF0000"/>
                </a:solidFill>
                <a:latin typeface="Arial" pitchFamily="34" charset="0"/>
                <a:ea typeface="微軟正黑體" pitchFamily="34" charset="-120"/>
                <a:cs typeface="Arial" pitchFamily="34" charset="0"/>
              </a:rPr>
              <a:t>個人力、</a:t>
            </a:r>
            <a:r>
              <a:rPr lang="en-US" altLang="zh-TW" sz="2600" b="1" dirty="0" smtClean="0">
                <a:solidFill>
                  <a:srgbClr val="FF0000"/>
                </a:solidFill>
                <a:latin typeface="Arial" pitchFamily="34" charset="0"/>
                <a:ea typeface="微軟正黑體" pitchFamily="34" charset="-120"/>
                <a:cs typeface="Arial" pitchFamily="34" charset="0"/>
              </a:rPr>
              <a:t>6</a:t>
            </a:r>
            <a:r>
              <a:rPr lang="zh-TW" altLang="en-US" sz="2600" b="1" dirty="0" smtClean="0">
                <a:solidFill>
                  <a:srgbClr val="FF0000"/>
                </a:solidFill>
                <a:latin typeface="Arial" pitchFamily="34" charset="0"/>
                <a:ea typeface="微軟正黑體" pitchFamily="34" charset="-120"/>
                <a:cs typeface="Arial" pitchFamily="34" charset="0"/>
              </a:rPr>
              <a:t>台維修費用</a:t>
            </a:r>
            <a:endParaRPr lang="zh-TW" altLang="en-US" sz="2600" b="1" dirty="0">
              <a:solidFill>
                <a:srgbClr val="FF0000"/>
              </a:solidFill>
              <a:latin typeface="Arial" pitchFamily="34" charset="0"/>
              <a:ea typeface="微軟正黑體" pitchFamily="34" charset="-120"/>
              <a:cs typeface="Arial" pitchFamily="34" charset="0"/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cs typeface="Arial" pitchFamily="34" charset="0"/>
              </a:rPr>
              <a:t>營運</a:t>
            </a:r>
            <a:r>
              <a:rPr lang="zh-TW" altLang="en-US" dirty="0" smtClean="0">
                <a:cs typeface="Arial" pitchFamily="34" charset="0"/>
              </a:rPr>
              <a:t>狀況</a:t>
            </a:r>
            <a:endParaRPr lang="zh-TW" altLang="en-US" dirty="0">
              <a:cs typeface="Arial" pitchFamily="34" charset="0"/>
            </a:endParaRPr>
          </a:p>
        </p:txBody>
      </p:sp>
      <p:sp>
        <p:nvSpPr>
          <p:cNvPr id="7" name="文字版面配置區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TW" altLang="en-US" dirty="0">
                <a:cs typeface="Arial" pitchFamily="34" charset="0"/>
              </a:rPr>
              <a:t>第三箭：硬板</a:t>
            </a:r>
            <a:r>
              <a:rPr lang="zh-TW" altLang="en-US" dirty="0" smtClean="0">
                <a:cs typeface="Arial" pitchFamily="34" charset="0"/>
              </a:rPr>
              <a:t>自動化</a:t>
            </a:r>
            <a:r>
              <a:rPr lang="en-US" altLang="zh-TW" dirty="0" smtClean="0">
                <a:cs typeface="Arial" pitchFamily="34" charset="0"/>
              </a:rPr>
              <a:t>(</a:t>
            </a:r>
            <a:r>
              <a:rPr lang="zh-TW" altLang="en-US" dirty="0" smtClean="0">
                <a:cs typeface="Arial" pitchFamily="34" charset="0"/>
              </a:rPr>
              <a:t>階段一灰階</a:t>
            </a:r>
            <a:r>
              <a:rPr lang="en-US" altLang="zh-TW" dirty="0" smtClean="0">
                <a:cs typeface="Arial" pitchFamily="34" charset="0"/>
              </a:rPr>
              <a:t>CCD)</a:t>
            </a:r>
            <a:endParaRPr lang="zh-TW" altLang="en-US" dirty="0">
              <a:cs typeface="Arial" pitchFamily="34" charset="0"/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1653" y="4148937"/>
            <a:ext cx="3859680" cy="21549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4" name="Picture 15" descr="DSC_349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149080"/>
            <a:ext cx="3701492" cy="21583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="" xmlns:p14="http://schemas.microsoft.com/office/powerpoint/2010/main" val="523614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25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7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8"/>
          <p:cNvGrpSpPr/>
          <p:nvPr/>
        </p:nvGrpSpPr>
        <p:grpSpPr>
          <a:xfrm>
            <a:off x="0" y="1949156"/>
            <a:ext cx="5940152" cy="759764"/>
            <a:chOff x="0" y="1342168"/>
            <a:chExt cx="5940152" cy="759764"/>
          </a:xfrm>
        </p:grpSpPr>
        <p:sp>
          <p:nvSpPr>
            <p:cNvPr id="11" name="向右箭號 12"/>
            <p:cNvSpPr/>
            <p:nvPr/>
          </p:nvSpPr>
          <p:spPr>
            <a:xfrm>
              <a:off x="0" y="1342168"/>
              <a:ext cx="5940152" cy="759764"/>
            </a:xfrm>
            <a:custGeom>
              <a:avLst/>
              <a:gdLst>
                <a:gd name="connsiteX0" fmla="*/ 0 w 5940152"/>
                <a:gd name="connsiteY0" fmla="*/ 189941 h 759764"/>
                <a:gd name="connsiteX1" fmla="*/ 5030844 w 5940152"/>
                <a:gd name="connsiteY1" fmla="*/ 189941 h 759764"/>
                <a:gd name="connsiteX2" fmla="*/ 5030844 w 5940152"/>
                <a:gd name="connsiteY2" fmla="*/ 0 h 759764"/>
                <a:gd name="connsiteX3" fmla="*/ 5940152 w 5940152"/>
                <a:gd name="connsiteY3" fmla="*/ 379882 h 759764"/>
                <a:gd name="connsiteX4" fmla="*/ 5030844 w 5940152"/>
                <a:gd name="connsiteY4" fmla="*/ 759764 h 759764"/>
                <a:gd name="connsiteX5" fmla="*/ 5030844 w 5940152"/>
                <a:gd name="connsiteY5" fmla="*/ 569823 h 759764"/>
                <a:gd name="connsiteX6" fmla="*/ 0 w 5940152"/>
                <a:gd name="connsiteY6" fmla="*/ 569823 h 759764"/>
                <a:gd name="connsiteX7" fmla="*/ 0 w 5940152"/>
                <a:gd name="connsiteY7" fmla="*/ 189941 h 759764"/>
                <a:gd name="connsiteX0" fmla="*/ 0 w 5940152"/>
                <a:gd name="connsiteY0" fmla="*/ 189941 h 759764"/>
                <a:gd name="connsiteX1" fmla="*/ 5173348 w 5940152"/>
                <a:gd name="connsiteY1" fmla="*/ 201816 h 759764"/>
                <a:gd name="connsiteX2" fmla="*/ 5030844 w 5940152"/>
                <a:gd name="connsiteY2" fmla="*/ 0 h 759764"/>
                <a:gd name="connsiteX3" fmla="*/ 5940152 w 5940152"/>
                <a:gd name="connsiteY3" fmla="*/ 379882 h 759764"/>
                <a:gd name="connsiteX4" fmla="*/ 5030844 w 5940152"/>
                <a:gd name="connsiteY4" fmla="*/ 759764 h 759764"/>
                <a:gd name="connsiteX5" fmla="*/ 5030844 w 5940152"/>
                <a:gd name="connsiteY5" fmla="*/ 569823 h 759764"/>
                <a:gd name="connsiteX6" fmla="*/ 0 w 5940152"/>
                <a:gd name="connsiteY6" fmla="*/ 569823 h 759764"/>
                <a:gd name="connsiteX7" fmla="*/ 0 w 5940152"/>
                <a:gd name="connsiteY7" fmla="*/ 189941 h 759764"/>
                <a:gd name="connsiteX0" fmla="*/ 0 w 5940152"/>
                <a:gd name="connsiteY0" fmla="*/ 189941 h 759764"/>
                <a:gd name="connsiteX1" fmla="*/ 5173348 w 5940152"/>
                <a:gd name="connsiteY1" fmla="*/ 201816 h 759764"/>
                <a:gd name="connsiteX2" fmla="*/ 5030844 w 5940152"/>
                <a:gd name="connsiteY2" fmla="*/ 0 h 759764"/>
                <a:gd name="connsiteX3" fmla="*/ 5940152 w 5940152"/>
                <a:gd name="connsiteY3" fmla="*/ 379882 h 759764"/>
                <a:gd name="connsiteX4" fmla="*/ 5030844 w 5940152"/>
                <a:gd name="connsiteY4" fmla="*/ 759764 h 759764"/>
                <a:gd name="connsiteX5" fmla="*/ 5173348 w 5940152"/>
                <a:gd name="connsiteY5" fmla="*/ 569823 h 759764"/>
                <a:gd name="connsiteX6" fmla="*/ 0 w 5940152"/>
                <a:gd name="connsiteY6" fmla="*/ 569823 h 759764"/>
                <a:gd name="connsiteX7" fmla="*/ 0 w 5940152"/>
                <a:gd name="connsiteY7" fmla="*/ 189941 h 759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940152" h="759764">
                  <a:moveTo>
                    <a:pt x="0" y="189941"/>
                  </a:moveTo>
                  <a:lnTo>
                    <a:pt x="5173348" y="201816"/>
                  </a:lnTo>
                  <a:lnTo>
                    <a:pt x="5030844" y="0"/>
                  </a:lnTo>
                  <a:lnTo>
                    <a:pt x="5940152" y="379882"/>
                  </a:lnTo>
                  <a:lnTo>
                    <a:pt x="5030844" y="759764"/>
                  </a:lnTo>
                  <a:lnTo>
                    <a:pt x="5173348" y="569823"/>
                  </a:lnTo>
                  <a:lnTo>
                    <a:pt x="0" y="569823"/>
                  </a:lnTo>
                  <a:lnTo>
                    <a:pt x="0" y="189941"/>
                  </a:lnTo>
                  <a:close/>
                </a:path>
              </a:pathLst>
            </a:custGeom>
            <a:solidFill>
              <a:srgbClr val="FC28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b="1">
                <a:latin typeface="Arial" pitchFamily="34" charset="0"/>
                <a:ea typeface="微軟正黑體" pitchFamily="34" charset="-120"/>
                <a:cs typeface="Arial" pitchFamily="34" charset="0"/>
              </a:endParaRPr>
            </a:p>
          </p:txBody>
        </p:sp>
        <p:sp>
          <p:nvSpPr>
            <p:cNvPr id="6" name="文字方塊 9"/>
            <p:cNvSpPr txBox="1">
              <a:spLocks noChangeArrowheads="1"/>
            </p:cNvSpPr>
            <p:nvPr/>
          </p:nvSpPr>
          <p:spPr bwMode="auto">
            <a:xfrm>
              <a:off x="395536" y="1516722"/>
              <a:ext cx="377539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kumimoji="0" lang="zh-TW" altLang="en-US" sz="2000" b="1" dirty="0" smtClean="0">
                  <a:solidFill>
                    <a:schemeClr val="bg1"/>
                  </a:solidFill>
                  <a:ea typeface="微軟正黑體" pitchFamily="34" charset="-120"/>
                  <a:cs typeface="Arial" pitchFamily="34" charset="0"/>
                </a:rPr>
                <a:t>因應軟硬板客戶對尺寸量檢需求</a:t>
              </a:r>
              <a:endParaRPr kumimoji="0" lang="zh-TW" altLang="en-US" sz="2000" b="1" dirty="0">
                <a:solidFill>
                  <a:schemeClr val="bg1"/>
                </a:solidFill>
                <a:ea typeface="微軟正黑體" pitchFamily="34" charset="-120"/>
                <a:cs typeface="Arial" pitchFamily="34" charset="0"/>
              </a:endParaRPr>
            </a:p>
          </p:txBody>
        </p:sp>
      </p:grpSp>
      <p:cxnSp>
        <p:nvCxnSpPr>
          <p:cNvPr id="36" name="直線單箭頭接點 35"/>
          <p:cNvCxnSpPr/>
          <p:nvPr/>
        </p:nvCxnSpPr>
        <p:spPr>
          <a:xfrm>
            <a:off x="3857905" y="3911430"/>
            <a:ext cx="2143140" cy="1588"/>
          </a:xfrm>
          <a:prstGeom prst="straightConnector1">
            <a:avLst/>
          </a:prstGeom>
          <a:ln w="5715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單箭頭接點 36"/>
          <p:cNvCxnSpPr/>
          <p:nvPr/>
        </p:nvCxnSpPr>
        <p:spPr>
          <a:xfrm>
            <a:off x="3857905" y="3539715"/>
            <a:ext cx="2143140" cy="1588"/>
          </a:xfrm>
          <a:prstGeom prst="straightConnector1">
            <a:avLst/>
          </a:prstGeom>
          <a:ln w="5715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文字方塊 37"/>
          <p:cNvSpPr txBox="1"/>
          <p:nvPr/>
        </p:nvSpPr>
        <p:spPr>
          <a:xfrm>
            <a:off x="6001045" y="3396839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400" dirty="0" smtClean="0">
                <a:latin typeface="Arial" pitchFamily="34" charset="0"/>
                <a:ea typeface="微軟正黑體" pitchFamily="34" charset="-120"/>
                <a:cs typeface="Arial" pitchFamily="34" charset="0"/>
              </a:rPr>
              <a:t>大廠認證</a:t>
            </a:r>
            <a:endParaRPr lang="zh-TW" altLang="en-US" sz="1400" dirty="0">
              <a:latin typeface="Arial" pitchFamily="34" charset="0"/>
              <a:ea typeface="微軟正黑體" pitchFamily="34" charset="-120"/>
              <a:cs typeface="Arial" pitchFamily="34" charset="0"/>
            </a:endParaRPr>
          </a:p>
        </p:txBody>
      </p:sp>
      <p:sp>
        <p:nvSpPr>
          <p:cNvPr id="39" name="文字方塊 38"/>
          <p:cNvSpPr txBox="1"/>
          <p:nvPr/>
        </p:nvSpPr>
        <p:spPr>
          <a:xfrm>
            <a:off x="6001045" y="3768554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400" dirty="0" smtClean="0">
                <a:latin typeface="Arial" pitchFamily="34" charset="0"/>
                <a:ea typeface="微軟正黑體" pitchFamily="34" charset="-120"/>
                <a:cs typeface="Arial" pitchFamily="34" charset="0"/>
              </a:rPr>
              <a:t>通路佈局</a:t>
            </a:r>
            <a:endParaRPr lang="zh-TW" altLang="en-US" sz="1400" dirty="0">
              <a:latin typeface="Arial" pitchFamily="34" charset="0"/>
              <a:ea typeface="微軟正黑體" pitchFamily="34" charset="-120"/>
              <a:cs typeface="Arial" pitchFamily="34" charset="0"/>
            </a:endParaRPr>
          </a:p>
        </p:txBody>
      </p:sp>
      <p:cxnSp>
        <p:nvCxnSpPr>
          <p:cNvPr id="18" name="直線接點 17"/>
          <p:cNvCxnSpPr/>
          <p:nvPr/>
        </p:nvCxnSpPr>
        <p:spPr>
          <a:xfrm>
            <a:off x="0" y="4179840"/>
            <a:ext cx="8643966" cy="1716"/>
          </a:xfrm>
          <a:prstGeom prst="line">
            <a:avLst/>
          </a:prstGeom>
          <a:ln w="57150">
            <a:solidFill>
              <a:srgbClr val="002D86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橢圓 18"/>
          <p:cNvSpPr/>
          <p:nvPr/>
        </p:nvSpPr>
        <p:spPr>
          <a:xfrm>
            <a:off x="2143393" y="4104989"/>
            <a:ext cx="151418" cy="151418"/>
          </a:xfrm>
          <a:prstGeom prst="ellipse">
            <a:avLst/>
          </a:prstGeom>
          <a:solidFill>
            <a:srgbClr val="002D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b="1">
              <a:latin typeface="Arial" pitchFamily="34" charset="0"/>
              <a:ea typeface="微軟正黑體" pitchFamily="34" charset="-120"/>
              <a:cs typeface="Arial" pitchFamily="34" charset="0"/>
            </a:endParaRPr>
          </a:p>
        </p:txBody>
      </p:sp>
      <p:sp>
        <p:nvSpPr>
          <p:cNvPr id="20" name="橢圓 19"/>
          <p:cNvSpPr/>
          <p:nvPr/>
        </p:nvSpPr>
        <p:spPr>
          <a:xfrm>
            <a:off x="3767420" y="4104989"/>
            <a:ext cx="151418" cy="151418"/>
          </a:xfrm>
          <a:prstGeom prst="ellipse">
            <a:avLst/>
          </a:prstGeom>
          <a:solidFill>
            <a:srgbClr val="002D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b="1">
              <a:latin typeface="Arial" pitchFamily="34" charset="0"/>
              <a:ea typeface="微軟正黑體" pitchFamily="34" charset="-120"/>
              <a:cs typeface="Arial" pitchFamily="34" charset="0"/>
            </a:endParaRPr>
          </a:p>
        </p:txBody>
      </p:sp>
      <p:sp>
        <p:nvSpPr>
          <p:cNvPr id="21" name="橢圓 20"/>
          <p:cNvSpPr/>
          <p:nvPr/>
        </p:nvSpPr>
        <p:spPr>
          <a:xfrm>
            <a:off x="5929607" y="4091506"/>
            <a:ext cx="151418" cy="151418"/>
          </a:xfrm>
          <a:prstGeom prst="ellipse">
            <a:avLst/>
          </a:prstGeom>
          <a:solidFill>
            <a:srgbClr val="002D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b="1">
              <a:latin typeface="Arial" pitchFamily="34" charset="0"/>
              <a:ea typeface="微軟正黑體" pitchFamily="34" charset="-120"/>
              <a:cs typeface="Arial" pitchFamily="34" charset="0"/>
            </a:endParaRPr>
          </a:p>
        </p:txBody>
      </p:sp>
      <p:sp>
        <p:nvSpPr>
          <p:cNvPr id="34" name="文字方塊 33"/>
          <p:cNvSpPr txBox="1"/>
          <p:nvPr/>
        </p:nvSpPr>
        <p:spPr>
          <a:xfrm>
            <a:off x="5525056" y="4305820"/>
            <a:ext cx="9108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 dirty="0" smtClean="0">
                <a:latin typeface="Arial" pitchFamily="34" charset="0"/>
                <a:ea typeface="微軟正黑體" pitchFamily="34" charset="-120"/>
                <a:cs typeface="Arial" pitchFamily="34" charset="0"/>
              </a:rPr>
              <a:t>2018.3</a:t>
            </a:r>
            <a:r>
              <a:rPr lang="zh-TW" altLang="en-US" sz="1400" dirty="0" smtClean="0">
                <a:latin typeface="Arial" pitchFamily="34" charset="0"/>
                <a:ea typeface="微軟正黑體" pitchFamily="34" charset="-120"/>
                <a:cs typeface="Arial" pitchFamily="34" charset="0"/>
              </a:rPr>
              <a:t>月</a:t>
            </a:r>
            <a:endParaRPr lang="en-US" altLang="zh-TW" sz="1400" dirty="0" smtClean="0">
              <a:latin typeface="Arial" pitchFamily="34" charset="0"/>
              <a:ea typeface="微軟正黑體" pitchFamily="34" charset="-120"/>
              <a:cs typeface="Arial" pitchFamily="34" charset="0"/>
            </a:endParaRPr>
          </a:p>
          <a:p>
            <a:r>
              <a:rPr lang="zh-TW" altLang="en-US" sz="1400" dirty="0" smtClean="0">
                <a:latin typeface="Arial" pitchFamily="34" charset="0"/>
                <a:ea typeface="微軟正黑體" pitchFamily="34" charset="-120"/>
                <a:cs typeface="Arial" pitchFamily="34" charset="0"/>
              </a:rPr>
              <a:t>出貨</a:t>
            </a:r>
            <a:endParaRPr lang="en-US" altLang="zh-TW" sz="1400" dirty="0" smtClean="0">
              <a:latin typeface="Arial" pitchFamily="34" charset="0"/>
              <a:ea typeface="微軟正黑體" pitchFamily="34" charset="-120"/>
              <a:cs typeface="Arial" pitchFamily="34" charset="0"/>
            </a:endParaRPr>
          </a:p>
        </p:txBody>
      </p:sp>
      <p:sp>
        <p:nvSpPr>
          <p:cNvPr id="35" name="文字方塊 34"/>
          <p:cNvSpPr txBox="1"/>
          <p:nvPr/>
        </p:nvSpPr>
        <p:spPr>
          <a:xfrm>
            <a:off x="3331610" y="4305820"/>
            <a:ext cx="10230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 dirty="0" smtClean="0">
                <a:latin typeface="Arial" pitchFamily="34" charset="0"/>
                <a:ea typeface="微軟正黑體" pitchFamily="34" charset="-120"/>
                <a:cs typeface="Arial" pitchFamily="34" charset="0"/>
              </a:rPr>
              <a:t>2017.10</a:t>
            </a:r>
            <a:r>
              <a:rPr lang="zh-TW" altLang="en-US" sz="1400" dirty="0" smtClean="0">
                <a:latin typeface="Arial" pitchFamily="34" charset="0"/>
                <a:ea typeface="微軟正黑體" pitchFamily="34" charset="-120"/>
                <a:cs typeface="Arial" pitchFamily="34" charset="0"/>
              </a:rPr>
              <a:t>月</a:t>
            </a:r>
            <a:endParaRPr lang="en-US" altLang="zh-TW" sz="1400" dirty="0" smtClean="0">
              <a:latin typeface="Arial" pitchFamily="34" charset="0"/>
              <a:ea typeface="微軟正黑體" pitchFamily="34" charset="-120"/>
              <a:cs typeface="Arial" pitchFamily="34" charset="0"/>
            </a:endParaRPr>
          </a:p>
          <a:p>
            <a:r>
              <a:rPr lang="en-US" altLang="zh-TW" sz="1400" dirty="0" smtClean="0">
                <a:latin typeface="Arial" pitchFamily="34" charset="0"/>
                <a:ea typeface="微軟正黑體" pitchFamily="34" charset="-120"/>
                <a:cs typeface="Arial" pitchFamily="34" charset="0"/>
              </a:rPr>
              <a:t>TPCA</a:t>
            </a:r>
            <a:r>
              <a:rPr lang="zh-TW" altLang="en-US" sz="1400" dirty="0" smtClean="0">
                <a:latin typeface="Arial" pitchFamily="34" charset="0"/>
                <a:ea typeface="微軟正黑體" pitchFamily="34" charset="-120"/>
                <a:cs typeface="Arial" pitchFamily="34" charset="0"/>
              </a:rPr>
              <a:t>展出</a:t>
            </a:r>
            <a:endParaRPr lang="en-US" altLang="zh-TW" sz="1400" dirty="0" smtClean="0">
              <a:latin typeface="Arial" pitchFamily="34" charset="0"/>
              <a:ea typeface="微軟正黑體" pitchFamily="34" charset="-120"/>
              <a:cs typeface="Arial" pitchFamily="34" charset="0"/>
            </a:endParaRPr>
          </a:p>
        </p:txBody>
      </p:sp>
      <p:sp>
        <p:nvSpPr>
          <p:cNvPr id="40" name="文字方塊 39"/>
          <p:cNvSpPr txBox="1"/>
          <p:nvPr/>
        </p:nvSpPr>
        <p:spPr>
          <a:xfrm>
            <a:off x="1763688" y="4305820"/>
            <a:ext cx="9108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 dirty="0" smtClean="0">
                <a:latin typeface="Arial" pitchFamily="34" charset="0"/>
                <a:ea typeface="微軟正黑體" pitchFamily="34" charset="-120"/>
                <a:cs typeface="Arial" pitchFamily="34" charset="0"/>
              </a:rPr>
              <a:t>2017.2</a:t>
            </a:r>
            <a:r>
              <a:rPr lang="zh-TW" altLang="en-US" sz="1400" dirty="0" smtClean="0">
                <a:latin typeface="Arial" pitchFamily="34" charset="0"/>
                <a:ea typeface="微軟正黑體" pitchFamily="34" charset="-120"/>
                <a:cs typeface="Arial" pitchFamily="34" charset="0"/>
              </a:rPr>
              <a:t>月</a:t>
            </a:r>
            <a:endParaRPr lang="en-US" altLang="zh-TW" sz="1400" dirty="0" smtClean="0">
              <a:latin typeface="Arial" pitchFamily="34" charset="0"/>
              <a:ea typeface="微軟正黑體" pitchFamily="34" charset="-120"/>
              <a:cs typeface="Arial" pitchFamily="34" charset="0"/>
            </a:endParaRPr>
          </a:p>
          <a:p>
            <a:r>
              <a:rPr lang="zh-TW" altLang="en-US" sz="1400" dirty="0" smtClean="0">
                <a:latin typeface="Arial" pitchFamily="34" charset="0"/>
                <a:ea typeface="微軟正黑體" pitchFamily="34" charset="-120"/>
                <a:cs typeface="Arial" pitchFamily="34" charset="0"/>
              </a:rPr>
              <a:t>開發</a:t>
            </a:r>
            <a:endParaRPr lang="en-US" altLang="zh-TW" sz="1400" dirty="0" smtClean="0">
              <a:latin typeface="Arial" pitchFamily="34" charset="0"/>
              <a:ea typeface="微軟正黑體" pitchFamily="34" charset="-120"/>
              <a:cs typeface="Arial" pitchFamily="34" charset="0"/>
            </a:endParaRPr>
          </a:p>
        </p:txBody>
      </p:sp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cs typeface="Arial" pitchFamily="34" charset="0"/>
              </a:rPr>
              <a:t>營運狀況</a:t>
            </a:r>
            <a:endParaRPr lang="zh-TW" altLang="en-US" dirty="0">
              <a:cs typeface="Arial" pitchFamily="34" charset="0"/>
            </a:endParaRPr>
          </a:p>
        </p:txBody>
      </p:sp>
      <p:sp>
        <p:nvSpPr>
          <p:cNvPr id="8" name="文字版面配置區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TW" altLang="en-US" dirty="0">
                <a:cs typeface="Arial" pitchFamily="34" charset="0"/>
              </a:rPr>
              <a:t>第四箭：全掃描</a:t>
            </a:r>
            <a:r>
              <a:rPr lang="zh-TW" altLang="en-US" dirty="0" smtClean="0">
                <a:cs typeface="Arial" pitchFamily="34" charset="0"/>
              </a:rPr>
              <a:t>尺寸量測機</a:t>
            </a:r>
            <a:endParaRPr lang="zh-TW" altLang="en-US" dirty="0">
              <a:cs typeface="Arial" pitchFamily="34" charset="0"/>
            </a:endParaRPr>
          </a:p>
        </p:txBody>
      </p:sp>
      <p:sp>
        <p:nvSpPr>
          <p:cNvPr id="22" name="文字方塊 21"/>
          <p:cNvSpPr txBox="1"/>
          <p:nvPr/>
        </p:nvSpPr>
        <p:spPr>
          <a:xfrm>
            <a:off x="4329122" y="1643050"/>
            <a:ext cx="19239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b="1" dirty="0" smtClean="0">
                <a:latin typeface="Arial" pitchFamily="34" charset="0"/>
                <a:ea typeface="微軟正黑體" pitchFamily="34" charset="-120"/>
                <a:cs typeface="Arial" pitchFamily="34" charset="0"/>
              </a:rPr>
              <a:t>2018</a:t>
            </a:r>
            <a:r>
              <a:rPr lang="zh-TW" altLang="en-US" sz="2000" b="1" dirty="0" smtClean="0">
                <a:latin typeface="Arial" pitchFamily="34" charset="0"/>
                <a:ea typeface="微軟正黑體" pitchFamily="34" charset="-120"/>
                <a:cs typeface="Arial" pitchFamily="34" charset="0"/>
              </a:rPr>
              <a:t>年</a:t>
            </a:r>
            <a:r>
              <a:rPr lang="en-US" altLang="zh-TW" sz="2000" b="1" dirty="0" smtClean="0">
                <a:latin typeface="Arial" pitchFamily="34" charset="0"/>
                <a:ea typeface="微軟正黑體" pitchFamily="34" charset="-120"/>
                <a:cs typeface="Arial" pitchFamily="34" charset="0"/>
              </a:rPr>
              <a:t>3</a:t>
            </a:r>
            <a:r>
              <a:rPr lang="zh-TW" altLang="en-US" sz="2000" b="1" dirty="0" smtClean="0">
                <a:latin typeface="Arial" pitchFamily="34" charset="0"/>
                <a:ea typeface="微軟正黑體" pitchFamily="34" charset="-120"/>
                <a:cs typeface="Arial" pitchFamily="34" charset="0"/>
              </a:rPr>
              <a:t>月推出</a:t>
            </a:r>
            <a:endParaRPr lang="zh-TW" altLang="en-US" sz="2000" b="1" dirty="0">
              <a:latin typeface="Arial" pitchFamily="34" charset="0"/>
              <a:ea typeface="微軟正黑體" pitchFamily="34" charset="-120"/>
              <a:cs typeface="Arial" pitchFamily="34" charset="0"/>
            </a:endParaRPr>
          </a:p>
        </p:txBody>
      </p:sp>
      <p:sp>
        <p:nvSpPr>
          <p:cNvPr id="23" name="文字方塊 22"/>
          <p:cNvSpPr txBox="1"/>
          <p:nvPr/>
        </p:nvSpPr>
        <p:spPr>
          <a:xfrm>
            <a:off x="428596" y="2708920"/>
            <a:ext cx="79296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dirty="0" smtClean="0">
                <a:latin typeface="Arial" pitchFamily="34" charset="0"/>
                <a:ea typeface="微軟正黑體" pitchFamily="34" charset="-120"/>
                <a:cs typeface="Arial" pitchFamily="34" charset="0"/>
              </a:rPr>
              <a:t>預估每年約</a:t>
            </a:r>
            <a:r>
              <a:rPr lang="en-US" altLang="zh-TW" sz="2000" b="1" dirty="0" smtClean="0">
                <a:latin typeface="Arial" pitchFamily="34" charset="0"/>
                <a:ea typeface="微軟正黑體" pitchFamily="34" charset="-120"/>
                <a:cs typeface="Arial" pitchFamily="34" charset="0"/>
              </a:rPr>
              <a:t>100</a:t>
            </a:r>
            <a:r>
              <a:rPr lang="zh-TW" altLang="en-US" sz="2000" b="1" dirty="0" smtClean="0">
                <a:latin typeface="Arial" pitchFamily="34" charset="0"/>
                <a:ea typeface="微軟正黑體" pitchFamily="34" charset="-120"/>
                <a:cs typeface="Arial" pitchFamily="34" charset="0"/>
              </a:rPr>
              <a:t>台市場規模</a:t>
            </a:r>
            <a:endParaRPr lang="en-US" altLang="zh-TW" sz="2400" b="1" dirty="0" smtClean="0">
              <a:latin typeface="Arial" pitchFamily="34" charset="0"/>
              <a:ea typeface="微軟正黑體" pitchFamily="34" charset="-120"/>
              <a:cs typeface="Arial" pitchFamily="34" charset="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214" y="5038074"/>
            <a:ext cx="2057723" cy="1455838"/>
          </a:xfrm>
          <a:prstGeom prst="rect">
            <a:avLst/>
          </a:prstGeom>
        </p:spPr>
      </p:pic>
      <p:pic>
        <p:nvPicPr>
          <p:cNvPr id="24" name="圖片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9539" y="5077142"/>
            <a:ext cx="2427015" cy="141677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75939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7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7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7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4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7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7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500"/>
                            </p:stCondLst>
                            <p:childTnLst>
                              <p:par>
                                <p:cTn id="6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19" grpId="0" animBg="1"/>
      <p:bldP spid="20" grpId="0" animBg="1"/>
      <p:bldP spid="21" grpId="0" animBg="1"/>
      <p:bldP spid="34" grpId="0"/>
      <p:bldP spid="35" grpId="0"/>
      <p:bldP spid="40" grpId="0"/>
      <p:bldP spid="8" grpId="0" build="p"/>
      <p:bldP spid="22" grpId="0"/>
      <p:bldP spid="2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8"/>
          <p:cNvGrpSpPr/>
          <p:nvPr/>
        </p:nvGrpSpPr>
        <p:grpSpPr>
          <a:xfrm>
            <a:off x="0" y="1949156"/>
            <a:ext cx="5940152" cy="759764"/>
            <a:chOff x="0" y="1342168"/>
            <a:chExt cx="5940152" cy="759764"/>
          </a:xfrm>
        </p:grpSpPr>
        <p:sp>
          <p:nvSpPr>
            <p:cNvPr id="11" name="向右箭號 12"/>
            <p:cNvSpPr/>
            <p:nvPr/>
          </p:nvSpPr>
          <p:spPr>
            <a:xfrm>
              <a:off x="0" y="1342168"/>
              <a:ext cx="5940152" cy="759764"/>
            </a:xfrm>
            <a:custGeom>
              <a:avLst/>
              <a:gdLst>
                <a:gd name="connsiteX0" fmla="*/ 0 w 5940152"/>
                <a:gd name="connsiteY0" fmla="*/ 189941 h 759764"/>
                <a:gd name="connsiteX1" fmla="*/ 5030844 w 5940152"/>
                <a:gd name="connsiteY1" fmla="*/ 189941 h 759764"/>
                <a:gd name="connsiteX2" fmla="*/ 5030844 w 5940152"/>
                <a:gd name="connsiteY2" fmla="*/ 0 h 759764"/>
                <a:gd name="connsiteX3" fmla="*/ 5940152 w 5940152"/>
                <a:gd name="connsiteY3" fmla="*/ 379882 h 759764"/>
                <a:gd name="connsiteX4" fmla="*/ 5030844 w 5940152"/>
                <a:gd name="connsiteY4" fmla="*/ 759764 h 759764"/>
                <a:gd name="connsiteX5" fmla="*/ 5030844 w 5940152"/>
                <a:gd name="connsiteY5" fmla="*/ 569823 h 759764"/>
                <a:gd name="connsiteX6" fmla="*/ 0 w 5940152"/>
                <a:gd name="connsiteY6" fmla="*/ 569823 h 759764"/>
                <a:gd name="connsiteX7" fmla="*/ 0 w 5940152"/>
                <a:gd name="connsiteY7" fmla="*/ 189941 h 759764"/>
                <a:gd name="connsiteX0" fmla="*/ 0 w 5940152"/>
                <a:gd name="connsiteY0" fmla="*/ 189941 h 759764"/>
                <a:gd name="connsiteX1" fmla="*/ 5173348 w 5940152"/>
                <a:gd name="connsiteY1" fmla="*/ 201816 h 759764"/>
                <a:gd name="connsiteX2" fmla="*/ 5030844 w 5940152"/>
                <a:gd name="connsiteY2" fmla="*/ 0 h 759764"/>
                <a:gd name="connsiteX3" fmla="*/ 5940152 w 5940152"/>
                <a:gd name="connsiteY3" fmla="*/ 379882 h 759764"/>
                <a:gd name="connsiteX4" fmla="*/ 5030844 w 5940152"/>
                <a:gd name="connsiteY4" fmla="*/ 759764 h 759764"/>
                <a:gd name="connsiteX5" fmla="*/ 5030844 w 5940152"/>
                <a:gd name="connsiteY5" fmla="*/ 569823 h 759764"/>
                <a:gd name="connsiteX6" fmla="*/ 0 w 5940152"/>
                <a:gd name="connsiteY6" fmla="*/ 569823 h 759764"/>
                <a:gd name="connsiteX7" fmla="*/ 0 w 5940152"/>
                <a:gd name="connsiteY7" fmla="*/ 189941 h 759764"/>
                <a:gd name="connsiteX0" fmla="*/ 0 w 5940152"/>
                <a:gd name="connsiteY0" fmla="*/ 189941 h 759764"/>
                <a:gd name="connsiteX1" fmla="*/ 5173348 w 5940152"/>
                <a:gd name="connsiteY1" fmla="*/ 201816 h 759764"/>
                <a:gd name="connsiteX2" fmla="*/ 5030844 w 5940152"/>
                <a:gd name="connsiteY2" fmla="*/ 0 h 759764"/>
                <a:gd name="connsiteX3" fmla="*/ 5940152 w 5940152"/>
                <a:gd name="connsiteY3" fmla="*/ 379882 h 759764"/>
                <a:gd name="connsiteX4" fmla="*/ 5030844 w 5940152"/>
                <a:gd name="connsiteY4" fmla="*/ 759764 h 759764"/>
                <a:gd name="connsiteX5" fmla="*/ 5173348 w 5940152"/>
                <a:gd name="connsiteY5" fmla="*/ 569823 h 759764"/>
                <a:gd name="connsiteX6" fmla="*/ 0 w 5940152"/>
                <a:gd name="connsiteY6" fmla="*/ 569823 h 759764"/>
                <a:gd name="connsiteX7" fmla="*/ 0 w 5940152"/>
                <a:gd name="connsiteY7" fmla="*/ 189941 h 759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940152" h="759764">
                  <a:moveTo>
                    <a:pt x="0" y="189941"/>
                  </a:moveTo>
                  <a:lnTo>
                    <a:pt x="5173348" y="201816"/>
                  </a:lnTo>
                  <a:lnTo>
                    <a:pt x="5030844" y="0"/>
                  </a:lnTo>
                  <a:lnTo>
                    <a:pt x="5940152" y="379882"/>
                  </a:lnTo>
                  <a:lnTo>
                    <a:pt x="5030844" y="759764"/>
                  </a:lnTo>
                  <a:lnTo>
                    <a:pt x="5173348" y="569823"/>
                  </a:lnTo>
                  <a:lnTo>
                    <a:pt x="0" y="569823"/>
                  </a:lnTo>
                  <a:lnTo>
                    <a:pt x="0" y="189941"/>
                  </a:lnTo>
                  <a:close/>
                </a:path>
              </a:pathLst>
            </a:custGeom>
            <a:solidFill>
              <a:srgbClr val="FC28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b="1">
                <a:latin typeface="Arial" pitchFamily="34" charset="0"/>
                <a:ea typeface="微軟正黑體" pitchFamily="34" charset="-120"/>
                <a:cs typeface="Arial" pitchFamily="34" charset="0"/>
              </a:endParaRPr>
            </a:p>
          </p:txBody>
        </p:sp>
        <p:sp>
          <p:nvSpPr>
            <p:cNvPr id="6" name="文字方塊 9"/>
            <p:cNvSpPr txBox="1">
              <a:spLocks noChangeArrowheads="1"/>
            </p:cNvSpPr>
            <p:nvPr/>
          </p:nvSpPr>
          <p:spPr bwMode="auto">
            <a:xfrm>
              <a:off x="395536" y="1516722"/>
              <a:ext cx="403187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kumimoji="0" lang="zh-TW" altLang="en-US" sz="2000" b="1" dirty="0" smtClean="0">
                  <a:solidFill>
                    <a:schemeClr val="bg1"/>
                  </a:solidFill>
                  <a:ea typeface="微軟正黑體" pitchFamily="34" charset="-120"/>
                  <a:cs typeface="Arial" pitchFamily="34" charset="0"/>
                </a:rPr>
                <a:t>因應陸資客戶推出具競爭力新產品</a:t>
              </a:r>
              <a:endParaRPr kumimoji="0" lang="zh-TW" altLang="en-US" sz="2000" b="1" dirty="0">
                <a:solidFill>
                  <a:schemeClr val="bg1"/>
                </a:solidFill>
                <a:ea typeface="微軟正黑體" pitchFamily="34" charset="-120"/>
                <a:cs typeface="Arial" pitchFamily="34" charset="0"/>
              </a:endParaRPr>
            </a:p>
          </p:txBody>
        </p:sp>
      </p:grpSp>
      <p:cxnSp>
        <p:nvCxnSpPr>
          <p:cNvPr id="18" name="直線接點 17"/>
          <p:cNvCxnSpPr/>
          <p:nvPr/>
        </p:nvCxnSpPr>
        <p:spPr>
          <a:xfrm>
            <a:off x="0" y="3922841"/>
            <a:ext cx="8643966" cy="1716"/>
          </a:xfrm>
          <a:prstGeom prst="line">
            <a:avLst/>
          </a:prstGeom>
          <a:ln w="57150">
            <a:solidFill>
              <a:srgbClr val="002D86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群組 3"/>
          <p:cNvGrpSpPr/>
          <p:nvPr/>
        </p:nvGrpSpPr>
        <p:grpSpPr>
          <a:xfrm>
            <a:off x="3005019" y="3861048"/>
            <a:ext cx="902811" cy="689362"/>
            <a:chOff x="2827004" y="3712685"/>
            <a:chExt cx="1091309" cy="833295"/>
          </a:xfrm>
        </p:grpSpPr>
        <p:sp>
          <p:nvSpPr>
            <p:cNvPr id="19" name="橢圓 18"/>
            <p:cNvSpPr/>
            <p:nvPr/>
          </p:nvSpPr>
          <p:spPr>
            <a:xfrm>
              <a:off x="3277574" y="3712685"/>
              <a:ext cx="151418" cy="151418"/>
            </a:xfrm>
            <a:prstGeom prst="ellipse">
              <a:avLst/>
            </a:prstGeom>
            <a:solidFill>
              <a:srgbClr val="002D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latin typeface="Arial" pitchFamily="34" charset="0"/>
                <a:ea typeface="微軟正黑體" pitchFamily="34" charset="-120"/>
                <a:cs typeface="Arial" pitchFamily="34" charset="0"/>
              </a:endParaRPr>
            </a:p>
          </p:txBody>
        </p:sp>
        <p:sp>
          <p:nvSpPr>
            <p:cNvPr id="40" name="文字方塊 39"/>
            <p:cNvSpPr txBox="1"/>
            <p:nvPr/>
          </p:nvSpPr>
          <p:spPr>
            <a:xfrm>
              <a:off x="2827004" y="3913516"/>
              <a:ext cx="1091309" cy="6324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400" dirty="0" smtClean="0">
                  <a:latin typeface="Arial" pitchFamily="34" charset="0"/>
                  <a:ea typeface="微軟正黑體" pitchFamily="34" charset="-120"/>
                  <a:cs typeface="Arial" pitchFamily="34" charset="0"/>
                </a:rPr>
                <a:t>2017.Q4</a:t>
              </a:r>
            </a:p>
            <a:p>
              <a:r>
                <a:rPr lang="zh-TW" altLang="en-US" sz="1400" dirty="0" smtClean="0">
                  <a:latin typeface="Arial" pitchFamily="34" charset="0"/>
                  <a:ea typeface="微軟正黑體" pitchFamily="34" charset="-120"/>
                  <a:cs typeface="Arial" pitchFamily="34" charset="0"/>
                </a:rPr>
                <a:t>開始銷售</a:t>
              </a:r>
              <a:endParaRPr lang="en-US" altLang="zh-TW" sz="1400" dirty="0" smtClean="0">
                <a:latin typeface="Arial" pitchFamily="34" charset="0"/>
                <a:ea typeface="微軟正黑體" pitchFamily="34" charset="-120"/>
                <a:cs typeface="Arial" pitchFamily="34" charset="0"/>
              </a:endParaRPr>
            </a:p>
          </p:txBody>
        </p:sp>
      </p:grpSp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cs typeface="Arial" pitchFamily="34" charset="0"/>
              </a:rPr>
              <a:t>營運狀況</a:t>
            </a:r>
            <a:endParaRPr lang="zh-TW" altLang="en-US" dirty="0">
              <a:cs typeface="Arial" pitchFamily="34" charset="0"/>
            </a:endParaRPr>
          </a:p>
        </p:txBody>
      </p:sp>
      <p:sp>
        <p:nvSpPr>
          <p:cNvPr id="7" name="文字版面配置區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TW" altLang="en-US" dirty="0">
                <a:cs typeface="Arial" pitchFamily="34" charset="0"/>
              </a:rPr>
              <a:t>第五箭：擴大陸資客戶產品新布局</a:t>
            </a:r>
          </a:p>
        </p:txBody>
      </p:sp>
      <p:sp>
        <p:nvSpPr>
          <p:cNvPr id="20" name="文字方塊 19"/>
          <p:cNvSpPr txBox="1"/>
          <p:nvPr/>
        </p:nvSpPr>
        <p:spPr>
          <a:xfrm>
            <a:off x="428596" y="2708920"/>
            <a:ext cx="83582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3399"/>
              </a:buClr>
              <a:buFont typeface="Arial" pitchFamily="34" charset="0"/>
              <a:buChar char="►"/>
            </a:pPr>
            <a:r>
              <a:rPr lang="zh-TW" altLang="en-US" dirty="0" smtClean="0">
                <a:latin typeface="Arial" pitchFamily="34" charset="0"/>
                <a:ea typeface="微軟正黑體" pitchFamily="34" charset="-120"/>
                <a:cs typeface="Arial" pitchFamily="34" charset="0"/>
              </a:rPr>
              <a:t>推出製造成本降低</a:t>
            </a:r>
            <a:r>
              <a:rPr lang="en-US" altLang="zh-TW" dirty="0" smtClean="0">
                <a:latin typeface="Arial" pitchFamily="34" charset="0"/>
                <a:ea typeface="微軟正黑體" pitchFamily="34" charset="-120"/>
                <a:cs typeface="Arial" pitchFamily="34" charset="0"/>
              </a:rPr>
              <a:t>10%</a:t>
            </a:r>
            <a:r>
              <a:rPr lang="zh-TW" altLang="en-US" dirty="0" smtClean="0">
                <a:latin typeface="Arial" pitchFamily="34" charset="0"/>
                <a:ea typeface="微軟正黑體" pitchFamily="34" charset="-120"/>
                <a:cs typeface="Arial" pitchFamily="34" charset="0"/>
              </a:rPr>
              <a:t>新機種，</a:t>
            </a:r>
            <a:endParaRPr lang="en-US" altLang="zh-TW" dirty="0" smtClean="0">
              <a:latin typeface="Arial" pitchFamily="34" charset="0"/>
              <a:ea typeface="微軟正黑體" pitchFamily="34" charset="-120"/>
              <a:cs typeface="Arial" pitchFamily="34" charset="0"/>
            </a:endParaRPr>
          </a:p>
          <a:p>
            <a:pPr marL="285750" indent="-285750">
              <a:buClr>
                <a:srgbClr val="003399"/>
              </a:buClr>
              <a:buFont typeface="Arial" pitchFamily="34" charset="0"/>
              <a:buChar char="►"/>
            </a:pPr>
            <a:r>
              <a:rPr lang="zh-TW" altLang="en-US" dirty="0" smtClean="0">
                <a:latin typeface="Arial" pitchFamily="34" charset="0"/>
                <a:ea typeface="微軟正黑體" pitchFamily="34" charset="-120"/>
                <a:cs typeface="Arial" pitchFamily="34" charset="0"/>
              </a:rPr>
              <a:t>售價降低</a:t>
            </a:r>
            <a:r>
              <a:rPr lang="en-US" altLang="zh-TW" dirty="0" smtClean="0">
                <a:latin typeface="Arial" pitchFamily="34" charset="0"/>
                <a:ea typeface="微軟正黑體" pitchFamily="34" charset="-120"/>
                <a:cs typeface="Arial" pitchFamily="34" charset="0"/>
              </a:rPr>
              <a:t>20%</a:t>
            </a:r>
            <a:r>
              <a:rPr lang="zh-TW" altLang="en-US" dirty="0" smtClean="0">
                <a:latin typeface="Arial" pitchFamily="34" charset="0"/>
                <a:ea typeface="微軟正黑體" pitchFamily="34" charset="-120"/>
                <a:cs typeface="Arial" pitchFamily="34" charset="0"/>
              </a:rPr>
              <a:t>，仍可維持</a:t>
            </a:r>
            <a:r>
              <a:rPr lang="en-US" altLang="zh-TW" dirty="0" smtClean="0">
                <a:latin typeface="Arial" pitchFamily="34" charset="0"/>
                <a:ea typeface="微軟正黑體" pitchFamily="34" charset="-120"/>
                <a:cs typeface="Arial" pitchFamily="34" charset="0"/>
              </a:rPr>
              <a:t>55%</a:t>
            </a:r>
            <a:r>
              <a:rPr lang="zh-TW" altLang="en-US" dirty="0" smtClean="0">
                <a:latin typeface="Arial" pitchFamily="34" charset="0"/>
                <a:ea typeface="微軟正黑體" pitchFamily="34" charset="-120"/>
                <a:cs typeface="Arial" pitchFamily="34" charset="0"/>
              </a:rPr>
              <a:t>以上毛利率</a:t>
            </a:r>
            <a:endParaRPr lang="en-US" altLang="zh-TW" dirty="0" smtClean="0">
              <a:latin typeface="Arial" pitchFamily="34" charset="0"/>
              <a:ea typeface="微軟正黑體" pitchFamily="34" charset="-120"/>
              <a:cs typeface="Arial" pitchFamily="34" charset="0"/>
            </a:endParaRPr>
          </a:p>
          <a:p>
            <a:pPr marL="285750" indent="-285750">
              <a:buClr>
                <a:srgbClr val="003399"/>
              </a:buClr>
              <a:buFont typeface="Arial" pitchFamily="34" charset="0"/>
              <a:buChar char="►"/>
            </a:pPr>
            <a:r>
              <a:rPr lang="en-US" altLang="zh-TW" dirty="0" smtClean="0">
                <a:latin typeface="Arial" pitchFamily="34" charset="0"/>
                <a:ea typeface="微軟正黑體" pitchFamily="34" charset="-120"/>
                <a:cs typeface="Arial" pitchFamily="34" charset="0"/>
              </a:rPr>
              <a:t>2017</a:t>
            </a:r>
            <a:r>
              <a:rPr lang="zh-TW" altLang="en-US" dirty="0" smtClean="0">
                <a:latin typeface="Arial" pitchFamily="34" charset="0"/>
                <a:ea typeface="微軟正黑體" pitchFamily="34" charset="-120"/>
                <a:cs typeface="Arial" pitchFamily="34" charset="0"/>
              </a:rPr>
              <a:t>年</a:t>
            </a:r>
            <a:r>
              <a:rPr lang="en-US" altLang="zh-TW" dirty="0" smtClean="0">
                <a:latin typeface="Arial" pitchFamily="34" charset="0"/>
                <a:ea typeface="微軟正黑體" pitchFamily="34" charset="-120"/>
                <a:cs typeface="Arial" pitchFamily="34" charset="0"/>
              </a:rPr>
              <a:t>10</a:t>
            </a:r>
            <a:r>
              <a:rPr lang="zh-TW" altLang="en-US" dirty="0" smtClean="0">
                <a:latin typeface="Arial" pitchFamily="34" charset="0"/>
                <a:ea typeface="微軟正黑體" pitchFamily="34" charset="-120"/>
                <a:cs typeface="Arial" pitchFamily="34" charset="0"/>
              </a:rPr>
              <a:t>月搶占市場</a:t>
            </a:r>
            <a:endParaRPr lang="zh-TW" altLang="en-US" dirty="0">
              <a:latin typeface="Arial" pitchFamily="34" charset="0"/>
              <a:ea typeface="微軟正黑體" pitchFamily="34" charset="-120"/>
              <a:cs typeface="Arial" pitchFamily="34" charset="0"/>
            </a:endParaRPr>
          </a:p>
        </p:txBody>
      </p:sp>
      <p:grpSp>
        <p:nvGrpSpPr>
          <p:cNvPr id="28" name="群組 27"/>
          <p:cNvGrpSpPr/>
          <p:nvPr/>
        </p:nvGrpSpPr>
        <p:grpSpPr>
          <a:xfrm>
            <a:off x="731576" y="4653136"/>
            <a:ext cx="7682214" cy="1743212"/>
            <a:chOff x="731576" y="4666052"/>
            <a:chExt cx="7682214" cy="1743212"/>
          </a:xfrm>
        </p:grpSpPr>
        <p:pic>
          <p:nvPicPr>
            <p:cNvPr id="12" name="圖片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1659" y="4691681"/>
              <a:ext cx="653013" cy="8218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圖片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2002" y="4666052"/>
              <a:ext cx="731226" cy="7759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圖片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5996" y="4782899"/>
              <a:ext cx="1304785" cy="6455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圖片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0361" y="4707940"/>
              <a:ext cx="642034" cy="805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圖片 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10559" y="4738100"/>
              <a:ext cx="776085" cy="8070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圖片 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05755" y="4922254"/>
              <a:ext cx="808035" cy="566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圖片 10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1538" y="5618944"/>
              <a:ext cx="590768" cy="744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圖片 21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9496" y="5598193"/>
              <a:ext cx="609077" cy="7653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6" descr="\\MV1\Public111_131\機台圖片\InLine-AOI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="" xmlns:a14="http://schemas.microsoft.com/office/drawing/2010/main">
                    <a14:imgLayer r:embed="rId11">
                      <a14:imgEffect>
                        <a14:brightnessContrast bright="1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1576" y="4804039"/>
              <a:ext cx="1335369" cy="741129"/>
            </a:xfrm>
            <a:prstGeom prst="rect">
              <a:avLst/>
            </a:prstGeom>
            <a:noFill/>
          </p:spPr>
        </p:pic>
        <p:pic>
          <p:nvPicPr>
            <p:cNvPr id="27" name="圖片 17"/>
            <p:cNvPicPr>
              <a:picLocks noChangeAspect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3091066" y="5687753"/>
              <a:ext cx="631491" cy="702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" name="Picture 2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5331475" y="5560865"/>
              <a:ext cx="402797" cy="8144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" name="圖片 2"/>
            <p:cNvPicPr>
              <a:picLocks noChangeAspect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7163032" y="5635881"/>
              <a:ext cx="810961" cy="7733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" name="Picture 2" descr="\\MV1\Public111_131\機台圖片\Wafer-AVI-350.png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6091462" y="5709824"/>
              <a:ext cx="726109" cy="6994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" name="圖片 59"/>
            <p:cNvPicPr>
              <a:picLocks noChangeAspect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4215399" y="5622834"/>
              <a:ext cx="590179" cy="7406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="" xmlns:p14="http://schemas.microsoft.com/office/powerpoint/2010/main" val="523614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5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5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2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8"/>
          <p:cNvGrpSpPr/>
          <p:nvPr/>
        </p:nvGrpSpPr>
        <p:grpSpPr>
          <a:xfrm>
            <a:off x="0" y="1949156"/>
            <a:ext cx="5940152" cy="759764"/>
            <a:chOff x="0" y="1342168"/>
            <a:chExt cx="5940152" cy="759764"/>
          </a:xfrm>
        </p:grpSpPr>
        <p:sp>
          <p:nvSpPr>
            <p:cNvPr id="11" name="向右箭號 12"/>
            <p:cNvSpPr/>
            <p:nvPr/>
          </p:nvSpPr>
          <p:spPr>
            <a:xfrm>
              <a:off x="0" y="1342168"/>
              <a:ext cx="5940152" cy="759764"/>
            </a:xfrm>
            <a:custGeom>
              <a:avLst/>
              <a:gdLst>
                <a:gd name="connsiteX0" fmla="*/ 0 w 5940152"/>
                <a:gd name="connsiteY0" fmla="*/ 189941 h 759764"/>
                <a:gd name="connsiteX1" fmla="*/ 5030844 w 5940152"/>
                <a:gd name="connsiteY1" fmla="*/ 189941 h 759764"/>
                <a:gd name="connsiteX2" fmla="*/ 5030844 w 5940152"/>
                <a:gd name="connsiteY2" fmla="*/ 0 h 759764"/>
                <a:gd name="connsiteX3" fmla="*/ 5940152 w 5940152"/>
                <a:gd name="connsiteY3" fmla="*/ 379882 h 759764"/>
                <a:gd name="connsiteX4" fmla="*/ 5030844 w 5940152"/>
                <a:gd name="connsiteY4" fmla="*/ 759764 h 759764"/>
                <a:gd name="connsiteX5" fmla="*/ 5030844 w 5940152"/>
                <a:gd name="connsiteY5" fmla="*/ 569823 h 759764"/>
                <a:gd name="connsiteX6" fmla="*/ 0 w 5940152"/>
                <a:gd name="connsiteY6" fmla="*/ 569823 h 759764"/>
                <a:gd name="connsiteX7" fmla="*/ 0 w 5940152"/>
                <a:gd name="connsiteY7" fmla="*/ 189941 h 759764"/>
                <a:gd name="connsiteX0" fmla="*/ 0 w 5940152"/>
                <a:gd name="connsiteY0" fmla="*/ 189941 h 759764"/>
                <a:gd name="connsiteX1" fmla="*/ 5173348 w 5940152"/>
                <a:gd name="connsiteY1" fmla="*/ 201816 h 759764"/>
                <a:gd name="connsiteX2" fmla="*/ 5030844 w 5940152"/>
                <a:gd name="connsiteY2" fmla="*/ 0 h 759764"/>
                <a:gd name="connsiteX3" fmla="*/ 5940152 w 5940152"/>
                <a:gd name="connsiteY3" fmla="*/ 379882 h 759764"/>
                <a:gd name="connsiteX4" fmla="*/ 5030844 w 5940152"/>
                <a:gd name="connsiteY4" fmla="*/ 759764 h 759764"/>
                <a:gd name="connsiteX5" fmla="*/ 5030844 w 5940152"/>
                <a:gd name="connsiteY5" fmla="*/ 569823 h 759764"/>
                <a:gd name="connsiteX6" fmla="*/ 0 w 5940152"/>
                <a:gd name="connsiteY6" fmla="*/ 569823 h 759764"/>
                <a:gd name="connsiteX7" fmla="*/ 0 w 5940152"/>
                <a:gd name="connsiteY7" fmla="*/ 189941 h 759764"/>
                <a:gd name="connsiteX0" fmla="*/ 0 w 5940152"/>
                <a:gd name="connsiteY0" fmla="*/ 189941 h 759764"/>
                <a:gd name="connsiteX1" fmla="*/ 5173348 w 5940152"/>
                <a:gd name="connsiteY1" fmla="*/ 201816 h 759764"/>
                <a:gd name="connsiteX2" fmla="*/ 5030844 w 5940152"/>
                <a:gd name="connsiteY2" fmla="*/ 0 h 759764"/>
                <a:gd name="connsiteX3" fmla="*/ 5940152 w 5940152"/>
                <a:gd name="connsiteY3" fmla="*/ 379882 h 759764"/>
                <a:gd name="connsiteX4" fmla="*/ 5030844 w 5940152"/>
                <a:gd name="connsiteY4" fmla="*/ 759764 h 759764"/>
                <a:gd name="connsiteX5" fmla="*/ 5173348 w 5940152"/>
                <a:gd name="connsiteY5" fmla="*/ 569823 h 759764"/>
                <a:gd name="connsiteX6" fmla="*/ 0 w 5940152"/>
                <a:gd name="connsiteY6" fmla="*/ 569823 h 759764"/>
                <a:gd name="connsiteX7" fmla="*/ 0 w 5940152"/>
                <a:gd name="connsiteY7" fmla="*/ 189941 h 759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940152" h="759764">
                  <a:moveTo>
                    <a:pt x="0" y="189941"/>
                  </a:moveTo>
                  <a:lnTo>
                    <a:pt x="5173348" y="201816"/>
                  </a:lnTo>
                  <a:lnTo>
                    <a:pt x="5030844" y="0"/>
                  </a:lnTo>
                  <a:lnTo>
                    <a:pt x="5940152" y="379882"/>
                  </a:lnTo>
                  <a:lnTo>
                    <a:pt x="5030844" y="759764"/>
                  </a:lnTo>
                  <a:lnTo>
                    <a:pt x="5173348" y="569823"/>
                  </a:lnTo>
                  <a:lnTo>
                    <a:pt x="0" y="569823"/>
                  </a:lnTo>
                  <a:lnTo>
                    <a:pt x="0" y="18994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b="1">
                <a:latin typeface="Arial" pitchFamily="34" charset="0"/>
                <a:ea typeface="微軟正黑體" pitchFamily="34" charset="-120"/>
                <a:cs typeface="Arial" pitchFamily="34" charset="0"/>
              </a:endParaRPr>
            </a:p>
          </p:txBody>
        </p:sp>
        <p:sp>
          <p:nvSpPr>
            <p:cNvPr id="6" name="文字方塊 9"/>
            <p:cNvSpPr txBox="1">
              <a:spLocks noChangeArrowheads="1"/>
            </p:cNvSpPr>
            <p:nvPr/>
          </p:nvSpPr>
          <p:spPr bwMode="auto">
            <a:xfrm>
              <a:off x="395536" y="1516722"/>
              <a:ext cx="480131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kumimoji="0" lang="zh-TW" altLang="en-US" sz="2000" b="1" dirty="0" smtClean="0">
                  <a:solidFill>
                    <a:schemeClr val="bg1"/>
                  </a:solidFill>
                  <a:ea typeface="微軟正黑體" pitchFamily="34" charset="-120"/>
                  <a:cs typeface="Arial" pitchFamily="34" charset="0"/>
                </a:rPr>
                <a:t>因應硬</a:t>
              </a:r>
              <a:r>
                <a:rPr kumimoji="0" lang="zh-TW" altLang="en-US" sz="2000" b="1" dirty="0">
                  <a:solidFill>
                    <a:schemeClr val="bg1"/>
                  </a:solidFill>
                  <a:ea typeface="微軟正黑體" pitchFamily="34" charset="-120"/>
                  <a:cs typeface="Arial" pitchFamily="34" charset="0"/>
                </a:rPr>
                <a:t>板廠降低人力成本的</a:t>
              </a:r>
              <a:r>
                <a:rPr kumimoji="0" lang="zh-TW" altLang="en-US" sz="2000" b="1" dirty="0" smtClean="0">
                  <a:solidFill>
                    <a:schemeClr val="bg1"/>
                  </a:solidFill>
                  <a:ea typeface="微軟正黑體" pitchFamily="34" charset="-120"/>
                  <a:cs typeface="Arial" pitchFamily="34" charset="0"/>
                </a:rPr>
                <a:t>壓力</a:t>
              </a:r>
              <a:r>
                <a:rPr kumimoji="0" lang="zh-TW" altLang="en-US" sz="2000" b="1" dirty="0">
                  <a:solidFill>
                    <a:schemeClr val="bg1"/>
                  </a:solidFill>
                  <a:ea typeface="微軟正黑體" pitchFamily="34" charset="-120"/>
                  <a:cs typeface="Arial" pitchFamily="34" charset="0"/>
                </a:rPr>
                <a:t>日趨升高</a:t>
              </a:r>
            </a:p>
          </p:txBody>
        </p:sp>
      </p:grpSp>
      <p:sp>
        <p:nvSpPr>
          <p:cNvPr id="13" name="文字方塊 12"/>
          <p:cNvSpPr txBox="1"/>
          <p:nvPr/>
        </p:nvSpPr>
        <p:spPr>
          <a:xfrm>
            <a:off x="3320884" y="2856408"/>
            <a:ext cx="21852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600" b="1" dirty="0" smtClean="0">
                <a:solidFill>
                  <a:srgbClr val="FF0000"/>
                </a:solidFill>
                <a:latin typeface="Arial" pitchFamily="34" charset="0"/>
                <a:ea typeface="微軟正黑體" pitchFamily="34" charset="-120"/>
                <a:cs typeface="Arial" pitchFamily="34" charset="0"/>
              </a:rPr>
              <a:t>提高複判能力</a:t>
            </a:r>
            <a:endParaRPr lang="zh-TW" altLang="en-US" sz="2600" b="1" dirty="0">
              <a:solidFill>
                <a:srgbClr val="FF0000"/>
              </a:solidFill>
              <a:latin typeface="Arial" pitchFamily="34" charset="0"/>
              <a:ea typeface="微軟正黑體" pitchFamily="34" charset="-120"/>
              <a:cs typeface="Arial" pitchFamily="34" charset="0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2987460" y="3368605"/>
            <a:ext cx="285206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600" b="1" dirty="0" smtClean="0">
                <a:solidFill>
                  <a:srgbClr val="FF0000"/>
                </a:solidFill>
                <a:latin typeface="Arial" pitchFamily="34" charset="0"/>
                <a:ea typeface="微軟正黑體" pitchFamily="34" charset="-120"/>
                <a:cs typeface="Arial" pitchFamily="34" charset="0"/>
              </a:rPr>
              <a:t>大幅降低複檢人力</a:t>
            </a:r>
            <a:endParaRPr lang="zh-TW" altLang="en-US" sz="2600" b="1" dirty="0">
              <a:solidFill>
                <a:srgbClr val="FF0000"/>
              </a:solidFill>
              <a:latin typeface="Arial" pitchFamily="34" charset="0"/>
              <a:ea typeface="微軟正黑體" pitchFamily="34" charset="-120"/>
              <a:cs typeface="Arial" pitchFamily="34" charset="0"/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cs typeface="Arial" pitchFamily="34" charset="0"/>
              </a:rPr>
              <a:t>營運</a:t>
            </a:r>
            <a:r>
              <a:rPr lang="zh-TW" altLang="en-US" dirty="0" smtClean="0">
                <a:cs typeface="Arial" pitchFamily="34" charset="0"/>
              </a:rPr>
              <a:t>狀況</a:t>
            </a:r>
            <a:endParaRPr lang="zh-TW" altLang="en-US" dirty="0">
              <a:cs typeface="Arial" pitchFamily="34" charset="0"/>
            </a:endParaRPr>
          </a:p>
        </p:txBody>
      </p:sp>
      <p:sp>
        <p:nvSpPr>
          <p:cNvPr id="7" name="文字版面配置區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TW" altLang="en-US" dirty="0">
                <a:cs typeface="Arial" pitchFamily="34" charset="0"/>
              </a:rPr>
              <a:t>第三</a:t>
            </a:r>
            <a:r>
              <a:rPr lang="zh-TW" altLang="en-US" dirty="0" smtClean="0">
                <a:cs typeface="Arial" pitchFamily="34" charset="0"/>
              </a:rPr>
              <a:t>箭再進化：</a:t>
            </a:r>
            <a:r>
              <a:rPr lang="zh-TW" altLang="en-US" dirty="0">
                <a:cs typeface="Arial" pitchFamily="34" charset="0"/>
              </a:rPr>
              <a:t>硬板</a:t>
            </a:r>
            <a:r>
              <a:rPr lang="zh-TW" altLang="en-US" dirty="0" smtClean="0">
                <a:cs typeface="Arial" pitchFamily="34" charset="0"/>
              </a:rPr>
              <a:t>自動化</a:t>
            </a:r>
            <a:r>
              <a:rPr lang="en-US" altLang="zh-TW" dirty="0" smtClean="0">
                <a:cs typeface="Arial" pitchFamily="34" charset="0"/>
              </a:rPr>
              <a:t>(</a:t>
            </a:r>
            <a:r>
              <a:rPr lang="zh-TW" altLang="en-US" dirty="0" smtClean="0">
                <a:cs typeface="Arial" pitchFamily="34" charset="0"/>
              </a:rPr>
              <a:t>階段二彩色</a:t>
            </a:r>
            <a:r>
              <a:rPr lang="en-US" altLang="zh-TW" dirty="0" smtClean="0">
                <a:cs typeface="Arial" pitchFamily="34" charset="0"/>
              </a:rPr>
              <a:t>CCD</a:t>
            </a:r>
            <a:r>
              <a:rPr lang="zh-TW" altLang="en-US" dirty="0" smtClean="0">
                <a:cs typeface="Arial" pitchFamily="34" charset="0"/>
              </a:rPr>
              <a:t> </a:t>
            </a:r>
            <a:r>
              <a:rPr lang="en-US" altLang="zh-TW" dirty="0" smtClean="0">
                <a:cs typeface="Arial" pitchFamily="34" charset="0"/>
              </a:rPr>
              <a:t>+</a:t>
            </a:r>
            <a:r>
              <a:rPr lang="zh-TW" altLang="en-US" dirty="0" smtClean="0">
                <a:cs typeface="Arial" pitchFamily="34" charset="0"/>
              </a:rPr>
              <a:t> </a:t>
            </a:r>
            <a:r>
              <a:rPr lang="en-US" altLang="zh-TW" dirty="0" smtClean="0">
                <a:cs typeface="Arial" pitchFamily="34" charset="0"/>
              </a:rPr>
              <a:t>AI)</a:t>
            </a:r>
            <a:endParaRPr lang="zh-TW" altLang="en-US" dirty="0">
              <a:cs typeface="Arial" pitchFamily="34" charset="0"/>
            </a:endParaRPr>
          </a:p>
        </p:txBody>
      </p:sp>
      <p:pic>
        <p:nvPicPr>
          <p:cNvPr id="16" name="圖片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6164" y="3890513"/>
            <a:ext cx="4613240" cy="2560348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2696514" y="2753052"/>
            <a:ext cx="343395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6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AOI 4.0</a:t>
            </a:r>
            <a:r>
              <a:rPr lang="en-US" altLang="zh-TW" sz="6600" b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zh-TW" altLang="en-US" sz="6600" b="1" baseline="30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00375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5" grpId="0"/>
      <p:bldP spid="7" grpId="0" build="p"/>
      <p:bldP spid="5" grpId="0"/>
      <p:bldP spid="5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cs typeface="Arial" pitchFamily="34" charset="0"/>
              </a:rPr>
              <a:t>營運</a:t>
            </a:r>
            <a:r>
              <a:rPr lang="zh-TW" altLang="en-US" dirty="0" smtClean="0">
                <a:cs typeface="Arial" pitchFamily="34" charset="0"/>
              </a:rPr>
              <a:t>狀況</a:t>
            </a:r>
            <a:endParaRPr lang="zh-TW" altLang="en-US" dirty="0">
              <a:cs typeface="Arial" pitchFamily="34" charset="0"/>
            </a:endParaRPr>
          </a:p>
        </p:txBody>
      </p:sp>
      <p:sp>
        <p:nvSpPr>
          <p:cNvPr id="7" name="文字版面配置區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TW" altLang="en-US" dirty="0">
                <a:cs typeface="Arial" pitchFamily="34" charset="0"/>
              </a:rPr>
              <a:t>傳統複檢設備及人力</a:t>
            </a:r>
          </a:p>
        </p:txBody>
      </p:sp>
      <p:grpSp>
        <p:nvGrpSpPr>
          <p:cNvPr id="8" name="群組 7"/>
          <p:cNvGrpSpPr/>
          <p:nvPr/>
        </p:nvGrpSpPr>
        <p:grpSpPr>
          <a:xfrm>
            <a:off x="4716016" y="3313793"/>
            <a:ext cx="3528392" cy="1708675"/>
            <a:chOff x="4716016" y="2945042"/>
            <a:chExt cx="3528392" cy="1708675"/>
          </a:xfrm>
        </p:grpSpPr>
        <p:grpSp>
          <p:nvGrpSpPr>
            <p:cNvPr id="12" name="群組 11"/>
            <p:cNvGrpSpPr/>
            <p:nvPr/>
          </p:nvGrpSpPr>
          <p:grpSpPr>
            <a:xfrm>
              <a:off x="4716016" y="2945042"/>
              <a:ext cx="1608222" cy="1230924"/>
              <a:chOff x="6297471" y="3524693"/>
              <a:chExt cx="1260704" cy="964937"/>
            </a:xfrm>
          </p:grpSpPr>
          <p:grpSp>
            <p:nvGrpSpPr>
              <p:cNvPr id="14" name="群組 13"/>
              <p:cNvGrpSpPr/>
              <p:nvPr/>
            </p:nvGrpSpPr>
            <p:grpSpPr>
              <a:xfrm>
                <a:off x="6297471" y="3538616"/>
                <a:ext cx="874005" cy="944526"/>
                <a:chOff x="6297471" y="3193626"/>
                <a:chExt cx="1193237" cy="1289516"/>
              </a:xfrm>
            </p:grpSpPr>
            <p:sp>
              <p:nvSpPr>
                <p:cNvPr id="20" name="矩形 19"/>
                <p:cNvSpPr/>
                <p:nvPr/>
              </p:nvSpPr>
              <p:spPr>
                <a:xfrm flipH="1">
                  <a:off x="6297471" y="3812169"/>
                  <a:ext cx="1190516" cy="670973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905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21" name="直角三角形 20"/>
                <p:cNvSpPr/>
                <p:nvPr/>
              </p:nvSpPr>
              <p:spPr>
                <a:xfrm>
                  <a:off x="6300192" y="3193626"/>
                  <a:ext cx="1190516" cy="618543"/>
                </a:xfrm>
                <a:prstGeom prst="rtTriangle">
                  <a:avLst/>
                </a:prstGeom>
                <a:solidFill>
                  <a:schemeClr val="bg1">
                    <a:lumMod val="95000"/>
                  </a:schemeClr>
                </a:solidFill>
                <a:ln w="1905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  <p:grpSp>
            <p:nvGrpSpPr>
              <p:cNvPr id="17" name="群組 16"/>
              <p:cNvGrpSpPr/>
              <p:nvPr/>
            </p:nvGrpSpPr>
            <p:grpSpPr>
              <a:xfrm>
                <a:off x="7092280" y="3524693"/>
                <a:ext cx="465895" cy="964937"/>
                <a:chOff x="4162484" y="2957042"/>
                <a:chExt cx="1329526" cy="2753644"/>
              </a:xfrm>
            </p:grpSpPr>
            <p:sp>
              <p:nvSpPr>
                <p:cNvPr id="18" name="橢圓 17"/>
                <p:cNvSpPr/>
                <p:nvPr/>
              </p:nvSpPr>
              <p:spPr>
                <a:xfrm>
                  <a:off x="4784576" y="2957042"/>
                  <a:ext cx="432048" cy="43204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9" name="手繪多邊形 18"/>
                <p:cNvSpPr/>
                <p:nvPr/>
              </p:nvSpPr>
              <p:spPr>
                <a:xfrm>
                  <a:off x="4162484" y="3329797"/>
                  <a:ext cx="1329526" cy="2380889"/>
                </a:xfrm>
                <a:custGeom>
                  <a:avLst/>
                  <a:gdLst>
                    <a:gd name="connsiteX0" fmla="*/ 888520 w 1725283"/>
                    <a:gd name="connsiteY0" fmla="*/ 8627 h 2424023"/>
                    <a:gd name="connsiteX1" fmla="*/ 612475 w 1725283"/>
                    <a:gd name="connsiteY1" fmla="*/ 388189 h 2424023"/>
                    <a:gd name="connsiteX2" fmla="*/ 0 w 1725283"/>
                    <a:gd name="connsiteY2" fmla="*/ 621102 h 2424023"/>
                    <a:gd name="connsiteX3" fmla="*/ 112143 w 1725283"/>
                    <a:gd name="connsiteY3" fmla="*/ 707366 h 2424023"/>
                    <a:gd name="connsiteX4" fmla="*/ 534837 w 1725283"/>
                    <a:gd name="connsiteY4" fmla="*/ 621102 h 2424023"/>
                    <a:gd name="connsiteX5" fmla="*/ 888520 w 1725283"/>
                    <a:gd name="connsiteY5" fmla="*/ 457200 h 2424023"/>
                    <a:gd name="connsiteX6" fmla="*/ 888520 w 1725283"/>
                    <a:gd name="connsiteY6" fmla="*/ 1362974 h 2424023"/>
                    <a:gd name="connsiteX7" fmla="*/ 500332 w 1725283"/>
                    <a:gd name="connsiteY7" fmla="*/ 2346385 h 2424023"/>
                    <a:gd name="connsiteX8" fmla="*/ 621101 w 1725283"/>
                    <a:gd name="connsiteY8" fmla="*/ 2355012 h 2424023"/>
                    <a:gd name="connsiteX9" fmla="*/ 1121434 w 1725283"/>
                    <a:gd name="connsiteY9" fmla="*/ 1423359 h 2424023"/>
                    <a:gd name="connsiteX10" fmla="*/ 1535501 w 1725283"/>
                    <a:gd name="connsiteY10" fmla="*/ 2424023 h 2424023"/>
                    <a:gd name="connsiteX11" fmla="*/ 1725283 w 1725283"/>
                    <a:gd name="connsiteY11" fmla="*/ 2424023 h 2424023"/>
                    <a:gd name="connsiteX12" fmla="*/ 1293962 w 1725283"/>
                    <a:gd name="connsiteY12" fmla="*/ 1224951 h 2424023"/>
                    <a:gd name="connsiteX13" fmla="*/ 1147313 w 1725283"/>
                    <a:gd name="connsiteY13" fmla="*/ 0 h 2424023"/>
                    <a:gd name="connsiteX14" fmla="*/ 888520 w 1725283"/>
                    <a:gd name="connsiteY14" fmla="*/ 8627 h 2424023"/>
                    <a:gd name="connsiteX0" fmla="*/ 888520 w 1725283"/>
                    <a:gd name="connsiteY0" fmla="*/ 8627 h 2424023"/>
                    <a:gd name="connsiteX1" fmla="*/ 612475 w 1725283"/>
                    <a:gd name="connsiteY1" fmla="*/ 388189 h 2424023"/>
                    <a:gd name="connsiteX2" fmla="*/ 0 w 1725283"/>
                    <a:gd name="connsiteY2" fmla="*/ 621102 h 2424023"/>
                    <a:gd name="connsiteX3" fmla="*/ 112143 w 1725283"/>
                    <a:gd name="connsiteY3" fmla="*/ 707366 h 2424023"/>
                    <a:gd name="connsiteX4" fmla="*/ 534837 w 1725283"/>
                    <a:gd name="connsiteY4" fmla="*/ 621102 h 2424023"/>
                    <a:gd name="connsiteX5" fmla="*/ 888520 w 1725283"/>
                    <a:gd name="connsiteY5" fmla="*/ 457200 h 2424023"/>
                    <a:gd name="connsiteX6" fmla="*/ 923025 w 1725283"/>
                    <a:gd name="connsiteY6" fmla="*/ 1052424 h 2424023"/>
                    <a:gd name="connsiteX7" fmla="*/ 500332 w 1725283"/>
                    <a:gd name="connsiteY7" fmla="*/ 2346385 h 2424023"/>
                    <a:gd name="connsiteX8" fmla="*/ 621101 w 1725283"/>
                    <a:gd name="connsiteY8" fmla="*/ 2355012 h 2424023"/>
                    <a:gd name="connsiteX9" fmla="*/ 1121434 w 1725283"/>
                    <a:gd name="connsiteY9" fmla="*/ 1423359 h 2424023"/>
                    <a:gd name="connsiteX10" fmla="*/ 1535501 w 1725283"/>
                    <a:gd name="connsiteY10" fmla="*/ 2424023 h 2424023"/>
                    <a:gd name="connsiteX11" fmla="*/ 1725283 w 1725283"/>
                    <a:gd name="connsiteY11" fmla="*/ 2424023 h 2424023"/>
                    <a:gd name="connsiteX12" fmla="*/ 1293962 w 1725283"/>
                    <a:gd name="connsiteY12" fmla="*/ 1224951 h 2424023"/>
                    <a:gd name="connsiteX13" fmla="*/ 1147313 w 1725283"/>
                    <a:gd name="connsiteY13" fmla="*/ 0 h 2424023"/>
                    <a:gd name="connsiteX14" fmla="*/ 888520 w 1725283"/>
                    <a:gd name="connsiteY14" fmla="*/ 8627 h 2424023"/>
                    <a:gd name="connsiteX0" fmla="*/ 888520 w 1725283"/>
                    <a:gd name="connsiteY0" fmla="*/ 8627 h 2424023"/>
                    <a:gd name="connsiteX1" fmla="*/ 612475 w 1725283"/>
                    <a:gd name="connsiteY1" fmla="*/ 388189 h 2424023"/>
                    <a:gd name="connsiteX2" fmla="*/ 0 w 1725283"/>
                    <a:gd name="connsiteY2" fmla="*/ 621102 h 2424023"/>
                    <a:gd name="connsiteX3" fmla="*/ 112143 w 1725283"/>
                    <a:gd name="connsiteY3" fmla="*/ 707366 h 2424023"/>
                    <a:gd name="connsiteX4" fmla="*/ 534837 w 1725283"/>
                    <a:gd name="connsiteY4" fmla="*/ 621102 h 2424023"/>
                    <a:gd name="connsiteX5" fmla="*/ 888520 w 1725283"/>
                    <a:gd name="connsiteY5" fmla="*/ 457200 h 2424023"/>
                    <a:gd name="connsiteX6" fmla="*/ 923025 w 1725283"/>
                    <a:gd name="connsiteY6" fmla="*/ 1052424 h 2424023"/>
                    <a:gd name="connsiteX7" fmla="*/ 500332 w 1725283"/>
                    <a:gd name="connsiteY7" fmla="*/ 2346385 h 2424023"/>
                    <a:gd name="connsiteX8" fmla="*/ 621101 w 1725283"/>
                    <a:gd name="connsiteY8" fmla="*/ 2355012 h 2424023"/>
                    <a:gd name="connsiteX9" fmla="*/ 1121434 w 1725283"/>
                    <a:gd name="connsiteY9" fmla="*/ 1423359 h 2424023"/>
                    <a:gd name="connsiteX10" fmla="*/ 1535501 w 1725283"/>
                    <a:gd name="connsiteY10" fmla="*/ 2424023 h 2424023"/>
                    <a:gd name="connsiteX11" fmla="*/ 1725283 w 1725283"/>
                    <a:gd name="connsiteY11" fmla="*/ 2424023 h 2424023"/>
                    <a:gd name="connsiteX12" fmla="*/ 1285336 w 1725283"/>
                    <a:gd name="connsiteY12" fmla="*/ 957533 h 2424023"/>
                    <a:gd name="connsiteX13" fmla="*/ 1147313 w 1725283"/>
                    <a:gd name="connsiteY13" fmla="*/ 0 h 2424023"/>
                    <a:gd name="connsiteX14" fmla="*/ 888520 w 1725283"/>
                    <a:gd name="connsiteY14" fmla="*/ 8627 h 2424023"/>
                    <a:gd name="connsiteX0" fmla="*/ 888520 w 1725283"/>
                    <a:gd name="connsiteY0" fmla="*/ 77638 h 2493034"/>
                    <a:gd name="connsiteX1" fmla="*/ 612475 w 1725283"/>
                    <a:gd name="connsiteY1" fmla="*/ 457200 h 2493034"/>
                    <a:gd name="connsiteX2" fmla="*/ 0 w 1725283"/>
                    <a:gd name="connsiteY2" fmla="*/ 690113 h 2493034"/>
                    <a:gd name="connsiteX3" fmla="*/ 112143 w 1725283"/>
                    <a:gd name="connsiteY3" fmla="*/ 776377 h 2493034"/>
                    <a:gd name="connsiteX4" fmla="*/ 534837 w 1725283"/>
                    <a:gd name="connsiteY4" fmla="*/ 690113 h 2493034"/>
                    <a:gd name="connsiteX5" fmla="*/ 888520 w 1725283"/>
                    <a:gd name="connsiteY5" fmla="*/ 526211 h 2493034"/>
                    <a:gd name="connsiteX6" fmla="*/ 923025 w 1725283"/>
                    <a:gd name="connsiteY6" fmla="*/ 1121435 h 2493034"/>
                    <a:gd name="connsiteX7" fmla="*/ 500332 w 1725283"/>
                    <a:gd name="connsiteY7" fmla="*/ 2415396 h 2493034"/>
                    <a:gd name="connsiteX8" fmla="*/ 621101 w 1725283"/>
                    <a:gd name="connsiteY8" fmla="*/ 2424023 h 2493034"/>
                    <a:gd name="connsiteX9" fmla="*/ 1121434 w 1725283"/>
                    <a:gd name="connsiteY9" fmla="*/ 1492370 h 2493034"/>
                    <a:gd name="connsiteX10" fmla="*/ 1535501 w 1725283"/>
                    <a:gd name="connsiteY10" fmla="*/ 2493034 h 2493034"/>
                    <a:gd name="connsiteX11" fmla="*/ 1725283 w 1725283"/>
                    <a:gd name="connsiteY11" fmla="*/ 2493034 h 2493034"/>
                    <a:gd name="connsiteX12" fmla="*/ 1285336 w 1725283"/>
                    <a:gd name="connsiteY12" fmla="*/ 1026544 h 2493034"/>
                    <a:gd name="connsiteX13" fmla="*/ 1104181 w 1725283"/>
                    <a:gd name="connsiteY13" fmla="*/ 0 h 2493034"/>
                    <a:gd name="connsiteX14" fmla="*/ 888520 w 1725283"/>
                    <a:gd name="connsiteY14" fmla="*/ 77638 h 2493034"/>
                    <a:gd name="connsiteX0" fmla="*/ 974784 w 1725283"/>
                    <a:gd name="connsiteY0" fmla="*/ 0 h 2510286"/>
                    <a:gd name="connsiteX1" fmla="*/ 612475 w 1725283"/>
                    <a:gd name="connsiteY1" fmla="*/ 474452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534837 w 1725283"/>
                    <a:gd name="connsiteY4" fmla="*/ 707365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500332 w 1725283"/>
                    <a:gd name="connsiteY7" fmla="*/ 2432648 h 2510286"/>
                    <a:gd name="connsiteX8" fmla="*/ 621101 w 1725283"/>
                    <a:gd name="connsiteY8" fmla="*/ 2441275 h 2510286"/>
                    <a:gd name="connsiteX9" fmla="*/ 1121434 w 1725283"/>
                    <a:gd name="connsiteY9" fmla="*/ 150962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612475 w 1725283"/>
                    <a:gd name="connsiteY1" fmla="*/ 474452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500332 w 1725283"/>
                    <a:gd name="connsiteY7" fmla="*/ 2432648 h 2510286"/>
                    <a:gd name="connsiteX8" fmla="*/ 621101 w 1725283"/>
                    <a:gd name="connsiteY8" fmla="*/ 2441275 h 2510286"/>
                    <a:gd name="connsiteX9" fmla="*/ 1121434 w 1725283"/>
                    <a:gd name="connsiteY9" fmla="*/ 150962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500332 w 1725283"/>
                    <a:gd name="connsiteY7" fmla="*/ 2432648 h 2510286"/>
                    <a:gd name="connsiteX8" fmla="*/ 621101 w 1725283"/>
                    <a:gd name="connsiteY8" fmla="*/ 2441275 h 2510286"/>
                    <a:gd name="connsiteX9" fmla="*/ 1121434 w 1725283"/>
                    <a:gd name="connsiteY9" fmla="*/ 150962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500332 w 1725283"/>
                    <a:gd name="connsiteY7" fmla="*/ 2432648 h 2510286"/>
                    <a:gd name="connsiteX8" fmla="*/ 621101 w 1725283"/>
                    <a:gd name="connsiteY8" fmla="*/ 2441275 h 2510286"/>
                    <a:gd name="connsiteX9" fmla="*/ 1130061 w 1725283"/>
                    <a:gd name="connsiteY9" fmla="*/ 141473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500332 w 1725283"/>
                    <a:gd name="connsiteY7" fmla="*/ 2432648 h 2510286"/>
                    <a:gd name="connsiteX8" fmla="*/ 871267 w 1725283"/>
                    <a:gd name="connsiteY8" fmla="*/ 2475781 h 2510286"/>
                    <a:gd name="connsiteX9" fmla="*/ 1130061 w 1725283"/>
                    <a:gd name="connsiteY9" fmla="*/ 141473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71267 w 1725283"/>
                    <a:gd name="connsiteY8" fmla="*/ 2475781 h 2510286"/>
                    <a:gd name="connsiteX9" fmla="*/ 1130061 w 1725283"/>
                    <a:gd name="connsiteY9" fmla="*/ 141473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54015 w 1725283"/>
                    <a:gd name="connsiteY8" fmla="*/ 2406770 h 2510286"/>
                    <a:gd name="connsiteX9" fmla="*/ 1130061 w 1725283"/>
                    <a:gd name="connsiteY9" fmla="*/ 141473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54015 w 1725283"/>
                    <a:gd name="connsiteY8" fmla="*/ 2406770 h 2510286"/>
                    <a:gd name="connsiteX9" fmla="*/ 1130061 w 1725283"/>
                    <a:gd name="connsiteY9" fmla="*/ 1414732 h 2510286"/>
                    <a:gd name="connsiteX10" fmla="*/ 1362973 w 1725283"/>
                    <a:gd name="connsiteY10" fmla="*/ 2372263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54015 w 1725283"/>
                    <a:gd name="connsiteY8" fmla="*/ 2406770 h 2510286"/>
                    <a:gd name="connsiteX9" fmla="*/ 1130061 w 1725283"/>
                    <a:gd name="connsiteY9" fmla="*/ 1414732 h 2510286"/>
                    <a:gd name="connsiteX10" fmla="*/ 1362973 w 1725283"/>
                    <a:gd name="connsiteY10" fmla="*/ 2372263 h 2510286"/>
                    <a:gd name="connsiteX11" fmla="*/ 1725283 w 1725283"/>
                    <a:gd name="connsiteY11" fmla="*/ 2510286 h 2510286"/>
                    <a:gd name="connsiteX12" fmla="*/ 1509622 w 1725283"/>
                    <a:gd name="connsiteY12" fmla="*/ 2372263 h 2510286"/>
                    <a:gd name="connsiteX13" fmla="*/ 1285336 w 1725283"/>
                    <a:gd name="connsiteY13" fmla="*/ 1043796 h 2510286"/>
                    <a:gd name="connsiteX14" fmla="*/ 1104181 w 1725283"/>
                    <a:gd name="connsiteY14" fmla="*/ 17252 h 2510286"/>
                    <a:gd name="connsiteX15" fmla="*/ 974784 w 1725283"/>
                    <a:gd name="connsiteY15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54015 w 1725283"/>
                    <a:gd name="connsiteY8" fmla="*/ 2406770 h 2510286"/>
                    <a:gd name="connsiteX9" fmla="*/ 1130061 w 1725283"/>
                    <a:gd name="connsiteY9" fmla="*/ 1414732 h 2510286"/>
                    <a:gd name="connsiteX10" fmla="*/ 1362973 w 1725283"/>
                    <a:gd name="connsiteY10" fmla="*/ 2372263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722"/>
                    <a:gd name="connsiteY0" fmla="*/ 0 h 2613483"/>
                    <a:gd name="connsiteX1" fmla="*/ 543463 w 1725722"/>
                    <a:gd name="connsiteY1" fmla="*/ 543463 h 2613483"/>
                    <a:gd name="connsiteX2" fmla="*/ 0 w 1725722"/>
                    <a:gd name="connsiteY2" fmla="*/ 707365 h 2613483"/>
                    <a:gd name="connsiteX3" fmla="*/ 112143 w 1725722"/>
                    <a:gd name="connsiteY3" fmla="*/ 793629 h 2613483"/>
                    <a:gd name="connsiteX4" fmla="*/ 681486 w 1725722"/>
                    <a:gd name="connsiteY4" fmla="*/ 655606 h 2613483"/>
                    <a:gd name="connsiteX5" fmla="*/ 888520 w 1725722"/>
                    <a:gd name="connsiteY5" fmla="*/ 543463 h 2613483"/>
                    <a:gd name="connsiteX6" fmla="*/ 923025 w 1725722"/>
                    <a:gd name="connsiteY6" fmla="*/ 1138687 h 2613483"/>
                    <a:gd name="connsiteX7" fmla="*/ 690113 w 1725722"/>
                    <a:gd name="connsiteY7" fmla="*/ 2406768 h 2613483"/>
                    <a:gd name="connsiteX8" fmla="*/ 854015 w 1725722"/>
                    <a:gd name="connsiteY8" fmla="*/ 2406770 h 2613483"/>
                    <a:gd name="connsiteX9" fmla="*/ 1130061 w 1725722"/>
                    <a:gd name="connsiteY9" fmla="*/ 1414732 h 2613483"/>
                    <a:gd name="connsiteX10" fmla="*/ 1362973 w 1725722"/>
                    <a:gd name="connsiteY10" fmla="*/ 2372263 h 2613483"/>
                    <a:gd name="connsiteX11" fmla="*/ 1725283 w 1725722"/>
                    <a:gd name="connsiteY11" fmla="*/ 2510286 h 2613483"/>
                    <a:gd name="connsiteX12" fmla="*/ 1285336 w 1725722"/>
                    <a:gd name="connsiteY12" fmla="*/ 1043796 h 2613483"/>
                    <a:gd name="connsiteX13" fmla="*/ 1104181 w 1725722"/>
                    <a:gd name="connsiteY13" fmla="*/ 17252 h 2613483"/>
                    <a:gd name="connsiteX14" fmla="*/ 974784 w 1725722"/>
                    <a:gd name="connsiteY14" fmla="*/ 0 h 2613483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54015 w 1725283"/>
                    <a:gd name="connsiteY8" fmla="*/ 2406770 h 2510286"/>
                    <a:gd name="connsiteX9" fmla="*/ 1130061 w 1725283"/>
                    <a:gd name="connsiteY9" fmla="*/ 1414732 h 2510286"/>
                    <a:gd name="connsiteX10" fmla="*/ 1362973 w 1725283"/>
                    <a:gd name="connsiteY10" fmla="*/ 2372263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54015 w 1725283"/>
                    <a:gd name="connsiteY8" fmla="*/ 2406770 h 2510286"/>
                    <a:gd name="connsiteX9" fmla="*/ 1130061 w 1725283"/>
                    <a:gd name="connsiteY9" fmla="*/ 1414732 h 2510286"/>
                    <a:gd name="connsiteX10" fmla="*/ 1362973 w 1725283"/>
                    <a:gd name="connsiteY10" fmla="*/ 2372263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587260"/>
                    <a:gd name="connsiteY0" fmla="*/ 0 h 2406770"/>
                    <a:gd name="connsiteX1" fmla="*/ 543463 w 1587260"/>
                    <a:gd name="connsiteY1" fmla="*/ 543463 h 2406770"/>
                    <a:gd name="connsiteX2" fmla="*/ 0 w 1587260"/>
                    <a:gd name="connsiteY2" fmla="*/ 707365 h 2406770"/>
                    <a:gd name="connsiteX3" fmla="*/ 112143 w 1587260"/>
                    <a:gd name="connsiteY3" fmla="*/ 793629 h 2406770"/>
                    <a:gd name="connsiteX4" fmla="*/ 681486 w 1587260"/>
                    <a:gd name="connsiteY4" fmla="*/ 655606 h 2406770"/>
                    <a:gd name="connsiteX5" fmla="*/ 888520 w 1587260"/>
                    <a:gd name="connsiteY5" fmla="*/ 543463 h 2406770"/>
                    <a:gd name="connsiteX6" fmla="*/ 923025 w 1587260"/>
                    <a:gd name="connsiteY6" fmla="*/ 1138687 h 2406770"/>
                    <a:gd name="connsiteX7" fmla="*/ 690113 w 1587260"/>
                    <a:gd name="connsiteY7" fmla="*/ 2406768 h 2406770"/>
                    <a:gd name="connsiteX8" fmla="*/ 854015 w 1587260"/>
                    <a:gd name="connsiteY8" fmla="*/ 2406770 h 2406770"/>
                    <a:gd name="connsiteX9" fmla="*/ 1130061 w 1587260"/>
                    <a:gd name="connsiteY9" fmla="*/ 1414732 h 2406770"/>
                    <a:gd name="connsiteX10" fmla="*/ 1362973 w 1587260"/>
                    <a:gd name="connsiteY10" fmla="*/ 2372263 h 2406770"/>
                    <a:gd name="connsiteX11" fmla="*/ 1587260 w 1587260"/>
                    <a:gd name="connsiteY11" fmla="*/ 2398142 h 2406770"/>
                    <a:gd name="connsiteX12" fmla="*/ 1285336 w 1587260"/>
                    <a:gd name="connsiteY12" fmla="*/ 1043796 h 2406770"/>
                    <a:gd name="connsiteX13" fmla="*/ 1104181 w 1587260"/>
                    <a:gd name="connsiteY13" fmla="*/ 17252 h 2406770"/>
                    <a:gd name="connsiteX14" fmla="*/ 974784 w 1587260"/>
                    <a:gd name="connsiteY14" fmla="*/ 0 h 2406770"/>
                    <a:gd name="connsiteX0" fmla="*/ 974784 w 1587260"/>
                    <a:gd name="connsiteY0" fmla="*/ 0 h 2406770"/>
                    <a:gd name="connsiteX1" fmla="*/ 543463 w 1587260"/>
                    <a:gd name="connsiteY1" fmla="*/ 543463 h 2406770"/>
                    <a:gd name="connsiteX2" fmla="*/ 0 w 1587260"/>
                    <a:gd name="connsiteY2" fmla="*/ 707365 h 2406770"/>
                    <a:gd name="connsiteX3" fmla="*/ 112143 w 1587260"/>
                    <a:gd name="connsiteY3" fmla="*/ 793629 h 2406770"/>
                    <a:gd name="connsiteX4" fmla="*/ 681486 w 1587260"/>
                    <a:gd name="connsiteY4" fmla="*/ 655606 h 2406770"/>
                    <a:gd name="connsiteX5" fmla="*/ 888520 w 1587260"/>
                    <a:gd name="connsiteY5" fmla="*/ 543463 h 2406770"/>
                    <a:gd name="connsiteX6" fmla="*/ 923025 w 1587260"/>
                    <a:gd name="connsiteY6" fmla="*/ 1138687 h 2406770"/>
                    <a:gd name="connsiteX7" fmla="*/ 690113 w 1587260"/>
                    <a:gd name="connsiteY7" fmla="*/ 2406768 h 2406770"/>
                    <a:gd name="connsiteX8" fmla="*/ 854015 w 1587260"/>
                    <a:gd name="connsiteY8" fmla="*/ 2406770 h 2406770"/>
                    <a:gd name="connsiteX9" fmla="*/ 1130061 w 1587260"/>
                    <a:gd name="connsiteY9" fmla="*/ 1414732 h 2406770"/>
                    <a:gd name="connsiteX10" fmla="*/ 1362973 w 1587260"/>
                    <a:gd name="connsiteY10" fmla="*/ 2372263 h 2406770"/>
                    <a:gd name="connsiteX11" fmla="*/ 1587260 w 1587260"/>
                    <a:gd name="connsiteY11" fmla="*/ 2398142 h 2406770"/>
                    <a:gd name="connsiteX12" fmla="*/ 1285336 w 1587260"/>
                    <a:gd name="connsiteY12" fmla="*/ 1043796 h 2406770"/>
                    <a:gd name="connsiteX13" fmla="*/ 1104181 w 1587260"/>
                    <a:gd name="connsiteY13" fmla="*/ 17252 h 2406770"/>
                    <a:gd name="connsiteX14" fmla="*/ 974784 w 1587260"/>
                    <a:gd name="connsiteY14" fmla="*/ 0 h 2406770"/>
                    <a:gd name="connsiteX0" fmla="*/ 974784 w 1587260"/>
                    <a:gd name="connsiteY0" fmla="*/ 0 h 2406770"/>
                    <a:gd name="connsiteX1" fmla="*/ 543463 w 1587260"/>
                    <a:gd name="connsiteY1" fmla="*/ 543463 h 2406770"/>
                    <a:gd name="connsiteX2" fmla="*/ 0 w 1587260"/>
                    <a:gd name="connsiteY2" fmla="*/ 707365 h 2406770"/>
                    <a:gd name="connsiteX3" fmla="*/ 112143 w 1587260"/>
                    <a:gd name="connsiteY3" fmla="*/ 793629 h 2406770"/>
                    <a:gd name="connsiteX4" fmla="*/ 681486 w 1587260"/>
                    <a:gd name="connsiteY4" fmla="*/ 655606 h 2406770"/>
                    <a:gd name="connsiteX5" fmla="*/ 888520 w 1587260"/>
                    <a:gd name="connsiteY5" fmla="*/ 543463 h 2406770"/>
                    <a:gd name="connsiteX6" fmla="*/ 923025 w 1587260"/>
                    <a:gd name="connsiteY6" fmla="*/ 1138687 h 2406770"/>
                    <a:gd name="connsiteX7" fmla="*/ 690113 w 1587260"/>
                    <a:gd name="connsiteY7" fmla="*/ 2406768 h 2406770"/>
                    <a:gd name="connsiteX8" fmla="*/ 854015 w 1587260"/>
                    <a:gd name="connsiteY8" fmla="*/ 2406770 h 2406770"/>
                    <a:gd name="connsiteX9" fmla="*/ 1130061 w 1587260"/>
                    <a:gd name="connsiteY9" fmla="*/ 1414732 h 2406770"/>
                    <a:gd name="connsiteX10" fmla="*/ 1362973 w 1587260"/>
                    <a:gd name="connsiteY10" fmla="*/ 2372263 h 2406770"/>
                    <a:gd name="connsiteX11" fmla="*/ 1587260 w 1587260"/>
                    <a:gd name="connsiteY11" fmla="*/ 2398142 h 2406770"/>
                    <a:gd name="connsiteX12" fmla="*/ 1285336 w 1587260"/>
                    <a:gd name="connsiteY12" fmla="*/ 1043796 h 2406770"/>
                    <a:gd name="connsiteX13" fmla="*/ 1104181 w 1587260"/>
                    <a:gd name="connsiteY13" fmla="*/ 17252 h 2406770"/>
                    <a:gd name="connsiteX14" fmla="*/ 974784 w 1587260"/>
                    <a:gd name="connsiteY14" fmla="*/ 0 h 2406770"/>
                    <a:gd name="connsiteX0" fmla="*/ 974784 w 1552754"/>
                    <a:gd name="connsiteY0" fmla="*/ 0 h 2406770"/>
                    <a:gd name="connsiteX1" fmla="*/ 543463 w 1552754"/>
                    <a:gd name="connsiteY1" fmla="*/ 543463 h 2406770"/>
                    <a:gd name="connsiteX2" fmla="*/ 0 w 1552754"/>
                    <a:gd name="connsiteY2" fmla="*/ 707365 h 2406770"/>
                    <a:gd name="connsiteX3" fmla="*/ 112143 w 1552754"/>
                    <a:gd name="connsiteY3" fmla="*/ 793629 h 2406770"/>
                    <a:gd name="connsiteX4" fmla="*/ 681486 w 1552754"/>
                    <a:gd name="connsiteY4" fmla="*/ 655606 h 2406770"/>
                    <a:gd name="connsiteX5" fmla="*/ 888520 w 1552754"/>
                    <a:gd name="connsiteY5" fmla="*/ 543463 h 2406770"/>
                    <a:gd name="connsiteX6" fmla="*/ 923025 w 1552754"/>
                    <a:gd name="connsiteY6" fmla="*/ 1138687 h 2406770"/>
                    <a:gd name="connsiteX7" fmla="*/ 690113 w 1552754"/>
                    <a:gd name="connsiteY7" fmla="*/ 2406768 h 2406770"/>
                    <a:gd name="connsiteX8" fmla="*/ 854015 w 1552754"/>
                    <a:gd name="connsiteY8" fmla="*/ 2406770 h 2406770"/>
                    <a:gd name="connsiteX9" fmla="*/ 1130061 w 1552754"/>
                    <a:gd name="connsiteY9" fmla="*/ 1414732 h 2406770"/>
                    <a:gd name="connsiteX10" fmla="*/ 1362973 w 1552754"/>
                    <a:gd name="connsiteY10" fmla="*/ 2372263 h 2406770"/>
                    <a:gd name="connsiteX11" fmla="*/ 1552754 w 1552754"/>
                    <a:gd name="connsiteY11" fmla="*/ 2380889 h 2406770"/>
                    <a:gd name="connsiteX12" fmla="*/ 1285336 w 1552754"/>
                    <a:gd name="connsiteY12" fmla="*/ 1043796 h 2406770"/>
                    <a:gd name="connsiteX13" fmla="*/ 1104181 w 1552754"/>
                    <a:gd name="connsiteY13" fmla="*/ 17252 h 2406770"/>
                    <a:gd name="connsiteX14" fmla="*/ 974784 w 1552754"/>
                    <a:gd name="connsiteY14" fmla="*/ 0 h 2406770"/>
                    <a:gd name="connsiteX0" fmla="*/ 974784 w 1552754"/>
                    <a:gd name="connsiteY0" fmla="*/ 0 h 2406770"/>
                    <a:gd name="connsiteX1" fmla="*/ 543463 w 1552754"/>
                    <a:gd name="connsiteY1" fmla="*/ 543463 h 2406770"/>
                    <a:gd name="connsiteX2" fmla="*/ 0 w 1552754"/>
                    <a:gd name="connsiteY2" fmla="*/ 707365 h 2406770"/>
                    <a:gd name="connsiteX3" fmla="*/ 112143 w 1552754"/>
                    <a:gd name="connsiteY3" fmla="*/ 793629 h 2406770"/>
                    <a:gd name="connsiteX4" fmla="*/ 681486 w 1552754"/>
                    <a:gd name="connsiteY4" fmla="*/ 655606 h 2406770"/>
                    <a:gd name="connsiteX5" fmla="*/ 888520 w 1552754"/>
                    <a:gd name="connsiteY5" fmla="*/ 543463 h 2406770"/>
                    <a:gd name="connsiteX6" fmla="*/ 923025 w 1552754"/>
                    <a:gd name="connsiteY6" fmla="*/ 1138687 h 2406770"/>
                    <a:gd name="connsiteX7" fmla="*/ 690113 w 1552754"/>
                    <a:gd name="connsiteY7" fmla="*/ 2406768 h 2406770"/>
                    <a:gd name="connsiteX8" fmla="*/ 854015 w 1552754"/>
                    <a:gd name="connsiteY8" fmla="*/ 2406770 h 2406770"/>
                    <a:gd name="connsiteX9" fmla="*/ 1130061 w 1552754"/>
                    <a:gd name="connsiteY9" fmla="*/ 1414732 h 2406770"/>
                    <a:gd name="connsiteX10" fmla="*/ 1362973 w 1552754"/>
                    <a:gd name="connsiteY10" fmla="*/ 2372263 h 2406770"/>
                    <a:gd name="connsiteX11" fmla="*/ 1552754 w 1552754"/>
                    <a:gd name="connsiteY11" fmla="*/ 2380889 h 2406770"/>
                    <a:gd name="connsiteX12" fmla="*/ 1104181 w 1552754"/>
                    <a:gd name="connsiteY12" fmla="*/ 17252 h 2406770"/>
                    <a:gd name="connsiteX13" fmla="*/ 974784 w 1552754"/>
                    <a:gd name="connsiteY13" fmla="*/ 0 h 2406770"/>
                    <a:gd name="connsiteX0" fmla="*/ 974784 w 1552754"/>
                    <a:gd name="connsiteY0" fmla="*/ 0 h 2406770"/>
                    <a:gd name="connsiteX1" fmla="*/ 543463 w 1552754"/>
                    <a:gd name="connsiteY1" fmla="*/ 543463 h 2406770"/>
                    <a:gd name="connsiteX2" fmla="*/ 0 w 1552754"/>
                    <a:gd name="connsiteY2" fmla="*/ 707365 h 2406770"/>
                    <a:gd name="connsiteX3" fmla="*/ 112143 w 1552754"/>
                    <a:gd name="connsiteY3" fmla="*/ 793629 h 2406770"/>
                    <a:gd name="connsiteX4" fmla="*/ 681486 w 1552754"/>
                    <a:gd name="connsiteY4" fmla="*/ 655606 h 2406770"/>
                    <a:gd name="connsiteX5" fmla="*/ 888520 w 1552754"/>
                    <a:gd name="connsiteY5" fmla="*/ 543463 h 2406770"/>
                    <a:gd name="connsiteX6" fmla="*/ 923025 w 1552754"/>
                    <a:gd name="connsiteY6" fmla="*/ 1138687 h 2406770"/>
                    <a:gd name="connsiteX7" fmla="*/ 690113 w 1552754"/>
                    <a:gd name="connsiteY7" fmla="*/ 2406768 h 2406770"/>
                    <a:gd name="connsiteX8" fmla="*/ 854015 w 1552754"/>
                    <a:gd name="connsiteY8" fmla="*/ 2406770 h 2406770"/>
                    <a:gd name="connsiteX9" fmla="*/ 1130061 w 1552754"/>
                    <a:gd name="connsiteY9" fmla="*/ 1414732 h 2406770"/>
                    <a:gd name="connsiteX10" fmla="*/ 1362973 w 1552754"/>
                    <a:gd name="connsiteY10" fmla="*/ 2372263 h 2406770"/>
                    <a:gd name="connsiteX11" fmla="*/ 1552754 w 1552754"/>
                    <a:gd name="connsiteY11" fmla="*/ 2380889 h 2406770"/>
                    <a:gd name="connsiteX12" fmla="*/ 1104181 w 1552754"/>
                    <a:gd name="connsiteY12" fmla="*/ 17252 h 2406770"/>
                    <a:gd name="connsiteX13" fmla="*/ 974784 w 1552754"/>
                    <a:gd name="connsiteY13" fmla="*/ 0 h 2406770"/>
                    <a:gd name="connsiteX0" fmla="*/ 974784 w 1552754"/>
                    <a:gd name="connsiteY0" fmla="*/ 51759 h 2458529"/>
                    <a:gd name="connsiteX1" fmla="*/ 543463 w 1552754"/>
                    <a:gd name="connsiteY1" fmla="*/ 595222 h 2458529"/>
                    <a:gd name="connsiteX2" fmla="*/ 0 w 1552754"/>
                    <a:gd name="connsiteY2" fmla="*/ 759124 h 2458529"/>
                    <a:gd name="connsiteX3" fmla="*/ 112143 w 1552754"/>
                    <a:gd name="connsiteY3" fmla="*/ 845388 h 2458529"/>
                    <a:gd name="connsiteX4" fmla="*/ 681486 w 1552754"/>
                    <a:gd name="connsiteY4" fmla="*/ 707365 h 2458529"/>
                    <a:gd name="connsiteX5" fmla="*/ 888520 w 1552754"/>
                    <a:gd name="connsiteY5" fmla="*/ 595222 h 2458529"/>
                    <a:gd name="connsiteX6" fmla="*/ 923025 w 1552754"/>
                    <a:gd name="connsiteY6" fmla="*/ 1190446 h 2458529"/>
                    <a:gd name="connsiteX7" fmla="*/ 690113 w 1552754"/>
                    <a:gd name="connsiteY7" fmla="*/ 2458527 h 2458529"/>
                    <a:gd name="connsiteX8" fmla="*/ 854015 w 1552754"/>
                    <a:gd name="connsiteY8" fmla="*/ 2458529 h 2458529"/>
                    <a:gd name="connsiteX9" fmla="*/ 1130061 w 1552754"/>
                    <a:gd name="connsiteY9" fmla="*/ 1466491 h 2458529"/>
                    <a:gd name="connsiteX10" fmla="*/ 1362973 w 1552754"/>
                    <a:gd name="connsiteY10" fmla="*/ 2424022 h 2458529"/>
                    <a:gd name="connsiteX11" fmla="*/ 1552754 w 1552754"/>
                    <a:gd name="connsiteY11" fmla="*/ 2432648 h 2458529"/>
                    <a:gd name="connsiteX12" fmla="*/ 1052422 w 1552754"/>
                    <a:gd name="connsiteY12" fmla="*/ 0 h 2458529"/>
                    <a:gd name="connsiteX13" fmla="*/ 974784 w 1552754"/>
                    <a:gd name="connsiteY13" fmla="*/ 51759 h 2458529"/>
                    <a:gd name="connsiteX0" fmla="*/ 974784 w 1552754"/>
                    <a:gd name="connsiteY0" fmla="*/ 8627 h 2415397"/>
                    <a:gd name="connsiteX1" fmla="*/ 543463 w 1552754"/>
                    <a:gd name="connsiteY1" fmla="*/ 552090 h 2415397"/>
                    <a:gd name="connsiteX2" fmla="*/ 0 w 1552754"/>
                    <a:gd name="connsiteY2" fmla="*/ 715992 h 2415397"/>
                    <a:gd name="connsiteX3" fmla="*/ 112143 w 1552754"/>
                    <a:gd name="connsiteY3" fmla="*/ 802256 h 2415397"/>
                    <a:gd name="connsiteX4" fmla="*/ 681486 w 1552754"/>
                    <a:gd name="connsiteY4" fmla="*/ 664233 h 2415397"/>
                    <a:gd name="connsiteX5" fmla="*/ 888520 w 1552754"/>
                    <a:gd name="connsiteY5" fmla="*/ 552090 h 2415397"/>
                    <a:gd name="connsiteX6" fmla="*/ 923025 w 1552754"/>
                    <a:gd name="connsiteY6" fmla="*/ 1147314 h 2415397"/>
                    <a:gd name="connsiteX7" fmla="*/ 690113 w 1552754"/>
                    <a:gd name="connsiteY7" fmla="*/ 2415395 h 2415397"/>
                    <a:gd name="connsiteX8" fmla="*/ 854015 w 1552754"/>
                    <a:gd name="connsiteY8" fmla="*/ 2415397 h 2415397"/>
                    <a:gd name="connsiteX9" fmla="*/ 1130061 w 1552754"/>
                    <a:gd name="connsiteY9" fmla="*/ 1423359 h 2415397"/>
                    <a:gd name="connsiteX10" fmla="*/ 1362973 w 1552754"/>
                    <a:gd name="connsiteY10" fmla="*/ 2380890 h 2415397"/>
                    <a:gd name="connsiteX11" fmla="*/ 1552754 w 1552754"/>
                    <a:gd name="connsiteY11" fmla="*/ 2389516 h 2415397"/>
                    <a:gd name="connsiteX12" fmla="*/ 1130060 w 1552754"/>
                    <a:gd name="connsiteY12" fmla="*/ 0 h 2415397"/>
                    <a:gd name="connsiteX13" fmla="*/ 974784 w 1552754"/>
                    <a:gd name="connsiteY13" fmla="*/ 8627 h 2415397"/>
                    <a:gd name="connsiteX0" fmla="*/ 974784 w 1552754"/>
                    <a:gd name="connsiteY0" fmla="*/ 8627 h 2415397"/>
                    <a:gd name="connsiteX1" fmla="*/ 543463 w 1552754"/>
                    <a:gd name="connsiteY1" fmla="*/ 552090 h 2415397"/>
                    <a:gd name="connsiteX2" fmla="*/ 0 w 1552754"/>
                    <a:gd name="connsiteY2" fmla="*/ 715992 h 2415397"/>
                    <a:gd name="connsiteX3" fmla="*/ 112143 w 1552754"/>
                    <a:gd name="connsiteY3" fmla="*/ 802256 h 2415397"/>
                    <a:gd name="connsiteX4" fmla="*/ 681486 w 1552754"/>
                    <a:gd name="connsiteY4" fmla="*/ 664233 h 2415397"/>
                    <a:gd name="connsiteX5" fmla="*/ 888520 w 1552754"/>
                    <a:gd name="connsiteY5" fmla="*/ 552090 h 2415397"/>
                    <a:gd name="connsiteX6" fmla="*/ 923025 w 1552754"/>
                    <a:gd name="connsiteY6" fmla="*/ 1147314 h 2415397"/>
                    <a:gd name="connsiteX7" fmla="*/ 690113 w 1552754"/>
                    <a:gd name="connsiteY7" fmla="*/ 2415395 h 2415397"/>
                    <a:gd name="connsiteX8" fmla="*/ 854015 w 1552754"/>
                    <a:gd name="connsiteY8" fmla="*/ 2415397 h 2415397"/>
                    <a:gd name="connsiteX9" fmla="*/ 1130061 w 1552754"/>
                    <a:gd name="connsiteY9" fmla="*/ 1423359 h 2415397"/>
                    <a:gd name="connsiteX10" fmla="*/ 1362973 w 1552754"/>
                    <a:gd name="connsiteY10" fmla="*/ 2380890 h 2415397"/>
                    <a:gd name="connsiteX11" fmla="*/ 1552754 w 1552754"/>
                    <a:gd name="connsiteY11" fmla="*/ 2389516 h 2415397"/>
                    <a:gd name="connsiteX12" fmla="*/ 1112807 w 1552754"/>
                    <a:gd name="connsiteY12" fmla="*/ 0 h 2415397"/>
                    <a:gd name="connsiteX13" fmla="*/ 974784 w 1552754"/>
                    <a:gd name="connsiteY13" fmla="*/ 8627 h 2415397"/>
                    <a:gd name="connsiteX0" fmla="*/ 974784 w 1552754"/>
                    <a:gd name="connsiteY0" fmla="*/ 8627 h 2432648"/>
                    <a:gd name="connsiteX1" fmla="*/ 543463 w 1552754"/>
                    <a:gd name="connsiteY1" fmla="*/ 552090 h 2432648"/>
                    <a:gd name="connsiteX2" fmla="*/ 0 w 1552754"/>
                    <a:gd name="connsiteY2" fmla="*/ 715992 h 2432648"/>
                    <a:gd name="connsiteX3" fmla="*/ 112143 w 1552754"/>
                    <a:gd name="connsiteY3" fmla="*/ 802256 h 2432648"/>
                    <a:gd name="connsiteX4" fmla="*/ 681486 w 1552754"/>
                    <a:gd name="connsiteY4" fmla="*/ 664233 h 2432648"/>
                    <a:gd name="connsiteX5" fmla="*/ 888520 w 1552754"/>
                    <a:gd name="connsiteY5" fmla="*/ 552090 h 2432648"/>
                    <a:gd name="connsiteX6" fmla="*/ 923025 w 1552754"/>
                    <a:gd name="connsiteY6" fmla="*/ 1147314 h 2432648"/>
                    <a:gd name="connsiteX7" fmla="*/ 690113 w 1552754"/>
                    <a:gd name="connsiteY7" fmla="*/ 2415395 h 2432648"/>
                    <a:gd name="connsiteX8" fmla="*/ 854015 w 1552754"/>
                    <a:gd name="connsiteY8" fmla="*/ 2415397 h 2432648"/>
                    <a:gd name="connsiteX9" fmla="*/ 1130061 w 1552754"/>
                    <a:gd name="connsiteY9" fmla="*/ 1423359 h 2432648"/>
                    <a:gd name="connsiteX10" fmla="*/ 1345720 w 1552754"/>
                    <a:gd name="connsiteY10" fmla="*/ 2432648 h 2432648"/>
                    <a:gd name="connsiteX11" fmla="*/ 1552754 w 1552754"/>
                    <a:gd name="connsiteY11" fmla="*/ 2389516 h 2432648"/>
                    <a:gd name="connsiteX12" fmla="*/ 1112807 w 1552754"/>
                    <a:gd name="connsiteY12" fmla="*/ 0 h 2432648"/>
                    <a:gd name="connsiteX13" fmla="*/ 974784 w 1552754"/>
                    <a:gd name="connsiteY13" fmla="*/ 8627 h 2432648"/>
                    <a:gd name="connsiteX0" fmla="*/ 974784 w 1483743"/>
                    <a:gd name="connsiteY0" fmla="*/ 8627 h 2432648"/>
                    <a:gd name="connsiteX1" fmla="*/ 543463 w 1483743"/>
                    <a:gd name="connsiteY1" fmla="*/ 552090 h 2432648"/>
                    <a:gd name="connsiteX2" fmla="*/ 0 w 1483743"/>
                    <a:gd name="connsiteY2" fmla="*/ 715992 h 2432648"/>
                    <a:gd name="connsiteX3" fmla="*/ 112143 w 1483743"/>
                    <a:gd name="connsiteY3" fmla="*/ 802256 h 2432648"/>
                    <a:gd name="connsiteX4" fmla="*/ 681486 w 1483743"/>
                    <a:gd name="connsiteY4" fmla="*/ 664233 h 2432648"/>
                    <a:gd name="connsiteX5" fmla="*/ 888520 w 1483743"/>
                    <a:gd name="connsiteY5" fmla="*/ 552090 h 2432648"/>
                    <a:gd name="connsiteX6" fmla="*/ 923025 w 1483743"/>
                    <a:gd name="connsiteY6" fmla="*/ 1147314 h 2432648"/>
                    <a:gd name="connsiteX7" fmla="*/ 690113 w 1483743"/>
                    <a:gd name="connsiteY7" fmla="*/ 2415395 h 2432648"/>
                    <a:gd name="connsiteX8" fmla="*/ 854015 w 1483743"/>
                    <a:gd name="connsiteY8" fmla="*/ 2415397 h 2432648"/>
                    <a:gd name="connsiteX9" fmla="*/ 1130061 w 1483743"/>
                    <a:gd name="connsiteY9" fmla="*/ 1423359 h 2432648"/>
                    <a:gd name="connsiteX10" fmla="*/ 1345720 w 1483743"/>
                    <a:gd name="connsiteY10" fmla="*/ 2432648 h 2432648"/>
                    <a:gd name="connsiteX11" fmla="*/ 1483743 w 1483743"/>
                    <a:gd name="connsiteY11" fmla="*/ 2424022 h 2432648"/>
                    <a:gd name="connsiteX12" fmla="*/ 1112807 w 1483743"/>
                    <a:gd name="connsiteY12" fmla="*/ 0 h 2432648"/>
                    <a:gd name="connsiteX13" fmla="*/ 974784 w 1483743"/>
                    <a:gd name="connsiteY13" fmla="*/ 8627 h 2432648"/>
                    <a:gd name="connsiteX0" fmla="*/ 974784 w 1483743"/>
                    <a:gd name="connsiteY0" fmla="*/ 0 h 2424021"/>
                    <a:gd name="connsiteX1" fmla="*/ 543463 w 1483743"/>
                    <a:gd name="connsiteY1" fmla="*/ 543463 h 2424021"/>
                    <a:gd name="connsiteX2" fmla="*/ 0 w 1483743"/>
                    <a:gd name="connsiteY2" fmla="*/ 707365 h 2424021"/>
                    <a:gd name="connsiteX3" fmla="*/ 112143 w 1483743"/>
                    <a:gd name="connsiteY3" fmla="*/ 793629 h 2424021"/>
                    <a:gd name="connsiteX4" fmla="*/ 681486 w 1483743"/>
                    <a:gd name="connsiteY4" fmla="*/ 655606 h 2424021"/>
                    <a:gd name="connsiteX5" fmla="*/ 888520 w 1483743"/>
                    <a:gd name="connsiteY5" fmla="*/ 543463 h 2424021"/>
                    <a:gd name="connsiteX6" fmla="*/ 923025 w 1483743"/>
                    <a:gd name="connsiteY6" fmla="*/ 1138687 h 2424021"/>
                    <a:gd name="connsiteX7" fmla="*/ 690113 w 1483743"/>
                    <a:gd name="connsiteY7" fmla="*/ 2406768 h 2424021"/>
                    <a:gd name="connsiteX8" fmla="*/ 854015 w 1483743"/>
                    <a:gd name="connsiteY8" fmla="*/ 2406770 h 2424021"/>
                    <a:gd name="connsiteX9" fmla="*/ 1130061 w 1483743"/>
                    <a:gd name="connsiteY9" fmla="*/ 1414732 h 2424021"/>
                    <a:gd name="connsiteX10" fmla="*/ 1345720 w 1483743"/>
                    <a:gd name="connsiteY10" fmla="*/ 2424021 h 2424021"/>
                    <a:gd name="connsiteX11" fmla="*/ 1483743 w 1483743"/>
                    <a:gd name="connsiteY11" fmla="*/ 2415395 h 2424021"/>
                    <a:gd name="connsiteX12" fmla="*/ 1086928 w 1483743"/>
                    <a:gd name="connsiteY12" fmla="*/ 51758 h 2424021"/>
                    <a:gd name="connsiteX13" fmla="*/ 974784 w 1483743"/>
                    <a:gd name="connsiteY13" fmla="*/ 0 h 2424021"/>
                    <a:gd name="connsiteX0" fmla="*/ 974784 w 1483743"/>
                    <a:gd name="connsiteY0" fmla="*/ 0 h 2380889"/>
                    <a:gd name="connsiteX1" fmla="*/ 543463 w 1483743"/>
                    <a:gd name="connsiteY1" fmla="*/ 500331 h 2380889"/>
                    <a:gd name="connsiteX2" fmla="*/ 0 w 1483743"/>
                    <a:gd name="connsiteY2" fmla="*/ 664233 h 2380889"/>
                    <a:gd name="connsiteX3" fmla="*/ 112143 w 1483743"/>
                    <a:gd name="connsiteY3" fmla="*/ 750497 h 2380889"/>
                    <a:gd name="connsiteX4" fmla="*/ 681486 w 1483743"/>
                    <a:gd name="connsiteY4" fmla="*/ 612474 h 2380889"/>
                    <a:gd name="connsiteX5" fmla="*/ 888520 w 1483743"/>
                    <a:gd name="connsiteY5" fmla="*/ 500331 h 2380889"/>
                    <a:gd name="connsiteX6" fmla="*/ 923025 w 1483743"/>
                    <a:gd name="connsiteY6" fmla="*/ 1095555 h 2380889"/>
                    <a:gd name="connsiteX7" fmla="*/ 690113 w 1483743"/>
                    <a:gd name="connsiteY7" fmla="*/ 2363636 h 2380889"/>
                    <a:gd name="connsiteX8" fmla="*/ 854015 w 1483743"/>
                    <a:gd name="connsiteY8" fmla="*/ 2363638 h 2380889"/>
                    <a:gd name="connsiteX9" fmla="*/ 1130061 w 1483743"/>
                    <a:gd name="connsiteY9" fmla="*/ 1371600 h 2380889"/>
                    <a:gd name="connsiteX10" fmla="*/ 1345720 w 1483743"/>
                    <a:gd name="connsiteY10" fmla="*/ 2380889 h 2380889"/>
                    <a:gd name="connsiteX11" fmla="*/ 1483743 w 1483743"/>
                    <a:gd name="connsiteY11" fmla="*/ 2372263 h 2380889"/>
                    <a:gd name="connsiteX12" fmla="*/ 1086928 w 1483743"/>
                    <a:gd name="connsiteY12" fmla="*/ 8626 h 2380889"/>
                    <a:gd name="connsiteX13" fmla="*/ 974784 w 1483743"/>
                    <a:gd name="connsiteY13" fmla="*/ 0 h 2380889"/>
                    <a:gd name="connsiteX0" fmla="*/ 974784 w 1483743"/>
                    <a:gd name="connsiteY0" fmla="*/ 0 h 2380889"/>
                    <a:gd name="connsiteX1" fmla="*/ 655606 w 1483743"/>
                    <a:gd name="connsiteY1" fmla="*/ 474452 h 2380889"/>
                    <a:gd name="connsiteX2" fmla="*/ 0 w 1483743"/>
                    <a:gd name="connsiteY2" fmla="*/ 664233 h 2380889"/>
                    <a:gd name="connsiteX3" fmla="*/ 112143 w 1483743"/>
                    <a:gd name="connsiteY3" fmla="*/ 750497 h 2380889"/>
                    <a:gd name="connsiteX4" fmla="*/ 681486 w 1483743"/>
                    <a:gd name="connsiteY4" fmla="*/ 612474 h 2380889"/>
                    <a:gd name="connsiteX5" fmla="*/ 888520 w 1483743"/>
                    <a:gd name="connsiteY5" fmla="*/ 500331 h 2380889"/>
                    <a:gd name="connsiteX6" fmla="*/ 923025 w 1483743"/>
                    <a:gd name="connsiteY6" fmla="*/ 1095555 h 2380889"/>
                    <a:gd name="connsiteX7" fmla="*/ 690113 w 1483743"/>
                    <a:gd name="connsiteY7" fmla="*/ 2363636 h 2380889"/>
                    <a:gd name="connsiteX8" fmla="*/ 854015 w 1483743"/>
                    <a:gd name="connsiteY8" fmla="*/ 2363638 h 2380889"/>
                    <a:gd name="connsiteX9" fmla="*/ 1130061 w 1483743"/>
                    <a:gd name="connsiteY9" fmla="*/ 1371600 h 2380889"/>
                    <a:gd name="connsiteX10" fmla="*/ 1345720 w 1483743"/>
                    <a:gd name="connsiteY10" fmla="*/ 2380889 h 2380889"/>
                    <a:gd name="connsiteX11" fmla="*/ 1483743 w 1483743"/>
                    <a:gd name="connsiteY11" fmla="*/ 2372263 h 2380889"/>
                    <a:gd name="connsiteX12" fmla="*/ 1086928 w 1483743"/>
                    <a:gd name="connsiteY12" fmla="*/ 8626 h 2380889"/>
                    <a:gd name="connsiteX13" fmla="*/ 974784 w 1483743"/>
                    <a:gd name="connsiteY13" fmla="*/ 0 h 2380889"/>
                    <a:gd name="connsiteX0" fmla="*/ 974784 w 1483743"/>
                    <a:gd name="connsiteY0" fmla="*/ 0 h 2380889"/>
                    <a:gd name="connsiteX1" fmla="*/ 655606 w 1483743"/>
                    <a:gd name="connsiteY1" fmla="*/ 474452 h 2380889"/>
                    <a:gd name="connsiteX2" fmla="*/ 77638 w 1483743"/>
                    <a:gd name="connsiteY2" fmla="*/ 638354 h 2380889"/>
                    <a:gd name="connsiteX3" fmla="*/ 0 w 1483743"/>
                    <a:gd name="connsiteY3" fmla="*/ 664233 h 2380889"/>
                    <a:gd name="connsiteX4" fmla="*/ 112143 w 1483743"/>
                    <a:gd name="connsiteY4" fmla="*/ 750497 h 2380889"/>
                    <a:gd name="connsiteX5" fmla="*/ 681486 w 1483743"/>
                    <a:gd name="connsiteY5" fmla="*/ 612474 h 2380889"/>
                    <a:gd name="connsiteX6" fmla="*/ 888520 w 1483743"/>
                    <a:gd name="connsiteY6" fmla="*/ 500331 h 2380889"/>
                    <a:gd name="connsiteX7" fmla="*/ 923025 w 1483743"/>
                    <a:gd name="connsiteY7" fmla="*/ 1095555 h 2380889"/>
                    <a:gd name="connsiteX8" fmla="*/ 690113 w 1483743"/>
                    <a:gd name="connsiteY8" fmla="*/ 2363636 h 2380889"/>
                    <a:gd name="connsiteX9" fmla="*/ 854015 w 1483743"/>
                    <a:gd name="connsiteY9" fmla="*/ 2363638 h 2380889"/>
                    <a:gd name="connsiteX10" fmla="*/ 1130061 w 1483743"/>
                    <a:gd name="connsiteY10" fmla="*/ 1371600 h 2380889"/>
                    <a:gd name="connsiteX11" fmla="*/ 1345720 w 1483743"/>
                    <a:gd name="connsiteY11" fmla="*/ 2380889 h 2380889"/>
                    <a:gd name="connsiteX12" fmla="*/ 1483743 w 1483743"/>
                    <a:gd name="connsiteY12" fmla="*/ 2372263 h 2380889"/>
                    <a:gd name="connsiteX13" fmla="*/ 1086928 w 1483743"/>
                    <a:gd name="connsiteY13" fmla="*/ 8626 h 2380889"/>
                    <a:gd name="connsiteX14" fmla="*/ 974784 w 1483743"/>
                    <a:gd name="connsiteY14" fmla="*/ 0 h 2380889"/>
                    <a:gd name="connsiteX0" fmla="*/ 974784 w 1483743"/>
                    <a:gd name="connsiteY0" fmla="*/ 0 h 2380889"/>
                    <a:gd name="connsiteX1" fmla="*/ 655606 w 1483743"/>
                    <a:gd name="connsiteY1" fmla="*/ 474452 h 2380889"/>
                    <a:gd name="connsiteX2" fmla="*/ 77638 w 1483743"/>
                    <a:gd name="connsiteY2" fmla="*/ 638354 h 2380889"/>
                    <a:gd name="connsiteX3" fmla="*/ 0 w 1483743"/>
                    <a:gd name="connsiteY3" fmla="*/ 664233 h 2380889"/>
                    <a:gd name="connsiteX4" fmla="*/ 112143 w 1483743"/>
                    <a:gd name="connsiteY4" fmla="*/ 750497 h 2380889"/>
                    <a:gd name="connsiteX5" fmla="*/ 681486 w 1483743"/>
                    <a:gd name="connsiteY5" fmla="*/ 612474 h 2380889"/>
                    <a:gd name="connsiteX6" fmla="*/ 888520 w 1483743"/>
                    <a:gd name="connsiteY6" fmla="*/ 500331 h 2380889"/>
                    <a:gd name="connsiteX7" fmla="*/ 923025 w 1483743"/>
                    <a:gd name="connsiteY7" fmla="*/ 1095555 h 2380889"/>
                    <a:gd name="connsiteX8" fmla="*/ 690113 w 1483743"/>
                    <a:gd name="connsiteY8" fmla="*/ 2363636 h 2380889"/>
                    <a:gd name="connsiteX9" fmla="*/ 854015 w 1483743"/>
                    <a:gd name="connsiteY9" fmla="*/ 2363638 h 2380889"/>
                    <a:gd name="connsiteX10" fmla="*/ 1130061 w 1483743"/>
                    <a:gd name="connsiteY10" fmla="*/ 1371600 h 2380889"/>
                    <a:gd name="connsiteX11" fmla="*/ 1345720 w 1483743"/>
                    <a:gd name="connsiteY11" fmla="*/ 2380889 h 2380889"/>
                    <a:gd name="connsiteX12" fmla="*/ 1483743 w 1483743"/>
                    <a:gd name="connsiteY12" fmla="*/ 2372263 h 2380889"/>
                    <a:gd name="connsiteX13" fmla="*/ 1086928 w 1483743"/>
                    <a:gd name="connsiteY13" fmla="*/ 8626 h 2380889"/>
                    <a:gd name="connsiteX14" fmla="*/ 974784 w 1483743"/>
                    <a:gd name="connsiteY14" fmla="*/ 0 h 2380889"/>
                    <a:gd name="connsiteX0" fmla="*/ 974784 w 1483743"/>
                    <a:gd name="connsiteY0" fmla="*/ 0 h 2380889"/>
                    <a:gd name="connsiteX1" fmla="*/ 577968 w 1483743"/>
                    <a:gd name="connsiteY1" fmla="*/ 431320 h 2380889"/>
                    <a:gd name="connsiteX2" fmla="*/ 77638 w 1483743"/>
                    <a:gd name="connsiteY2" fmla="*/ 638354 h 2380889"/>
                    <a:gd name="connsiteX3" fmla="*/ 0 w 1483743"/>
                    <a:gd name="connsiteY3" fmla="*/ 664233 h 2380889"/>
                    <a:gd name="connsiteX4" fmla="*/ 112143 w 1483743"/>
                    <a:gd name="connsiteY4" fmla="*/ 750497 h 2380889"/>
                    <a:gd name="connsiteX5" fmla="*/ 681486 w 1483743"/>
                    <a:gd name="connsiteY5" fmla="*/ 612474 h 2380889"/>
                    <a:gd name="connsiteX6" fmla="*/ 888520 w 1483743"/>
                    <a:gd name="connsiteY6" fmla="*/ 500331 h 2380889"/>
                    <a:gd name="connsiteX7" fmla="*/ 923025 w 1483743"/>
                    <a:gd name="connsiteY7" fmla="*/ 1095555 h 2380889"/>
                    <a:gd name="connsiteX8" fmla="*/ 690113 w 1483743"/>
                    <a:gd name="connsiteY8" fmla="*/ 2363636 h 2380889"/>
                    <a:gd name="connsiteX9" fmla="*/ 854015 w 1483743"/>
                    <a:gd name="connsiteY9" fmla="*/ 2363638 h 2380889"/>
                    <a:gd name="connsiteX10" fmla="*/ 1130061 w 1483743"/>
                    <a:gd name="connsiteY10" fmla="*/ 1371600 h 2380889"/>
                    <a:gd name="connsiteX11" fmla="*/ 1345720 w 1483743"/>
                    <a:gd name="connsiteY11" fmla="*/ 2380889 h 2380889"/>
                    <a:gd name="connsiteX12" fmla="*/ 1483743 w 1483743"/>
                    <a:gd name="connsiteY12" fmla="*/ 2372263 h 2380889"/>
                    <a:gd name="connsiteX13" fmla="*/ 1086928 w 1483743"/>
                    <a:gd name="connsiteY13" fmla="*/ 8626 h 2380889"/>
                    <a:gd name="connsiteX14" fmla="*/ 974784 w 1483743"/>
                    <a:gd name="connsiteY14" fmla="*/ 0 h 2380889"/>
                    <a:gd name="connsiteX0" fmla="*/ 974784 w 1483743"/>
                    <a:gd name="connsiteY0" fmla="*/ 0 h 2380889"/>
                    <a:gd name="connsiteX1" fmla="*/ 577968 w 1483743"/>
                    <a:gd name="connsiteY1" fmla="*/ 431320 h 2380889"/>
                    <a:gd name="connsiteX2" fmla="*/ 0 w 1483743"/>
                    <a:gd name="connsiteY2" fmla="*/ 664233 h 2380889"/>
                    <a:gd name="connsiteX3" fmla="*/ 112143 w 1483743"/>
                    <a:gd name="connsiteY3" fmla="*/ 750497 h 2380889"/>
                    <a:gd name="connsiteX4" fmla="*/ 681486 w 1483743"/>
                    <a:gd name="connsiteY4" fmla="*/ 612474 h 2380889"/>
                    <a:gd name="connsiteX5" fmla="*/ 888520 w 1483743"/>
                    <a:gd name="connsiteY5" fmla="*/ 500331 h 2380889"/>
                    <a:gd name="connsiteX6" fmla="*/ 923025 w 1483743"/>
                    <a:gd name="connsiteY6" fmla="*/ 1095555 h 2380889"/>
                    <a:gd name="connsiteX7" fmla="*/ 690113 w 1483743"/>
                    <a:gd name="connsiteY7" fmla="*/ 2363636 h 2380889"/>
                    <a:gd name="connsiteX8" fmla="*/ 854015 w 1483743"/>
                    <a:gd name="connsiteY8" fmla="*/ 2363638 h 2380889"/>
                    <a:gd name="connsiteX9" fmla="*/ 1130061 w 1483743"/>
                    <a:gd name="connsiteY9" fmla="*/ 1371600 h 2380889"/>
                    <a:gd name="connsiteX10" fmla="*/ 1345720 w 1483743"/>
                    <a:gd name="connsiteY10" fmla="*/ 2380889 h 2380889"/>
                    <a:gd name="connsiteX11" fmla="*/ 1483743 w 1483743"/>
                    <a:gd name="connsiteY11" fmla="*/ 2372263 h 2380889"/>
                    <a:gd name="connsiteX12" fmla="*/ 1086928 w 1483743"/>
                    <a:gd name="connsiteY12" fmla="*/ 8626 h 2380889"/>
                    <a:gd name="connsiteX13" fmla="*/ 974784 w 1483743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52423 w 1406105"/>
                    <a:gd name="connsiteY9" fmla="*/ 1371600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52423 w 1406105"/>
                    <a:gd name="connsiteY9" fmla="*/ 1371600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52423 w 1406105"/>
                    <a:gd name="connsiteY9" fmla="*/ 1371600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52423 w 1406105"/>
                    <a:gd name="connsiteY9" fmla="*/ 1371600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17917 w 1406105"/>
                    <a:gd name="connsiteY9" fmla="*/ 1328468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17917 w 1406105"/>
                    <a:gd name="connsiteY9" fmla="*/ 1328468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17917 w 1406105"/>
                    <a:gd name="connsiteY9" fmla="*/ 1328468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17917 w 1406105"/>
                    <a:gd name="connsiteY9" fmla="*/ 1328468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17917 w 1406105"/>
                    <a:gd name="connsiteY9" fmla="*/ 1328468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17917 w 1406105"/>
                    <a:gd name="connsiteY9" fmla="*/ 1328468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62641 w 1371600"/>
                    <a:gd name="connsiteY0" fmla="*/ 0 h 2380889"/>
                    <a:gd name="connsiteX1" fmla="*/ 465825 w 1371600"/>
                    <a:gd name="connsiteY1" fmla="*/ 431320 h 2380889"/>
                    <a:gd name="connsiteX2" fmla="*/ 319178 w 1371600"/>
                    <a:gd name="connsiteY2" fmla="*/ 560717 h 2380889"/>
                    <a:gd name="connsiteX3" fmla="*/ 0 w 1371600"/>
                    <a:gd name="connsiteY3" fmla="*/ 750497 h 2380889"/>
                    <a:gd name="connsiteX4" fmla="*/ 569343 w 1371600"/>
                    <a:gd name="connsiteY4" fmla="*/ 612474 h 2380889"/>
                    <a:gd name="connsiteX5" fmla="*/ 776377 w 1371600"/>
                    <a:gd name="connsiteY5" fmla="*/ 500331 h 2380889"/>
                    <a:gd name="connsiteX6" fmla="*/ 810882 w 1371600"/>
                    <a:gd name="connsiteY6" fmla="*/ 1095555 h 2380889"/>
                    <a:gd name="connsiteX7" fmla="*/ 577970 w 1371600"/>
                    <a:gd name="connsiteY7" fmla="*/ 2363636 h 2380889"/>
                    <a:gd name="connsiteX8" fmla="*/ 741872 w 1371600"/>
                    <a:gd name="connsiteY8" fmla="*/ 2363638 h 2380889"/>
                    <a:gd name="connsiteX9" fmla="*/ 983412 w 1371600"/>
                    <a:gd name="connsiteY9" fmla="*/ 1328468 h 2380889"/>
                    <a:gd name="connsiteX10" fmla="*/ 1233577 w 1371600"/>
                    <a:gd name="connsiteY10" fmla="*/ 2380889 h 2380889"/>
                    <a:gd name="connsiteX11" fmla="*/ 1371600 w 1371600"/>
                    <a:gd name="connsiteY11" fmla="*/ 2372263 h 2380889"/>
                    <a:gd name="connsiteX12" fmla="*/ 974785 w 1371600"/>
                    <a:gd name="connsiteY12" fmla="*/ 8626 h 2380889"/>
                    <a:gd name="connsiteX13" fmla="*/ 862641 w 1371600"/>
                    <a:gd name="connsiteY13" fmla="*/ 0 h 2380889"/>
                    <a:gd name="connsiteX0" fmla="*/ 862641 w 1371600"/>
                    <a:gd name="connsiteY0" fmla="*/ 0 h 2380889"/>
                    <a:gd name="connsiteX1" fmla="*/ 465825 w 1371600"/>
                    <a:gd name="connsiteY1" fmla="*/ 431320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77969 w 1371600"/>
                    <a:gd name="connsiteY1" fmla="*/ 483078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95223 w 1371600"/>
                    <a:gd name="connsiteY6" fmla="*/ 2346384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95223 w 1371600"/>
                    <a:gd name="connsiteY6" fmla="*/ 2346384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603849 w 1371600"/>
                    <a:gd name="connsiteY6" fmla="*/ 2355010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591783 w 1371600"/>
                    <a:gd name="connsiteY3" fmla="*/ 646133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32475 w 1371600"/>
                    <a:gd name="connsiteY4" fmla="*/ 472282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32475 w 1371600"/>
                    <a:gd name="connsiteY4" fmla="*/ 472282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32475 w 1371600"/>
                    <a:gd name="connsiteY4" fmla="*/ 472282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10035 w 1371600"/>
                    <a:gd name="connsiteY4" fmla="*/ 483502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10035 w 1371600"/>
                    <a:gd name="connsiteY4" fmla="*/ 483502 h 2380889"/>
                    <a:gd name="connsiteX5" fmla="*/ 810882 w 1371600"/>
                    <a:gd name="connsiteY5" fmla="*/ 1095555 h 2380889"/>
                    <a:gd name="connsiteX6" fmla="*/ 606019 w 1371600"/>
                    <a:gd name="connsiteY6" fmla="*/ 2380465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6078"/>
                    <a:gd name="connsiteX1" fmla="*/ 542617 w 1371600"/>
                    <a:gd name="connsiteY1" fmla="*/ 479639 h 2386078"/>
                    <a:gd name="connsiteX2" fmla="*/ 0 w 1371600"/>
                    <a:gd name="connsiteY2" fmla="*/ 750497 h 2386078"/>
                    <a:gd name="connsiteX3" fmla="*/ 619833 w 1371600"/>
                    <a:gd name="connsiteY3" fmla="*/ 612474 h 2386078"/>
                    <a:gd name="connsiteX4" fmla="*/ 810035 w 1371600"/>
                    <a:gd name="connsiteY4" fmla="*/ 483502 h 2386078"/>
                    <a:gd name="connsiteX5" fmla="*/ 810882 w 1371600"/>
                    <a:gd name="connsiteY5" fmla="*/ 1095555 h 2386078"/>
                    <a:gd name="connsiteX6" fmla="*/ 606019 w 1371600"/>
                    <a:gd name="connsiteY6" fmla="*/ 2380465 h 2386078"/>
                    <a:gd name="connsiteX7" fmla="*/ 741872 w 1371600"/>
                    <a:gd name="connsiteY7" fmla="*/ 2386078 h 2386078"/>
                    <a:gd name="connsiteX8" fmla="*/ 1026544 w 1371600"/>
                    <a:gd name="connsiteY8" fmla="*/ 1345720 h 2386078"/>
                    <a:gd name="connsiteX9" fmla="*/ 1233577 w 1371600"/>
                    <a:gd name="connsiteY9" fmla="*/ 2380889 h 2386078"/>
                    <a:gd name="connsiteX10" fmla="*/ 1371600 w 1371600"/>
                    <a:gd name="connsiteY10" fmla="*/ 2372263 h 2386078"/>
                    <a:gd name="connsiteX11" fmla="*/ 974785 w 1371600"/>
                    <a:gd name="connsiteY11" fmla="*/ 8626 h 2386078"/>
                    <a:gd name="connsiteX12" fmla="*/ 862641 w 1371600"/>
                    <a:gd name="connsiteY12" fmla="*/ 0 h 2386078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10035 w 1371600"/>
                    <a:gd name="connsiteY4" fmla="*/ 483502 h 2380889"/>
                    <a:gd name="connsiteX5" fmla="*/ 810882 w 1371600"/>
                    <a:gd name="connsiteY5" fmla="*/ 1095555 h 2380889"/>
                    <a:gd name="connsiteX6" fmla="*/ 606019 w 1371600"/>
                    <a:gd name="connsiteY6" fmla="*/ 2380465 h 2380889"/>
                    <a:gd name="connsiteX7" fmla="*/ 747482 w 1371600"/>
                    <a:gd name="connsiteY7" fmla="*/ 238046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10035 w 1371600"/>
                    <a:gd name="connsiteY4" fmla="*/ 483502 h 2380889"/>
                    <a:gd name="connsiteX5" fmla="*/ 810882 w 1371600"/>
                    <a:gd name="connsiteY5" fmla="*/ 1095555 h 2380889"/>
                    <a:gd name="connsiteX6" fmla="*/ 606019 w 1371600"/>
                    <a:gd name="connsiteY6" fmla="*/ 2380465 h 2380889"/>
                    <a:gd name="connsiteX7" fmla="*/ 747482 w 1371600"/>
                    <a:gd name="connsiteY7" fmla="*/ 238046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10035 w 1371600"/>
                    <a:gd name="connsiteY4" fmla="*/ 483502 h 2380889"/>
                    <a:gd name="connsiteX5" fmla="*/ 810882 w 1371600"/>
                    <a:gd name="connsiteY5" fmla="*/ 1095555 h 2380889"/>
                    <a:gd name="connsiteX6" fmla="*/ 606019 w 1371600"/>
                    <a:gd name="connsiteY6" fmla="*/ 2380465 h 2380889"/>
                    <a:gd name="connsiteX7" fmla="*/ 747482 w 1371600"/>
                    <a:gd name="connsiteY7" fmla="*/ 238046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7210"/>
                    <a:gd name="connsiteY0" fmla="*/ 0 h 2380889"/>
                    <a:gd name="connsiteX1" fmla="*/ 542617 w 1377210"/>
                    <a:gd name="connsiteY1" fmla="*/ 479639 h 2380889"/>
                    <a:gd name="connsiteX2" fmla="*/ 0 w 1377210"/>
                    <a:gd name="connsiteY2" fmla="*/ 750497 h 2380889"/>
                    <a:gd name="connsiteX3" fmla="*/ 619833 w 1377210"/>
                    <a:gd name="connsiteY3" fmla="*/ 612474 h 2380889"/>
                    <a:gd name="connsiteX4" fmla="*/ 810035 w 1377210"/>
                    <a:gd name="connsiteY4" fmla="*/ 483502 h 2380889"/>
                    <a:gd name="connsiteX5" fmla="*/ 810882 w 1377210"/>
                    <a:gd name="connsiteY5" fmla="*/ 1095555 h 2380889"/>
                    <a:gd name="connsiteX6" fmla="*/ 606019 w 1377210"/>
                    <a:gd name="connsiteY6" fmla="*/ 2380465 h 2380889"/>
                    <a:gd name="connsiteX7" fmla="*/ 747482 w 1377210"/>
                    <a:gd name="connsiteY7" fmla="*/ 2380468 h 2380889"/>
                    <a:gd name="connsiteX8" fmla="*/ 1026544 w 1377210"/>
                    <a:gd name="connsiteY8" fmla="*/ 1345720 h 2380889"/>
                    <a:gd name="connsiteX9" fmla="*/ 1233577 w 1377210"/>
                    <a:gd name="connsiteY9" fmla="*/ 2380889 h 2380889"/>
                    <a:gd name="connsiteX10" fmla="*/ 1377210 w 1377210"/>
                    <a:gd name="connsiteY10" fmla="*/ 2377873 h 2380889"/>
                    <a:gd name="connsiteX11" fmla="*/ 974785 w 1377210"/>
                    <a:gd name="connsiteY11" fmla="*/ 8626 h 2380889"/>
                    <a:gd name="connsiteX12" fmla="*/ 862641 w 1377210"/>
                    <a:gd name="connsiteY12" fmla="*/ 0 h 2380889"/>
                    <a:gd name="connsiteX0" fmla="*/ 862641 w 1377210"/>
                    <a:gd name="connsiteY0" fmla="*/ 0 h 2380889"/>
                    <a:gd name="connsiteX1" fmla="*/ 542617 w 1377210"/>
                    <a:gd name="connsiteY1" fmla="*/ 479639 h 2380889"/>
                    <a:gd name="connsiteX2" fmla="*/ 165490 w 1377210"/>
                    <a:gd name="connsiteY2" fmla="*/ 658782 h 2380889"/>
                    <a:gd name="connsiteX3" fmla="*/ 0 w 1377210"/>
                    <a:gd name="connsiteY3" fmla="*/ 750497 h 2380889"/>
                    <a:gd name="connsiteX4" fmla="*/ 619833 w 1377210"/>
                    <a:gd name="connsiteY4" fmla="*/ 612474 h 2380889"/>
                    <a:gd name="connsiteX5" fmla="*/ 810035 w 1377210"/>
                    <a:gd name="connsiteY5" fmla="*/ 483502 h 2380889"/>
                    <a:gd name="connsiteX6" fmla="*/ 810882 w 1377210"/>
                    <a:gd name="connsiteY6" fmla="*/ 1095555 h 2380889"/>
                    <a:gd name="connsiteX7" fmla="*/ 606019 w 1377210"/>
                    <a:gd name="connsiteY7" fmla="*/ 2380465 h 2380889"/>
                    <a:gd name="connsiteX8" fmla="*/ 747482 w 1377210"/>
                    <a:gd name="connsiteY8" fmla="*/ 2380468 h 2380889"/>
                    <a:gd name="connsiteX9" fmla="*/ 1026544 w 1377210"/>
                    <a:gd name="connsiteY9" fmla="*/ 1345720 h 2380889"/>
                    <a:gd name="connsiteX10" fmla="*/ 1233577 w 1377210"/>
                    <a:gd name="connsiteY10" fmla="*/ 2380889 h 2380889"/>
                    <a:gd name="connsiteX11" fmla="*/ 1377210 w 1377210"/>
                    <a:gd name="connsiteY11" fmla="*/ 2377873 h 2380889"/>
                    <a:gd name="connsiteX12" fmla="*/ 974785 w 1377210"/>
                    <a:gd name="connsiteY12" fmla="*/ 8626 h 2380889"/>
                    <a:gd name="connsiteX13" fmla="*/ 862641 w 1377210"/>
                    <a:gd name="connsiteY13" fmla="*/ 0 h 2380889"/>
                    <a:gd name="connsiteX0" fmla="*/ 862641 w 1377210"/>
                    <a:gd name="connsiteY0" fmla="*/ 0 h 2380889"/>
                    <a:gd name="connsiteX1" fmla="*/ 542617 w 1377210"/>
                    <a:gd name="connsiteY1" fmla="*/ 479639 h 2380889"/>
                    <a:gd name="connsiteX2" fmla="*/ 47684 w 1377210"/>
                    <a:gd name="connsiteY2" fmla="*/ 670001 h 2380889"/>
                    <a:gd name="connsiteX3" fmla="*/ 0 w 1377210"/>
                    <a:gd name="connsiteY3" fmla="*/ 750497 h 2380889"/>
                    <a:gd name="connsiteX4" fmla="*/ 619833 w 1377210"/>
                    <a:gd name="connsiteY4" fmla="*/ 612474 h 2380889"/>
                    <a:gd name="connsiteX5" fmla="*/ 810035 w 1377210"/>
                    <a:gd name="connsiteY5" fmla="*/ 483502 h 2380889"/>
                    <a:gd name="connsiteX6" fmla="*/ 810882 w 1377210"/>
                    <a:gd name="connsiteY6" fmla="*/ 1095555 h 2380889"/>
                    <a:gd name="connsiteX7" fmla="*/ 606019 w 1377210"/>
                    <a:gd name="connsiteY7" fmla="*/ 2380465 h 2380889"/>
                    <a:gd name="connsiteX8" fmla="*/ 747482 w 1377210"/>
                    <a:gd name="connsiteY8" fmla="*/ 2380468 h 2380889"/>
                    <a:gd name="connsiteX9" fmla="*/ 1026544 w 1377210"/>
                    <a:gd name="connsiteY9" fmla="*/ 1345720 h 2380889"/>
                    <a:gd name="connsiteX10" fmla="*/ 1233577 w 1377210"/>
                    <a:gd name="connsiteY10" fmla="*/ 2380889 h 2380889"/>
                    <a:gd name="connsiteX11" fmla="*/ 1377210 w 1377210"/>
                    <a:gd name="connsiteY11" fmla="*/ 2377873 h 2380889"/>
                    <a:gd name="connsiteX12" fmla="*/ 974785 w 1377210"/>
                    <a:gd name="connsiteY12" fmla="*/ 8626 h 2380889"/>
                    <a:gd name="connsiteX13" fmla="*/ 862641 w 1377210"/>
                    <a:gd name="connsiteY13" fmla="*/ 0 h 2380889"/>
                    <a:gd name="connsiteX0" fmla="*/ 814957 w 1329526"/>
                    <a:gd name="connsiteY0" fmla="*/ 0 h 2380889"/>
                    <a:gd name="connsiteX1" fmla="*/ 494933 w 1329526"/>
                    <a:gd name="connsiteY1" fmla="*/ 479639 h 2380889"/>
                    <a:gd name="connsiteX2" fmla="*/ 0 w 1329526"/>
                    <a:gd name="connsiteY2" fmla="*/ 670001 h 2380889"/>
                    <a:gd name="connsiteX3" fmla="*/ 30854 w 1329526"/>
                    <a:gd name="connsiteY3" fmla="*/ 744887 h 2380889"/>
                    <a:gd name="connsiteX4" fmla="*/ 572149 w 1329526"/>
                    <a:gd name="connsiteY4" fmla="*/ 612474 h 2380889"/>
                    <a:gd name="connsiteX5" fmla="*/ 762351 w 1329526"/>
                    <a:gd name="connsiteY5" fmla="*/ 483502 h 2380889"/>
                    <a:gd name="connsiteX6" fmla="*/ 763198 w 1329526"/>
                    <a:gd name="connsiteY6" fmla="*/ 1095555 h 2380889"/>
                    <a:gd name="connsiteX7" fmla="*/ 558335 w 1329526"/>
                    <a:gd name="connsiteY7" fmla="*/ 2380465 h 2380889"/>
                    <a:gd name="connsiteX8" fmla="*/ 699798 w 1329526"/>
                    <a:gd name="connsiteY8" fmla="*/ 2380468 h 2380889"/>
                    <a:gd name="connsiteX9" fmla="*/ 978860 w 1329526"/>
                    <a:gd name="connsiteY9" fmla="*/ 1345720 h 2380889"/>
                    <a:gd name="connsiteX10" fmla="*/ 1185893 w 1329526"/>
                    <a:gd name="connsiteY10" fmla="*/ 2380889 h 2380889"/>
                    <a:gd name="connsiteX11" fmla="*/ 1329526 w 1329526"/>
                    <a:gd name="connsiteY11" fmla="*/ 2377873 h 2380889"/>
                    <a:gd name="connsiteX12" fmla="*/ 927101 w 1329526"/>
                    <a:gd name="connsiteY12" fmla="*/ 8626 h 2380889"/>
                    <a:gd name="connsiteX13" fmla="*/ 814957 w 1329526"/>
                    <a:gd name="connsiteY13" fmla="*/ 0 h 2380889"/>
                    <a:gd name="connsiteX0" fmla="*/ 814957 w 1329526"/>
                    <a:gd name="connsiteY0" fmla="*/ 0 h 2380889"/>
                    <a:gd name="connsiteX1" fmla="*/ 494933 w 1329526"/>
                    <a:gd name="connsiteY1" fmla="*/ 479639 h 2380889"/>
                    <a:gd name="connsiteX2" fmla="*/ 0 w 1329526"/>
                    <a:gd name="connsiteY2" fmla="*/ 670001 h 2380889"/>
                    <a:gd name="connsiteX3" fmla="*/ 30854 w 1329526"/>
                    <a:gd name="connsiteY3" fmla="*/ 744887 h 2380889"/>
                    <a:gd name="connsiteX4" fmla="*/ 572149 w 1329526"/>
                    <a:gd name="connsiteY4" fmla="*/ 612474 h 2380889"/>
                    <a:gd name="connsiteX5" fmla="*/ 762351 w 1329526"/>
                    <a:gd name="connsiteY5" fmla="*/ 483502 h 2380889"/>
                    <a:gd name="connsiteX6" fmla="*/ 763198 w 1329526"/>
                    <a:gd name="connsiteY6" fmla="*/ 1095555 h 2380889"/>
                    <a:gd name="connsiteX7" fmla="*/ 558335 w 1329526"/>
                    <a:gd name="connsiteY7" fmla="*/ 2380465 h 2380889"/>
                    <a:gd name="connsiteX8" fmla="*/ 699798 w 1329526"/>
                    <a:gd name="connsiteY8" fmla="*/ 2380468 h 2380889"/>
                    <a:gd name="connsiteX9" fmla="*/ 962030 w 1329526"/>
                    <a:gd name="connsiteY9" fmla="*/ 1407428 h 2380889"/>
                    <a:gd name="connsiteX10" fmla="*/ 1185893 w 1329526"/>
                    <a:gd name="connsiteY10" fmla="*/ 2380889 h 2380889"/>
                    <a:gd name="connsiteX11" fmla="*/ 1329526 w 1329526"/>
                    <a:gd name="connsiteY11" fmla="*/ 2377873 h 2380889"/>
                    <a:gd name="connsiteX12" fmla="*/ 927101 w 1329526"/>
                    <a:gd name="connsiteY12" fmla="*/ 8626 h 2380889"/>
                    <a:gd name="connsiteX13" fmla="*/ 814957 w 1329526"/>
                    <a:gd name="connsiteY13" fmla="*/ 0 h 2380889"/>
                    <a:gd name="connsiteX0" fmla="*/ 814957 w 1329526"/>
                    <a:gd name="connsiteY0" fmla="*/ 0 h 2380889"/>
                    <a:gd name="connsiteX1" fmla="*/ 494933 w 1329526"/>
                    <a:gd name="connsiteY1" fmla="*/ 479639 h 2380889"/>
                    <a:gd name="connsiteX2" fmla="*/ 0 w 1329526"/>
                    <a:gd name="connsiteY2" fmla="*/ 670001 h 2380889"/>
                    <a:gd name="connsiteX3" fmla="*/ 30854 w 1329526"/>
                    <a:gd name="connsiteY3" fmla="*/ 744887 h 2380889"/>
                    <a:gd name="connsiteX4" fmla="*/ 572149 w 1329526"/>
                    <a:gd name="connsiteY4" fmla="*/ 612474 h 2380889"/>
                    <a:gd name="connsiteX5" fmla="*/ 762351 w 1329526"/>
                    <a:gd name="connsiteY5" fmla="*/ 483502 h 2380889"/>
                    <a:gd name="connsiteX6" fmla="*/ 763198 w 1329526"/>
                    <a:gd name="connsiteY6" fmla="*/ 1095555 h 2380889"/>
                    <a:gd name="connsiteX7" fmla="*/ 558335 w 1329526"/>
                    <a:gd name="connsiteY7" fmla="*/ 2380465 h 2380889"/>
                    <a:gd name="connsiteX8" fmla="*/ 699798 w 1329526"/>
                    <a:gd name="connsiteY8" fmla="*/ 2380468 h 2380889"/>
                    <a:gd name="connsiteX9" fmla="*/ 978859 w 1329526"/>
                    <a:gd name="connsiteY9" fmla="*/ 1418648 h 2380889"/>
                    <a:gd name="connsiteX10" fmla="*/ 1185893 w 1329526"/>
                    <a:gd name="connsiteY10" fmla="*/ 2380889 h 2380889"/>
                    <a:gd name="connsiteX11" fmla="*/ 1329526 w 1329526"/>
                    <a:gd name="connsiteY11" fmla="*/ 2377873 h 2380889"/>
                    <a:gd name="connsiteX12" fmla="*/ 927101 w 1329526"/>
                    <a:gd name="connsiteY12" fmla="*/ 8626 h 2380889"/>
                    <a:gd name="connsiteX13" fmla="*/ 814957 w 1329526"/>
                    <a:gd name="connsiteY13" fmla="*/ 0 h 23808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329526" h="2380889">
                      <a:moveTo>
                        <a:pt x="814957" y="0"/>
                      </a:moveTo>
                      <a:lnTo>
                        <a:pt x="494933" y="479639"/>
                      </a:lnTo>
                      <a:lnTo>
                        <a:pt x="0" y="670001"/>
                      </a:lnTo>
                      <a:lnTo>
                        <a:pt x="30854" y="744887"/>
                      </a:lnTo>
                      <a:lnTo>
                        <a:pt x="572149" y="612474"/>
                      </a:lnTo>
                      <a:lnTo>
                        <a:pt x="762351" y="483502"/>
                      </a:lnTo>
                      <a:cubicBezTo>
                        <a:pt x="794421" y="764187"/>
                        <a:pt x="770396" y="887797"/>
                        <a:pt x="763198" y="1095555"/>
                      </a:cubicBezTo>
                      <a:cubicBezTo>
                        <a:pt x="616550" y="1699404"/>
                        <a:pt x="730862" y="1724858"/>
                        <a:pt x="558335" y="2380465"/>
                      </a:cubicBezTo>
                      <a:lnTo>
                        <a:pt x="699798" y="2380468"/>
                      </a:lnTo>
                      <a:cubicBezTo>
                        <a:pt x="819580" y="2080289"/>
                        <a:pt x="797846" y="1640765"/>
                        <a:pt x="978859" y="1418648"/>
                      </a:cubicBezTo>
                      <a:cubicBezTo>
                        <a:pt x="1157137" y="1864345"/>
                        <a:pt x="1102505" y="2030082"/>
                        <a:pt x="1185893" y="2380889"/>
                      </a:cubicBezTo>
                      <a:lnTo>
                        <a:pt x="1329526" y="2377873"/>
                      </a:lnTo>
                      <a:cubicBezTo>
                        <a:pt x="1110990" y="727352"/>
                        <a:pt x="1344044" y="391063"/>
                        <a:pt x="927101" y="8626"/>
                      </a:cubicBezTo>
                      <a:lnTo>
                        <a:pt x="814957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</p:grpSp>
        <p:grpSp>
          <p:nvGrpSpPr>
            <p:cNvPr id="22" name="群組 21"/>
            <p:cNvGrpSpPr/>
            <p:nvPr/>
          </p:nvGrpSpPr>
          <p:grpSpPr>
            <a:xfrm>
              <a:off x="6636186" y="2945042"/>
              <a:ext cx="1608222" cy="1230924"/>
              <a:chOff x="6297471" y="3524693"/>
              <a:chExt cx="1260704" cy="964937"/>
            </a:xfrm>
          </p:grpSpPr>
          <p:grpSp>
            <p:nvGrpSpPr>
              <p:cNvPr id="23" name="群組 22"/>
              <p:cNvGrpSpPr/>
              <p:nvPr/>
            </p:nvGrpSpPr>
            <p:grpSpPr>
              <a:xfrm>
                <a:off x="6297471" y="3538616"/>
                <a:ext cx="874005" cy="944526"/>
                <a:chOff x="6297471" y="3193626"/>
                <a:chExt cx="1193237" cy="1289516"/>
              </a:xfrm>
            </p:grpSpPr>
            <p:sp>
              <p:nvSpPr>
                <p:cNvPr id="27" name="矩形 26"/>
                <p:cNvSpPr/>
                <p:nvPr/>
              </p:nvSpPr>
              <p:spPr>
                <a:xfrm flipH="1">
                  <a:off x="6297471" y="3812169"/>
                  <a:ext cx="1190516" cy="670973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905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28" name="直角三角形 27"/>
                <p:cNvSpPr/>
                <p:nvPr/>
              </p:nvSpPr>
              <p:spPr>
                <a:xfrm>
                  <a:off x="6300192" y="3193626"/>
                  <a:ext cx="1190516" cy="618543"/>
                </a:xfrm>
                <a:prstGeom prst="rtTriangle">
                  <a:avLst/>
                </a:prstGeom>
                <a:solidFill>
                  <a:schemeClr val="bg1">
                    <a:lumMod val="95000"/>
                  </a:schemeClr>
                </a:solidFill>
                <a:ln w="1905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  <p:grpSp>
            <p:nvGrpSpPr>
              <p:cNvPr id="24" name="群組 23"/>
              <p:cNvGrpSpPr/>
              <p:nvPr/>
            </p:nvGrpSpPr>
            <p:grpSpPr>
              <a:xfrm>
                <a:off x="7092280" y="3524693"/>
                <a:ext cx="465895" cy="964937"/>
                <a:chOff x="4162484" y="2957042"/>
                <a:chExt cx="1329526" cy="2753644"/>
              </a:xfrm>
            </p:grpSpPr>
            <p:sp>
              <p:nvSpPr>
                <p:cNvPr id="25" name="橢圓 24"/>
                <p:cNvSpPr/>
                <p:nvPr/>
              </p:nvSpPr>
              <p:spPr>
                <a:xfrm>
                  <a:off x="4784576" y="2957042"/>
                  <a:ext cx="432048" cy="43204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26" name="手繪多邊形 25"/>
                <p:cNvSpPr/>
                <p:nvPr/>
              </p:nvSpPr>
              <p:spPr>
                <a:xfrm>
                  <a:off x="4162484" y="3329797"/>
                  <a:ext cx="1329526" cy="2380889"/>
                </a:xfrm>
                <a:custGeom>
                  <a:avLst/>
                  <a:gdLst>
                    <a:gd name="connsiteX0" fmla="*/ 888520 w 1725283"/>
                    <a:gd name="connsiteY0" fmla="*/ 8627 h 2424023"/>
                    <a:gd name="connsiteX1" fmla="*/ 612475 w 1725283"/>
                    <a:gd name="connsiteY1" fmla="*/ 388189 h 2424023"/>
                    <a:gd name="connsiteX2" fmla="*/ 0 w 1725283"/>
                    <a:gd name="connsiteY2" fmla="*/ 621102 h 2424023"/>
                    <a:gd name="connsiteX3" fmla="*/ 112143 w 1725283"/>
                    <a:gd name="connsiteY3" fmla="*/ 707366 h 2424023"/>
                    <a:gd name="connsiteX4" fmla="*/ 534837 w 1725283"/>
                    <a:gd name="connsiteY4" fmla="*/ 621102 h 2424023"/>
                    <a:gd name="connsiteX5" fmla="*/ 888520 w 1725283"/>
                    <a:gd name="connsiteY5" fmla="*/ 457200 h 2424023"/>
                    <a:gd name="connsiteX6" fmla="*/ 888520 w 1725283"/>
                    <a:gd name="connsiteY6" fmla="*/ 1362974 h 2424023"/>
                    <a:gd name="connsiteX7" fmla="*/ 500332 w 1725283"/>
                    <a:gd name="connsiteY7" fmla="*/ 2346385 h 2424023"/>
                    <a:gd name="connsiteX8" fmla="*/ 621101 w 1725283"/>
                    <a:gd name="connsiteY8" fmla="*/ 2355012 h 2424023"/>
                    <a:gd name="connsiteX9" fmla="*/ 1121434 w 1725283"/>
                    <a:gd name="connsiteY9" fmla="*/ 1423359 h 2424023"/>
                    <a:gd name="connsiteX10" fmla="*/ 1535501 w 1725283"/>
                    <a:gd name="connsiteY10" fmla="*/ 2424023 h 2424023"/>
                    <a:gd name="connsiteX11" fmla="*/ 1725283 w 1725283"/>
                    <a:gd name="connsiteY11" fmla="*/ 2424023 h 2424023"/>
                    <a:gd name="connsiteX12" fmla="*/ 1293962 w 1725283"/>
                    <a:gd name="connsiteY12" fmla="*/ 1224951 h 2424023"/>
                    <a:gd name="connsiteX13" fmla="*/ 1147313 w 1725283"/>
                    <a:gd name="connsiteY13" fmla="*/ 0 h 2424023"/>
                    <a:gd name="connsiteX14" fmla="*/ 888520 w 1725283"/>
                    <a:gd name="connsiteY14" fmla="*/ 8627 h 2424023"/>
                    <a:gd name="connsiteX0" fmla="*/ 888520 w 1725283"/>
                    <a:gd name="connsiteY0" fmla="*/ 8627 h 2424023"/>
                    <a:gd name="connsiteX1" fmla="*/ 612475 w 1725283"/>
                    <a:gd name="connsiteY1" fmla="*/ 388189 h 2424023"/>
                    <a:gd name="connsiteX2" fmla="*/ 0 w 1725283"/>
                    <a:gd name="connsiteY2" fmla="*/ 621102 h 2424023"/>
                    <a:gd name="connsiteX3" fmla="*/ 112143 w 1725283"/>
                    <a:gd name="connsiteY3" fmla="*/ 707366 h 2424023"/>
                    <a:gd name="connsiteX4" fmla="*/ 534837 w 1725283"/>
                    <a:gd name="connsiteY4" fmla="*/ 621102 h 2424023"/>
                    <a:gd name="connsiteX5" fmla="*/ 888520 w 1725283"/>
                    <a:gd name="connsiteY5" fmla="*/ 457200 h 2424023"/>
                    <a:gd name="connsiteX6" fmla="*/ 923025 w 1725283"/>
                    <a:gd name="connsiteY6" fmla="*/ 1052424 h 2424023"/>
                    <a:gd name="connsiteX7" fmla="*/ 500332 w 1725283"/>
                    <a:gd name="connsiteY7" fmla="*/ 2346385 h 2424023"/>
                    <a:gd name="connsiteX8" fmla="*/ 621101 w 1725283"/>
                    <a:gd name="connsiteY8" fmla="*/ 2355012 h 2424023"/>
                    <a:gd name="connsiteX9" fmla="*/ 1121434 w 1725283"/>
                    <a:gd name="connsiteY9" fmla="*/ 1423359 h 2424023"/>
                    <a:gd name="connsiteX10" fmla="*/ 1535501 w 1725283"/>
                    <a:gd name="connsiteY10" fmla="*/ 2424023 h 2424023"/>
                    <a:gd name="connsiteX11" fmla="*/ 1725283 w 1725283"/>
                    <a:gd name="connsiteY11" fmla="*/ 2424023 h 2424023"/>
                    <a:gd name="connsiteX12" fmla="*/ 1293962 w 1725283"/>
                    <a:gd name="connsiteY12" fmla="*/ 1224951 h 2424023"/>
                    <a:gd name="connsiteX13" fmla="*/ 1147313 w 1725283"/>
                    <a:gd name="connsiteY13" fmla="*/ 0 h 2424023"/>
                    <a:gd name="connsiteX14" fmla="*/ 888520 w 1725283"/>
                    <a:gd name="connsiteY14" fmla="*/ 8627 h 2424023"/>
                    <a:gd name="connsiteX0" fmla="*/ 888520 w 1725283"/>
                    <a:gd name="connsiteY0" fmla="*/ 8627 h 2424023"/>
                    <a:gd name="connsiteX1" fmla="*/ 612475 w 1725283"/>
                    <a:gd name="connsiteY1" fmla="*/ 388189 h 2424023"/>
                    <a:gd name="connsiteX2" fmla="*/ 0 w 1725283"/>
                    <a:gd name="connsiteY2" fmla="*/ 621102 h 2424023"/>
                    <a:gd name="connsiteX3" fmla="*/ 112143 w 1725283"/>
                    <a:gd name="connsiteY3" fmla="*/ 707366 h 2424023"/>
                    <a:gd name="connsiteX4" fmla="*/ 534837 w 1725283"/>
                    <a:gd name="connsiteY4" fmla="*/ 621102 h 2424023"/>
                    <a:gd name="connsiteX5" fmla="*/ 888520 w 1725283"/>
                    <a:gd name="connsiteY5" fmla="*/ 457200 h 2424023"/>
                    <a:gd name="connsiteX6" fmla="*/ 923025 w 1725283"/>
                    <a:gd name="connsiteY6" fmla="*/ 1052424 h 2424023"/>
                    <a:gd name="connsiteX7" fmla="*/ 500332 w 1725283"/>
                    <a:gd name="connsiteY7" fmla="*/ 2346385 h 2424023"/>
                    <a:gd name="connsiteX8" fmla="*/ 621101 w 1725283"/>
                    <a:gd name="connsiteY8" fmla="*/ 2355012 h 2424023"/>
                    <a:gd name="connsiteX9" fmla="*/ 1121434 w 1725283"/>
                    <a:gd name="connsiteY9" fmla="*/ 1423359 h 2424023"/>
                    <a:gd name="connsiteX10" fmla="*/ 1535501 w 1725283"/>
                    <a:gd name="connsiteY10" fmla="*/ 2424023 h 2424023"/>
                    <a:gd name="connsiteX11" fmla="*/ 1725283 w 1725283"/>
                    <a:gd name="connsiteY11" fmla="*/ 2424023 h 2424023"/>
                    <a:gd name="connsiteX12" fmla="*/ 1285336 w 1725283"/>
                    <a:gd name="connsiteY12" fmla="*/ 957533 h 2424023"/>
                    <a:gd name="connsiteX13" fmla="*/ 1147313 w 1725283"/>
                    <a:gd name="connsiteY13" fmla="*/ 0 h 2424023"/>
                    <a:gd name="connsiteX14" fmla="*/ 888520 w 1725283"/>
                    <a:gd name="connsiteY14" fmla="*/ 8627 h 2424023"/>
                    <a:gd name="connsiteX0" fmla="*/ 888520 w 1725283"/>
                    <a:gd name="connsiteY0" fmla="*/ 77638 h 2493034"/>
                    <a:gd name="connsiteX1" fmla="*/ 612475 w 1725283"/>
                    <a:gd name="connsiteY1" fmla="*/ 457200 h 2493034"/>
                    <a:gd name="connsiteX2" fmla="*/ 0 w 1725283"/>
                    <a:gd name="connsiteY2" fmla="*/ 690113 h 2493034"/>
                    <a:gd name="connsiteX3" fmla="*/ 112143 w 1725283"/>
                    <a:gd name="connsiteY3" fmla="*/ 776377 h 2493034"/>
                    <a:gd name="connsiteX4" fmla="*/ 534837 w 1725283"/>
                    <a:gd name="connsiteY4" fmla="*/ 690113 h 2493034"/>
                    <a:gd name="connsiteX5" fmla="*/ 888520 w 1725283"/>
                    <a:gd name="connsiteY5" fmla="*/ 526211 h 2493034"/>
                    <a:gd name="connsiteX6" fmla="*/ 923025 w 1725283"/>
                    <a:gd name="connsiteY6" fmla="*/ 1121435 h 2493034"/>
                    <a:gd name="connsiteX7" fmla="*/ 500332 w 1725283"/>
                    <a:gd name="connsiteY7" fmla="*/ 2415396 h 2493034"/>
                    <a:gd name="connsiteX8" fmla="*/ 621101 w 1725283"/>
                    <a:gd name="connsiteY8" fmla="*/ 2424023 h 2493034"/>
                    <a:gd name="connsiteX9" fmla="*/ 1121434 w 1725283"/>
                    <a:gd name="connsiteY9" fmla="*/ 1492370 h 2493034"/>
                    <a:gd name="connsiteX10" fmla="*/ 1535501 w 1725283"/>
                    <a:gd name="connsiteY10" fmla="*/ 2493034 h 2493034"/>
                    <a:gd name="connsiteX11" fmla="*/ 1725283 w 1725283"/>
                    <a:gd name="connsiteY11" fmla="*/ 2493034 h 2493034"/>
                    <a:gd name="connsiteX12" fmla="*/ 1285336 w 1725283"/>
                    <a:gd name="connsiteY12" fmla="*/ 1026544 h 2493034"/>
                    <a:gd name="connsiteX13" fmla="*/ 1104181 w 1725283"/>
                    <a:gd name="connsiteY13" fmla="*/ 0 h 2493034"/>
                    <a:gd name="connsiteX14" fmla="*/ 888520 w 1725283"/>
                    <a:gd name="connsiteY14" fmla="*/ 77638 h 2493034"/>
                    <a:gd name="connsiteX0" fmla="*/ 974784 w 1725283"/>
                    <a:gd name="connsiteY0" fmla="*/ 0 h 2510286"/>
                    <a:gd name="connsiteX1" fmla="*/ 612475 w 1725283"/>
                    <a:gd name="connsiteY1" fmla="*/ 474452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534837 w 1725283"/>
                    <a:gd name="connsiteY4" fmla="*/ 707365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500332 w 1725283"/>
                    <a:gd name="connsiteY7" fmla="*/ 2432648 h 2510286"/>
                    <a:gd name="connsiteX8" fmla="*/ 621101 w 1725283"/>
                    <a:gd name="connsiteY8" fmla="*/ 2441275 h 2510286"/>
                    <a:gd name="connsiteX9" fmla="*/ 1121434 w 1725283"/>
                    <a:gd name="connsiteY9" fmla="*/ 150962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612475 w 1725283"/>
                    <a:gd name="connsiteY1" fmla="*/ 474452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500332 w 1725283"/>
                    <a:gd name="connsiteY7" fmla="*/ 2432648 h 2510286"/>
                    <a:gd name="connsiteX8" fmla="*/ 621101 w 1725283"/>
                    <a:gd name="connsiteY8" fmla="*/ 2441275 h 2510286"/>
                    <a:gd name="connsiteX9" fmla="*/ 1121434 w 1725283"/>
                    <a:gd name="connsiteY9" fmla="*/ 150962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500332 w 1725283"/>
                    <a:gd name="connsiteY7" fmla="*/ 2432648 h 2510286"/>
                    <a:gd name="connsiteX8" fmla="*/ 621101 w 1725283"/>
                    <a:gd name="connsiteY8" fmla="*/ 2441275 h 2510286"/>
                    <a:gd name="connsiteX9" fmla="*/ 1121434 w 1725283"/>
                    <a:gd name="connsiteY9" fmla="*/ 150962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500332 w 1725283"/>
                    <a:gd name="connsiteY7" fmla="*/ 2432648 h 2510286"/>
                    <a:gd name="connsiteX8" fmla="*/ 621101 w 1725283"/>
                    <a:gd name="connsiteY8" fmla="*/ 2441275 h 2510286"/>
                    <a:gd name="connsiteX9" fmla="*/ 1130061 w 1725283"/>
                    <a:gd name="connsiteY9" fmla="*/ 141473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500332 w 1725283"/>
                    <a:gd name="connsiteY7" fmla="*/ 2432648 h 2510286"/>
                    <a:gd name="connsiteX8" fmla="*/ 871267 w 1725283"/>
                    <a:gd name="connsiteY8" fmla="*/ 2475781 h 2510286"/>
                    <a:gd name="connsiteX9" fmla="*/ 1130061 w 1725283"/>
                    <a:gd name="connsiteY9" fmla="*/ 141473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71267 w 1725283"/>
                    <a:gd name="connsiteY8" fmla="*/ 2475781 h 2510286"/>
                    <a:gd name="connsiteX9" fmla="*/ 1130061 w 1725283"/>
                    <a:gd name="connsiteY9" fmla="*/ 141473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54015 w 1725283"/>
                    <a:gd name="connsiteY8" fmla="*/ 2406770 h 2510286"/>
                    <a:gd name="connsiteX9" fmla="*/ 1130061 w 1725283"/>
                    <a:gd name="connsiteY9" fmla="*/ 141473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54015 w 1725283"/>
                    <a:gd name="connsiteY8" fmla="*/ 2406770 h 2510286"/>
                    <a:gd name="connsiteX9" fmla="*/ 1130061 w 1725283"/>
                    <a:gd name="connsiteY9" fmla="*/ 1414732 h 2510286"/>
                    <a:gd name="connsiteX10" fmla="*/ 1362973 w 1725283"/>
                    <a:gd name="connsiteY10" fmla="*/ 2372263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54015 w 1725283"/>
                    <a:gd name="connsiteY8" fmla="*/ 2406770 h 2510286"/>
                    <a:gd name="connsiteX9" fmla="*/ 1130061 w 1725283"/>
                    <a:gd name="connsiteY9" fmla="*/ 1414732 h 2510286"/>
                    <a:gd name="connsiteX10" fmla="*/ 1362973 w 1725283"/>
                    <a:gd name="connsiteY10" fmla="*/ 2372263 h 2510286"/>
                    <a:gd name="connsiteX11" fmla="*/ 1725283 w 1725283"/>
                    <a:gd name="connsiteY11" fmla="*/ 2510286 h 2510286"/>
                    <a:gd name="connsiteX12" fmla="*/ 1509622 w 1725283"/>
                    <a:gd name="connsiteY12" fmla="*/ 2372263 h 2510286"/>
                    <a:gd name="connsiteX13" fmla="*/ 1285336 w 1725283"/>
                    <a:gd name="connsiteY13" fmla="*/ 1043796 h 2510286"/>
                    <a:gd name="connsiteX14" fmla="*/ 1104181 w 1725283"/>
                    <a:gd name="connsiteY14" fmla="*/ 17252 h 2510286"/>
                    <a:gd name="connsiteX15" fmla="*/ 974784 w 1725283"/>
                    <a:gd name="connsiteY15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54015 w 1725283"/>
                    <a:gd name="connsiteY8" fmla="*/ 2406770 h 2510286"/>
                    <a:gd name="connsiteX9" fmla="*/ 1130061 w 1725283"/>
                    <a:gd name="connsiteY9" fmla="*/ 1414732 h 2510286"/>
                    <a:gd name="connsiteX10" fmla="*/ 1362973 w 1725283"/>
                    <a:gd name="connsiteY10" fmla="*/ 2372263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722"/>
                    <a:gd name="connsiteY0" fmla="*/ 0 h 2613483"/>
                    <a:gd name="connsiteX1" fmla="*/ 543463 w 1725722"/>
                    <a:gd name="connsiteY1" fmla="*/ 543463 h 2613483"/>
                    <a:gd name="connsiteX2" fmla="*/ 0 w 1725722"/>
                    <a:gd name="connsiteY2" fmla="*/ 707365 h 2613483"/>
                    <a:gd name="connsiteX3" fmla="*/ 112143 w 1725722"/>
                    <a:gd name="connsiteY3" fmla="*/ 793629 h 2613483"/>
                    <a:gd name="connsiteX4" fmla="*/ 681486 w 1725722"/>
                    <a:gd name="connsiteY4" fmla="*/ 655606 h 2613483"/>
                    <a:gd name="connsiteX5" fmla="*/ 888520 w 1725722"/>
                    <a:gd name="connsiteY5" fmla="*/ 543463 h 2613483"/>
                    <a:gd name="connsiteX6" fmla="*/ 923025 w 1725722"/>
                    <a:gd name="connsiteY6" fmla="*/ 1138687 h 2613483"/>
                    <a:gd name="connsiteX7" fmla="*/ 690113 w 1725722"/>
                    <a:gd name="connsiteY7" fmla="*/ 2406768 h 2613483"/>
                    <a:gd name="connsiteX8" fmla="*/ 854015 w 1725722"/>
                    <a:gd name="connsiteY8" fmla="*/ 2406770 h 2613483"/>
                    <a:gd name="connsiteX9" fmla="*/ 1130061 w 1725722"/>
                    <a:gd name="connsiteY9" fmla="*/ 1414732 h 2613483"/>
                    <a:gd name="connsiteX10" fmla="*/ 1362973 w 1725722"/>
                    <a:gd name="connsiteY10" fmla="*/ 2372263 h 2613483"/>
                    <a:gd name="connsiteX11" fmla="*/ 1725283 w 1725722"/>
                    <a:gd name="connsiteY11" fmla="*/ 2510286 h 2613483"/>
                    <a:gd name="connsiteX12" fmla="*/ 1285336 w 1725722"/>
                    <a:gd name="connsiteY12" fmla="*/ 1043796 h 2613483"/>
                    <a:gd name="connsiteX13" fmla="*/ 1104181 w 1725722"/>
                    <a:gd name="connsiteY13" fmla="*/ 17252 h 2613483"/>
                    <a:gd name="connsiteX14" fmla="*/ 974784 w 1725722"/>
                    <a:gd name="connsiteY14" fmla="*/ 0 h 2613483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54015 w 1725283"/>
                    <a:gd name="connsiteY8" fmla="*/ 2406770 h 2510286"/>
                    <a:gd name="connsiteX9" fmla="*/ 1130061 w 1725283"/>
                    <a:gd name="connsiteY9" fmla="*/ 1414732 h 2510286"/>
                    <a:gd name="connsiteX10" fmla="*/ 1362973 w 1725283"/>
                    <a:gd name="connsiteY10" fmla="*/ 2372263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54015 w 1725283"/>
                    <a:gd name="connsiteY8" fmla="*/ 2406770 h 2510286"/>
                    <a:gd name="connsiteX9" fmla="*/ 1130061 w 1725283"/>
                    <a:gd name="connsiteY9" fmla="*/ 1414732 h 2510286"/>
                    <a:gd name="connsiteX10" fmla="*/ 1362973 w 1725283"/>
                    <a:gd name="connsiteY10" fmla="*/ 2372263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587260"/>
                    <a:gd name="connsiteY0" fmla="*/ 0 h 2406770"/>
                    <a:gd name="connsiteX1" fmla="*/ 543463 w 1587260"/>
                    <a:gd name="connsiteY1" fmla="*/ 543463 h 2406770"/>
                    <a:gd name="connsiteX2" fmla="*/ 0 w 1587260"/>
                    <a:gd name="connsiteY2" fmla="*/ 707365 h 2406770"/>
                    <a:gd name="connsiteX3" fmla="*/ 112143 w 1587260"/>
                    <a:gd name="connsiteY3" fmla="*/ 793629 h 2406770"/>
                    <a:gd name="connsiteX4" fmla="*/ 681486 w 1587260"/>
                    <a:gd name="connsiteY4" fmla="*/ 655606 h 2406770"/>
                    <a:gd name="connsiteX5" fmla="*/ 888520 w 1587260"/>
                    <a:gd name="connsiteY5" fmla="*/ 543463 h 2406770"/>
                    <a:gd name="connsiteX6" fmla="*/ 923025 w 1587260"/>
                    <a:gd name="connsiteY6" fmla="*/ 1138687 h 2406770"/>
                    <a:gd name="connsiteX7" fmla="*/ 690113 w 1587260"/>
                    <a:gd name="connsiteY7" fmla="*/ 2406768 h 2406770"/>
                    <a:gd name="connsiteX8" fmla="*/ 854015 w 1587260"/>
                    <a:gd name="connsiteY8" fmla="*/ 2406770 h 2406770"/>
                    <a:gd name="connsiteX9" fmla="*/ 1130061 w 1587260"/>
                    <a:gd name="connsiteY9" fmla="*/ 1414732 h 2406770"/>
                    <a:gd name="connsiteX10" fmla="*/ 1362973 w 1587260"/>
                    <a:gd name="connsiteY10" fmla="*/ 2372263 h 2406770"/>
                    <a:gd name="connsiteX11" fmla="*/ 1587260 w 1587260"/>
                    <a:gd name="connsiteY11" fmla="*/ 2398142 h 2406770"/>
                    <a:gd name="connsiteX12" fmla="*/ 1285336 w 1587260"/>
                    <a:gd name="connsiteY12" fmla="*/ 1043796 h 2406770"/>
                    <a:gd name="connsiteX13" fmla="*/ 1104181 w 1587260"/>
                    <a:gd name="connsiteY13" fmla="*/ 17252 h 2406770"/>
                    <a:gd name="connsiteX14" fmla="*/ 974784 w 1587260"/>
                    <a:gd name="connsiteY14" fmla="*/ 0 h 2406770"/>
                    <a:gd name="connsiteX0" fmla="*/ 974784 w 1587260"/>
                    <a:gd name="connsiteY0" fmla="*/ 0 h 2406770"/>
                    <a:gd name="connsiteX1" fmla="*/ 543463 w 1587260"/>
                    <a:gd name="connsiteY1" fmla="*/ 543463 h 2406770"/>
                    <a:gd name="connsiteX2" fmla="*/ 0 w 1587260"/>
                    <a:gd name="connsiteY2" fmla="*/ 707365 h 2406770"/>
                    <a:gd name="connsiteX3" fmla="*/ 112143 w 1587260"/>
                    <a:gd name="connsiteY3" fmla="*/ 793629 h 2406770"/>
                    <a:gd name="connsiteX4" fmla="*/ 681486 w 1587260"/>
                    <a:gd name="connsiteY4" fmla="*/ 655606 h 2406770"/>
                    <a:gd name="connsiteX5" fmla="*/ 888520 w 1587260"/>
                    <a:gd name="connsiteY5" fmla="*/ 543463 h 2406770"/>
                    <a:gd name="connsiteX6" fmla="*/ 923025 w 1587260"/>
                    <a:gd name="connsiteY6" fmla="*/ 1138687 h 2406770"/>
                    <a:gd name="connsiteX7" fmla="*/ 690113 w 1587260"/>
                    <a:gd name="connsiteY7" fmla="*/ 2406768 h 2406770"/>
                    <a:gd name="connsiteX8" fmla="*/ 854015 w 1587260"/>
                    <a:gd name="connsiteY8" fmla="*/ 2406770 h 2406770"/>
                    <a:gd name="connsiteX9" fmla="*/ 1130061 w 1587260"/>
                    <a:gd name="connsiteY9" fmla="*/ 1414732 h 2406770"/>
                    <a:gd name="connsiteX10" fmla="*/ 1362973 w 1587260"/>
                    <a:gd name="connsiteY10" fmla="*/ 2372263 h 2406770"/>
                    <a:gd name="connsiteX11" fmla="*/ 1587260 w 1587260"/>
                    <a:gd name="connsiteY11" fmla="*/ 2398142 h 2406770"/>
                    <a:gd name="connsiteX12" fmla="*/ 1285336 w 1587260"/>
                    <a:gd name="connsiteY12" fmla="*/ 1043796 h 2406770"/>
                    <a:gd name="connsiteX13" fmla="*/ 1104181 w 1587260"/>
                    <a:gd name="connsiteY13" fmla="*/ 17252 h 2406770"/>
                    <a:gd name="connsiteX14" fmla="*/ 974784 w 1587260"/>
                    <a:gd name="connsiteY14" fmla="*/ 0 h 2406770"/>
                    <a:gd name="connsiteX0" fmla="*/ 974784 w 1587260"/>
                    <a:gd name="connsiteY0" fmla="*/ 0 h 2406770"/>
                    <a:gd name="connsiteX1" fmla="*/ 543463 w 1587260"/>
                    <a:gd name="connsiteY1" fmla="*/ 543463 h 2406770"/>
                    <a:gd name="connsiteX2" fmla="*/ 0 w 1587260"/>
                    <a:gd name="connsiteY2" fmla="*/ 707365 h 2406770"/>
                    <a:gd name="connsiteX3" fmla="*/ 112143 w 1587260"/>
                    <a:gd name="connsiteY3" fmla="*/ 793629 h 2406770"/>
                    <a:gd name="connsiteX4" fmla="*/ 681486 w 1587260"/>
                    <a:gd name="connsiteY4" fmla="*/ 655606 h 2406770"/>
                    <a:gd name="connsiteX5" fmla="*/ 888520 w 1587260"/>
                    <a:gd name="connsiteY5" fmla="*/ 543463 h 2406770"/>
                    <a:gd name="connsiteX6" fmla="*/ 923025 w 1587260"/>
                    <a:gd name="connsiteY6" fmla="*/ 1138687 h 2406770"/>
                    <a:gd name="connsiteX7" fmla="*/ 690113 w 1587260"/>
                    <a:gd name="connsiteY7" fmla="*/ 2406768 h 2406770"/>
                    <a:gd name="connsiteX8" fmla="*/ 854015 w 1587260"/>
                    <a:gd name="connsiteY8" fmla="*/ 2406770 h 2406770"/>
                    <a:gd name="connsiteX9" fmla="*/ 1130061 w 1587260"/>
                    <a:gd name="connsiteY9" fmla="*/ 1414732 h 2406770"/>
                    <a:gd name="connsiteX10" fmla="*/ 1362973 w 1587260"/>
                    <a:gd name="connsiteY10" fmla="*/ 2372263 h 2406770"/>
                    <a:gd name="connsiteX11" fmla="*/ 1587260 w 1587260"/>
                    <a:gd name="connsiteY11" fmla="*/ 2398142 h 2406770"/>
                    <a:gd name="connsiteX12" fmla="*/ 1285336 w 1587260"/>
                    <a:gd name="connsiteY12" fmla="*/ 1043796 h 2406770"/>
                    <a:gd name="connsiteX13" fmla="*/ 1104181 w 1587260"/>
                    <a:gd name="connsiteY13" fmla="*/ 17252 h 2406770"/>
                    <a:gd name="connsiteX14" fmla="*/ 974784 w 1587260"/>
                    <a:gd name="connsiteY14" fmla="*/ 0 h 2406770"/>
                    <a:gd name="connsiteX0" fmla="*/ 974784 w 1552754"/>
                    <a:gd name="connsiteY0" fmla="*/ 0 h 2406770"/>
                    <a:gd name="connsiteX1" fmla="*/ 543463 w 1552754"/>
                    <a:gd name="connsiteY1" fmla="*/ 543463 h 2406770"/>
                    <a:gd name="connsiteX2" fmla="*/ 0 w 1552754"/>
                    <a:gd name="connsiteY2" fmla="*/ 707365 h 2406770"/>
                    <a:gd name="connsiteX3" fmla="*/ 112143 w 1552754"/>
                    <a:gd name="connsiteY3" fmla="*/ 793629 h 2406770"/>
                    <a:gd name="connsiteX4" fmla="*/ 681486 w 1552754"/>
                    <a:gd name="connsiteY4" fmla="*/ 655606 h 2406770"/>
                    <a:gd name="connsiteX5" fmla="*/ 888520 w 1552754"/>
                    <a:gd name="connsiteY5" fmla="*/ 543463 h 2406770"/>
                    <a:gd name="connsiteX6" fmla="*/ 923025 w 1552754"/>
                    <a:gd name="connsiteY6" fmla="*/ 1138687 h 2406770"/>
                    <a:gd name="connsiteX7" fmla="*/ 690113 w 1552754"/>
                    <a:gd name="connsiteY7" fmla="*/ 2406768 h 2406770"/>
                    <a:gd name="connsiteX8" fmla="*/ 854015 w 1552754"/>
                    <a:gd name="connsiteY8" fmla="*/ 2406770 h 2406770"/>
                    <a:gd name="connsiteX9" fmla="*/ 1130061 w 1552754"/>
                    <a:gd name="connsiteY9" fmla="*/ 1414732 h 2406770"/>
                    <a:gd name="connsiteX10" fmla="*/ 1362973 w 1552754"/>
                    <a:gd name="connsiteY10" fmla="*/ 2372263 h 2406770"/>
                    <a:gd name="connsiteX11" fmla="*/ 1552754 w 1552754"/>
                    <a:gd name="connsiteY11" fmla="*/ 2380889 h 2406770"/>
                    <a:gd name="connsiteX12" fmla="*/ 1285336 w 1552754"/>
                    <a:gd name="connsiteY12" fmla="*/ 1043796 h 2406770"/>
                    <a:gd name="connsiteX13" fmla="*/ 1104181 w 1552754"/>
                    <a:gd name="connsiteY13" fmla="*/ 17252 h 2406770"/>
                    <a:gd name="connsiteX14" fmla="*/ 974784 w 1552754"/>
                    <a:gd name="connsiteY14" fmla="*/ 0 h 2406770"/>
                    <a:gd name="connsiteX0" fmla="*/ 974784 w 1552754"/>
                    <a:gd name="connsiteY0" fmla="*/ 0 h 2406770"/>
                    <a:gd name="connsiteX1" fmla="*/ 543463 w 1552754"/>
                    <a:gd name="connsiteY1" fmla="*/ 543463 h 2406770"/>
                    <a:gd name="connsiteX2" fmla="*/ 0 w 1552754"/>
                    <a:gd name="connsiteY2" fmla="*/ 707365 h 2406770"/>
                    <a:gd name="connsiteX3" fmla="*/ 112143 w 1552754"/>
                    <a:gd name="connsiteY3" fmla="*/ 793629 h 2406770"/>
                    <a:gd name="connsiteX4" fmla="*/ 681486 w 1552754"/>
                    <a:gd name="connsiteY4" fmla="*/ 655606 h 2406770"/>
                    <a:gd name="connsiteX5" fmla="*/ 888520 w 1552754"/>
                    <a:gd name="connsiteY5" fmla="*/ 543463 h 2406770"/>
                    <a:gd name="connsiteX6" fmla="*/ 923025 w 1552754"/>
                    <a:gd name="connsiteY6" fmla="*/ 1138687 h 2406770"/>
                    <a:gd name="connsiteX7" fmla="*/ 690113 w 1552754"/>
                    <a:gd name="connsiteY7" fmla="*/ 2406768 h 2406770"/>
                    <a:gd name="connsiteX8" fmla="*/ 854015 w 1552754"/>
                    <a:gd name="connsiteY8" fmla="*/ 2406770 h 2406770"/>
                    <a:gd name="connsiteX9" fmla="*/ 1130061 w 1552754"/>
                    <a:gd name="connsiteY9" fmla="*/ 1414732 h 2406770"/>
                    <a:gd name="connsiteX10" fmla="*/ 1362973 w 1552754"/>
                    <a:gd name="connsiteY10" fmla="*/ 2372263 h 2406770"/>
                    <a:gd name="connsiteX11" fmla="*/ 1552754 w 1552754"/>
                    <a:gd name="connsiteY11" fmla="*/ 2380889 h 2406770"/>
                    <a:gd name="connsiteX12" fmla="*/ 1104181 w 1552754"/>
                    <a:gd name="connsiteY12" fmla="*/ 17252 h 2406770"/>
                    <a:gd name="connsiteX13" fmla="*/ 974784 w 1552754"/>
                    <a:gd name="connsiteY13" fmla="*/ 0 h 2406770"/>
                    <a:gd name="connsiteX0" fmla="*/ 974784 w 1552754"/>
                    <a:gd name="connsiteY0" fmla="*/ 0 h 2406770"/>
                    <a:gd name="connsiteX1" fmla="*/ 543463 w 1552754"/>
                    <a:gd name="connsiteY1" fmla="*/ 543463 h 2406770"/>
                    <a:gd name="connsiteX2" fmla="*/ 0 w 1552754"/>
                    <a:gd name="connsiteY2" fmla="*/ 707365 h 2406770"/>
                    <a:gd name="connsiteX3" fmla="*/ 112143 w 1552754"/>
                    <a:gd name="connsiteY3" fmla="*/ 793629 h 2406770"/>
                    <a:gd name="connsiteX4" fmla="*/ 681486 w 1552754"/>
                    <a:gd name="connsiteY4" fmla="*/ 655606 h 2406770"/>
                    <a:gd name="connsiteX5" fmla="*/ 888520 w 1552754"/>
                    <a:gd name="connsiteY5" fmla="*/ 543463 h 2406770"/>
                    <a:gd name="connsiteX6" fmla="*/ 923025 w 1552754"/>
                    <a:gd name="connsiteY6" fmla="*/ 1138687 h 2406770"/>
                    <a:gd name="connsiteX7" fmla="*/ 690113 w 1552754"/>
                    <a:gd name="connsiteY7" fmla="*/ 2406768 h 2406770"/>
                    <a:gd name="connsiteX8" fmla="*/ 854015 w 1552754"/>
                    <a:gd name="connsiteY8" fmla="*/ 2406770 h 2406770"/>
                    <a:gd name="connsiteX9" fmla="*/ 1130061 w 1552754"/>
                    <a:gd name="connsiteY9" fmla="*/ 1414732 h 2406770"/>
                    <a:gd name="connsiteX10" fmla="*/ 1362973 w 1552754"/>
                    <a:gd name="connsiteY10" fmla="*/ 2372263 h 2406770"/>
                    <a:gd name="connsiteX11" fmla="*/ 1552754 w 1552754"/>
                    <a:gd name="connsiteY11" fmla="*/ 2380889 h 2406770"/>
                    <a:gd name="connsiteX12" fmla="*/ 1104181 w 1552754"/>
                    <a:gd name="connsiteY12" fmla="*/ 17252 h 2406770"/>
                    <a:gd name="connsiteX13" fmla="*/ 974784 w 1552754"/>
                    <a:gd name="connsiteY13" fmla="*/ 0 h 2406770"/>
                    <a:gd name="connsiteX0" fmla="*/ 974784 w 1552754"/>
                    <a:gd name="connsiteY0" fmla="*/ 51759 h 2458529"/>
                    <a:gd name="connsiteX1" fmla="*/ 543463 w 1552754"/>
                    <a:gd name="connsiteY1" fmla="*/ 595222 h 2458529"/>
                    <a:gd name="connsiteX2" fmla="*/ 0 w 1552754"/>
                    <a:gd name="connsiteY2" fmla="*/ 759124 h 2458529"/>
                    <a:gd name="connsiteX3" fmla="*/ 112143 w 1552754"/>
                    <a:gd name="connsiteY3" fmla="*/ 845388 h 2458529"/>
                    <a:gd name="connsiteX4" fmla="*/ 681486 w 1552754"/>
                    <a:gd name="connsiteY4" fmla="*/ 707365 h 2458529"/>
                    <a:gd name="connsiteX5" fmla="*/ 888520 w 1552754"/>
                    <a:gd name="connsiteY5" fmla="*/ 595222 h 2458529"/>
                    <a:gd name="connsiteX6" fmla="*/ 923025 w 1552754"/>
                    <a:gd name="connsiteY6" fmla="*/ 1190446 h 2458529"/>
                    <a:gd name="connsiteX7" fmla="*/ 690113 w 1552754"/>
                    <a:gd name="connsiteY7" fmla="*/ 2458527 h 2458529"/>
                    <a:gd name="connsiteX8" fmla="*/ 854015 w 1552754"/>
                    <a:gd name="connsiteY8" fmla="*/ 2458529 h 2458529"/>
                    <a:gd name="connsiteX9" fmla="*/ 1130061 w 1552754"/>
                    <a:gd name="connsiteY9" fmla="*/ 1466491 h 2458529"/>
                    <a:gd name="connsiteX10" fmla="*/ 1362973 w 1552754"/>
                    <a:gd name="connsiteY10" fmla="*/ 2424022 h 2458529"/>
                    <a:gd name="connsiteX11" fmla="*/ 1552754 w 1552754"/>
                    <a:gd name="connsiteY11" fmla="*/ 2432648 h 2458529"/>
                    <a:gd name="connsiteX12" fmla="*/ 1052422 w 1552754"/>
                    <a:gd name="connsiteY12" fmla="*/ 0 h 2458529"/>
                    <a:gd name="connsiteX13" fmla="*/ 974784 w 1552754"/>
                    <a:gd name="connsiteY13" fmla="*/ 51759 h 2458529"/>
                    <a:gd name="connsiteX0" fmla="*/ 974784 w 1552754"/>
                    <a:gd name="connsiteY0" fmla="*/ 8627 h 2415397"/>
                    <a:gd name="connsiteX1" fmla="*/ 543463 w 1552754"/>
                    <a:gd name="connsiteY1" fmla="*/ 552090 h 2415397"/>
                    <a:gd name="connsiteX2" fmla="*/ 0 w 1552754"/>
                    <a:gd name="connsiteY2" fmla="*/ 715992 h 2415397"/>
                    <a:gd name="connsiteX3" fmla="*/ 112143 w 1552754"/>
                    <a:gd name="connsiteY3" fmla="*/ 802256 h 2415397"/>
                    <a:gd name="connsiteX4" fmla="*/ 681486 w 1552754"/>
                    <a:gd name="connsiteY4" fmla="*/ 664233 h 2415397"/>
                    <a:gd name="connsiteX5" fmla="*/ 888520 w 1552754"/>
                    <a:gd name="connsiteY5" fmla="*/ 552090 h 2415397"/>
                    <a:gd name="connsiteX6" fmla="*/ 923025 w 1552754"/>
                    <a:gd name="connsiteY6" fmla="*/ 1147314 h 2415397"/>
                    <a:gd name="connsiteX7" fmla="*/ 690113 w 1552754"/>
                    <a:gd name="connsiteY7" fmla="*/ 2415395 h 2415397"/>
                    <a:gd name="connsiteX8" fmla="*/ 854015 w 1552754"/>
                    <a:gd name="connsiteY8" fmla="*/ 2415397 h 2415397"/>
                    <a:gd name="connsiteX9" fmla="*/ 1130061 w 1552754"/>
                    <a:gd name="connsiteY9" fmla="*/ 1423359 h 2415397"/>
                    <a:gd name="connsiteX10" fmla="*/ 1362973 w 1552754"/>
                    <a:gd name="connsiteY10" fmla="*/ 2380890 h 2415397"/>
                    <a:gd name="connsiteX11" fmla="*/ 1552754 w 1552754"/>
                    <a:gd name="connsiteY11" fmla="*/ 2389516 h 2415397"/>
                    <a:gd name="connsiteX12" fmla="*/ 1130060 w 1552754"/>
                    <a:gd name="connsiteY12" fmla="*/ 0 h 2415397"/>
                    <a:gd name="connsiteX13" fmla="*/ 974784 w 1552754"/>
                    <a:gd name="connsiteY13" fmla="*/ 8627 h 2415397"/>
                    <a:gd name="connsiteX0" fmla="*/ 974784 w 1552754"/>
                    <a:gd name="connsiteY0" fmla="*/ 8627 h 2415397"/>
                    <a:gd name="connsiteX1" fmla="*/ 543463 w 1552754"/>
                    <a:gd name="connsiteY1" fmla="*/ 552090 h 2415397"/>
                    <a:gd name="connsiteX2" fmla="*/ 0 w 1552754"/>
                    <a:gd name="connsiteY2" fmla="*/ 715992 h 2415397"/>
                    <a:gd name="connsiteX3" fmla="*/ 112143 w 1552754"/>
                    <a:gd name="connsiteY3" fmla="*/ 802256 h 2415397"/>
                    <a:gd name="connsiteX4" fmla="*/ 681486 w 1552754"/>
                    <a:gd name="connsiteY4" fmla="*/ 664233 h 2415397"/>
                    <a:gd name="connsiteX5" fmla="*/ 888520 w 1552754"/>
                    <a:gd name="connsiteY5" fmla="*/ 552090 h 2415397"/>
                    <a:gd name="connsiteX6" fmla="*/ 923025 w 1552754"/>
                    <a:gd name="connsiteY6" fmla="*/ 1147314 h 2415397"/>
                    <a:gd name="connsiteX7" fmla="*/ 690113 w 1552754"/>
                    <a:gd name="connsiteY7" fmla="*/ 2415395 h 2415397"/>
                    <a:gd name="connsiteX8" fmla="*/ 854015 w 1552754"/>
                    <a:gd name="connsiteY8" fmla="*/ 2415397 h 2415397"/>
                    <a:gd name="connsiteX9" fmla="*/ 1130061 w 1552754"/>
                    <a:gd name="connsiteY9" fmla="*/ 1423359 h 2415397"/>
                    <a:gd name="connsiteX10" fmla="*/ 1362973 w 1552754"/>
                    <a:gd name="connsiteY10" fmla="*/ 2380890 h 2415397"/>
                    <a:gd name="connsiteX11" fmla="*/ 1552754 w 1552754"/>
                    <a:gd name="connsiteY11" fmla="*/ 2389516 h 2415397"/>
                    <a:gd name="connsiteX12" fmla="*/ 1112807 w 1552754"/>
                    <a:gd name="connsiteY12" fmla="*/ 0 h 2415397"/>
                    <a:gd name="connsiteX13" fmla="*/ 974784 w 1552754"/>
                    <a:gd name="connsiteY13" fmla="*/ 8627 h 2415397"/>
                    <a:gd name="connsiteX0" fmla="*/ 974784 w 1552754"/>
                    <a:gd name="connsiteY0" fmla="*/ 8627 h 2432648"/>
                    <a:gd name="connsiteX1" fmla="*/ 543463 w 1552754"/>
                    <a:gd name="connsiteY1" fmla="*/ 552090 h 2432648"/>
                    <a:gd name="connsiteX2" fmla="*/ 0 w 1552754"/>
                    <a:gd name="connsiteY2" fmla="*/ 715992 h 2432648"/>
                    <a:gd name="connsiteX3" fmla="*/ 112143 w 1552754"/>
                    <a:gd name="connsiteY3" fmla="*/ 802256 h 2432648"/>
                    <a:gd name="connsiteX4" fmla="*/ 681486 w 1552754"/>
                    <a:gd name="connsiteY4" fmla="*/ 664233 h 2432648"/>
                    <a:gd name="connsiteX5" fmla="*/ 888520 w 1552754"/>
                    <a:gd name="connsiteY5" fmla="*/ 552090 h 2432648"/>
                    <a:gd name="connsiteX6" fmla="*/ 923025 w 1552754"/>
                    <a:gd name="connsiteY6" fmla="*/ 1147314 h 2432648"/>
                    <a:gd name="connsiteX7" fmla="*/ 690113 w 1552754"/>
                    <a:gd name="connsiteY7" fmla="*/ 2415395 h 2432648"/>
                    <a:gd name="connsiteX8" fmla="*/ 854015 w 1552754"/>
                    <a:gd name="connsiteY8" fmla="*/ 2415397 h 2432648"/>
                    <a:gd name="connsiteX9" fmla="*/ 1130061 w 1552754"/>
                    <a:gd name="connsiteY9" fmla="*/ 1423359 h 2432648"/>
                    <a:gd name="connsiteX10" fmla="*/ 1345720 w 1552754"/>
                    <a:gd name="connsiteY10" fmla="*/ 2432648 h 2432648"/>
                    <a:gd name="connsiteX11" fmla="*/ 1552754 w 1552754"/>
                    <a:gd name="connsiteY11" fmla="*/ 2389516 h 2432648"/>
                    <a:gd name="connsiteX12" fmla="*/ 1112807 w 1552754"/>
                    <a:gd name="connsiteY12" fmla="*/ 0 h 2432648"/>
                    <a:gd name="connsiteX13" fmla="*/ 974784 w 1552754"/>
                    <a:gd name="connsiteY13" fmla="*/ 8627 h 2432648"/>
                    <a:gd name="connsiteX0" fmla="*/ 974784 w 1483743"/>
                    <a:gd name="connsiteY0" fmla="*/ 8627 h 2432648"/>
                    <a:gd name="connsiteX1" fmla="*/ 543463 w 1483743"/>
                    <a:gd name="connsiteY1" fmla="*/ 552090 h 2432648"/>
                    <a:gd name="connsiteX2" fmla="*/ 0 w 1483743"/>
                    <a:gd name="connsiteY2" fmla="*/ 715992 h 2432648"/>
                    <a:gd name="connsiteX3" fmla="*/ 112143 w 1483743"/>
                    <a:gd name="connsiteY3" fmla="*/ 802256 h 2432648"/>
                    <a:gd name="connsiteX4" fmla="*/ 681486 w 1483743"/>
                    <a:gd name="connsiteY4" fmla="*/ 664233 h 2432648"/>
                    <a:gd name="connsiteX5" fmla="*/ 888520 w 1483743"/>
                    <a:gd name="connsiteY5" fmla="*/ 552090 h 2432648"/>
                    <a:gd name="connsiteX6" fmla="*/ 923025 w 1483743"/>
                    <a:gd name="connsiteY6" fmla="*/ 1147314 h 2432648"/>
                    <a:gd name="connsiteX7" fmla="*/ 690113 w 1483743"/>
                    <a:gd name="connsiteY7" fmla="*/ 2415395 h 2432648"/>
                    <a:gd name="connsiteX8" fmla="*/ 854015 w 1483743"/>
                    <a:gd name="connsiteY8" fmla="*/ 2415397 h 2432648"/>
                    <a:gd name="connsiteX9" fmla="*/ 1130061 w 1483743"/>
                    <a:gd name="connsiteY9" fmla="*/ 1423359 h 2432648"/>
                    <a:gd name="connsiteX10" fmla="*/ 1345720 w 1483743"/>
                    <a:gd name="connsiteY10" fmla="*/ 2432648 h 2432648"/>
                    <a:gd name="connsiteX11" fmla="*/ 1483743 w 1483743"/>
                    <a:gd name="connsiteY11" fmla="*/ 2424022 h 2432648"/>
                    <a:gd name="connsiteX12" fmla="*/ 1112807 w 1483743"/>
                    <a:gd name="connsiteY12" fmla="*/ 0 h 2432648"/>
                    <a:gd name="connsiteX13" fmla="*/ 974784 w 1483743"/>
                    <a:gd name="connsiteY13" fmla="*/ 8627 h 2432648"/>
                    <a:gd name="connsiteX0" fmla="*/ 974784 w 1483743"/>
                    <a:gd name="connsiteY0" fmla="*/ 0 h 2424021"/>
                    <a:gd name="connsiteX1" fmla="*/ 543463 w 1483743"/>
                    <a:gd name="connsiteY1" fmla="*/ 543463 h 2424021"/>
                    <a:gd name="connsiteX2" fmla="*/ 0 w 1483743"/>
                    <a:gd name="connsiteY2" fmla="*/ 707365 h 2424021"/>
                    <a:gd name="connsiteX3" fmla="*/ 112143 w 1483743"/>
                    <a:gd name="connsiteY3" fmla="*/ 793629 h 2424021"/>
                    <a:gd name="connsiteX4" fmla="*/ 681486 w 1483743"/>
                    <a:gd name="connsiteY4" fmla="*/ 655606 h 2424021"/>
                    <a:gd name="connsiteX5" fmla="*/ 888520 w 1483743"/>
                    <a:gd name="connsiteY5" fmla="*/ 543463 h 2424021"/>
                    <a:gd name="connsiteX6" fmla="*/ 923025 w 1483743"/>
                    <a:gd name="connsiteY6" fmla="*/ 1138687 h 2424021"/>
                    <a:gd name="connsiteX7" fmla="*/ 690113 w 1483743"/>
                    <a:gd name="connsiteY7" fmla="*/ 2406768 h 2424021"/>
                    <a:gd name="connsiteX8" fmla="*/ 854015 w 1483743"/>
                    <a:gd name="connsiteY8" fmla="*/ 2406770 h 2424021"/>
                    <a:gd name="connsiteX9" fmla="*/ 1130061 w 1483743"/>
                    <a:gd name="connsiteY9" fmla="*/ 1414732 h 2424021"/>
                    <a:gd name="connsiteX10" fmla="*/ 1345720 w 1483743"/>
                    <a:gd name="connsiteY10" fmla="*/ 2424021 h 2424021"/>
                    <a:gd name="connsiteX11" fmla="*/ 1483743 w 1483743"/>
                    <a:gd name="connsiteY11" fmla="*/ 2415395 h 2424021"/>
                    <a:gd name="connsiteX12" fmla="*/ 1086928 w 1483743"/>
                    <a:gd name="connsiteY12" fmla="*/ 51758 h 2424021"/>
                    <a:gd name="connsiteX13" fmla="*/ 974784 w 1483743"/>
                    <a:gd name="connsiteY13" fmla="*/ 0 h 2424021"/>
                    <a:gd name="connsiteX0" fmla="*/ 974784 w 1483743"/>
                    <a:gd name="connsiteY0" fmla="*/ 0 h 2380889"/>
                    <a:gd name="connsiteX1" fmla="*/ 543463 w 1483743"/>
                    <a:gd name="connsiteY1" fmla="*/ 500331 h 2380889"/>
                    <a:gd name="connsiteX2" fmla="*/ 0 w 1483743"/>
                    <a:gd name="connsiteY2" fmla="*/ 664233 h 2380889"/>
                    <a:gd name="connsiteX3" fmla="*/ 112143 w 1483743"/>
                    <a:gd name="connsiteY3" fmla="*/ 750497 h 2380889"/>
                    <a:gd name="connsiteX4" fmla="*/ 681486 w 1483743"/>
                    <a:gd name="connsiteY4" fmla="*/ 612474 h 2380889"/>
                    <a:gd name="connsiteX5" fmla="*/ 888520 w 1483743"/>
                    <a:gd name="connsiteY5" fmla="*/ 500331 h 2380889"/>
                    <a:gd name="connsiteX6" fmla="*/ 923025 w 1483743"/>
                    <a:gd name="connsiteY6" fmla="*/ 1095555 h 2380889"/>
                    <a:gd name="connsiteX7" fmla="*/ 690113 w 1483743"/>
                    <a:gd name="connsiteY7" fmla="*/ 2363636 h 2380889"/>
                    <a:gd name="connsiteX8" fmla="*/ 854015 w 1483743"/>
                    <a:gd name="connsiteY8" fmla="*/ 2363638 h 2380889"/>
                    <a:gd name="connsiteX9" fmla="*/ 1130061 w 1483743"/>
                    <a:gd name="connsiteY9" fmla="*/ 1371600 h 2380889"/>
                    <a:gd name="connsiteX10" fmla="*/ 1345720 w 1483743"/>
                    <a:gd name="connsiteY10" fmla="*/ 2380889 h 2380889"/>
                    <a:gd name="connsiteX11" fmla="*/ 1483743 w 1483743"/>
                    <a:gd name="connsiteY11" fmla="*/ 2372263 h 2380889"/>
                    <a:gd name="connsiteX12" fmla="*/ 1086928 w 1483743"/>
                    <a:gd name="connsiteY12" fmla="*/ 8626 h 2380889"/>
                    <a:gd name="connsiteX13" fmla="*/ 974784 w 1483743"/>
                    <a:gd name="connsiteY13" fmla="*/ 0 h 2380889"/>
                    <a:gd name="connsiteX0" fmla="*/ 974784 w 1483743"/>
                    <a:gd name="connsiteY0" fmla="*/ 0 h 2380889"/>
                    <a:gd name="connsiteX1" fmla="*/ 655606 w 1483743"/>
                    <a:gd name="connsiteY1" fmla="*/ 474452 h 2380889"/>
                    <a:gd name="connsiteX2" fmla="*/ 0 w 1483743"/>
                    <a:gd name="connsiteY2" fmla="*/ 664233 h 2380889"/>
                    <a:gd name="connsiteX3" fmla="*/ 112143 w 1483743"/>
                    <a:gd name="connsiteY3" fmla="*/ 750497 h 2380889"/>
                    <a:gd name="connsiteX4" fmla="*/ 681486 w 1483743"/>
                    <a:gd name="connsiteY4" fmla="*/ 612474 h 2380889"/>
                    <a:gd name="connsiteX5" fmla="*/ 888520 w 1483743"/>
                    <a:gd name="connsiteY5" fmla="*/ 500331 h 2380889"/>
                    <a:gd name="connsiteX6" fmla="*/ 923025 w 1483743"/>
                    <a:gd name="connsiteY6" fmla="*/ 1095555 h 2380889"/>
                    <a:gd name="connsiteX7" fmla="*/ 690113 w 1483743"/>
                    <a:gd name="connsiteY7" fmla="*/ 2363636 h 2380889"/>
                    <a:gd name="connsiteX8" fmla="*/ 854015 w 1483743"/>
                    <a:gd name="connsiteY8" fmla="*/ 2363638 h 2380889"/>
                    <a:gd name="connsiteX9" fmla="*/ 1130061 w 1483743"/>
                    <a:gd name="connsiteY9" fmla="*/ 1371600 h 2380889"/>
                    <a:gd name="connsiteX10" fmla="*/ 1345720 w 1483743"/>
                    <a:gd name="connsiteY10" fmla="*/ 2380889 h 2380889"/>
                    <a:gd name="connsiteX11" fmla="*/ 1483743 w 1483743"/>
                    <a:gd name="connsiteY11" fmla="*/ 2372263 h 2380889"/>
                    <a:gd name="connsiteX12" fmla="*/ 1086928 w 1483743"/>
                    <a:gd name="connsiteY12" fmla="*/ 8626 h 2380889"/>
                    <a:gd name="connsiteX13" fmla="*/ 974784 w 1483743"/>
                    <a:gd name="connsiteY13" fmla="*/ 0 h 2380889"/>
                    <a:gd name="connsiteX0" fmla="*/ 974784 w 1483743"/>
                    <a:gd name="connsiteY0" fmla="*/ 0 h 2380889"/>
                    <a:gd name="connsiteX1" fmla="*/ 655606 w 1483743"/>
                    <a:gd name="connsiteY1" fmla="*/ 474452 h 2380889"/>
                    <a:gd name="connsiteX2" fmla="*/ 77638 w 1483743"/>
                    <a:gd name="connsiteY2" fmla="*/ 638354 h 2380889"/>
                    <a:gd name="connsiteX3" fmla="*/ 0 w 1483743"/>
                    <a:gd name="connsiteY3" fmla="*/ 664233 h 2380889"/>
                    <a:gd name="connsiteX4" fmla="*/ 112143 w 1483743"/>
                    <a:gd name="connsiteY4" fmla="*/ 750497 h 2380889"/>
                    <a:gd name="connsiteX5" fmla="*/ 681486 w 1483743"/>
                    <a:gd name="connsiteY5" fmla="*/ 612474 h 2380889"/>
                    <a:gd name="connsiteX6" fmla="*/ 888520 w 1483743"/>
                    <a:gd name="connsiteY6" fmla="*/ 500331 h 2380889"/>
                    <a:gd name="connsiteX7" fmla="*/ 923025 w 1483743"/>
                    <a:gd name="connsiteY7" fmla="*/ 1095555 h 2380889"/>
                    <a:gd name="connsiteX8" fmla="*/ 690113 w 1483743"/>
                    <a:gd name="connsiteY8" fmla="*/ 2363636 h 2380889"/>
                    <a:gd name="connsiteX9" fmla="*/ 854015 w 1483743"/>
                    <a:gd name="connsiteY9" fmla="*/ 2363638 h 2380889"/>
                    <a:gd name="connsiteX10" fmla="*/ 1130061 w 1483743"/>
                    <a:gd name="connsiteY10" fmla="*/ 1371600 h 2380889"/>
                    <a:gd name="connsiteX11" fmla="*/ 1345720 w 1483743"/>
                    <a:gd name="connsiteY11" fmla="*/ 2380889 h 2380889"/>
                    <a:gd name="connsiteX12" fmla="*/ 1483743 w 1483743"/>
                    <a:gd name="connsiteY12" fmla="*/ 2372263 h 2380889"/>
                    <a:gd name="connsiteX13" fmla="*/ 1086928 w 1483743"/>
                    <a:gd name="connsiteY13" fmla="*/ 8626 h 2380889"/>
                    <a:gd name="connsiteX14" fmla="*/ 974784 w 1483743"/>
                    <a:gd name="connsiteY14" fmla="*/ 0 h 2380889"/>
                    <a:gd name="connsiteX0" fmla="*/ 974784 w 1483743"/>
                    <a:gd name="connsiteY0" fmla="*/ 0 h 2380889"/>
                    <a:gd name="connsiteX1" fmla="*/ 655606 w 1483743"/>
                    <a:gd name="connsiteY1" fmla="*/ 474452 h 2380889"/>
                    <a:gd name="connsiteX2" fmla="*/ 77638 w 1483743"/>
                    <a:gd name="connsiteY2" fmla="*/ 638354 h 2380889"/>
                    <a:gd name="connsiteX3" fmla="*/ 0 w 1483743"/>
                    <a:gd name="connsiteY3" fmla="*/ 664233 h 2380889"/>
                    <a:gd name="connsiteX4" fmla="*/ 112143 w 1483743"/>
                    <a:gd name="connsiteY4" fmla="*/ 750497 h 2380889"/>
                    <a:gd name="connsiteX5" fmla="*/ 681486 w 1483743"/>
                    <a:gd name="connsiteY5" fmla="*/ 612474 h 2380889"/>
                    <a:gd name="connsiteX6" fmla="*/ 888520 w 1483743"/>
                    <a:gd name="connsiteY6" fmla="*/ 500331 h 2380889"/>
                    <a:gd name="connsiteX7" fmla="*/ 923025 w 1483743"/>
                    <a:gd name="connsiteY7" fmla="*/ 1095555 h 2380889"/>
                    <a:gd name="connsiteX8" fmla="*/ 690113 w 1483743"/>
                    <a:gd name="connsiteY8" fmla="*/ 2363636 h 2380889"/>
                    <a:gd name="connsiteX9" fmla="*/ 854015 w 1483743"/>
                    <a:gd name="connsiteY9" fmla="*/ 2363638 h 2380889"/>
                    <a:gd name="connsiteX10" fmla="*/ 1130061 w 1483743"/>
                    <a:gd name="connsiteY10" fmla="*/ 1371600 h 2380889"/>
                    <a:gd name="connsiteX11" fmla="*/ 1345720 w 1483743"/>
                    <a:gd name="connsiteY11" fmla="*/ 2380889 h 2380889"/>
                    <a:gd name="connsiteX12" fmla="*/ 1483743 w 1483743"/>
                    <a:gd name="connsiteY12" fmla="*/ 2372263 h 2380889"/>
                    <a:gd name="connsiteX13" fmla="*/ 1086928 w 1483743"/>
                    <a:gd name="connsiteY13" fmla="*/ 8626 h 2380889"/>
                    <a:gd name="connsiteX14" fmla="*/ 974784 w 1483743"/>
                    <a:gd name="connsiteY14" fmla="*/ 0 h 2380889"/>
                    <a:gd name="connsiteX0" fmla="*/ 974784 w 1483743"/>
                    <a:gd name="connsiteY0" fmla="*/ 0 h 2380889"/>
                    <a:gd name="connsiteX1" fmla="*/ 577968 w 1483743"/>
                    <a:gd name="connsiteY1" fmla="*/ 431320 h 2380889"/>
                    <a:gd name="connsiteX2" fmla="*/ 77638 w 1483743"/>
                    <a:gd name="connsiteY2" fmla="*/ 638354 h 2380889"/>
                    <a:gd name="connsiteX3" fmla="*/ 0 w 1483743"/>
                    <a:gd name="connsiteY3" fmla="*/ 664233 h 2380889"/>
                    <a:gd name="connsiteX4" fmla="*/ 112143 w 1483743"/>
                    <a:gd name="connsiteY4" fmla="*/ 750497 h 2380889"/>
                    <a:gd name="connsiteX5" fmla="*/ 681486 w 1483743"/>
                    <a:gd name="connsiteY5" fmla="*/ 612474 h 2380889"/>
                    <a:gd name="connsiteX6" fmla="*/ 888520 w 1483743"/>
                    <a:gd name="connsiteY6" fmla="*/ 500331 h 2380889"/>
                    <a:gd name="connsiteX7" fmla="*/ 923025 w 1483743"/>
                    <a:gd name="connsiteY7" fmla="*/ 1095555 h 2380889"/>
                    <a:gd name="connsiteX8" fmla="*/ 690113 w 1483743"/>
                    <a:gd name="connsiteY8" fmla="*/ 2363636 h 2380889"/>
                    <a:gd name="connsiteX9" fmla="*/ 854015 w 1483743"/>
                    <a:gd name="connsiteY9" fmla="*/ 2363638 h 2380889"/>
                    <a:gd name="connsiteX10" fmla="*/ 1130061 w 1483743"/>
                    <a:gd name="connsiteY10" fmla="*/ 1371600 h 2380889"/>
                    <a:gd name="connsiteX11" fmla="*/ 1345720 w 1483743"/>
                    <a:gd name="connsiteY11" fmla="*/ 2380889 h 2380889"/>
                    <a:gd name="connsiteX12" fmla="*/ 1483743 w 1483743"/>
                    <a:gd name="connsiteY12" fmla="*/ 2372263 h 2380889"/>
                    <a:gd name="connsiteX13" fmla="*/ 1086928 w 1483743"/>
                    <a:gd name="connsiteY13" fmla="*/ 8626 h 2380889"/>
                    <a:gd name="connsiteX14" fmla="*/ 974784 w 1483743"/>
                    <a:gd name="connsiteY14" fmla="*/ 0 h 2380889"/>
                    <a:gd name="connsiteX0" fmla="*/ 974784 w 1483743"/>
                    <a:gd name="connsiteY0" fmla="*/ 0 h 2380889"/>
                    <a:gd name="connsiteX1" fmla="*/ 577968 w 1483743"/>
                    <a:gd name="connsiteY1" fmla="*/ 431320 h 2380889"/>
                    <a:gd name="connsiteX2" fmla="*/ 0 w 1483743"/>
                    <a:gd name="connsiteY2" fmla="*/ 664233 h 2380889"/>
                    <a:gd name="connsiteX3" fmla="*/ 112143 w 1483743"/>
                    <a:gd name="connsiteY3" fmla="*/ 750497 h 2380889"/>
                    <a:gd name="connsiteX4" fmla="*/ 681486 w 1483743"/>
                    <a:gd name="connsiteY4" fmla="*/ 612474 h 2380889"/>
                    <a:gd name="connsiteX5" fmla="*/ 888520 w 1483743"/>
                    <a:gd name="connsiteY5" fmla="*/ 500331 h 2380889"/>
                    <a:gd name="connsiteX6" fmla="*/ 923025 w 1483743"/>
                    <a:gd name="connsiteY6" fmla="*/ 1095555 h 2380889"/>
                    <a:gd name="connsiteX7" fmla="*/ 690113 w 1483743"/>
                    <a:gd name="connsiteY7" fmla="*/ 2363636 h 2380889"/>
                    <a:gd name="connsiteX8" fmla="*/ 854015 w 1483743"/>
                    <a:gd name="connsiteY8" fmla="*/ 2363638 h 2380889"/>
                    <a:gd name="connsiteX9" fmla="*/ 1130061 w 1483743"/>
                    <a:gd name="connsiteY9" fmla="*/ 1371600 h 2380889"/>
                    <a:gd name="connsiteX10" fmla="*/ 1345720 w 1483743"/>
                    <a:gd name="connsiteY10" fmla="*/ 2380889 h 2380889"/>
                    <a:gd name="connsiteX11" fmla="*/ 1483743 w 1483743"/>
                    <a:gd name="connsiteY11" fmla="*/ 2372263 h 2380889"/>
                    <a:gd name="connsiteX12" fmla="*/ 1086928 w 1483743"/>
                    <a:gd name="connsiteY12" fmla="*/ 8626 h 2380889"/>
                    <a:gd name="connsiteX13" fmla="*/ 974784 w 1483743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52423 w 1406105"/>
                    <a:gd name="connsiteY9" fmla="*/ 1371600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52423 w 1406105"/>
                    <a:gd name="connsiteY9" fmla="*/ 1371600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52423 w 1406105"/>
                    <a:gd name="connsiteY9" fmla="*/ 1371600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52423 w 1406105"/>
                    <a:gd name="connsiteY9" fmla="*/ 1371600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17917 w 1406105"/>
                    <a:gd name="connsiteY9" fmla="*/ 1328468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17917 w 1406105"/>
                    <a:gd name="connsiteY9" fmla="*/ 1328468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17917 w 1406105"/>
                    <a:gd name="connsiteY9" fmla="*/ 1328468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17917 w 1406105"/>
                    <a:gd name="connsiteY9" fmla="*/ 1328468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17917 w 1406105"/>
                    <a:gd name="connsiteY9" fmla="*/ 1328468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17917 w 1406105"/>
                    <a:gd name="connsiteY9" fmla="*/ 1328468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62641 w 1371600"/>
                    <a:gd name="connsiteY0" fmla="*/ 0 h 2380889"/>
                    <a:gd name="connsiteX1" fmla="*/ 465825 w 1371600"/>
                    <a:gd name="connsiteY1" fmla="*/ 431320 h 2380889"/>
                    <a:gd name="connsiteX2" fmla="*/ 319178 w 1371600"/>
                    <a:gd name="connsiteY2" fmla="*/ 560717 h 2380889"/>
                    <a:gd name="connsiteX3" fmla="*/ 0 w 1371600"/>
                    <a:gd name="connsiteY3" fmla="*/ 750497 h 2380889"/>
                    <a:gd name="connsiteX4" fmla="*/ 569343 w 1371600"/>
                    <a:gd name="connsiteY4" fmla="*/ 612474 h 2380889"/>
                    <a:gd name="connsiteX5" fmla="*/ 776377 w 1371600"/>
                    <a:gd name="connsiteY5" fmla="*/ 500331 h 2380889"/>
                    <a:gd name="connsiteX6" fmla="*/ 810882 w 1371600"/>
                    <a:gd name="connsiteY6" fmla="*/ 1095555 h 2380889"/>
                    <a:gd name="connsiteX7" fmla="*/ 577970 w 1371600"/>
                    <a:gd name="connsiteY7" fmla="*/ 2363636 h 2380889"/>
                    <a:gd name="connsiteX8" fmla="*/ 741872 w 1371600"/>
                    <a:gd name="connsiteY8" fmla="*/ 2363638 h 2380889"/>
                    <a:gd name="connsiteX9" fmla="*/ 983412 w 1371600"/>
                    <a:gd name="connsiteY9" fmla="*/ 1328468 h 2380889"/>
                    <a:gd name="connsiteX10" fmla="*/ 1233577 w 1371600"/>
                    <a:gd name="connsiteY10" fmla="*/ 2380889 h 2380889"/>
                    <a:gd name="connsiteX11" fmla="*/ 1371600 w 1371600"/>
                    <a:gd name="connsiteY11" fmla="*/ 2372263 h 2380889"/>
                    <a:gd name="connsiteX12" fmla="*/ 974785 w 1371600"/>
                    <a:gd name="connsiteY12" fmla="*/ 8626 h 2380889"/>
                    <a:gd name="connsiteX13" fmla="*/ 862641 w 1371600"/>
                    <a:gd name="connsiteY13" fmla="*/ 0 h 2380889"/>
                    <a:gd name="connsiteX0" fmla="*/ 862641 w 1371600"/>
                    <a:gd name="connsiteY0" fmla="*/ 0 h 2380889"/>
                    <a:gd name="connsiteX1" fmla="*/ 465825 w 1371600"/>
                    <a:gd name="connsiteY1" fmla="*/ 431320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77969 w 1371600"/>
                    <a:gd name="connsiteY1" fmla="*/ 483078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95223 w 1371600"/>
                    <a:gd name="connsiteY6" fmla="*/ 2346384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95223 w 1371600"/>
                    <a:gd name="connsiteY6" fmla="*/ 2346384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603849 w 1371600"/>
                    <a:gd name="connsiteY6" fmla="*/ 2355010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591783 w 1371600"/>
                    <a:gd name="connsiteY3" fmla="*/ 646133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32475 w 1371600"/>
                    <a:gd name="connsiteY4" fmla="*/ 472282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32475 w 1371600"/>
                    <a:gd name="connsiteY4" fmla="*/ 472282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32475 w 1371600"/>
                    <a:gd name="connsiteY4" fmla="*/ 472282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10035 w 1371600"/>
                    <a:gd name="connsiteY4" fmla="*/ 483502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10035 w 1371600"/>
                    <a:gd name="connsiteY4" fmla="*/ 483502 h 2380889"/>
                    <a:gd name="connsiteX5" fmla="*/ 810882 w 1371600"/>
                    <a:gd name="connsiteY5" fmla="*/ 1095555 h 2380889"/>
                    <a:gd name="connsiteX6" fmla="*/ 606019 w 1371600"/>
                    <a:gd name="connsiteY6" fmla="*/ 2380465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6078"/>
                    <a:gd name="connsiteX1" fmla="*/ 542617 w 1371600"/>
                    <a:gd name="connsiteY1" fmla="*/ 479639 h 2386078"/>
                    <a:gd name="connsiteX2" fmla="*/ 0 w 1371600"/>
                    <a:gd name="connsiteY2" fmla="*/ 750497 h 2386078"/>
                    <a:gd name="connsiteX3" fmla="*/ 619833 w 1371600"/>
                    <a:gd name="connsiteY3" fmla="*/ 612474 h 2386078"/>
                    <a:gd name="connsiteX4" fmla="*/ 810035 w 1371600"/>
                    <a:gd name="connsiteY4" fmla="*/ 483502 h 2386078"/>
                    <a:gd name="connsiteX5" fmla="*/ 810882 w 1371600"/>
                    <a:gd name="connsiteY5" fmla="*/ 1095555 h 2386078"/>
                    <a:gd name="connsiteX6" fmla="*/ 606019 w 1371600"/>
                    <a:gd name="connsiteY6" fmla="*/ 2380465 h 2386078"/>
                    <a:gd name="connsiteX7" fmla="*/ 741872 w 1371600"/>
                    <a:gd name="connsiteY7" fmla="*/ 2386078 h 2386078"/>
                    <a:gd name="connsiteX8" fmla="*/ 1026544 w 1371600"/>
                    <a:gd name="connsiteY8" fmla="*/ 1345720 h 2386078"/>
                    <a:gd name="connsiteX9" fmla="*/ 1233577 w 1371600"/>
                    <a:gd name="connsiteY9" fmla="*/ 2380889 h 2386078"/>
                    <a:gd name="connsiteX10" fmla="*/ 1371600 w 1371600"/>
                    <a:gd name="connsiteY10" fmla="*/ 2372263 h 2386078"/>
                    <a:gd name="connsiteX11" fmla="*/ 974785 w 1371600"/>
                    <a:gd name="connsiteY11" fmla="*/ 8626 h 2386078"/>
                    <a:gd name="connsiteX12" fmla="*/ 862641 w 1371600"/>
                    <a:gd name="connsiteY12" fmla="*/ 0 h 2386078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10035 w 1371600"/>
                    <a:gd name="connsiteY4" fmla="*/ 483502 h 2380889"/>
                    <a:gd name="connsiteX5" fmla="*/ 810882 w 1371600"/>
                    <a:gd name="connsiteY5" fmla="*/ 1095555 h 2380889"/>
                    <a:gd name="connsiteX6" fmla="*/ 606019 w 1371600"/>
                    <a:gd name="connsiteY6" fmla="*/ 2380465 h 2380889"/>
                    <a:gd name="connsiteX7" fmla="*/ 747482 w 1371600"/>
                    <a:gd name="connsiteY7" fmla="*/ 238046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10035 w 1371600"/>
                    <a:gd name="connsiteY4" fmla="*/ 483502 h 2380889"/>
                    <a:gd name="connsiteX5" fmla="*/ 810882 w 1371600"/>
                    <a:gd name="connsiteY5" fmla="*/ 1095555 h 2380889"/>
                    <a:gd name="connsiteX6" fmla="*/ 606019 w 1371600"/>
                    <a:gd name="connsiteY6" fmla="*/ 2380465 h 2380889"/>
                    <a:gd name="connsiteX7" fmla="*/ 747482 w 1371600"/>
                    <a:gd name="connsiteY7" fmla="*/ 238046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10035 w 1371600"/>
                    <a:gd name="connsiteY4" fmla="*/ 483502 h 2380889"/>
                    <a:gd name="connsiteX5" fmla="*/ 810882 w 1371600"/>
                    <a:gd name="connsiteY5" fmla="*/ 1095555 h 2380889"/>
                    <a:gd name="connsiteX6" fmla="*/ 606019 w 1371600"/>
                    <a:gd name="connsiteY6" fmla="*/ 2380465 h 2380889"/>
                    <a:gd name="connsiteX7" fmla="*/ 747482 w 1371600"/>
                    <a:gd name="connsiteY7" fmla="*/ 238046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7210"/>
                    <a:gd name="connsiteY0" fmla="*/ 0 h 2380889"/>
                    <a:gd name="connsiteX1" fmla="*/ 542617 w 1377210"/>
                    <a:gd name="connsiteY1" fmla="*/ 479639 h 2380889"/>
                    <a:gd name="connsiteX2" fmla="*/ 0 w 1377210"/>
                    <a:gd name="connsiteY2" fmla="*/ 750497 h 2380889"/>
                    <a:gd name="connsiteX3" fmla="*/ 619833 w 1377210"/>
                    <a:gd name="connsiteY3" fmla="*/ 612474 h 2380889"/>
                    <a:gd name="connsiteX4" fmla="*/ 810035 w 1377210"/>
                    <a:gd name="connsiteY4" fmla="*/ 483502 h 2380889"/>
                    <a:gd name="connsiteX5" fmla="*/ 810882 w 1377210"/>
                    <a:gd name="connsiteY5" fmla="*/ 1095555 h 2380889"/>
                    <a:gd name="connsiteX6" fmla="*/ 606019 w 1377210"/>
                    <a:gd name="connsiteY6" fmla="*/ 2380465 h 2380889"/>
                    <a:gd name="connsiteX7" fmla="*/ 747482 w 1377210"/>
                    <a:gd name="connsiteY7" fmla="*/ 2380468 h 2380889"/>
                    <a:gd name="connsiteX8" fmla="*/ 1026544 w 1377210"/>
                    <a:gd name="connsiteY8" fmla="*/ 1345720 h 2380889"/>
                    <a:gd name="connsiteX9" fmla="*/ 1233577 w 1377210"/>
                    <a:gd name="connsiteY9" fmla="*/ 2380889 h 2380889"/>
                    <a:gd name="connsiteX10" fmla="*/ 1377210 w 1377210"/>
                    <a:gd name="connsiteY10" fmla="*/ 2377873 h 2380889"/>
                    <a:gd name="connsiteX11" fmla="*/ 974785 w 1377210"/>
                    <a:gd name="connsiteY11" fmla="*/ 8626 h 2380889"/>
                    <a:gd name="connsiteX12" fmla="*/ 862641 w 1377210"/>
                    <a:gd name="connsiteY12" fmla="*/ 0 h 2380889"/>
                    <a:gd name="connsiteX0" fmla="*/ 862641 w 1377210"/>
                    <a:gd name="connsiteY0" fmla="*/ 0 h 2380889"/>
                    <a:gd name="connsiteX1" fmla="*/ 542617 w 1377210"/>
                    <a:gd name="connsiteY1" fmla="*/ 479639 h 2380889"/>
                    <a:gd name="connsiteX2" fmla="*/ 165490 w 1377210"/>
                    <a:gd name="connsiteY2" fmla="*/ 658782 h 2380889"/>
                    <a:gd name="connsiteX3" fmla="*/ 0 w 1377210"/>
                    <a:gd name="connsiteY3" fmla="*/ 750497 h 2380889"/>
                    <a:gd name="connsiteX4" fmla="*/ 619833 w 1377210"/>
                    <a:gd name="connsiteY4" fmla="*/ 612474 h 2380889"/>
                    <a:gd name="connsiteX5" fmla="*/ 810035 w 1377210"/>
                    <a:gd name="connsiteY5" fmla="*/ 483502 h 2380889"/>
                    <a:gd name="connsiteX6" fmla="*/ 810882 w 1377210"/>
                    <a:gd name="connsiteY6" fmla="*/ 1095555 h 2380889"/>
                    <a:gd name="connsiteX7" fmla="*/ 606019 w 1377210"/>
                    <a:gd name="connsiteY7" fmla="*/ 2380465 h 2380889"/>
                    <a:gd name="connsiteX8" fmla="*/ 747482 w 1377210"/>
                    <a:gd name="connsiteY8" fmla="*/ 2380468 h 2380889"/>
                    <a:gd name="connsiteX9" fmla="*/ 1026544 w 1377210"/>
                    <a:gd name="connsiteY9" fmla="*/ 1345720 h 2380889"/>
                    <a:gd name="connsiteX10" fmla="*/ 1233577 w 1377210"/>
                    <a:gd name="connsiteY10" fmla="*/ 2380889 h 2380889"/>
                    <a:gd name="connsiteX11" fmla="*/ 1377210 w 1377210"/>
                    <a:gd name="connsiteY11" fmla="*/ 2377873 h 2380889"/>
                    <a:gd name="connsiteX12" fmla="*/ 974785 w 1377210"/>
                    <a:gd name="connsiteY12" fmla="*/ 8626 h 2380889"/>
                    <a:gd name="connsiteX13" fmla="*/ 862641 w 1377210"/>
                    <a:gd name="connsiteY13" fmla="*/ 0 h 2380889"/>
                    <a:gd name="connsiteX0" fmla="*/ 862641 w 1377210"/>
                    <a:gd name="connsiteY0" fmla="*/ 0 h 2380889"/>
                    <a:gd name="connsiteX1" fmla="*/ 542617 w 1377210"/>
                    <a:gd name="connsiteY1" fmla="*/ 479639 h 2380889"/>
                    <a:gd name="connsiteX2" fmla="*/ 47684 w 1377210"/>
                    <a:gd name="connsiteY2" fmla="*/ 670001 h 2380889"/>
                    <a:gd name="connsiteX3" fmla="*/ 0 w 1377210"/>
                    <a:gd name="connsiteY3" fmla="*/ 750497 h 2380889"/>
                    <a:gd name="connsiteX4" fmla="*/ 619833 w 1377210"/>
                    <a:gd name="connsiteY4" fmla="*/ 612474 h 2380889"/>
                    <a:gd name="connsiteX5" fmla="*/ 810035 w 1377210"/>
                    <a:gd name="connsiteY5" fmla="*/ 483502 h 2380889"/>
                    <a:gd name="connsiteX6" fmla="*/ 810882 w 1377210"/>
                    <a:gd name="connsiteY6" fmla="*/ 1095555 h 2380889"/>
                    <a:gd name="connsiteX7" fmla="*/ 606019 w 1377210"/>
                    <a:gd name="connsiteY7" fmla="*/ 2380465 h 2380889"/>
                    <a:gd name="connsiteX8" fmla="*/ 747482 w 1377210"/>
                    <a:gd name="connsiteY8" fmla="*/ 2380468 h 2380889"/>
                    <a:gd name="connsiteX9" fmla="*/ 1026544 w 1377210"/>
                    <a:gd name="connsiteY9" fmla="*/ 1345720 h 2380889"/>
                    <a:gd name="connsiteX10" fmla="*/ 1233577 w 1377210"/>
                    <a:gd name="connsiteY10" fmla="*/ 2380889 h 2380889"/>
                    <a:gd name="connsiteX11" fmla="*/ 1377210 w 1377210"/>
                    <a:gd name="connsiteY11" fmla="*/ 2377873 h 2380889"/>
                    <a:gd name="connsiteX12" fmla="*/ 974785 w 1377210"/>
                    <a:gd name="connsiteY12" fmla="*/ 8626 h 2380889"/>
                    <a:gd name="connsiteX13" fmla="*/ 862641 w 1377210"/>
                    <a:gd name="connsiteY13" fmla="*/ 0 h 2380889"/>
                    <a:gd name="connsiteX0" fmla="*/ 814957 w 1329526"/>
                    <a:gd name="connsiteY0" fmla="*/ 0 h 2380889"/>
                    <a:gd name="connsiteX1" fmla="*/ 494933 w 1329526"/>
                    <a:gd name="connsiteY1" fmla="*/ 479639 h 2380889"/>
                    <a:gd name="connsiteX2" fmla="*/ 0 w 1329526"/>
                    <a:gd name="connsiteY2" fmla="*/ 670001 h 2380889"/>
                    <a:gd name="connsiteX3" fmla="*/ 30854 w 1329526"/>
                    <a:gd name="connsiteY3" fmla="*/ 744887 h 2380889"/>
                    <a:gd name="connsiteX4" fmla="*/ 572149 w 1329526"/>
                    <a:gd name="connsiteY4" fmla="*/ 612474 h 2380889"/>
                    <a:gd name="connsiteX5" fmla="*/ 762351 w 1329526"/>
                    <a:gd name="connsiteY5" fmla="*/ 483502 h 2380889"/>
                    <a:gd name="connsiteX6" fmla="*/ 763198 w 1329526"/>
                    <a:gd name="connsiteY6" fmla="*/ 1095555 h 2380889"/>
                    <a:gd name="connsiteX7" fmla="*/ 558335 w 1329526"/>
                    <a:gd name="connsiteY7" fmla="*/ 2380465 h 2380889"/>
                    <a:gd name="connsiteX8" fmla="*/ 699798 w 1329526"/>
                    <a:gd name="connsiteY8" fmla="*/ 2380468 h 2380889"/>
                    <a:gd name="connsiteX9" fmla="*/ 978860 w 1329526"/>
                    <a:gd name="connsiteY9" fmla="*/ 1345720 h 2380889"/>
                    <a:gd name="connsiteX10" fmla="*/ 1185893 w 1329526"/>
                    <a:gd name="connsiteY10" fmla="*/ 2380889 h 2380889"/>
                    <a:gd name="connsiteX11" fmla="*/ 1329526 w 1329526"/>
                    <a:gd name="connsiteY11" fmla="*/ 2377873 h 2380889"/>
                    <a:gd name="connsiteX12" fmla="*/ 927101 w 1329526"/>
                    <a:gd name="connsiteY12" fmla="*/ 8626 h 2380889"/>
                    <a:gd name="connsiteX13" fmla="*/ 814957 w 1329526"/>
                    <a:gd name="connsiteY13" fmla="*/ 0 h 2380889"/>
                    <a:gd name="connsiteX0" fmla="*/ 814957 w 1329526"/>
                    <a:gd name="connsiteY0" fmla="*/ 0 h 2380889"/>
                    <a:gd name="connsiteX1" fmla="*/ 494933 w 1329526"/>
                    <a:gd name="connsiteY1" fmla="*/ 479639 h 2380889"/>
                    <a:gd name="connsiteX2" fmla="*/ 0 w 1329526"/>
                    <a:gd name="connsiteY2" fmla="*/ 670001 h 2380889"/>
                    <a:gd name="connsiteX3" fmla="*/ 30854 w 1329526"/>
                    <a:gd name="connsiteY3" fmla="*/ 744887 h 2380889"/>
                    <a:gd name="connsiteX4" fmla="*/ 572149 w 1329526"/>
                    <a:gd name="connsiteY4" fmla="*/ 612474 h 2380889"/>
                    <a:gd name="connsiteX5" fmla="*/ 762351 w 1329526"/>
                    <a:gd name="connsiteY5" fmla="*/ 483502 h 2380889"/>
                    <a:gd name="connsiteX6" fmla="*/ 763198 w 1329526"/>
                    <a:gd name="connsiteY6" fmla="*/ 1095555 h 2380889"/>
                    <a:gd name="connsiteX7" fmla="*/ 558335 w 1329526"/>
                    <a:gd name="connsiteY7" fmla="*/ 2380465 h 2380889"/>
                    <a:gd name="connsiteX8" fmla="*/ 699798 w 1329526"/>
                    <a:gd name="connsiteY8" fmla="*/ 2380468 h 2380889"/>
                    <a:gd name="connsiteX9" fmla="*/ 962030 w 1329526"/>
                    <a:gd name="connsiteY9" fmla="*/ 1407428 h 2380889"/>
                    <a:gd name="connsiteX10" fmla="*/ 1185893 w 1329526"/>
                    <a:gd name="connsiteY10" fmla="*/ 2380889 h 2380889"/>
                    <a:gd name="connsiteX11" fmla="*/ 1329526 w 1329526"/>
                    <a:gd name="connsiteY11" fmla="*/ 2377873 h 2380889"/>
                    <a:gd name="connsiteX12" fmla="*/ 927101 w 1329526"/>
                    <a:gd name="connsiteY12" fmla="*/ 8626 h 2380889"/>
                    <a:gd name="connsiteX13" fmla="*/ 814957 w 1329526"/>
                    <a:gd name="connsiteY13" fmla="*/ 0 h 2380889"/>
                    <a:gd name="connsiteX0" fmla="*/ 814957 w 1329526"/>
                    <a:gd name="connsiteY0" fmla="*/ 0 h 2380889"/>
                    <a:gd name="connsiteX1" fmla="*/ 494933 w 1329526"/>
                    <a:gd name="connsiteY1" fmla="*/ 479639 h 2380889"/>
                    <a:gd name="connsiteX2" fmla="*/ 0 w 1329526"/>
                    <a:gd name="connsiteY2" fmla="*/ 670001 h 2380889"/>
                    <a:gd name="connsiteX3" fmla="*/ 30854 w 1329526"/>
                    <a:gd name="connsiteY3" fmla="*/ 744887 h 2380889"/>
                    <a:gd name="connsiteX4" fmla="*/ 572149 w 1329526"/>
                    <a:gd name="connsiteY4" fmla="*/ 612474 h 2380889"/>
                    <a:gd name="connsiteX5" fmla="*/ 762351 w 1329526"/>
                    <a:gd name="connsiteY5" fmla="*/ 483502 h 2380889"/>
                    <a:gd name="connsiteX6" fmla="*/ 763198 w 1329526"/>
                    <a:gd name="connsiteY6" fmla="*/ 1095555 h 2380889"/>
                    <a:gd name="connsiteX7" fmla="*/ 558335 w 1329526"/>
                    <a:gd name="connsiteY7" fmla="*/ 2380465 h 2380889"/>
                    <a:gd name="connsiteX8" fmla="*/ 699798 w 1329526"/>
                    <a:gd name="connsiteY8" fmla="*/ 2380468 h 2380889"/>
                    <a:gd name="connsiteX9" fmla="*/ 978859 w 1329526"/>
                    <a:gd name="connsiteY9" fmla="*/ 1418648 h 2380889"/>
                    <a:gd name="connsiteX10" fmla="*/ 1185893 w 1329526"/>
                    <a:gd name="connsiteY10" fmla="*/ 2380889 h 2380889"/>
                    <a:gd name="connsiteX11" fmla="*/ 1329526 w 1329526"/>
                    <a:gd name="connsiteY11" fmla="*/ 2377873 h 2380889"/>
                    <a:gd name="connsiteX12" fmla="*/ 927101 w 1329526"/>
                    <a:gd name="connsiteY12" fmla="*/ 8626 h 2380889"/>
                    <a:gd name="connsiteX13" fmla="*/ 814957 w 1329526"/>
                    <a:gd name="connsiteY13" fmla="*/ 0 h 23808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329526" h="2380889">
                      <a:moveTo>
                        <a:pt x="814957" y="0"/>
                      </a:moveTo>
                      <a:lnTo>
                        <a:pt x="494933" y="479639"/>
                      </a:lnTo>
                      <a:lnTo>
                        <a:pt x="0" y="670001"/>
                      </a:lnTo>
                      <a:lnTo>
                        <a:pt x="30854" y="744887"/>
                      </a:lnTo>
                      <a:lnTo>
                        <a:pt x="572149" y="612474"/>
                      </a:lnTo>
                      <a:lnTo>
                        <a:pt x="762351" y="483502"/>
                      </a:lnTo>
                      <a:cubicBezTo>
                        <a:pt x="794421" y="764187"/>
                        <a:pt x="770396" y="887797"/>
                        <a:pt x="763198" y="1095555"/>
                      </a:cubicBezTo>
                      <a:cubicBezTo>
                        <a:pt x="616550" y="1699404"/>
                        <a:pt x="730862" y="1724858"/>
                        <a:pt x="558335" y="2380465"/>
                      </a:cubicBezTo>
                      <a:lnTo>
                        <a:pt x="699798" y="2380468"/>
                      </a:lnTo>
                      <a:cubicBezTo>
                        <a:pt x="819580" y="2080289"/>
                        <a:pt x="797846" y="1640765"/>
                        <a:pt x="978859" y="1418648"/>
                      </a:cubicBezTo>
                      <a:cubicBezTo>
                        <a:pt x="1157137" y="1864345"/>
                        <a:pt x="1102505" y="2030082"/>
                        <a:pt x="1185893" y="2380889"/>
                      </a:cubicBezTo>
                      <a:lnTo>
                        <a:pt x="1329526" y="2377873"/>
                      </a:lnTo>
                      <a:cubicBezTo>
                        <a:pt x="1110990" y="727352"/>
                        <a:pt x="1344044" y="391063"/>
                        <a:pt x="927101" y="8626"/>
                      </a:cubicBezTo>
                      <a:lnTo>
                        <a:pt x="814957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</p:grpSp>
        <p:sp>
          <p:nvSpPr>
            <p:cNvPr id="29" name="文字方塊 28"/>
            <p:cNvSpPr txBox="1"/>
            <p:nvPr/>
          </p:nvSpPr>
          <p:spPr>
            <a:xfrm>
              <a:off x="5981205" y="4284385"/>
              <a:ext cx="10823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>
                  <a:latin typeface="Arial" pitchFamily="34" charset="0"/>
                  <a:ea typeface="微軟正黑體" pitchFamily="34" charset="-120"/>
                  <a:cs typeface="Arial" pitchFamily="34" charset="0"/>
                </a:rPr>
                <a:t>2</a:t>
              </a:r>
              <a:r>
                <a:rPr lang="zh-TW" altLang="en-US" dirty="0" smtClean="0">
                  <a:latin typeface="Arial" pitchFamily="34" charset="0"/>
                  <a:ea typeface="微軟正黑體" pitchFamily="34" charset="-120"/>
                  <a:cs typeface="Arial" pitchFamily="34" charset="0"/>
                </a:rPr>
                <a:t>台</a:t>
              </a:r>
              <a:r>
                <a:rPr lang="en-US" altLang="zh-TW" dirty="0" smtClean="0">
                  <a:latin typeface="Arial" pitchFamily="34" charset="0"/>
                  <a:ea typeface="微軟正黑體" pitchFamily="34" charset="-120"/>
                  <a:cs typeface="Arial" pitchFamily="34" charset="0"/>
                </a:rPr>
                <a:t> VRS</a:t>
              </a:r>
              <a:endParaRPr lang="zh-TW" altLang="en-US" dirty="0">
                <a:latin typeface="Arial" pitchFamily="34" charset="0"/>
                <a:ea typeface="微軟正黑體" pitchFamily="34" charset="-120"/>
                <a:cs typeface="Arial" pitchFamily="34" charset="0"/>
              </a:endParaRPr>
            </a:p>
          </p:txBody>
        </p:sp>
      </p:grpSp>
      <p:sp>
        <p:nvSpPr>
          <p:cNvPr id="30" name="十字形 29"/>
          <p:cNvSpPr/>
          <p:nvPr/>
        </p:nvSpPr>
        <p:spPr>
          <a:xfrm>
            <a:off x="3595987" y="3742425"/>
            <a:ext cx="513480" cy="513480"/>
          </a:xfrm>
          <a:prstGeom prst="plus">
            <a:avLst>
              <a:gd name="adj" fmla="val 38577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5" name="群組 4"/>
          <p:cNvGrpSpPr/>
          <p:nvPr/>
        </p:nvGrpSpPr>
        <p:grpSpPr>
          <a:xfrm>
            <a:off x="755576" y="3284984"/>
            <a:ext cx="2152332" cy="1737484"/>
            <a:chOff x="755576" y="2916233"/>
            <a:chExt cx="2152332" cy="1737484"/>
          </a:xfrm>
        </p:grpSpPr>
        <p:grpSp>
          <p:nvGrpSpPr>
            <p:cNvPr id="31" name="群組 30"/>
            <p:cNvGrpSpPr/>
            <p:nvPr/>
          </p:nvGrpSpPr>
          <p:grpSpPr>
            <a:xfrm>
              <a:off x="755576" y="2916233"/>
              <a:ext cx="2152332" cy="1263222"/>
              <a:chOff x="1684782" y="2683742"/>
              <a:chExt cx="5565258" cy="3266301"/>
            </a:xfrm>
          </p:grpSpPr>
          <p:grpSp>
            <p:nvGrpSpPr>
              <p:cNvPr id="32" name="群組 31"/>
              <p:cNvGrpSpPr/>
              <p:nvPr/>
            </p:nvGrpSpPr>
            <p:grpSpPr>
              <a:xfrm>
                <a:off x="1684782" y="2683742"/>
                <a:ext cx="4978070" cy="3255586"/>
                <a:chOff x="1684782" y="2683742"/>
                <a:chExt cx="4978070" cy="3255586"/>
              </a:xfrm>
            </p:grpSpPr>
            <p:sp>
              <p:nvSpPr>
                <p:cNvPr id="36" name="矩形 5"/>
                <p:cNvSpPr/>
                <p:nvPr/>
              </p:nvSpPr>
              <p:spPr>
                <a:xfrm>
                  <a:off x="1684782" y="4054555"/>
                  <a:ext cx="4978070" cy="856663"/>
                </a:xfrm>
                <a:custGeom>
                  <a:avLst/>
                  <a:gdLst>
                    <a:gd name="connsiteX0" fmla="*/ 0 w 2736386"/>
                    <a:gd name="connsiteY0" fmla="*/ 0 h 570017"/>
                    <a:gd name="connsiteX1" fmla="*/ 2736386 w 2736386"/>
                    <a:gd name="connsiteY1" fmla="*/ 0 h 570017"/>
                    <a:gd name="connsiteX2" fmla="*/ 2736386 w 2736386"/>
                    <a:gd name="connsiteY2" fmla="*/ 570017 h 570017"/>
                    <a:gd name="connsiteX3" fmla="*/ 0 w 2736386"/>
                    <a:gd name="connsiteY3" fmla="*/ 570017 h 570017"/>
                    <a:gd name="connsiteX4" fmla="*/ 0 w 2736386"/>
                    <a:gd name="connsiteY4" fmla="*/ 0 h 570017"/>
                    <a:gd name="connsiteX0" fmla="*/ 0 w 2736386"/>
                    <a:gd name="connsiteY0" fmla="*/ 0 h 570017"/>
                    <a:gd name="connsiteX1" fmla="*/ 2736386 w 2736386"/>
                    <a:gd name="connsiteY1" fmla="*/ 0 h 570017"/>
                    <a:gd name="connsiteX2" fmla="*/ 2736386 w 2736386"/>
                    <a:gd name="connsiteY2" fmla="*/ 570017 h 570017"/>
                    <a:gd name="connsiteX3" fmla="*/ 1521093 w 2736386"/>
                    <a:gd name="connsiteY3" fmla="*/ 558012 h 570017"/>
                    <a:gd name="connsiteX4" fmla="*/ 0 w 2736386"/>
                    <a:gd name="connsiteY4" fmla="*/ 570017 h 570017"/>
                    <a:gd name="connsiteX5" fmla="*/ 0 w 2736386"/>
                    <a:gd name="connsiteY5" fmla="*/ 0 h 570017"/>
                    <a:gd name="connsiteX0" fmla="*/ 0 w 2736386"/>
                    <a:gd name="connsiteY0" fmla="*/ 0 h 570017"/>
                    <a:gd name="connsiteX1" fmla="*/ 2736386 w 2736386"/>
                    <a:gd name="connsiteY1" fmla="*/ 0 h 570017"/>
                    <a:gd name="connsiteX2" fmla="*/ 2736386 w 2736386"/>
                    <a:gd name="connsiteY2" fmla="*/ 570017 h 570017"/>
                    <a:gd name="connsiteX3" fmla="*/ 2174235 w 2736386"/>
                    <a:gd name="connsiteY3" fmla="*/ 567342 h 570017"/>
                    <a:gd name="connsiteX4" fmla="*/ 0 w 2736386"/>
                    <a:gd name="connsiteY4" fmla="*/ 570017 h 570017"/>
                    <a:gd name="connsiteX5" fmla="*/ 0 w 2736386"/>
                    <a:gd name="connsiteY5" fmla="*/ 0 h 570017"/>
                    <a:gd name="connsiteX0" fmla="*/ 0 w 2736386"/>
                    <a:gd name="connsiteY0" fmla="*/ 0 h 570017"/>
                    <a:gd name="connsiteX1" fmla="*/ 2736386 w 2736386"/>
                    <a:gd name="connsiteY1" fmla="*/ 0 h 570017"/>
                    <a:gd name="connsiteX2" fmla="*/ 2727055 w 2736386"/>
                    <a:gd name="connsiteY2" fmla="*/ 374074 h 570017"/>
                    <a:gd name="connsiteX3" fmla="*/ 2174235 w 2736386"/>
                    <a:gd name="connsiteY3" fmla="*/ 567342 h 570017"/>
                    <a:gd name="connsiteX4" fmla="*/ 0 w 2736386"/>
                    <a:gd name="connsiteY4" fmla="*/ 570017 h 570017"/>
                    <a:gd name="connsiteX5" fmla="*/ 0 w 2736386"/>
                    <a:gd name="connsiteY5" fmla="*/ 0 h 570017"/>
                    <a:gd name="connsiteX0" fmla="*/ 0 w 2736386"/>
                    <a:gd name="connsiteY0" fmla="*/ 0 h 570017"/>
                    <a:gd name="connsiteX1" fmla="*/ 2736386 w 2736386"/>
                    <a:gd name="connsiteY1" fmla="*/ 0 h 570017"/>
                    <a:gd name="connsiteX2" fmla="*/ 2736385 w 2736386"/>
                    <a:gd name="connsiteY2" fmla="*/ 383405 h 570017"/>
                    <a:gd name="connsiteX3" fmla="*/ 2174235 w 2736386"/>
                    <a:gd name="connsiteY3" fmla="*/ 567342 h 570017"/>
                    <a:gd name="connsiteX4" fmla="*/ 0 w 2736386"/>
                    <a:gd name="connsiteY4" fmla="*/ 570017 h 570017"/>
                    <a:gd name="connsiteX5" fmla="*/ 0 w 2736386"/>
                    <a:gd name="connsiteY5" fmla="*/ 0 h 5700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736386" h="570017">
                      <a:moveTo>
                        <a:pt x="0" y="0"/>
                      </a:moveTo>
                      <a:lnTo>
                        <a:pt x="2736386" y="0"/>
                      </a:lnTo>
                      <a:cubicBezTo>
                        <a:pt x="2736386" y="127802"/>
                        <a:pt x="2736385" y="255603"/>
                        <a:pt x="2736385" y="383405"/>
                      </a:cubicBezTo>
                      <a:lnTo>
                        <a:pt x="2174235" y="567342"/>
                      </a:lnTo>
                      <a:lnTo>
                        <a:pt x="0" y="57001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 w="1905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37" name="矩形 6"/>
                <p:cNvSpPr/>
                <p:nvPr/>
              </p:nvSpPr>
              <p:spPr>
                <a:xfrm>
                  <a:off x="2225877" y="2683742"/>
                  <a:ext cx="2380816" cy="1370813"/>
                </a:xfrm>
                <a:custGeom>
                  <a:avLst/>
                  <a:gdLst>
                    <a:gd name="connsiteX0" fmla="*/ 0 w 1759103"/>
                    <a:gd name="connsiteY0" fmla="*/ 0 h 912128"/>
                    <a:gd name="connsiteX1" fmla="*/ 1759103 w 1759103"/>
                    <a:gd name="connsiteY1" fmla="*/ 0 h 912128"/>
                    <a:gd name="connsiteX2" fmla="*/ 1759103 w 1759103"/>
                    <a:gd name="connsiteY2" fmla="*/ 912128 h 912128"/>
                    <a:gd name="connsiteX3" fmla="*/ 0 w 1759103"/>
                    <a:gd name="connsiteY3" fmla="*/ 912128 h 912128"/>
                    <a:gd name="connsiteX4" fmla="*/ 0 w 1759103"/>
                    <a:gd name="connsiteY4" fmla="*/ 0 h 912128"/>
                    <a:gd name="connsiteX0" fmla="*/ 0 w 1759103"/>
                    <a:gd name="connsiteY0" fmla="*/ 0 h 912128"/>
                    <a:gd name="connsiteX1" fmla="*/ 1432532 w 1759103"/>
                    <a:gd name="connsiteY1" fmla="*/ 0 h 912128"/>
                    <a:gd name="connsiteX2" fmla="*/ 1759103 w 1759103"/>
                    <a:gd name="connsiteY2" fmla="*/ 912128 h 912128"/>
                    <a:gd name="connsiteX3" fmla="*/ 0 w 1759103"/>
                    <a:gd name="connsiteY3" fmla="*/ 912128 h 912128"/>
                    <a:gd name="connsiteX4" fmla="*/ 0 w 1759103"/>
                    <a:gd name="connsiteY4" fmla="*/ 0 h 9121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59103" h="912128">
                      <a:moveTo>
                        <a:pt x="0" y="0"/>
                      </a:moveTo>
                      <a:lnTo>
                        <a:pt x="1432532" y="0"/>
                      </a:lnTo>
                      <a:lnTo>
                        <a:pt x="1759103" y="912128"/>
                      </a:lnTo>
                      <a:lnTo>
                        <a:pt x="0" y="91212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 w="1905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38" name="矩形 37"/>
                <p:cNvSpPr/>
                <p:nvPr/>
              </p:nvSpPr>
              <p:spPr>
                <a:xfrm>
                  <a:off x="2235817" y="4911218"/>
                  <a:ext cx="3344846" cy="102811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905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  <p:grpSp>
            <p:nvGrpSpPr>
              <p:cNvPr id="33" name="群組 32"/>
              <p:cNvGrpSpPr/>
              <p:nvPr/>
            </p:nvGrpSpPr>
            <p:grpSpPr>
              <a:xfrm>
                <a:off x="5690281" y="2719553"/>
                <a:ext cx="1559759" cy="3230490"/>
                <a:chOff x="4162484" y="2957042"/>
                <a:chExt cx="1329526" cy="2753644"/>
              </a:xfrm>
            </p:grpSpPr>
            <p:sp>
              <p:nvSpPr>
                <p:cNvPr id="34" name="橢圓 33"/>
                <p:cNvSpPr/>
                <p:nvPr/>
              </p:nvSpPr>
              <p:spPr>
                <a:xfrm>
                  <a:off x="4784576" y="2957042"/>
                  <a:ext cx="432048" cy="43204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35" name="手繪多邊形 34"/>
                <p:cNvSpPr/>
                <p:nvPr/>
              </p:nvSpPr>
              <p:spPr>
                <a:xfrm>
                  <a:off x="4162484" y="3329797"/>
                  <a:ext cx="1329526" cy="2380889"/>
                </a:xfrm>
                <a:custGeom>
                  <a:avLst/>
                  <a:gdLst>
                    <a:gd name="connsiteX0" fmla="*/ 888520 w 1725283"/>
                    <a:gd name="connsiteY0" fmla="*/ 8627 h 2424023"/>
                    <a:gd name="connsiteX1" fmla="*/ 612475 w 1725283"/>
                    <a:gd name="connsiteY1" fmla="*/ 388189 h 2424023"/>
                    <a:gd name="connsiteX2" fmla="*/ 0 w 1725283"/>
                    <a:gd name="connsiteY2" fmla="*/ 621102 h 2424023"/>
                    <a:gd name="connsiteX3" fmla="*/ 112143 w 1725283"/>
                    <a:gd name="connsiteY3" fmla="*/ 707366 h 2424023"/>
                    <a:gd name="connsiteX4" fmla="*/ 534837 w 1725283"/>
                    <a:gd name="connsiteY4" fmla="*/ 621102 h 2424023"/>
                    <a:gd name="connsiteX5" fmla="*/ 888520 w 1725283"/>
                    <a:gd name="connsiteY5" fmla="*/ 457200 h 2424023"/>
                    <a:gd name="connsiteX6" fmla="*/ 888520 w 1725283"/>
                    <a:gd name="connsiteY6" fmla="*/ 1362974 h 2424023"/>
                    <a:gd name="connsiteX7" fmla="*/ 500332 w 1725283"/>
                    <a:gd name="connsiteY7" fmla="*/ 2346385 h 2424023"/>
                    <a:gd name="connsiteX8" fmla="*/ 621101 w 1725283"/>
                    <a:gd name="connsiteY8" fmla="*/ 2355012 h 2424023"/>
                    <a:gd name="connsiteX9" fmla="*/ 1121434 w 1725283"/>
                    <a:gd name="connsiteY9" fmla="*/ 1423359 h 2424023"/>
                    <a:gd name="connsiteX10" fmla="*/ 1535501 w 1725283"/>
                    <a:gd name="connsiteY10" fmla="*/ 2424023 h 2424023"/>
                    <a:gd name="connsiteX11" fmla="*/ 1725283 w 1725283"/>
                    <a:gd name="connsiteY11" fmla="*/ 2424023 h 2424023"/>
                    <a:gd name="connsiteX12" fmla="*/ 1293962 w 1725283"/>
                    <a:gd name="connsiteY12" fmla="*/ 1224951 h 2424023"/>
                    <a:gd name="connsiteX13" fmla="*/ 1147313 w 1725283"/>
                    <a:gd name="connsiteY13" fmla="*/ 0 h 2424023"/>
                    <a:gd name="connsiteX14" fmla="*/ 888520 w 1725283"/>
                    <a:gd name="connsiteY14" fmla="*/ 8627 h 2424023"/>
                    <a:gd name="connsiteX0" fmla="*/ 888520 w 1725283"/>
                    <a:gd name="connsiteY0" fmla="*/ 8627 h 2424023"/>
                    <a:gd name="connsiteX1" fmla="*/ 612475 w 1725283"/>
                    <a:gd name="connsiteY1" fmla="*/ 388189 h 2424023"/>
                    <a:gd name="connsiteX2" fmla="*/ 0 w 1725283"/>
                    <a:gd name="connsiteY2" fmla="*/ 621102 h 2424023"/>
                    <a:gd name="connsiteX3" fmla="*/ 112143 w 1725283"/>
                    <a:gd name="connsiteY3" fmla="*/ 707366 h 2424023"/>
                    <a:gd name="connsiteX4" fmla="*/ 534837 w 1725283"/>
                    <a:gd name="connsiteY4" fmla="*/ 621102 h 2424023"/>
                    <a:gd name="connsiteX5" fmla="*/ 888520 w 1725283"/>
                    <a:gd name="connsiteY5" fmla="*/ 457200 h 2424023"/>
                    <a:gd name="connsiteX6" fmla="*/ 923025 w 1725283"/>
                    <a:gd name="connsiteY6" fmla="*/ 1052424 h 2424023"/>
                    <a:gd name="connsiteX7" fmla="*/ 500332 w 1725283"/>
                    <a:gd name="connsiteY7" fmla="*/ 2346385 h 2424023"/>
                    <a:gd name="connsiteX8" fmla="*/ 621101 w 1725283"/>
                    <a:gd name="connsiteY8" fmla="*/ 2355012 h 2424023"/>
                    <a:gd name="connsiteX9" fmla="*/ 1121434 w 1725283"/>
                    <a:gd name="connsiteY9" fmla="*/ 1423359 h 2424023"/>
                    <a:gd name="connsiteX10" fmla="*/ 1535501 w 1725283"/>
                    <a:gd name="connsiteY10" fmla="*/ 2424023 h 2424023"/>
                    <a:gd name="connsiteX11" fmla="*/ 1725283 w 1725283"/>
                    <a:gd name="connsiteY11" fmla="*/ 2424023 h 2424023"/>
                    <a:gd name="connsiteX12" fmla="*/ 1293962 w 1725283"/>
                    <a:gd name="connsiteY12" fmla="*/ 1224951 h 2424023"/>
                    <a:gd name="connsiteX13" fmla="*/ 1147313 w 1725283"/>
                    <a:gd name="connsiteY13" fmla="*/ 0 h 2424023"/>
                    <a:gd name="connsiteX14" fmla="*/ 888520 w 1725283"/>
                    <a:gd name="connsiteY14" fmla="*/ 8627 h 2424023"/>
                    <a:gd name="connsiteX0" fmla="*/ 888520 w 1725283"/>
                    <a:gd name="connsiteY0" fmla="*/ 8627 h 2424023"/>
                    <a:gd name="connsiteX1" fmla="*/ 612475 w 1725283"/>
                    <a:gd name="connsiteY1" fmla="*/ 388189 h 2424023"/>
                    <a:gd name="connsiteX2" fmla="*/ 0 w 1725283"/>
                    <a:gd name="connsiteY2" fmla="*/ 621102 h 2424023"/>
                    <a:gd name="connsiteX3" fmla="*/ 112143 w 1725283"/>
                    <a:gd name="connsiteY3" fmla="*/ 707366 h 2424023"/>
                    <a:gd name="connsiteX4" fmla="*/ 534837 w 1725283"/>
                    <a:gd name="connsiteY4" fmla="*/ 621102 h 2424023"/>
                    <a:gd name="connsiteX5" fmla="*/ 888520 w 1725283"/>
                    <a:gd name="connsiteY5" fmla="*/ 457200 h 2424023"/>
                    <a:gd name="connsiteX6" fmla="*/ 923025 w 1725283"/>
                    <a:gd name="connsiteY6" fmla="*/ 1052424 h 2424023"/>
                    <a:gd name="connsiteX7" fmla="*/ 500332 w 1725283"/>
                    <a:gd name="connsiteY7" fmla="*/ 2346385 h 2424023"/>
                    <a:gd name="connsiteX8" fmla="*/ 621101 w 1725283"/>
                    <a:gd name="connsiteY8" fmla="*/ 2355012 h 2424023"/>
                    <a:gd name="connsiteX9" fmla="*/ 1121434 w 1725283"/>
                    <a:gd name="connsiteY9" fmla="*/ 1423359 h 2424023"/>
                    <a:gd name="connsiteX10" fmla="*/ 1535501 w 1725283"/>
                    <a:gd name="connsiteY10" fmla="*/ 2424023 h 2424023"/>
                    <a:gd name="connsiteX11" fmla="*/ 1725283 w 1725283"/>
                    <a:gd name="connsiteY11" fmla="*/ 2424023 h 2424023"/>
                    <a:gd name="connsiteX12" fmla="*/ 1285336 w 1725283"/>
                    <a:gd name="connsiteY12" fmla="*/ 957533 h 2424023"/>
                    <a:gd name="connsiteX13" fmla="*/ 1147313 w 1725283"/>
                    <a:gd name="connsiteY13" fmla="*/ 0 h 2424023"/>
                    <a:gd name="connsiteX14" fmla="*/ 888520 w 1725283"/>
                    <a:gd name="connsiteY14" fmla="*/ 8627 h 2424023"/>
                    <a:gd name="connsiteX0" fmla="*/ 888520 w 1725283"/>
                    <a:gd name="connsiteY0" fmla="*/ 77638 h 2493034"/>
                    <a:gd name="connsiteX1" fmla="*/ 612475 w 1725283"/>
                    <a:gd name="connsiteY1" fmla="*/ 457200 h 2493034"/>
                    <a:gd name="connsiteX2" fmla="*/ 0 w 1725283"/>
                    <a:gd name="connsiteY2" fmla="*/ 690113 h 2493034"/>
                    <a:gd name="connsiteX3" fmla="*/ 112143 w 1725283"/>
                    <a:gd name="connsiteY3" fmla="*/ 776377 h 2493034"/>
                    <a:gd name="connsiteX4" fmla="*/ 534837 w 1725283"/>
                    <a:gd name="connsiteY4" fmla="*/ 690113 h 2493034"/>
                    <a:gd name="connsiteX5" fmla="*/ 888520 w 1725283"/>
                    <a:gd name="connsiteY5" fmla="*/ 526211 h 2493034"/>
                    <a:gd name="connsiteX6" fmla="*/ 923025 w 1725283"/>
                    <a:gd name="connsiteY6" fmla="*/ 1121435 h 2493034"/>
                    <a:gd name="connsiteX7" fmla="*/ 500332 w 1725283"/>
                    <a:gd name="connsiteY7" fmla="*/ 2415396 h 2493034"/>
                    <a:gd name="connsiteX8" fmla="*/ 621101 w 1725283"/>
                    <a:gd name="connsiteY8" fmla="*/ 2424023 h 2493034"/>
                    <a:gd name="connsiteX9" fmla="*/ 1121434 w 1725283"/>
                    <a:gd name="connsiteY9" fmla="*/ 1492370 h 2493034"/>
                    <a:gd name="connsiteX10" fmla="*/ 1535501 w 1725283"/>
                    <a:gd name="connsiteY10" fmla="*/ 2493034 h 2493034"/>
                    <a:gd name="connsiteX11" fmla="*/ 1725283 w 1725283"/>
                    <a:gd name="connsiteY11" fmla="*/ 2493034 h 2493034"/>
                    <a:gd name="connsiteX12" fmla="*/ 1285336 w 1725283"/>
                    <a:gd name="connsiteY12" fmla="*/ 1026544 h 2493034"/>
                    <a:gd name="connsiteX13" fmla="*/ 1104181 w 1725283"/>
                    <a:gd name="connsiteY13" fmla="*/ 0 h 2493034"/>
                    <a:gd name="connsiteX14" fmla="*/ 888520 w 1725283"/>
                    <a:gd name="connsiteY14" fmla="*/ 77638 h 2493034"/>
                    <a:gd name="connsiteX0" fmla="*/ 974784 w 1725283"/>
                    <a:gd name="connsiteY0" fmla="*/ 0 h 2510286"/>
                    <a:gd name="connsiteX1" fmla="*/ 612475 w 1725283"/>
                    <a:gd name="connsiteY1" fmla="*/ 474452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534837 w 1725283"/>
                    <a:gd name="connsiteY4" fmla="*/ 707365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500332 w 1725283"/>
                    <a:gd name="connsiteY7" fmla="*/ 2432648 h 2510286"/>
                    <a:gd name="connsiteX8" fmla="*/ 621101 w 1725283"/>
                    <a:gd name="connsiteY8" fmla="*/ 2441275 h 2510286"/>
                    <a:gd name="connsiteX9" fmla="*/ 1121434 w 1725283"/>
                    <a:gd name="connsiteY9" fmla="*/ 150962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612475 w 1725283"/>
                    <a:gd name="connsiteY1" fmla="*/ 474452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500332 w 1725283"/>
                    <a:gd name="connsiteY7" fmla="*/ 2432648 h 2510286"/>
                    <a:gd name="connsiteX8" fmla="*/ 621101 w 1725283"/>
                    <a:gd name="connsiteY8" fmla="*/ 2441275 h 2510286"/>
                    <a:gd name="connsiteX9" fmla="*/ 1121434 w 1725283"/>
                    <a:gd name="connsiteY9" fmla="*/ 150962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500332 w 1725283"/>
                    <a:gd name="connsiteY7" fmla="*/ 2432648 h 2510286"/>
                    <a:gd name="connsiteX8" fmla="*/ 621101 w 1725283"/>
                    <a:gd name="connsiteY8" fmla="*/ 2441275 h 2510286"/>
                    <a:gd name="connsiteX9" fmla="*/ 1121434 w 1725283"/>
                    <a:gd name="connsiteY9" fmla="*/ 150962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500332 w 1725283"/>
                    <a:gd name="connsiteY7" fmla="*/ 2432648 h 2510286"/>
                    <a:gd name="connsiteX8" fmla="*/ 621101 w 1725283"/>
                    <a:gd name="connsiteY8" fmla="*/ 2441275 h 2510286"/>
                    <a:gd name="connsiteX9" fmla="*/ 1130061 w 1725283"/>
                    <a:gd name="connsiteY9" fmla="*/ 141473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500332 w 1725283"/>
                    <a:gd name="connsiteY7" fmla="*/ 2432648 h 2510286"/>
                    <a:gd name="connsiteX8" fmla="*/ 871267 w 1725283"/>
                    <a:gd name="connsiteY8" fmla="*/ 2475781 h 2510286"/>
                    <a:gd name="connsiteX9" fmla="*/ 1130061 w 1725283"/>
                    <a:gd name="connsiteY9" fmla="*/ 141473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71267 w 1725283"/>
                    <a:gd name="connsiteY8" fmla="*/ 2475781 h 2510286"/>
                    <a:gd name="connsiteX9" fmla="*/ 1130061 w 1725283"/>
                    <a:gd name="connsiteY9" fmla="*/ 141473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54015 w 1725283"/>
                    <a:gd name="connsiteY8" fmla="*/ 2406770 h 2510286"/>
                    <a:gd name="connsiteX9" fmla="*/ 1130061 w 1725283"/>
                    <a:gd name="connsiteY9" fmla="*/ 141473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54015 w 1725283"/>
                    <a:gd name="connsiteY8" fmla="*/ 2406770 h 2510286"/>
                    <a:gd name="connsiteX9" fmla="*/ 1130061 w 1725283"/>
                    <a:gd name="connsiteY9" fmla="*/ 1414732 h 2510286"/>
                    <a:gd name="connsiteX10" fmla="*/ 1362973 w 1725283"/>
                    <a:gd name="connsiteY10" fmla="*/ 2372263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54015 w 1725283"/>
                    <a:gd name="connsiteY8" fmla="*/ 2406770 h 2510286"/>
                    <a:gd name="connsiteX9" fmla="*/ 1130061 w 1725283"/>
                    <a:gd name="connsiteY9" fmla="*/ 1414732 h 2510286"/>
                    <a:gd name="connsiteX10" fmla="*/ 1362973 w 1725283"/>
                    <a:gd name="connsiteY10" fmla="*/ 2372263 h 2510286"/>
                    <a:gd name="connsiteX11" fmla="*/ 1725283 w 1725283"/>
                    <a:gd name="connsiteY11" fmla="*/ 2510286 h 2510286"/>
                    <a:gd name="connsiteX12" fmla="*/ 1509622 w 1725283"/>
                    <a:gd name="connsiteY12" fmla="*/ 2372263 h 2510286"/>
                    <a:gd name="connsiteX13" fmla="*/ 1285336 w 1725283"/>
                    <a:gd name="connsiteY13" fmla="*/ 1043796 h 2510286"/>
                    <a:gd name="connsiteX14" fmla="*/ 1104181 w 1725283"/>
                    <a:gd name="connsiteY14" fmla="*/ 17252 h 2510286"/>
                    <a:gd name="connsiteX15" fmla="*/ 974784 w 1725283"/>
                    <a:gd name="connsiteY15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54015 w 1725283"/>
                    <a:gd name="connsiteY8" fmla="*/ 2406770 h 2510286"/>
                    <a:gd name="connsiteX9" fmla="*/ 1130061 w 1725283"/>
                    <a:gd name="connsiteY9" fmla="*/ 1414732 h 2510286"/>
                    <a:gd name="connsiteX10" fmla="*/ 1362973 w 1725283"/>
                    <a:gd name="connsiteY10" fmla="*/ 2372263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722"/>
                    <a:gd name="connsiteY0" fmla="*/ 0 h 2613483"/>
                    <a:gd name="connsiteX1" fmla="*/ 543463 w 1725722"/>
                    <a:gd name="connsiteY1" fmla="*/ 543463 h 2613483"/>
                    <a:gd name="connsiteX2" fmla="*/ 0 w 1725722"/>
                    <a:gd name="connsiteY2" fmla="*/ 707365 h 2613483"/>
                    <a:gd name="connsiteX3" fmla="*/ 112143 w 1725722"/>
                    <a:gd name="connsiteY3" fmla="*/ 793629 h 2613483"/>
                    <a:gd name="connsiteX4" fmla="*/ 681486 w 1725722"/>
                    <a:gd name="connsiteY4" fmla="*/ 655606 h 2613483"/>
                    <a:gd name="connsiteX5" fmla="*/ 888520 w 1725722"/>
                    <a:gd name="connsiteY5" fmla="*/ 543463 h 2613483"/>
                    <a:gd name="connsiteX6" fmla="*/ 923025 w 1725722"/>
                    <a:gd name="connsiteY6" fmla="*/ 1138687 h 2613483"/>
                    <a:gd name="connsiteX7" fmla="*/ 690113 w 1725722"/>
                    <a:gd name="connsiteY7" fmla="*/ 2406768 h 2613483"/>
                    <a:gd name="connsiteX8" fmla="*/ 854015 w 1725722"/>
                    <a:gd name="connsiteY8" fmla="*/ 2406770 h 2613483"/>
                    <a:gd name="connsiteX9" fmla="*/ 1130061 w 1725722"/>
                    <a:gd name="connsiteY9" fmla="*/ 1414732 h 2613483"/>
                    <a:gd name="connsiteX10" fmla="*/ 1362973 w 1725722"/>
                    <a:gd name="connsiteY10" fmla="*/ 2372263 h 2613483"/>
                    <a:gd name="connsiteX11" fmla="*/ 1725283 w 1725722"/>
                    <a:gd name="connsiteY11" fmla="*/ 2510286 h 2613483"/>
                    <a:gd name="connsiteX12" fmla="*/ 1285336 w 1725722"/>
                    <a:gd name="connsiteY12" fmla="*/ 1043796 h 2613483"/>
                    <a:gd name="connsiteX13" fmla="*/ 1104181 w 1725722"/>
                    <a:gd name="connsiteY13" fmla="*/ 17252 h 2613483"/>
                    <a:gd name="connsiteX14" fmla="*/ 974784 w 1725722"/>
                    <a:gd name="connsiteY14" fmla="*/ 0 h 2613483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54015 w 1725283"/>
                    <a:gd name="connsiteY8" fmla="*/ 2406770 h 2510286"/>
                    <a:gd name="connsiteX9" fmla="*/ 1130061 w 1725283"/>
                    <a:gd name="connsiteY9" fmla="*/ 1414732 h 2510286"/>
                    <a:gd name="connsiteX10" fmla="*/ 1362973 w 1725283"/>
                    <a:gd name="connsiteY10" fmla="*/ 2372263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54015 w 1725283"/>
                    <a:gd name="connsiteY8" fmla="*/ 2406770 h 2510286"/>
                    <a:gd name="connsiteX9" fmla="*/ 1130061 w 1725283"/>
                    <a:gd name="connsiteY9" fmla="*/ 1414732 h 2510286"/>
                    <a:gd name="connsiteX10" fmla="*/ 1362973 w 1725283"/>
                    <a:gd name="connsiteY10" fmla="*/ 2372263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587260"/>
                    <a:gd name="connsiteY0" fmla="*/ 0 h 2406770"/>
                    <a:gd name="connsiteX1" fmla="*/ 543463 w 1587260"/>
                    <a:gd name="connsiteY1" fmla="*/ 543463 h 2406770"/>
                    <a:gd name="connsiteX2" fmla="*/ 0 w 1587260"/>
                    <a:gd name="connsiteY2" fmla="*/ 707365 h 2406770"/>
                    <a:gd name="connsiteX3" fmla="*/ 112143 w 1587260"/>
                    <a:gd name="connsiteY3" fmla="*/ 793629 h 2406770"/>
                    <a:gd name="connsiteX4" fmla="*/ 681486 w 1587260"/>
                    <a:gd name="connsiteY4" fmla="*/ 655606 h 2406770"/>
                    <a:gd name="connsiteX5" fmla="*/ 888520 w 1587260"/>
                    <a:gd name="connsiteY5" fmla="*/ 543463 h 2406770"/>
                    <a:gd name="connsiteX6" fmla="*/ 923025 w 1587260"/>
                    <a:gd name="connsiteY6" fmla="*/ 1138687 h 2406770"/>
                    <a:gd name="connsiteX7" fmla="*/ 690113 w 1587260"/>
                    <a:gd name="connsiteY7" fmla="*/ 2406768 h 2406770"/>
                    <a:gd name="connsiteX8" fmla="*/ 854015 w 1587260"/>
                    <a:gd name="connsiteY8" fmla="*/ 2406770 h 2406770"/>
                    <a:gd name="connsiteX9" fmla="*/ 1130061 w 1587260"/>
                    <a:gd name="connsiteY9" fmla="*/ 1414732 h 2406770"/>
                    <a:gd name="connsiteX10" fmla="*/ 1362973 w 1587260"/>
                    <a:gd name="connsiteY10" fmla="*/ 2372263 h 2406770"/>
                    <a:gd name="connsiteX11" fmla="*/ 1587260 w 1587260"/>
                    <a:gd name="connsiteY11" fmla="*/ 2398142 h 2406770"/>
                    <a:gd name="connsiteX12" fmla="*/ 1285336 w 1587260"/>
                    <a:gd name="connsiteY12" fmla="*/ 1043796 h 2406770"/>
                    <a:gd name="connsiteX13" fmla="*/ 1104181 w 1587260"/>
                    <a:gd name="connsiteY13" fmla="*/ 17252 h 2406770"/>
                    <a:gd name="connsiteX14" fmla="*/ 974784 w 1587260"/>
                    <a:gd name="connsiteY14" fmla="*/ 0 h 2406770"/>
                    <a:gd name="connsiteX0" fmla="*/ 974784 w 1587260"/>
                    <a:gd name="connsiteY0" fmla="*/ 0 h 2406770"/>
                    <a:gd name="connsiteX1" fmla="*/ 543463 w 1587260"/>
                    <a:gd name="connsiteY1" fmla="*/ 543463 h 2406770"/>
                    <a:gd name="connsiteX2" fmla="*/ 0 w 1587260"/>
                    <a:gd name="connsiteY2" fmla="*/ 707365 h 2406770"/>
                    <a:gd name="connsiteX3" fmla="*/ 112143 w 1587260"/>
                    <a:gd name="connsiteY3" fmla="*/ 793629 h 2406770"/>
                    <a:gd name="connsiteX4" fmla="*/ 681486 w 1587260"/>
                    <a:gd name="connsiteY4" fmla="*/ 655606 h 2406770"/>
                    <a:gd name="connsiteX5" fmla="*/ 888520 w 1587260"/>
                    <a:gd name="connsiteY5" fmla="*/ 543463 h 2406770"/>
                    <a:gd name="connsiteX6" fmla="*/ 923025 w 1587260"/>
                    <a:gd name="connsiteY6" fmla="*/ 1138687 h 2406770"/>
                    <a:gd name="connsiteX7" fmla="*/ 690113 w 1587260"/>
                    <a:gd name="connsiteY7" fmla="*/ 2406768 h 2406770"/>
                    <a:gd name="connsiteX8" fmla="*/ 854015 w 1587260"/>
                    <a:gd name="connsiteY8" fmla="*/ 2406770 h 2406770"/>
                    <a:gd name="connsiteX9" fmla="*/ 1130061 w 1587260"/>
                    <a:gd name="connsiteY9" fmla="*/ 1414732 h 2406770"/>
                    <a:gd name="connsiteX10" fmla="*/ 1362973 w 1587260"/>
                    <a:gd name="connsiteY10" fmla="*/ 2372263 h 2406770"/>
                    <a:gd name="connsiteX11" fmla="*/ 1587260 w 1587260"/>
                    <a:gd name="connsiteY11" fmla="*/ 2398142 h 2406770"/>
                    <a:gd name="connsiteX12" fmla="*/ 1285336 w 1587260"/>
                    <a:gd name="connsiteY12" fmla="*/ 1043796 h 2406770"/>
                    <a:gd name="connsiteX13" fmla="*/ 1104181 w 1587260"/>
                    <a:gd name="connsiteY13" fmla="*/ 17252 h 2406770"/>
                    <a:gd name="connsiteX14" fmla="*/ 974784 w 1587260"/>
                    <a:gd name="connsiteY14" fmla="*/ 0 h 2406770"/>
                    <a:gd name="connsiteX0" fmla="*/ 974784 w 1587260"/>
                    <a:gd name="connsiteY0" fmla="*/ 0 h 2406770"/>
                    <a:gd name="connsiteX1" fmla="*/ 543463 w 1587260"/>
                    <a:gd name="connsiteY1" fmla="*/ 543463 h 2406770"/>
                    <a:gd name="connsiteX2" fmla="*/ 0 w 1587260"/>
                    <a:gd name="connsiteY2" fmla="*/ 707365 h 2406770"/>
                    <a:gd name="connsiteX3" fmla="*/ 112143 w 1587260"/>
                    <a:gd name="connsiteY3" fmla="*/ 793629 h 2406770"/>
                    <a:gd name="connsiteX4" fmla="*/ 681486 w 1587260"/>
                    <a:gd name="connsiteY4" fmla="*/ 655606 h 2406770"/>
                    <a:gd name="connsiteX5" fmla="*/ 888520 w 1587260"/>
                    <a:gd name="connsiteY5" fmla="*/ 543463 h 2406770"/>
                    <a:gd name="connsiteX6" fmla="*/ 923025 w 1587260"/>
                    <a:gd name="connsiteY6" fmla="*/ 1138687 h 2406770"/>
                    <a:gd name="connsiteX7" fmla="*/ 690113 w 1587260"/>
                    <a:gd name="connsiteY7" fmla="*/ 2406768 h 2406770"/>
                    <a:gd name="connsiteX8" fmla="*/ 854015 w 1587260"/>
                    <a:gd name="connsiteY8" fmla="*/ 2406770 h 2406770"/>
                    <a:gd name="connsiteX9" fmla="*/ 1130061 w 1587260"/>
                    <a:gd name="connsiteY9" fmla="*/ 1414732 h 2406770"/>
                    <a:gd name="connsiteX10" fmla="*/ 1362973 w 1587260"/>
                    <a:gd name="connsiteY10" fmla="*/ 2372263 h 2406770"/>
                    <a:gd name="connsiteX11" fmla="*/ 1587260 w 1587260"/>
                    <a:gd name="connsiteY11" fmla="*/ 2398142 h 2406770"/>
                    <a:gd name="connsiteX12" fmla="*/ 1285336 w 1587260"/>
                    <a:gd name="connsiteY12" fmla="*/ 1043796 h 2406770"/>
                    <a:gd name="connsiteX13" fmla="*/ 1104181 w 1587260"/>
                    <a:gd name="connsiteY13" fmla="*/ 17252 h 2406770"/>
                    <a:gd name="connsiteX14" fmla="*/ 974784 w 1587260"/>
                    <a:gd name="connsiteY14" fmla="*/ 0 h 2406770"/>
                    <a:gd name="connsiteX0" fmla="*/ 974784 w 1552754"/>
                    <a:gd name="connsiteY0" fmla="*/ 0 h 2406770"/>
                    <a:gd name="connsiteX1" fmla="*/ 543463 w 1552754"/>
                    <a:gd name="connsiteY1" fmla="*/ 543463 h 2406770"/>
                    <a:gd name="connsiteX2" fmla="*/ 0 w 1552754"/>
                    <a:gd name="connsiteY2" fmla="*/ 707365 h 2406770"/>
                    <a:gd name="connsiteX3" fmla="*/ 112143 w 1552754"/>
                    <a:gd name="connsiteY3" fmla="*/ 793629 h 2406770"/>
                    <a:gd name="connsiteX4" fmla="*/ 681486 w 1552754"/>
                    <a:gd name="connsiteY4" fmla="*/ 655606 h 2406770"/>
                    <a:gd name="connsiteX5" fmla="*/ 888520 w 1552754"/>
                    <a:gd name="connsiteY5" fmla="*/ 543463 h 2406770"/>
                    <a:gd name="connsiteX6" fmla="*/ 923025 w 1552754"/>
                    <a:gd name="connsiteY6" fmla="*/ 1138687 h 2406770"/>
                    <a:gd name="connsiteX7" fmla="*/ 690113 w 1552754"/>
                    <a:gd name="connsiteY7" fmla="*/ 2406768 h 2406770"/>
                    <a:gd name="connsiteX8" fmla="*/ 854015 w 1552754"/>
                    <a:gd name="connsiteY8" fmla="*/ 2406770 h 2406770"/>
                    <a:gd name="connsiteX9" fmla="*/ 1130061 w 1552754"/>
                    <a:gd name="connsiteY9" fmla="*/ 1414732 h 2406770"/>
                    <a:gd name="connsiteX10" fmla="*/ 1362973 w 1552754"/>
                    <a:gd name="connsiteY10" fmla="*/ 2372263 h 2406770"/>
                    <a:gd name="connsiteX11" fmla="*/ 1552754 w 1552754"/>
                    <a:gd name="connsiteY11" fmla="*/ 2380889 h 2406770"/>
                    <a:gd name="connsiteX12" fmla="*/ 1285336 w 1552754"/>
                    <a:gd name="connsiteY12" fmla="*/ 1043796 h 2406770"/>
                    <a:gd name="connsiteX13" fmla="*/ 1104181 w 1552754"/>
                    <a:gd name="connsiteY13" fmla="*/ 17252 h 2406770"/>
                    <a:gd name="connsiteX14" fmla="*/ 974784 w 1552754"/>
                    <a:gd name="connsiteY14" fmla="*/ 0 h 2406770"/>
                    <a:gd name="connsiteX0" fmla="*/ 974784 w 1552754"/>
                    <a:gd name="connsiteY0" fmla="*/ 0 h 2406770"/>
                    <a:gd name="connsiteX1" fmla="*/ 543463 w 1552754"/>
                    <a:gd name="connsiteY1" fmla="*/ 543463 h 2406770"/>
                    <a:gd name="connsiteX2" fmla="*/ 0 w 1552754"/>
                    <a:gd name="connsiteY2" fmla="*/ 707365 h 2406770"/>
                    <a:gd name="connsiteX3" fmla="*/ 112143 w 1552754"/>
                    <a:gd name="connsiteY3" fmla="*/ 793629 h 2406770"/>
                    <a:gd name="connsiteX4" fmla="*/ 681486 w 1552754"/>
                    <a:gd name="connsiteY4" fmla="*/ 655606 h 2406770"/>
                    <a:gd name="connsiteX5" fmla="*/ 888520 w 1552754"/>
                    <a:gd name="connsiteY5" fmla="*/ 543463 h 2406770"/>
                    <a:gd name="connsiteX6" fmla="*/ 923025 w 1552754"/>
                    <a:gd name="connsiteY6" fmla="*/ 1138687 h 2406770"/>
                    <a:gd name="connsiteX7" fmla="*/ 690113 w 1552754"/>
                    <a:gd name="connsiteY7" fmla="*/ 2406768 h 2406770"/>
                    <a:gd name="connsiteX8" fmla="*/ 854015 w 1552754"/>
                    <a:gd name="connsiteY8" fmla="*/ 2406770 h 2406770"/>
                    <a:gd name="connsiteX9" fmla="*/ 1130061 w 1552754"/>
                    <a:gd name="connsiteY9" fmla="*/ 1414732 h 2406770"/>
                    <a:gd name="connsiteX10" fmla="*/ 1362973 w 1552754"/>
                    <a:gd name="connsiteY10" fmla="*/ 2372263 h 2406770"/>
                    <a:gd name="connsiteX11" fmla="*/ 1552754 w 1552754"/>
                    <a:gd name="connsiteY11" fmla="*/ 2380889 h 2406770"/>
                    <a:gd name="connsiteX12" fmla="*/ 1104181 w 1552754"/>
                    <a:gd name="connsiteY12" fmla="*/ 17252 h 2406770"/>
                    <a:gd name="connsiteX13" fmla="*/ 974784 w 1552754"/>
                    <a:gd name="connsiteY13" fmla="*/ 0 h 2406770"/>
                    <a:gd name="connsiteX0" fmla="*/ 974784 w 1552754"/>
                    <a:gd name="connsiteY0" fmla="*/ 0 h 2406770"/>
                    <a:gd name="connsiteX1" fmla="*/ 543463 w 1552754"/>
                    <a:gd name="connsiteY1" fmla="*/ 543463 h 2406770"/>
                    <a:gd name="connsiteX2" fmla="*/ 0 w 1552754"/>
                    <a:gd name="connsiteY2" fmla="*/ 707365 h 2406770"/>
                    <a:gd name="connsiteX3" fmla="*/ 112143 w 1552754"/>
                    <a:gd name="connsiteY3" fmla="*/ 793629 h 2406770"/>
                    <a:gd name="connsiteX4" fmla="*/ 681486 w 1552754"/>
                    <a:gd name="connsiteY4" fmla="*/ 655606 h 2406770"/>
                    <a:gd name="connsiteX5" fmla="*/ 888520 w 1552754"/>
                    <a:gd name="connsiteY5" fmla="*/ 543463 h 2406770"/>
                    <a:gd name="connsiteX6" fmla="*/ 923025 w 1552754"/>
                    <a:gd name="connsiteY6" fmla="*/ 1138687 h 2406770"/>
                    <a:gd name="connsiteX7" fmla="*/ 690113 w 1552754"/>
                    <a:gd name="connsiteY7" fmla="*/ 2406768 h 2406770"/>
                    <a:gd name="connsiteX8" fmla="*/ 854015 w 1552754"/>
                    <a:gd name="connsiteY8" fmla="*/ 2406770 h 2406770"/>
                    <a:gd name="connsiteX9" fmla="*/ 1130061 w 1552754"/>
                    <a:gd name="connsiteY9" fmla="*/ 1414732 h 2406770"/>
                    <a:gd name="connsiteX10" fmla="*/ 1362973 w 1552754"/>
                    <a:gd name="connsiteY10" fmla="*/ 2372263 h 2406770"/>
                    <a:gd name="connsiteX11" fmla="*/ 1552754 w 1552754"/>
                    <a:gd name="connsiteY11" fmla="*/ 2380889 h 2406770"/>
                    <a:gd name="connsiteX12" fmla="*/ 1104181 w 1552754"/>
                    <a:gd name="connsiteY12" fmla="*/ 17252 h 2406770"/>
                    <a:gd name="connsiteX13" fmla="*/ 974784 w 1552754"/>
                    <a:gd name="connsiteY13" fmla="*/ 0 h 2406770"/>
                    <a:gd name="connsiteX0" fmla="*/ 974784 w 1552754"/>
                    <a:gd name="connsiteY0" fmla="*/ 51759 h 2458529"/>
                    <a:gd name="connsiteX1" fmla="*/ 543463 w 1552754"/>
                    <a:gd name="connsiteY1" fmla="*/ 595222 h 2458529"/>
                    <a:gd name="connsiteX2" fmla="*/ 0 w 1552754"/>
                    <a:gd name="connsiteY2" fmla="*/ 759124 h 2458529"/>
                    <a:gd name="connsiteX3" fmla="*/ 112143 w 1552754"/>
                    <a:gd name="connsiteY3" fmla="*/ 845388 h 2458529"/>
                    <a:gd name="connsiteX4" fmla="*/ 681486 w 1552754"/>
                    <a:gd name="connsiteY4" fmla="*/ 707365 h 2458529"/>
                    <a:gd name="connsiteX5" fmla="*/ 888520 w 1552754"/>
                    <a:gd name="connsiteY5" fmla="*/ 595222 h 2458529"/>
                    <a:gd name="connsiteX6" fmla="*/ 923025 w 1552754"/>
                    <a:gd name="connsiteY6" fmla="*/ 1190446 h 2458529"/>
                    <a:gd name="connsiteX7" fmla="*/ 690113 w 1552754"/>
                    <a:gd name="connsiteY7" fmla="*/ 2458527 h 2458529"/>
                    <a:gd name="connsiteX8" fmla="*/ 854015 w 1552754"/>
                    <a:gd name="connsiteY8" fmla="*/ 2458529 h 2458529"/>
                    <a:gd name="connsiteX9" fmla="*/ 1130061 w 1552754"/>
                    <a:gd name="connsiteY9" fmla="*/ 1466491 h 2458529"/>
                    <a:gd name="connsiteX10" fmla="*/ 1362973 w 1552754"/>
                    <a:gd name="connsiteY10" fmla="*/ 2424022 h 2458529"/>
                    <a:gd name="connsiteX11" fmla="*/ 1552754 w 1552754"/>
                    <a:gd name="connsiteY11" fmla="*/ 2432648 h 2458529"/>
                    <a:gd name="connsiteX12" fmla="*/ 1052422 w 1552754"/>
                    <a:gd name="connsiteY12" fmla="*/ 0 h 2458529"/>
                    <a:gd name="connsiteX13" fmla="*/ 974784 w 1552754"/>
                    <a:gd name="connsiteY13" fmla="*/ 51759 h 2458529"/>
                    <a:gd name="connsiteX0" fmla="*/ 974784 w 1552754"/>
                    <a:gd name="connsiteY0" fmla="*/ 8627 h 2415397"/>
                    <a:gd name="connsiteX1" fmla="*/ 543463 w 1552754"/>
                    <a:gd name="connsiteY1" fmla="*/ 552090 h 2415397"/>
                    <a:gd name="connsiteX2" fmla="*/ 0 w 1552754"/>
                    <a:gd name="connsiteY2" fmla="*/ 715992 h 2415397"/>
                    <a:gd name="connsiteX3" fmla="*/ 112143 w 1552754"/>
                    <a:gd name="connsiteY3" fmla="*/ 802256 h 2415397"/>
                    <a:gd name="connsiteX4" fmla="*/ 681486 w 1552754"/>
                    <a:gd name="connsiteY4" fmla="*/ 664233 h 2415397"/>
                    <a:gd name="connsiteX5" fmla="*/ 888520 w 1552754"/>
                    <a:gd name="connsiteY5" fmla="*/ 552090 h 2415397"/>
                    <a:gd name="connsiteX6" fmla="*/ 923025 w 1552754"/>
                    <a:gd name="connsiteY6" fmla="*/ 1147314 h 2415397"/>
                    <a:gd name="connsiteX7" fmla="*/ 690113 w 1552754"/>
                    <a:gd name="connsiteY7" fmla="*/ 2415395 h 2415397"/>
                    <a:gd name="connsiteX8" fmla="*/ 854015 w 1552754"/>
                    <a:gd name="connsiteY8" fmla="*/ 2415397 h 2415397"/>
                    <a:gd name="connsiteX9" fmla="*/ 1130061 w 1552754"/>
                    <a:gd name="connsiteY9" fmla="*/ 1423359 h 2415397"/>
                    <a:gd name="connsiteX10" fmla="*/ 1362973 w 1552754"/>
                    <a:gd name="connsiteY10" fmla="*/ 2380890 h 2415397"/>
                    <a:gd name="connsiteX11" fmla="*/ 1552754 w 1552754"/>
                    <a:gd name="connsiteY11" fmla="*/ 2389516 h 2415397"/>
                    <a:gd name="connsiteX12" fmla="*/ 1130060 w 1552754"/>
                    <a:gd name="connsiteY12" fmla="*/ 0 h 2415397"/>
                    <a:gd name="connsiteX13" fmla="*/ 974784 w 1552754"/>
                    <a:gd name="connsiteY13" fmla="*/ 8627 h 2415397"/>
                    <a:gd name="connsiteX0" fmla="*/ 974784 w 1552754"/>
                    <a:gd name="connsiteY0" fmla="*/ 8627 h 2415397"/>
                    <a:gd name="connsiteX1" fmla="*/ 543463 w 1552754"/>
                    <a:gd name="connsiteY1" fmla="*/ 552090 h 2415397"/>
                    <a:gd name="connsiteX2" fmla="*/ 0 w 1552754"/>
                    <a:gd name="connsiteY2" fmla="*/ 715992 h 2415397"/>
                    <a:gd name="connsiteX3" fmla="*/ 112143 w 1552754"/>
                    <a:gd name="connsiteY3" fmla="*/ 802256 h 2415397"/>
                    <a:gd name="connsiteX4" fmla="*/ 681486 w 1552754"/>
                    <a:gd name="connsiteY4" fmla="*/ 664233 h 2415397"/>
                    <a:gd name="connsiteX5" fmla="*/ 888520 w 1552754"/>
                    <a:gd name="connsiteY5" fmla="*/ 552090 h 2415397"/>
                    <a:gd name="connsiteX6" fmla="*/ 923025 w 1552754"/>
                    <a:gd name="connsiteY6" fmla="*/ 1147314 h 2415397"/>
                    <a:gd name="connsiteX7" fmla="*/ 690113 w 1552754"/>
                    <a:gd name="connsiteY7" fmla="*/ 2415395 h 2415397"/>
                    <a:gd name="connsiteX8" fmla="*/ 854015 w 1552754"/>
                    <a:gd name="connsiteY8" fmla="*/ 2415397 h 2415397"/>
                    <a:gd name="connsiteX9" fmla="*/ 1130061 w 1552754"/>
                    <a:gd name="connsiteY9" fmla="*/ 1423359 h 2415397"/>
                    <a:gd name="connsiteX10" fmla="*/ 1362973 w 1552754"/>
                    <a:gd name="connsiteY10" fmla="*/ 2380890 h 2415397"/>
                    <a:gd name="connsiteX11" fmla="*/ 1552754 w 1552754"/>
                    <a:gd name="connsiteY11" fmla="*/ 2389516 h 2415397"/>
                    <a:gd name="connsiteX12" fmla="*/ 1112807 w 1552754"/>
                    <a:gd name="connsiteY12" fmla="*/ 0 h 2415397"/>
                    <a:gd name="connsiteX13" fmla="*/ 974784 w 1552754"/>
                    <a:gd name="connsiteY13" fmla="*/ 8627 h 2415397"/>
                    <a:gd name="connsiteX0" fmla="*/ 974784 w 1552754"/>
                    <a:gd name="connsiteY0" fmla="*/ 8627 h 2432648"/>
                    <a:gd name="connsiteX1" fmla="*/ 543463 w 1552754"/>
                    <a:gd name="connsiteY1" fmla="*/ 552090 h 2432648"/>
                    <a:gd name="connsiteX2" fmla="*/ 0 w 1552754"/>
                    <a:gd name="connsiteY2" fmla="*/ 715992 h 2432648"/>
                    <a:gd name="connsiteX3" fmla="*/ 112143 w 1552754"/>
                    <a:gd name="connsiteY3" fmla="*/ 802256 h 2432648"/>
                    <a:gd name="connsiteX4" fmla="*/ 681486 w 1552754"/>
                    <a:gd name="connsiteY4" fmla="*/ 664233 h 2432648"/>
                    <a:gd name="connsiteX5" fmla="*/ 888520 w 1552754"/>
                    <a:gd name="connsiteY5" fmla="*/ 552090 h 2432648"/>
                    <a:gd name="connsiteX6" fmla="*/ 923025 w 1552754"/>
                    <a:gd name="connsiteY6" fmla="*/ 1147314 h 2432648"/>
                    <a:gd name="connsiteX7" fmla="*/ 690113 w 1552754"/>
                    <a:gd name="connsiteY7" fmla="*/ 2415395 h 2432648"/>
                    <a:gd name="connsiteX8" fmla="*/ 854015 w 1552754"/>
                    <a:gd name="connsiteY8" fmla="*/ 2415397 h 2432648"/>
                    <a:gd name="connsiteX9" fmla="*/ 1130061 w 1552754"/>
                    <a:gd name="connsiteY9" fmla="*/ 1423359 h 2432648"/>
                    <a:gd name="connsiteX10" fmla="*/ 1345720 w 1552754"/>
                    <a:gd name="connsiteY10" fmla="*/ 2432648 h 2432648"/>
                    <a:gd name="connsiteX11" fmla="*/ 1552754 w 1552754"/>
                    <a:gd name="connsiteY11" fmla="*/ 2389516 h 2432648"/>
                    <a:gd name="connsiteX12" fmla="*/ 1112807 w 1552754"/>
                    <a:gd name="connsiteY12" fmla="*/ 0 h 2432648"/>
                    <a:gd name="connsiteX13" fmla="*/ 974784 w 1552754"/>
                    <a:gd name="connsiteY13" fmla="*/ 8627 h 2432648"/>
                    <a:gd name="connsiteX0" fmla="*/ 974784 w 1483743"/>
                    <a:gd name="connsiteY0" fmla="*/ 8627 h 2432648"/>
                    <a:gd name="connsiteX1" fmla="*/ 543463 w 1483743"/>
                    <a:gd name="connsiteY1" fmla="*/ 552090 h 2432648"/>
                    <a:gd name="connsiteX2" fmla="*/ 0 w 1483743"/>
                    <a:gd name="connsiteY2" fmla="*/ 715992 h 2432648"/>
                    <a:gd name="connsiteX3" fmla="*/ 112143 w 1483743"/>
                    <a:gd name="connsiteY3" fmla="*/ 802256 h 2432648"/>
                    <a:gd name="connsiteX4" fmla="*/ 681486 w 1483743"/>
                    <a:gd name="connsiteY4" fmla="*/ 664233 h 2432648"/>
                    <a:gd name="connsiteX5" fmla="*/ 888520 w 1483743"/>
                    <a:gd name="connsiteY5" fmla="*/ 552090 h 2432648"/>
                    <a:gd name="connsiteX6" fmla="*/ 923025 w 1483743"/>
                    <a:gd name="connsiteY6" fmla="*/ 1147314 h 2432648"/>
                    <a:gd name="connsiteX7" fmla="*/ 690113 w 1483743"/>
                    <a:gd name="connsiteY7" fmla="*/ 2415395 h 2432648"/>
                    <a:gd name="connsiteX8" fmla="*/ 854015 w 1483743"/>
                    <a:gd name="connsiteY8" fmla="*/ 2415397 h 2432648"/>
                    <a:gd name="connsiteX9" fmla="*/ 1130061 w 1483743"/>
                    <a:gd name="connsiteY9" fmla="*/ 1423359 h 2432648"/>
                    <a:gd name="connsiteX10" fmla="*/ 1345720 w 1483743"/>
                    <a:gd name="connsiteY10" fmla="*/ 2432648 h 2432648"/>
                    <a:gd name="connsiteX11" fmla="*/ 1483743 w 1483743"/>
                    <a:gd name="connsiteY11" fmla="*/ 2424022 h 2432648"/>
                    <a:gd name="connsiteX12" fmla="*/ 1112807 w 1483743"/>
                    <a:gd name="connsiteY12" fmla="*/ 0 h 2432648"/>
                    <a:gd name="connsiteX13" fmla="*/ 974784 w 1483743"/>
                    <a:gd name="connsiteY13" fmla="*/ 8627 h 2432648"/>
                    <a:gd name="connsiteX0" fmla="*/ 974784 w 1483743"/>
                    <a:gd name="connsiteY0" fmla="*/ 0 h 2424021"/>
                    <a:gd name="connsiteX1" fmla="*/ 543463 w 1483743"/>
                    <a:gd name="connsiteY1" fmla="*/ 543463 h 2424021"/>
                    <a:gd name="connsiteX2" fmla="*/ 0 w 1483743"/>
                    <a:gd name="connsiteY2" fmla="*/ 707365 h 2424021"/>
                    <a:gd name="connsiteX3" fmla="*/ 112143 w 1483743"/>
                    <a:gd name="connsiteY3" fmla="*/ 793629 h 2424021"/>
                    <a:gd name="connsiteX4" fmla="*/ 681486 w 1483743"/>
                    <a:gd name="connsiteY4" fmla="*/ 655606 h 2424021"/>
                    <a:gd name="connsiteX5" fmla="*/ 888520 w 1483743"/>
                    <a:gd name="connsiteY5" fmla="*/ 543463 h 2424021"/>
                    <a:gd name="connsiteX6" fmla="*/ 923025 w 1483743"/>
                    <a:gd name="connsiteY6" fmla="*/ 1138687 h 2424021"/>
                    <a:gd name="connsiteX7" fmla="*/ 690113 w 1483743"/>
                    <a:gd name="connsiteY7" fmla="*/ 2406768 h 2424021"/>
                    <a:gd name="connsiteX8" fmla="*/ 854015 w 1483743"/>
                    <a:gd name="connsiteY8" fmla="*/ 2406770 h 2424021"/>
                    <a:gd name="connsiteX9" fmla="*/ 1130061 w 1483743"/>
                    <a:gd name="connsiteY9" fmla="*/ 1414732 h 2424021"/>
                    <a:gd name="connsiteX10" fmla="*/ 1345720 w 1483743"/>
                    <a:gd name="connsiteY10" fmla="*/ 2424021 h 2424021"/>
                    <a:gd name="connsiteX11" fmla="*/ 1483743 w 1483743"/>
                    <a:gd name="connsiteY11" fmla="*/ 2415395 h 2424021"/>
                    <a:gd name="connsiteX12" fmla="*/ 1086928 w 1483743"/>
                    <a:gd name="connsiteY12" fmla="*/ 51758 h 2424021"/>
                    <a:gd name="connsiteX13" fmla="*/ 974784 w 1483743"/>
                    <a:gd name="connsiteY13" fmla="*/ 0 h 2424021"/>
                    <a:gd name="connsiteX0" fmla="*/ 974784 w 1483743"/>
                    <a:gd name="connsiteY0" fmla="*/ 0 h 2380889"/>
                    <a:gd name="connsiteX1" fmla="*/ 543463 w 1483743"/>
                    <a:gd name="connsiteY1" fmla="*/ 500331 h 2380889"/>
                    <a:gd name="connsiteX2" fmla="*/ 0 w 1483743"/>
                    <a:gd name="connsiteY2" fmla="*/ 664233 h 2380889"/>
                    <a:gd name="connsiteX3" fmla="*/ 112143 w 1483743"/>
                    <a:gd name="connsiteY3" fmla="*/ 750497 h 2380889"/>
                    <a:gd name="connsiteX4" fmla="*/ 681486 w 1483743"/>
                    <a:gd name="connsiteY4" fmla="*/ 612474 h 2380889"/>
                    <a:gd name="connsiteX5" fmla="*/ 888520 w 1483743"/>
                    <a:gd name="connsiteY5" fmla="*/ 500331 h 2380889"/>
                    <a:gd name="connsiteX6" fmla="*/ 923025 w 1483743"/>
                    <a:gd name="connsiteY6" fmla="*/ 1095555 h 2380889"/>
                    <a:gd name="connsiteX7" fmla="*/ 690113 w 1483743"/>
                    <a:gd name="connsiteY7" fmla="*/ 2363636 h 2380889"/>
                    <a:gd name="connsiteX8" fmla="*/ 854015 w 1483743"/>
                    <a:gd name="connsiteY8" fmla="*/ 2363638 h 2380889"/>
                    <a:gd name="connsiteX9" fmla="*/ 1130061 w 1483743"/>
                    <a:gd name="connsiteY9" fmla="*/ 1371600 h 2380889"/>
                    <a:gd name="connsiteX10" fmla="*/ 1345720 w 1483743"/>
                    <a:gd name="connsiteY10" fmla="*/ 2380889 h 2380889"/>
                    <a:gd name="connsiteX11" fmla="*/ 1483743 w 1483743"/>
                    <a:gd name="connsiteY11" fmla="*/ 2372263 h 2380889"/>
                    <a:gd name="connsiteX12" fmla="*/ 1086928 w 1483743"/>
                    <a:gd name="connsiteY12" fmla="*/ 8626 h 2380889"/>
                    <a:gd name="connsiteX13" fmla="*/ 974784 w 1483743"/>
                    <a:gd name="connsiteY13" fmla="*/ 0 h 2380889"/>
                    <a:gd name="connsiteX0" fmla="*/ 974784 w 1483743"/>
                    <a:gd name="connsiteY0" fmla="*/ 0 h 2380889"/>
                    <a:gd name="connsiteX1" fmla="*/ 655606 w 1483743"/>
                    <a:gd name="connsiteY1" fmla="*/ 474452 h 2380889"/>
                    <a:gd name="connsiteX2" fmla="*/ 0 w 1483743"/>
                    <a:gd name="connsiteY2" fmla="*/ 664233 h 2380889"/>
                    <a:gd name="connsiteX3" fmla="*/ 112143 w 1483743"/>
                    <a:gd name="connsiteY3" fmla="*/ 750497 h 2380889"/>
                    <a:gd name="connsiteX4" fmla="*/ 681486 w 1483743"/>
                    <a:gd name="connsiteY4" fmla="*/ 612474 h 2380889"/>
                    <a:gd name="connsiteX5" fmla="*/ 888520 w 1483743"/>
                    <a:gd name="connsiteY5" fmla="*/ 500331 h 2380889"/>
                    <a:gd name="connsiteX6" fmla="*/ 923025 w 1483743"/>
                    <a:gd name="connsiteY6" fmla="*/ 1095555 h 2380889"/>
                    <a:gd name="connsiteX7" fmla="*/ 690113 w 1483743"/>
                    <a:gd name="connsiteY7" fmla="*/ 2363636 h 2380889"/>
                    <a:gd name="connsiteX8" fmla="*/ 854015 w 1483743"/>
                    <a:gd name="connsiteY8" fmla="*/ 2363638 h 2380889"/>
                    <a:gd name="connsiteX9" fmla="*/ 1130061 w 1483743"/>
                    <a:gd name="connsiteY9" fmla="*/ 1371600 h 2380889"/>
                    <a:gd name="connsiteX10" fmla="*/ 1345720 w 1483743"/>
                    <a:gd name="connsiteY10" fmla="*/ 2380889 h 2380889"/>
                    <a:gd name="connsiteX11" fmla="*/ 1483743 w 1483743"/>
                    <a:gd name="connsiteY11" fmla="*/ 2372263 h 2380889"/>
                    <a:gd name="connsiteX12" fmla="*/ 1086928 w 1483743"/>
                    <a:gd name="connsiteY12" fmla="*/ 8626 h 2380889"/>
                    <a:gd name="connsiteX13" fmla="*/ 974784 w 1483743"/>
                    <a:gd name="connsiteY13" fmla="*/ 0 h 2380889"/>
                    <a:gd name="connsiteX0" fmla="*/ 974784 w 1483743"/>
                    <a:gd name="connsiteY0" fmla="*/ 0 h 2380889"/>
                    <a:gd name="connsiteX1" fmla="*/ 655606 w 1483743"/>
                    <a:gd name="connsiteY1" fmla="*/ 474452 h 2380889"/>
                    <a:gd name="connsiteX2" fmla="*/ 77638 w 1483743"/>
                    <a:gd name="connsiteY2" fmla="*/ 638354 h 2380889"/>
                    <a:gd name="connsiteX3" fmla="*/ 0 w 1483743"/>
                    <a:gd name="connsiteY3" fmla="*/ 664233 h 2380889"/>
                    <a:gd name="connsiteX4" fmla="*/ 112143 w 1483743"/>
                    <a:gd name="connsiteY4" fmla="*/ 750497 h 2380889"/>
                    <a:gd name="connsiteX5" fmla="*/ 681486 w 1483743"/>
                    <a:gd name="connsiteY5" fmla="*/ 612474 h 2380889"/>
                    <a:gd name="connsiteX6" fmla="*/ 888520 w 1483743"/>
                    <a:gd name="connsiteY6" fmla="*/ 500331 h 2380889"/>
                    <a:gd name="connsiteX7" fmla="*/ 923025 w 1483743"/>
                    <a:gd name="connsiteY7" fmla="*/ 1095555 h 2380889"/>
                    <a:gd name="connsiteX8" fmla="*/ 690113 w 1483743"/>
                    <a:gd name="connsiteY8" fmla="*/ 2363636 h 2380889"/>
                    <a:gd name="connsiteX9" fmla="*/ 854015 w 1483743"/>
                    <a:gd name="connsiteY9" fmla="*/ 2363638 h 2380889"/>
                    <a:gd name="connsiteX10" fmla="*/ 1130061 w 1483743"/>
                    <a:gd name="connsiteY10" fmla="*/ 1371600 h 2380889"/>
                    <a:gd name="connsiteX11" fmla="*/ 1345720 w 1483743"/>
                    <a:gd name="connsiteY11" fmla="*/ 2380889 h 2380889"/>
                    <a:gd name="connsiteX12" fmla="*/ 1483743 w 1483743"/>
                    <a:gd name="connsiteY12" fmla="*/ 2372263 h 2380889"/>
                    <a:gd name="connsiteX13" fmla="*/ 1086928 w 1483743"/>
                    <a:gd name="connsiteY13" fmla="*/ 8626 h 2380889"/>
                    <a:gd name="connsiteX14" fmla="*/ 974784 w 1483743"/>
                    <a:gd name="connsiteY14" fmla="*/ 0 h 2380889"/>
                    <a:gd name="connsiteX0" fmla="*/ 974784 w 1483743"/>
                    <a:gd name="connsiteY0" fmla="*/ 0 h 2380889"/>
                    <a:gd name="connsiteX1" fmla="*/ 655606 w 1483743"/>
                    <a:gd name="connsiteY1" fmla="*/ 474452 h 2380889"/>
                    <a:gd name="connsiteX2" fmla="*/ 77638 w 1483743"/>
                    <a:gd name="connsiteY2" fmla="*/ 638354 h 2380889"/>
                    <a:gd name="connsiteX3" fmla="*/ 0 w 1483743"/>
                    <a:gd name="connsiteY3" fmla="*/ 664233 h 2380889"/>
                    <a:gd name="connsiteX4" fmla="*/ 112143 w 1483743"/>
                    <a:gd name="connsiteY4" fmla="*/ 750497 h 2380889"/>
                    <a:gd name="connsiteX5" fmla="*/ 681486 w 1483743"/>
                    <a:gd name="connsiteY5" fmla="*/ 612474 h 2380889"/>
                    <a:gd name="connsiteX6" fmla="*/ 888520 w 1483743"/>
                    <a:gd name="connsiteY6" fmla="*/ 500331 h 2380889"/>
                    <a:gd name="connsiteX7" fmla="*/ 923025 w 1483743"/>
                    <a:gd name="connsiteY7" fmla="*/ 1095555 h 2380889"/>
                    <a:gd name="connsiteX8" fmla="*/ 690113 w 1483743"/>
                    <a:gd name="connsiteY8" fmla="*/ 2363636 h 2380889"/>
                    <a:gd name="connsiteX9" fmla="*/ 854015 w 1483743"/>
                    <a:gd name="connsiteY9" fmla="*/ 2363638 h 2380889"/>
                    <a:gd name="connsiteX10" fmla="*/ 1130061 w 1483743"/>
                    <a:gd name="connsiteY10" fmla="*/ 1371600 h 2380889"/>
                    <a:gd name="connsiteX11" fmla="*/ 1345720 w 1483743"/>
                    <a:gd name="connsiteY11" fmla="*/ 2380889 h 2380889"/>
                    <a:gd name="connsiteX12" fmla="*/ 1483743 w 1483743"/>
                    <a:gd name="connsiteY12" fmla="*/ 2372263 h 2380889"/>
                    <a:gd name="connsiteX13" fmla="*/ 1086928 w 1483743"/>
                    <a:gd name="connsiteY13" fmla="*/ 8626 h 2380889"/>
                    <a:gd name="connsiteX14" fmla="*/ 974784 w 1483743"/>
                    <a:gd name="connsiteY14" fmla="*/ 0 h 2380889"/>
                    <a:gd name="connsiteX0" fmla="*/ 974784 w 1483743"/>
                    <a:gd name="connsiteY0" fmla="*/ 0 h 2380889"/>
                    <a:gd name="connsiteX1" fmla="*/ 577968 w 1483743"/>
                    <a:gd name="connsiteY1" fmla="*/ 431320 h 2380889"/>
                    <a:gd name="connsiteX2" fmla="*/ 77638 w 1483743"/>
                    <a:gd name="connsiteY2" fmla="*/ 638354 h 2380889"/>
                    <a:gd name="connsiteX3" fmla="*/ 0 w 1483743"/>
                    <a:gd name="connsiteY3" fmla="*/ 664233 h 2380889"/>
                    <a:gd name="connsiteX4" fmla="*/ 112143 w 1483743"/>
                    <a:gd name="connsiteY4" fmla="*/ 750497 h 2380889"/>
                    <a:gd name="connsiteX5" fmla="*/ 681486 w 1483743"/>
                    <a:gd name="connsiteY5" fmla="*/ 612474 h 2380889"/>
                    <a:gd name="connsiteX6" fmla="*/ 888520 w 1483743"/>
                    <a:gd name="connsiteY6" fmla="*/ 500331 h 2380889"/>
                    <a:gd name="connsiteX7" fmla="*/ 923025 w 1483743"/>
                    <a:gd name="connsiteY7" fmla="*/ 1095555 h 2380889"/>
                    <a:gd name="connsiteX8" fmla="*/ 690113 w 1483743"/>
                    <a:gd name="connsiteY8" fmla="*/ 2363636 h 2380889"/>
                    <a:gd name="connsiteX9" fmla="*/ 854015 w 1483743"/>
                    <a:gd name="connsiteY9" fmla="*/ 2363638 h 2380889"/>
                    <a:gd name="connsiteX10" fmla="*/ 1130061 w 1483743"/>
                    <a:gd name="connsiteY10" fmla="*/ 1371600 h 2380889"/>
                    <a:gd name="connsiteX11" fmla="*/ 1345720 w 1483743"/>
                    <a:gd name="connsiteY11" fmla="*/ 2380889 h 2380889"/>
                    <a:gd name="connsiteX12" fmla="*/ 1483743 w 1483743"/>
                    <a:gd name="connsiteY12" fmla="*/ 2372263 h 2380889"/>
                    <a:gd name="connsiteX13" fmla="*/ 1086928 w 1483743"/>
                    <a:gd name="connsiteY13" fmla="*/ 8626 h 2380889"/>
                    <a:gd name="connsiteX14" fmla="*/ 974784 w 1483743"/>
                    <a:gd name="connsiteY14" fmla="*/ 0 h 2380889"/>
                    <a:gd name="connsiteX0" fmla="*/ 974784 w 1483743"/>
                    <a:gd name="connsiteY0" fmla="*/ 0 h 2380889"/>
                    <a:gd name="connsiteX1" fmla="*/ 577968 w 1483743"/>
                    <a:gd name="connsiteY1" fmla="*/ 431320 h 2380889"/>
                    <a:gd name="connsiteX2" fmla="*/ 0 w 1483743"/>
                    <a:gd name="connsiteY2" fmla="*/ 664233 h 2380889"/>
                    <a:gd name="connsiteX3" fmla="*/ 112143 w 1483743"/>
                    <a:gd name="connsiteY3" fmla="*/ 750497 h 2380889"/>
                    <a:gd name="connsiteX4" fmla="*/ 681486 w 1483743"/>
                    <a:gd name="connsiteY4" fmla="*/ 612474 h 2380889"/>
                    <a:gd name="connsiteX5" fmla="*/ 888520 w 1483743"/>
                    <a:gd name="connsiteY5" fmla="*/ 500331 h 2380889"/>
                    <a:gd name="connsiteX6" fmla="*/ 923025 w 1483743"/>
                    <a:gd name="connsiteY6" fmla="*/ 1095555 h 2380889"/>
                    <a:gd name="connsiteX7" fmla="*/ 690113 w 1483743"/>
                    <a:gd name="connsiteY7" fmla="*/ 2363636 h 2380889"/>
                    <a:gd name="connsiteX8" fmla="*/ 854015 w 1483743"/>
                    <a:gd name="connsiteY8" fmla="*/ 2363638 h 2380889"/>
                    <a:gd name="connsiteX9" fmla="*/ 1130061 w 1483743"/>
                    <a:gd name="connsiteY9" fmla="*/ 1371600 h 2380889"/>
                    <a:gd name="connsiteX10" fmla="*/ 1345720 w 1483743"/>
                    <a:gd name="connsiteY10" fmla="*/ 2380889 h 2380889"/>
                    <a:gd name="connsiteX11" fmla="*/ 1483743 w 1483743"/>
                    <a:gd name="connsiteY11" fmla="*/ 2372263 h 2380889"/>
                    <a:gd name="connsiteX12" fmla="*/ 1086928 w 1483743"/>
                    <a:gd name="connsiteY12" fmla="*/ 8626 h 2380889"/>
                    <a:gd name="connsiteX13" fmla="*/ 974784 w 1483743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52423 w 1406105"/>
                    <a:gd name="connsiteY9" fmla="*/ 1371600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52423 w 1406105"/>
                    <a:gd name="connsiteY9" fmla="*/ 1371600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52423 w 1406105"/>
                    <a:gd name="connsiteY9" fmla="*/ 1371600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52423 w 1406105"/>
                    <a:gd name="connsiteY9" fmla="*/ 1371600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17917 w 1406105"/>
                    <a:gd name="connsiteY9" fmla="*/ 1328468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17917 w 1406105"/>
                    <a:gd name="connsiteY9" fmla="*/ 1328468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17917 w 1406105"/>
                    <a:gd name="connsiteY9" fmla="*/ 1328468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17917 w 1406105"/>
                    <a:gd name="connsiteY9" fmla="*/ 1328468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17917 w 1406105"/>
                    <a:gd name="connsiteY9" fmla="*/ 1328468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17917 w 1406105"/>
                    <a:gd name="connsiteY9" fmla="*/ 1328468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62641 w 1371600"/>
                    <a:gd name="connsiteY0" fmla="*/ 0 h 2380889"/>
                    <a:gd name="connsiteX1" fmla="*/ 465825 w 1371600"/>
                    <a:gd name="connsiteY1" fmla="*/ 431320 h 2380889"/>
                    <a:gd name="connsiteX2" fmla="*/ 319178 w 1371600"/>
                    <a:gd name="connsiteY2" fmla="*/ 560717 h 2380889"/>
                    <a:gd name="connsiteX3" fmla="*/ 0 w 1371600"/>
                    <a:gd name="connsiteY3" fmla="*/ 750497 h 2380889"/>
                    <a:gd name="connsiteX4" fmla="*/ 569343 w 1371600"/>
                    <a:gd name="connsiteY4" fmla="*/ 612474 h 2380889"/>
                    <a:gd name="connsiteX5" fmla="*/ 776377 w 1371600"/>
                    <a:gd name="connsiteY5" fmla="*/ 500331 h 2380889"/>
                    <a:gd name="connsiteX6" fmla="*/ 810882 w 1371600"/>
                    <a:gd name="connsiteY6" fmla="*/ 1095555 h 2380889"/>
                    <a:gd name="connsiteX7" fmla="*/ 577970 w 1371600"/>
                    <a:gd name="connsiteY7" fmla="*/ 2363636 h 2380889"/>
                    <a:gd name="connsiteX8" fmla="*/ 741872 w 1371600"/>
                    <a:gd name="connsiteY8" fmla="*/ 2363638 h 2380889"/>
                    <a:gd name="connsiteX9" fmla="*/ 983412 w 1371600"/>
                    <a:gd name="connsiteY9" fmla="*/ 1328468 h 2380889"/>
                    <a:gd name="connsiteX10" fmla="*/ 1233577 w 1371600"/>
                    <a:gd name="connsiteY10" fmla="*/ 2380889 h 2380889"/>
                    <a:gd name="connsiteX11" fmla="*/ 1371600 w 1371600"/>
                    <a:gd name="connsiteY11" fmla="*/ 2372263 h 2380889"/>
                    <a:gd name="connsiteX12" fmla="*/ 974785 w 1371600"/>
                    <a:gd name="connsiteY12" fmla="*/ 8626 h 2380889"/>
                    <a:gd name="connsiteX13" fmla="*/ 862641 w 1371600"/>
                    <a:gd name="connsiteY13" fmla="*/ 0 h 2380889"/>
                    <a:gd name="connsiteX0" fmla="*/ 862641 w 1371600"/>
                    <a:gd name="connsiteY0" fmla="*/ 0 h 2380889"/>
                    <a:gd name="connsiteX1" fmla="*/ 465825 w 1371600"/>
                    <a:gd name="connsiteY1" fmla="*/ 431320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77969 w 1371600"/>
                    <a:gd name="connsiteY1" fmla="*/ 483078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95223 w 1371600"/>
                    <a:gd name="connsiteY6" fmla="*/ 2346384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95223 w 1371600"/>
                    <a:gd name="connsiteY6" fmla="*/ 2346384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603849 w 1371600"/>
                    <a:gd name="connsiteY6" fmla="*/ 2355010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591783 w 1371600"/>
                    <a:gd name="connsiteY3" fmla="*/ 646133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32475 w 1371600"/>
                    <a:gd name="connsiteY4" fmla="*/ 472282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32475 w 1371600"/>
                    <a:gd name="connsiteY4" fmla="*/ 472282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32475 w 1371600"/>
                    <a:gd name="connsiteY4" fmla="*/ 472282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10035 w 1371600"/>
                    <a:gd name="connsiteY4" fmla="*/ 483502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10035 w 1371600"/>
                    <a:gd name="connsiteY4" fmla="*/ 483502 h 2380889"/>
                    <a:gd name="connsiteX5" fmla="*/ 810882 w 1371600"/>
                    <a:gd name="connsiteY5" fmla="*/ 1095555 h 2380889"/>
                    <a:gd name="connsiteX6" fmla="*/ 606019 w 1371600"/>
                    <a:gd name="connsiteY6" fmla="*/ 2380465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6078"/>
                    <a:gd name="connsiteX1" fmla="*/ 542617 w 1371600"/>
                    <a:gd name="connsiteY1" fmla="*/ 479639 h 2386078"/>
                    <a:gd name="connsiteX2" fmla="*/ 0 w 1371600"/>
                    <a:gd name="connsiteY2" fmla="*/ 750497 h 2386078"/>
                    <a:gd name="connsiteX3" fmla="*/ 619833 w 1371600"/>
                    <a:gd name="connsiteY3" fmla="*/ 612474 h 2386078"/>
                    <a:gd name="connsiteX4" fmla="*/ 810035 w 1371600"/>
                    <a:gd name="connsiteY4" fmla="*/ 483502 h 2386078"/>
                    <a:gd name="connsiteX5" fmla="*/ 810882 w 1371600"/>
                    <a:gd name="connsiteY5" fmla="*/ 1095555 h 2386078"/>
                    <a:gd name="connsiteX6" fmla="*/ 606019 w 1371600"/>
                    <a:gd name="connsiteY6" fmla="*/ 2380465 h 2386078"/>
                    <a:gd name="connsiteX7" fmla="*/ 741872 w 1371600"/>
                    <a:gd name="connsiteY7" fmla="*/ 2386078 h 2386078"/>
                    <a:gd name="connsiteX8" fmla="*/ 1026544 w 1371600"/>
                    <a:gd name="connsiteY8" fmla="*/ 1345720 h 2386078"/>
                    <a:gd name="connsiteX9" fmla="*/ 1233577 w 1371600"/>
                    <a:gd name="connsiteY9" fmla="*/ 2380889 h 2386078"/>
                    <a:gd name="connsiteX10" fmla="*/ 1371600 w 1371600"/>
                    <a:gd name="connsiteY10" fmla="*/ 2372263 h 2386078"/>
                    <a:gd name="connsiteX11" fmla="*/ 974785 w 1371600"/>
                    <a:gd name="connsiteY11" fmla="*/ 8626 h 2386078"/>
                    <a:gd name="connsiteX12" fmla="*/ 862641 w 1371600"/>
                    <a:gd name="connsiteY12" fmla="*/ 0 h 2386078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10035 w 1371600"/>
                    <a:gd name="connsiteY4" fmla="*/ 483502 h 2380889"/>
                    <a:gd name="connsiteX5" fmla="*/ 810882 w 1371600"/>
                    <a:gd name="connsiteY5" fmla="*/ 1095555 h 2380889"/>
                    <a:gd name="connsiteX6" fmla="*/ 606019 w 1371600"/>
                    <a:gd name="connsiteY6" fmla="*/ 2380465 h 2380889"/>
                    <a:gd name="connsiteX7" fmla="*/ 747482 w 1371600"/>
                    <a:gd name="connsiteY7" fmla="*/ 238046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10035 w 1371600"/>
                    <a:gd name="connsiteY4" fmla="*/ 483502 h 2380889"/>
                    <a:gd name="connsiteX5" fmla="*/ 810882 w 1371600"/>
                    <a:gd name="connsiteY5" fmla="*/ 1095555 h 2380889"/>
                    <a:gd name="connsiteX6" fmla="*/ 606019 w 1371600"/>
                    <a:gd name="connsiteY6" fmla="*/ 2380465 h 2380889"/>
                    <a:gd name="connsiteX7" fmla="*/ 747482 w 1371600"/>
                    <a:gd name="connsiteY7" fmla="*/ 238046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10035 w 1371600"/>
                    <a:gd name="connsiteY4" fmla="*/ 483502 h 2380889"/>
                    <a:gd name="connsiteX5" fmla="*/ 810882 w 1371600"/>
                    <a:gd name="connsiteY5" fmla="*/ 1095555 h 2380889"/>
                    <a:gd name="connsiteX6" fmla="*/ 606019 w 1371600"/>
                    <a:gd name="connsiteY6" fmla="*/ 2380465 h 2380889"/>
                    <a:gd name="connsiteX7" fmla="*/ 747482 w 1371600"/>
                    <a:gd name="connsiteY7" fmla="*/ 238046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7210"/>
                    <a:gd name="connsiteY0" fmla="*/ 0 h 2380889"/>
                    <a:gd name="connsiteX1" fmla="*/ 542617 w 1377210"/>
                    <a:gd name="connsiteY1" fmla="*/ 479639 h 2380889"/>
                    <a:gd name="connsiteX2" fmla="*/ 0 w 1377210"/>
                    <a:gd name="connsiteY2" fmla="*/ 750497 h 2380889"/>
                    <a:gd name="connsiteX3" fmla="*/ 619833 w 1377210"/>
                    <a:gd name="connsiteY3" fmla="*/ 612474 h 2380889"/>
                    <a:gd name="connsiteX4" fmla="*/ 810035 w 1377210"/>
                    <a:gd name="connsiteY4" fmla="*/ 483502 h 2380889"/>
                    <a:gd name="connsiteX5" fmla="*/ 810882 w 1377210"/>
                    <a:gd name="connsiteY5" fmla="*/ 1095555 h 2380889"/>
                    <a:gd name="connsiteX6" fmla="*/ 606019 w 1377210"/>
                    <a:gd name="connsiteY6" fmla="*/ 2380465 h 2380889"/>
                    <a:gd name="connsiteX7" fmla="*/ 747482 w 1377210"/>
                    <a:gd name="connsiteY7" fmla="*/ 2380468 h 2380889"/>
                    <a:gd name="connsiteX8" fmla="*/ 1026544 w 1377210"/>
                    <a:gd name="connsiteY8" fmla="*/ 1345720 h 2380889"/>
                    <a:gd name="connsiteX9" fmla="*/ 1233577 w 1377210"/>
                    <a:gd name="connsiteY9" fmla="*/ 2380889 h 2380889"/>
                    <a:gd name="connsiteX10" fmla="*/ 1377210 w 1377210"/>
                    <a:gd name="connsiteY10" fmla="*/ 2377873 h 2380889"/>
                    <a:gd name="connsiteX11" fmla="*/ 974785 w 1377210"/>
                    <a:gd name="connsiteY11" fmla="*/ 8626 h 2380889"/>
                    <a:gd name="connsiteX12" fmla="*/ 862641 w 1377210"/>
                    <a:gd name="connsiteY12" fmla="*/ 0 h 2380889"/>
                    <a:gd name="connsiteX0" fmla="*/ 862641 w 1377210"/>
                    <a:gd name="connsiteY0" fmla="*/ 0 h 2380889"/>
                    <a:gd name="connsiteX1" fmla="*/ 542617 w 1377210"/>
                    <a:gd name="connsiteY1" fmla="*/ 479639 h 2380889"/>
                    <a:gd name="connsiteX2" fmla="*/ 165490 w 1377210"/>
                    <a:gd name="connsiteY2" fmla="*/ 658782 h 2380889"/>
                    <a:gd name="connsiteX3" fmla="*/ 0 w 1377210"/>
                    <a:gd name="connsiteY3" fmla="*/ 750497 h 2380889"/>
                    <a:gd name="connsiteX4" fmla="*/ 619833 w 1377210"/>
                    <a:gd name="connsiteY4" fmla="*/ 612474 h 2380889"/>
                    <a:gd name="connsiteX5" fmla="*/ 810035 w 1377210"/>
                    <a:gd name="connsiteY5" fmla="*/ 483502 h 2380889"/>
                    <a:gd name="connsiteX6" fmla="*/ 810882 w 1377210"/>
                    <a:gd name="connsiteY6" fmla="*/ 1095555 h 2380889"/>
                    <a:gd name="connsiteX7" fmla="*/ 606019 w 1377210"/>
                    <a:gd name="connsiteY7" fmla="*/ 2380465 h 2380889"/>
                    <a:gd name="connsiteX8" fmla="*/ 747482 w 1377210"/>
                    <a:gd name="connsiteY8" fmla="*/ 2380468 h 2380889"/>
                    <a:gd name="connsiteX9" fmla="*/ 1026544 w 1377210"/>
                    <a:gd name="connsiteY9" fmla="*/ 1345720 h 2380889"/>
                    <a:gd name="connsiteX10" fmla="*/ 1233577 w 1377210"/>
                    <a:gd name="connsiteY10" fmla="*/ 2380889 h 2380889"/>
                    <a:gd name="connsiteX11" fmla="*/ 1377210 w 1377210"/>
                    <a:gd name="connsiteY11" fmla="*/ 2377873 h 2380889"/>
                    <a:gd name="connsiteX12" fmla="*/ 974785 w 1377210"/>
                    <a:gd name="connsiteY12" fmla="*/ 8626 h 2380889"/>
                    <a:gd name="connsiteX13" fmla="*/ 862641 w 1377210"/>
                    <a:gd name="connsiteY13" fmla="*/ 0 h 2380889"/>
                    <a:gd name="connsiteX0" fmla="*/ 862641 w 1377210"/>
                    <a:gd name="connsiteY0" fmla="*/ 0 h 2380889"/>
                    <a:gd name="connsiteX1" fmla="*/ 542617 w 1377210"/>
                    <a:gd name="connsiteY1" fmla="*/ 479639 h 2380889"/>
                    <a:gd name="connsiteX2" fmla="*/ 47684 w 1377210"/>
                    <a:gd name="connsiteY2" fmla="*/ 670001 h 2380889"/>
                    <a:gd name="connsiteX3" fmla="*/ 0 w 1377210"/>
                    <a:gd name="connsiteY3" fmla="*/ 750497 h 2380889"/>
                    <a:gd name="connsiteX4" fmla="*/ 619833 w 1377210"/>
                    <a:gd name="connsiteY4" fmla="*/ 612474 h 2380889"/>
                    <a:gd name="connsiteX5" fmla="*/ 810035 w 1377210"/>
                    <a:gd name="connsiteY5" fmla="*/ 483502 h 2380889"/>
                    <a:gd name="connsiteX6" fmla="*/ 810882 w 1377210"/>
                    <a:gd name="connsiteY6" fmla="*/ 1095555 h 2380889"/>
                    <a:gd name="connsiteX7" fmla="*/ 606019 w 1377210"/>
                    <a:gd name="connsiteY7" fmla="*/ 2380465 h 2380889"/>
                    <a:gd name="connsiteX8" fmla="*/ 747482 w 1377210"/>
                    <a:gd name="connsiteY8" fmla="*/ 2380468 h 2380889"/>
                    <a:gd name="connsiteX9" fmla="*/ 1026544 w 1377210"/>
                    <a:gd name="connsiteY9" fmla="*/ 1345720 h 2380889"/>
                    <a:gd name="connsiteX10" fmla="*/ 1233577 w 1377210"/>
                    <a:gd name="connsiteY10" fmla="*/ 2380889 h 2380889"/>
                    <a:gd name="connsiteX11" fmla="*/ 1377210 w 1377210"/>
                    <a:gd name="connsiteY11" fmla="*/ 2377873 h 2380889"/>
                    <a:gd name="connsiteX12" fmla="*/ 974785 w 1377210"/>
                    <a:gd name="connsiteY12" fmla="*/ 8626 h 2380889"/>
                    <a:gd name="connsiteX13" fmla="*/ 862641 w 1377210"/>
                    <a:gd name="connsiteY13" fmla="*/ 0 h 2380889"/>
                    <a:gd name="connsiteX0" fmla="*/ 814957 w 1329526"/>
                    <a:gd name="connsiteY0" fmla="*/ 0 h 2380889"/>
                    <a:gd name="connsiteX1" fmla="*/ 494933 w 1329526"/>
                    <a:gd name="connsiteY1" fmla="*/ 479639 h 2380889"/>
                    <a:gd name="connsiteX2" fmla="*/ 0 w 1329526"/>
                    <a:gd name="connsiteY2" fmla="*/ 670001 h 2380889"/>
                    <a:gd name="connsiteX3" fmla="*/ 30854 w 1329526"/>
                    <a:gd name="connsiteY3" fmla="*/ 744887 h 2380889"/>
                    <a:gd name="connsiteX4" fmla="*/ 572149 w 1329526"/>
                    <a:gd name="connsiteY4" fmla="*/ 612474 h 2380889"/>
                    <a:gd name="connsiteX5" fmla="*/ 762351 w 1329526"/>
                    <a:gd name="connsiteY5" fmla="*/ 483502 h 2380889"/>
                    <a:gd name="connsiteX6" fmla="*/ 763198 w 1329526"/>
                    <a:gd name="connsiteY6" fmla="*/ 1095555 h 2380889"/>
                    <a:gd name="connsiteX7" fmla="*/ 558335 w 1329526"/>
                    <a:gd name="connsiteY7" fmla="*/ 2380465 h 2380889"/>
                    <a:gd name="connsiteX8" fmla="*/ 699798 w 1329526"/>
                    <a:gd name="connsiteY8" fmla="*/ 2380468 h 2380889"/>
                    <a:gd name="connsiteX9" fmla="*/ 978860 w 1329526"/>
                    <a:gd name="connsiteY9" fmla="*/ 1345720 h 2380889"/>
                    <a:gd name="connsiteX10" fmla="*/ 1185893 w 1329526"/>
                    <a:gd name="connsiteY10" fmla="*/ 2380889 h 2380889"/>
                    <a:gd name="connsiteX11" fmla="*/ 1329526 w 1329526"/>
                    <a:gd name="connsiteY11" fmla="*/ 2377873 h 2380889"/>
                    <a:gd name="connsiteX12" fmla="*/ 927101 w 1329526"/>
                    <a:gd name="connsiteY12" fmla="*/ 8626 h 2380889"/>
                    <a:gd name="connsiteX13" fmla="*/ 814957 w 1329526"/>
                    <a:gd name="connsiteY13" fmla="*/ 0 h 2380889"/>
                    <a:gd name="connsiteX0" fmla="*/ 814957 w 1329526"/>
                    <a:gd name="connsiteY0" fmla="*/ 0 h 2380889"/>
                    <a:gd name="connsiteX1" fmla="*/ 494933 w 1329526"/>
                    <a:gd name="connsiteY1" fmla="*/ 479639 h 2380889"/>
                    <a:gd name="connsiteX2" fmla="*/ 0 w 1329526"/>
                    <a:gd name="connsiteY2" fmla="*/ 670001 h 2380889"/>
                    <a:gd name="connsiteX3" fmla="*/ 30854 w 1329526"/>
                    <a:gd name="connsiteY3" fmla="*/ 744887 h 2380889"/>
                    <a:gd name="connsiteX4" fmla="*/ 572149 w 1329526"/>
                    <a:gd name="connsiteY4" fmla="*/ 612474 h 2380889"/>
                    <a:gd name="connsiteX5" fmla="*/ 762351 w 1329526"/>
                    <a:gd name="connsiteY5" fmla="*/ 483502 h 2380889"/>
                    <a:gd name="connsiteX6" fmla="*/ 763198 w 1329526"/>
                    <a:gd name="connsiteY6" fmla="*/ 1095555 h 2380889"/>
                    <a:gd name="connsiteX7" fmla="*/ 558335 w 1329526"/>
                    <a:gd name="connsiteY7" fmla="*/ 2380465 h 2380889"/>
                    <a:gd name="connsiteX8" fmla="*/ 699798 w 1329526"/>
                    <a:gd name="connsiteY8" fmla="*/ 2380468 h 2380889"/>
                    <a:gd name="connsiteX9" fmla="*/ 962030 w 1329526"/>
                    <a:gd name="connsiteY9" fmla="*/ 1407428 h 2380889"/>
                    <a:gd name="connsiteX10" fmla="*/ 1185893 w 1329526"/>
                    <a:gd name="connsiteY10" fmla="*/ 2380889 h 2380889"/>
                    <a:gd name="connsiteX11" fmla="*/ 1329526 w 1329526"/>
                    <a:gd name="connsiteY11" fmla="*/ 2377873 h 2380889"/>
                    <a:gd name="connsiteX12" fmla="*/ 927101 w 1329526"/>
                    <a:gd name="connsiteY12" fmla="*/ 8626 h 2380889"/>
                    <a:gd name="connsiteX13" fmla="*/ 814957 w 1329526"/>
                    <a:gd name="connsiteY13" fmla="*/ 0 h 2380889"/>
                    <a:gd name="connsiteX0" fmla="*/ 814957 w 1329526"/>
                    <a:gd name="connsiteY0" fmla="*/ 0 h 2380889"/>
                    <a:gd name="connsiteX1" fmla="*/ 494933 w 1329526"/>
                    <a:gd name="connsiteY1" fmla="*/ 479639 h 2380889"/>
                    <a:gd name="connsiteX2" fmla="*/ 0 w 1329526"/>
                    <a:gd name="connsiteY2" fmla="*/ 670001 h 2380889"/>
                    <a:gd name="connsiteX3" fmla="*/ 30854 w 1329526"/>
                    <a:gd name="connsiteY3" fmla="*/ 744887 h 2380889"/>
                    <a:gd name="connsiteX4" fmla="*/ 572149 w 1329526"/>
                    <a:gd name="connsiteY4" fmla="*/ 612474 h 2380889"/>
                    <a:gd name="connsiteX5" fmla="*/ 762351 w 1329526"/>
                    <a:gd name="connsiteY5" fmla="*/ 483502 h 2380889"/>
                    <a:gd name="connsiteX6" fmla="*/ 763198 w 1329526"/>
                    <a:gd name="connsiteY6" fmla="*/ 1095555 h 2380889"/>
                    <a:gd name="connsiteX7" fmla="*/ 558335 w 1329526"/>
                    <a:gd name="connsiteY7" fmla="*/ 2380465 h 2380889"/>
                    <a:gd name="connsiteX8" fmla="*/ 699798 w 1329526"/>
                    <a:gd name="connsiteY8" fmla="*/ 2380468 h 2380889"/>
                    <a:gd name="connsiteX9" fmla="*/ 978859 w 1329526"/>
                    <a:gd name="connsiteY9" fmla="*/ 1418648 h 2380889"/>
                    <a:gd name="connsiteX10" fmla="*/ 1185893 w 1329526"/>
                    <a:gd name="connsiteY10" fmla="*/ 2380889 h 2380889"/>
                    <a:gd name="connsiteX11" fmla="*/ 1329526 w 1329526"/>
                    <a:gd name="connsiteY11" fmla="*/ 2377873 h 2380889"/>
                    <a:gd name="connsiteX12" fmla="*/ 927101 w 1329526"/>
                    <a:gd name="connsiteY12" fmla="*/ 8626 h 2380889"/>
                    <a:gd name="connsiteX13" fmla="*/ 814957 w 1329526"/>
                    <a:gd name="connsiteY13" fmla="*/ 0 h 23808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329526" h="2380889">
                      <a:moveTo>
                        <a:pt x="814957" y="0"/>
                      </a:moveTo>
                      <a:lnTo>
                        <a:pt x="494933" y="479639"/>
                      </a:lnTo>
                      <a:lnTo>
                        <a:pt x="0" y="670001"/>
                      </a:lnTo>
                      <a:lnTo>
                        <a:pt x="30854" y="744887"/>
                      </a:lnTo>
                      <a:lnTo>
                        <a:pt x="572149" y="612474"/>
                      </a:lnTo>
                      <a:lnTo>
                        <a:pt x="762351" y="483502"/>
                      </a:lnTo>
                      <a:cubicBezTo>
                        <a:pt x="794421" y="764187"/>
                        <a:pt x="770396" y="887797"/>
                        <a:pt x="763198" y="1095555"/>
                      </a:cubicBezTo>
                      <a:cubicBezTo>
                        <a:pt x="616550" y="1699404"/>
                        <a:pt x="730862" y="1724858"/>
                        <a:pt x="558335" y="2380465"/>
                      </a:cubicBezTo>
                      <a:lnTo>
                        <a:pt x="699798" y="2380468"/>
                      </a:lnTo>
                      <a:cubicBezTo>
                        <a:pt x="819580" y="2080289"/>
                        <a:pt x="797846" y="1640765"/>
                        <a:pt x="978859" y="1418648"/>
                      </a:cubicBezTo>
                      <a:cubicBezTo>
                        <a:pt x="1157137" y="1864345"/>
                        <a:pt x="1102505" y="2030082"/>
                        <a:pt x="1185893" y="2380889"/>
                      </a:cubicBezTo>
                      <a:lnTo>
                        <a:pt x="1329526" y="2377873"/>
                      </a:lnTo>
                      <a:cubicBezTo>
                        <a:pt x="1110990" y="727352"/>
                        <a:pt x="1344044" y="391063"/>
                        <a:pt x="927101" y="8626"/>
                      </a:cubicBezTo>
                      <a:lnTo>
                        <a:pt x="814957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</p:grpSp>
        <p:sp>
          <p:nvSpPr>
            <p:cNvPr id="39" name="文字方塊 38"/>
            <p:cNvSpPr txBox="1"/>
            <p:nvPr/>
          </p:nvSpPr>
          <p:spPr>
            <a:xfrm>
              <a:off x="972330" y="4284385"/>
              <a:ext cx="18646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>
                  <a:latin typeface="Arial" pitchFamily="34" charset="0"/>
                  <a:ea typeface="微軟正黑體" pitchFamily="34" charset="-120"/>
                  <a:cs typeface="Arial" pitchFamily="34" charset="0"/>
                </a:rPr>
                <a:t>1</a:t>
              </a:r>
              <a:r>
                <a:rPr lang="zh-TW" altLang="en-US" dirty="0" smtClean="0">
                  <a:latin typeface="Arial" pitchFamily="34" charset="0"/>
                  <a:ea typeface="微軟正黑體" pitchFamily="34" charset="-120"/>
                  <a:cs typeface="Arial" pitchFamily="34" charset="0"/>
                </a:rPr>
                <a:t>台傳統</a:t>
              </a:r>
              <a:r>
                <a:rPr lang="en-US" altLang="zh-TW" dirty="0" smtClean="0">
                  <a:latin typeface="Arial" pitchFamily="34" charset="0"/>
                  <a:ea typeface="微軟正黑體" pitchFamily="34" charset="-120"/>
                  <a:cs typeface="Arial" pitchFamily="34" charset="0"/>
                </a:rPr>
                <a:t>AOI</a:t>
              </a:r>
              <a:r>
                <a:rPr lang="zh-TW" altLang="en-US" dirty="0" smtClean="0">
                  <a:latin typeface="Arial" pitchFamily="34" charset="0"/>
                  <a:ea typeface="微軟正黑體" pitchFamily="34" charset="-120"/>
                  <a:cs typeface="Arial" pitchFamily="34" charset="0"/>
                </a:rPr>
                <a:t>主機</a:t>
              </a:r>
              <a:endParaRPr lang="zh-TW" altLang="en-US" dirty="0">
                <a:latin typeface="Arial" pitchFamily="34" charset="0"/>
                <a:ea typeface="微軟正黑體" pitchFamily="34" charset="-12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4207912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3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>
                <a:cs typeface="Arial" pitchFamily="34" charset="0"/>
              </a:rPr>
              <a:t>Safe Harbor Notice</a:t>
            </a:r>
            <a:r>
              <a:rPr lang="en-US" altLang="zh-TW" sz="1200" dirty="0" smtClean="0">
                <a:cs typeface="Arial" pitchFamily="34" charset="0"/>
              </a:rPr>
              <a:t> </a:t>
            </a:r>
            <a:r>
              <a:rPr lang="en-US" altLang="zh-TW" dirty="0" smtClean="0">
                <a:cs typeface="Arial" pitchFamily="34" charset="0"/>
              </a:rPr>
              <a:t>-</a:t>
            </a:r>
            <a:r>
              <a:rPr lang="en-US" altLang="zh-TW" sz="1800" dirty="0">
                <a:cs typeface="Arial" pitchFamily="34" charset="0"/>
              </a:rPr>
              <a:t> </a:t>
            </a:r>
            <a:r>
              <a:rPr lang="zh-TW" altLang="en-US" dirty="0" smtClean="0">
                <a:cs typeface="Arial" pitchFamily="34" charset="0"/>
              </a:rPr>
              <a:t>免責聲明</a:t>
            </a:r>
            <a:endParaRPr lang="zh-TW" altLang="en-US" dirty="0">
              <a:cs typeface="Arial" pitchFamily="34" charset="0"/>
            </a:endParaRPr>
          </a:p>
        </p:txBody>
      </p:sp>
      <p:sp>
        <p:nvSpPr>
          <p:cNvPr id="8" name="矩形 3"/>
          <p:cNvSpPr>
            <a:spLocks noChangeArrowheads="1"/>
          </p:cNvSpPr>
          <p:nvPr/>
        </p:nvSpPr>
        <p:spPr bwMode="auto">
          <a:xfrm>
            <a:off x="395536" y="3706907"/>
            <a:ext cx="4896544" cy="2050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ts val="2600"/>
              </a:lnSpc>
              <a:spcBef>
                <a:spcPts val="1200"/>
              </a:spcBef>
              <a:defRPr/>
            </a:pPr>
            <a:r>
              <a:rPr lang="zh-TW" altLang="en-US" sz="1400" dirty="0" smtClean="0">
                <a:latin typeface="Arial" pitchFamily="34" charset="0"/>
                <a:ea typeface="微軟正黑體" pitchFamily="34" charset="-120"/>
                <a:cs typeface="Arial" pitchFamily="34" charset="0"/>
              </a:rPr>
              <a:t>本簡報資料所提供之資訊，包含所有前瞻性的看法，</a:t>
            </a:r>
            <a:r>
              <a:rPr lang="zh-TW" altLang="en-US" sz="1400" spc="50" dirty="0" smtClean="0">
                <a:latin typeface="Arial" pitchFamily="34" charset="0"/>
                <a:ea typeface="微軟正黑體" pitchFamily="34" charset="-120"/>
                <a:cs typeface="Arial" pitchFamily="34" charset="0"/>
              </a:rPr>
              <a:t>將不會因任何新的資訊、未來事件、或任何狀況的</a:t>
            </a:r>
            <a:r>
              <a:rPr lang="zh-TW" altLang="en-US" sz="1400" spc="-150" dirty="0" smtClean="0">
                <a:latin typeface="Arial" pitchFamily="34" charset="0"/>
                <a:ea typeface="微軟正黑體" pitchFamily="34" charset="-120"/>
                <a:cs typeface="Arial" pitchFamily="34" charset="0"/>
              </a:rPr>
              <a:t>產生而更新相關資訊。牧德科技股份有限公司（本公司）</a:t>
            </a:r>
            <a:r>
              <a:rPr lang="zh-TW" altLang="en-US" sz="1400" dirty="0" smtClean="0">
                <a:latin typeface="Arial" pitchFamily="34" charset="0"/>
                <a:ea typeface="微軟正黑體" pitchFamily="34" charset="-120"/>
                <a:cs typeface="Arial" pitchFamily="34" charset="0"/>
              </a:rPr>
              <a:t>並不負有更新或修正本簡報資料內容之責任。本簡報</a:t>
            </a:r>
            <a:r>
              <a:rPr lang="zh-TW" altLang="en-US" sz="1400" spc="20" dirty="0" smtClean="0">
                <a:latin typeface="Arial" pitchFamily="34" charset="0"/>
                <a:ea typeface="微軟正黑體" pitchFamily="34" charset="-120"/>
                <a:cs typeface="Arial" pitchFamily="34" charset="0"/>
              </a:rPr>
              <a:t>資料中所提供之資訊並未明示或暗示的表達或保證</a:t>
            </a:r>
            <a:r>
              <a:rPr lang="zh-TW" altLang="en-US" sz="1400" dirty="0" smtClean="0">
                <a:latin typeface="Arial" pitchFamily="34" charset="0"/>
                <a:ea typeface="微軟正黑體" pitchFamily="34" charset="-120"/>
                <a:cs typeface="Arial" pitchFamily="34" charset="0"/>
              </a:rPr>
              <a:t>其具有正確性、完整性、或可靠性，亦不代表  本公司、產業狀況或後續重大發展的完整論述。</a:t>
            </a:r>
            <a:endParaRPr kumimoji="0" lang="zh-TW" altLang="en-US" sz="1400" dirty="0">
              <a:effectLst>
                <a:glow rad="101600">
                  <a:schemeClr val="bg1">
                    <a:alpha val="60000"/>
                  </a:schemeClr>
                </a:glow>
              </a:effectLst>
              <a:latin typeface="Arial" pitchFamily="34" charset="0"/>
              <a:ea typeface="微軟正黑體" pitchFamily="34" charset="-120"/>
              <a:cs typeface="Arial" pitchFamily="34" charset="0"/>
            </a:endParaRPr>
          </a:p>
        </p:txBody>
      </p:sp>
      <p:pic>
        <p:nvPicPr>
          <p:cNvPr id="6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8984" y="3706907"/>
            <a:ext cx="3645793" cy="2425385"/>
          </a:xfrm>
          <a:prstGeom prst="rect">
            <a:avLst/>
          </a:prstGeom>
          <a:noFill/>
          <a:ln>
            <a:noFill/>
          </a:ln>
          <a:effectLst>
            <a:softEdge rad="190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8"/>
          <p:cNvSpPr/>
          <p:nvPr/>
        </p:nvSpPr>
        <p:spPr>
          <a:xfrm>
            <a:off x="395536" y="1556792"/>
            <a:ext cx="7974632" cy="18766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  <a:spcBef>
                <a:spcPts val="1200"/>
              </a:spcBef>
            </a:pPr>
            <a:r>
              <a:rPr lang="en-US" altLang="zh-TW" sz="1600" dirty="0">
                <a:latin typeface="Arial" pitchFamily="34" charset="0"/>
                <a:ea typeface="微軟正黑體" pitchFamily="34" charset="-120"/>
                <a:cs typeface="Arial" pitchFamily="34" charset="0"/>
              </a:rPr>
              <a:t>MACHVISION’s statements of its current expectations are forward looking statements subject to significant risks and uncertainties and actual results may differ materially from those contained in the forward-looking statements. </a:t>
            </a:r>
          </a:p>
          <a:p>
            <a:pPr>
              <a:lnSpc>
                <a:spcPts val="2600"/>
              </a:lnSpc>
              <a:spcBef>
                <a:spcPts val="1200"/>
              </a:spcBef>
            </a:pPr>
            <a:r>
              <a:rPr lang="en-US" altLang="zh-TW" sz="1600" dirty="0">
                <a:latin typeface="Arial" pitchFamily="34" charset="0"/>
                <a:ea typeface="微軟正黑體" pitchFamily="34" charset="-120"/>
                <a:cs typeface="Arial" pitchFamily="34" charset="0"/>
              </a:rPr>
              <a:t>Except as required by law, we undertake no obligation to update any forward-looking statement, whether as a result of new information, future events, or otherwise.</a:t>
            </a:r>
          </a:p>
        </p:txBody>
      </p:sp>
    </p:spTree>
    <p:extLst>
      <p:ext uri="{BB962C8B-B14F-4D97-AF65-F5344CB8AC3E}">
        <p14:creationId xmlns="" xmlns:p14="http://schemas.microsoft.com/office/powerpoint/2010/main" val="3159194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cs typeface="Arial" pitchFamily="34" charset="0"/>
              </a:rPr>
              <a:t>營運</a:t>
            </a:r>
            <a:r>
              <a:rPr lang="zh-TW" altLang="en-US" dirty="0" smtClean="0">
                <a:cs typeface="Arial" pitchFamily="34" charset="0"/>
              </a:rPr>
              <a:t>狀況</a:t>
            </a:r>
            <a:endParaRPr lang="zh-TW" altLang="en-US" dirty="0">
              <a:cs typeface="Arial" pitchFamily="34" charset="0"/>
            </a:endParaRPr>
          </a:p>
        </p:txBody>
      </p:sp>
      <p:sp>
        <p:nvSpPr>
          <p:cNvPr id="7" name="文字版面配置區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TW" dirty="0" smtClean="0">
                <a:cs typeface="Arial" pitchFamily="34" charset="0"/>
              </a:rPr>
              <a:t>AOI 4.0 </a:t>
            </a:r>
            <a:r>
              <a:rPr lang="zh-TW" altLang="en-US" dirty="0" smtClean="0">
                <a:cs typeface="Arial" pitchFamily="34" charset="0"/>
              </a:rPr>
              <a:t>與 </a:t>
            </a:r>
            <a:r>
              <a:rPr lang="en-US" altLang="zh-TW" dirty="0" smtClean="0">
                <a:cs typeface="Arial" pitchFamily="34" charset="0"/>
              </a:rPr>
              <a:t>AOI 4.0</a:t>
            </a:r>
            <a:r>
              <a:rPr lang="en-US" altLang="zh-TW" baseline="30000" dirty="0" smtClean="0">
                <a:cs typeface="Arial" pitchFamily="34" charset="0"/>
              </a:rPr>
              <a:t>+</a:t>
            </a:r>
            <a:r>
              <a:rPr lang="en-US" altLang="zh-TW" dirty="0" smtClean="0">
                <a:cs typeface="Arial" pitchFamily="34" charset="0"/>
              </a:rPr>
              <a:t> </a:t>
            </a:r>
            <a:r>
              <a:rPr lang="zh-TW" altLang="en-US" dirty="0" smtClean="0">
                <a:cs typeface="Arial" pitchFamily="34" charset="0"/>
              </a:rPr>
              <a:t>效益比較</a:t>
            </a:r>
            <a:endParaRPr lang="zh-TW" altLang="en-US" dirty="0">
              <a:cs typeface="Arial" pitchFamily="34" charset="0"/>
            </a:endParaRPr>
          </a:p>
        </p:txBody>
      </p:sp>
      <p:grpSp>
        <p:nvGrpSpPr>
          <p:cNvPr id="6" name="群組 5"/>
          <p:cNvGrpSpPr/>
          <p:nvPr/>
        </p:nvGrpSpPr>
        <p:grpSpPr>
          <a:xfrm>
            <a:off x="1504878" y="2191593"/>
            <a:ext cx="1440160" cy="1440160"/>
            <a:chOff x="1619672" y="2276872"/>
            <a:chExt cx="1440160" cy="1440160"/>
          </a:xfrm>
        </p:grpSpPr>
        <p:sp>
          <p:nvSpPr>
            <p:cNvPr id="2" name="橢圓 1"/>
            <p:cNvSpPr/>
            <p:nvPr/>
          </p:nvSpPr>
          <p:spPr>
            <a:xfrm>
              <a:off x="1619672" y="2276872"/>
              <a:ext cx="1440160" cy="144016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000" b="1" dirty="0">
                <a:latin typeface="Arial" pitchFamily="34" charset="0"/>
                <a:ea typeface="微軟正黑體" pitchFamily="34" charset="-120"/>
                <a:cs typeface="Arial" pitchFamily="34" charset="0"/>
              </a:endParaRPr>
            </a:p>
          </p:txBody>
        </p:sp>
        <p:sp>
          <p:nvSpPr>
            <p:cNvPr id="4" name="文字方塊 3"/>
            <p:cNvSpPr txBox="1"/>
            <p:nvPr/>
          </p:nvSpPr>
          <p:spPr>
            <a:xfrm>
              <a:off x="1717628" y="2581453"/>
              <a:ext cx="124425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TW" sz="2400" b="1" dirty="0" smtClean="0">
                  <a:solidFill>
                    <a:schemeClr val="bg1"/>
                  </a:solidFill>
                  <a:latin typeface="Arial" pitchFamily="34" charset="0"/>
                  <a:ea typeface="微軟正黑體" pitchFamily="34" charset="-120"/>
                  <a:cs typeface="Arial" pitchFamily="34" charset="0"/>
                </a:rPr>
                <a:t>1</a:t>
              </a:r>
              <a:r>
                <a:rPr lang="zh-TW" altLang="en-US" sz="2400" b="1" dirty="0" smtClean="0">
                  <a:solidFill>
                    <a:schemeClr val="bg1"/>
                  </a:solidFill>
                  <a:latin typeface="Arial" pitchFamily="34" charset="0"/>
                  <a:ea typeface="微軟正黑體" pitchFamily="34" charset="-120"/>
                  <a:cs typeface="Arial" pitchFamily="34" charset="0"/>
                </a:rPr>
                <a:t>台</a:t>
              </a:r>
              <a:endParaRPr lang="en-US" altLang="zh-TW" sz="2400" b="1" dirty="0">
                <a:solidFill>
                  <a:schemeClr val="bg1"/>
                </a:solidFill>
                <a:latin typeface="Arial" pitchFamily="34" charset="0"/>
                <a:ea typeface="微軟正黑體" pitchFamily="34" charset="-120"/>
                <a:cs typeface="Arial" pitchFamily="34" charset="0"/>
              </a:endParaRPr>
            </a:p>
            <a:p>
              <a:pPr algn="ctr"/>
              <a:r>
                <a:rPr lang="en-US" altLang="zh-TW" sz="2400" b="1" dirty="0">
                  <a:solidFill>
                    <a:schemeClr val="bg1"/>
                  </a:solidFill>
                  <a:latin typeface="Arial" pitchFamily="34" charset="0"/>
                  <a:ea typeface="微軟正黑體" pitchFamily="34" charset="-120"/>
                  <a:cs typeface="Arial" pitchFamily="34" charset="0"/>
                </a:rPr>
                <a:t>AOI </a:t>
              </a:r>
              <a:r>
                <a:rPr lang="en-US" altLang="zh-TW" sz="2400" b="1" dirty="0" smtClean="0">
                  <a:solidFill>
                    <a:schemeClr val="bg1"/>
                  </a:solidFill>
                  <a:latin typeface="Arial" pitchFamily="34" charset="0"/>
                  <a:ea typeface="微軟正黑體" pitchFamily="34" charset="-120"/>
                  <a:cs typeface="Arial" pitchFamily="34" charset="0"/>
                </a:rPr>
                <a:t>4.0</a:t>
              </a:r>
              <a:endParaRPr lang="zh-TW" altLang="en-US" sz="2400" b="1" dirty="0">
                <a:solidFill>
                  <a:schemeClr val="bg1"/>
                </a:solidFill>
                <a:latin typeface="Arial" pitchFamily="34" charset="0"/>
                <a:ea typeface="微軟正黑體" pitchFamily="34" charset="-120"/>
                <a:cs typeface="Arial" pitchFamily="34" charset="0"/>
              </a:endParaRPr>
            </a:p>
          </p:txBody>
        </p:sp>
      </p:grpSp>
      <p:grpSp>
        <p:nvGrpSpPr>
          <p:cNvPr id="64" name="群組 63"/>
          <p:cNvGrpSpPr/>
          <p:nvPr/>
        </p:nvGrpSpPr>
        <p:grpSpPr>
          <a:xfrm>
            <a:off x="6062947" y="2191593"/>
            <a:ext cx="1440160" cy="1440160"/>
            <a:chOff x="1619672" y="2276872"/>
            <a:chExt cx="1440160" cy="1440160"/>
          </a:xfrm>
        </p:grpSpPr>
        <p:sp>
          <p:nvSpPr>
            <p:cNvPr id="65" name="橢圓 64"/>
            <p:cNvSpPr/>
            <p:nvPr/>
          </p:nvSpPr>
          <p:spPr>
            <a:xfrm>
              <a:off x="1619672" y="2276872"/>
              <a:ext cx="1440160" cy="144016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000" b="1" dirty="0">
                <a:latin typeface="Arial" pitchFamily="34" charset="0"/>
                <a:ea typeface="微軟正黑體" pitchFamily="34" charset="-120"/>
                <a:cs typeface="Arial" pitchFamily="34" charset="0"/>
              </a:endParaRPr>
            </a:p>
          </p:txBody>
        </p:sp>
        <p:sp>
          <p:nvSpPr>
            <p:cNvPr id="66" name="文字方塊 65"/>
            <p:cNvSpPr txBox="1"/>
            <p:nvPr/>
          </p:nvSpPr>
          <p:spPr>
            <a:xfrm>
              <a:off x="1657515" y="2581453"/>
              <a:ext cx="136447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TW" sz="2400" b="1" dirty="0" smtClean="0">
                  <a:solidFill>
                    <a:schemeClr val="bg1"/>
                  </a:solidFill>
                  <a:latin typeface="Arial" pitchFamily="34" charset="0"/>
                  <a:ea typeface="微軟正黑體" pitchFamily="34" charset="-120"/>
                  <a:cs typeface="Arial" pitchFamily="34" charset="0"/>
                </a:rPr>
                <a:t>1</a:t>
              </a:r>
              <a:r>
                <a:rPr lang="zh-TW" altLang="en-US" sz="2400" b="1" dirty="0" smtClean="0">
                  <a:solidFill>
                    <a:schemeClr val="bg1"/>
                  </a:solidFill>
                  <a:latin typeface="Arial" pitchFamily="34" charset="0"/>
                  <a:ea typeface="微軟正黑體" pitchFamily="34" charset="-120"/>
                  <a:cs typeface="Arial" pitchFamily="34" charset="0"/>
                </a:rPr>
                <a:t>台</a:t>
              </a:r>
              <a:endParaRPr lang="en-US" altLang="zh-TW" sz="2400" b="1" dirty="0">
                <a:solidFill>
                  <a:schemeClr val="bg1"/>
                </a:solidFill>
                <a:latin typeface="Arial" pitchFamily="34" charset="0"/>
                <a:ea typeface="微軟正黑體" pitchFamily="34" charset="-120"/>
                <a:cs typeface="Arial" pitchFamily="34" charset="0"/>
              </a:endParaRPr>
            </a:p>
            <a:p>
              <a:pPr algn="ctr"/>
              <a:r>
                <a:rPr lang="en-US" altLang="zh-TW" sz="2400" b="1" dirty="0">
                  <a:solidFill>
                    <a:schemeClr val="bg1"/>
                  </a:solidFill>
                  <a:latin typeface="Arial" pitchFamily="34" charset="0"/>
                  <a:ea typeface="微軟正黑體" pitchFamily="34" charset="-120"/>
                  <a:cs typeface="Arial" pitchFamily="34" charset="0"/>
                </a:rPr>
                <a:t>AOI </a:t>
              </a:r>
              <a:r>
                <a:rPr lang="en-US" altLang="zh-TW" sz="2400" b="1" dirty="0" smtClean="0">
                  <a:solidFill>
                    <a:schemeClr val="bg1"/>
                  </a:solidFill>
                  <a:latin typeface="Arial" pitchFamily="34" charset="0"/>
                  <a:ea typeface="微軟正黑體" pitchFamily="34" charset="-120"/>
                  <a:cs typeface="Arial" pitchFamily="34" charset="0"/>
                </a:rPr>
                <a:t>4.0</a:t>
              </a:r>
              <a:r>
                <a:rPr lang="en-US" altLang="zh-TW" sz="2400" b="1" baseline="30000" dirty="0" smtClean="0">
                  <a:solidFill>
                    <a:schemeClr val="bg1"/>
                  </a:solidFill>
                  <a:latin typeface="Arial" pitchFamily="34" charset="0"/>
                  <a:ea typeface="微軟正黑體" pitchFamily="34" charset="-120"/>
                  <a:cs typeface="Arial" pitchFamily="34" charset="0"/>
                </a:rPr>
                <a:t>+</a:t>
              </a:r>
              <a:endParaRPr lang="zh-TW" altLang="en-US" sz="2400" b="1" baseline="30000" dirty="0">
                <a:solidFill>
                  <a:schemeClr val="bg1"/>
                </a:solidFill>
                <a:latin typeface="Arial" pitchFamily="34" charset="0"/>
                <a:ea typeface="微軟正黑體" pitchFamily="34" charset="-120"/>
                <a:cs typeface="Arial" pitchFamily="34" charset="0"/>
              </a:endParaRPr>
            </a:p>
          </p:txBody>
        </p:sp>
      </p:grpSp>
      <p:grpSp>
        <p:nvGrpSpPr>
          <p:cNvPr id="23" name="群組 22"/>
          <p:cNvGrpSpPr/>
          <p:nvPr/>
        </p:nvGrpSpPr>
        <p:grpSpPr>
          <a:xfrm>
            <a:off x="2147615" y="4487167"/>
            <a:ext cx="2047093" cy="1748996"/>
            <a:chOff x="2147615" y="4487167"/>
            <a:chExt cx="2047093" cy="1748996"/>
          </a:xfrm>
        </p:grpSpPr>
        <p:grpSp>
          <p:nvGrpSpPr>
            <p:cNvPr id="46" name="群組 45"/>
            <p:cNvGrpSpPr/>
            <p:nvPr/>
          </p:nvGrpSpPr>
          <p:grpSpPr>
            <a:xfrm>
              <a:off x="2147615" y="4489422"/>
              <a:ext cx="438194" cy="335391"/>
              <a:chOff x="6297471" y="3524693"/>
              <a:chExt cx="1260704" cy="964937"/>
            </a:xfrm>
          </p:grpSpPr>
          <p:grpSp>
            <p:nvGrpSpPr>
              <p:cNvPr id="55" name="群組 54"/>
              <p:cNvGrpSpPr/>
              <p:nvPr/>
            </p:nvGrpSpPr>
            <p:grpSpPr>
              <a:xfrm>
                <a:off x="6297471" y="3538616"/>
                <a:ext cx="874005" cy="944526"/>
                <a:chOff x="6297471" y="3193626"/>
                <a:chExt cx="1193237" cy="1289516"/>
              </a:xfrm>
            </p:grpSpPr>
            <p:sp>
              <p:nvSpPr>
                <p:cNvPr id="59" name="矩形 58"/>
                <p:cNvSpPr/>
                <p:nvPr/>
              </p:nvSpPr>
              <p:spPr>
                <a:xfrm flipH="1">
                  <a:off x="6297471" y="3812169"/>
                  <a:ext cx="1190516" cy="670973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905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60" name="直角三角形 59"/>
                <p:cNvSpPr/>
                <p:nvPr/>
              </p:nvSpPr>
              <p:spPr>
                <a:xfrm>
                  <a:off x="6300192" y="3193626"/>
                  <a:ext cx="1190516" cy="618543"/>
                </a:xfrm>
                <a:prstGeom prst="rtTriangle">
                  <a:avLst/>
                </a:prstGeom>
                <a:solidFill>
                  <a:schemeClr val="bg1">
                    <a:lumMod val="95000"/>
                  </a:schemeClr>
                </a:solidFill>
                <a:ln w="1905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  <p:grpSp>
            <p:nvGrpSpPr>
              <p:cNvPr id="56" name="群組 55"/>
              <p:cNvGrpSpPr/>
              <p:nvPr/>
            </p:nvGrpSpPr>
            <p:grpSpPr>
              <a:xfrm>
                <a:off x="7092280" y="3524693"/>
                <a:ext cx="465895" cy="964937"/>
                <a:chOff x="4162484" y="2957042"/>
                <a:chExt cx="1329526" cy="2753644"/>
              </a:xfrm>
            </p:grpSpPr>
            <p:sp>
              <p:nvSpPr>
                <p:cNvPr id="57" name="橢圓 56"/>
                <p:cNvSpPr/>
                <p:nvPr/>
              </p:nvSpPr>
              <p:spPr>
                <a:xfrm>
                  <a:off x="4784576" y="2957042"/>
                  <a:ext cx="432048" cy="43204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58" name="手繪多邊形 57"/>
                <p:cNvSpPr/>
                <p:nvPr/>
              </p:nvSpPr>
              <p:spPr>
                <a:xfrm>
                  <a:off x="4162484" y="3329797"/>
                  <a:ext cx="1329526" cy="2380889"/>
                </a:xfrm>
                <a:custGeom>
                  <a:avLst/>
                  <a:gdLst>
                    <a:gd name="connsiteX0" fmla="*/ 888520 w 1725283"/>
                    <a:gd name="connsiteY0" fmla="*/ 8627 h 2424023"/>
                    <a:gd name="connsiteX1" fmla="*/ 612475 w 1725283"/>
                    <a:gd name="connsiteY1" fmla="*/ 388189 h 2424023"/>
                    <a:gd name="connsiteX2" fmla="*/ 0 w 1725283"/>
                    <a:gd name="connsiteY2" fmla="*/ 621102 h 2424023"/>
                    <a:gd name="connsiteX3" fmla="*/ 112143 w 1725283"/>
                    <a:gd name="connsiteY3" fmla="*/ 707366 h 2424023"/>
                    <a:gd name="connsiteX4" fmla="*/ 534837 w 1725283"/>
                    <a:gd name="connsiteY4" fmla="*/ 621102 h 2424023"/>
                    <a:gd name="connsiteX5" fmla="*/ 888520 w 1725283"/>
                    <a:gd name="connsiteY5" fmla="*/ 457200 h 2424023"/>
                    <a:gd name="connsiteX6" fmla="*/ 888520 w 1725283"/>
                    <a:gd name="connsiteY6" fmla="*/ 1362974 h 2424023"/>
                    <a:gd name="connsiteX7" fmla="*/ 500332 w 1725283"/>
                    <a:gd name="connsiteY7" fmla="*/ 2346385 h 2424023"/>
                    <a:gd name="connsiteX8" fmla="*/ 621101 w 1725283"/>
                    <a:gd name="connsiteY8" fmla="*/ 2355012 h 2424023"/>
                    <a:gd name="connsiteX9" fmla="*/ 1121434 w 1725283"/>
                    <a:gd name="connsiteY9" fmla="*/ 1423359 h 2424023"/>
                    <a:gd name="connsiteX10" fmla="*/ 1535501 w 1725283"/>
                    <a:gd name="connsiteY10" fmla="*/ 2424023 h 2424023"/>
                    <a:gd name="connsiteX11" fmla="*/ 1725283 w 1725283"/>
                    <a:gd name="connsiteY11" fmla="*/ 2424023 h 2424023"/>
                    <a:gd name="connsiteX12" fmla="*/ 1293962 w 1725283"/>
                    <a:gd name="connsiteY12" fmla="*/ 1224951 h 2424023"/>
                    <a:gd name="connsiteX13" fmla="*/ 1147313 w 1725283"/>
                    <a:gd name="connsiteY13" fmla="*/ 0 h 2424023"/>
                    <a:gd name="connsiteX14" fmla="*/ 888520 w 1725283"/>
                    <a:gd name="connsiteY14" fmla="*/ 8627 h 2424023"/>
                    <a:gd name="connsiteX0" fmla="*/ 888520 w 1725283"/>
                    <a:gd name="connsiteY0" fmla="*/ 8627 h 2424023"/>
                    <a:gd name="connsiteX1" fmla="*/ 612475 w 1725283"/>
                    <a:gd name="connsiteY1" fmla="*/ 388189 h 2424023"/>
                    <a:gd name="connsiteX2" fmla="*/ 0 w 1725283"/>
                    <a:gd name="connsiteY2" fmla="*/ 621102 h 2424023"/>
                    <a:gd name="connsiteX3" fmla="*/ 112143 w 1725283"/>
                    <a:gd name="connsiteY3" fmla="*/ 707366 h 2424023"/>
                    <a:gd name="connsiteX4" fmla="*/ 534837 w 1725283"/>
                    <a:gd name="connsiteY4" fmla="*/ 621102 h 2424023"/>
                    <a:gd name="connsiteX5" fmla="*/ 888520 w 1725283"/>
                    <a:gd name="connsiteY5" fmla="*/ 457200 h 2424023"/>
                    <a:gd name="connsiteX6" fmla="*/ 923025 w 1725283"/>
                    <a:gd name="connsiteY6" fmla="*/ 1052424 h 2424023"/>
                    <a:gd name="connsiteX7" fmla="*/ 500332 w 1725283"/>
                    <a:gd name="connsiteY7" fmla="*/ 2346385 h 2424023"/>
                    <a:gd name="connsiteX8" fmla="*/ 621101 w 1725283"/>
                    <a:gd name="connsiteY8" fmla="*/ 2355012 h 2424023"/>
                    <a:gd name="connsiteX9" fmla="*/ 1121434 w 1725283"/>
                    <a:gd name="connsiteY9" fmla="*/ 1423359 h 2424023"/>
                    <a:gd name="connsiteX10" fmla="*/ 1535501 w 1725283"/>
                    <a:gd name="connsiteY10" fmla="*/ 2424023 h 2424023"/>
                    <a:gd name="connsiteX11" fmla="*/ 1725283 w 1725283"/>
                    <a:gd name="connsiteY11" fmla="*/ 2424023 h 2424023"/>
                    <a:gd name="connsiteX12" fmla="*/ 1293962 w 1725283"/>
                    <a:gd name="connsiteY12" fmla="*/ 1224951 h 2424023"/>
                    <a:gd name="connsiteX13" fmla="*/ 1147313 w 1725283"/>
                    <a:gd name="connsiteY13" fmla="*/ 0 h 2424023"/>
                    <a:gd name="connsiteX14" fmla="*/ 888520 w 1725283"/>
                    <a:gd name="connsiteY14" fmla="*/ 8627 h 2424023"/>
                    <a:gd name="connsiteX0" fmla="*/ 888520 w 1725283"/>
                    <a:gd name="connsiteY0" fmla="*/ 8627 h 2424023"/>
                    <a:gd name="connsiteX1" fmla="*/ 612475 w 1725283"/>
                    <a:gd name="connsiteY1" fmla="*/ 388189 h 2424023"/>
                    <a:gd name="connsiteX2" fmla="*/ 0 w 1725283"/>
                    <a:gd name="connsiteY2" fmla="*/ 621102 h 2424023"/>
                    <a:gd name="connsiteX3" fmla="*/ 112143 w 1725283"/>
                    <a:gd name="connsiteY3" fmla="*/ 707366 h 2424023"/>
                    <a:gd name="connsiteX4" fmla="*/ 534837 w 1725283"/>
                    <a:gd name="connsiteY4" fmla="*/ 621102 h 2424023"/>
                    <a:gd name="connsiteX5" fmla="*/ 888520 w 1725283"/>
                    <a:gd name="connsiteY5" fmla="*/ 457200 h 2424023"/>
                    <a:gd name="connsiteX6" fmla="*/ 923025 w 1725283"/>
                    <a:gd name="connsiteY6" fmla="*/ 1052424 h 2424023"/>
                    <a:gd name="connsiteX7" fmla="*/ 500332 w 1725283"/>
                    <a:gd name="connsiteY7" fmla="*/ 2346385 h 2424023"/>
                    <a:gd name="connsiteX8" fmla="*/ 621101 w 1725283"/>
                    <a:gd name="connsiteY8" fmla="*/ 2355012 h 2424023"/>
                    <a:gd name="connsiteX9" fmla="*/ 1121434 w 1725283"/>
                    <a:gd name="connsiteY9" fmla="*/ 1423359 h 2424023"/>
                    <a:gd name="connsiteX10" fmla="*/ 1535501 w 1725283"/>
                    <a:gd name="connsiteY10" fmla="*/ 2424023 h 2424023"/>
                    <a:gd name="connsiteX11" fmla="*/ 1725283 w 1725283"/>
                    <a:gd name="connsiteY11" fmla="*/ 2424023 h 2424023"/>
                    <a:gd name="connsiteX12" fmla="*/ 1285336 w 1725283"/>
                    <a:gd name="connsiteY12" fmla="*/ 957533 h 2424023"/>
                    <a:gd name="connsiteX13" fmla="*/ 1147313 w 1725283"/>
                    <a:gd name="connsiteY13" fmla="*/ 0 h 2424023"/>
                    <a:gd name="connsiteX14" fmla="*/ 888520 w 1725283"/>
                    <a:gd name="connsiteY14" fmla="*/ 8627 h 2424023"/>
                    <a:gd name="connsiteX0" fmla="*/ 888520 w 1725283"/>
                    <a:gd name="connsiteY0" fmla="*/ 77638 h 2493034"/>
                    <a:gd name="connsiteX1" fmla="*/ 612475 w 1725283"/>
                    <a:gd name="connsiteY1" fmla="*/ 457200 h 2493034"/>
                    <a:gd name="connsiteX2" fmla="*/ 0 w 1725283"/>
                    <a:gd name="connsiteY2" fmla="*/ 690113 h 2493034"/>
                    <a:gd name="connsiteX3" fmla="*/ 112143 w 1725283"/>
                    <a:gd name="connsiteY3" fmla="*/ 776377 h 2493034"/>
                    <a:gd name="connsiteX4" fmla="*/ 534837 w 1725283"/>
                    <a:gd name="connsiteY4" fmla="*/ 690113 h 2493034"/>
                    <a:gd name="connsiteX5" fmla="*/ 888520 w 1725283"/>
                    <a:gd name="connsiteY5" fmla="*/ 526211 h 2493034"/>
                    <a:gd name="connsiteX6" fmla="*/ 923025 w 1725283"/>
                    <a:gd name="connsiteY6" fmla="*/ 1121435 h 2493034"/>
                    <a:gd name="connsiteX7" fmla="*/ 500332 w 1725283"/>
                    <a:gd name="connsiteY7" fmla="*/ 2415396 h 2493034"/>
                    <a:gd name="connsiteX8" fmla="*/ 621101 w 1725283"/>
                    <a:gd name="connsiteY8" fmla="*/ 2424023 h 2493034"/>
                    <a:gd name="connsiteX9" fmla="*/ 1121434 w 1725283"/>
                    <a:gd name="connsiteY9" fmla="*/ 1492370 h 2493034"/>
                    <a:gd name="connsiteX10" fmla="*/ 1535501 w 1725283"/>
                    <a:gd name="connsiteY10" fmla="*/ 2493034 h 2493034"/>
                    <a:gd name="connsiteX11" fmla="*/ 1725283 w 1725283"/>
                    <a:gd name="connsiteY11" fmla="*/ 2493034 h 2493034"/>
                    <a:gd name="connsiteX12" fmla="*/ 1285336 w 1725283"/>
                    <a:gd name="connsiteY12" fmla="*/ 1026544 h 2493034"/>
                    <a:gd name="connsiteX13" fmla="*/ 1104181 w 1725283"/>
                    <a:gd name="connsiteY13" fmla="*/ 0 h 2493034"/>
                    <a:gd name="connsiteX14" fmla="*/ 888520 w 1725283"/>
                    <a:gd name="connsiteY14" fmla="*/ 77638 h 2493034"/>
                    <a:gd name="connsiteX0" fmla="*/ 974784 w 1725283"/>
                    <a:gd name="connsiteY0" fmla="*/ 0 h 2510286"/>
                    <a:gd name="connsiteX1" fmla="*/ 612475 w 1725283"/>
                    <a:gd name="connsiteY1" fmla="*/ 474452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534837 w 1725283"/>
                    <a:gd name="connsiteY4" fmla="*/ 707365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500332 w 1725283"/>
                    <a:gd name="connsiteY7" fmla="*/ 2432648 h 2510286"/>
                    <a:gd name="connsiteX8" fmla="*/ 621101 w 1725283"/>
                    <a:gd name="connsiteY8" fmla="*/ 2441275 h 2510286"/>
                    <a:gd name="connsiteX9" fmla="*/ 1121434 w 1725283"/>
                    <a:gd name="connsiteY9" fmla="*/ 150962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612475 w 1725283"/>
                    <a:gd name="connsiteY1" fmla="*/ 474452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500332 w 1725283"/>
                    <a:gd name="connsiteY7" fmla="*/ 2432648 h 2510286"/>
                    <a:gd name="connsiteX8" fmla="*/ 621101 w 1725283"/>
                    <a:gd name="connsiteY8" fmla="*/ 2441275 h 2510286"/>
                    <a:gd name="connsiteX9" fmla="*/ 1121434 w 1725283"/>
                    <a:gd name="connsiteY9" fmla="*/ 150962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500332 w 1725283"/>
                    <a:gd name="connsiteY7" fmla="*/ 2432648 h 2510286"/>
                    <a:gd name="connsiteX8" fmla="*/ 621101 w 1725283"/>
                    <a:gd name="connsiteY8" fmla="*/ 2441275 h 2510286"/>
                    <a:gd name="connsiteX9" fmla="*/ 1121434 w 1725283"/>
                    <a:gd name="connsiteY9" fmla="*/ 150962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500332 w 1725283"/>
                    <a:gd name="connsiteY7" fmla="*/ 2432648 h 2510286"/>
                    <a:gd name="connsiteX8" fmla="*/ 621101 w 1725283"/>
                    <a:gd name="connsiteY8" fmla="*/ 2441275 h 2510286"/>
                    <a:gd name="connsiteX9" fmla="*/ 1130061 w 1725283"/>
                    <a:gd name="connsiteY9" fmla="*/ 141473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500332 w 1725283"/>
                    <a:gd name="connsiteY7" fmla="*/ 2432648 h 2510286"/>
                    <a:gd name="connsiteX8" fmla="*/ 871267 w 1725283"/>
                    <a:gd name="connsiteY8" fmla="*/ 2475781 h 2510286"/>
                    <a:gd name="connsiteX9" fmla="*/ 1130061 w 1725283"/>
                    <a:gd name="connsiteY9" fmla="*/ 141473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71267 w 1725283"/>
                    <a:gd name="connsiteY8" fmla="*/ 2475781 h 2510286"/>
                    <a:gd name="connsiteX9" fmla="*/ 1130061 w 1725283"/>
                    <a:gd name="connsiteY9" fmla="*/ 141473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54015 w 1725283"/>
                    <a:gd name="connsiteY8" fmla="*/ 2406770 h 2510286"/>
                    <a:gd name="connsiteX9" fmla="*/ 1130061 w 1725283"/>
                    <a:gd name="connsiteY9" fmla="*/ 141473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54015 w 1725283"/>
                    <a:gd name="connsiteY8" fmla="*/ 2406770 h 2510286"/>
                    <a:gd name="connsiteX9" fmla="*/ 1130061 w 1725283"/>
                    <a:gd name="connsiteY9" fmla="*/ 1414732 h 2510286"/>
                    <a:gd name="connsiteX10" fmla="*/ 1362973 w 1725283"/>
                    <a:gd name="connsiteY10" fmla="*/ 2372263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54015 w 1725283"/>
                    <a:gd name="connsiteY8" fmla="*/ 2406770 h 2510286"/>
                    <a:gd name="connsiteX9" fmla="*/ 1130061 w 1725283"/>
                    <a:gd name="connsiteY9" fmla="*/ 1414732 h 2510286"/>
                    <a:gd name="connsiteX10" fmla="*/ 1362973 w 1725283"/>
                    <a:gd name="connsiteY10" fmla="*/ 2372263 h 2510286"/>
                    <a:gd name="connsiteX11" fmla="*/ 1725283 w 1725283"/>
                    <a:gd name="connsiteY11" fmla="*/ 2510286 h 2510286"/>
                    <a:gd name="connsiteX12" fmla="*/ 1509622 w 1725283"/>
                    <a:gd name="connsiteY12" fmla="*/ 2372263 h 2510286"/>
                    <a:gd name="connsiteX13" fmla="*/ 1285336 w 1725283"/>
                    <a:gd name="connsiteY13" fmla="*/ 1043796 h 2510286"/>
                    <a:gd name="connsiteX14" fmla="*/ 1104181 w 1725283"/>
                    <a:gd name="connsiteY14" fmla="*/ 17252 h 2510286"/>
                    <a:gd name="connsiteX15" fmla="*/ 974784 w 1725283"/>
                    <a:gd name="connsiteY15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54015 w 1725283"/>
                    <a:gd name="connsiteY8" fmla="*/ 2406770 h 2510286"/>
                    <a:gd name="connsiteX9" fmla="*/ 1130061 w 1725283"/>
                    <a:gd name="connsiteY9" fmla="*/ 1414732 h 2510286"/>
                    <a:gd name="connsiteX10" fmla="*/ 1362973 w 1725283"/>
                    <a:gd name="connsiteY10" fmla="*/ 2372263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722"/>
                    <a:gd name="connsiteY0" fmla="*/ 0 h 2613483"/>
                    <a:gd name="connsiteX1" fmla="*/ 543463 w 1725722"/>
                    <a:gd name="connsiteY1" fmla="*/ 543463 h 2613483"/>
                    <a:gd name="connsiteX2" fmla="*/ 0 w 1725722"/>
                    <a:gd name="connsiteY2" fmla="*/ 707365 h 2613483"/>
                    <a:gd name="connsiteX3" fmla="*/ 112143 w 1725722"/>
                    <a:gd name="connsiteY3" fmla="*/ 793629 h 2613483"/>
                    <a:gd name="connsiteX4" fmla="*/ 681486 w 1725722"/>
                    <a:gd name="connsiteY4" fmla="*/ 655606 h 2613483"/>
                    <a:gd name="connsiteX5" fmla="*/ 888520 w 1725722"/>
                    <a:gd name="connsiteY5" fmla="*/ 543463 h 2613483"/>
                    <a:gd name="connsiteX6" fmla="*/ 923025 w 1725722"/>
                    <a:gd name="connsiteY6" fmla="*/ 1138687 h 2613483"/>
                    <a:gd name="connsiteX7" fmla="*/ 690113 w 1725722"/>
                    <a:gd name="connsiteY7" fmla="*/ 2406768 h 2613483"/>
                    <a:gd name="connsiteX8" fmla="*/ 854015 w 1725722"/>
                    <a:gd name="connsiteY8" fmla="*/ 2406770 h 2613483"/>
                    <a:gd name="connsiteX9" fmla="*/ 1130061 w 1725722"/>
                    <a:gd name="connsiteY9" fmla="*/ 1414732 h 2613483"/>
                    <a:gd name="connsiteX10" fmla="*/ 1362973 w 1725722"/>
                    <a:gd name="connsiteY10" fmla="*/ 2372263 h 2613483"/>
                    <a:gd name="connsiteX11" fmla="*/ 1725283 w 1725722"/>
                    <a:gd name="connsiteY11" fmla="*/ 2510286 h 2613483"/>
                    <a:gd name="connsiteX12" fmla="*/ 1285336 w 1725722"/>
                    <a:gd name="connsiteY12" fmla="*/ 1043796 h 2613483"/>
                    <a:gd name="connsiteX13" fmla="*/ 1104181 w 1725722"/>
                    <a:gd name="connsiteY13" fmla="*/ 17252 h 2613483"/>
                    <a:gd name="connsiteX14" fmla="*/ 974784 w 1725722"/>
                    <a:gd name="connsiteY14" fmla="*/ 0 h 2613483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54015 w 1725283"/>
                    <a:gd name="connsiteY8" fmla="*/ 2406770 h 2510286"/>
                    <a:gd name="connsiteX9" fmla="*/ 1130061 w 1725283"/>
                    <a:gd name="connsiteY9" fmla="*/ 1414732 h 2510286"/>
                    <a:gd name="connsiteX10" fmla="*/ 1362973 w 1725283"/>
                    <a:gd name="connsiteY10" fmla="*/ 2372263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54015 w 1725283"/>
                    <a:gd name="connsiteY8" fmla="*/ 2406770 h 2510286"/>
                    <a:gd name="connsiteX9" fmla="*/ 1130061 w 1725283"/>
                    <a:gd name="connsiteY9" fmla="*/ 1414732 h 2510286"/>
                    <a:gd name="connsiteX10" fmla="*/ 1362973 w 1725283"/>
                    <a:gd name="connsiteY10" fmla="*/ 2372263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587260"/>
                    <a:gd name="connsiteY0" fmla="*/ 0 h 2406770"/>
                    <a:gd name="connsiteX1" fmla="*/ 543463 w 1587260"/>
                    <a:gd name="connsiteY1" fmla="*/ 543463 h 2406770"/>
                    <a:gd name="connsiteX2" fmla="*/ 0 w 1587260"/>
                    <a:gd name="connsiteY2" fmla="*/ 707365 h 2406770"/>
                    <a:gd name="connsiteX3" fmla="*/ 112143 w 1587260"/>
                    <a:gd name="connsiteY3" fmla="*/ 793629 h 2406770"/>
                    <a:gd name="connsiteX4" fmla="*/ 681486 w 1587260"/>
                    <a:gd name="connsiteY4" fmla="*/ 655606 h 2406770"/>
                    <a:gd name="connsiteX5" fmla="*/ 888520 w 1587260"/>
                    <a:gd name="connsiteY5" fmla="*/ 543463 h 2406770"/>
                    <a:gd name="connsiteX6" fmla="*/ 923025 w 1587260"/>
                    <a:gd name="connsiteY6" fmla="*/ 1138687 h 2406770"/>
                    <a:gd name="connsiteX7" fmla="*/ 690113 w 1587260"/>
                    <a:gd name="connsiteY7" fmla="*/ 2406768 h 2406770"/>
                    <a:gd name="connsiteX8" fmla="*/ 854015 w 1587260"/>
                    <a:gd name="connsiteY8" fmla="*/ 2406770 h 2406770"/>
                    <a:gd name="connsiteX9" fmla="*/ 1130061 w 1587260"/>
                    <a:gd name="connsiteY9" fmla="*/ 1414732 h 2406770"/>
                    <a:gd name="connsiteX10" fmla="*/ 1362973 w 1587260"/>
                    <a:gd name="connsiteY10" fmla="*/ 2372263 h 2406770"/>
                    <a:gd name="connsiteX11" fmla="*/ 1587260 w 1587260"/>
                    <a:gd name="connsiteY11" fmla="*/ 2398142 h 2406770"/>
                    <a:gd name="connsiteX12" fmla="*/ 1285336 w 1587260"/>
                    <a:gd name="connsiteY12" fmla="*/ 1043796 h 2406770"/>
                    <a:gd name="connsiteX13" fmla="*/ 1104181 w 1587260"/>
                    <a:gd name="connsiteY13" fmla="*/ 17252 h 2406770"/>
                    <a:gd name="connsiteX14" fmla="*/ 974784 w 1587260"/>
                    <a:gd name="connsiteY14" fmla="*/ 0 h 2406770"/>
                    <a:gd name="connsiteX0" fmla="*/ 974784 w 1587260"/>
                    <a:gd name="connsiteY0" fmla="*/ 0 h 2406770"/>
                    <a:gd name="connsiteX1" fmla="*/ 543463 w 1587260"/>
                    <a:gd name="connsiteY1" fmla="*/ 543463 h 2406770"/>
                    <a:gd name="connsiteX2" fmla="*/ 0 w 1587260"/>
                    <a:gd name="connsiteY2" fmla="*/ 707365 h 2406770"/>
                    <a:gd name="connsiteX3" fmla="*/ 112143 w 1587260"/>
                    <a:gd name="connsiteY3" fmla="*/ 793629 h 2406770"/>
                    <a:gd name="connsiteX4" fmla="*/ 681486 w 1587260"/>
                    <a:gd name="connsiteY4" fmla="*/ 655606 h 2406770"/>
                    <a:gd name="connsiteX5" fmla="*/ 888520 w 1587260"/>
                    <a:gd name="connsiteY5" fmla="*/ 543463 h 2406770"/>
                    <a:gd name="connsiteX6" fmla="*/ 923025 w 1587260"/>
                    <a:gd name="connsiteY6" fmla="*/ 1138687 h 2406770"/>
                    <a:gd name="connsiteX7" fmla="*/ 690113 w 1587260"/>
                    <a:gd name="connsiteY7" fmla="*/ 2406768 h 2406770"/>
                    <a:gd name="connsiteX8" fmla="*/ 854015 w 1587260"/>
                    <a:gd name="connsiteY8" fmla="*/ 2406770 h 2406770"/>
                    <a:gd name="connsiteX9" fmla="*/ 1130061 w 1587260"/>
                    <a:gd name="connsiteY9" fmla="*/ 1414732 h 2406770"/>
                    <a:gd name="connsiteX10" fmla="*/ 1362973 w 1587260"/>
                    <a:gd name="connsiteY10" fmla="*/ 2372263 h 2406770"/>
                    <a:gd name="connsiteX11" fmla="*/ 1587260 w 1587260"/>
                    <a:gd name="connsiteY11" fmla="*/ 2398142 h 2406770"/>
                    <a:gd name="connsiteX12" fmla="*/ 1285336 w 1587260"/>
                    <a:gd name="connsiteY12" fmla="*/ 1043796 h 2406770"/>
                    <a:gd name="connsiteX13" fmla="*/ 1104181 w 1587260"/>
                    <a:gd name="connsiteY13" fmla="*/ 17252 h 2406770"/>
                    <a:gd name="connsiteX14" fmla="*/ 974784 w 1587260"/>
                    <a:gd name="connsiteY14" fmla="*/ 0 h 2406770"/>
                    <a:gd name="connsiteX0" fmla="*/ 974784 w 1587260"/>
                    <a:gd name="connsiteY0" fmla="*/ 0 h 2406770"/>
                    <a:gd name="connsiteX1" fmla="*/ 543463 w 1587260"/>
                    <a:gd name="connsiteY1" fmla="*/ 543463 h 2406770"/>
                    <a:gd name="connsiteX2" fmla="*/ 0 w 1587260"/>
                    <a:gd name="connsiteY2" fmla="*/ 707365 h 2406770"/>
                    <a:gd name="connsiteX3" fmla="*/ 112143 w 1587260"/>
                    <a:gd name="connsiteY3" fmla="*/ 793629 h 2406770"/>
                    <a:gd name="connsiteX4" fmla="*/ 681486 w 1587260"/>
                    <a:gd name="connsiteY4" fmla="*/ 655606 h 2406770"/>
                    <a:gd name="connsiteX5" fmla="*/ 888520 w 1587260"/>
                    <a:gd name="connsiteY5" fmla="*/ 543463 h 2406770"/>
                    <a:gd name="connsiteX6" fmla="*/ 923025 w 1587260"/>
                    <a:gd name="connsiteY6" fmla="*/ 1138687 h 2406770"/>
                    <a:gd name="connsiteX7" fmla="*/ 690113 w 1587260"/>
                    <a:gd name="connsiteY7" fmla="*/ 2406768 h 2406770"/>
                    <a:gd name="connsiteX8" fmla="*/ 854015 w 1587260"/>
                    <a:gd name="connsiteY8" fmla="*/ 2406770 h 2406770"/>
                    <a:gd name="connsiteX9" fmla="*/ 1130061 w 1587260"/>
                    <a:gd name="connsiteY9" fmla="*/ 1414732 h 2406770"/>
                    <a:gd name="connsiteX10" fmla="*/ 1362973 w 1587260"/>
                    <a:gd name="connsiteY10" fmla="*/ 2372263 h 2406770"/>
                    <a:gd name="connsiteX11" fmla="*/ 1587260 w 1587260"/>
                    <a:gd name="connsiteY11" fmla="*/ 2398142 h 2406770"/>
                    <a:gd name="connsiteX12" fmla="*/ 1285336 w 1587260"/>
                    <a:gd name="connsiteY12" fmla="*/ 1043796 h 2406770"/>
                    <a:gd name="connsiteX13" fmla="*/ 1104181 w 1587260"/>
                    <a:gd name="connsiteY13" fmla="*/ 17252 h 2406770"/>
                    <a:gd name="connsiteX14" fmla="*/ 974784 w 1587260"/>
                    <a:gd name="connsiteY14" fmla="*/ 0 h 2406770"/>
                    <a:gd name="connsiteX0" fmla="*/ 974784 w 1552754"/>
                    <a:gd name="connsiteY0" fmla="*/ 0 h 2406770"/>
                    <a:gd name="connsiteX1" fmla="*/ 543463 w 1552754"/>
                    <a:gd name="connsiteY1" fmla="*/ 543463 h 2406770"/>
                    <a:gd name="connsiteX2" fmla="*/ 0 w 1552754"/>
                    <a:gd name="connsiteY2" fmla="*/ 707365 h 2406770"/>
                    <a:gd name="connsiteX3" fmla="*/ 112143 w 1552754"/>
                    <a:gd name="connsiteY3" fmla="*/ 793629 h 2406770"/>
                    <a:gd name="connsiteX4" fmla="*/ 681486 w 1552754"/>
                    <a:gd name="connsiteY4" fmla="*/ 655606 h 2406770"/>
                    <a:gd name="connsiteX5" fmla="*/ 888520 w 1552754"/>
                    <a:gd name="connsiteY5" fmla="*/ 543463 h 2406770"/>
                    <a:gd name="connsiteX6" fmla="*/ 923025 w 1552754"/>
                    <a:gd name="connsiteY6" fmla="*/ 1138687 h 2406770"/>
                    <a:gd name="connsiteX7" fmla="*/ 690113 w 1552754"/>
                    <a:gd name="connsiteY7" fmla="*/ 2406768 h 2406770"/>
                    <a:gd name="connsiteX8" fmla="*/ 854015 w 1552754"/>
                    <a:gd name="connsiteY8" fmla="*/ 2406770 h 2406770"/>
                    <a:gd name="connsiteX9" fmla="*/ 1130061 w 1552754"/>
                    <a:gd name="connsiteY9" fmla="*/ 1414732 h 2406770"/>
                    <a:gd name="connsiteX10" fmla="*/ 1362973 w 1552754"/>
                    <a:gd name="connsiteY10" fmla="*/ 2372263 h 2406770"/>
                    <a:gd name="connsiteX11" fmla="*/ 1552754 w 1552754"/>
                    <a:gd name="connsiteY11" fmla="*/ 2380889 h 2406770"/>
                    <a:gd name="connsiteX12" fmla="*/ 1285336 w 1552754"/>
                    <a:gd name="connsiteY12" fmla="*/ 1043796 h 2406770"/>
                    <a:gd name="connsiteX13" fmla="*/ 1104181 w 1552754"/>
                    <a:gd name="connsiteY13" fmla="*/ 17252 h 2406770"/>
                    <a:gd name="connsiteX14" fmla="*/ 974784 w 1552754"/>
                    <a:gd name="connsiteY14" fmla="*/ 0 h 2406770"/>
                    <a:gd name="connsiteX0" fmla="*/ 974784 w 1552754"/>
                    <a:gd name="connsiteY0" fmla="*/ 0 h 2406770"/>
                    <a:gd name="connsiteX1" fmla="*/ 543463 w 1552754"/>
                    <a:gd name="connsiteY1" fmla="*/ 543463 h 2406770"/>
                    <a:gd name="connsiteX2" fmla="*/ 0 w 1552754"/>
                    <a:gd name="connsiteY2" fmla="*/ 707365 h 2406770"/>
                    <a:gd name="connsiteX3" fmla="*/ 112143 w 1552754"/>
                    <a:gd name="connsiteY3" fmla="*/ 793629 h 2406770"/>
                    <a:gd name="connsiteX4" fmla="*/ 681486 w 1552754"/>
                    <a:gd name="connsiteY4" fmla="*/ 655606 h 2406770"/>
                    <a:gd name="connsiteX5" fmla="*/ 888520 w 1552754"/>
                    <a:gd name="connsiteY5" fmla="*/ 543463 h 2406770"/>
                    <a:gd name="connsiteX6" fmla="*/ 923025 w 1552754"/>
                    <a:gd name="connsiteY6" fmla="*/ 1138687 h 2406770"/>
                    <a:gd name="connsiteX7" fmla="*/ 690113 w 1552754"/>
                    <a:gd name="connsiteY7" fmla="*/ 2406768 h 2406770"/>
                    <a:gd name="connsiteX8" fmla="*/ 854015 w 1552754"/>
                    <a:gd name="connsiteY8" fmla="*/ 2406770 h 2406770"/>
                    <a:gd name="connsiteX9" fmla="*/ 1130061 w 1552754"/>
                    <a:gd name="connsiteY9" fmla="*/ 1414732 h 2406770"/>
                    <a:gd name="connsiteX10" fmla="*/ 1362973 w 1552754"/>
                    <a:gd name="connsiteY10" fmla="*/ 2372263 h 2406770"/>
                    <a:gd name="connsiteX11" fmla="*/ 1552754 w 1552754"/>
                    <a:gd name="connsiteY11" fmla="*/ 2380889 h 2406770"/>
                    <a:gd name="connsiteX12" fmla="*/ 1104181 w 1552754"/>
                    <a:gd name="connsiteY12" fmla="*/ 17252 h 2406770"/>
                    <a:gd name="connsiteX13" fmla="*/ 974784 w 1552754"/>
                    <a:gd name="connsiteY13" fmla="*/ 0 h 2406770"/>
                    <a:gd name="connsiteX0" fmla="*/ 974784 w 1552754"/>
                    <a:gd name="connsiteY0" fmla="*/ 0 h 2406770"/>
                    <a:gd name="connsiteX1" fmla="*/ 543463 w 1552754"/>
                    <a:gd name="connsiteY1" fmla="*/ 543463 h 2406770"/>
                    <a:gd name="connsiteX2" fmla="*/ 0 w 1552754"/>
                    <a:gd name="connsiteY2" fmla="*/ 707365 h 2406770"/>
                    <a:gd name="connsiteX3" fmla="*/ 112143 w 1552754"/>
                    <a:gd name="connsiteY3" fmla="*/ 793629 h 2406770"/>
                    <a:gd name="connsiteX4" fmla="*/ 681486 w 1552754"/>
                    <a:gd name="connsiteY4" fmla="*/ 655606 h 2406770"/>
                    <a:gd name="connsiteX5" fmla="*/ 888520 w 1552754"/>
                    <a:gd name="connsiteY5" fmla="*/ 543463 h 2406770"/>
                    <a:gd name="connsiteX6" fmla="*/ 923025 w 1552754"/>
                    <a:gd name="connsiteY6" fmla="*/ 1138687 h 2406770"/>
                    <a:gd name="connsiteX7" fmla="*/ 690113 w 1552754"/>
                    <a:gd name="connsiteY7" fmla="*/ 2406768 h 2406770"/>
                    <a:gd name="connsiteX8" fmla="*/ 854015 w 1552754"/>
                    <a:gd name="connsiteY8" fmla="*/ 2406770 h 2406770"/>
                    <a:gd name="connsiteX9" fmla="*/ 1130061 w 1552754"/>
                    <a:gd name="connsiteY9" fmla="*/ 1414732 h 2406770"/>
                    <a:gd name="connsiteX10" fmla="*/ 1362973 w 1552754"/>
                    <a:gd name="connsiteY10" fmla="*/ 2372263 h 2406770"/>
                    <a:gd name="connsiteX11" fmla="*/ 1552754 w 1552754"/>
                    <a:gd name="connsiteY11" fmla="*/ 2380889 h 2406770"/>
                    <a:gd name="connsiteX12" fmla="*/ 1104181 w 1552754"/>
                    <a:gd name="connsiteY12" fmla="*/ 17252 h 2406770"/>
                    <a:gd name="connsiteX13" fmla="*/ 974784 w 1552754"/>
                    <a:gd name="connsiteY13" fmla="*/ 0 h 2406770"/>
                    <a:gd name="connsiteX0" fmla="*/ 974784 w 1552754"/>
                    <a:gd name="connsiteY0" fmla="*/ 51759 h 2458529"/>
                    <a:gd name="connsiteX1" fmla="*/ 543463 w 1552754"/>
                    <a:gd name="connsiteY1" fmla="*/ 595222 h 2458529"/>
                    <a:gd name="connsiteX2" fmla="*/ 0 w 1552754"/>
                    <a:gd name="connsiteY2" fmla="*/ 759124 h 2458529"/>
                    <a:gd name="connsiteX3" fmla="*/ 112143 w 1552754"/>
                    <a:gd name="connsiteY3" fmla="*/ 845388 h 2458529"/>
                    <a:gd name="connsiteX4" fmla="*/ 681486 w 1552754"/>
                    <a:gd name="connsiteY4" fmla="*/ 707365 h 2458529"/>
                    <a:gd name="connsiteX5" fmla="*/ 888520 w 1552754"/>
                    <a:gd name="connsiteY5" fmla="*/ 595222 h 2458529"/>
                    <a:gd name="connsiteX6" fmla="*/ 923025 w 1552754"/>
                    <a:gd name="connsiteY6" fmla="*/ 1190446 h 2458529"/>
                    <a:gd name="connsiteX7" fmla="*/ 690113 w 1552754"/>
                    <a:gd name="connsiteY7" fmla="*/ 2458527 h 2458529"/>
                    <a:gd name="connsiteX8" fmla="*/ 854015 w 1552754"/>
                    <a:gd name="connsiteY8" fmla="*/ 2458529 h 2458529"/>
                    <a:gd name="connsiteX9" fmla="*/ 1130061 w 1552754"/>
                    <a:gd name="connsiteY9" fmla="*/ 1466491 h 2458529"/>
                    <a:gd name="connsiteX10" fmla="*/ 1362973 w 1552754"/>
                    <a:gd name="connsiteY10" fmla="*/ 2424022 h 2458529"/>
                    <a:gd name="connsiteX11" fmla="*/ 1552754 w 1552754"/>
                    <a:gd name="connsiteY11" fmla="*/ 2432648 h 2458529"/>
                    <a:gd name="connsiteX12" fmla="*/ 1052422 w 1552754"/>
                    <a:gd name="connsiteY12" fmla="*/ 0 h 2458529"/>
                    <a:gd name="connsiteX13" fmla="*/ 974784 w 1552754"/>
                    <a:gd name="connsiteY13" fmla="*/ 51759 h 2458529"/>
                    <a:gd name="connsiteX0" fmla="*/ 974784 w 1552754"/>
                    <a:gd name="connsiteY0" fmla="*/ 8627 h 2415397"/>
                    <a:gd name="connsiteX1" fmla="*/ 543463 w 1552754"/>
                    <a:gd name="connsiteY1" fmla="*/ 552090 h 2415397"/>
                    <a:gd name="connsiteX2" fmla="*/ 0 w 1552754"/>
                    <a:gd name="connsiteY2" fmla="*/ 715992 h 2415397"/>
                    <a:gd name="connsiteX3" fmla="*/ 112143 w 1552754"/>
                    <a:gd name="connsiteY3" fmla="*/ 802256 h 2415397"/>
                    <a:gd name="connsiteX4" fmla="*/ 681486 w 1552754"/>
                    <a:gd name="connsiteY4" fmla="*/ 664233 h 2415397"/>
                    <a:gd name="connsiteX5" fmla="*/ 888520 w 1552754"/>
                    <a:gd name="connsiteY5" fmla="*/ 552090 h 2415397"/>
                    <a:gd name="connsiteX6" fmla="*/ 923025 w 1552754"/>
                    <a:gd name="connsiteY6" fmla="*/ 1147314 h 2415397"/>
                    <a:gd name="connsiteX7" fmla="*/ 690113 w 1552754"/>
                    <a:gd name="connsiteY7" fmla="*/ 2415395 h 2415397"/>
                    <a:gd name="connsiteX8" fmla="*/ 854015 w 1552754"/>
                    <a:gd name="connsiteY8" fmla="*/ 2415397 h 2415397"/>
                    <a:gd name="connsiteX9" fmla="*/ 1130061 w 1552754"/>
                    <a:gd name="connsiteY9" fmla="*/ 1423359 h 2415397"/>
                    <a:gd name="connsiteX10" fmla="*/ 1362973 w 1552754"/>
                    <a:gd name="connsiteY10" fmla="*/ 2380890 h 2415397"/>
                    <a:gd name="connsiteX11" fmla="*/ 1552754 w 1552754"/>
                    <a:gd name="connsiteY11" fmla="*/ 2389516 h 2415397"/>
                    <a:gd name="connsiteX12" fmla="*/ 1130060 w 1552754"/>
                    <a:gd name="connsiteY12" fmla="*/ 0 h 2415397"/>
                    <a:gd name="connsiteX13" fmla="*/ 974784 w 1552754"/>
                    <a:gd name="connsiteY13" fmla="*/ 8627 h 2415397"/>
                    <a:gd name="connsiteX0" fmla="*/ 974784 w 1552754"/>
                    <a:gd name="connsiteY0" fmla="*/ 8627 h 2415397"/>
                    <a:gd name="connsiteX1" fmla="*/ 543463 w 1552754"/>
                    <a:gd name="connsiteY1" fmla="*/ 552090 h 2415397"/>
                    <a:gd name="connsiteX2" fmla="*/ 0 w 1552754"/>
                    <a:gd name="connsiteY2" fmla="*/ 715992 h 2415397"/>
                    <a:gd name="connsiteX3" fmla="*/ 112143 w 1552754"/>
                    <a:gd name="connsiteY3" fmla="*/ 802256 h 2415397"/>
                    <a:gd name="connsiteX4" fmla="*/ 681486 w 1552754"/>
                    <a:gd name="connsiteY4" fmla="*/ 664233 h 2415397"/>
                    <a:gd name="connsiteX5" fmla="*/ 888520 w 1552754"/>
                    <a:gd name="connsiteY5" fmla="*/ 552090 h 2415397"/>
                    <a:gd name="connsiteX6" fmla="*/ 923025 w 1552754"/>
                    <a:gd name="connsiteY6" fmla="*/ 1147314 h 2415397"/>
                    <a:gd name="connsiteX7" fmla="*/ 690113 w 1552754"/>
                    <a:gd name="connsiteY7" fmla="*/ 2415395 h 2415397"/>
                    <a:gd name="connsiteX8" fmla="*/ 854015 w 1552754"/>
                    <a:gd name="connsiteY8" fmla="*/ 2415397 h 2415397"/>
                    <a:gd name="connsiteX9" fmla="*/ 1130061 w 1552754"/>
                    <a:gd name="connsiteY9" fmla="*/ 1423359 h 2415397"/>
                    <a:gd name="connsiteX10" fmla="*/ 1362973 w 1552754"/>
                    <a:gd name="connsiteY10" fmla="*/ 2380890 h 2415397"/>
                    <a:gd name="connsiteX11" fmla="*/ 1552754 w 1552754"/>
                    <a:gd name="connsiteY11" fmla="*/ 2389516 h 2415397"/>
                    <a:gd name="connsiteX12" fmla="*/ 1112807 w 1552754"/>
                    <a:gd name="connsiteY12" fmla="*/ 0 h 2415397"/>
                    <a:gd name="connsiteX13" fmla="*/ 974784 w 1552754"/>
                    <a:gd name="connsiteY13" fmla="*/ 8627 h 2415397"/>
                    <a:gd name="connsiteX0" fmla="*/ 974784 w 1552754"/>
                    <a:gd name="connsiteY0" fmla="*/ 8627 h 2432648"/>
                    <a:gd name="connsiteX1" fmla="*/ 543463 w 1552754"/>
                    <a:gd name="connsiteY1" fmla="*/ 552090 h 2432648"/>
                    <a:gd name="connsiteX2" fmla="*/ 0 w 1552754"/>
                    <a:gd name="connsiteY2" fmla="*/ 715992 h 2432648"/>
                    <a:gd name="connsiteX3" fmla="*/ 112143 w 1552754"/>
                    <a:gd name="connsiteY3" fmla="*/ 802256 h 2432648"/>
                    <a:gd name="connsiteX4" fmla="*/ 681486 w 1552754"/>
                    <a:gd name="connsiteY4" fmla="*/ 664233 h 2432648"/>
                    <a:gd name="connsiteX5" fmla="*/ 888520 w 1552754"/>
                    <a:gd name="connsiteY5" fmla="*/ 552090 h 2432648"/>
                    <a:gd name="connsiteX6" fmla="*/ 923025 w 1552754"/>
                    <a:gd name="connsiteY6" fmla="*/ 1147314 h 2432648"/>
                    <a:gd name="connsiteX7" fmla="*/ 690113 w 1552754"/>
                    <a:gd name="connsiteY7" fmla="*/ 2415395 h 2432648"/>
                    <a:gd name="connsiteX8" fmla="*/ 854015 w 1552754"/>
                    <a:gd name="connsiteY8" fmla="*/ 2415397 h 2432648"/>
                    <a:gd name="connsiteX9" fmla="*/ 1130061 w 1552754"/>
                    <a:gd name="connsiteY9" fmla="*/ 1423359 h 2432648"/>
                    <a:gd name="connsiteX10" fmla="*/ 1345720 w 1552754"/>
                    <a:gd name="connsiteY10" fmla="*/ 2432648 h 2432648"/>
                    <a:gd name="connsiteX11" fmla="*/ 1552754 w 1552754"/>
                    <a:gd name="connsiteY11" fmla="*/ 2389516 h 2432648"/>
                    <a:gd name="connsiteX12" fmla="*/ 1112807 w 1552754"/>
                    <a:gd name="connsiteY12" fmla="*/ 0 h 2432648"/>
                    <a:gd name="connsiteX13" fmla="*/ 974784 w 1552754"/>
                    <a:gd name="connsiteY13" fmla="*/ 8627 h 2432648"/>
                    <a:gd name="connsiteX0" fmla="*/ 974784 w 1483743"/>
                    <a:gd name="connsiteY0" fmla="*/ 8627 h 2432648"/>
                    <a:gd name="connsiteX1" fmla="*/ 543463 w 1483743"/>
                    <a:gd name="connsiteY1" fmla="*/ 552090 h 2432648"/>
                    <a:gd name="connsiteX2" fmla="*/ 0 w 1483743"/>
                    <a:gd name="connsiteY2" fmla="*/ 715992 h 2432648"/>
                    <a:gd name="connsiteX3" fmla="*/ 112143 w 1483743"/>
                    <a:gd name="connsiteY3" fmla="*/ 802256 h 2432648"/>
                    <a:gd name="connsiteX4" fmla="*/ 681486 w 1483743"/>
                    <a:gd name="connsiteY4" fmla="*/ 664233 h 2432648"/>
                    <a:gd name="connsiteX5" fmla="*/ 888520 w 1483743"/>
                    <a:gd name="connsiteY5" fmla="*/ 552090 h 2432648"/>
                    <a:gd name="connsiteX6" fmla="*/ 923025 w 1483743"/>
                    <a:gd name="connsiteY6" fmla="*/ 1147314 h 2432648"/>
                    <a:gd name="connsiteX7" fmla="*/ 690113 w 1483743"/>
                    <a:gd name="connsiteY7" fmla="*/ 2415395 h 2432648"/>
                    <a:gd name="connsiteX8" fmla="*/ 854015 w 1483743"/>
                    <a:gd name="connsiteY8" fmla="*/ 2415397 h 2432648"/>
                    <a:gd name="connsiteX9" fmla="*/ 1130061 w 1483743"/>
                    <a:gd name="connsiteY9" fmla="*/ 1423359 h 2432648"/>
                    <a:gd name="connsiteX10" fmla="*/ 1345720 w 1483743"/>
                    <a:gd name="connsiteY10" fmla="*/ 2432648 h 2432648"/>
                    <a:gd name="connsiteX11" fmla="*/ 1483743 w 1483743"/>
                    <a:gd name="connsiteY11" fmla="*/ 2424022 h 2432648"/>
                    <a:gd name="connsiteX12" fmla="*/ 1112807 w 1483743"/>
                    <a:gd name="connsiteY12" fmla="*/ 0 h 2432648"/>
                    <a:gd name="connsiteX13" fmla="*/ 974784 w 1483743"/>
                    <a:gd name="connsiteY13" fmla="*/ 8627 h 2432648"/>
                    <a:gd name="connsiteX0" fmla="*/ 974784 w 1483743"/>
                    <a:gd name="connsiteY0" fmla="*/ 0 h 2424021"/>
                    <a:gd name="connsiteX1" fmla="*/ 543463 w 1483743"/>
                    <a:gd name="connsiteY1" fmla="*/ 543463 h 2424021"/>
                    <a:gd name="connsiteX2" fmla="*/ 0 w 1483743"/>
                    <a:gd name="connsiteY2" fmla="*/ 707365 h 2424021"/>
                    <a:gd name="connsiteX3" fmla="*/ 112143 w 1483743"/>
                    <a:gd name="connsiteY3" fmla="*/ 793629 h 2424021"/>
                    <a:gd name="connsiteX4" fmla="*/ 681486 w 1483743"/>
                    <a:gd name="connsiteY4" fmla="*/ 655606 h 2424021"/>
                    <a:gd name="connsiteX5" fmla="*/ 888520 w 1483743"/>
                    <a:gd name="connsiteY5" fmla="*/ 543463 h 2424021"/>
                    <a:gd name="connsiteX6" fmla="*/ 923025 w 1483743"/>
                    <a:gd name="connsiteY6" fmla="*/ 1138687 h 2424021"/>
                    <a:gd name="connsiteX7" fmla="*/ 690113 w 1483743"/>
                    <a:gd name="connsiteY7" fmla="*/ 2406768 h 2424021"/>
                    <a:gd name="connsiteX8" fmla="*/ 854015 w 1483743"/>
                    <a:gd name="connsiteY8" fmla="*/ 2406770 h 2424021"/>
                    <a:gd name="connsiteX9" fmla="*/ 1130061 w 1483743"/>
                    <a:gd name="connsiteY9" fmla="*/ 1414732 h 2424021"/>
                    <a:gd name="connsiteX10" fmla="*/ 1345720 w 1483743"/>
                    <a:gd name="connsiteY10" fmla="*/ 2424021 h 2424021"/>
                    <a:gd name="connsiteX11" fmla="*/ 1483743 w 1483743"/>
                    <a:gd name="connsiteY11" fmla="*/ 2415395 h 2424021"/>
                    <a:gd name="connsiteX12" fmla="*/ 1086928 w 1483743"/>
                    <a:gd name="connsiteY12" fmla="*/ 51758 h 2424021"/>
                    <a:gd name="connsiteX13" fmla="*/ 974784 w 1483743"/>
                    <a:gd name="connsiteY13" fmla="*/ 0 h 2424021"/>
                    <a:gd name="connsiteX0" fmla="*/ 974784 w 1483743"/>
                    <a:gd name="connsiteY0" fmla="*/ 0 h 2380889"/>
                    <a:gd name="connsiteX1" fmla="*/ 543463 w 1483743"/>
                    <a:gd name="connsiteY1" fmla="*/ 500331 h 2380889"/>
                    <a:gd name="connsiteX2" fmla="*/ 0 w 1483743"/>
                    <a:gd name="connsiteY2" fmla="*/ 664233 h 2380889"/>
                    <a:gd name="connsiteX3" fmla="*/ 112143 w 1483743"/>
                    <a:gd name="connsiteY3" fmla="*/ 750497 h 2380889"/>
                    <a:gd name="connsiteX4" fmla="*/ 681486 w 1483743"/>
                    <a:gd name="connsiteY4" fmla="*/ 612474 h 2380889"/>
                    <a:gd name="connsiteX5" fmla="*/ 888520 w 1483743"/>
                    <a:gd name="connsiteY5" fmla="*/ 500331 h 2380889"/>
                    <a:gd name="connsiteX6" fmla="*/ 923025 w 1483743"/>
                    <a:gd name="connsiteY6" fmla="*/ 1095555 h 2380889"/>
                    <a:gd name="connsiteX7" fmla="*/ 690113 w 1483743"/>
                    <a:gd name="connsiteY7" fmla="*/ 2363636 h 2380889"/>
                    <a:gd name="connsiteX8" fmla="*/ 854015 w 1483743"/>
                    <a:gd name="connsiteY8" fmla="*/ 2363638 h 2380889"/>
                    <a:gd name="connsiteX9" fmla="*/ 1130061 w 1483743"/>
                    <a:gd name="connsiteY9" fmla="*/ 1371600 h 2380889"/>
                    <a:gd name="connsiteX10" fmla="*/ 1345720 w 1483743"/>
                    <a:gd name="connsiteY10" fmla="*/ 2380889 h 2380889"/>
                    <a:gd name="connsiteX11" fmla="*/ 1483743 w 1483743"/>
                    <a:gd name="connsiteY11" fmla="*/ 2372263 h 2380889"/>
                    <a:gd name="connsiteX12" fmla="*/ 1086928 w 1483743"/>
                    <a:gd name="connsiteY12" fmla="*/ 8626 h 2380889"/>
                    <a:gd name="connsiteX13" fmla="*/ 974784 w 1483743"/>
                    <a:gd name="connsiteY13" fmla="*/ 0 h 2380889"/>
                    <a:gd name="connsiteX0" fmla="*/ 974784 w 1483743"/>
                    <a:gd name="connsiteY0" fmla="*/ 0 h 2380889"/>
                    <a:gd name="connsiteX1" fmla="*/ 655606 w 1483743"/>
                    <a:gd name="connsiteY1" fmla="*/ 474452 h 2380889"/>
                    <a:gd name="connsiteX2" fmla="*/ 0 w 1483743"/>
                    <a:gd name="connsiteY2" fmla="*/ 664233 h 2380889"/>
                    <a:gd name="connsiteX3" fmla="*/ 112143 w 1483743"/>
                    <a:gd name="connsiteY3" fmla="*/ 750497 h 2380889"/>
                    <a:gd name="connsiteX4" fmla="*/ 681486 w 1483743"/>
                    <a:gd name="connsiteY4" fmla="*/ 612474 h 2380889"/>
                    <a:gd name="connsiteX5" fmla="*/ 888520 w 1483743"/>
                    <a:gd name="connsiteY5" fmla="*/ 500331 h 2380889"/>
                    <a:gd name="connsiteX6" fmla="*/ 923025 w 1483743"/>
                    <a:gd name="connsiteY6" fmla="*/ 1095555 h 2380889"/>
                    <a:gd name="connsiteX7" fmla="*/ 690113 w 1483743"/>
                    <a:gd name="connsiteY7" fmla="*/ 2363636 h 2380889"/>
                    <a:gd name="connsiteX8" fmla="*/ 854015 w 1483743"/>
                    <a:gd name="connsiteY8" fmla="*/ 2363638 h 2380889"/>
                    <a:gd name="connsiteX9" fmla="*/ 1130061 w 1483743"/>
                    <a:gd name="connsiteY9" fmla="*/ 1371600 h 2380889"/>
                    <a:gd name="connsiteX10" fmla="*/ 1345720 w 1483743"/>
                    <a:gd name="connsiteY10" fmla="*/ 2380889 h 2380889"/>
                    <a:gd name="connsiteX11" fmla="*/ 1483743 w 1483743"/>
                    <a:gd name="connsiteY11" fmla="*/ 2372263 h 2380889"/>
                    <a:gd name="connsiteX12" fmla="*/ 1086928 w 1483743"/>
                    <a:gd name="connsiteY12" fmla="*/ 8626 h 2380889"/>
                    <a:gd name="connsiteX13" fmla="*/ 974784 w 1483743"/>
                    <a:gd name="connsiteY13" fmla="*/ 0 h 2380889"/>
                    <a:gd name="connsiteX0" fmla="*/ 974784 w 1483743"/>
                    <a:gd name="connsiteY0" fmla="*/ 0 h 2380889"/>
                    <a:gd name="connsiteX1" fmla="*/ 655606 w 1483743"/>
                    <a:gd name="connsiteY1" fmla="*/ 474452 h 2380889"/>
                    <a:gd name="connsiteX2" fmla="*/ 77638 w 1483743"/>
                    <a:gd name="connsiteY2" fmla="*/ 638354 h 2380889"/>
                    <a:gd name="connsiteX3" fmla="*/ 0 w 1483743"/>
                    <a:gd name="connsiteY3" fmla="*/ 664233 h 2380889"/>
                    <a:gd name="connsiteX4" fmla="*/ 112143 w 1483743"/>
                    <a:gd name="connsiteY4" fmla="*/ 750497 h 2380889"/>
                    <a:gd name="connsiteX5" fmla="*/ 681486 w 1483743"/>
                    <a:gd name="connsiteY5" fmla="*/ 612474 h 2380889"/>
                    <a:gd name="connsiteX6" fmla="*/ 888520 w 1483743"/>
                    <a:gd name="connsiteY6" fmla="*/ 500331 h 2380889"/>
                    <a:gd name="connsiteX7" fmla="*/ 923025 w 1483743"/>
                    <a:gd name="connsiteY7" fmla="*/ 1095555 h 2380889"/>
                    <a:gd name="connsiteX8" fmla="*/ 690113 w 1483743"/>
                    <a:gd name="connsiteY8" fmla="*/ 2363636 h 2380889"/>
                    <a:gd name="connsiteX9" fmla="*/ 854015 w 1483743"/>
                    <a:gd name="connsiteY9" fmla="*/ 2363638 h 2380889"/>
                    <a:gd name="connsiteX10" fmla="*/ 1130061 w 1483743"/>
                    <a:gd name="connsiteY10" fmla="*/ 1371600 h 2380889"/>
                    <a:gd name="connsiteX11" fmla="*/ 1345720 w 1483743"/>
                    <a:gd name="connsiteY11" fmla="*/ 2380889 h 2380889"/>
                    <a:gd name="connsiteX12" fmla="*/ 1483743 w 1483743"/>
                    <a:gd name="connsiteY12" fmla="*/ 2372263 h 2380889"/>
                    <a:gd name="connsiteX13" fmla="*/ 1086928 w 1483743"/>
                    <a:gd name="connsiteY13" fmla="*/ 8626 h 2380889"/>
                    <a:gd name="connsiteX14" fmla="*/ 974784 w 1483743"/>
                    <a:gd name="connsiteY14" fmla="*/ 0 h 2380889"/>
                    <a:gd name="connsiteX0" fmla="*/ 974784 w 1483743"/>
                    <a:gd name="connsiteY0" fmla="*/ 0 h 2380889"/>
                    <a:gd name="connsiteX1" fmla="*/ 655606 w 1483743"/>
                    <a:gd name="connsiteY1" fmla="*/ 474452 h 2380889"/>
                    <a:gd name="connsiteX2" fmla="*/ 77638 w 1483743"/>
                    <a:gd name="connsiteY2" fmla="*/ 638354 h 2380889"/>
                    <a:gd name="connsiteX3" fmla="*/ 0 w 1483743"/>
                    <a:gd name="connsiteY3" fmla="*/ 664233 h 2380889"/>
                    <a:gd name="connsiteX4" fmla="*/ 112143 w 1483743"/>
                    <a:gd name="connsiteY4" fmla="*/ 750497 h 2380889"/>
                    <a:gd name="connsiteX5" fmla="*/ 681486 w 1483743"/>
                    <a:gd name="connsiteY5" fmla="*/ 612474 h 2380889"/>
                    <a:gd name="connsiteX6" fmla="*/ 888520 w 1483743"/>
                    <a:gd name="connsiteY6" fmla="*/ 500331 h 2380889"/>
                    <a:gd name="connsiteX7" fmla="*/ 923025 w 1483743"/>
                    <a:gd name="connsiteY7" fmla="*/ 1095555 h 2380889"/>
                    <a:gd name="connsiteX8" fmla="*/ 690113 w 1483743"/>
                    <a:gd name="connsiteY8" fmla="*/ 2363636 h 2380889"/>
                    <a:gd name="connsiteX9" fmla="*/ 854015 w 1483743"/>
                    <a:gd name="connsiteY9" fmla="*/ 2363638 h 2380889"/>
                    <a:gd name="connsiteX10" fmla="*/ 1130061 w 1483743"/>
                    <a:gd name="connsiteY10" fmla="*/ 1371600 h 2380889"/>
                    <a:gd name="connsiteX11" fmla="*/ 1345720 w 1483743"/>
                    <a:gd name="connsiteY11" fmla="*/ 2380889 h 2380889"/>
                    <a:gd name="connsiteX12" fmla="*/ 1483743 w 1483743"/>
                    <a:gd name="connsiteY12" fmla="*/ 2372263 h 2380889"/>
                    <a:gd name="connsiteX13" fmla="*/ 1086928 w 1483743"/>
                    <a:gd name="connsiteY13" fmla="*/ 8626 h 2380889"/>
                    <a:gd name="connsiteX14" fmla="*/ 974784 w 1483743"/>
                    <a:gd name="connsiteY14" fmla="*/ 0 h 2380889"/>
                    <a:gd name="connsiteX0" fmla="*/ 974784 w 1483743"/>
                    <a:gd name="connsiteY0" fmla="*/ 0 h 2380889"/>
                    <a:gd name="connsiteX1" fmla="*/ 577968 w 1483743"/>
                    <a:gd name="connsiteY1" fmla="*/ 431320 h 2380889"/>
                    <a:gd name="connsiteX2" fmla="*/ 77638 w 1483743"/>
                    <a:gd name="connsiteY2" fmla="*/ 638354 h 2380889"/>
                    <a:gd name="connsiteX3" fmla="*/ 0 w 1483743"/>
                    <a:gd name="connsiteY3" fmla="*/ 664233 h 2380889"/>
                    <a:gd name="connsiteX4" fmla="*/ 112143 w 1483743"/>
                    <a:gd name="connsiteY4" fmla="*/ 750497 h 2380889"/>
                    <a:gd name="connsiteX5" fmla="*/ 681486 w 1483743"/>
                    <a:gd name="connsiteY5" fmla="*/ 612474 h 2380889"/>
                    <a:gd name="connsiteX6" fmla="*/ 888520 w 1483743"/>
                    <a:gd name="connsiteY6" fmla="*/ 500331 h 2380889"/>
                    <a:gd name="connsiteX7" fmla="*/ 923025 w 1483743"/>
                    <a:gd name="connsiteY7" fmla="*/ 1095555 h 2380889"/>
                    <a:gd name="connsiteX8" fmla="*/ 690113 w 1483743"/>
                    <a:gd name="connsiteY8" fmla="*/ 2363636 h 2380889"/>
                    <a:gd name="connsiteX9" fmla="*/ 854015 w 1483743"/>
                    <a:gd name="connsiteY9" fmla="*/ 2363638 h 2380889"/>
                    <a:gd name="connsiteX10" fmla="*/ 1130061 w 1483743"/>
                    <a:gd name="connsiteY10" fmla="*/ 1371600 h 2380889"/>
                    <a:gd name="connsiteX11" fmla="*/ 1345720 w 1483743"/>
                    <a:gd name="connsiteY11" fmla="*/ 2380889 h 2380889"/>
                    <a:gd name="connsiteX12" fmla="*/ 1483743 w 1483743"/>
                    <a:gd name="connsiteY12" fmla="*/ 2372263 h 2380889"/>
                    <a:gd name="connsiteX13" fmla="*/ 1086928 w 1483743"/>
                    <a:gd name="connsiteY13" fmla="*/ 8626 h 2380889"/>
                    <a:gd name="connsiteX14" fmla="*/ 974784 w 1483743"/>
                    <a:gd name="connsiteY14" fmla="*/ 0 h 2380889"/>
                    <a:gd name="connsiteX0" fmla="*/ 974784 w 1483743"/>
                    <a:gd name="connsiteY0" fmla="*/ 0 h 2380889"/>
                    <a:gd name="connsiteX1" fmla="*/ 577968 w 1483743"/>
                    <a:gd name="connsiteY1" fmla="*/ 431320 h 2380889"/>
                    <a:gd name="connsiteX2" fmla="*/ 0 w 1483743"/>
                    <a:gd name="connsiteY2" fmla="*/ 664233 h 2380889"/>
                    <a:gd name="connsiteX3" fmla="*/ 112143 w 1483743"/>
                    <a:gd name="connsiteY3" fmla="*/ 750497 h 2380889"/>
                    <a:gd name="connsiteX4" fmla="*/ 681486 w 1483743"/>
                    <a:gd name="connsiteY4" fmla="*/ 612474 h 2380889"/>
                    <a:gd name="connsiteX5" fmla="*/ 888520 w 1483743"/>
                    <a:gd name="connsiteY5" fmla="*/ 500331 h 2380889"/>
                    <a:gd name="connsiteX6" fmla="*/ 923025 w 1483743"/>
                    <a:gd name="connsiteY6" fmla="*/ 1095555 h 2380889"/>
                    <a:gd name="connsiteX7" fmla="*/ 690113 w 1483743"/>
                    <a:gd name="connsiteY7" fmla="*/ 2363636 h 2380889"/>
                    <a:gd name="connsiteX8" fmla="*/ 854015 w 1483743"/>
                    <a:gd name="connsiteY8" fmla="*/ 2363638 h 2380889"/>
                    <a:gd name="connsiteX9" fmla="*/ 1130061 w 1483743"/>
                    <a:gd name="connsiteY9" fmla="*/ 1371600 h 2380889"/>
                    <a:gd name="connsiteX10" fmla="*/ 1345720 w 1483743"/>
                    <a:gd name="connsiteY10" fmla="*/ 2380889 h 2380889"/>
                    <a:gd name="connsiteX11" fmla="*/ 1483743 w 1483743"/>
                    <a:gd name="connsiteY11" fmla="*/ 2372263 h 2380889"/>
                    <a:gd name="connsiteX12" fmla="*/ 1086928 w 1483743"/>
                    <a:gd name="connsiteY12" fmla="*/ 8626 h 2380889"/>
                    <a:gd name="connsiteX13" fmla="*/ 974784 w 1483743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52423 w 1406105"/>
                    <a:gd name="connsiteY9" fmla="*/ 1371600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52423 w 1406105"/>
                    <a:gd name="connsiteY9" fmla="*/ 1371600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52423 w 1406105"/>
                    <a:gd name="connsiteY9" fmla="*/ 1371600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52423 w 1406105"/>
                    <a:gd name="connsiteY9" fmla="*/ 1371600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17917 w 1406105"/>
                    <a:gd name="connsiteY9" fmla="*/ 1328468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17917 w 1406105"/>
                    <a:gd name="connsiteY9" fmla="*/ 1328468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17917 w 1406105"/>
                    <a:gd name="connsiteY9" fmla="*/ 1328468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17917 w 1406105"/>
                    <a:gd name="connsiteY9" fmla="*/ 1328468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17917 w 1406105"/>
                    <a:gd name="connsiteY9" fmla="*/ 1328468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17917 w 1406105"/>
                    <a:gd name="connsiteY9" fmla="*/ 1328468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62641 w 1371600"/>
                    <a:gd name="connsiteY0" fmla="*/ 0 h 2380889"/>
                    <a:gd name="connsiteX1" fmla="*/ 465825 w 1371600"/>
                    <a:gd name="connsiteY1" fmla="*/ 431320 h 2380889"/>
                    <a:gd name="connsiteX2" fmla="*/ 319178 w 1371600"/>
                    <a:gd name="connsiteY2" fmla="*/ 560717 h 2380889"/>
                    <a:gd name="connsiteX3" fmla="*/ 0 w 1371600"/>
                    <a:gd name="connsiteY3" fmla="*/ 750497 h 2380889"/>
                    <a:gd name="connsiteX4" fmla="*/ 569343 w 1371600"/>
                    <a:gd name="connsiteY4" fmla="*/ 612474 h 2380889"/>
                    <a:gd name="connsiteX5" fmla="*/ 776377 w 1371600"/>
                    <a:gd name="connsiteY5" fmla="*/ 500331 h 2380889"/>
                    <a:gd name="connsiteX6" fmla="*/ 810882 w 1371600"/>
                    <a:gd name="connsiteY6" fmla="*/ 1095555 h 2380889"/>
                    <a:gd name="connsiteX7" fmla="*/ 577970 w 1371600"/>
                    <a:gd name="connsiteY7" fmla="*/ 2363636 h 2380889"/>
                    <a:gd name="connsiteX8" fmla="*/ 741872 w 1371600"/>
                    <a:gd name="connsiteY8" fmla="*/ 2363638 h 2380889"/>
                    <a:gd name="connsiteX9" fmla="*/ 983412 w 1371600"/>
                    <a:gd name="connsiteY9" fmla="*/ 1328468 h 2380889"/>
                    <a:gd name="connsiteX10" fmla="*/ 1233577 w 1371600"/>
                    <a:gd name="connsiteY10" fmla="*/ 2380889 h 2380889"/>
                    <a:gd name="connsiteX11" fmla="*/ 1371600 w 1371600"/>
                    <a:gd name="connsiteY11" fmla="*/ 2372263 h 2380889"/>
                    <a:gd name="connsiteX12" fmla="*/ 974785 w 1371600"/>
                    <a:gd name="connsiteY12" fmla="*/ 8626 h 2380889"/>
                    <a:gd name="connsiteX13" fmla="*/ 862641 w 1371600"/>
                    <a:gd name="connsiteY13" fmla="*/ 0 h 2380889"/>
                    <a:gd name="connsiteX0" fmla="*/ 862641 w 1371600"/>
                    <a:gd name="connsiteY0" fmla="*/ 0 h 2380889"/>
                    <a:gd name="connsiteX1" fmla="*/ 465825 w 1371600"/>
                    <a:gd name="connsiteY1" fmla="*/ 431320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77969 w 1371600"/>
                    <a:gd name="connsiteY1" fmla="*/ 483078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95223 w 1371600"/>
                    <a:gd name="connsiteY6" fmla="*/ 2346384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95223 w 1371600"/>
                    <a:gd name="connsiteY6" fmla="*/ 2346384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603849 w 1371600"/>
                    <a:gd name="connsiteY6" fmla="*/ 2355010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591783 w 1371600"/>
                    <a:gd name="connsiteY3" fmla="*/ 646133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32475 w 1371600"/>
                    <a:gd name="connsiteY4" fmla="*/ 472282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32475 w 1371600"/>
                    <a:gd name="connsiteY4" fmla="*/ 472282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32475 w 1371600"/>
                    <a:gd name="connsiteY4" fmla="*/ 472282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10035 w 1371600"/>
                    <a:gd name="connsiteY4" fmla="*/ 483502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10035 w 1371600"/>
                    <a:gd name="connsiteY4" fmla="*/ 483502 h 2380889"/>
                    <a:gd name="connsiteX5" fmla="*/ 810882 w 1371600"/>
                    <a:gd name="connsiteY5" fmla="*/ 1095555 h 2380889"/>
                    <a:gd name="connsiteX6" fmla="*/ 606019 w 1371600"/>
                    <a:gd name="connsiteY6" fmla="*/ 2380465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6078"/>
                    <a:gd name="connsiteX1" fmla="*/ 542617 w 1371600"/>
                    <a:gd name="connsiteY1" fmla="*/ 479639 h 2386078"/>
                    <a:gd name="connsiteX2" fmla="*/ 0 w 1371600"/>
                    <a:gd name="connsiteY2" fmla="*/ 750497 h 2386078"/>
                    <a:gd name="connsiteX3" fmla="*/ 619833 w 1371600"/>
                    <a:gd name="connsiteY3" fmla="*/ 612474 h 2386078"/>
                    <a:gd name="connsiteX4" fmla="*/ 810035 w 1371600"/>
                    <a:gd name="connsiteY4" fmla="*/ 483502 h 2386078"/>
                    <a:gd name="connsiteX5" fmla="*/ 810882 w 1371600"/>
                    <a:gd name="connsiteY5" fmla="*/ 1095555 h 2386078"/>
                    <a:gd name="connsiteX6" fmla="*/ 606019 w 1371600"/>
                    <a:gd name="connsiteY6" fmla="*/ 2380465 h 2386078"/>
                    <a:gd name="connsiteX7" fmla="*/ 741872 w 1371600"/>
                    <a:gd name="connsiteY7" fmla="*/ 2386078 h 2386078"/>
                    <a:gd name="connsiteX8" fmla="*/ 1026544 w 1371600"/>
                    <a:gd name="connsiteY8" fmla="*/ 1345720 h 2386078"/>
                    <a:gd name="connsiteX9" fmla="*/ 1233577 w 1371600"/>
                    <a:gd name="connsiteY9" fmla="*/ 2380889 h 2386078"/>
                    <a:gd name="connsiteX10" fmla="*/ 1371600 w 1371600"/>
                    <a:gd name="connsiteY10" fmla="*/ 2372263 h 2386078"/>
                    <a:gd name="connsiteX11" fmla="*/ 974785 w 1371600"/>
                    <a:gd name="connsiteY11" fmla="*/ 8626 h 2386078"/>
                    <a:gd name="connsiteX12" fmla="*/ 862641 w 1371600"/>
                    <a:gd name="connsiteY12" fmla="*/ 0 h 2386078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10035 w 1371600"/>
                    <a:gd name="connsiteY4" fmla="*/ 483502 h 2380889"/>
                    <a:gd name="connsiteX5" fmla="*/ 810882 w 1371600"/>
                    <a:gd name="connsiteY5" fmla="*/ 1095555 h 2380889"/>
                    <a:gd name="connsiteX6" fmla="*/ 606019 w 1371600"/>
                    <a:gd name="connsiteY6" fmla="*/ 2380465 h 2380889"/>
                    <a:gd name="connsiteX7" fmla="*/ 747482 w 1371600"/>
                    <a:gd name="connsiteY7" fmla="*/ 238046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10035 w 1371600"/>
                    <a:gd name="connsiteY4" fmla="*/ 483502 h 2380889"/>
                    <a:gd name="connsiteX5" fmla="*/ 810882 w 1371600"/>
                    <a:gd name="connsiteY5" fmla="*/ 1095555 h 2380889"/>
                    <a:gd name="connsiteX6" fmla="*/ 606019 w 1371600"/>
                    <a:gd name="connsiteY6" fmla="*/ 2380465 h 2380889"/>
                    <a:gd name="connsiteX7" fmla="*/ 747482 w 1371600"/>
                    <a:gd name="connsiteY7" fmla="*/ 238046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10035 w 1371600"/>
                    <a:gd name="connsiteY4" fmla="*/ 483502 h 2380889"/>
                    <a:gd name="connsiteX5" fmla="*/ 810882 w 1371600"/>
                    <a:gd name="connsiteY5" fmla="*/ 1095555 h 2380889"/>
                    <a:gd name="connsiteX6" fmla="*/ 606019 w 1371600"/>
                    <a:gd name="connsiteY6" fmla="*/ 2380465 h 2380889"/>
                    <a:gd name="connsiteX7" fmla="*/ 747482 w 1371600"/>
                    <a:gd name="connsiteY7" fmla="*/ 238046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7210"/>
                    <a:gd name="connsiteY0" fmla="*/ 0 h 2380889"/>
                    <a:gd name="connsiteX1" fmla="*/ 542617 w 1377210"/>
                    <a:gd name="connsiteY1" fmla="*/ 479639 h 2380889"/>
                    <a:gd name="connsiteX2" fmla="*/ 0 w 1377210"/>
                    <a:gd name="connsiteY2" fmla="*/ 750497 h 2380889"/>
                    <a:gd name="connsiteX3" fmla="*/ 619833 w 1377210"/>
                    <a:gd name="connsiteY3" fmla="*/ 612474 h 2380889"/>
                    <a:gd name="connsiteX4" fmla="*/ 810035 w 1377210"/>
                    <a:gd name="connsiteY4" fmla="*/ 483502 h 2380889"/>
                    <a:gd name="connsiteX5" fmla="*/ 810882 w 1377210"/>
                    <a:gd name="connsiteY5" fmla="*/ 1095555 h 2380889"/>
                    <a:gd name="connsiteX6" fmla="*/ 606019 w 1377210"/>
                    <a:gd name="connsiteY6" fmla="*/ 2380465 h 2380889"/>
                    <a:gd name="connsiteX7" fmla="*/ 747482 w 1377210"/>
                    <a:gd name="connsiteY7" fmla="*/ 2380468 h 2380889"/>
                    <a:gd name="connsiteX8" fmla="*/ 1026544 w 1377210"/>
                    <a:gd name="connsiteY8" fmla="*/ 1345720 h 2380889"/>
                    <a:gd name="connsiteX9" fmla="*/ 1233577 w 1377210"/>
                    <a:gd name="connsiteY9" fmla="*/ 2380889 h 2380889"/>
                    <a:gd name="connsiteX10" fmla="*/ 1377210 w 1377210"/>
                    <a:gd name="connsiteY10" fmla="*/ 2377873 h 2380889"/>
                    <a:gd name="connsiteX11" fmla="*/ 974785 w 1377210"/>
                    <a:gd name="connsiteY11" fmla="*/ 8626 h 2380889"/>
                    <a:gd name="connsiteX12" fmla="*/ 862641 w 1377210"/>
                    <a:gd name="connsiteY12" fmla="*/ 0 h 2380889"/>
                    <a:gd name="connsiteX0" fmla="*/ 862641 w 1377210"/>
                    <a:gd name="connsiteY0" fmla="*/ 0 h 2380889"/>
                    <a:gd name="connsiteX1" fmla="*/ 542617 w 1377210"/>
                    <a:gd name="connsiteY1" fmla="*/ 479639 h 2380889"/>
                    <a:gd name="connsiteX2" fmla="*/ 165490 w 1377210"/>
                    <a:gd name="connsiteY2" fmla="*/ 658782 h 2380889"/>
                    <a:gd name="connsiteX3" fmla="*/ 0 w 1377210"/>
                    <a:gd name="connsiteY3" fmla="*/ 750497 h 2380889"/>
                    <a:gd name="connsiteX4" fmla="*/ 619833 w 1377210"/>
                    <a:gd name="connsiteY4" fmla="*/ 612474 h 2380889"/>
                    <a:gd name="connsiteX5" fmla="*/ 810035 w 1377210"/>
                    <a:gd name="connsiteY5" fmla="*/ 483502 h 2380889"/>
                    <a:gd name="connsiteX6" fmla="*/ 810882 w 1377210"/>
                    <a:gd name="connsiteY6" fmla="*/ 1095555 h 2380889"/>
                    <a:gd name="connsiteX7" fmla="*/ 606019 w 1377210"/>
                    <a:gd name="connsiteY7" fmla="*/ 2380465 h 2380889"/>
                    <a:gd name="connsiteX8" fmla="*/ 747482 w 1377210"/>
                    <a:gd name="connsiteY8" fmla="*/ 2380468 h 2380889"/>
                    <a:gd name="connsiteX9" fmla="*/ 1026544 w 1377210"/>
                    <a:gd name="connsiteY9" fmla="*/ 1345720 h 2380889"/>
                    <a:gd name="connsiteX10" fmla="*/ 1233577 w 1377210"/>
                    <a:gd name="connsiteY10" fmla="*/ 2380889 h 2380889"/>
                    <a:gd name="connsiteX11" fmla="*/ 1377210 w 1377210"/>
                    <a:gd name="connsiteY11" fmla="*/ 2377873 h 2380889"/>
                    <a:gd name="connsiteX12" fmla="*/ 974785 w 1377210"/>
                    <a:gd name="connsiteY12" fmla="*/ 8626 h 2380889"/>
                    <a:gd name="connsiteX13" fmla="*/ 862641 w 1377210"/>
                    <a:gd name="connsiteY13" fmla="*/ 0 h 2380889"/>
                    <a:gd name="connsiteX0" fmla="*/ 862641 w 1377210"/>
                    <a:gd name="connsiteY0" fmla="*/ 0 h 2380889"/>
                    <a:gd name="connsiteX1" fmla="*/ 542617 w 1377210"/>
                    <a:gd name="connsiteY1" fmla="*/ 479639 h 2380889"/>
                    <a:gd name="connsiteX2" fmla="*/ 47684 w 1377210"/>
                    <a:gd name="connsiteY2" fmla="*/ 670001 h 2380889"/>
                    <a:gd name="connsiteX3" fmla="*/ 0 w 1377210"/>
                    <a:gd name="connsiteY3" fmla="*/ 750497 h 2380889"/>
                    <a:gd name="connsiteX4" fmla="*/ 619833 w 1377210"/>
                    <a:gd name="connsiteY4" fmla="*/ 612474 h 2380889"/>
                    <a:gd name="connsiteX5" fmla="*/ 810035 w 1377210"/>
                    <a:gd name="connsiteY5" fmla="*/ 483502 h 2380889"/>
                    <a:gd name="connsiteX6" fmla="*/ 810882 w 1377210"/>
                    <a:gd name="connsiteY6" fmla="*/ 1095555 h 2380889"/>
                    <a:gd name="connsiteX7" fmla="*/ 606019 w 1377210"/>
                    <a:gd name="connsiteY7" fmla="*/ 2380465 h 2380889"/>
                    <a:gd name="connsiteX8" fmla="*/ 747482 w 1377210"/>
                    <a:gd name="connsiteY8" fmla="*/ 2380468 h 2380889"/>
                    <a:gd name="connsiteX9" fmla="*/ 1026544 w 1377210"/>
                    <a:gd name="connsiteY9" fmla="*/ 1345720 h 2380889"/>
                    <a:gd name="connsiteX10" fmla="*/ 1233577 w 1377210"/>
                    <a:gd name="connsiteY10" fmla="*/ 2380889 h 2380889"/>
                    <a:gd name="connsiteX11" fmla="*/ 1377210 w 1377210"/>
                    <a:gd name="connsiteY11" fmla="*/ 2377873 h 2380889"/>
                    <a:gd name="connsiteX12" fmla="*/ 974785 w 1377210"/>
                    <a:gd name="connsiteY12" fmla="*/ 8626 h 2380889"/>
                    <a:gd name="connsiteX13" fmla="*/ 862641 w 1377210"/>
                    <a:gd name="connsiteY13" fmla="*/ 0 h 2380889"/>
                    <a:gd name="connsiteX0" fmla="*/ 814957 w 1329526"/>
                    <a:gd name="connsiteY0" fmla="*/ 0 h 2380889"/>
                    <a:gd name="connsiteX1" fmla="*/ 494933 w 1329526"/>
                    <a:gd name="connsiteY1" fmla="*/ 479639 h 2380889"/>
                    <a:gd name="connsiteX2" fmla="*/ 0 w 1329526"/>
                    <a:gd name="connsiteY2" fmla="*/ 670001 h 2380889"/>
                    <a:gd name="connsiteX3" fmla="*/ 30854 w 1329526"/>
                    <a:gd name="connsiteY3" fmla="*/ 744887 h 2380889"/>
                    <a:gd name="connsiteX4" fmla="*/ 572149 w 1329526"/>
                    <a:gd name="connsiteY4" fmla="*/ 612474 h 2380889"/>
                    <a:gd name="connsiteX5" fmla="*/ 762351 w 1329526"/>
                    <a:gd name="connsiteY5" fmla="*/ 483502 h 2380889"/>
                    <a:gd name="connsiteX6" fmla="*/ 763198 w 1329526"/>
                    <a:gd name="connsiteY6" fmla="*/ 1095555 h 2380889"/>
                    <a:gd name="connsiteX7" fmla="*/ 558335 w 1329526"/>
                    <a:gd name="connsiteY7" fmla="*/ 2380465 h 2380889"/>
                    <a:gd name="connsiteX8" fmla="*/ 699798 w 1329526"/>
                    <a:gd name="connsiteY8" fmla="*/ 2380468 h 2380889"/>
                    <a:gd name="connsiteX9" fmla="*/ 978860 w 1329526"/>
                    <a:gd name="connsiteY9" fmla="*/ 1345720 h 2380889"/>
                    <a:gd name="connsiteX10" fmla="*/ 1185893 w 1329526"/>
                    <a:gd name="connsiteY10" fmla="*/ 2380889 h 2380889"/>
                    <a:gd name="connsiteX11" fmla="*/ 1329526 w 1329526"/>
                    <a:gd name="connsiteY11" fmla="*/ 2377873 h 2380889"/>
                    <a:gd name="connsiteX12" fmla="*/ 927101 w 1329526"/>
                    <a:gd name="connsiteY12" fmla="*/ 8626 h 2380889"/>
                    <a:gd name="connsiteX13" fmla="*/ 814957 w 1329526"/>
                    <a:gd name="connsiteY13" fmla="*/ 0 h 2380889"/>
                    <a:gd name="connsiteX0" fmla="*/ 814957 w 1329526"/>
                    <a:gd name="connsiteY0" fmla="*/ 0 h 2380889"/>
                    <a:gd name="connsiteX1" fmla="*/ 494933 w 1329526"/>
                    <a:gd name="connsiteY1" fmla="*/ 479639 h 2380889"/>
                    <a:gd name="connsiteX2" fmla="*/ 0 w 1329526"/>
                    <a:gd name="connsiteY2" fmla="*/ 670001 h 2380889"/>
                    <a:gd name="connsiteX3" fmla="*/ 30854 w 1329526"/>
                    <a:gd name="connsiteY3" fmla="*/ 744887 h 2380889"/>
                    <a:gd name="connsiteX4" fmla="*/ 572149 w 1329526"/>
                    <a:gd name="connsiteY4" fmla="*/ 612474 h 2380889"/>
                    <a:gd name="connsiteX5" fmla="*/ 762351 w 1329526"/>
                    <a:gd name="connsiteY5" fmla="*/ 483502 h 2380889"/>
                    <a:gd name="connsiteX6" fmla="*/ 763198 w 1329526"/>
                    <a:gd name="connsiteY6" fmla="*/ 1095555 h 2380889"/>
                    <a:gd name="connsiteX7" fmla="*/ 558335 w 1329526"/>
                    <a:gd name="connsiteY7" fmla="*/ 2380465 h 2380889"/>
                    <a:gd name="connsiteX8" fmla="*/ 699798 w 1329526"/>
                    <a:gd name="connsiteY8" fmla="*/ 2380468 h 2380889"/>
                    <a:gd name="connsiteX9" fmla="*/ 962030 w 1329526"/>
                    <a:gd name="connsiteY9" fmla="*/ 1407428 h 2380889"/>
                    <a:gd name="connsiteX10" fmla="*/ 1185893 w 1329526"/>
                    <a:gd name="connsiteY10" fmla="*/ 2380889 h 2380889"/>
                    <a:gd name="connsiteX11" fmla="*/ 1329526 w 1329526"/>
                    <a:gd name="connsiteY11" fmla="*/ 2377873 h 2380889"/>
                    <a:gd name="connsiteX12" fmla="*/ 927101 w 1329526"/>
                    <a:gd name="connsiteY12" fmla="*/ 8626 h 2380889"/>
                    <a:gd name="connsiteX13" fmla="*/ 814957 w 1329526"/>
                    <a:gd name="connsiteY13" fmla="*/ 0 h 2380889"/>
                    <a:gd name="connsiteX0" fmla="*/ 814957 w 1329526"/>
                    <a:gd name="connsiteY0" fmla="*/ 0 h 2380889"/>
                    <a:gd name="connsiteX1" fmla="*/ 494933 w 1329526"/>
                    <a:gd name="connsiteY1" fmla="*/ 479639 h 2380889"/>
                    <a:gd name="connsiteX2" fmla="*/ 0 w 1329526"/>
                    <a:gd name="connsiteY2" fmla="*/ 670001 h 2380889"/>
                    <a:gd name="connsiteX3" fmla="*/ 30854 w 1329526"/>
                    <a:gd name="connsiteY3" fmla="*/ 744887 h 2380889"/>
                    <a:gd name="connsiteX4" fmla="*/ 572149 w 1329526"/>
                    <a:gd name="connsiteY4" fmla="*/ 612474 h 2380889"/>
                    <a:gd name="connsiteX5" fmla="*/ 762351 w 1329526"/>
                    <a:gd name="connsiteY5" fmla="*/ 483502 h 2380889"/>
                    <a:gd name="connsiteX6" fmla="*/ 763198 w 1329526"/>
                    <a:gd name="connsiteY6" fmla="*/ 1095555 h 2380889"/>
                    <a:gd name="connsiteX7" fmla="*/ 558335 w 1329526"/>
                    <a:gd name="connsiteY7" fmla="*/ 2380465 h 2380889"/>
                    <a:gd name="connsiteX8" fmla="*/ 699798 w 1329526"/>
                    <a:gd name="connsiteY8" fmla="*/ 2380468 h 2380889"/>
                    <a:gd name="connsiteX9" fmla="*/ 978859 w 1329526"/>
                    <a:gd name="connsiteY9" fmla="*/ 1418648 h 2380889"/>
                    <a:gd name="connsiteX10" fmla="*/ 1185893 w 1329526"/>
                    <a:gd name="connsiteY10" fmla="*/ 2380889 h 2380889"/>
                    <a:gd name="connsiteX11" fmla="*/ 1329526 w 1329526"/>
                    <a:gd name="connsiteY11" fmla="*/ 2377873 h 2380889"/>
                    <a:gd name="connsiteX12" fmla="*/ 927101 w 1329526"/>
                    <a:gd name="connsiteY12" fmla="*/ 8626 h 2380889"/>
                    <a:gd name="connsiteX13" fmla="*/ 814957 w 1329526"/>
                    <a:gd name="connsiteY13" fmla="*/ 0 h 23808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329526" h="2380889">
                      <a:moveTo>
                        <a:pt x="814957" y="0"/>
                      </a:moveTo>
                      <a:lnTo>
                        <a:pt x="494933" y="479639"/>
                      </a:lnTo>
                      <a:lnTo>
                        <a:pt x="0" y="670001"/>
                      </a:lnTo>
                      <a:lnTo>
                        <a:pt x="30854" y="744887"/>
                      </a:lnTo>
                      <a:lnTo>
                        <a:pt x="572149" y="612474"/>
                      </a:lnTo>
                      <a:lnTo>
                        <a:pt x="762351" y="483502"/>
                      </a:lnTo>
                      <a:cubicBezTo>
                        <a:pt x="794421" y="764187"/>
                        <a:pt x="770396" y="887797"/>
                        <a:pt x="763198" y="1095555"/>
                      </a:cubicBezTo>
                      <a:cubicBezTo>
                        <a:pt x="616550" y="1699404"/>
                        <a:pt x="730862" y="1724858"/>
                        <a:pt x="558335" y="2380465"/>
                      </a:cubicBezTo>
                      <a:lnTo>
                        <a:pt x="699798" y="2380468"/>
                      </a:lnTo>
                      <a:cubicBezTo>
                        <a:pt x="819580" y="2080289"/>
                        <a:pt x="797846" y="1640765"/>
                        <a:pt x="978859" y="1418648"/>
                      </a:cubicBezTo>
                      <a:cubicBezTo>
                        <a:pt x="1157137" y="1864345"/>
                        <a:pt x="1102505" y="2030082"/>
                        <a:pt x="1185893" y="2380889"/>
                      </a:cubicBezTo>
                      <a:lnTo>
                        <a:pt x="1329526" y="2377873"/>
                      </a:lnTo>
                      <a:cubicBezTo>
                        <a:pt x="1110990" y="727352"/>
                        <a:pt x="1344044" y="391063"/>
                        <a:pt x="927101" y="8626"/>
                      </a:cubicBezTo>
                      <a:lnTo>
                        <a:pt x="814957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</p:grpSp>
        <p:grpSp>
          <p:nvGrpSpPr>
            <p:cNvPr id="68" name="群組 67"/>
            <p:cNvGrpSpPr/>
            <p:nvPr/>
          </p:nvGrpSpPr>
          <p:grpSpPr>
            <a:xfrm>
              <a:off x="2683915" y="4489422"/>
              <a:ext cx="438194" cy="335391"/>
              <a:chOff x="6297471" y="3524693"/>
              <a:chExt cx="1260704" cy="964937"/>
            </a:xfrm>
          </p:grpSpPr>
          <p:grpSp>
            <p:nvGrpSpPr>
              <p:cNvPr id="69" name="群組 68"/>
              <p:cNvGrpSpPr/>
              <p:nvPr/>
            </p:nvGrpSpPr>
            <p:grpSpPr>
              <a:xfrm>
                <a:off x="6297471" y="3538616"/>
                <a:ext cx="874005" cy="944526"/>
                <a:chOff x="6297471" y="3193626"/>
                <a:chExt cx="1193237" cy="1289516"/>
              </a:xfrm>
            </p:grpSpPr>
            <p:sp>
              <p:nvSpPr>
                <p:cNvPr id="73" name="矩形 72"/>
                <p:cNvSpPr/>
                <p:nvPr/>
              </p:nvSpPr>
              <p:spPr>
                <a:xfrm flipH="1">
                  <a:off x="6297471" y="3812169"/>
                  <a:ext cx="1190516" cy="670973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905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74" name="直角三角形 73"/>
                <p:cNvSpPr/>
                <p:nvPr/>
              </p:nvSpPr>
              <p:spPr>
                <a:xfrm>
                  <a:off x="6300192" y="3193626"/>
                  <a:ext cx="1190516" cy="618543"/>
                </a:xfrm>
                <a:prstGeom prst="rtTriangle">
                  <a:avLst/>
                </a:prstGeom>
                <a:solidFill>
                  <a:schemeClr val="bg1">
                    <a:lumMod val="95000"/>
                  </a:schemeClr>
                </a:solidFill>
                <a:ln w="1905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  <p:grpSp>
            <p:nvGrpSpPr>
              <p:cNvPr id="70" name="群組 69"/>
              <p:cNvGrpSpPr/>
              <p:nvPr/>
            </p:nvGrpSpPr>
            <p:grpSpPr>
              <a:xfrm>
                <a:off x="7092280" y="3524693"/>
                <a:ext cx="465895" cy="964937"/>
                <a:chOff x="4162484" y="2957042"/>
                <a:chExt cx="1329526" cy="2753644"/>
              </a:xfrm>
            </p:grpSpPr>
            <p:sp>
              <p:nvSpPr>
                <p:cNvPr id="71" name="橢圓 70"/>
                <p:cNvSpPr/>
                <p:nvPr/>
              </p:nvSpPr>
              <p:spPr>
                <a:xfrm>
                  <a:off x="4784576" y="2957042"/>
                  <a:ext cx="432048" cy="43204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72" name="手繪多邊形 71"/>
                <p:cNvSpPr/>
                <p:nvPr/>
              </p:nvSpPr>
              <p:spPr>
                <a:xfrm>
                  <a:off x="4162484" y="3329797"/>
                  <a:ext cx="1329526" cy="2380889"/>
                </a:xfrm>
                <a:custGeom>
                  <a:avLst/>
                  <a:gdLst>
                    <a:gd name="connsiteX0" fmla="*/ 888520 w 1725283"/>
                    <a:gd name="connsiteY0" fmla="*/ 8627 h 2424023"/>
                    <a:gd name="connsiteX1" fmla="*/ 612475 w 1725283"/>
                    <a:gd name="connsiteY1" fmla="*/ 388189 h 2424023"/>
                    <a:gd name="connsiteX2" fmla="*/ 0 w 1725283"/>
                    <a:gd name="connsiteY2" fmla="*/ 621102 h 2424023"/>
                    <a:gd name="connsiteX3" fmla="*/ 112143 w 1725283"/>
                    <a:gd name="connsiteY3" fmla="*/ 707366 h 2424023"/>
                    <a:gd name="connsiteX4" fmla="*/ 534837 w 1725283"/>
                    <a:gd name="connsiteY4" fmla="*/ 621102 h 2424023"/>
                    <a:gd name="connsiteX5" fmla="*/ 888520 w 1725283"/>
                    <a:gd name="connsiteY5" fmla="*/ 457200 h 2424023"/>
                    <a:gd name="connsiteX6" fmla="*/ 888520 w 1725283"/>
                    <a:gd name="connsiteY6" fmla="*/ 1362974 h 2424023"/>
                    <a:gd name="connsiteX7" fmla="*/ 500332 w 1725283"/>
                    <a:gd name="connsiteY7" fmla="*/ 2346385 h 2424023"/>
                    <a:gd name="connsiteX8" fmla="*/ 621101 w 1725283"/>
                    <a:gd name="connsiteY8" fmla="*/ 2355012 h 2424023"/>
                    <a:gd name="connsiteX9" fmla="*/ 1121434 w 1725283"/>
                    <a:gd name="connsiteY9" fmla="*/ 1423359 h 2424023"/>
                    <a:gd name="connsiteX10" fmla="*/ 1535501 w 1725283"/>
                    <a:gd name="connsiteY10" fmla="*/ 2424023 h 2424023"/>
                    <a:gd name="connsiteX11" fmla="*/ 1725283 w 1725283"/>
                    <a:gd name="connsiteY11" fmla="*/ 2424023 h 2424023"/>
                    <a:gd name="connsiteX12" fmla="*/ 1293962 w 1725283"/>
                    <a:gd name="connsiteY12" fmla="*/ 1224951 h 2424023"/>
                    <a:gd name="connsiteX13" fmla="*/ 1147313 w 1725283"/>
                    <a:gd name="connsiteY13" fmla="*/ 0 h 2424023"/>
                    <a:gd name="connsiteX14" fmla="*/ 888520 w 1725283"/>
                    <a:gd name="connsiteY14" fmla="*/ 8627 h 2424023"/>
                    <a:gd name="connsiteX0" fmla="*/ 888520 w 1725283"/>
                    <a:gd name="connsiteY0" fmla="*/ 8627 h 2424023"/>
                    <a:gd name="connsiteX1" fmla="*/ 612475 w 1725283"/>
                    <a:gd name="connsiteY1" fmla="*/ 388189 h 2424023"/>
                    <a:gd name="connsiteX2" fmla="*/ 0 w 1725283"/>
                    <a:gd name="connsiteY2" fmla="*/ 621102 h 2424023"/>
                    <a:gd name="connsiteX3" fmla="*/ 112143 w 1725283"/>
                    <a:gd name="connsiteY3" fmla="*/ 707366 h 2424023"/>
                    <a:gd name="connsiteX4" fmla="*/ 534837 w 1725283"/>
                    <a:gd name="connsiteY4" fmla="*/ 621102 h 2424023"/>
                    <a:gd name="connsiteX5" fmla="*/ 888520 w 1725283"/>
                    <a:gd name="connsiteY5" fmla="*/ 457200 h 2424023"/>
                    <a:gd name="connsiteX6" fmla="*/ 923025 w 1725283"/>
                    <a:gd name="connsiteY6" fmla="*/ 1052424 h 2424023"/>
                    <a:gd name="connsiteX7" fmla="*/ 500332 w 1725283"/>
                    <a:gd name="connsiteY7" fmla="*/ 2346385 h 2424023"/>
                    <a:gd name="connsiteX8" fmla="*/ 621101 w 1725283"/>
                    <a:gd name="connsiteY8" fmla="*/ 2355012 h 2424023"/>
                    <a:gd name="connsiteX9" fmla="*/ 1121434 w 1725283"/>
                    <a:gd name="connsiteY9" fmla="*/ 1423359 h 2424023"/>
                    <a:gd name="connsiteX10" fmla="*/ 1535501 w 1725283"/>
                    <a:gd name="connsiteY10" fmla="*/ 2424023 h 2424023"/>
                    <a:gd name="connsiteX11" fmla="*/ 1725283 w 1725283"/>
                    <a:gd name="connsiteY11" fmla="*/ 2424023 h 2424023"/>
                    <a:gd name="connsiteX12" fmla="*/ 1293962 w 1725283"/>
                    <a:gd name="connsiteY12" fmla="*/ 1224951 h 2424023"/>
                    <a:gd name="connsiteX13" fmla="*/ 1147313 w 1725283"/>
                    <a:gd name="connsiteY13" fmla="*/ 0 h 2424023"/>
                    <a:gd name="connsiteX14" fmla="*/ 888520 w 1725283"/>
                    <a:gd name="connsiteY14" fmla="*/ 8627 h 2424023"/>
                    <a:gd name="connsiteX0" fmla="*/ 888520 w 1725283"/>
                    <a:gd name="connsiteY0" fmla="*/ 8627 h 2424023"/>
                    <a:gd name="connsiteX1" fmla="*/ 612475 w 1725283"/>
                    <a:gd name="connsiteY1" fmla="*/ 388189 h 2424023"/>
                    <a:gd name="connsiteX2" fmla="*/ 0 w 1725283"/>
                    <a:gd name="connsiteY2" fmla="*/ 621102 h 2424023"/>
                    <a:gd name="connsiteX3" fmla="*/ 112143 w 1725283"/>
                    <a:gd name="connsiteY3" fmla="*/ 707366 h 2424023"/>
                    <a:gd name="connsiteX4" fmla="*/ 534837 w 1725283"/>
                    <a:gd name="connsiteY4" fmla="*/ 621102 h 2424023"/>
                    <a:gd name="connsiteX5" fmla="*/ 888520 w 1725283"/>
                    <a:gd name="connsiteY5" fmla="*/ 457200 h 2424023"/>
                    <a:gd name="connsiteX6" fmla="*/ 923025 w 1725283"/>
                    <a:gd name="connsiteY6" fmla="*/ 1052424 h 2424023"/>
                    <a:gd name="connsiteX7" fmla="*/ 500332 w 1725283"/>
                    <a:gd name="connsiteY7" fmla="*/ 2346385 h 2424023"/>
                    <a:gd name="connsiteX8" fmla="*/ 621101 w 1725283"/>
                    <a:gd name="connsiteY8" fmla="*/ 2355012 h 2424023"/>
                    <a:gd name="connsiteX9" fmla="*/ 1121434 w 1725283"/>
                    <a:gd name="connsiteY9" fmla="*/ 1423359 h 2424023"/>
                    <a:gd name="connsiteX10" fmla="*/ 1535501 w 1725283"/>
                    <a:gd name="connsiteY10" fmla="*/ 2424023 h 2424023"/>
                    <a:gd name="connsiteX11" fmla="*/ 1725283 w 1725283"/>
                    <a:gd name="connsiteY11" fmla="*/ 2424023 h 2424023"/>
                    <a:gd name="connsiteX12" fmla="*/ 1285336 w 1725283"/>
                    <a:gd name="connsiteY12" fmla="*/ 957533 h 2424023"/>
                    <a:gd name="connsiteX13" fmla="*/ 1147313 w 1725283"/>
                    <a:gd name="connsiteY13" fmla="*/ 0 h 2424023"/>
                    <a:gd name="connsiteX14" fmla="*/ 888520 w 1725283"/>
                    <a:gd name="connsiteY14" fmla="*/ 8627 h 2424023"/>
                    <a:gd name="connsiteX0" fmla="*/ 888520 w 1725283"/>
                    <a:gd name="connsiteY0" fmla="*/ 77638 h 2493034"/>
                    <a:gd name="connsiteX1" fmla="*/ 612475 w 1725283"/>
                    <a:gd name="connsiteY1" fmla="*/ 457200 h 2493034"/>
                    <a:gd name="connsiteX2" fmla="*/ 0 w 1725283"/>
                    <a:gd name="connsiteY2" fmla="*/ 690113 h 2493034"/>
                    <a:gd name="connsiteX3" fmla="*/ 112143 w 1725283"/>
                    <a:gd name="connsiteY3" fmla="*/ 776377 h 2493034"/>
                    <a:gd name="connsiteX4" fmla="*/ 534837 w 1725283"/>
                    <a:gd name="connsiteY4" fmla="*/ 690113 h 2493034"/>
                    <a:gd name="connsiteX5" fmla="*/ 888520 w 1725283"/>
                    <a:gd name="connsiteY5" fmla="*/ 526211 h 2493034"/>
                    <a:gd name="connsiteX6" fmla="*/ 923025 w 1725283"/>
                    <a:gd name="connsiteY6" fmla="*/ 1121435 h 2493034"/>
                    <a:gd name="connsiteX7" fmla="*/ 500332 w 1725283"/>
                    <a:gd name="connsiteY7" fmla="*/ 2415396 h 2493034"/>
                    <a:gd name="connsiteX8" fmla="*/ 621101 w 1725283"/>
                    <a:gd name="connsiteY8" fmla="*/ 2424023 h 2493034"/>
                    <a:gd name="connsiteX9" fmla="*/ 1121434 w 1725283"/>
                    <a:gd name="connsiteY9" fmla="*/ 1492370 h 2493034"/>
                    <a:gd name="connsiteX10" fmla="*/ 1535501 w 1725283"/>
                    <a:gd name="connsiteY10" fmla="*/ 2493034 h 2493034"/>
                    <a:gd name="connsiteX11" fmla="*/ 1725283 w 1725283"/>
                    <a:gd name="connsiteY11" fmla="*/ 2493034 h 2493034"/>
                    <a:gd name="connsiteX12" fmla="*/ 1285336 w 1725283"/>
                    <a:gd name="connsiteY12" fmla="*/ 1026544 h 2493034"/>
                    <a:gd name="connsiteX13" fmla="*/ 1104181 w 1725283"/>
                    <a:gd name="connsiteY13" fmla="*/ 0 h 2493034"/>
                    <a:gd name="connsiteX14" fmla="*/ 888520 w 1725283"/>
                    <a:gd name="connsiteY14" fmla="*/ 77638 h 2493034"/>
                    <a:gd name="connsiteX0" fmla="*/ 974784 w 1725283"/>
                    <a:gd name="connsiteY0" fmla="*/ 0 h 2510286"/>
                    <a:gd name="connsiteX1" fmla="*/ 612475 w 1725283"/>
                    <a:gd name="connsiteY1" fmla="*/ 474452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534837 w 1725283"/>
                    <a:gd name="connsiteY4" fmla="*/ 707365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500332 w 1725283"/>
                    <a:gd name="connsiteY7" fmla="*/ 2432648 h 2510286"/>
                    <a:gd name="connsiteX8" fmla="*/ 621101 w 1725283"/>
                    <a:gd name="connsiteY8" fmla="*/ 2441275 h 2510286"/>
                    <a:gd name="connsiteX9" fmla="*/ 1121434 w 1725283"/>
                    <a:gd name="connsiteY9" fmla="*/ 150962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612475 w 1725283"/>
                    <a:gd name="connsiteY1" fmla="*/ 474452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500332 w 1725283"/>
                    <a:gd name="connsiteY7" fmla="*/ 2432648 h 2510286"/>
                    <a:gd name="connsiteX8" fmla="*/ 621101 w 1725283"/>
                    <a:gd name="connsiteY8" fmla="*/ 2441275 h 2510286"/>
                    <a:gd name="connsiteX9" fmla="*/ 1121434 w 1725283"/>
                    <a:gd name="connsiteY9" fmla="*/ 150962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500332 w 1725283"/>
                    <a:gd name="connsiteY7" fmla="*/ 2432648 h 2510286"/>
                    <a:gd name="connsiteX8" fmla="*/ 621101 w 1725283"/>
                    <a:gd name="connsiteY8" fmla="*/ 2441275 h 2510286"/>
                    <a:gd name="connsiteX9" fmla="*/ 1121434 w 1725283"/>
                    <a:gd name="connsiteY9" fmla="*/ 150962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500332 w 1725283"/>
                    <a:gd name="connsiteY7" fmla="*/ 2432648 h 2510286"/>
                    <a:gd name="connsiteX8" fmla="*/ 621101 w 1725283"/>
                    <a:gd name="connsiteY8" fmla="*/ 2441275 h 2510286"/>
                    <a:gd name="connsiteX9" fmla="*/ 1130061 w 1725283"/>
                    <a:gd name="connsiteY9" fmla="*/ 141473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500332 w 1725283"/>
                    <a:gd name="connsiteY7" fmla="*/ 2432648 h 2510286"/>
                    <a:gd name="connsiteX8" fmla="*/ 871267 w 1725283"/>
                    <a:gd name="connsiteY8" fmla="*/ 2475781 h 2510286"/>
                    <a:gd name="connsiteX9" fmla="*/ 1130061 w 1725283"/>
                    <a:gd name="connsiteY9" fmla="*/ 141473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71267 w 1725283"/>
                    <a:gd name="connsiteY8" fmla="*/ 2475781 h 2510286"/>
                    <a:gd name="connsiteX9" fmla="*/ 1130061 w 1725283"/>
                    <a:gd name="connsiteY9" fmla="*/ 141473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54015 w 1725283"/>
                    <a:gd name="connsiteY8" fmla="*/ 2406770 h 2510286"/>
                    <a:gd name="connsiteX9" fmla="*/ 1130061 w 1725283"/>
                    <a:gd name="connsiteY9" fmla="*/ 141473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54015 w 1725283"/>
                    <a:gd name="connsiteY8" fmla="*/ 2406770 h 2510286"/>
                    <a:gd name="connsiteX9" fmla="*/ 1130061 w 1725283"/>
                    <a:gd name="connsiteY9" fmla="*/ 1414732 h 2510286"/>
                    <a:gd name="connsiteX10" fmla="*/ 1362973 w 1725283"/>
                    <a:gd name="connsiteY10" fmla="*/ 2372263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54015 w 1725283"/>
                    <a:gd name="connsiteY8" fmla="*/ 2406770 h 2510286"/>
                    <a:gd name="connsiteX9" fmla="*/ 1130061 w 1725283"/>
                    <a:gd name="connsiteY9" fmla="*/ 1414732 h 2510286"/>
                    <a:gd name="connsiteX10" fmla="*/ 1362973 w 1725283"/>
                    <a:gd name="connsiteY10" fmla="*/ 2372263 h 2510286"/>
                    <a:gd name="connsiteX11" fmla="*/ 1725283 w 1725283"/>
                    <a:gd name="connsiteY11" fmla="*/ 2510286 h 2510286"/>
                    <a:gd name="connsiteX12" fmla="*/ 1509622 w 1725283"/>
                    <a:gd name="connsiteY12" fmla="*/ 2372263 h 2510286"/>
                    <a:gd name="connsiteX13" fmla="*/ 1285336 w 1725283"/>
                    <a:gd name="connsiteY13" fmla="*/ 1043796 h 2510286"/>
                    <a:gd name="connsiteX14" fmla="*/ 1104181 w 1725283"/>
                    <a:gd name="connsiteY14" fmla="*/ 17252 h 2510286"/>
                    <a:gd name="connsiteX15" fmla="*/ 974784 w 1725283"/>
                    <a:gd name="connsiteY15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54015 w 1725283"/>
                    <a:gd name="connsiteY8" fmla="*/ 2406770 h 2510286"/>
                    <a:gd name="connsiteX9" fmla="*/ 1130061 w 1725283"/>
                    <a:gd name="connsiteY9" fmla="*/ 1414732 h 2510286"/>
                    <a:gd name="connsiteX10" fmla="*/ 1362973 w 1725283"/>
                    <a:gd name="connsiteY10" fmla="*/ 2372263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722"/>
                    <a:gd name="connsiteY0" fmla="*/ 0 h 2613483"/>
                    <a:gd name="connsiteX1" fmla="*/ 543463 w 1725722"/>
                    <a:gd name="connsiteY1" fmla="*/ 543463 h 2613483"/>
                    <a:gd name="connsiteX2" fmla="*/ 0 w 1725722"/>
                    <a:gd name="connsiteY2" fmla="*/ 707365 h 2613483"/>
                    <a:gd name="connsiteX3" fmla="*/ 112143 w 1725722"/>
                    <a:gd name="connsiteY3" fmla="*/ 793629 h 2613483"/>
                    <a:gd name="connsiteX4" fmla="*/ 681486 w 1725722"/>
                    <a:gd name="connsiteY4" fmla="*/ 655606 h 2613483"/>
                    <a:gd name="connsiteX5" fmla="*/ 888520 w 1725722"/>
                    <a:gd name="connsiteY5" fmla="*/ 543463 h 2613483"/>
                    <a:gd name="connsiteX6" fmla="*/ 923025 w 1725722"/>
                    <a:gd name="connsiteY6" fmla="*/ 1138687 h 2613483"/>
                    <a:gd name="connsiteX7" fmla="*/ 690113 w 1725722"/>
                    <a:gd name="connsiteY7" fmla="*/ 2406768 h 2613483"/>
                    <a:gd name="connsiteX8" fmla="*/ 854015 w 1725722"/>
                    <a:gd name="connsiteY8" fmla="*/ 2406770 h 2613483"/>
                    <a:gd name="connsiteX9" fmla="*/ 1130061 w 1725722"/>
                    <a:gd name="connsiteY9" fmla="*/ 1414732 h 2613483"/>
                    <a:gd name="connsiteX10" fmla="*/ 1362973 w 1725722"/>
                    <a:gd name="connsiteY10" fmla="*/ 2372263 h 2613483"/>
                    <a:gd name="connsiteX11" fmla="*/ 1725283 w 1725722"/>
                    <a:gd name="connsiteY11" fmla="*/ 2510286 h 2613483"/>
                    <a:gd name="connsiteX12" fmla="*/ 1285336 w 1725722"/>
                    <a:gd name="connsiteY12" fmla="*/ 1043796 h 2613483"/>
                    <a:gd name="connsiteX13" fmla="*/ 1104181 w 1725722"/>
                    <a:gd name="connsiteY13" fmla="*/ 17252 h 2613483"/>
                    <a:gd name="connsiteX14" fmla="*/ 974784 w 1725722"/>
                    <a:gd name="connsiteY14" fmla="*/ 0 h 2613483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54015 w 1725283"/>
                    <a:gd name="connsiteY8" fmla="*/ 2406770 h 2510286"/>
                    <a:gd name="connsiteX9" fmla="*/ 1130061 w 1725283"/>
                    <a:gd name="connsiteY9" fmla="*/ 1414732 h 2510286"/>
                    <a:gd name="connsiteX10" fmla="*/ 1362973 w 1725283"/>
                    <a:gd name="connsiteY10" fmla="*/ 2372263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54015 w 1725283"/>
                    <a:gd name="connsiteY8" fmla="*/ 2406770 h 2510286"/>
                    <a:gd name="connsiteX9" fmla="*/ 1130061 w 1725283"/>
                    <a:gd name="connsiteY9" fmla="*/ 1414732 h 2510286"/>
                    <a:gd name="connsiteX10" fmla="*/ 1362973 w 1725283"/>
                    <a:gd name="connsiteY10" fmla="*/ 2372263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587260"/>
                    <a:gd name="connsiteY0" fmla="*/ 0 h 2406770"/>
                    <a:gd name="connsiteX1" fmla="*/ 543463 w 1587260"/>
                    <a:gd name="connsiteY1" fmla="*/ 543463 h 2406770"/>
                    <a:gd name="connsiteX2" fmla="*/ 0 w 1587260"/>
                    <a:gd name="connsiteY2" fmla="*/ 707365 h 2406770"/>
                    <a:gd name="connsiteX3" fmla="*/ 112143 w 1587260"/>
                    <a:gd name="connsiteY3" fmla="*/ 793629 h 2406770"/>
                    <a:gd name="connsiteX4" fmla="*/ 681486 w 1587260"/>
                    <a:gd name="connsiteY4" fmla="*/ 655606 h 2406770"/>
                    <a:gd name="connsiteX5" fmla="*/ 888520 w 1587260"/>
                    <a:gd name="connsiteY5" fmla="*/ 543463 h 2406770"/>
                    <a:gd name="connsiteX6" fmla="*/ 923025 w 1587260"/>
                    <a:gd name="connsiteY6" fmla="*/ 1138687 h 2406770"/>
                    <a:gd name="connsiteX7" fmla="*/ 690113 w 1587260"/>
                    <a:gd name="connsiteY7" fmla="*/ 2406768 h 2406770"/>
                    <a:gd name="connsiteX8" fmla="*/ 854015 w 1587260"/>
                    <a:gd name="connsiteY8" fmla="*/ 2406770 h 2406770"/>
                    <a:gd name="connsiteX9" fmla="*/ 1130061 w 1587260"/>
                    <a:gd name="connsiteY9" fmla="*/ 1414732 h 2406770"/>
                    <a:gd name="connsiteX10" fmla="*/ 1362973 w 1587260"/>
                    <a:gd name="connsiteY10" fmla="*/ 2372263 h 2406770"/>
                    <a:gd name="connsiteX11" fmla="*/ 1587260 w 1587260"/>
                    <a:gd name="connsiteY11" fmla="*/ 2398142 h 2406770"/>
                    <a:gd name="connsiteX12" fmla="*/ 1285336 w 1587260"/>
                    <a:gd name="connsiteY12" fmla="*/ 1043796 h 2406770"/>
                    <a:gd name="connsiteX13" fmla="*/ 1104181 w 1587260"/>
                    <a:gd name="connsiteY13" fmla="*/ 17252 h 2406770"/>
                    <a:gd name="connsiteX14" fmla="*/ 974784 w 1587260"/>
                    <a:gd name="connsiteY14" fmla="*/ 0 h 2406770"/>
                    <a:gd name="connsiteX0" fmla="*/ 974784 w 1587260"/>
                    <a:gd name="connsiteY0" fmla="*/ 0 h 2406770"/>
                    <a:gd name="connsiteX1" fmla="*/ 543463 w 1587260"/>
                    <a:gd name="connsiteY1" fmla="*/ 543463 h 2406770"/>
                    <a:gd name="connsiteX2" fmla="*/ 0 w 1587260"/>
                    <a:gd name="connsiteY2" fmla="*/ 707365 h 2406770"/>
                    <a:gd name="connsiteX3" fmla="*/ 112143 w 1587260"/>
                    <a:gd name="connsiteY3" fmla="*/ 793629 h 2406770"/>
                    <a:gd name="connsiteX4" fmla="*/ 681486 w 1587260"/>
                    <a:gd name="connsiteY4" fmla="*/ 655606 h 2406770"/>
                    <a:gd name="connsiteX5" fmla="*/ 888520 w 1587260"/>
                    <a:gd name="connsiteY5" fmla="*/ 543463 h 2406770"/>
                    <a:gd name="connsiteX6" fmla="*/ 923025 w 1587260"/>
                    <a:gd name="connsiteY6" fmla="*/ 1138687 h 2406770"/>
                    <a:gd name="connsiteX7" fmla="*/ 690113 w 1587260"/>
                    <a:gd name="connsiteY7" fmla="*/ 2406768 h 2406770"/>
                    <a:gd name="connsiteX8" fmla="*/ 854015 w 1587260"/>
                    <a:gd name="connsiteY8" fmla="*/ 2406770 h 2406770"/>
                    <a:gd name="connsiteX9" fmla="*/ 1130061 w 1587260"/>
                    <a:gd name="connsiteY9" fmla="*/ 1414732 h 2406770"/>
                    <a:gd name="connsiteX10" fmla="*/ 1362973 w 1587260"/>
                    <a:gd name="connsiteY10" fmla="*/ 2372263 h 2406770"/>
                    <a:gd name="connsiteX11" fmla="*/ 1587260 w 1587260"/>
                    <a:gd name="connsiteY11" fmla="*/ 2398142 h 2406770"/>
                    <a:gd name="connsiteX12" fmla="*/ 1285336 w 1587260"/>
                    <a:gd name="connsiteY12" fmla="*/ 1043796 h 2406770"/>
                    <a:gd name="connsiteX13" fmla="*/ 1104181 w 1587260"/>
                    <a:gd name="connsiteY13" fmla="*/ 17252 h 2406770"/>
                    <a:gd name="connsiteX14" fmla="*/ 974784 w 1587260"/>
                    <a:gd name="connsiteY14" fmla="*/ 0 h 2406770"/>
                    <a:gd name="connsiteX0" fmla="*/ 974784 w 1587260"/>
                    <a:gd name="connsiteY0" fmla="*/ 0 h 2406770"/>
                    <a:gd name="connsiteX1" fmla="*/ 543463 w 1587260"/>
                    <a:gd name="connsiteY1" fmla="*/ 543463 h 2406770"/>
                    <a:gd name="connsiteX2" fmla="*/ 0 w 1587260"/>
                    <a:gd name="connsiteY2" fmla="*/ 707365 h 2406770"/>
                    <a:gd name="connsiteX3" fmla="*/ 112143 w 1587260"/>
                    <a:gd name="connsiteY3" fmla="*/ 793629 h 2406770"/>
                    <a:gd name="connsiteX4" fmla="*/ 681486 w 1587260"/>
                    <a:gd name="connsiteY4" fmla="*/ 655606 h 2406770"/>
                    <a:gd name="connsiteX5" fmla="*/ 888520 w 1587260"/>
                    <a:gd name="connsiteY5" fmla="*/ 543463 h 2406770"/>
                    <a:gd name="connsiteX6" fmla="*/ 923025 w 1587260"/>
                    <a:gd name="connsiteY6" fmla="*/ 1138687 h 2406770"/>
                    <a:gd name="connsiteX7" fmla="*/ 690113 w 1587260"/>
                    <a:gd name="connsiteY7" fmla="*/ 2406768 h 2406770"/>
                    <a:gd name="connsiteX8" fmla="*/ 854015 w 1587260"/>
                    <a:gd name="connsiteY8" fmla="*/ 2406770 h 2406770"/>
                    <a:gd name="connsiteX9" fmla="*/ 1130061 w 1587260"/>
                    <a:gd name="connsiteY9" fmla="*/ 1414732 h 2406770"/>
                    <a:gd name="connsiteX10" fmla="*/ 1362973 w 1587260"/>
                    <a:gd name="connsiteY10" fmla="*/ 2372263 h 2406770"/>
                    <a:gd name="connsiteX11" fmla="*/ 1587260 w 1587260"/>
                    <a:gd name="connsiteY11" fmla="*/ 2398142 h 2406770"/>
                    <a:gd name="connsiteX12" fmla="*/ 1285336 w 1587260"/>
                    <a:gd name="connsiteY12" fmla="*/ 1043796 h 2406770"/>
                    <a:gd name="connsiteX13" fmla="*/ 1104181 w 1587260"/>
                    <a:gd name="connsiteY13" fmla="*/ 17252 h 2406770"/>
                    <a:gd name="connsiteX14" fmla="*/ 974784 w 1587260"/>
                    <a:gd name="connsiteY14" fmla="*/ 0 h 2406770"/>
                    <a:gd name="connsiteX0" fmla="*/ 974784 w 1552754"/>
                    <a:gd name="connsiteY0" fmla="*/ 0 h 2406770"/>
                    <a:gd name="connsiteX1" fmla="*/ 543463 w 1552754"/>
                    <a:gd name="connsiteY1" fmla="*/ 543463 h 2406770"/>
                    <a:gd name="connsiteX2" fmla="*/ 0 w 1552754"/>
                    <a:gd name="connsiteY2" fmla="*/ 707365 h 2406770"/>
                    <a:gd name="connsiteX3" fmla="*/ 112143 w 1552754"/>
                    <a:gd name="connsiteY3" fmla="*/ 793629 h 2406770"/>
                    <a:gd name="connsiteX4" fmla="*/ 681486 w 1552754"/>
                    <a:gd name="connsiteY4" fmla="*/ 655606 h 2406770"/>
                    <a:gd name="connsiteX5" fmla="*/ 888520 w 1552754"/>
                    <a:gd name="connsiteY5" fmla="*/ 543463 h 2406770"/>
                    <a:gd name="connsiteX6" fmla="*/ 923025 w 1552754"/>
                    <a:gd name="connsiteY6" fmla="*/ 1138687 h 2406770"/>
                    <a:gd name="connsiteX7" fmla="*/ 690113 w 1552754"/>
                    <a:gd name="connsiteY7" fmla="*/ 2406768 h 2406770"/>
                    <a:gd name="connsiteX8" fmla="*/ 854015 w 1552754"/>
                    <a:gd name="connsiteY8" fmla="*/ 2406770 h 2406770"/>
                    <a:gd name="connsiteX9" fmla="*/ 1130061 w 1552754"/>
                    <a:gd name="connsiteY9" fmla="*/ 1414732 h 2406770"/>
                    <a:gd name="connsiteX10" fmla="*/ 1362973 w 1552754"/>
                    <a:gd name="connsiteY10" fmla="*/ 2372263 h 2406770"/>
                    <a:gd name="connsiteX11" fmla="*/ 1552754 w 1552754"/>
                    <a:gd name="connsiteY11" fmla="*/ 2380889 h 2406770"/>
                    <a:gd name="connsiteX12" fmla="*/ 1285336 w 1552754"/>
                    <a:gd name="connsiteY12" fmla="*/ 1043796 h 2406770"/>
                    <a:gd name="connsiteX13" fmla="*/ 1104181 w 1552754"/>
                    <a:gd name="connsiteY13" fmla="*/ 17252 h 2406770"/>
                    <a:gd name="connsiteX14" fmla="*/ 974784 w 1552754"/>
                    <a:gd name="connsiteY14" fmla="*/ 0 h 2406770"/>
                    <a:gd name="connsiteX0" fmla="*/ 974784 w 1552754"/>
                    <a:gd name="connsiteY0" fmla="*/ 0 h 2406770"/>
                    <a:gd name="connsiteX1" fmla="*/ 543463 w 1552754"/>
                    <a:gd name="connsiteY1" fmla="*/ 543463 h 2406770"/>
                    <a:gd name="connsiteX2" fmla="*/ 0 w 1552754"/>
                    <a:gd name="connsiteY2" fmla="*/ 707365 h 2406770"/>
                    <a:gd name="connsiteX3" fmla="*/ 112143 w 1552754"/>
                    <a:gd name="connsiteY3" fmla="*/ 793629 h 2406770"/>
                    <a:gd name="connsiteX4" fmla="*/ 681486 w 1552754"/>
                    <a:gd name="connsiteY4" fmla="*/ 655606 h 2406770"/>
                    <a:gd name="connsiteX5" fmla="*/ 888520 w 1552754"/>
                    <a:gd name="connsiteY5" fmla="*/ 543463 h 2406770"/>
                    <a:gd name="connsiteX6" fmla="*/ 923025 w 1552754"/>
                    <a:gd name="connsiteY6" fmla="*/ 1138687 h 2406770"/>
                    <a:gd name="connsiteX7" fmla="*/ 690113 w 1552754"/>
                    <a:gd name="connsiteY7" fmla="*/ 2406768 h 2406770"/>
                    <a:gd name="connsiteX8" fmla="*/ 854015 w 1552754"/>
                    <a:gd name="connsiteY8" fmla="*/ 2406770 h 2406770"/>
                    <a:gd name="connsiteX9" fmla="*/ 1130061 w 1552754"/>
                    <a:gd name="connsiteY9" fmla="*/ 1414732 h 2406770"/>
                    <a:gd name="connsiteX10" fmla="*/ 1362973 w 1552754"/>
                    <a:gd name="connsiteY10" fmla="*/ 2372263 h 2406770"/>
                    <a:gd name="connsiteX11" fmla="*/ 1552754 w 1552754"/>
                    <a:gd name="connsiteY11" fmla="*/ 2380889 h 2406770"/>
                    <a:gd name="connsiteX12" fmla="*/ 1104181 w 1552754"/>
                    <a:gd name="connsiteY12" fmla="*/ 17252 h 2406770"/>
                    <a:gd name="connsiteX13" fmla="*/ 974784 w 1552754"/>
                    <a:gd name="connsiteY13" fmla="*/ 0 h 2406770"/>
                    <a:gd name="connsiteX0" fmla="*/ 974784 w 1552754"/>
                    <a:gd name="connsiteY0" fmla="*/ 0 h 2406770"/>
                    <a:gd name="connsiteX1" fmla="*/ 543463 w 1552754"/>
                    <a:gd name="connsiteY1" fmla="*/ 543463 h 2406770"/>
                    <a:gd name="connsiteX2" fmla="*/ 0 w 1552754"/>
                    <a:gd name="connsiteY2" fmla="*/ 707365 h 2406770"/>
                    <a:gd name="connsiteX3" fmla="*/ 112143 w 1552754"/>
                    <a:gd name="connsiteY3" fmla="*/ 793629 h 2406770"/>
                    <a:gd name="connsiteX4" fmla="*/ 681486 w 1552754"/>
                    <a:gd name="connsiteY4" fmla="*/ 655606 h 2406770"/>
                    <a:gd name="connsiteX5" fmla="*/ 888520 w 1552754"/>
                    <a:gd name="connsiteY5" fmla="*/ 543463 h 2406770"/>
                    <a:gd name="connsiteX6" fmla="*/ 923025 w 1552754"/>
                    <a:gd name="connsiteY6" fmla="*/ 1138687 h 2406770"/>
                    <a:gd name="connsiteX7" fmla="*/ 690113 w 1552754"/>
                    <a:gd name="connsiteY7" fmla="*/ 2406768 h 2406770"/>
                    <a:gd name="connsiteX8" fmla="*/ 854015 w 1552754"/>
                    <a:gd name="connsiteY8" fmla="*/ 2406770 h 2406770"/>
                    <a:gd name="connsiteX9" fmla="*/ 1130061 w 1552754"/>
                    <a:gd name="connsiteY9" fmla="*/ 1414732 h 2406770"/>
                    <a:gd name="connsiteX10" fmla="*/ 1362973 w 1552754"/>
                    <a:gd name="connsiteY10" fmla="*/ 2372263 h 2406770"/>
                    <a:gd name="connsiteX11" fmla="*/ 1552754 w 1552754"/>
                    <a:gd name="connsiteY11" fmla="*/ 2380889 h 2406770"/>
                    <a:gd name="connsiteX12" fmla="*/ 1104181 w 1552754"/>
                    <a:gd name="connsiteY12" fmla="*/ 17252 h 2406770"/>
                    <a:gd name="connsiteX13" fmla="*/ 974784 w 1552754"/>
                    <a:gd name="connsiteY13" fmla="*/ 0 h 2406770"/>
                    <a:gd name="connsiteX0" fmla="*/ 974784 w 1552754"/>
                    <a:gd name="connsiteY0" fmla="*/ 51759 h 2458529"/>
                    <a:gd name="connsiteX1" fmla="*/ 543463 w 1552754"/>
                    <a:gd name="connsiteY1" fmla="*/ 595222 h 2458529"/>
                    <a:gd name="connsiteX2" fmla="*/ 0 w 1552754"/>
                    <a:gd name="connsiteY2" fmla="*/ 759124 h 2458529"/>
                    <a:gd name="connsiteX3" fmla="*/ 112143 w 1552754"/>
                    <a:gd name="connsiteY3" fmla="*/ 845388 h 2458529"/>
                    <a:gd name="connsiteX4" fmla="*/ 681486 w 1552754"/>
                    <a:gd name="connsiteY4" fmla="*/ 707365 h 2458529"/>
                    <a:gd name="connsiteX5" fmla="*/ 888520 w 1552754"/>
                    <a:gd name="connsiteY5" fmla="*/ 595222 h 2458529"/>
                    <a:gd name="connsiteX6" fmla="*/ 923025 w 1552754"/>
                    <a:gd name="connsiteY6" fmla="*/ 1190446 h 2458529"/>
                    <a:gd name="connsiteX7" fmla="*/ 690113 w 1552754"/>
                    <a:gd name="connsiteY7" fmla="*/ 2458527 h 2458529"/>
                    <a:gd name="connsiteX8" fmla="*/ 854015 w 1552754"/>
                    <a:gd name="connsiteY8" fmla="*/ 2458529 h 2458529"/>
                    <a:gd name="connsiteX9" fmla="*/ 1130061 w 1552754"/>
                    <a:gd name="connsiteY9" fmla="*/ 1466491 h 2458529"/>
                    <a:gd name="connsiteX10" fmla="*/ 1362973 w 1552754"/>
                    <a:gd name="connsiteY10" fmla="*/ 2424022 h 2458529"/>
                    <a:gd name="connsiteX11" fmla="*/ 1552754 w 1552754"/>
                    <a:gd name="connsiteY11" fmla="*/ 2432648 h 2458529"/>
                    <a:gd name="connsiteX12" fmla="*/ 1052422 w 1552754"/>
                    <a:gd name="connsiteY12" fmla="*/ 0 h 2458529"/>
                    <a:gd name="connsiteX13" fmla="*/ 974784 w 1552754"/>
                    <a:gd name="connsiteY13" fmla="*/ 51759 h 2458529"/>
                    <a:gd name="connsiteX0" fmla="*/ 974784 w 1552754"/>
                    <a:gd name="connsiteY0" fmla="*/ 8627 h 2415397"/>
                    <a:gd name="connsiteX1" fmla="*/ 543463 w 1552754"/>
                    <a:gd name="connsiteY1" fmla="*/ 552090 h 2415397"/>
                    <a:gd name="connsiteX2" fmla="*/ 0 w 1552754"/>
                    <a:gd name="connsiteY2" fmla="*/ 715992 h 2415397"/>
                    <a:gd name="connsiteX3" fmla="*/ 112143 w 1552754"/>
                    <a:gd name="connsiteY3" fmla="*/ 802256 h 2415397"/>
                    <a:gd name="connsiteX4" fmla="*/ 681486 w 1552754"/>
                    <a:gd name="connsiteY4" fmla="*/ 664233 h 2415397"/>
                    <a:gd name="connsiteX5" fmla="*/ 888520 w 1552754"/>
                    <a:gd name="connsiteY5" fmla="*/ 552090 h 2415397"/>
                    <a:gd name="connsiteX6" fmla="*/ 923025 w 1552754"/>
                    <a:gd name="connsiteY6" fmla="*/ 1147314 h 2415397"/>
                    <a:gd name="connsiteX7" fmla="*/ 690113 w 1552754"/>
                    <a:gd name="connsiteY7" fmla="*/ 2415395 h 2415397"/>
                    <a:gd name="connsiteX8" fmla="*/ 854015 w 1552754"/>
                    <a:gd name="connsiteY8" fmla="*/ 2415397 h 2415397"/>
                    <a:gd name="connsiteX9" fmla="*/ 1130061 w 1552754"/>
                    <a:gd name="connsiteY9" fmla="*/ 1423359 h 2415397"/>
                    <a:gd name="connsiteX10" fmla="*/ 1362973 w 1552754"/>
                    <a:gd name="connsiteY10" fmla="*/ 2380890 h 2415397"/>
                    <a:gd name="connsiteX11" fmla="*/ 1552754 w 1552754"/>
                    <a:gd name="connsiteY11" fmla="*/ 2389516 h 2415397"/>
                    <a:gd name="connsiteX12" fmla="*/ 1130060 w 1552754"/>
                    <a:gd name="connsiteY12" fmla="*/ 0 h 2415397"/>
                    <a:gd name="connsiteX13" fmla="*/ 974784 w 1552754"/>
                    <a:gd name="connsiteY13" fmla="*/ 8627 h 2415397"/>
                    <a:gd name="connsiteX0" fmla="*/ 974784 w 1552754"/>
                    <a:gd name="connsiteY0" fmla="*/ 8627 h 2415397"/>
                    <a:gd name="connsiteX1" fmla="*/ 543463 w 1552754"/>
                    <a:gd name="connsiteY1" fmla="*/ 552090 h 2415397"/>
                    <a:gd name="connsiteX2" fmla="*/ 0 w 1552754"/>
                    <a:gd name="connsiteY2" fmla="*/ 715992 h 2415397"/>
                    <a:gd name="connsiteX3" fmla="*/ 112143 w 1552754"/>
                    <a:gd name="connsiteY3" fmla="*/ 802256 h 2415397"/>
                    <a:gd name="connsiteX4" fmla="*/ 681486 w 1552754"/>
                    <a:gd name="connsiteY4" fmla="*/ 664233 h 2415397"/>
                    <a:gd name="connsiteX5" fmla="*/ 888520 w 1552754"/>
                    <a:gd name="connsiteY5" fmla="*/ 552090 h 2415397"/>
                    <a:gd name="connsiteX6" fmla="*/ 923025 w 1552754"/>
                    <a:gd name="connsiteY6" fmla="*/ 1147314 h 2415397"/>
                    <a:gd name="connsiteX7" fmla="*/ 690113 w 1552754"/>
                    <a:gd name="connsiteY7" fmla="*/ 2415395 h 2415397"/>
                    <a:gd name="connsiteX8" fmla="*/ 854015 w 1552754"/>
                    <a:gd name="connsiteY8" fmla="*/ 2415397 h 2415397"/>
                    <a:gd name="connsiteX9" fmla="*/ 1130061 w 1552754"/>
                    <a:gd name="connsiteY9" fmla="*/ 1423359 h 2415397"/>
                    <a:gd name="connsiteX10" fmla="*/ 1362973 w 1552754"/>
                    <a:gd name="connsiteY10" fmla="*/ 2380890 h 2415397"/>
                    <a:gd name="connsiteX11" fmla="*/ 1552754 w 1552754"/>
                    <a:gd name="connsiteY11" fmla="*/ 2389516 h 2415397"/>
                    <a:gd name="connsiteX12" fmla="*/ 1112807 w 1552754"/>
                    <a:gd name="connsiteY12" fmla="*/ 0 h 2415397"/>
                    <a:gd name="connsiteX13" fmla="*/ 974784 w 1552754"/>
                    <a:gd name="connsiteY13" fmla="*/ 8627 h 2415397"/>
                    <a:gd name="connsiteX0" fmla="*/ 974784 w 1552754"/>
                    <a:gd name="connsiteY0" fmla="*/ 8627 h 2432648"/>
                    <a:gd name="connsiteX1" fmla="*/ 543463 w 1552754"/>
                    <a:gd name="connsiteY1" fmla="*/ 552090 h 2432648"/>
                    <a:gd name="connsiteX2" fmla="*/ 0 w 1552754"/>
                    <a:gd name="connsiteY2" fmla="*/ 715992 h 2432648"/>
                    <a:gd name="connsiteX3" fmla="*/ 112143 w 1552754"/>
                    <a:gd name="connsiteY3" fmla="*/ 802256 h 2432648"/>
                    <a:gd name="connsiteX4" fmla="*/ 681486 w 1552754"/>
                    <a:gd name="connsiteY4" fmla="*/ 664233 h 2432648"/>
                    <a:gd name="connsiteX5" fmla="*/ 888520 w 1552754"/>
                    <a:gd name="connsiteY5" fmla="*/ 552090 h 2432648"/>
                    <a:gd name="connsiteX6" fmla="*/ 923025 w 1552754"/>
                    <a:gd name="connsiteY6" fmla="*/ 1147314 h 2432648"/>
                    <a:gd name="connsiteX7" fmla="*/ 690113 w 1552754"/>
                    <a:gd name="connsiteY7" fmla="*/ 2415395 h 2432648"/>
                    <a:gd name="connsiteX8" fmla="*/ 854015 w 1552754"/>
                    <a:gd name="connsiteY8" fmla="*/ 2415397 h 2432648"/>
                    <a:gd name="connsiteX9" fmla="*/ 1130061 w 1552754"/>
                    <a:gd name="connsiteY9" fmla="*/ 1423359 h 2432648"/>
                    <a:gd name="connsiteX10" fmla="*/ 1345720 w 1552754"/>
                    <a:gd name="connsiteY10" fmla="*/ 2432648 h 2432648"/>
                    <a:gd name="connsiteX11" fmla="*/ 1552754 w 1552754"/>
                    <a:gd name="connsiteY11" fmla="*/ 2389516 h 2432648"/>
                    <a:gd name="connsiteX12" fmla="*/ 1112807 w 1552754"/>
                    <a:gd name="connsiteY12" fmla="*/ 0 h 2432648"/>
                    <a:gd name="connsiteX13" fmla="*/ 974784 w 1552754"/>
                    <a:gd name="connsiteY13" fmla="*/ 8627 h 2432648"/>
                    <a:gd name="connsiteX0" fmla="*/ 974784 w 1483743"/>
                    <a:gd name="connsiteY0" fmla="*/ 8627 h 2432648"/>
                    <a:gd name="connsiteX1" fmla="*/ 543463 w 1483743"/>
                    <a:gd name="connsiteY1" fmla="*/ 552090 h 2432648"/>
                    <a:gd name="connsiteX2" fmla="*/ 0 w 1483743"/>
                    <a:gd name="connsiteY2" fmla="*/ 715992 h 2432648"/>
                    <a:gd name="connsiteX3" fmla="*/ 112143 w 1483743"/>
                    <a:gd name="connsiteY3" fmla="*/ 802256 h 2432648"/>
                    <a:gd name="connsiteX4" fmla="*/ 681486 w 1483743"/>
                    <a:gd name="connsiteY4" fmla="*/ 664233 h 2432648"/>
                    <a:gd name="connsiteX5" fmla="*/ 888520 w 1483743"/>
                    <a:gd name="connsiteY5" fmla="*/ 552090 h 2432648"/>
                    <a:gd name="connsiteX6" fmla="*/ 923025 w 1483743"/>
                    <a:gd name="connsiteY6" fmla="*/ 1147314 h 2432648"/>
                    <a:gd name="connsiteX7" fmla="*/ 690113 w 1483743"/>
                    <a:gd name="connsiteY7" fmla="*/ 2415395 h 2432648"/>
                    <a:gd name="connsiteX8" fmla="*/ 854015 w 1483743"/>
                    <a:gd name="connsiteY8" fmla="*/ 2415397 h 2432648"/>
                    <a:gd name="connsiteX9" fmla="*/ 1130061 w 1483743"/>
                    <a:gd name="connsiteY9" fmla="*/ 1423359 h 2432648"/>
                    <a:gd name="connsiteX10" fmla="*/ 1345720 w 1483743"/>
                    <a:gd name="connsiteY10" fmla="*/ 2432648 h 2432648"/>
                    <a:gd name="connsiteX11" fmla="*/ 1483743 w 1483743"/>
                    <a:gd name="connsiteY11" fmla="*/ 2424022 h 2432648"/>
                    <a:gd name="connsiteX12" fmla="*/ 1112807 w 1483743"/>
                    <a:gd name="connsiteY12" fmla="*/ 0 h 2432648"/>
                    <a:gd name="connsiteX13" fmla="*/ 974784 w 1483743"/>
                    <a:gd name="connsiteY13" fmla="*/ 8627 h 2432648"/>
                    <a:gd name="connsiteX0" fmla="*/ 974784 w 1483743"/>
                    <a:gd name="connsiteY0" fmla="*/ 0 h 2424021"/>
                    <a:gd name="connsiteX1" fmla="*/ 543463 w 1483743"/>
                    <a:gd name="connsiteY1" fmla="*/ 543463 h 2424021"/>
                    <a:gd name="connsiteX2" fmla="*/ 0 w 1483743"/>
                    <a:gd name="connsiteY2" fmla="*/ 707365 h 2424021"/>
                    <a:gd name="connsiteX3" fmla="*/ 112143 w 1483743"/>
                    <a:gd name="connsiteY3" fmla="*/ 793629 h 2424021"/>
                    <a:gd name="connsiteX4" fmla="*/ 681486 w 1483743"/>
                    <a:gd name="connsiteY4" fmla="*/ 655606 h 2424021"/>
                    <a:gd name="connsiteX5" fmla="*/ 888520 w 1483743"/>
                    <a:gd name="connsiteY5" fmla="*/ 543463 h 2424021"/>
                    <a:gd name="connsiteX6" fmla="*/ 923025 w 1483743"/>
                    <a:gd name="connsiteY6" fmla="*/ 1138687 h 2424021"/>
                    <a:gd name="connsiteX7" fmla="*/ 690113 w 1483743"/>
                    <a:gd name="connsiteY7" fmla="*/ 2406768 h 2424021"/>
                    <a:gd name="connsiteX8" fmla="*/ 854015 w 1483743"/>
                    <a:gd name="connsiteY8" fmla="*/ 2406770 h 2424021"/>
                    <a:gd name="connsiteX9" fmla="*/ 1130061 w 1483743"/>
                    <a:gd name="connsiteY9" fmla="*/ 1414732 h 2424021"/>
                    <a:gd name="connsiteX10" fmla="*/ 1345720 w 1483743"/>
                    <a:gd name="connsiteY10" fmla="*/ 2424021 h 2424021"/>
                    <a:gd name="connsiteX11" fmla="*/ 1483743 w 1483743"/>
                    <a:gd name="connsiteY11" fmla="*/ 2415395 h 2424021"/>
                    <a:gd name="connsiteX12" fmla="*/ 1086928 w 1483743"/>
                    <a:gd name="connsiteY12" fmla="*/ 51758 h 2424021"/>
                    <a:gd name="connsiteX13" fmla="*/ 974784 w 1483743"/>
                    <a:gd name="connsiteY13" fmla="*/ 0 h 2424021"/>
                    <a:gd name="connsiteX0" fmla="*/ 974784 w 1483743"/>
                    <a:gd name="connsiteY0" fmla="*/ 0 h 2380889"/>
                    <a:gd name="connsiteX1" fmla="*/ 543463 w 1483743"/>
                    <a:gd name="connsiteY1" fmla="*/ 500331 h 2380889"/>
                    <a:gd name="connsiteX2" fmla="*/ 0 w 1483743"/>
                    <a:gd name="connsiteY2" fmla="*/ 664233 h 2380889"/>
                    <a:gd name="connsiteX3" fmla="*/ 112143 w 1483743"/>
                    <a:gd name="connsiteY3" fmla="*/ 750497 h 2380889"/>
                    <a:gd name="connsiteX4" fmla="*/ 681486 w 1483743"/>
                    <a:gd name="connsiteY4" fmla="*/ 612474 h 2380889"/>
                    <a:gd name="connsiteX5" fmla="*/ 888520 w 1483743"/>
                    <a:gd name="connsiteY5" fmla="*/ 500331 h 2380889"/>
                    <a:gd name="connsiteX6" fmla="*/ 923025 w 1483743"/>
                    <a:gd name="connsiteY6" fmla="*/ 1095555 h 2380889"/>
                    <a:gd name="connsiteX7" fmla="*/ 690113 w 1483743"/>
                    <a:gd name="connsiteY7" fmla="*/ 2363636 h 2380889"/>
                    <a:gd name="connsiteX8" fmla="*/ 854015 w 1483743"/>
                    <a:gd name="connsiteY8" fmla="*/ 2363638 h 2380889"/>
                    <a:gd name="connsiteX9" fmla="*/ 1130061 w 1483743"/>
                    <a:gd name="connsiteY9" fmla="*/ 1371600 h 2380889"/>
                    <a:gd name="connsiteX10" fmla="*/ 1345720 w 1483743"/>
                    <a:gd name="connsiteY10" fmla="*/ 2380889 h 2380889"/>
                    <a:gd name="connsiteX11" fmla="*/ 1483743 w 1483743"/>
                    <a:gd name="connsiteY11" fmla="*/ 2372263 h 2380889"/>
                    <a:gd name="connsiteX12" fmla="*/ 1086928 w 1483743"/>
                    <a:gd name="connsiteY12" fmla="*/ 8626 h 2380889"/>
                    <a:gd name="connsiteX13" fmla="*/ 974784 w 1483743"/>
                    <a:gd name="connsiteY13" fmla="*/ 0 h 2380889"/>
                    <a:gd name="connsiteX0" fmla="*/ 974784 w 1483743"/>
                    <a:gd name="connsiteY0" fmla="*/ 0 h 2380889"/>
                    <a:gd name="connsiteX1" fmla="*/ 655606 w 1483743"/>
                    <a:gd name="connsiteY1" fmla="*/ 474452 h 2380889"/>
                    <a:gd name="connsiteX2" fmla="*/ 0 w 1483743"/>
                    <a:gd name="connsiteY2" fmla="*/ 664233 h 2380889"/>
                    <a:gd name="connsiteX3" fmla="*/ 112143 w 1483743"/>
                    <a:gd name="connsiteY3" fmla="*/ 750497 h 2380889"/>
                    <a:gd name="connsiteX4" fmla="*/ 681486 w 1483743"/>
                    <a:gd name="connsiteY4" fmla="*/ 612474 h 2380889"/>
                    <a:gd name="connsiteX5" fmla="*/ 888520 w 1483743"/>
                    <a:gd name="connsiteY5" fmla="*/ 500331 h 2380889"/>
                    <a:gd name="connsiteX6" fmla="*/ 923025 w 1483743"/>
                    <a:gd name="connsiteY6" fmla="*/ 1095555 h 2380889"/>
                    <a:gd name="connsiteX7" fmla="*/ 690113 w 1483743"/>
                    <a:gd name="connsiteY7" fmla="*/ 2363636 h 2380889"/>
                    <a:gd name="connsiteX8" fmla="*/ 854015 w 1483743"/>
                    <a:gd name="connsiteY8" fmla="*/ 2363638 h 2380889"/>
                    <a:gd name="connsiteX9" fmla="*/ 1130061 w 1483743"/>
                    <a:gd name="connsiteY9" fmla="*/ 1371600 h 2380889"/>
                    <a:gd name="connsiteX10" fmla="*/ 1345720 w 1483743"/>
                    <a:gd name="connsiteY10" fmla="*/ 2380889 h 2380889"/>
                    <a:gd name="connsiteX11" fmla="*/ 1483743 w 1483743"/>
                    <a:gd name="connsiteY11" fmla="*/ 2372263 h 2380889"/>
                    <a:gd name="connsiteX12" fmla="*/ 1086928 w 1483743"/>
                    <a:gd name="connsiteY12" fmla="*/ 8626 h 2380889"/>
                    <a:gd name="connsiteX13" fmla="*/ 974784 w 1483743"/>
                    <a:gd name="connsiteY13" fmla="*/ 0 h 2380889"/>
                    <a:gd name="connsiteX0" fmla="*/ 974784 w 1483743"/>
                    <a:gd name="connsiteY0" fmla="*/ 0 h 2380889"/>
                    <a:gd name="connsiteX1" fmla="*/ 655606 w 1483743"/>
                    <a:gd name="connsiteY1" fmla="*/ 474452 h 2380889"/>
                    <a:gd name="connsiteX2" fmla="*/ 77638 w 1483743"/>
                    <a:gd name="connsiteY2" fmla="*/ 638354 h 2380889"/>
                    <a:gd name="connsiteX3" fmla="*/ 0 w 1483743"/>
                    <a:gd name="connsiteY3" fmla="*/ 664233 h 2380889"/>
                    <a:gd name="connsiteX4" fmla="*/ 112143 w 1483743"/>
                    <a:gd name="connsiteY4" fmla="*/ 750497 h 2380889"/>
                    <a:gd name="connsiteX5" fmla="*/ 681486 w 1483743"/>
                    <a:gd name="connsiteY5" fmla="*/ 612474 h 2380889"/>
                    <a:gd name="connsiteX6" fmla="*/ 888520 w 1483743"/>
                    <a:gd name="connsiteY6" fmla="*/ 500331 h 2380889"/>
                    <a:gd name="connsiteX7" fmla="*/ 923025 w 1483743"/>
                    <a:gd name="connsiteY7" fmla="*/ 1095555 h 2380889"/>
                    <a:gd name="connsiteX8" fmla="*/ 690113 w 1483743"/>
                    <a:gd name="connsiteY8" fmla="*/ 2363636 h 2380889"/>
                    <a:gd name="connsiteX9" fmla="*/ 854015 w 1483743"/>
                    <a:gd name="connsiteY9" fmla="*/ 2363638 h 2380889"/>
                    <a:gd name="connsiteX10" fmla="*/ 1130061 w 1483743"/>
                    <a:gd name="connsiteY10" fmla="*/ 1371600 h 2380889"/>
                    <a:gd name="connsiteX11" fmla="*/ 1345720 w 1483743"/>
                    <a:gd name="connsiteY11" fmla="*/ 2380889 h 2380889"/>
                    <a:gd name="connsiteX12" fmla="*/ 1483743 w 1483743"/>
                    <a:gd name="connsiteY12" fmla="*/ 2372263 h 2380889"/>
                    <a:gd name="connsiteX13" fmla="*/ 1086928 w 1483743"/>
                    <a:gd name="connsiteY13" fmla="*/ 8626 h 2380889"/>
                    <a:gd name="connsiteX14" fmla="*/ 974784 w 1483743"/>
                    <a:gd name="connsiteY14" fmla="*/ 0 h 2380889"/>
                    <a:gd name="connsiteX0" fmla="*/ 974784 w 1483743"/>
                    <a:gd name="connsiteY0" fmla="*/ 0 h 2380889"/>
                    <a:gd name="connsiteX1" fmla="*/ 655606 w 1483743"/>
                    <a:gd name="connsiteY1" fmla="*/ 474452 h 2380889"/>
                    <a:gd name="connsiteX2" fmla="*/ 77638 w 1483743"/>
                    <a:gd name="connsiteY2" fmla="*/ 638354 h 2380889"/>
                    <a:gd name="connsiteX3" fmla="*/ 0 w 1483743"/>
                    <a:gd name="connsiteY3" fmla="*/ 664233 h 2380889"/>
                    <a:gd name="connsiteX4" fmla="*/ 112143 w 1483743"/>
                    <a:gd name="connsiteY4" fmla="*/ 750497 h 2380889"/>
                    <a:gd name="connsiteX5" fmla="*/ 681486 w 1483743"/>
                    <a:gd name="connsiteY5" fmla="*/ 612474 h 2380889"/>
                    <a:gd name="connsiteX6" fmla="*/ 888520 w 1483743"/>
                    <a:gd name="connsiteY6" fmla="*/ 500331 h 2380889"/>
                    <a:gd name="connsiteX7" fmla="*/ 923025 w 1483743"/>
                    <a:gd name="connsiteY7" fmla="*/ 1095555 h 2380889"/>
                    <a:gd name="connsiteX8" fmla="*/ 690113 w 1483743"/>
                    <a:gd name="connsiteY8" fmla="*/ 2363636 h 2380889"/>
                    <a:gd name="connsiteX9" fmla="*/ 854015 w 1483743"/>
                    <a:gd name="connsiteY9" fmla="*/ 2363638 h 2380889"/>
                    <a:gd name="connsiteX10" fmla="*/ 1130061 w 1483743"/>
                    <a:gd name="connsiteY10" fmla="*/ 1371600 h 2380889"/>
                    <a:gd name="connsiteX11" fmla="*/ 1345720 w 1483743"/>
                    <a:gd name="connsiteY11" fmla="*/ 2380889 h 2380889"/>
                    <a:gd name="connsiteX12" fmla="*/ 1483743 w 1483743"/>
                    <a:gd name="connsiteY12" fmla="*/ 2372263 h 2380889"/>
                    <a:gd name="connsiteX13" fmla="*/ 1086928 w 1483743"/>
                    <a:gd name="connsiteY13" fmla="*/ 8626 h 2380889"/>
                    <a:gd name="connsiteX14" fmla="*/ 974784 w 1483743"/>
                    <a:gd name="connsiteY14" fmla="*/ 0 h 2380889"/>
                    <a:gd name="connsiteX0" fmla="*/ 974784 w 1483743"/>
                    <a:gd name="connsiteY0" fmla="*/ 0 h 2380889"/>
                    <a:gd name="connsiteX1" fmla="*/ 577968 w 1483743"/>
                    <a:gd name="connsiteY1" fmla="*/ 431320 h 2380889"/>
                    <a:gd name="connsiteX2" fmla="*/ 77638 w 1483743"/>
                    <a:gd name="connsiteY2" fmla="*/ 638354 h 2380889"/>
                    <a:gd name="connsiteX3" fmla="*/ 0 w 1483743"/>
                    <a:gd name="connsiteY3" fmla="*/ 664233 h 2380889"/>
                    <a:gd name="connsiteX4" fmla="*/ 112143 w 1483743"/>
                    <a:gd name="connsiteY4" fmla="*/ 750497 h 2380889"/>
                    <a:gd name="connsiteX5" fmla="*/ 681486 w 1483743"/>
                    <a:gd name="connsiteY5" fmla="*/ 612474 h 2380889"/>
                    <a:gd name="connsiteX6" fmla="*/ 888520 w 1483743"/>
                    <a:gd name="connsiteY6" fmla="*/ 500331 h 2380889"/>
                    <a:gd name="connsiteX7" fmla="*/ 923025 w 1483743"/>
                    <a:gd name="connsiteY7" fmla="*/ 1095555 h 2380889"/>
                    <a:gd name="connsiteX8" fmla="*/ 690113 w 1483743"/>
                    <a:gd name="connsiteY8" fmla="*/ 2363636 h 2380889"/>
                    <a:gd name="connsiteX9" fmla="*/ 854015 w 1483743"/>
                    <a:gd name="connsiteY9" fmla="*/ 2363638 h 2380889"/>
                    <a:gd name="connsiteX10" fmla="*/ 1130061 w 1483743"/>
                    <a:gd name="connsiteY10" fmla="*/ 1371600 h 2380889"/>
                    <a:gd name="connsiteX11" fmla="*/ 1345720 w 1483743"/>
                    <a:gd name="connsiteY11" fmla="*/ 2380889 h 2380889"/>
                    <a:gd name="connsiteX12" fmla="*/ 1483743 w 1483743"/>
                    <a:gd name="connsiteY12" fmla="*/ 2372263 h 2380889"/>
                    <a:gd name="connsiteX13" fmla="*/ 1086928 w 1483743"/>
                    <a:gd name="connsiteY13" fmla="*/ 8626 h 2380889"/>
                    <a:gd name="connsiteX14" fmla="*/ 974784 w 1483743"/>
                    <a:gd name="connsiteY14" fmla="*/ 0 h 2380889"/>
                    <a:gd name="connsiteX0" fmla="*/ 974784 w 1483743"/>
                    <a:gd name="connsiteY0" fmla="*/ 0 h 2380889"/>
                    <a:gd name="connsiteX1" fmla="*/ 577968 w 1483743"/>
                    <a:gd name="connsiteY1" fmla="*/ 431320 h 2380889"/>
                    <a:gd name="connsiteX2" fmla="*/ 0 w 1483743"/>
                    <a:gd name="connsiteY2" fmla="*/ 664233 h 2380889"/>
                    <a:gd name="connsiteX3" fmla="*/ 112143 w 1483743"/>
                    <a:gd name="connsiteY3" fmla="*/ 750497 h 2380889"/>
                    <a:gd name="connsiteX4" fmla="*/ 681486 w 1483743"/>
                    <a:gd name="connsiteY4" fmla="*/ 612474 h 2380889"/>
                    <a:gd name="connsiteX5" fmla="*/ 888520 w 1483743"/>
                    <a:gd name="connsiteY5" fmla="*/ 500331 h 2380889"/>
                    <a:gd name="connsiteX6" fmla="*/ 923025 w 1483743"/>
                    <a:gd name="connsiteY6" fmla="*/ 1095555 h 2380889"/>
                    <a:gd name="connsiteX7" fmla="*/ 690113 w 1483743"/>
                    <a:gd name="connsiteY7" fmla="*/ 2363636 h 2380889"/>
                    <a:gd name="connsiteX8" fmla="*/ 854015 w 1483743"/>
                    <a:gd name="connsiteY8" fmla="*/ 2363638 h 2380889"/>
                    <a:gd name="connsiteX9" fmla="*/ 1130061 w 1483743"/>
                    <a:gd name="connsiteY9" fmla="*/ 1371600 h 2380889"/>
                    <a:gd name="connsiteX10" fmla="*/ 1345720 w 1483743"/>
                    <a:gd name="connsiteY10" fmla="*/ 2380889 h 2380889"/>
                    <a:gd name="connsiteX11" fmla="*/ 1483743 w 1483743"/>
                    <a:gd name="connsiteY11" fmla="*/ 2372263 h 2380889"/>
                    <a:gd name="connsiteX12" fmla="*/ 1086928 w 1483743"/>
                    <a:gd name="connsiteY12" fmla="*/ 8626 h 2380889"/>
                    <a:gd name="connsiteX13" fmla="*/ 974784 w 1483743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52423 w 1406105"/>
                    <a:gd name="connsiteY9" fmla="*/ 1371600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52423 w 1406105"/>
                    <a:gd name="connsiteY9" fmla="*/ 1371600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52423 w 1406105"/>
                    <a:gd name="connsiteY9" fmla="*/ 1371600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52423 w 1406105"/>
                    <a:gd name="connsiteY9" fmla="*/ 1371600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17917 w 1406105"/>
                    <a:gd name="connsiteY9" fmla="*/ 1328468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17917 w 1406105"/>
                    <a:gd name="connsiteY9" fmla="*/ 1328468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17917 w 1406105"/>
                    <a:gd name="connsiteY9" fmla="*/ 1328468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17917 w 1406105"/>
                    <a:gd name="connsiteY9" fmla="*/ 1328468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17917 w 1406105"/>
                    <a:gd name="connsiteY9" fmla="*/ 1328468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17917 w 1406105"/>
                    <a:gd name="connsiteY9" fmla="*/ 1328468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62641 w 1371600"/>
                    <a:gd name="connsiteY0" fmla="*/ 0 h 2380889"/>
                    <a:gd name="connsiteX1" fmla="*/ 465825 w 1371600"/>
                    <a:gd name="connsiteY1" fmla="*/ 431320 h 2380889"/>
                    <a:gd name="connsiteX2" fmla="*/ 319178 w 1371600"/>
                    <a:gd name="connsiteY2" fmla="*/ 560717 h 2380889"/>
                    <a:gd name="connsiteX3" fmla="*/ 0 w 1371600"/>
                    <a:gd name="connsiteY3" fmla="*/ 750497 h 2380889"/>
                    <a:gd name="connsiteX4" fmla="*/ 569343 w 1371600"/>
                    <a:gd name="connsiteY4" fmla="*/ 612474 h 2380889"/>
                    <a:gd name="connsiteX5" fmla="*/ 776377 w 1371600"/>
                    <a:gd name="connsiteY5" fmla="*/ 500331 h 2380889"/>
                    <a:gd name="connsiteX6" fmla="*/ 810882 w 1371600"/>
                    <a:gd name="connsiteY6" fmla="*/ 1095555 h 2380889"/>
                    <a:gd name="connsiteX7" fmla="*/ 577970 w 1371600"/>
                    <a:gd name="connsiteY7" fmla="*/ 2363636 h 2380889"/>
                    <a:gd name="connsiteX8" fmla="*/ 741872 w 1371600"/>
                    <a:gd name="connsiteY8" fmla="*/ 2363638 h 2380889"/>
                    <a:gd name="connsiteX9" fmla="*/ 983412 w 1371600"/>
                    <a:gd name="connsiteY9" fmla="*/ 1328468 h 2380889"/>
                    <a:gd name="connsiteX10" fmla="*/ 1233577 w 1371600"/>
                    <a:gd name="connsiteY10" fmla="*/ 2380889 h 2380889"/>
                    <a:gd name="connsiteX11" fmla="*/ 1371600 w 1371600"/>
                    <a:gd name="connsiteY11" fmla="*/ 2372263 h 2380889"/>
                    <a:gd name="connsiteX12" fmla="*/ 974785 w 1371600"/>
                    <a:gd name="connsiteY12" fmla="*/ 8626 h 2380889"/>
                    <a:gd name="connsiteX13" fmla="*/ 862641 w 1371600"/>
                    <a:gd name="connsiteY13" fmla="*/ 0 h 2380889"/>
                    <a:gd name="connsiteX0" fmla="*/ 862641 w 1371600"/>
                    <a:gd name="connsiteY0" fmla="*/ 0 h 2380889"/>
                    <a:gd name="connsiteX1" fmla="*/ 465825 w 1371600"/>
                    <a:gd name="connsiteY1" fmla="*/ 431320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77969 w 1371600"/>
                    <a:gd name="connsiteY1" fmla="*/ 483078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95223 w 1371600"/>
                    <a:gd name="connsiteY6" fmla="*/ 2346384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95223 w 1371600"/>
                    <a:gd name="connsiteY6" fmla="*/ 2346384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603849 w 1371600"/>
                    <a:gd name="connsiteY6" fmla="*/ 2355010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591783 w 1371600"/>
                    <a:gd name="connsiteY3" fmla="*/ 646133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32475 w 1371600"/>
                    <a:gd name="connsiteY4" fmla="*/ 472282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32475 w 1371600"/>
                    <a:gd name="connsiteY4" fmla="*/ 472282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32475 w 1371600"/>
                    <a:gd name="connsiteY4" fmla="*/ 472282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10035 w 1371600"/>
                    <a:gd name="connsiteY4" fmla="*/ 483502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10035 w 1371600"/>
                    <a:gd name="connsiteY4" fmla="*/ 483502 h 2380889"/>
                    <a:gd name="connsiteX5" fmla="*/ 810882 w 1371600"/>
                    <a:gd name="connsiteY5" fmla="*/ 1095555 h 2380889"/>
                    <a:gd name="connsiteX6" fmla="*/ 606019 w 1371600"/>
                    <a:gd name="connsiteY6" fmla="*/ 2380465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6078"/>
                    <a:gd name="connsiteX1" fmla="*/ 542617 w 1371600"/>
                    <a:gd name="connsiteY1" fmla="*/ 479639 h 2386078"/>
                    <a:gd name="connsiteX2" fmla="*/ 0 w 1371600"/>
                    <a:gd name="connsiteY2" fmla="*/ 750497 h 2386078"/>
                    <a:gd name="connsiteX3" fmla="*/ 619833 w 1371600"/>
                    <a:gd name="connsiteY3" fmla="*/ 612474 h 2386078"/>
                    <a:gd name="connsiteX4" fmla="*/ 810035 w 1371600"/>
                    <a:gd name="connsiteY4" fmla="*/ 483502 h 2386078"/>
                    <a:gd name="connsiteX5" fmla="*/ 810882 w 1371600"/>
                    <a:gd name="connsiteY5" fmla="*/ 1095555 h 2386078"/>
                    <a:gd name="connsiteX6" fmla="*/ 606019 w 1371600"/>
                    <a:gd name="connsiteY6" fmla="*/ 2380465 h 2386078"/>
                    <a:gd name="connsiteX7" fmla="*/ 741872 w 1371600"/>
                    <a:gd name="connsiteY7" fmla="*/ 2386078 h 2386078"/>
                    <a:gd name="connsiteX8" fmla="*/ 1026544 w 1371600"/>
                    <a:gd name="connsiteY8" fmla="*/ 1345720 h 2386078"/>
                    <a:gd name="connsiteX9" fmla="*/ 1233577 w 1371600"/>
                    <a:gd name="connsiteY9" fmla="*/ 2380889 h 2386078"/>
                    <a:gd name="connsiteX10" fmla="*/ 1371600 w 1371600"/>
                    <a:gd name="connsiteY10" fmla="*/ 2372263 h 2386078"/>
                    <a:gd name="connsiteX11" fmla="*/ 974785 w 1371600"/>
                    <a:gd name="connsiteY11" fmla="*/ 8626 h 2386078"/>
                    <a:gd name="connsiteX12" fmla="*/ 862641 w 1371600"/>
                    <a:gd name="connsiteY12" fmla="*/ 0 h 2386078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10035 w 1371600"/>
                    <a:gd name="connsiteY4" fmla="*/ 483502 h 2380889"/>
                    <a:gd name="connsiteX5" fmla="*/ 810882 w 1371600"/>
                    <a:gd name="connsiteY5" fmla="*/ 1095555 h 2380889"/>
                    <a:gd name="connsiteX6" fmla="*/ 606019 w 1371600"/>
                    <a:gd name="connsiteY6" fmla="*/ 2380465 h 2380889"/>
                    <a:gd name="connsiteX7" fmla="*/ 747482 w 1371600"/>
                    <a:gd name="connsiteY7" fmla="*/ 238046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10035 w 1371600"/>
                    <a:gd name="connsiteY4" fmla="*/ 483502 h 2380889"/>
                    <a:gd name="connsiteX5" fmla="*/ 810882 w 1371600"/>
                    <a:gd name="connsiteY5" fmla="*/ 1095555 h 2380889"/>
                    <a:gd name="connsiteX6" fmla="*/ 606019 w 1371600"/>
                    <a:gd name="connsiteY6" fmla="*/ 2380465 h 2380889"/>
                    <a:gd name="connsiteX7" fmla="*/ 747482 w 1371600"/>
                    <a:gd name="connsiteY7" fmla="*/ 238046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10035 w 1371600"/>
                    <a:gd name="connsiteY4" fmla="*/ 483502 h 2380889"/>
                    <a:gd name="connsiteX5" fmla="*/ 810882 w 1371600"/>
                    <a:gd name="connsiteY5" fmla="*/ 1095555 h 2380889"/>
                    <a:gd name="connsiteX6" fmla="*/ 606019 w 1371600"/>
                    <a:gd name="connsiteY6" fmla="*/ 2380465 h 2380889"/>
                    <a:gd name="connsiteX7" fmla="*/ 747482 w 1371600"/>
                    <a:gd name="connsiteY7" fmla="*/ 238046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7210"/>
                    <a:gd name="connsiteY0" fmla="*/ 0 h 2380889"/>
                    <a:gd name="connsiteX1" fmla="*/ 542617 w 1377210"/>
                    <a:gd name="connsiteY1" fmla="*/ 479639 h 2380889"/>
                    <a:gd name="connsiteX2" fmla="*/ 0 w 1377210"/>
                    <a:gd name="connsiteY2" fmla="*/ 750497 h 2380889"/>
                    <a:gd name="connsiteX3" fmla="*/ 619833 w 1377210"/>
                    <a:gd name="connsiteY3" fmla="*/ 612474 h 2380889"/>
                    <a:gd name="connsiteX4" fmla="*/ 810035 w 1377210"/>
                    <a:gd name="connsiteY4" fmla="*/ 483502 h 2380889"/>
                    <a:gd name="connsiteX5" fmla="*/ 810882 w 1377210"/>
                    <a:gd name="connsiteY5" fmla="*/ 1095555 h 2380889"/>
                    <a:gd name="connsiteX6" fmla="*/ 606019 w 1377210"/>
                    <a:gd name="connsiteY6" fmla="*/ 2380465 h 2380889"/>
                    <a:gd name="connsiteX7" fmla="*/ 747482 w 1377210"/>
                    <a:gd name="connsiteY7" fmla="*/ 2380468 h 2380889"/>
                    <a:gd name="connsiteX8" fmla="*/ 1026544 w 1377210"/>
                    <a:gd name="connsiteY8" fmla="*/ 1345720 h 2380889"/>
                    <a:gd name="connsiteX9" fmla="*/ 1233577 w 1377210"/>
                    <a:gd name="connsiteY9" fmla="*/ 2380889 h 2380889"/>
                    <a:gd name="connsiteX10" fmla="*/ 1377210 w 1377210"/>
                    <a:gd name="connsiteY10" fmla="*/ 2377873 h 2380889"/>
                    <a:gd name="connsiteX11" fmla="*/ 974785 w 1377210"/>
                    <a:gd name="connsiteY11" fmla="*/ 8626 h 2380889"/>
                    <a:gd name="connsiteX12" fmla="*/ 862641 w 1377210"/>
                    <a:gd name="connsiteY12" fmla="*/ 0 h 2380889"/>
                    <a:gd name="connsiteX0" fmla="*/ 862641 w 1377210"/>
                    <a:gd name="connsiteY0" fmla="*/ 0 h 2380889"/>
                    <a:gd name="connsiteX1" fmla="*/ 542617 w 1377210"/>
                    <a:gd name="connsiteY1" fmla="*/ 479639 h 2380889"/>
                    <a:gd name="connsiteX2" fmla="*/ 165490 w 1377210"/>
                    <a:gd name="connsiteY2" fmla="*/ 658782 h 2380889"/>
                    <a:gd name="connsiteX3" fmla="*/ 0 w 1377210"/>
                    <a:gd name="connsiteY3" fmla="*/ 750497 h 2380889"/>
                    <a:gd name="connsiteX4" fmla="*/ 619833 w 1377210"/>
                    <a:gd name="connsiteY4" fmla="*/ 612474 h 2380889"/>
                    <a:gd name="connsiteX5" fmla="*/ 810035 w 1377210"/>
                    <a:gd name="connsiteY5" fmla="*/ 483502 h 2380889"/>
                    <a:gd name="connsiteX6" fmla="*/ 810882 w 1377210"/>
                    <a:gd name="connsiteY6" fmla="*/ 1095555 h 2380889"/>
                    <a:gd name="connsiteX7" fmla="*/ 606019 w 1377210"/>
                    <a:gd name="connsiteY7" fmla="*/ 2380465 h 2380889"/>
                    <a:gd name="connsiteX8" fmla="*/ 747482 w 1377210"/>
                    <a:gd name="connsiteY8" fmla="*/ 2380468 h 2380889"/>
                    <a:gd name="connsiteX9" fmla="*/ 1026544 w 1377210"/>
                    <a:gd name="connsiteY9" fmla="*/ 1345720 h 2380889"/>
                    <a:gd name="connsiteX10" fmla="*/ 1233577 w 1377210"/>
                    <a:gd name="connsiteY10" fmla="*/ 2380889 h 2380889"/>
                    <a:gd name="connsiteX11" fmla="*/ 1377210 w 1377210"/>
                    <a:gd name="connsiteY11" fmla="*/ 2377873 h 2380889"/>
                    <a:gd name="connsiteX12" fmla="*/ 974785 w 1377210"/>
                    <a:gd name="connsiteY12" fmla="*/ 8626 h 2380889"/>
                    <a:gd name="connsiteX13" fmla="*/ 862641 w 1377210"/>
                    <a:gd name="connsiteY13" fmla="*/ 0 h 2380889"/>
                    <a:gd name="connsiteX0" fmla="*/ 862641 w 1377210"/>
                    <a:gd name="connsiteY0" fmla="*/ 0 h 2380889"/>
                    <a:gd name="connsiteX1" fmla="*/ 542617 w 1377210"/>
                    <a:gd name="connsiteY1" fmla="*/ 479639 h 2380889"/>
                    <a:gd name="connsiteX2" fmla="*/ 47684 w 1377210"/>
                    <a:gd name="connsiteY2" fmla="*/ 670001 h 2380889"/>
                    <a:gd name="connsiteX3" fmla="*/ 0 w 1377210"/>
                    <a:gd name="connsiteY3" fmla="*/ 750497 h 2380889"/>
                    <a:gd name="connsiteX4" fmla="*/ 619833 w 1377210"/>
                    <a:gd name="connsiteY4" fmla="*/ 612474 h 2380889"/>
                    <a:gd name="connsiteX5" fmla="*/ 810035 w 1377210"/>
                    <a:gd name="connsiteY5" fmla="*/ 483502 h 2380889"/>
                    <a:gd name="connsiteX6" fmla="*/ 810882 w 1377210"/>
                    <a:gd name="connsiteY6" fmla="*/ 1095555 h 2380889"/>
                    <a:gd name="connsiteX7" fmla="*/ 606019 w 1377210"/>
                    <a:gd name="connsiteY7" fmla="*/ 2380465 h 2380889"/>
                    <a:gd name="connsiteX8" fmla="*/ 747482 w 1377210"/>
                    <a:gd name="connsiteY8" fmla="*/ 2380468 h 2380889"/>
                    <a:gd name="connsiteX9" fmla="*/ 1026544 w 1377210"/>
                    <a:gd name="connsiteY9" fmla="*/ 1345720 h 2380889"/>
                    <a:gd name="connsiteX10" fmla="*/ 1233577 w 1377210"/>
                    <a:gd name="connsiteY10" fmla="*/ 2380889 h 2380889"/>
                    <a:gd name="connsiteX11" fmla="*/ 1377210 w 1377210"/>
                    <a:gd name="connsiteY11" fmla="*/ 2377873 h 2380889"/>
                    <a:gd name="connsiteX12" fmla="*/ 974785 w 1377210"/>
                    <a:gd name="connsiteY12" fmla="*/ 8626 h 2380889"/>
                    <a:gd name="connsiteX13" fmla="*/ 862641 w 1377210"/>
                    <a:gd name="connsiteY13" fmla="*/ 0 h 2380889"/>
                    <a:gd name="connsiteX0" fmla="*/ 814957 w 1329526"/>
                    <a:gd name="connsiteY0" fmla="*/ 0 h 2380889"/>
                    <a:gd name="connsiteX1" fmla="*/ 494933 w 1329526"/>
                    <a:gd name="connsiteY1" fmla="*/ 479639 h 2380889"/>
                    <a:gd name="connsiteX2" fmla="*/ 0 w 1329526"/>
                    <a:gd name="connsiteY2" fmla="*/ 670001 h 2380889"/>
                    <a:gd name="connsiteX3" fmla="*/ 30854 w 1329526"/>
                    <a:gd name="connsiteY3" fmla="*/ 744887 h 2380889"/>
                    <a:gd name="connsiteX4" fmla="*/ 572149 w 1329526"/>
                    <a:gd name="connsiteY4" fmla="*/ 612474 h 2380889"/>
                    <a:gd name="connsiteX5" fmla="*/ 762351 w 1329526"/>
                    <a:gd name="connsiteY5" fmla="*/ 483502 h 2380889"/>
                    <a:gd name="connsiteX6" fmla="*/ 763198 w 1329526"/>
                    <a:gd name="connsiteY6" fmla="*/ 1095555 h 2380889"/>
                    <a:gd name="connsiteX7" fmla="*/ 558335 w 1329526"/>
                    <a:gd name="connsiteY7" fmla="*/ 2380465 h 2380889"/>
                    <a:gd name="connsiteX8" fmla="*/ 699798 w 1329526"/>
                    <a:gd name="connsiteY8" fmla="*/ 2380468 h 2380889"/>
                    <a:gd name="connsiteX9" fmla="*/ 978860 w 1329526"/>
                    <a:gd name="connsiteY9" fmla="*/ 1345720 h 2380889"/>
                    <a:gd name="connsiteX10" fmla="*/ 1185893 w 1329526"/>
                    <a:gd name="connsiteY10" fmla="*/ 2380889 h 2380889"/>
                    <a:gd name="connsiteX11" fmla="*/ 1329526 w 1329526"/>
                    <a:gd name="connsiteY11" fmla="*/ 2377873 h 2380889"/>
                    <a:gd name="connsiteX12" fmla="*/ 927101 w 1329526"/>
                    <a:gd name="connsiteY12" fmla="*/ 8626 h 2380889"/>
                    <a:gd name="connsiteX13" fmla="*/ 814957 w 1329526"/>
                    <a:gd name="connsiteY13" fmla="*/ 0 h 2380889"/>
                    <a:gd name="connsiteX0" fmla="*/ 814957 w 1329526"/>
                    <a:gd name="connsiteY0" fmla="*/ 0 h 2380889"/>
                    <a:gd name="connsiteX1" fmla="*/ 494933 w 1329526"/>
                    <a:gd name="connsiteY1" fmla="*/ 479639 h 2380889"/>
                    <a:gd name="connsiteX2" fmla="*/ 0 w 1329526"/>
                    <a:gd name="connsiteY2" fmla="*/ 670001 h 2380889"/>
                    <a:gd name="connsiteX3" fmla="*/ 30854 w 1329526"/>
                    <a:gd name="connsiteY3" fmla="*/ 744887 h 2380889"/>
                    <a:gd name="connsiteX4" fmla="*/ 572149 w 1329526"/>
                    <a:gd name="connsiteY4" fmla="*/ 612474 h 2380889"/>
                    <a:gd name="connsiteX5" fmla="*/ 762351 w 1329526"/>
                    <a:gd name="connsiteY5" fmla="*/ 483502 h 2380889"/>
                    <a:gd name="connsiteX6" fmla="*/ 763198 w 1329526"/>
                    <a:gd name="connsiteY6" fmla="*/ 1095555 h 2380889"/>
                    <a:gd name="connsiteX7" fmla="*/ 558335 w 1329526"/>
                    <a:gd name="connsiteY7" fmla="*/ 2380465 h 2380889"/>
                    <a:gd name="connsiteX8" fmla="*/ 699798 w 1329526"/>
                    <a:gd name="connsiteY8" fmla="*/ 2380468 h 2380889"/>
                    <a:gd name="connsiteX9" fmla="*/ 962030 w 1329526"/>
                    <a:gd name="connsiteY9" fmla="*/ 1407428 h 2380889"/>
                    <a:gd name="connsiteX10" fmla="*/ 1185893 w 1329526"/>
                    <a:gd name="connsiteY10" fmla="*/ 2380889 h 2380889"/>
                    <a:gd name="connsiteX11" fmla="*/ 1329526 w 1329526"/>
                    <a:gd name="connsiteY11" fmla="*/ 2377873 h 2380889"/>
                    <a:gd name="connsiteX12" fmla="*/ 927101 w 1329526"/>
                    <a:gd name="connsiteY12" fmla="*/ 8626 h 2380889"/>
                    <a:gd name="connsiteX13" fmla="*/ 814957 w 1329526"/>
                    <a:gd name="connsiteY13" fmla="*/ 0 h 2380889"/>
                    <a:gd name="connsiteX0" fmla="*/ 814957 w 1329526"/>
                    <a:gd name="connsiteY0" fmla="*/ 0 h 2380889"/>
                    <a:gd name="connsiteX1" fmla="*/ 494933 w 1329526"/>
                    <a:gd name="connsiteY1" fmla="*/ 479639 h 2380889"/>
                    <a:gd name="connsiteX2" fmla="*/ 0 w 1329526"/>
                    <a:gd name="connsiteY2" fmla="*/ 670001 h 2380889"/>
                    <a:gd name="connsiteX3" fmla="*/ 30854 w 1329526"/>
                    <a:gd name="connsiteY3" fmla="*/ 744887 h 2380889"/>
                    <a:gd name="connsiteX4" fmla="*/ 572149 w 1329526"/>
                    <a:gd name="connsiteY4" fmla="*/ 612474 h 2380889"/>
                    <a:gd name="connsiteX5" fmla="*/ 762351 w 1329526"/>
                    <a:gd name="connsiteY5" fmla="*/ 483502 h 2380889"/>
                    <a:gd name="connsiteX6" fmla="*/ 763198 w 1329526"/>
                    <a:gd name="connsiteY6" fmla="*/ 1095555 h 2380889"/>
                    <a:gd name="connsiteX7" fmla="*/ 558335 w 1329526"/>
                    <a:gd name="connsiteY7" fmla="*/ 2380465 h 2380889"/>
                    <a:gd name="connsiteX8" fmla="*/ 699798 w 1329526"/>
                    <a:gd name="connsiteY8" fmla="*/ 2380468 h 2380889"/>
                    <a:gd name="connsiteX9" fmla="*/ 978859 w 1329526"/>
                    <a:gd name="connsiteY9" fmla="*/ 1418648 h 2380889"/>
                    <a:gd name="connsiteX10" fmla="*/ 1185893 w 1329526"/>
                    <a:gd name="connsiteY10" fmla="*/ 2380889 h 2380889"/>
                    <a:gd name="connsiteX11" fmla="*/ 1329526 w 1329526"/>
                    <a:gd name="connsiteY11" fmla="*/ 2377873 h 2380889"/>
                    <a:gd name="connsiteX12" fmla="*/ 927101 w 1329526"/>
                    <a:gd name="connsiteY12" fmla="*/ 8626 h 2380889"/>
                    <a:gd name="connsiteX13" fmla="*/ 814957 w 1329526"/>
                    <a:gd name="connsiteY13" fmla="*/ 0 h 23808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329526" h="2380889">
                      <a:moveTo>
                        <a:pt x="814957" y="0"/>
                      </a:moveTo>
                      <a:lnTo>
                        <a:pt x="494933" y="479639"/>
                      </a:lnTo>
                      <a:lnTo>
                        <a:pt x="0" y="670001"/>
                      </a:lnTo>
                      <a:lnTo>
                        <a:pt x="30854" y="744887"/>
                      </a:lnTo>
                      <a:lnTo>
                        <a:pt x="572149" y="612474"/>
                      </a:lnTo>
                      <a:lnTo>
                        <a:pt x="762351" y="483502"/>
                      </a:lnTo>
                      <a:cubicBezTo>
                        <a:pt x="794421" y="764187"/>
                        <a:pt x="770396" y="887797"/>
                        <a:pt x="763198" y="1095555"/>
                      </a:cubicBezTo>
                      <a:cubicBezTo>
                        <a:pt x="616550" y="1699404"/>
                        <a:pt x="730862" y="1724858"/>
                        <a:pt x="558335" y="2380465"/>
                      </a:cubicBezTo>
                      <a:lnTo>
                        <a:pt x="699798" y="2380468"/>
                      </a:lnTo>
                      <a:cubicBezTo>
                        <a:pt x="819580" y="2080289"/>
                        <a:pt x="797846" y="1640765"/>
                        <a:pt x="978859" y="1418648"/>
                      </a:cubicBezTo>
                      <a:cubicBezTo>
                        <a:pt x="1157137" y="1864345"/>
                        <a:pt x="1102505" y="2030082"/>
                        <a:pt x="1185893" y="2380889"/>
                      </a:cubicBezTo>
                      <a:lnTo>
                        <a:pt x="1329526" y="2377873"/>
                      </a:lnTo>
                      <a:cubicBezTo>
                        <a:pt x="1110990" y="727352"/>
                        <a:pt x="1344044" y="391063"/>
                        <a:pt x="927101" y="8626"/>
                      </a:cubicBezTo>
                      <a:lnTo>
                        <a:pt x="814957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</p:grpSp>
        <p:grpSp>
          <p:nvGrpSpPr>
            <p:cNvPr id="75" name="群組 74"/>
            <p:cNvGrpSpPr/>
            <p:nvPr/>
          </p:nvGrpSpPr>
          <p:grpSpPr>
            <a:xfrm>
              <a:off x="3220214" y="4489422"/>
              <a:ext cx="438194" cy="335391"/>
              <a:chOff x="6297471" y="3524693"/>
              <a:chExt cx="1260704" cy="964937"/>
            </a:xfrm>
          </p:grpSpPr>
          <p:grpSp>
            <p:nvGrpSpPr>
              <p:cNvPr id="76" name="群組 75"/>
              <p:cNvGrpSpPr/>
              <p:nvPr/>
            </p:nvGrpSpPr>
            <p:grpSpPr>
              <a:xfrm>
                <a:off x="6297471" y="3538616"/>
                <a:ext cx="874005" cy="944526"/>
                <a:chOff x="6297471" y="3193626"/>
                <a:chExt cx="1193237" cy="1289516"/>
              </a:xfrm>
            </p:grpSpPr>
            <p:sp>
              <p:nvSpPr>
                <p:cNvPr id="80" name="矩形 79"/>
                <p:cNvSpPr/>
                <p:nvPr/>
              </p:nvSpPr>
              <p:spPr>
                <a:xfrm flipH="1">
                  <a:off x="6297471" y="3812169"/>
                  <a:ext cx="1190516" cy="670973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905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81" name="直角三角形 80"/>
                <p:cNvSpPr/>
                <p:nvPr/>
              </p:nvSpPr>
              <p:spPr>
                <a:xfrm>
                  <a:off x="6300192" y="3193626"/>
                  <a:ext cx="1190516" cy="618543"/>
                </a:xfrm>
                <a:prstGeom prst="rtTriangle">
                  <a:avLst/>
                </a:prstGeom>
                <a:solidFill>
                  <a:schemeClr val="bg1">
                    <a:lumMod val="95000"/>
                  </a:schemeClr>
                </a:solidFill>
                <a:ln w="1905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  <p:grpSp>
            <p:nvGrpSpPr>
              <p:cNvPr id="77" name="群組 76"/>
              <p:cNvGrpSpPr/>
              <p:nvPr/>
            </p:nvGrpSpPr>
            <p:grpSpPr>
              <a:xfrm>
                <a:off x="7092280" y="3524693"/>
                <a:ext cx="465895" cy="964937"/>
                <a:chOff x="4162484" y="2957042"/>
                <a:chExt cx="1329526" cy="2753644"/>
              </a:xfrm>
            </p:grpSpPr>
            <p:sp>
              <p:nvSpPr>
                <p:cNvPr id="78" name="橢圓 77"/>
                <p:cNvSpPr/>
                <p:nvPr/>
              </p:nvSpPr>
              <p:spPr>
                <a:xfrm>
                  <a:off x="4784576" y="2957042"/>
                  <a:ext cx="432048" cy="43204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79" name="手繪多邊形 78"/>
                <p:cNvSpPr/>
                <p:nvPr/>
              </p:nvSpPr>
              <p:spPr>
                <a:xfrm>
                  <a:off x="4162484" y="3329797"/>
                  <a:ext cx="1329526" cy="2380889"/>
                </a:xfrm>
                <a:custGeom>
                  <a:avLst/>
                  <a:gdLst>
                    <a:gd name="connsiteX0" fmla="*/ 888520 w 1725283"/>
                    <a:gd name="connsiteY0" fmla="*/ 8627 h 2424023"/>
                    <a:gd name="connsiteX1" fmla="*/ 612475 w 1725283"/>
                    <a:gd name="connsiteY1" fmla="*/ 388189 h 2424023"/>
                    <a:gd name="connsiteX2" fmla="*/ 0 w 1725283"/>
                    <a:gd name="connsiteY2" fmla="*/ 621102 h 2424023"/>
                    <a:gd name="connsiteX3" fmla="*/ 112143 w 1725283"/>
                    <a:gd name="connsiteY3" fmla="*/ 707366 h 2424023"/>
                    <a:gd name="connsiteX4" fmla="*/ 534837 w 1725283"/>
                    <a:gd name="connsiteY4" fmla="*/ 621102 h 2424023"/>
                    <a:gd name="connsiteX5" fmla="*/ 888520 w 1725283"/>
                    <a:gd name="connsiteY5" fmla="*/ 457200 h 2424023"/>
                    <a:gd name="connsiteX6" fmla="*/ 888520 w 1725283"/>
                    <a:gd name="connsiteY6" fmla="*/ 1362974 h 2424023"/>
                    <a:gd name="connsiteX7" fmla="*/ 500332 w 1725283"/>
                    <a:gd name="connsiteY7" fmla="*/ 2346385 h 2424023"/>
                    <a:gd name="connsiteX8" fmla="*/ 621101 w 1725283"/>
                    <a:gd name="connsiteY8" fmla="*/ 2355012 h 2424023"/>
                    <a:gd name="connsiteX9" fmla="*/ 1121434 w 1725283"/>
                    <a:gd name="connsiteY9" fmla="*/ 1423359 h 2424023"/>
                    <a:gd name="connsiteX10" fmla="*/ 1535501 w 1725283"/>
                    <a:gd name="connsiteY10" fmla="*/ 2424023 h 2424023"/>
                    <a:gd name="connsiteX11" fmla="*/ 1725283 w 1725283"/>
                    <a:gd name="connsiteY11" fmla="*/ 2424023 h 2424023"/>
                    <a:gd name="connsiteX12" fmla="*/ 1293962 w 1725283"/>
                    <a:gd name="connsiteY12" fmla="*/ 1224951 h 2424023"/>
                    <a:gd name="connsiteX13" fmla="*/ 1147313 w 1725283"/>
                    <a:gd name="connsiteY13" fmla="*/ 0 h 2424023"/>
                    <a:gd name="connsiteX14" fmla="*/ 888520 w 1725283"/>
                    <a:gd name="connsiteY14" fmla="*/ 8627 h 2424023"/>
                    <a:gd name="connsiteX0" fmla="*/ 888520 w 1725283"/>
                    <a:gd name="connsiteY0" fmla="*/ 8627 h 2424023"/>
                    <a:gd name="connsiteX1" fmla="*/ 612475 w 1725283"/>
                    <a:gd name="connsiteY1" fmla="*/ 388189 h 2424023"/>
                    <a:gd name="connsiteX2" fmla="*/ 0 w 1725283"/>
                    <a:gd name="connsiteY2" fmla="*/ 621102 h 2424023"/>
                    <a:gd name="connsiteX3" fmla="*/ 112143 w 1725283"/>
                    <a:gd name="connsiteY3" fmla="*/ 707366 h 2424023"/>
                    <a:gd name="connsiteX4" fmla="*/ 534837 w 1725283"/>
                    <a:gd name="connsiteY4" fmla="*/ 621102 h 2424023"/>
                    <a:gd name="connsiteX5" fmla="*/ 888520 w 1725283"/>
                    <a:gd name="connsiteY5" fmla="*/ 457200 h 2424023"/>
                    <a:gd name="connsiteX6" fmla="*/ 923025 w 1725283"/>
                    <a:gd name="connsiteY6" fmla="*/ 1052424 h 2424023"/>
                    <a:gd name="connsiteX7" fmla="*/ 500332 w 1725283"/>
                    <a:gd name="connsiteY7" fmla="*/ 2346385 h 2424023"/>
                    <a:gd name="connsiteX8" fmla="*/ 621101 w 1725283"/>
                    <a:gd name="connsiteY8" fmla="*/ 2355012 h 2424023"/>
                    <a:gd name="connsiteX9" fmla="*/ 1121434 w 1725283"/>
                    <a:gd name="connsiteY9" fmla="*/ 1423359 h 2424023"/>
                    <a:gd name="connsiteX10" fmla="*/ 1535501 w 1725283"/>
                    <a:gd name="connsiteY10" fmla="*/ 2424023 h 2424023"/>
                    <a:gd name="connsiteX11" fmla="*/ 1725283 w 1725283"/>
                    <a:gd name="connsiteY11" fmla="*/ 2424023 h 2424023"/>
                    <a:gd name="connsiteX12" fmla="*/ 1293962 w 1725283"/>
                    <a:gd name="connsiteY12" fmla="*/ 1224951 h 2424023"/>
                    <a:gd name="connsiteX13" fmla="*/ 1147313 w 1725283"/>
                    <a:gd name="connsiteY13" fmla="*/ 0 h 2424023"/>
                    <a:gd name="connsiteX14" fmla="*/ 888520 w 1725283"/>
                    <a:gd name="connsiteY14" fmla="*/ 8627 h 2424023"/>
                    <a:gd name="connsiteX0" fmla="*/ 888520 w 1725283"/>
                    <a:gd name="connsiteY0" fmla="*/ 8627 h 2424023"/>
                    <a:gd name="connsiteX1" fmla="*/ 612475 w 1725283"/>
                    <a:gd name="connsiteY1" fmla="*/ 388189 h 2424023"/>
                    <a:gd name="connsiteX2" fmla="*/ 0 w 1725283"/>
                    <a:gd name="connsiteY2" fmla="*/ 621102 h 2424023"/>
                    <a:gd name="connsiteX3" fmla="*/ 112143 w 1725283"/>
                    <a:gd name="connsiteY3" fmla="*/ 707366 h 2424023"/>
                    <a:gd name="connsiteX4" fmla="*/ 534837 w 1725283"/>
                    <a:gd name="connsiteY4" fmla="*/ 621102 h 2424023"/>
                    <a:gd name="connsiteX5" fmla="*/ 888520 w 1725283"/>
                    <a:gd name="connsiteY5" fmla="*/ 457200 h 2424023"/>
                    <a:gd name="connsiteX6" fmla="*/ 923025 w 1725283"/>
                    <a:gd name="connsiteY6" fmla="*/ 1052424 h 2424023"/>
                    <a:gd name="connsiteX7" fmla="*/ 500332 w 1725283"/>
                    <a:gd name="connsiteY7" fmla="*/ 2346385 h 2424023"/>
                    <a:gd name="connsiteX8" fmla="*/ 621101 w 1725283"/>
                    <a:gd name="connsiteY8" fmla="*/ 2355012 h 2424023"/>
                    <a:gd name="connsiteX9" fmla="*/ 1121434 w 1725283"/>
                    <a:gd name="connsiteY9" fmla="*/ 1423359 h 2424023"/>
                    <a:gd name="connsiteX10" fmla="*/ 1535501 w 1725283"/>
                    <a:gd name="connsiteY10" fmla="*/ 2424023 h 2424023"/>
                    <a:gd name="connsiteX11" fmla="*/ 1725283 w 1725283"/>
                    <a:gd name="connsiteY11" fmla="*/ 2424023 h 2424023"/>
                    <a:gd name="connsiteX12" fmla="*/ 1285336 w 1725283"/>
                    <a:gd name="connsiteY12" fmla="*/ 957533 h 2424023"/>
                    <a:gd name="connsiteX13" fmla="*/ 1147313 w 1725283"/>
                    <a:gd name="connsiteY13" fmla="*/ 0 h 2424023"/>
                    <a:gd name="connsiteX14" fmla="*/ 888520 w 1725283"/>
                    <a:gd name="connsiteY14" fmla="*/ 8627 h 2424023"/>
                    <a:gd name="connsiteX0" fmla="*/ 888520 w 1725283"/>
                    <a:gd name="connsiteY0" fmla="*/ 77638 h 2493034"/>
                    <a:gd name="connsiteX1" fmla="*/ 612475 w 1725283"/>
                    <a:gd name="connsiteY1" fmla="*/ 457200 h 2493034"/>
                    <a:gd name="connsiteX2" fmla="*/ 0 w 1725283"/>
                    <a:gd name="connsiteY2" fmla="*/ 690113 h 2493034"/>
                    <a:gd name="connsiteX3" fmla="*/ 112143 w 1725283"/>
                    <a:gd name="connsiteY3" fmla="*/ 776377 h 2493034"/>
                    <a:gd name="connsiteX4" fmla="*/ 534837 w 1725283"/>
                    <a:gd name="connsiteY4" fmla="*/ 690113 h 2493034"/>
                    <a:gd name="connsiteX5" fmla="*/ 888520 w 1725283"/>
                    <a:gd name="connsiteY5" fmla="*/ 526211 h 2493034"/>
                    <a:gd name="connsiteX6" fmla="*/ 923025 w 1725283"/>
                    <a:gd name="connsiteY6" fmla="*/ 1121435 h 2493034"/>
                    <a:gd name="connsiteX7" fmla="*/ 500332 w 1725283"/>
                    <a:gd name="connsiteY7" fmla="*/ 2415396 h 2493034"/>
                    <a:gd name="connsiteX8" fmla="*/ 621101 w 1725283"/>
                    <a:gd name="connsiteY8" fmla="*/ 2424023 h 2493034"/>
                    <a:gd name="connsiteX9" fmla="*/ 1121434 w 1725283"/>
                    <a:gd name="connsiteY9" fmla="*/ 1492370 h 2493034"/>
                    <a:gd name="connsiteX10" fmla="*/ 1535501 w 1725283"/>
                    <a:gd name="connsiteY10" fmla="*/ 2493034 h 2493034"/>
                    <a:gd name="connsiteX11" fmla="*/ 1725283 w 1725283"/>
                    <a:gd name="connsiteY11" fmla="*/ 2493034 h 2493034"/>
                    <a:gd name="connsiteX12" fmla="*/ 1285336 w 1725283"/>
                    <a:gd name="connsiteY12" fmla="*/ 1026544 h 2493034"/>
                    <a:gd name="connsiteX13" fmla="*/ 1104181 w 1725283"/>
                    <a:gd name="connsiteY13" fmla="*/ 0 h 2493034"/>
                    <a:gd name="connsiteX14" fmla="*/ 888520 w 1725283"/>
                    <a:gd name="connsiteY14" fmla="*/ 77638 h 2493034"/>
                    <a:gd name="connsiteX0" fmla="*/ 974784 w 1725283"/>
                    <a:gd name="connsiteY0" fmla="*/ 0 h 2510286"/>
                    <a:gd name="connsiteX1" fmla="*/ 612475 w 1725283"/>
                    <a:gd name="connsiteY1" fmla="*/ 474452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534837 w 1725283"/>
                    <a:gd name="connsiteY4" fmla="*/ 707365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500332 w 1725283"/>
                    <a:gd name="connsiteY7" fmla="*/ 2432648 h 2510286"/>
                    <a:gd name="connsiteX8" fmla="*/ 621101 w 1725283"/>
                    <a:gd name="connsiteY8" fmla="*/ 2441275 h 2510286"/>
                    <a:gd name="connsiteX9" fmla="*/ 1121434 w 1725283"/>
                    <a:gd name="connsiteY9" fmla="*/ 150962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612475 w 1725283"/>
                    <a:gd name="connsiteY1" fmla="*/ 474452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500332 w 1725283"/>
                    <a:gd name="connsiteY7" fmla="*/ 2432648 h 2510286"/>
                    <a:gd name="connsiteX8" fmla="*/ 621101 w 1725283"/>
                    <a:gd name="connsiteY8" fmla="*/ 2441275 h 2510286"/>
                    <a:gd name="connsiteX9" fmla="*/ 1121434 w 1725283"/>
                    <a:gd name="connsiteY9" fmla="*/ 150962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500332 w 1725283"/>
                    <a:gd name="connsiteY7" fmla="*/ 2432648 h 2510286"/>
                    <a:gd name="connsiteX8" fmla="*/ 621101 w 1725283"/>
                    <a:gd name="connsiteY8" fmla="*/ 2441275 h 2510286"/>
                    <a:gd name="connsiteX9" fmla="*/ 1121434 w 1725283"/>
                    <a:gd name="connsiteY9" fmla="*/ 150962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500332 w 1725283"/>
                    <a:gd name="connsiteY7" fmla="*/ 2432648 h 2510286"/>
                    <a:gd name="connsiteX8" fmla="*/ 621101 w 1725283"/>
                    <a:gd name="connsiteY8" fmla="*/ 2441275 h 2510286"/>
                    <a:gd name="connsiteX9" fmla="*/ 1130061 w 1725283"/>
                    <a:gd name="connsiteY9" fmla="*/ 141473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500332 w 1725283"/>
                    <a:gd name="connsiteY7" fmla="*/ 2432648 h 2510286"/>
                    <a:gd name="connsiteX8" fmla="*/ 871267 w 1725283"/>
                    <a:gd name="connsiteY8" fmla="*/ 2475781 h 2510286"/>
                    <a:gd name="connsiteX9" fmla="*/ 1130061 w 1725283"/>
                    <a:gd name="connsiteY9" fmla="*/ 141473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71267 w 1725283"/>
                    <a:gd name="connsiteY8" fmla="*/ 2475781 h 2510286"/>
                    <a:gd name="connsiteX9" fmla="*/ 1130061 w 1725283"/>
                    <a:gd name="connsiteY9" fmla="*/ 141473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54015 w 1725283"/>
                    <a:gd name="connsiteY8" fmla="*/ 2406770 h 2510286"/>
                    <a:gd name="connsiteX9" fmla="*/ 1130061 w 1725283"/>
                    <a:gd name="connsiteY9" fmla="*/ 141473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54015 w 1725283"/>
                    <a:gd name="connsiteY8" fmla="*/ 2406770 h 2510286"/>
                    <a:gd name="connsiteX9" fmla="*/ 1130061 w 1725283"/>
                    <a:gd name="connsiteY9" fmla="*/ 1414732 h 2510286"/>
                    <a:gd name="connsiteX10" fmla="*/ 1362973 w 1725283"/>
                    <a:gd name="connsiteY10" fmla="*/ 2372263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54015 w 1725283"/>
                    <a:gd name="connsiteY8" fmla="*/ 2406770 h 2510286"/>
                    <a:gd name="connsiteX9" fmla="*/ 1130061 w 1725283"/>
                    <a:gd name="connsiteY9" fmla="*/ 1414732 h 2510286"/>
                    <a:gd name="connsiteX10" fmla="*/ 1362973 w 1725283"/>
                    <a:gd name="connsiteY10" fmla="*/ 2372263 h 2510286"/>
                    <a:gd name="connsiteX11" fmla="*/ 1725283 w 1725283"/>
                    <a:gd name="connsiteY11" fmla="*/ 2510286 h 2510286"/>
                    <a:gd name="connsiteX12" fmla="*/ 1509622 w 1725283"/>
                    <a:gd name="connsiteY12" fmla="*/ 2372263 h 2510286"/>
                    <a:gd name="connsiteX13" fmla="*/ 1285336 w 1725283"/>
                    <a:gd name="connsiteY13" fmla="*/ 1043796 h 2510286"/>
                    <a:gd name="connsiteX14" fmla="*/ 1104181 w 1725283"/>
                    <a:gd name="connsiteY14" fmla="*/ 17252 h 2510286"/>
                    <a:gd name="connsiteX15" fmla="*/ 974784 w 1725283"/>
                    <a:gd name="connsiteY15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54015 w 1725283"/>
                    <a:gd name="connsiteY8" fmla="*/ 2406770 h 2510286"/>
                    <a:gd name="connsiteX9" fmla="*/ 1130061 w 1725283"/>
                    <a:gd name="connsiteY9" fmla="*/ 1414732 h 2510286"/>
                    <a:gd name="connsiteX10" fmla="*/ 1362973 w 1725283"/>
                    <a:gd name="connsiteY10" fmla="*/ 2372263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722"/>
                    <a:gd name="connsiteY0" fmla="*/ 0 h 2613483"/>
                    <a:gd name="connsiteX1" fmla="*/ 543463 w 1725722"/>
                    <a:gd name="connsiteY1" fmla="*/ 543463 h 2613483"/>
                    <a:gd name="connsiteX2" fmla="*/ 0 w 1725722"/>
                    <a:gd name="connsiteY2" fmla="*/ 707365 h 2613483"/>
                    <a:gd name="connsiteX3" fmla="*/ 112143 w 1725722"/>
                    <a:gd name="connsiteY3" fmla="*/ 793629 h 2613483"/>
                    <a:gd name="connsiteX4" fmla="*/ 681486 w 1725722"/>
                    <a:gd name="connsiteY4" fmla="*/ 655606 h 2613483"/>
                    <a:gd name="connsiteX5" fmla="*/ 888520 w 1725722"/>
                    <a:gd name="connsiteY5" fmla="*/ 543463 h 2613483"/>
                    <a:gd name="connsiteX6" fmla="*/ 923025 w 1725722"/>
                    <a:gd name="connsiteY6" fmla="*/ 1138687 h 2613483"/>
                    <a:gd name="connsiteX7" fmla="*/ 690113 w 1725722"/>
                    <a:gd name="connsiteY7" fmla="*/ 2406768 h 2613483"/>
                    <a:gd name="connsiteX8" fmla="*/ 854015 w 1725722"/>
                    <a:gd name="connsiteY8" fmla="*/ 2406770 h 2613483"/>
                    <a:gd name="connsiteX9" fmla="*/ 1130061 w 1725722"/>
                    <a:gd name="connsiteY9" fmla="*/ 1414732 h 2613483"/>
                    <a:gd name="connsiteX10" fmla="*/ 1362973 w 1725722"/>
                    <a:gd name="connsiteY10" fmla="*/ 2372263 h 2613483"/>
                    <a:gd name="connsiteX11" fmla="*/ 1725283 w 1725722"/>
                    <a:gd name="connsiteY11" fmla="*/ 2510286 h 2613483"/>
                    <a:gd name="connsiteX12" fmla="*/ 1285336 w 1725722"/>
                    <a:gd name="connsiteY12" fmla="*/ 1043796 h 2613483"/>
                    <a:gd name="connsiteX13" fmla="*/ 1104181 w 1725722"/>
                    <a:gd name="connsiteY13" fmla="*/ 17252 h 2613483"/>
                    <a:gd name="connsiteX14" fmla="*/ 974784 w 1725722"/>
                    <a:gd name="connsiteY14" fmla="*/ 0 h 2613483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54015 w 1725283"/>
                    <a:gd name="connsiteY8" fmla="*/ 2406770 h 2510286"/>
                    <a:gd name="connsiteX9" fmla="*/ 1130061 w 1725283"/>
                    <a:gd name="connsiteY9" fmla="*/ 1414732 h 2510286"/>
                    <a:gd name="connsiteX10" fmla="*/ 1362973 w 1725283"/>
                    <a:gd name="connsiteY10" fmla="*/ 2372263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54015 w 1725283"/>
                    <a:gd name="connsiteY8" fmla="*/ 2406770 h 2510286"/>
                    <a:gd name="connsiteX9" fmla="*/ 1130061 w 1725283"/>
                    <a:gd name="connsiteY9" fmla="*/ 1414732 h 2510286"/>
                    <a:gd name="connsiteX10" fmla="*/ 1362973 w 1725283"/>
                    <a:gd name="connsiteY10" fmla="*/ 2372263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587260"/>
                    <a:gd name="connsiteY0" fmla="*/ 0 h 2406770"/>
                    <a:gd name="connsiteX1" fmla="*/ 543463 w 1587260"/>
                    <a:gd name="connsiteY1" fmla="*/ 543463 h 2406770"/>
                    <a:gd name="connsiteX2" fmla="*/ 0 w 1587260"/>
                    <a:gd name="connsiteY2" fmla="*/ 707365 h 2406770"/>
                    <a:gd name="connsiteX3" fmla="*/ 112143 w 1587260"/>
                    <a:gd name="connsiteY3" fmla="*/ 793629 h 2406770"/>
                    <a:gd name="connsiteX4" fmla="*/ 681486 w 1587260"/>
                    <a:gd name="connsiteY4" fmla="*/ 655606 h 2406770"/>
                    <a:gd name="connsiteX5" fmla="*/ 888520 w 1587260"/>
                    <a:gd name="connsiteY5" fmla="*/ 543463 h 2406770"/>
                    <a:gd name="connsiteX6" fmla="*/ 923025 w 1587260"/>
                    <a:gd name="connsiteY6" fmla="*/ 1138687 h 2406770"/>
                    <a:gd name="connsiteX7" fmla="*/ 690113 w 1587260"/>
                    <a:gd name="connsiteY7" fmla="*/ 2406768 h 2406770"/>
                    <a:gd name="connsiteX8" fmla="*/ 854015 w 1587260"/>
                    <a:gd name="connsiteY8" fmla="*/ 2406770 h 2406770"/>
                    <a:gd name="connsiteX9" fmla="*/ 1130061 w 1587260"/>
                    <a:gd name="connsiteY9" fmla="*/ 1414732 h 2406770"/>
                    <a:gd name="connsiteX10" fmla="*/ 1362973 w 1587260"/>
                    <a:gd name="connsiteY10" fmla="*/ 2372263 h 2406770"/>
                    <a:gd name="connsiteX11" fmla="*/ 1587260 w 1587260"/>
                    <a:gd name="connsiteY11" fmla="*/ 2398142 h 2406770"/>
                    <a:gd name="connsiteX12" fmla="*/ 1285336 w 1587260"/>
                    <a:gd name="connsiteY12" fmla="*/ 1043796 h 2406770"/>
                    <a:gd name="connsiteX13" fmla="*/ 1104181 w 1587260"/>
                    <a:gd name="connsiteY13" fmla="*/ 17252 h 2406770"/>
                    <a:gd name="connsiteX14" fmla="*/ 974784 w 1587260"/>
                    <a:gd name="connsiteY14" fmla="*/ 0 h 2406770"/>
                    <a:gd name="connsiteX0" fmla="*/ 974784 w 1587260"/>
                    <a:gd name="connsiteY0" fmla="*/ 0 h 2406770"/>
                    <a:gd name="connsiteX1" fmla="*/ 543463 w 1587260"/>
                    <a:gd name="connsiteY1" fmla="*/ 543463 h 2406770"/>
                    <a:gd name="connsiteX2" fmla="*/ 0 w 1587260"/>
                    <a:gd name="connsiteY2" fmla="*/ 707365 h 2406770"/>
                    <a:gd name="connsiteX3" fmla="*/ 112143 w 1587260"/>
                    <a:gd name="connsiteY3" fmla="*/ 793629 h 2406770"/>
                    <a:gd name="connsiteX4" fmla="*/ 681486 w 1587260"/>
                    <a:gd name="connsiteY4" fmla="*/ 655606 h 2406770"/>
                    <a:gd name="connsiteX5" fmla="*/ 888520 w 1587260"/>
                    <a:gd name="connsiteY5" fmla="*/ 543463 h 2406770"/>
                    <a:gd name="connsiteX6" fmla="*/ 923025 w 1587260"/>
                    <a:gd name="connsiteY6" fmla="*/ 1138687 h 2406770"/>
                    <a:gd name="connsiteX7" fmla="*/ 690113 w 1587260"/>
                    <a:gd name="connsiteY7" fmla="*/ 2406768 h 2406770"/>
                    <a:gd name="connsiteX8" fmla="*/ 854015 w 1587260"/>
                    <a:gd name="connsiteY8" fmla="*/ 2406770 h 2406770"/>
                    <a:gd name="connsiteX9" fmla="*/ 1130061 w 1587260"/>
                    <a:gd name="connsiteY9" fmla="*/ 1414732 h 2406770"/>
                    <a:gd name="connsiteX10" fmla="*/ 1362973 w 1587260"/>
                    <a:gd name="connsiteY10" fmla="*/ 2372263 h 2406770"/>
                    <a:gd name="connsiteX11" fmla="*/ 1587260 w 1587260"/>
                    <a:gd name="connsiteY11" fmla="*/ 2398142 h 2406770"/>
                    <a:gd name="connsiteX12" fmla="*/ 1285336 w 1587260"/>
                    <a:gd name="connsiteY12" fmla="*/ 1043796 h 2406770"/>
                    <a:gd name="connsiteX13" fmla="*/ 1104181 w 1587260"/>
                    <a:gd name="connsiteY13" fmla="*/ 17252 h 2406770"/>
                    <a:gd name="connsiteX14" fmla="*/ 974784 w 1587260"/>
                    <a:gd name="connsiteY14" fmla="*/ 0 h 2406770"/>
                    <a:gd name="connsiteX0" fmla="*/ 974784 w 1587260"/>
                    <a:gd name="connsiteY0" fmla="*/ 0 h 2406770"/>
                    <a:gd name="connsiteX1" fmla="*/ 543463 w 1587260"/>
                    <a:gd name="connsiteY1" fmla="*/ 543463 h 2406770"/>
                    <a:gd name="connsiteX2" fmla="*/ 0 w 1587260"/>
                    <a:gd name="connsiteY2" fmla="*/ 707365 h 2406770"/>
                    <a:gd name="connsiteX3" fmla="*/ 112143 w 1587260"/>
                    <a:gd name="connsiteY3" fmla="*/ 793629 h 2406770"/>
                    <a:gd name="connsiteX4" fmla="*/ 681486 w 1587260"/>
                    <a:gd name="connsiteY4" fmla="*/ 655606 h 2406770"/>
                    <a:gd name="connsiteX5" fmla="*/ 888520 w 1587260"/>
                    <a:gd name="connsiteY5" fmla="*/ 543463 h 2406770"/>
                    <a:gd name="connsiteX6" fmla="*/ 923025 w 1587260"/>
                    <a:gd name="connsiteY6" fmla="*/ 1138687 h 2406770"/>
                    <a:gd name="connsiteX7" fmla="*/ 690113 w 1587260"/>
                    <a:gd name="connsiteY7" fmla="*/ 2406768 h 2406770"/>
                    <a:gd name="connsiteX8" fmla="*/ 854015 w 1587260"/>
                    <a:gd name="connsiteY8" fmla="*/ 2406770 h 2406770"/>
                    <a:gd name="connsiteX9" fmla="*/ 1130061 w 1587260"/>
                    <a:gd name="connsiteY9" fmla="*/ 1414732 h 2406770"/>
                    <a:gd name="connsiteX10" fmla="*/ 1362973 w 1587260"/>
                    <a:gd name="connsiteY10" fmla="*/ 2372263 h 2406770"/>
                    <a:gd name="connsiteX11" fmla="*/ 1587260 w 1587260"/>
                    <a:gd name="connsiteY11" fmla="*/ 2398142 h 2406770"/>
                    <a:gd name="connsiteX12" fmla="*/ 1285336 w 1587260"/>
                    <a:gd name="connsiteY12" fmla="*/ 1043796 h 2406770"/>
                    <a:gd name="connsiteX13" fmla="*/ 1104181 w 1587260"/>
                    <a:gd name="connsiteY13" fmla="*/ 17252 h 2406770"/>
                    <a:gd name="connsiteX14" fmla="*/ 974784 w 1587260"/>
                    <a:gd name="connsiteY14" fmla="*/ 0 h 2406770"/>
                    <a:gd name="connsiteX0" fmla="*/ 974784 w 1552754"/>
                    <a:gd name="connsiteY0" fmla="*/ 0 h 2406770"/>
                    <a:gd name="connsiteX1" fmla="*/ 543463 w 1552754"/>
                    <a:gd name="connsiteY1" fmla="*/ 543463 h 2406770"/>
                    <a:gd name="connsiteX2" fmla="*/ 0 w 1552754"/>
                    <a:gd name="connsiteY2" fmla="*/ 707365 h 2406770"/>
                    <a:gd name="connsiteX3" fmla="*/ 112143 w 1552754"/>
                    <a:gd name="connsiteY3" fmla="*/ 793629 h 2406770"/>
                    <a:gd name="connsiteX4" fmla="*/ 681486 w 1552754"/>
                    <a:gd name="connsiteY4" fmla="*/ 655606 h 2406770"/>
                    <a:gd name="connsiteX5" fmla="*/ 888520 w 1552754"/>
                    <a:gd name="connsiteY5" fmla="*/ 543463 h 2406770"/>
                    <a:gd name="connsiteX6" fmla="*/ 923025 w 1552754"/>
                    <a:gd name="connsiteY6" fmla="*/ 1138687 h 2406770"/>
                    <a:gd name="connsiteX7" fmla="*/ 690113 w 1552754"/>
                    <a:gd name="connsiteY7" fmla="*/ 2406768 h 2406770"/>
                    <a:gd name="connsiteX8" fmla="*/ 854015 w 1552754"/>
                    <a:gd name="connsiteY8" fmla="*/ 2406770 h 2406770"/>
                    <a:gd name="connsiteX9" fmla="*/ 1130061 w 1552754"/>
                    <a:gd name="connsiteY9" fmla="*/ 1414732 h 2406770"/>
                    <a:gd name="connsiteX10" fmla="*/ 1362973 w 1552754"/>
                    <a:gd name="connsiteY10" fmla="*/ 2372263 h 2406770"/>
                    <a:gd name="connsiteX11" fmla="*/ 1552754 w 1552754"/>
                    <a:gd name="connsiteY11" fmla="*/ 2380889 h 2406770"/>
                    <a:gd name="connsiteX12" fmla="*/ 1285336 w 1552754"/>
                    <a:gd name="connsiteY12" fmla="*/ 1043796 h 2406770"/>
                    <a:gd name="connsiteX13" fmla="*/ 1104181 w 1552754"/>
                    <a:gd name="connsiteY13" fmla="*/ 17252 h 2406770"/>
                    <a:gd name="connsiteX14" fmla="*/ 974784 w 1552754"/>
                    <a:gd name="connsiteY14" fmla="*/ 0 h 2406770"/>
                    <a:gd name="connsiteX0" fmla="*/ 974784 w 1552754"/>
                    <a:gd name="connsiteY0" fmla="*/ 0 h 2406770"/>
                    <a:gd name="connsiteX1" fmla="*/ 543463 w 1552754"/>
                    <a:gd name="connsiteY1" fmla="*/ 543463 h 2406770"/>
                    <a:gd name="connsiteX2" fmla="*/ 0 w 1552754"/>
                    <a:gd name="connsiteY2" fmla="*/ 707365 h 2406770"/>
                    <a:gd name="connsiteX3" fmla="*/ 112143 w 1552754"/>
                    <a:gd name="connsiteY3" fmla="*/ 793629 h 2406770"/>
                    <a:gd name="connsiteX4" fmla="*/ 681486 w 1552754"/>
                    <a:gd name="connsiteY4" fmla="*/ 655606 h 2406770"/>
                    <a:gd name="connsiteX5" fmla="*/ 888520 w 1552754"/>
                    <a:gd name="connsiteY5" fmla="*/ 543463 h 2406770"/>
                    <a:gd name="connsiteX6" fmla="*/ 923025 w 1552754"/>
                    <a:gd name="connsiteY6" fmla="*/ 1138687 h 2406770"/>
                    <a:gd name="connsiteX7" fmla="*/ 690113 w 1552754"/>
                    <a:gd name="connsiteY7" fmla="*/ 2406768 h 2406770"/>
                    <a:gd name="connsiteX8" fmla="*/ 854015 w 1552754"/>
                    <a:gd name="connsiteY8" fmla="*/ 2406770 h 2406770"/>
                    <a:gd name="connsiteX9" fmla="*/ 1130061 w 1552754"/>
                    <a:gd name="connsiteY9" fmla="*/ 1414732 h 2406770"/>
                    <a:gd name="connsiteX10" fmla="*/ 1362973 w 1552754"/>
                    <a:gd name="connsiteY10" fmla="*/ 2372263 h 2406770"/>
                    <a:gd name="connsiteX11" fmla="*/ 1552754 w 1552754"/>
                    <a:gd name="connsiteY11" fmla="*/ 2380889 h 2406770"/>
                    <a:gd name="connsiteX12" fmla="*/ 1104181 w 1552754"/>
                    <a:gd name="connsiteY12" fmla="*/ 17252 h 2406770"/>
                    <a:gd name="connsiteX13" fmla="*/ 974784 w 1552754"/>
                    <a:gd name="connsiteY13" fmla="*/ 0 h 2406770"/>
                    <a:gd name="connsiteX0" fmla="*/ 974784 w 1552754"/>
                    <a:gd name="connsiteY0" fmla="*/ 0 h 2406770"/>
                    <a:gd name="connsiteX1" fmla="*/ 543463 w 1552754"/>
                    <a:gd name="connsiteY1" fmla="*/ 543463 h 2406770"/>
                    <a:gd name="connsiteX2" fmla="*/ 0 w 1552754"/>
                    <a:gd name="connsiteY2" fmla="*/ 707365 h 2406770"/>
                    <a:gd name="connsiteX3" fmla="*/ 112143 w 1552754"/>
                    <a:gd name="connsiteY3" fmla="*/ 793629 h 2406770"/>
                    <a:gd name="connsiteX4" fmla="*/ 681486 w 1552754"/>
                    <a:gd name="connsiteY4" fmla="*/ 655606 h 2406770"/>
                    <a:gd name="connsiteX5" fmla="*/ 888520 w 1552754"/>
                    <a:gd name="connsiteY5" fmla="*/ 543463 h 2406770"/>
                    <a:gd name="connsiteX6" fmla="*/ 923025 w 1552754"/>
                    <a:gd name="connsiteY6" fmla="*/ 1138687 h 2406770"/>
                    <a:gd name="connsiteX7" fmla="*/ 690113 w 1552754"/>
                    <a:gd name="connsiteY7" fmla="*/ 2406768 h 2406770"/>
                    <a:gd name="connsiteX8" fmla="*/ 854015 w 1552754"/>
                    <a:gd name="connsiteY8" fmla="*/ 2406770 h 2406770"/>
                    <a:gd name="connsiteX9" fmla="*/ 1130061 w 1552754"/>
                    <a:gd name="connsiteY9" fmla="*/ 1414732 h 2406770"/>
                    <a:gd name="connsiteX10" fmla="*/ 1362973 w 1552754"/>
                    <a:gd name="connsiteY10" fmla="*/ 2372263 h 2406770"/>
                    <a:gd name="connsiteX11" fmla="*/ 1552754 w 1552754"/>
                    <a:gd name="connsiteY11" fmla="*/ 2380889 h 2406770"/>
                    <a:gd name="connsiteX12" fmla="*/ 1104181 w 1552754"/>
                    <a:gd name="connsiteY12" fmla="*/ 17252 h 2406770"/>
                    <a:gd name="connsiteX13" fmla="*/ 974784 w 1552754"/>
                    <a:gd name="connsiteY13" fmla="*/ 0 h 2406770"/>
                    <a:gd name="connsiteX0" fmla="*/ 974784 w 1552754"/>
                    <a:gd name="connsiteY0" fmla="*/ 51759 h 2458529"/>
                    <a:gd name="connsiteX1" fmla="*/ 543463 w 1552754"/>
                    <a:gd name="connsiteY1" fmla="*/ 595222 h 2458529"/>
                    <a:gd name="connsiteX2" fmla="*/ 0 w 1552754"/>
                    <a:gd name="connsiteY2" fmla="*/ 759124 h 2458529"/>
                    <a:gd name="connsiteX3" fmla="*/ 112143 w 1552754"/>
                    <a:gd name="connsiteY3" fmla="*/ 845388 h 2458529"/>
                    <a:gd name="connsiteX4" fmla="*/ 681486 w 1552754"/>
                    <a:gd name="connsiteY4" fmla="*/ 707365 h 2458529"/>
                    <a:gd name="connsiteX5" fmla="*/ 888520 w 1552754"/>
                    <a:gd name="connsiteY5" fmla="*/ 595222 h 2458529"/>
                    <a:gd name="connsiteX6" fmla="*/ 923025 w 1552754"/>
                    <a:gd name="connsiteY6" fmla="*/ 1190446 h 2458529"/>
                    <a:gd name="connsiteX7" fmla="*/ 690113 w 1552754"/>
                    <a:gd name="connsiteY7" fmla="*/ 2458527 h 2458529"/>
                    <a:gd name="connsiteX8" fmla="*/ 854015 w 1552754"/>
                    <a:gd name="connsiteY8" fmla="*/ 2458529 h 2458529"/>
                    <a:gd name="connsiteX9" fmla="*/ 1130061 w 1552754"/>
                    <a:gd name="connsiteY9" fmla="*/ 1466491 h 2458529"/>
                    <a:gd name="connsiteX10" fmla="*/ 1362973 w 1552754"/>
                    <a:gd name="connsiteY10" fmla="*/ 2424022 h 2458529"/>
                    <a:gd name="connsiteX11" fmla="*/ 1552754 w 1552754"/>
                    <a:gd name="connsiteY11" fmla="*/ 2432648 h 2458529"/>
                    <a:gd name="connsiteX12" fmla="*/ 1052422 w 1552754"/>
                    <a:gd name="connsiteY12" fmla="*/ 0 h 2458529"/>
                    <a:gd name="connsiteX13" fmla="*/ 974784 w 1552754"/>
                    <a:gd name="connsiteY13" fmla="*/ 51759 h 2458529"/>
                    <a:gd name="connsiteX0" fmla="*/ 974784 w 1552754"/>
                    <a:gd name="connsiteY0" fmla="*/ 8627 h 2415397"/>
                    <a:gd name="connsiteX1" fmla="*/ 543463 w 1552754"/>
                    <a:gd name="connsiteY1" fmla="*/ 552090 h 2415397"/>
                    <a:gd name="connsiteX2" fmla="*/ 0 w 1552754"/>
                    <a:gd name="connsiteY2" fmla="*/ 715992 h 2415397"/>
                    <a:gd name="connsiteX3" fmla="*/ 112143 w 1552754"/>
                    <a:gd name="connsiteY3" fmla="*/ 802256 h 2415397"/>
                    <a:gd name="connsiteX4" fmla="*/ 681486 w 1552754"/>
                    <a:gd name="connsiteY4" fmla="*/ 664233 h 2415397"/>
                    <a:gd name="connsiteX5" fmla="*/ 888520 w 1552754"/>
                    <a:gd name="connsiteY5" fmla="*/ 552090 h 2415397"/>
                    <a:gd name="connsiteX6" fmla="*/ 923025 w 1552754"/>
                    <a:gd name="connsiteY6" fmla="*/ 1147314 h 2415397"/>
                    <a:gd name="connsiteX7" fmla="*/ 690113 w 1552754"/>
                    <a:gd name="connsiteY7" fmla="*/ 2415395 h 2415397"/>
                    <a:gd name="connsiteX8" fmla="*/ 854015 w 1552754"/>
                    <a:gd name="connsiteY8" fmla="*/ 2415397 h 2415397"/>
                    <a:gd name="connsiteX9" fmla="*/ 1130061 w 1552754"/>
                    <a:gd name="connsiteY9" fmla="*/ 1423359 h 2415397"/>
                    <a:gd name="connsiteX10" fmla="*/ 1362973 w 1552754"/>
                    <a:gd name="connsiteY10" fmla="*/ 2380890 h 2415397"/>
                    <a:gd name="connsiteX11" fmla="*/ 1552754 w 1552754"/>
                    <a:gd name="connsiteY11" fmla="*/ 2389516 h 2415397"/>
                    <a:gd name="connsiteX12" fmla="*/ 1130060 w 1552754"/>
                    <a:gd name="connsiteY12" fmla="*/ 0 h 2415397"/>
                    <a:gd name="connsiteX13" fmla="*/ 974784 w 1552754"/>
                    <a:gd name="connsiteY13" fmla="*/ 8627 h 2415397"/>
                    <a:gd name="connsiteX0" fmla="*/ 974784 w 1552754"/>
                    <a:gd name="connsiteY0" fmla="*/ 8627 h 2415397"/>
                    <a:gd name="connsiteX1" fmla="*/ 543463 w 1552754"/>
                    <a:gd name="connsiteY1" fmla="*/ 552090 h 2415397"/>
                    <a:gd name="connsiteX2" fmla="*/ 0 w 1552754"/>
                    <a:gd name="connsiteY2" fmla="*/ 715992 h 2415397"/>
                    <a:gd name="connsiteX3" fmla="*/ 112143 w 1552754"/>
                    <a:gd name="connsiteY3" fmla="*/ 802256 h 2415397"/>
                    <a:gd name="connsiteX4" fmla="*/ 681486 w 1552754"/>
                    <a:gd name="connsiteY4" fmla="*/ 664233 h 2415397"/>
                    <a:gd name="connsiteX5" fmla="*/ 888520 w 1552754"/>
                    <a:gd name="connsiteY5" fmla="*/ 552090 h 2415397"/>
                    <a:gd name="connsiteX6" fmla="*/ 923025 w 1552754"/>
                    <a:gd name="connsiteY6" fmla="*/ 1147314 h 2415397"/>
                    <a:gd name="connsiteX7" fmla="*/ 690113 w 1552754"/>
                    <a:gd name="connsiteY7" fmla="*/ 2415395 h 2415397"/>
                    <a:gd name="connsiteX8" fmla="*/ 854015 w 1552754"/>
                    <a:gd name="connsiteY8" fmla="*/ 2415397 h 2415397"/>
                    <a:gd name="connsiteX9" fmla="*/ 1130061 w 1552754"/>
                    <a:gd name="connsiteY9" fmla="*/ 1423359 h 2415397"/>
                    <a:gd name="connsiteX10" fmla="*/ 1362973 w 1552754"/>
                    <a:gd name="connsiteY10" fmla="*/ 2380890 h 2415397"/>
                    <a:gd name="connsiteX11" fmla="*/ 1552754 w 1552754"/>
                    <a:gd name="connsiteY11" fmla="*/ 2389516 h 2415397"/>
                    <a:gd name="connsiteX12" fmla="*/ 1112807 w 1552754"/>
                    <a:gd name="connsiteY12" fmla="*/ 0 h 2415397"/>
                    <a:gd name="connsiteX13" fmla="*/ 974784 w 1552754"/>
                    <a:gd name="connsiteY13" fmla="*/ 8627 h 2415397"/>
                    <a:gd name="connsiteX0" fmla="*/ 974784 w 1552754"/>
                    <a:gd name="connsiteY0" fmla="*/ 8627 h 2432648"/>
                    <a:gd name="connsiteX1" fmla="*/ 543463 w 1552754"/>
                    <a:gd name="connsiteY1" fmla="*/ 552090 h 2432648"/>
                    <a:gd name="connsiteX2" fmla="*/ 0 w 1552754"/>
                    <a:gd name="connsiteY2" fmla="*/ 715992 h 2432648"/>
                    <a:gd name="connsiteX3" fmla="*/ 112143 w 1552754"/>
                    <a:gd name="connsiteY3" fmla="*/ 802256 h 2432648"/>
                    <a:gd name="connsiteX4" fmla="*/ 681486 w 1552754"/>
                    <a:gd name="connsiteY4" fmla="*/ 664233 h 2432648"/>
                    <a:gd name="connsiteX5" fmla="*/ 888520 w 1552754"/>
                    <a:gd name="connsiteY5" fmla="*/ 552090 h 2432648"/>
                    <a:gd name="connsiteX6" fmla="*/ 923025 w 1552754"/>
                    <a:gd name="connsiteY6" fmla="*/ 1147314 h 2432648"/>
                    <a:gd name="connsiteX7" fmla="*/ 690113 w 1552754"/>
                    <a:gd name="connsiteY7" fmla="*/ 2415395 h 2432648"/>
                    <a:gd name="connsiteX8" fmla="*/ 854015 w 1552754"/>
                    <a:gd name="connsiteY8" fmla="*/ 2415397 h 2432648"/>
                    <a:gd name="connsiteX9" fmla="*/ 1130061 w 1552754"/>
                    <a:gd name="connsiteY9" fmla="*/ 1423359 h 2432648"/>
                    <a:gd name="connsiteX10" fmla="*/ 1345720 w 1552754"/>
                    <a:gd name="connsiteY10" fmla="*/ 2432648 h 2432648"/>
                    <a:gd name="connsiteX11" fmla="*/ 1552754 w 1552754"/>
                    <a:gd name="connsiteY11" fmla="*/ 2389516 h 2432648"/>
                    <a:gd name="connsiteX12" fmla="*/ 1112807 w 1552754"/>
                    <a:gd name="connsiteY12" fmla="*/ 0 h 2432648"/>
                    <a:gd name="connsiteX13" fmla="*/ 974784 w 1552754"/>
                    <a:gd name="connsiteY13" fmla="*/ 8627 h 2432648"/>
                    <a:gd name="connsiteX0" fmla="*/ 974784 w 1483743"/>
                    <a:gd name="connsiteY0" fmla="*/ 8627 h 2432648"/>
                    <a:gd name="connsiteX1" fmla="*/ 543463 w 1483743"/>
                    <a:gd name="connsiteY1" fmla="*/ 552090 h 2432648"/>
                    <a:gd name="connsiteX2" fmla="*/ 0 w 1483743"/>
                    <a:gd name="connsiteY2" fmla="*/ 715992 h 2432648"/>
                    <a:gd name="connsiteX3" fmla="*/ 112143 w 1483743"/>
                    <a:gd name="connsiteY3" fmla="*/ 802256 h 2432648"/>
                    <a:gd name="connsiteX4" fmla="*/ 681486 w 1483743"/>
                    <a:gd name="connsiteY4" fmla="*/ 664233 h 2432648"/>
                    <a:gd name="connsiteX5" fmla="*/ 888520 w 1483743"/>
                    <a:gd name="connsiteY5" fmla="*/ 552090 h 2432648"/>
                    <a:gd name="connsiteX6" fmla="*/ 923025 w 1483743"/>
                    <a:gd name="connsiteY6" fmla="*/ 1147314 h 2432648"/>
                    <a:gd name="connsiteX7" fmla="*/ 690113 w 1483743"/>
                    <a:gd name="connsiteY7" fmla="*/ 2415395 h 2432648"/>
                    <a:gd name="connsiteX8" fmla="*/ 854015 w 1483743"/>
                    <a:gd name="connsiteY8" fmla="*/ 2415397 h 2432648"/>
                    <a:gd name="connsiteX9" fmla="*/ 1130061 w 1483743"/>
                    <a:gd name="connsiteY9" fmla="*/ 1423359 h 2432648"/>
                    <a:gd name="connsiteX10" fmla="*/ 1345720 w 1483743"/>
                    <a:gd name="connsiteY10" fmla="*/ 2432648 h 2432648"/>
                    <a:gd name="connsiteX11" fmla="*/ 1483743 w 1483743"/>
                    <a:gd name="connsiteY11" fmla="*/ 2424022 h 2432648"/>
                    <a:gd name="connsiteX12" fmla="*/ 1112807 w 1483743"/>
                    <a:gd name="connsiteY12" fmla="*/ 0 h 2432648"/>
                    <a:gd name="connsiteX13" fmla="*/ 974784 w 1483743"/>
                    <a:gd name="connsiteY13" fmla="*/ 8627 h 2432648"/>
                    <a:gd name="connsiteX0" fmla="*/ 974784 w 1483743"/>
                    <a:gd name="connsiteY0" fmla="*/ 0 h 2424021"/>
                    <a:gd name="connsiteX1" fmla="*/ 543463 w 1483743"/>
                    <a:gd name="connsiteY1" fmla="*/ 543463 h 2424021"/>
                    <a:gd name="connsiteX2" fmla="*/ 0 w 1483743"/>
                    <a:gd name="connsiteY2" fmla="*/ 707365 h 2424021"/>
                    <a:gd name="connsiteX3" fmla="*/ 112143 w 1483743"/>
                    <a:gd name="connsiteY3" fmla="*/ 793629 h 2424021"/>
                    <a:gd name="connsiteX4" fmla="*/ 681486 w 1483743"/>
                    <a:gd name="connsiteY4" fmla="*/ 655606 h 2424021"/>
                    <a:gd name="connsiteX5" fmla="*/ 888520 w 1483743"/>
                    <a:gd name="connsiteY5" fmla="*/ 543463 h 2424021"/>
                    <a:gd name="connsiteX6" fmla="*/ 923025 w 1483743"/>
                    <a:gd name="connsiteY6" fmla="*/ 1138687 h 2424021"/>
                    <a:gd name="connsiteX7" fmla="*/ 690113 w 1483743"/>
                    <a:gd name="connsiteY7" fmla="*/ 2406768 h 2424021"/>
                    <a:gd name="connsiteX8" fmla="*/ 854015 w 1483743"/>
                    <a:gd name="connsiteY8" fmla="*/ 2406770 h 2424021"/>
                    <a:gd name="connsiteX9" fmla="*/ 1130061 w 1483743"/>
                    <a:gd name="connsiteY9" fmla="*/ 1414732 h 2424021"/>
                    <a:gd name="connsiteX10" fmla="*/ 1345720 w 1483743"/>
                    <a:gd name="connsiteY10" fmla="*/ 2424021 h 2424021"/>
                    <a:gd name="connsiteX11" fmla="*/ 1483743 w 1483743"/>
                    <a:gd name="connsiteY11" fmla="*/ 2415395 h 2424021"/>
                    <a:gd name="connsiteX12" fmla="*/ 1086928 w 1483743"/>
                    <a:gd name="connsiteY12" fmla="*/ 51758 h 2424021"/>
                    <a:gd name="connsiteX13" fmla="*/ 974784 w 1483743"/>
                    <a:gd name="connsiteY13" fmla="*/ 0 h 2424021"/>
                    <a:gd name="connsiteX0" fmla="*/ 974784 w 1483743"/>
                    <a:gd name="connsiteY0" fmla="*/ 0 h 2380889"/>
                    <a:gd name="connsiteX1" fmla="*/ 543463 w 1483743"/>
                    <a:gd name="connsiteY1" fmla="*/ 500331 h 2380889"/>
                    <a:gd name="connsiteX2" fmla="*/ 0 w 1483743"/>
                    <a:gd name="connsiteY2" fmla="*/ 664233 h 2380889"/>
                    <a:gd name="connsiteX3" fmla="*/ 112143 w 1483743"/>
                    <a:gd name="connsiteY3" fmla="*/ 750497 h 2380889"/>
                    <a:gd name="connsiteX4" fmla="*/ 681486 w 1483743"/>
                    <a:gd name="connsiteY4" fmla="*/ 612474 h 2380889"/>
                    <a:gd name="connsiteX5" fmla="*/ 888520 w 1483743"/>
                    <a:gd name="connsiteY5" fmla="*/ 500331 h 2380889"/>
                    <a:gd name="connsiteX6" fmla="*/ 923025 w 1483743"/>
                    <a:gd name="connsiteY6" fmla="*/ 1095555 h 2380889"/>
                    <a:gd name="connsiteX7" fmla="*/ 690113 w 1483743"/>
                    <a:gd name="connsiteY7" fmla="*/ 2363636 h 2380889"/>
                    <a:gd name="connsiteX8" fmla="*/ 854015 w 1483743"/>
                    <a:gd name="connsiteY8" fmla="*/ 2363638 h 2380889"/>
                    <a:gd name="connsiteX9" fmla="*/ 1130061 w 1483743"/>
                    <a:gd name="connsiteY9" fmla="*/ 1371600 h 2380889"/>
                    <a:gd name="connsiteX10" fmla="*/ 1345720 w 1483743"/>
                    <a:gd name="connsiteY10" fmla="*/ 2380889 h 2380889"/>
                    <a:gd name="connsiteX11" fmla="*/ 1483743 w 1483743"/>
                    <a:gd name="connsiteY11" fmla="*/ 2372263 h 2380889"/>
                    <a:gd name="connsiteX12" fmla="*/ 1086928 w 1483743"/>
                    <a:gd name="connsiteY12" fmla="*/ 8626 h 2380889"/>
                    <a:gd name="connsiteX13" fmla="*/ 974784 w 1483743"/>
                    <a:gd name="connsiteY13" fmla="*/ 0 h 2380889"/>
                    <a:gd name="connsiteX0" fmla="*/ 974784 w 1483743"/>
                    <a:gd name="connsiteY0" fmla="*/ 0 h 2380889"/>
                    <a:gd name="connsiteX1" fmla="*/ 655606 w 1483743"/>
                    <a:gd name="connsiteY1" fmla="*/ 474452 h 2380889"/>
                    <a:gd name="connsiteX2" fmla="*/ 0 w 1483743"/>
                    <a:gd name="connsiteY2" fmla="*/ 664233 h 2380889"/>
                    <a:gd name="connsiteX3" fmla="*/ 112143 w 1483743"/>
                    <a:gd name="connsiteY3" fmla="*/ 750497 h 2380889"/>
                    <a:gd name="connsiteX4" fmla="*/ 681486 w 1483743"/>
                    <a:gd name="connsiteY4" fmla="*/ 612474 h 2380889"/>
                    <a:gd name="connsiteX5" fmla="*/ 888520 w 1483743"/>
                    <a:gd name="connsiteY5" fmla="*/ 500331 h 2380889"/>
                    <a:gd name="connsiteX6" fmla="*/ 923025 w 1483743"/>
                    <a:gd name="connsiteY6" fmla="*/ 1095555 h 2380889"/>
                    <a:gd name="connsiteX7" fmla="*/ 690113 w 1483743"/>
                    <a:gd name="connsiteY7" fmla="*/ 2363636 h 2380889"/>
                    <a:gd name="connsiteX8" fmla="*/ 854015 w 1483743"/>
                    <a:gd name="connsiteY8" fmla="*/ 2363638 h 2380889"/>
                    <a:gd name="connsiteX9" fmla="*/ 1130061 w 1483743"/>
                    <a:gd name="connsiteY9" fmla="*/ 1371600 h 2380889"/>
                    <a:gd name="connsiteX10" fmla="*/ 1345720 w 1483743"/>
                    <a:gd name="connsiteY10" fmla="*/ 2380889 h 2380889"/>
                    <a:gd name="connsiteX11" fmla="*/ 1483743 w 1483743"/>
                    <a:gd name="connsiteY11" fmla="*/ 2372263 h 2380889"/>
                    <a:gd name="connsiteX12" fmla="*/ 1086928 w 1483743"/>
                    <a:gd name="connsiteY12" fmla="*/ 8626 h 2380889"/>
                    <a:gd name="connsiteX13" fmla="*/ 974784 w 1483743"/>
                    <a:gd name="connsiteY13" fmla="*/ 0 h 2380889"/>
                    <a:gd name="connsiteX0" fmla="*/ 974784 w 1483743"/>
                    <a:gd name="connsiteY0" fmla="*/ 0 h 2380889"/>
                    <a:gd name="connsiteX1" fmla="*/ 655606 w 1483743"/>
                    <a:gd name="connsiteY1" fmla="*/ 474452 h 2380889"/>
                    <a:gd name="connsiteX2" fmla="*/ 77638 w 1483743"/>
                    <a:gd name="connsiteY2" fmla="*/ 638354 h 2380889"/>
                    <a:gd name="connsiteX3" fmla="*/ 0 w 1483743"/>
                    <a:gd name="connsiteY3" fmla="*/ 664233 h 2380889"/>
                    <a:gd name="connsiteX4" fmla="*/ 112143 w 1483743"/>
                    <a:gd name="connsiteY4" fmla="*/ 750497 h 2380889"/>
                    <a:gd name="connsiteX5" fmla="*/ 681486 w 1483743"/>
                    <a:gd name="connsiteY5" fmla="*/ 612474 h 2380889"/>
                    <a:gd name="connsiteX6" fmla="*/ 888520 w 1483743"/>
                    <a:gd name="connsiteY6" fmla="*/ 500331 h 2380889"/>
                    <a:gd name="connsiteX7" fmla="*/ 923025 w 1483743"/>
                    <a:gd name="connsiteY7" fmla="*/ 1095555 h 2380889"/>
                    <a:gd name="connsiteX8" fmla="*/ 690113 w 1483743"/>
                    <a:gd name="connsiteY8" fmla="*/ 2363636 h 2380889"/>
                    <a:gd name="connsiteX9" fmla="*/ 854015 w 1483743"/>
                    <a:gd name="connsiteY9" fmla="*/ 2363638 h 2380889"/>
                    <a:gd name="connsiteX10" fmla="*/ 1130061 w 1483743"/>
                    <a:gd name="connsiteY10" fmla="*/ 1371600 h 2380889"/>
                    <a:gd name="connsiteX11" fmla="*/ 1345720 w 1483743"/>
                    <a:gd name="connsiteY11" fmla="*/ 2380889 h 2380889"/>
                    <a:gd name="connsiteX12" fmla="*/ 1483743 w 1483743"/>
                    <a:gd name="connsiteY12" fmla="*/ 2372263 h 2380889"/>
                    <a:gd name="connsiteX13" fmla="*/ 1086928 w 1483743"/>
                    <a:gd name="connsiteY13" fmla="*/ 8626 h 2380889"/>
                    <a:gd name="connsiteX14" fmla="*/ 974784 w 1483743"/>
                    <a:gd name="connsiteY14" fmla="*/ 0 h 2380889"/>
                    <a:gd name="connsiteX0" fmla="*/ 974784 w 1483743"/>
                    <a:gd name="connsiteY0" fmla="*/ 0 h 2380889"/>
                    <a:gd name="connsiteX1" fmla="*/ 655606 w 1483743"/>
                    <a:gd name="connsiteY1" fmla="*/ 474452 h 2380889"/>
                    <a:gd name="connsiteX2" fmla="*/ 77638 w 1483743"/>
                    <a:gd name="connsiteY2" fmla="*/ 638354 h 2380889"/>
                    <a:gd name="connsiteX3" fmla="*/ 0 w 1483743"/>
                    <a:gd name="connsiteY3" fmla="*/ 664233 h 2380889"/>
                    <a:gd name="connsiteX4" fmla="*/ 112143 w 1483743"/>
                    <a:gd name="connsiteY4" fmla="*/ 750497 h 2380889"/>
                    <a:gd name="connsiteX5" fmla="*/ 681486 w 1483743"/>
                    <a:gd name="connsiteY5" fmla="*/ 612474 h 2380889"/>
                    <a:gd name="connsiteX6" fmla="*/ 888520 w 1483743"/>
                    <a:gd name="connsiteY6" fmla="*/ 500331 h 2380889"/>
                    <a:gd name="connsiteX7" fmla="*/ 923025 w 1483743"/>
                    <a:gd name="connsiteY7" fmla="*/ 1095555 h 2380889"/>
                    <a:gd name="connsiteX8" fmla="*/ 690113 w 1483743"/>
                    <a:gd name="connsiteY8" fmla="*/ 2363636 h 2380889"/>
                    <a:gd name="connsiteX9" fmla="*/ 854015 w 1483743"/>
                    <a:gd name="connsiteY9" fmla="*/ 2363638 h 2380889"/>
                    <a:gd name="connsiteX10" fmla="*/ 1130061 w 1483743"/>
                    <a:gd name="connsiteY10" fmla="*/ 1371600 h 2380889"/>
                    <a:gd name="connsiteX11" fmla="*/ 1345720 w 1483743"/>
                    <a:gd name="connsiteY11" fmla="*/ 2380889 h 2380889"/>
                    <a:gd name="connsiteX12" fmla="*/ 1483743 w 1483743"/>
                    <a:gd name="connsiteY12" fmla="*/ 2372263 h 2380889"/>
                    <a:gd name="connsiteX13" fmla="*/ 1086928 w 1483743"/>
                    <a:gd name="connsiteY13" fmla="*/ 8626 h 2380889"/>
                    <a:gd name="connsiteX14" fmla="*/ 974784 w 1483743"/>
                    <a:gd name="connsiteY14" fmla="*/ 0 h 2380889"/>
                    <a:gd name="connsiteX0" fmla="*/ 974784 w 1483743"/>
                    <a:gd name="connsiteY0" fmla="*/ 0 h 2380889"/>
                    <a:gd name="connsiteX1" fmla="*/ 577968 w 1483743"/>
                    <a:gd name="connsiteY1" fmla="*/ 431320 h 2380889"/>
                    <a:gd name="connsiteX2" fmla="*/ 77638 w 1483743"/>
                    <a:gd name="connsiteY2" fmla="*/ 638354 h 2380889"/>
                    <a:gd name="connsiteX3" fmla="*/ 0 w 1483743"/>
                    <a:gd name="connsiteY3" fmla="*/ 664233 h 2380889"/>
                    <a:gd name="connsiteX4" fmla="*/ 112143 w 1483743"/>
                    <a:gd name="connsiteY4" fmla="*/ 750497 h 2380889"/>
                    <a:gd name="connsiteX5" fmla="*/ 681486 w 1483743"/>
                    <a:gd name="connsiteY5" fmla="*/ 612474 h 2380889"/>
                    <a:gd name="connsiteX6" fmla="*/ 888520 w 1483743"/>
                    <a:gd name="connsiteY6" fmla="*/ 500331 h 2380889"/>
                    <a:gd name="connsiteX7" fmla="*/ 923025 w 1483743"/>
                    <a:gd name="connsiteY7" fmla="*/ 1095555 h 2380889"/>
                    <a:gd name="connsiteX8" fmla="*/ 690113 w 1483743"/>
                    <a:gd name="connsiteY8" fmla="*/ 2363636 h 2380889"/>
                    <a:gd name="connsiteX9" fmla="*/ 854015 w 1483743"/>
                    <a:gd name="connsiteY9" fmla="*/ 2363638 h 2380889"/>
                    <a:gd name="connsiteX10" fmla="*/ 1130061 w 1483743"/>
                    <a:gd name="connsiteY10" fmla="*/ 1371600 h 2380889"/>
                    <a:gd name="connsiteX11" fmla="*/ 1345720 w 1483743"/>
                    <a:gd name="connsiteY11" fmla="*/ 2380889 h 2380889"/>
                    <a:gd name="connsiteX12" fmla="*/ 1483743 w 1483743"/>
                    <a:gd name="connsiteY12" fmla="*/ 2372263 h 2380889"/>
                    <a:gd name="connsiteX13" fmla="*/ 1086928 w 1483743"/>
                    <a:gd name="connsiteY13" fmla="*/ 8626 h 2380889"/>
                    <a:gd name="connsiteX14" fmla="*/ 974784 w 1483743"/>
                    <a:gd name="connsiteY14" fmla="*/ 0 h 2380889"/>
                    <a:gd name="connsiteX0" fmla="*/ 974784 w 1483743"/>
                    <a:gd name="connsiteY0" fmla="*/ 0 h 2380889"/>
                    <a:gd name="connsiteX1" fmla="*/ 577968 w 1483743"/>
                    <a:gd name="connsiteY1" fmla="*/ 431320 h 2380889"/>
                    <a:gd name="connsiteX2" fmla="*/ 0 w 1483743"/>
                    <a:gd name="connsiteY2" fmla="*/ 664233 h 2380889"/>
                    <a:gd name="connsiteX3" fmla="*/ 112143 w 1483743"/>
                    <a:gd name="connsiteY3" fmla="*/ 750497 h 2380889"/>
                    <a:gd name="connsiteX4" fmla="*/ 681486 w 1483743"/>
                    <a:gd name="connsiteY4" fmla="*/ 612474 h 2380889"/>
                    <a:gd name="connsiteX5" fmla="*/ 888520 w 1483743"/>
                    <a:gd name="connsiteY5" fmla="*/ 500331 h 2380889"/>
                    <a:gd name="connsiteX6" fmla="*/ 923025 w 1483743"/>
                    <a:gd name="connsiteY6" fmla="*/ 1095555 h 2380889"/>
                    <a:gd name="connsiteX7" fmla="*/ 690113 w 1483743"/>
                    <a:gd name="connsiteY7" fmla="*/ 2363636 h 2380889"/>
                    <a:gd name="connsiteX8" fmla="*/ 854015 w 1483743"/>
                    <a:gd name="connsiteY8" fmla="*/ 2363638 h 2380889"/>
                    <a:gd name="connsiteX9" fmla="*/ 1130061 w 1483743"/>
                    <a:gd name="connsiteY9" fmla="*/ 1371600 h 2380889"/>
                    <a:gd name="connsiteX10" fmla="*/ 1345720 w 1483743"/>
                    <a:gd name="connsiteY10" fmla="*/ 2380889 h 2380889"/>
                    <a:gd name="connsiteX11" fmla="*/ 1483743 w 1483743"/>
                    <a:gd name="connsiteY11" fmla="*/ 2372263 h 2380889"/>
                    <a:gd name="connsiteX12" fmla="*/ 1086928 w 1483743"/>
                    <a:gd name="connsiteY12" fmla="*/ 8626 h 2380889"/>
                    <a:gd name="connsiteX13" fmla="*/ 974784 w 1483743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52423 w 1406105"/>
                    <a:gd name="connsiteY9" fmla="*/ 1371600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52423 w 1406105"/>
                    <a:gd name="connsiteY9" fmla="*/ 1371600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52423 w 1406105"/>
                    <a:gd name="connsiteY9" fmla="*/ 1371600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52423 w 1406105"/>
                    <a:gd name="connsiteY9" fmla="*/ 1371600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17917 w 1406105"/>
                    <a:gd name="connsiteY9" fmla="*/ 1328468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17917 w 1406105"/>
                    <a:gd name="connsiteY9" fmla="*/ 1328468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17917 w 1406105"/>
                    <a:gd name="connsiteY9" fmla="*/ 1328468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17917 w 1406105"/>
                    <a:gd name="connsiteY9" fmla="*/ 1328468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17917 w 1406105"/>
                    <a:gd name="connsiteY9" fmla="*/ 1328468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17917 w 1406105"/>
                    <a:gd name="connsiteY9" fmla="*/ 1328468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62641 w 1371600"/>
                    <a:gd name="connsiteY0" fmla="*/ 0 h 2380889"/>
                    <a:gd name="connsiteX1" fmla="*/ 465825 w 1371600"/>
                    <a:gd name="connsiteY1" fmla="*/ 431320 h 2380889"/>
                    <a:gd name="connsiteX2" fmla="*/ 319178 w 1371600"/>
                    <a:gd name="connsiteY2" fmla="*/ 560717 h 2380889"/>
                    <a:gd name="connsiteX3" fmla="*/ 0 w 1371600"/>
                    <a:gd name="connsiteY3" fmla="*/ 750497 h 2380889"/>
                    <a:gd name="connsiteX4" fmla="*/ 569343 w 1371600"/>
                    <a:gd name="connsiteY4" fmla="*/ 612474 h 2380889"/>
                    <a:gd name="connsiteX5" fmla="*/ 776377 w 1371600"/>
                    <a:gd name="connsiteY5" fmla="*/ 500331 h 2380889"/>
                    <a:gd name="connsiteX6" fmla="*/ 810882 w 1371600"/>
                    <a:gd name="connsiteY6" fmla="*/ 1095555 h 2380889"/>
                    <a:gd name="connsiteX7" fmla="*/ 577970 w 1371600"/>
                    <a:gd name="connsiteY7" fmla="*/ 2363636 h 2380889"/>
                    <a:gd name="connsiteX8" fmla="*/ 741872 w 1371600"/>
                    <a:gd name="connsiteY8" fmla="*/ 2363638 h 2380889"/>
                    <a:gd name="connsiteX9" fmla="*/ 983412 w 1371600"/>
                    <a:gd name="connsiteY9" fmla="*/ 1328468 h 2380889"/>
                    <a:gd name="connsiteX10" fmla="*/ 1233577 w 1371600"/>
                    <a:gd name="connsiteY10" fmla="*/ 2380889 h 2380889"/>
                    <a:gd name="connsiteX11" fmla="*/ 1371600 w 1371600"/>
                    <a:gd name="connsiteY11" fmla="*/ 2372263 h 2380889"/>
                    <a:gd name="connsiteX12" fmla="*/ 974785 w 1371600"/>
                    <a:gd name="connsiteY12" fmla="*/ 8626 h 2380889"/>
                    <a:gd name="connsiteX13" fmla="*/ 862641 w 1371600"/>
                    <a:gd name="connsiteY13" fmla="*/ 0 h 2380889"/>
                    <a:gd name="connsiteX0" fmla="*/ 862641 w 1371600"/>
                    <a:gd name="connsiteY0" fmla="*/ 0 h 2380889"/>
                    <a:gd name="connsiteX1" fmla="*/ 465825 w 1371600"/>
                    <a:gd name="connsiteY1" fmla="*/ 431320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77969 w 1371600"/>
                    <a:gd name="connsiteY1" fmla="*/ 483078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95223 w 1371600"/>
                    <a:gd name="connsiteY6" fmla="*/ 2346384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95223 w 1371600"/>
                    <a:gd name="connsiteY6" fmla="*/ 2346384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603849 w 1371600"/>
                    <a:gd name="connsiteY6" fmla="*/ 2355010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591783 w 1371600"/>
                    <a:gd name="connsiteY3" fmla="*/ 646133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32475 w 1371600"/>
                    <a:gd name="connsiteY4" fmla="*/ 472282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32475 w 1371600"/>
                    <a:gd name="connsiteY4" fmla="*/ 472282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32475 w 1371600"/>
                    <a:gd name="connsiteY4" fmla="*/ 472282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10035 w 1371600"/>
                    <a:gd name="connsiteY4" fmla="*/ 483502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10035 w 1371600"/>
                    <a:gd name="connsiteY4" fmla="*/ 483502 h 2380889"/>
                    <a:gd name="connsiteX5" fmla="*/ 810882 w 1371600"/>
                    <a:gd name="connsiteY5" fmla="*/ 1095555 h 2380889"/>
                    <a:gd name="connsiteX6" fmla="*/ 606019 w 1371600"/>
                    <a:gd name="connsiteY6" fmla="*/ 2380465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6078"/>
                    <a:gd name="connsiteX1" fmla="*/ 542617 w 1371600"/>
                    <a:gd name="connsiteY1" fmla="*/ 479639 h 2386078"/>
                    <a:gd name="connsiteX2" fmla="*/ 0 w 1371600"/>
                    <a:gd name="connsiteY2" fmla="*/ 750497 h 2386078"/>
                    <a:gd name="connsiteX3" fmla="*/ 619833 w 1371600"/>
                    <a:gd name="connsiteY3" fmla="*/ 612474 h 2386078"/>
                    <a:gd name="connsiteX4" fmla="*/ 810035 w 1371600"/>
                    <a:gd name="connsiteY4" fmla="*/ 483502 h 2386078"/>
                    <a:gd name="connsiteX5" fmla="*/ 810882 w 1371600"/>
                    <a:gd name="connsiteY5" fmla="*/ 1095555 h 2386078"/>
                    <a:gd name="connsiteX6" fmla="*/ 606019 w 1371600"/>
                    <a:gd name="connsiteY6" fmla="*/ 2380465 h 2386078"/>
                    <a:gd name="connsiteX7" fmla="*/ 741872 w 1371600"/>
                    <a:gd name="connsiteY7" fmla="*/ 2386078 h 2386078"/>
                    <a:gd name="connsiteX8" fmla="*/ 1026544 w 1371600"/>
                    <a:gd name="connsiteY8" fmla="*/ 1345720 h 2386078"/>
                    <a:gd name="connsiteX9" fmla="*/ 1233577 w 1371600"/>
                    <a:gd name="connsiteY9" fmla="*/ 2380889 h 2386078"/>
                    <a:gd name="connsiteX10" fmla="*/ 1371600 w 1371600"/>
                    <a:gd name="connsiteY10" fmla="*/ 2372263 h 2386078"/>
                    <a:gd name="connsiteX11" fmla="*/ 974785 w 1371600"/>
                    <a:gd name="connsiteY11" fmla="*/ 8626 h 2386078"/>
                    <a:gd name="connsiteX12" fmla="*/ 862641 w 1371600"/>
                    <a:gd name="connsiteY12" fmla="*/ 0 h 2386078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10035 w 1371600"/>
                    <a:gd name="connsiteY4" fmla="*/ 483502 h 2380889"/>
                    <a:gd name="connsiteX5" fmla="*/ 810882 w 1371600"/>
                    <a:gd name="connsiteY5" fmla="*/ 1095555 h 2380889"/>
                    <a:gd name="connsiteX6" fmla="*/ 606019 w 1371600"/>
                    <a:gd name="connsiteY6" fmla="*/ 2380465 h 2380889"/>
                    <a:gd name="connsiteX7" fmla="*/ 747482 w 1371600"/>
                    <a:gd name="connsiteY7" fmla="*/ 238046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10035 w 1371600"/>
                    <a:gd name="connsiteY4" fmla="*/ 483502 h 2380889"/>
                    <a:gd name="connsiteX5" fmla="*/ 810882 w 1371600"/>
                    <a:gd name="connsiteY5" fmla="*/ 1095555 h 2380889"/>
                    <a:gd name="connsiteX6" fmla="*/ 606019 w 1371600"/>
                    <a:gd name="connsiteY6" fmla="*/ 2380465 h 2380889"/>
                    <a:gd name="connsiteX7" fmla="*/ 747482 w 1371600"/>
                    <a:gd name="connsiteY7" fmla="*/ 238046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10035 w 1371600"/>
                    <a:gd name="connsiteY4" fmla="*/ 483502 h 2380889"/>
                    <a:gd name="connsiteX5" fmla="*/ 810882 w 1371600"/>
                    <a:gd name="connsiteY5" fmla="*/ 1095555 h 2380889"/>
                    <a:gd name="connsiteX6" fmla="*/ 606019 w 1371600"/>
                    <a:gd name="connsiteY6" fmla="*/ 2380465 h 2380889"/>
                    <a:gd name="connsiteX7" fmla="*/ 747482 w 1371600"/>
                    <a:gd name="connsiteY7" fmla="*/ 238046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7210"/>
                    <a:gd name="connsiteY0" fmla="*/ 0 h 2380889"/>
                    <a:gd name="connsiteX1" fmla="*/ 542617 w 1377210"/>
                    <a:gd name="connsiteY1" fmla="*/ 479639 h 2380889"/>
                    <a:gd name="connsiteX2" fmla="*/ 0 w 1377210"/>
                    <a:gd name="connsiteY2" fmla="*/ 750497 h 2380889"/>
                    <a:gd name="connsiteX3" fmla="*/ 619833 w 1377210"/>
                    <a:gd name="connsiteY3" fmla="*/ 612474 h 2380889"/>
                    <a:gd name="connsiteX4" fmla="*/ 810035 w 1377210"/>
                    <a:gd name="connsiteY4" fmla="*/ 483502 h 2380889"/>
                    <a:gd name="connsiteX5" fmla="*/ 810882 w 1377210"/>
                    <a:gd name="connsiteY5" fmla="*/ 1095555 h 2380889"/>
                    <a:gd name="connsiteX6" fmla="*/ 606019 w 1377210"/>
                    <a:gd name="connsiteY6" fmla="*/ 2380465 h 2380889"/>
                    <a:gd name="connsiteX7" fmla="*/ 747482 w 1377210"/>
                    <a:gd name="connsiteY7" fmla="*/ 2380468 h 2380889"/>
                    <a:gd name="connsiteX8" fmla="*/ 1026544 w 1377210"/>
                    <a:gd name="connsiteY8" fmla="*/ 1345720 h 2380889"/>
                    <a:gd name="connsiteX9" fmla="*/ 1233577 w 1377210"/>
                    <a:gd name="connsiteY9" fmla="*/ 2380889 h 2380889"/>
                    <a:gd name="connsiteX10" fmla="*/ 1377210 w 1377210"/>
                    <a:gd name="connsiteY10" fmla="*/ 2377873 h 2380889"/>
                    <a:gd name="connsiteX11" fmla="*/ 974785 w 1377210"/>
                    <a:gd name="connsiteY11" fmla="*/ 8626 h 2380889"/>
                    <a:gd name="connsiteX12" fmla="*/ 862641 w 1377210"/>
                    <a:gd name="connsiteY12" fmla="*/ 0 h 2380889"/>
                    <a:gd name="connsiteX0" fmla="*/ 862641 w 1377210"/>
                    <a:gd name="connsiteY0" fmla="*/ 0 h 2380889"/>
                    <a:gd name="connsiteX1" fmla="*/ 542617 w 1377210"/>
                    <a:gd name="connsiteY1" fmla="*/ 479639 h 2380889"/>
                    <a:gd name="connsiteX2" fmla="*/ 165490 w 1377210"/>
                    <a:gd name="connsiteY2" fmla="*/ 658782 h 2380889"/>
                    <a:gd name="connsiteX3" fmla="*/ 0 w 1377210"/>
                    <a:gd name="connsiteY3" fmla="*/ 750497 h 2380889"/>
                    <a:gd name="connsiteX4" fmla="*/ 619833 w 1377210"/>
                    <a:gd name="connsiteY4" fmla="*/ 612474 h 2380889"/>
                    <a:gd name="connsiteX5" fmla="*/ 810035 w 1377210"/>
                    <a:gd name="connsiteY5" fmla="*/ 483502 h 2380889"/>
                    <a:gd name="connsiteX6" fmla="*/ 810882 w 1377210"/>
                    <a:gd name="connsiteY6" fmla="*/ 1095555 h 2380889"/>
                    <a:gd name="connsiteX7" fmla="*/ 606019 w 1377210"/>
                    <a:gd name="connsiteY7" fmla="*/ 2380465 h 2380889"/>
                    <a:gd name="connsiteX8" fmla="*/ 747482 w 1377210"/>
                    <a:gd name="connsiteY8" fmla="*/ 2380468 h 2380889"/>
                    <a:gd name="connsiteX9" fmla="*/ 1026544 w 1377210"/>
                    <a:gd name="connsiteY9" fmla="*/ 1345720 h 2380889"/>
                    <a:gd name="connsiteX10" fmla="*/ 1233577 w 1377210"/>
                    <a:gd name="connsiteY10" fmla="*/ 2380889 h 2380889"/>
                    <a:gd name="connsiteX11" fmla="*/ 1377210 w 1377210"/>
                    <a:gd name="connsiteY11" fmla="*/ 2377873 h 2380889"/>
                    <a:gd name="connsiteX12" fmla="*/ 974785 w 1377210"/>
                    <a:gd name="connsiteY12" fmla="*/ 8626 h 2380889"/>
                    <a:gd name="connsiteX13" fmla="*/ 862641 w 1377210"/>
                    <a:gd name="connsiteY13" fmla="*/ 0 h 2380889"/>
                    <a:gd name="connsiteX0" fmla="*/ 862641 w 1377210"/>
                    <a:gd name="connsiteY0" fmla="*/ 0 h 2380889"/>
                    <a:gd name="connsiteX1" fmla="*/ 542617 w 1377210"/>
                    <a:gd name="connsiteY1" fmla="*/ 479639 h 2380889"/>
                    <a:gd name="connsiteX2" fmla="*/ 47684 w 1377210"/>
                    <a:gd name="connsiteY2" fmla="*/ 670001 h 2380889"/>
                    <a:gd name="connsiteX3" fmla="*/ 0 w 1377210"/>
                    <a:gd name="connsiteY3" fmla="*/ 750497 h 2380889"/>
                    <a:gd name="connsiteX4" fmla="*/ 619833 w 1377210"/>
                    <a:gd name="connsiteY4" fmla="*/ 612474 h 2380889"/>
                    <a:gd name="connsiteX5" fmla="*/ 810035 w 1377210"/>
                    <a:gd name="connsiteY5" fmla="*/ 483502 h 2380889"/>
                    <a:gd name="connsiteX6" fmla="*/ 810882 w 1377210"/>
                    <a:gd name="connsiteY6" fmla="*/ 1095555 h 2380889"/>
                    <a:gd name="connsiteX7" fmla="*/ 606019 w 1377210"/>
                    <a:gd name="connsiteY7" fmla="*/ 2380465 h 2380889"/>
                    <a:gd name="connsiteX8" fmla="*/ 747482 w 1377210"/>
                    <a:gd name="connsiteY8" fmla="*/ 2380468 h 2380889"/>
                    <a:gd name="connsiteX9" fmla="*/ 1026544 w 1377210"/>
                    <a:gd name="connsiteY9" fmla="*/ 1345720 h 2380889"/>
                    <a:gd name="connsiteX10" fmla="*/ 1233577 w 1377210"/>
                    <a:gd name="connsiteY10" fmla="*/ 2380889 h 2380889"/>
                    <a:gd name="connsiteX11" fmla="*/ 1377210 w 1377210"/>
                    <a:gd name="connsiteY11" fmla="*/ 2377873 h 2380889"/>
                    <a:gd name="connsiteX12" fmla="*/ 974785 w 1377210"/>
                    <a:gd name="connsiteY12" fmla="*/ 8626 h 2380889"/>
                    <a:gd name="connsiteX13" fmla="*/ 862641 w 1377210"/>
                    <a:gd name="connsiteY13" fmla="*/ 0 h 2380889"/>
                    <a:gd name="connsiteX0" fmla="*/ 814957 w 1329526"/>
                    <a:gd name="connsiteY0" fmla="*/ 0 h 2380889"/>
                    <a:gd name="connsiteX1" fmla="*/ 494933 w 1329526"/>
                    <a:gd name="connsiteY1" fmla="*/ 479639 h 2380889"/>
                    <a:gd name="connsiteX2" fmla="*/ 0 w 1329526"/>
                    <a:gd name="connsiteY2" fmla="*/ 670001 h 2380889"/>
                    <a:gd name="connsiteX3" fmla="*/ 30854 w 1329526"/>
                    <a:gd name="connsiteY3" fmla="*/ 744887 h 2380889"/>
                    <a:gd name="connsiteX4" fmla="*/ 572149 w 1329526"/>
                    <a:gd name="connsiteY4" fmla="*/ 612474 h 2380889"/>
                    <a:gd name="connsiteX5" fmla="*/ 762351 w 1329526"/>
                    <a:gd name="connsiteY5" fmla="*/ 483502 h 2380889"/>
                    <a:gd name="connsiteX6" fmla="*/ 763198 w 1329526"/>
                    <a:gd name="connsiteY6" fmla="*/ 1095555 h 2380889"/>
                    <a:gd name="connsiteX7" fmla="*/ 558335 w 1329526"/>
                    <a:gd name="connsiteY7" fmla="*/ 2380465 h 2380889"/>
                    <a:gd name="connsiteX8" fmla="*/ 699798 w 1329526"/>
                    <a:gd name="connsiteY8" fmla="*/ 2380468 h 2380889"/>
                    <a:gd name="connsiteX9" fmla="*/ 978860 w 1329526"/>
                    <a:gd name="connsiteY9" fmla="*/ 1345720 h 2380889"/>
                    <a:gd name="connsiteX10" fmla="*/ 1185893 w 1329526"/>
                    <a:gd name="connsiteY10" fmla="*/ 2380889 h 2380889"/>
                    <a:gd name="connsiteX11" fmla="*/ 1329526 w 1329526"/>
                    <a:gd name="connsiteY11" fmla="*/ 2377873 h 2380889"/>
                    <a:gd name="connsiteX12" fmla="*/ 927101 w 1329526"/>
                    <a:gd name="connsiteY12" fmla="*/ 8626 h 2380889"/>
                    <a:gd name="connsiteX13" fmla="*/ 814957 w 1329526"/>
                    <a:gd name="connsiteY13" fmla="*/ 0 h 2380889"/>
                    <a:gd name="connsiteX0" fmla="*/ 814957 w 1329526"/>
                    <a:gd name="connsiteY0" fmla="*/ 0 h 2380889"/>
                    <a:gd name="connsiteX1" fmla="*/ 494933 w 1329526"/>
                    <a:gd name="connsiteY1" fmla="*/ 479639 h 2380889"/>
                    <a:gd name="connsiteX2" fmla="*/ 0 w 1329526"/>
                    <a:gd name="connsiteY2" fmla="*/ 670001 h 2380889"/>
                    <a:gd name="connsiteX3" fmla="*/ 30854 w 1329526"/>
                    <a:gd name="connsiteY3" fmla="*/ 744887 h 2380889"/>
                    <a:gd name="connsiteX4" fmla="*/ 572149 w 1329526"/>
                    <a:gd name="connsiteY4" fmla="*/ 612474 h 2380889"/>
                    <a:gd name="connsiteX5" fmla="*/ 762351 w 1329526"/>
                    <a:gd name="connsiteY5" fmla="*/ 483502 h 2380889"/>
                    <a:gd name="connsiteX6" fmla="*/ 763198 w 1329526"/>
                    <a:gd name="connsiteY6" fmla="*/ 1095555 h 2380889"/>
                    <a:gd name="connsiteX7" fmla="*/ 558335 w 1329526"/>
                    <a:gd name="connsiteY7" fmla="*/ 2380465 h 2380889"/>
                    <a:gd name="connsiteX8" fmla="*/ 699798 w 1329526"/>
                    <a:gd name="connsiteY8" fmla="*/ 2380468 h 2380889"/>
                    <a:gd name="connsiteX9" fmla="*/ 962030 w 1329526"/>
                    <a:gd name="connsiteY9" fmla="*/ 1407428 h 2380889"/>
                    <a:gd name="connsiteX10" fmla="*/ 1185893 w 1329526"/>
                    <a:gd name="connsiteY10" fmla="*/ 2380889 h 2380889"/>
                    <a:gd name="connsiteX11" fmla="*/ 1329526 w 1329526"/>
                    <a:gd name="connsiteY11" fmla="*/ 2377873 h 2380889"/>
                    <a:gd name="connsiteX12" fmla="*/ 927101 w 1329526"/>
                    <a:gd name="connsiteY12" fmla="*/ 8626 h 2380889"/>
                    <a:gd name="connsiteX13" fmla="*/ 814957 w 1329526"/>
                    <a:gd name="connsiteY13" fmla="*/ 0 h 2380889"/>
                    <a:gd name="connsiteX0" fmla="*/ 814957 w 1329526"/>
                    <a:gd name="connsiteY0" fmla="*/ 0 h 2380889"/>
                    <a:gd name="connsiteX1" fmla="*/ 494933 w 1329526"/>
                    <a:gd name="connsiteY1" fmla="*/ 479639 h 2380889"/>
                    <a:gd name="connsiteX2" fmla="*/ 0 w 1329526"/>
                    <a:gd name="connsiteY2" fmla="*/ 670001 h 2380889"/>
                    <a:gd name="connsiteX3" fmla="*/ 30854 w 1329526"/>
                    <a:gd name="connsiteY3" fmla="*/ 744887 h 2380889"/>
                    <a:gd name="connsiteX4" fmla="*/ 572149 w 1329526"/>
                    <a:gd name="connsiteY4" fmla="*/ 612474 h 2380889"/>
                    <a:gd name="connsiteX5" fmla="*/ 762351 w 1329526"/>
                    <a:gd name="connsiteY5" fmla="*/ 483502 h 2380889"/>
                    <a:gd name="connsiteX6" fmla="*/ 763198 w 1329526"/>
                    <a:gd name="connsiteY6" fmla="*/ 1095555 h 2380889"/>
                    <a:gd name="connsiteX7" fmla="*/ 558335 w 1329526"/>
                    <a:gd name="connsiteY7" fmla="*/ 2380465 h 2380889"/>
                    <a:gd name="connsiteX8" fmla="*/ 699798 w 1329526"/>
                    <a:gd name="connsiteY8" fmla="*/ 2380468 h 2380889"/>
                    <a:gd name="connsiteX9" fmla="*/ 978859 w 1329526"/>
                    <a:gd name="connsiteY9" fmla="*/ 1418648 h 2380889"/>
                    <a:gd name="connsiteX10" fmla="*/ 1185893 w 1329526"/>
                    <a:gd name="connsiteY10" fmla="*/ 2380889 h 2380889"/>
                    <a:gd name="connsiteX11" fmla="*/ 1329526 w 1329526"/>
                    <a:gd name="connsiteY11" fmla="*/ 2377873 h 2380889"/>
                    <a:gd name="connsiteX12" fmla="*/ 927101 w 1329526"/>
                    <a:gd name="connsiteY12" fmla="*/ 8626 h 2380889"/>
                    <a:gd name="connsiteX13" fmla="*/ 814957 w 1329526"/>
                    <a:gd name="connsiteY13" fmla="*/ 0 h 23808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329526" h="2380889">
                      <a:moveTo>
                        <a:pt x="814957" y="0"/>
                      </a:moveTo>
                      <a:lnTo>
                        <a:pt x="494933" y="479639"/>
                      </a:lnTo>
                      <a:lnTo>
                        <a:pt x="0" y="670001"/>
                      </a:lnTo>
                      <a:lnTo>
                        <a:pt x="30854" y="744887"/>
                      </a:lnTo>
                      <a:lnTo>
                        <a:pt x="572149" y="612474"/>
                      </a:lnTo>
                      <a:lnTo>
                        <a:pt x="762351" y="483502"/>
                      </a:lnTo>
                      <a:cubicBezTo>
                        <a:pt x="794421" y="764187"/>
                        <a:pt x="770396" y="887797"/>
                        <a:pt x="763198" y="1095555"/>
                      </a:cubicBezTo>
                      <a:cubicBezTo>
                        <a:pt x="616550" y="1699404"/>
                        <a:pt x="730862" y="1724858"/>
                        <a:pt x="558335" y="2380465"/>
                      </a:cubicBezTo>
                      <a:lnTo>
                        <a:pt x="699798" y="2380468"/>
                      </a:lnTo>
                      <a:cubicBezTo>
                        <a:pt x="819580" y="2080289"/>
                        <a:pt x="797846" y="1640765"/>
                        <a:pt x="978859" y="1418648"/>
                      </a:cubicBezTo>
                      <a:cubicBezTo>
                        <a:pt x="1157137" y="1864345"/>
                        <a:pt x="1102505" y="2030082"/>
                        <a:pt x="1185893" y="2380889"/>
                      </a:cubicBezTo>
                      <a:lnTo>
                        <a:pt x="1329526" y="2377873"/>
                      </a:lnTo>
                      <a:cubicBezTo>
                        <a:pt x="1110990" y="727352"/>
                        <a:pt x="1344044" y="391063"/>
                        <a:pt x="927101" y="8626"/>
                      </a:cubicBezTo>
                      <a:lnTo>
                        <a:pt x="814957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</p:grpSp>
        <p:grpSp>
          <p:nvGrpSpPr>
            <p:cNvPr id="82" name="群組 81"/>
            <p:cNvGrpSpPr/>
            <p:nvPr/>
          </p:nvGrpSpPr>
          <p:grpSpPr>
            <a:xfrm>
              <a:off x="3756514" y="4487167"/>
              <a:ext cx="438194" cy="335391"/>
              <a:chOff x="6297471" y="3524693"/>
              <a:chExt cx="1260704" cy="964937"/>
            </a:xfrm>
          </p:grpSpPr>
          <p:grpSp>
            <p:nvGrpSpPr>
              <p:cNvPr id="83" name="群組 82"/>
              <p:cNvGrpSpPr/>
              <p:nvPr/>
            </p:nvGrpSpPr>
            <p:grpSpPr>
              <a:xfrm>
                <a:off x="6297471" y="3538616"/>
                <a:ext cx="874005" cy="944526"/>
                <a:chOff x="6297471" y="3193626"/>
                <a:chExt cx="1193237" cy="1289516"/>
              </a:xfrm>
            </p:grpSpPr>
            <p:sp>
              <p:nvSpPr>
                <p:cNvPr id="87" name="矩形 86"/>
                <p:cNvSpPr/>
                <p:nvPr/>
              </p:nvSpPr>
              <p:spPr>
                <a:xfrm flipH="1">
                  <a:off x="6297471" y="3812169"/>
                  <a:ext cx="1190516" cy="670973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905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88" name="直角三角形 87"/>
                <p:cNvSpPr/>
                <p:nvPr/>
              </p:nvSpPr>
              <p:spPr>
                <a:xfrm>
                  <a:off x="6300192" y="3193626"/>
                  <a:ext cx="1190516" cy="618543"/>
                </a:xfrm>
                <a:prstGeom prst="rtTriangle">
                  <a:avLst/>
                </a:prstGeom>
                <a:solidFill>
                  <a:schemeClr val="bg1">
                    <a:lumMod val="95000"/>
                  </a:schemeClr>
                </a:solidFill>
                <a:ln w="1905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  <p:grpSp>
            <p:nvGrpSpPr>
              <p:cNvPr id="84" name="群組 83"/>
              <p:cNvGrpSpPr/>
              <p:nvPr/>
            </p:nvGrpSpPr>
            <p:grpSpPr>
              <a:xfrm>
                <a:off x="7092280" y="3524693"/>
                <a:ext cx="465895" cy="964937"/>
                <a:chOff x="4162484" y="2957042"/>
                <a:chExt cx="1329526" cy="2753644"/>
              </a:xfrm>
            </p:grpSpPr>
            <p:sp>
              <p:nvSpPr>
                <p:cNvPr id="85" name="橢圓 84"/>
                <p:cNvSpPr/>
                <p:nvPr/>
              </p:nvSpPr>
              <p:spPr>
                <a:xfrm>
                  <a:off x="4784576" y="2957042"/>
                  <a:ext cx="432048" cy="43204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86" name="手繪多邊形 85"/>
                <p:cNvSpPr/>
                <p:nvPr/>
              </p:nvSpPr>
              <p:spPr>
                <a:xfrm>
                  <a:off x="4162484" y="3329797"/>
                  <a:ext cx="1329526" cy="2380889"/>
                </a:xfrm>
                <a:custGeom>
                  <a:avLst/>
                  <a:gdLst>
                    <a:gd name="connsiteX0" fmla="*/ 888520 w 1725283"/>
                    <a:gd name="connsiteY0" fmla="*/ 8627 h 2424023"/>
                    <a:gd name="connsiteX1" fmla="*/ 612475 w 1725283"/>
                    <a:gd name="connsiteY1" fmla="*/ 388189 h 2424023"/>
                    <a:gd name="connsiteX2" fmla="*/ 0 w 1725283"/>
                    <a:gd name="connsiteY2" fmla="*/ 621102 h 2424023"/>
                    <a:gd name="connsiteX3" fmla="*/ 112143 w 1725283"/>
                    <a:gd name="connsiteY3" fmla="*/ 707366 h 2424023"/>
                    <a:gd name="connsiteX4" fmla="*/ 534837 w 1725283"/>
                    <a:gd name="connsiteY4" fmla="*/ 621102 h 2424023"/>
                    <a:gd name="connsiteX5" fmla="*/ 888520 w 1725283"/>
                    <a:gd name="connsiteY5" fmla="*/ 457200 h 2424023"/>
                    <a:gd name="connsiteX6" fmla="*/ 888520 w 1725283"/>
                    <a:gd name="connsiteY6" fmla="*/ 1362974 h 2424023"/>
                    <a:gd name="connsiteX7" fmla="*/ 500332 w 1725283"/>
                    <a:gd name="connsiteY7" fmla="*/ 2346385 h 2424023"/>
                    <a:gd name="connsiteX8" fmla="*/ 621101 w 1725283"/>
                    <a:gd name="connsiteY8" fmla="*/ 2355012 h 2424023"/>
                    <a:gd name="connsiteX9" fmla="*/ 1121434 w 1725283"/>
                    <a:gd name="connsiteY9" fmla="*/ 1423359 h 2424023"/>
                    <a:gd name="connsiteX10" fmla="*/ 1535501 w 1725283"/>
                    <a:gd name="connsiteY10" fmla="*/ 2424023 h 2424023"/>
                    <a:gd name="connsiteX11" fmla="*/ 1725283 w 1725283"/>
                    <a:gd name="connsiteY11" fmla="*/ 2424023 h 2424023"/>
                    <a:gd name="connsiteX12" fmla="*/ 1293962 w 1725283"/>
                    <a:gd name="connsiteY12" fmla="*/ 1224951 h 2424023"/>
                    <a:gd name="connsiteX13" fmla="*/ 1147313 w 1725283"/>
                    <a:gd name="connsiteY13" fmla="*/ 0 h 2424023"/>
                    <a:gd name="connsiteX14" fmla="*/ 888520 w 1725283"/>
                    <a:gd name="connsiteY14" fmla="*/ 8627 h 2424023"/>
                    <a:gd name="connsiteX0" fmla="*/ 888520 w 1725283"/>
                    <a:gd name="connsiteY0" fmla="*/ 8627 h 2424023"/>
                    <a:gd name="connsiteX1" fmla="*/ 612475 w 1725283"/>
                    <a:gd name="connsiteY1" fmla="*/ 388189 h 2424023"/>
                    <a:gd name="connsiteX2" fmla="*/ 0 w 1725283"/>
                    <a:gd name="connsiteY2" fmla="*/ 621102 h 2424023"/>
                    <a:gd name="connsiteX3" fmla="*/ 112143 w 1725283"/>
                    <a:gd name="connsiteY3" fmla="*/ 707366 h 2424023"/>
                    <a:gd name="connsiteX4" fmla="*/ 534837 w 1725283"/>
                    <a:gd name="connsiteY4" fmla="*/ 621102 h 2424023"/>
                    <a:gd name="connsiteX5" fmla="*/ 888520 w 1725283"/>
                    <a:gd name="connsiteY5" fmla="*/ 457200 h 2424023"/>
                    <a:gd name="connsiteX6" fmla="*/ 923025 w 1725283"/>
                    <a:gd name="connsiteY6" fmla="*/ 1052424 h 2424023"/>
                    <a:gd name="connsiteX7" fmla="*/ 500332 w 1725283"/>
                    <a:gd name="connsiteY7" fmla="*/ 2346385 h 2424023"/>
                    <a:gd name="connsiteX8" fmla="*/ 621101 w 1725283"/>
                    <a:gd name="connsiteY8" fmla="*/ 2355012 h 2424023"/>
                    <a:gd name="connsiteX9" fmla="*/ 1121434 w 1725283"/>
                    <a:gd name="connsiteY9" fmla="*/ 1423359 h 2424023"/>
                    <a:gd name="connsiteX10" fmla="*/ 1535501 w 1725283"/>
                    <a:gd name="connsiteY10" fmla="*/ 2424023 h 2424023"/>
                    <a:gd name="connsiteX11" fmla="*/ 1725283 w 1725283"/>
                    <a:gd name="connsiteY11" fmla="*/ 2424023 h 2424023"/>
                    <a:gd name="connsiteX12" fmla="*/ 1293962 w 1725283"/>
                    <a:gd name="connsiteY12" fmla="*/ 1224951 h 2424023"/>
                    <a:gd name="connsiteX13" fmla="*/ 1147313 w 1725283"/>
                    <a:gd name="connsiteY13" fmla="*/ 0 h 2424023"/>
                    <a:gd name="connsiteX14" fmla="*/ 888520 w 1725283"/>
                    <a:gd name="connsiteY14" fmla="*/ 8627 h 2424023"/>
                    <a:gd name="connsiteX0" fmla="*/ 888520 w 1725283"/>
                    <a:gd name="connsiteY0" fmla="*/ 8627 h 2424023"/>
                    <a:gd name="connsiteX1" fmla="*/ 612475 w 1725283"/>
                    <a:gd name="connsiteY1" fmla="*/ 388189 h 2424023"/>
                    <a:gd name="connsiteX2" fmla="*/ 0 w 1725283"/>
                    <a:gd name="connsiteY2" fmla="*/ 621102 h 2424023"/>
                    <a:gd name="connsiteX3" fmla="*/ 112143 w 1725283"/>
                    <a:gd name="connsiteY3" fmla="*/ 707366 h 2424023"/>
                    <a:gd name="connsiteX4" fmla="*/ 534837 w 1725283"/>
                    <a:gd name="connsiteY4" fmla="*/ 621102 h 2424023"/>
                    <a:gd name="connsiteX5" fmla="*/ 888520 w 1725283"/>
                    <a:gd name="connsiteY5" fmla="*/ 457200 h 2424023"/>
                    <a:gd name="connsiteX6" fmla="*/ 923025 w 1725283"/>
                    <a:gd name="connsiteY6" fmla="*/ 1052424 h 2424023"/>
                    <a:gd name="connsiteX7" fmla="*/ 500332 w 1725283"/>
                    <a:gd name="connsiteY7" fmla="*/ 2346385 h 2424023"/>
                    <a:gd name="connsiteX8" fmla="*/ 621101 w 1725283"/>
                    <a:gd name="connsiteY8" fmla="*/ 2355012 h 2424023"/>
                    <a:gd name="connsiteX9" fmla="*/ 1121434 w 1725283"/>
                    <a:gd name="connsiteY9" fmla="*/ 1423359 h 2424023"/>
                    <a:gd name="connsiteX10" fmla="*/ 1535501 w 1725283"/>
                    <a:gd name="connsiteY10" fmla="*/ 2424023 h 2424023"/>
                    <a:gd name="connsiteX11" fmla="*/ 1725283 w 1725283"/>
                    <a:gd name="connsiteY11" fmla="*/ 2424023 h 2424023"/>
                    <a:gd name="connsiteX12" fmla="*/ 1285336 w 1725283"/>
                    <a:gd name="connsiteY12" fmla="*/ 957533 h 2424023"/>
                    <a:gd name="connsiteX13" fmla="*/ 1147313 w 1725283"/>
                    <a:gd name="connsiteY13" fmla="*/ 0 h 2424023"/>
                    <a:gd name="connsiteX14" fmla="*/ 888520 w 1725283"/>
                    <a:gd name="connsiteY14" fmla="*/ 8627 h 2424023"/>
                    <a:gd name="connsiteX0" fmla="*/ 888520 w 1725283"/>
                    <a:gd name="connsiteY0" fmla="*/ 77638 h 2493034"/>
                    <a:gd name="connsiteX1" fmla="*/ 612475 w 1725283"/>
                    <a:gd name="connsiteY1" fmla="*/ 457200 h 2493034"/>
                    <a:gd name="connsiteX2" fmla="*/ 0 w 1725283"/>
                    <a:gd name="connsiteY2" fmla="*/ 690113 h 2493034"/>
                    <a:gd name="connsiteX3" fmla="*/ 112143 w 1725283"/>
                    <a:gd name="connsiteY3" fmla="*/ 776377 h 2493034"/>
                    <a:gd name="connsiteX4" fmla="*/ 534837 w 1725283"/>
                    <a:gd name="connsiteY4" fmla="*/ 690113 h 2493034"/>
                    <a:gd name="connsiteX5" fmla="*/ 888520 w 1725283"/>
                    <a:gd name="connsiteY5" fmla="*/ 526211 h 2493034"/>
                    <a:gd name="connsiteX6" fmla="*/ 923025 w 1725283"/>
                    <a:gd name="connsiteY6" fmla="*/ 1121435 h 2493034"/>
                    <a:gd name="connsiteX7" fmla="*/ 500332 w 1725283"/>
                    <a:gd name="connsiteY7" fmla="*/ 2415396 h 2493034"/>
                    <a:gd name="connsiteX8" fmla="*/ 621101 w 1725283"/>
                    <a:gd name="connsiteY8" fmla="*/ 2424023 h 2493034"/>
                    <a:gd name="connsiteX9" fmla="*/ 1121434 w 1725283"/>
                    <a:gd name="connsiteY9" fmla="*/ 1492370 h 2493034"/>
                    <a:gd name="connsiteX10" fmla="*/ 1535501 w 1725283"/>
                    <a:gd name="connsiteY10" fmla="*/ 2493034 h 2493034"/>
                    <a:gd name="connsiteX11" fmla="*/ 1725283 w 1725283"/>
                    <a:gd name="connsiteY11" fmla="*/ 2493034 h 2493034"/>
                    <a:gd name="connsiteX12" fmla="*/ 1285336 w 1725283"/>
                    <a:gd name="connsiteY12" fmla="*/ 1026544 h 2493034"/>
                    <a:gd name="connsiteX13" fmla="*/ 1104181 w 1725283"/>
                    <a:gd name="connsiteY13" fmla="*/ 0 h 2493034"/>
                    <a:gd name="connsiteX14" fmla="*/ 888520 w 1725283"/>
                    <a:gd name="connsiteY14" fmla="*/ 77638 h 2493034"/>
                    <a:gd name="connsiteX0" fmla="*/ 974784 w 1725283"/>
                    <a:gd name="connsiteY0" fmla="*/ 0 h 2510286"/>
                    <a:gd name="connsiteX1" fmla="*/ 612475 w 1725283"/>
                    <a:gd name="connsiteY1" fmla="*/ 474452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534837 w 1725283"/>
                    <a:gd name="connsiteY4" fmla="*/ 707365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500332 w 1725283"/>
                    <a:gd name="connsiteY7" fmla="*/ 2432648 h 2510286"/>
                    <a:gd name="connsiteX8" fmla="*/ 621101 w 1725283"/>
                    <a:gd name="connsiteY8" fmla="*/ 2441275 h 2510286"/>
                    <a:gd name="connsiteX9" fmla="*/ 1121434 w 1725283"/>
                    <a:gd name="connsiteY9" fmla="*/ 150962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612475 w 1725283"/>
                    <a:gd name="connsiteY1" fmla="*/ 474452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500332 w 1725283"/>
                    <a:gd name="connsiteY7" fmla="*/ 2432648 h 2510286"/>
                    <a:gd name="connsiteX8" fmla="*/ 621101 w 1725283"/>
                    <a:gd name="connsiteY8" fmla="*/ 2441275 h 2510286"/>
                    <a:gd name="connsiteX9" fmla="*/ 1121434 w 1725283"/>
                    <a:gd name="connsiteY9" fmla="*/ 150962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500332 w 1725283"/>
                    <a:gd name="connsiteY7" fmla="*/ 2432648 h 2510286"/>
                    <a:gd name="connsiteX8" fmla="*/ 621101 w 1725283"/>
                    <a:gd name="connsiteY8" fmla="*/ 2441275 h 2510286"/>
                    <a:gd name="connsiteX9" fmla="*/ 1121434 w 1725283"/>
                    <a:gd name="connsiteY9" fmla="*/ 150962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500332 w 1725283"/>
                    <a:gd name="connsiteY7" fmla="*/ 2432648 h 2510286"/>
                    <a:gd name="connsiteX8" fmla="*/ 621101 w 1725283"/>
                    <a:gd name="connsiteY8" fmla="*/ 2441275 h 2510286"/>
                    <a:gd name="connsiteX9" fmla="*/ 1130061 w 1725283"/>
                    <a:gd name="connsiteY9" fmla="*/ 141473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500332 w 1725283"/>
                    <a:gd name="connsiteY7" fmla="*/ 2432648 h 2510286"/>
                    <a:gd name="connsiteX8" fmla="*/ 871267 w 1725283"/>
                    <a:gd name="connsiteY8" fmla="*/ 2475781 h 2510286"/>
                    <a:gd name="connsiteX9" fmla="*/ 1130061 w 1725283"/>
                    <a:gd name="connsiteY9" fmla="*/ 141473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71267 w 1725283"/>
                    <a:gd name="connsiteY8" fmla="*/ 2475781 h 2510286"/>
                    <a:gd name="connsiteX9" fmla="*/ 1130061 w 1725283"/>
                    <a:gd name="connsiteY9" fmla="*/ 141473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54015 w 1725283"/>
                    <a:gd name="connsiteY8" fmla="*/ 2406770 h 2510286"/>
                    <a:gd name="connsiteX9" fmla="*/ 1130061 w 1725283"/>
                    <a:gd name="connsiteY9" fmla="*/ 141473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54015 w 1725283"/>
                    <a:gd name="connsiteY8" fmla="*/ 2406770 h 2510286"/>
                    <a:gd name="connsiteX9" fmla="*/ 1130061 w 1725283"/>
                    <a:gd name="connsiteY9" fmla="*/ 1414732 h 2510286"/>
                    <a:gd name="connsiteX10" fmla="*/ 1362973 w 1725283"/>
                    <a:gd name="connsiteY10" fmla="*/ 2372263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54015 w 1725283"/>
                    <a:gd name="connsiteY8" fmla="*/ 2406770 h 2510286"/>
                    <a:gd name="connsiteX9" fmla="*/ 1130061 w 1725283"/>
                    <a:gd name="connsiteY9" fmla="*/ 1414732 h 2510286"/>
                    <a:gd name="connsiteX10" fmla="*/ 1362973 w 1725283"/>
                    <a:gd name="connsiteY10" fmla="*/ 2372263 h 2510286"/>
                    <a:gd name="connsiteX11" fmla="*/ 1725283 w 1725283"/>
                    <a:gd name="connsiteY11" fmla="*/ 2510286 h 2510286"/>
                    <a:gd name="connsiteX12" fmla="*/ 1509622 w 1725283"/>
                    <a:gd name="connsiteY12" fmla="*/ 2372263 h 2510286"/>
                    <a:gd name="connsiteX13" fmla="*/ 1285336 w 1725283"/>
                    <a:gd name="connsiteY13" fmla="*/ 1043796 h 2510286"/>
                    <a:gd name="connsiteX14" fmla="*/ 1104181 w 1725283"/>
                    <a:gd name="connsiteY14" fmla="*/ 17252 h 2510286"/>
                    <a:gd name="connsiteX15" fmla="*/ 974784 w 1725283"/>
                    <a:gd name="connsiteY15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54015 w 1725283"/>
                    <a:gd name="connsiteY8" fmla="*/ 2406770 h 2510286"/>
                    <a:gd name="connsiteX9" fmla="*/ 1130061 w 1725283"/>
                    <a:gd name="connsiteY9" fmla="*/ 1414732 h 2510286"/>
                    <a:gd name="connsiteX10" fmla="*/ 1362973 w 1725283"/>
                    <a:gd name="connsiteY10" fmla="*/ 2372263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722"/>
                    <a:gd name="connsiteY0" fmla="*/ 0 h 2613483"/>
                    <a:gd name="connsiteX1" fmla="*/ 543463 w 1725722"/>
                    <a:gd name="connsiteY1" fmla="*/ 543463 h 2613483"/>
                    <a:gd name="connsiteX2" fmla="*/ 0 w 1725722"/>
                    <a:gd name="connsiteY2" fmla="*/ 707365 h 2613483"/>
                    <a:gd name="connsiteX3" fmla="*/ 112143 w 1725722"/>
                    <a:gd name="connsiteY3" fmla="*/ 793629 h 2613483"/>
                    <a:gd name="connsiteX4" fmla="*/ 681486 w 1725722"/>
                    <a:gd name="connsiteY4" fmla="*/ 655606 h 2613483"/>
                    <a:gd name="connsiteX5" fmla="*/ 888520 w 1725722"/>
                    <a:gd name="connsiteY5" fmla="*/ 543463 h 2613483"/>
                    <a:gd name="connsiteX6" fmla="*/ 923025 w 1725722"/>
                    <a:gd name="connsiteY6" fmla="*/ 1138687 h 2613483"/>
                    <a:gd name="connsiteX7" fmla="*/ 690113 w 1725722"/>
                    <a:gd name="connsiteY7" fmla="*/ 2406768 h 2613483"/>
                    <a:gd name="connsiteX8" fmla="*/ 854015 w 1725722"/>
                    <a:gd name="connsiteY8" fmla="*/ 2406770 h 2613483"/>
                    <a:gd name="connsiteX9" fmla="*/ 1130061 w 1725722"/>
                    <a:gd name="connsiteY9" fmla="*/ 1414732 h 2613483"/>
                    <a:gd name="connsiteX10" fmla="*/ 1362973 w 1725722"/>
                    <a:gd name="connsiteY10" fmla="*/ 2372263 h 2613483"/>
                    <a:gd name="connsiteX11" fmla="*/ 1725283 w 1725722"/>
                    <a:gd name="connsiteY11" fmla="*/ 2510286 h 2613483"/>
                    <a:gd name="connsiteX12" fmla="*/ 1285336 w 1725722"/>
                    <a:gd name="connsiteY12" fmla="*/ 1043796 h 2613483"/>
                    <a:gd name="connsiteX13" fmla="*/ 1104181 w 1725722"/>
                    <a:gd name="connsiteY13" fmla="*/ 17252 h 2613483"/>
                    <a:gd name="connsiteX14" fmla="*/ 974784 w 1725722"/>
                    <a:gd name="connsiteY14" fmla="*/ 0 h 2613483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54015 w 1725283"/>
                    <a:gd name="connsiteY8" fmla="*/ 2406770 h 2510286"/>
                    <a:gd name="connsiteX9" fmla="*/ 1130061 w 1725283"/>
                    <a:gd name="connsiteY9" fmla="*/ 1414732 h 2510286"/>
                    <a:gd name="connsiteX10" fmla="*/ 1362973 w 1725283"/>
                    <a:gd name="connsiteY10" fmla="*/ 2372263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54015 w 1725283"/>
                    <a:gd name="connsiteY8" fmla="*/ 2406770 h 2510286"/>
                    <a:gd name="connsiteX9" fmla="*/ 1130061 w 1725283"/>
                    <a:gd name="connsiteY9" fmla="*/ 1414732 h 2510286"/>
                    <a:gd name="connsiteX10" fmla="*/ 1362973 w 1725283"/>
                    <a:gd name="connsiteY10" fmla="*/ 2372263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587260"/>
                    <a:gd name="connsiteY0" fmla="*/ 0 h 2406770"/>
                    <a:gd name="connsiteX1" fmla="*/ 543463 w 1587260"/>
                    <a:gd name="connsiteY1" fmla="*/ 543463 h 2406770"/>
                    <a:gd name="connsiteX2" fmla="*/ 0 w 1587260"/>
                    <a:gd name="connsiteY2" fmla="*/ 707365 h 2406770"/>
                    <a:gd name="connsiteX3" fmla="*/ 112143 w 1587260"/>
                    <a:gd name="connsiteY3" fmla="*/ 793629 h 2406770"/>
                    <a:gd name="connsiteX4" fmla="*/ 681486 w 1587260"/>
                    <a:gd name="connsiteY4" fmla="*/ 655606 h 2406770"/>
                    <a:gd name="connsiteX5" fmla="*/ 888520 w 1587260"/>
                    <a:gd name="connsiteY5" fmla="*/ 543463 h 2406770"/>
                    <a:gd name="connsiteX6" fmla="*/ 923025 w 1587260"/>
                    <a:gd name="connsiteY6" fmla="*/ 1138687 h 2406770"/>
                    <a:gd name="connsiteX7" fmla="*/ 690113 w 1587260"/>
                    <a:gd name="connsiteY7" fmla="*/ 2406768 h 2406770"/>
                    <a:gd name="connsiteX8" fmla="*/ 854015 w 1587260"/>
                    <a:gd name="connsiteY8" fmla="*/ 2406770 h 2406770"/>
                    <a:gd name="connsiteX9" fmla="*/ 1130061 w 1587260"/>
                    <a:gd name="connsiteY9" fmla="*/ 1414732 h 2406770"/>
                    <a:gd name="connsiteX10" fmla="*/ 1362973 w 1587260"/>
                    <a:gd name="connsiteY10" fmla="*/ 2372263 h 2406770"/>
                    <a:gd name="connsiteX11" fmla="*/ 1587260 w 1587260"/>
                    <a:gd name="connsiteY11" fmla="*/ 2398142 h 2406770"/>
                    <a:gd name="connsiteX12" fmla="*/ 1285336 w 1587260"/>
                    <a:gd name="connsiteY12" fmla="*/ 1043796 h 2406770"/>
                    <a:gd name="connsiteX13" fmla="*/ 1104181 w 1587260"/>
                    <a:gd name="connsiteY13" fmla="*/ 17252 h 2406770"/>
                    <a:gd name="connsiteX14" fmla="*/ 974784 w 1587260"/>
                    <a:gd name="connsiteY14" fmla="*/ 0 h 2406770"/>
                    <a:gd name="connsiteX0" fmla="*/ 974784 w 1587260"/>
                    <a:gd name="connsiteY0" fmla="*/ 0 h 2406770"/>
                    <a:gd name="connsiteX1" fmla="*/ 543463 w 1587260"/>
                    <a:gd name="connsiteY1" fmla="*/ 543463 h 2406770"/>
                    <a:gd name="connsiteX2" fmla="*/ 0 w 1587260"/>
                    <a:gd name="connsiteY2" fmla="*/ 707365 h 2406770"/>
                    <a:gd name="connsiteX3" fmla="*/ 112143 w 1587260"/>
                    <a:gd name="connsiteY3" fmla="*/ 793629 h 2406770"/>
                    <a:gd name="connsiteX4" fmla="*/ 681486 w 1587260"/>
                    <a:gd name="connsiteY4" fmla="*/ 655606 h 2406770"/>
                    <a:gd name="connsiteX5" fmla="*/ 888520 w 1587260"/>
                    <a:gd name="connsiteY5" fmla="*/ 543463 h 2406770"/>
                    <a:gd name="connsiteX6" fmla="*/ 923025 w 1587260"/>
                    <a:gd name="connsiteY6" fmla="*/ 1138687 h 2406770"/>
                    <a:gd name="connsiteX7" fmla="*/ 690113 w 1587260"/>
                    <a:gd name="connsiteY7" fmla="*/ 2406768 h 2406770"/>
                    <a:gd name="connsiteX8" fmla="*/ 854015 w 1587260"/>
                    <a:gd name="connsiteY8" fmla="*/ 2406770 h 2406770"/>
                    <a:gd name="connsiteX9" fmla="*/ 1130061 w 1587260"/>
                    <a:gd name="connsiteY9" fmla="*/ 1414732 h 2406770"/>
                    <a:gd name="connsiteX10" fmla="*/ 1362973 w 1587260"/>
                    <a:gd name="connsiteY10" fmla="*/ 2372263 h 2406770"/>
                    <a:gd name="connsiteX11" fmla="*/ 1587260 w 1587260"/>
                    <a:gd name="connsiteY11" fmla="*/ 2398142 h 2406770"/>
                    <a:gd name="connsiteX12" fmla="*/ 1285336 w 1587260"/>
                    <a:gd name="connsiteY12" fmla="*/ 1043796 h 2406770"/>
                    <a:gd name="connsiteX13" fmla="*/ 1104181 w 1587260"/>
                    <a:gd name="connsiteY13" fmla="*/ 17252 h 2406770"/>
                    <a:gd name="connsiteX14" fmla="*/ 974784 w 1587260"/>
                    <a:gd name="connsiteY14" fmla="*/ 0 h 2406770"/>
                    <a:gd name="connsiteX0" fmla="*/ 974784 w 1587260"/>
                    <a:gd name="connsiteY0" fmla="*/ 0 h 2406770"/>
                    <a:gd name="connsiteX1" fmla="*/ 543463 w 1587260"/>
                    <a:gd name="connsiteY1" fmla="*/ 543463 h 2406770"/>
                    <a:gd name="connsiteX2" fmla="*/ 0 w 1587260"/>
                    <a:gd name="connsiteY2" fmla="*/ 707365 h 2406770"/>
                    <a:gd name="connsiteX3" fmla="*/ 112143 w 1587260"/>
                    <a:gd name="connsiteY3" fmla="*/ 793629 h 2406770"/>
                    <a:gd name="connsiteX4" fmla="*/ 681486 w 1587260"/>
                    <a:gd name="connsiteY4" fmla="*/ 655606 h 2406770"/>
                    <a:gd name="connsiteX5" fmla="*/ 888520 w 1587260"/>
                    <a:gd name="connsiteY5" fmla="*/ 543463 h 2406770"/>
                    <a:gd name="connsiteX6" fmla="*/ 923025 w 1587260"/>
                    <a:gd name="connsiteY6" fmla="*/ 1138687 h 2406770"/>
                    <a:gd name="connsiteX7" fmla="*/ 690113 w 1587260"/>
                    <a:gd name="connsiteY7" fmla="*/ 2406768 h 2406770"/>
                    <a:gd name="connsiteX8" fmla="*/ 854015 w 1587260"/>
                    <a:gd name="connsiteY8" fmla="*/ 2406770 h 2406770"/>
                    <a:gd name="connsiteX9" fmla="*/ 1130061 w 1587260"/>
                    <a:gd name="connsiteY9" fmla="*/ 1414732 h 2406770"/>
                    <a:gd name="connsiteX10" fmla="*/ 1362973 w 1587260"/>
                    <a:gd name="connsiteY10" fmla="*/ 2372263 h 2406770"/>
                    <a:gd name="connsiteX11" fmla="*/ 1587260 w 1587260"/>
                    <a:gd name="connsiteY11" fmla="*/ 2398142 h 2406770"/>
                    <a:gd name="connsiteX12" fmla="*/ 1285336 w 1587260"/>
                    <a:gd name="connsiteY12" fmla="*/ 1043796 h 2406770"/>
                    <a:gd name="connsiteX13" fmla="*/ 1104181 w 1587260"/>
                    <a:gd name="connsiteY13" fmla="*/ 17252 h 2406770"/>
                    <a:gd name="connsiteX14" fmla="*/ 974784 w 1587260"/>
                    <a:gd name="connsiteY14" fmla="*/ 0 h 2406770"/>
                    <a:gd name="connsiteX0" fmla="*/ 974784 w 1552754"/>
                    <a:gd name="connsiteY0" fmla="*/ 0 h 2406770"/>
                    <a:gd name="connsiteX1" fmla="*/ 543463 w 1552754"/>
                    <a:gd name="connsiteY1" fmla="*/ 543463 h 2406770"/>
                    <a:gd name="connsiteX2" fmla="*/ 0 w 1552754"/>
                    <a:gd name="connsiteY2" fmla="*/ 707365 h 2406770"/>
                    <a:gd name="connsiteX3" fmla="*/ 112143 w 1552754"/>
                    <a:gd name="connsiteY3" fmla="*/ 793629 h 2406770"/>
                    <a:gd name="connsiteX4" fmla="*/ 681486 w 1552754"/>
                    <a:gd name="connsiteY4" fmla="*/ 655606 h 2406770"/>
                    <a:gd name="connsiteX5" fmla="*/ 888520 w 1552754"/>
                    <a:gd name="connsiteY5" fmla="*/ 543463 h 2406770"/>
                    <a:gd name="connsiteX6" fmla="*/ 923025 w 1552754"/>
                    <a:gd name="connsiteY6" fmla="*/ 1138687 h 2406770"/>
                    <a:gd name="connsiteX7" fmla="*/ 690113 w 1552754"/>
                    <a:gd name="connsiteY7" fmla="*/ 2406768 h 2406770"/>
                    <a:gd name="connsiteX8" fmla="*/ 854015 w 1552754"/>
                    <a:gd name="connsiteY8" fmla="*/ 2406770 h 2406770"/>
                    <a:gd name="connsiteX9" fmla="*/ 1130061 w 1552754"/>
                    <a:gd name="connsiteY9" fmla="*/ 1414732 h 2406770"/>
                    <a:gd name="connsiteX10" fmla="*/ 1362973 w 1552754"/>
                    <a:gd name="connsiteY10" fmla="*/ 2372263 h 2406770"/>
                    <a:gd name="connsiteX11" fmla="*/ 1552754 w 1552754"/>
                    <a:gd name="connsiteY11" fmla="*/ 2380889 h 2406770"/>
                    <a:gd name="connsiteX12" fmla="*/ 1285336 w 1552754"/>
                    <a:gd name="connsiteY12" fmla="*/ 1043796 h 2406770"/>
                    <a:gd name="connsiteX13" fmla="*/ 1104181 w 1552754"/>
                    <a:gd name="connsiteY13" fmla="*/ 17252 h 2406770"/>
                    <a:gd name="connsiteX14" fmla="*/ 974784 w 1552754"/>
                    <a:gd name="connsiteY14" fmla="*/ 0 h 2406770"/>
                    <a:gd name="connsiteX0" fmla="*/ 974784 w 1552754"/>
                    <a:gd name="connsiteY0" fmla="*/ 0 h 2406770"/>
                    <a:gd name="connsiteX1" fmla="*/ 543463 w 1552754"/>
                    <a:gd name="connsiteY1" fmla="*/ 543463 h 2406770"/>
                    <a:gd name="connsiteX2" fmla="*/ 0 w 1552754"/>
                    <a:gd name="connsiteY2" fmla="*/ 707365 h 2406770"/>
                    <a:gd name="connsiteX3" fmla="*/ 112143 w 1552754"/>
                    <a:gd name="connsiteY3" fmla="*/ 793629 h 2406770"/>
                    <a:gd name="connsiteX4" fmla="*/ 681486 w 1552754"/>
                    <a:gd name="connsiteY4" fmla="*/ 655606 h 2406770"/>
                    <a:gd name="connsiteX5" fmla="*/ 888520 w 1552754"/>
                    <a:gd name="connsiteY5" fmla="*/ 543463 h 2406770"/>
                    <a:gd name="connsiteX6" fmla="*/ 923025 w 1552754"/>
                    <a:gd name="connsiteY6" fmla="*/ 1138687 h 2406770"/>
                    <a:gd name="connsiteX7" fmla="*/ 690113 w 1552754"/>
                    <a:gd name="connsiteY7" fmla="*/ 2406768 h 2406770"/>
                    <a:gd name="connsiteX8" fmla="*/ 854015 w 1552754"/>
                    <a:gd name="connsiteY8" fmla="*/ 2406770 h 2406770"/>
                    <a:gd name="connsiteX9" fmla="*/ 1130061 w 1552754"/>
                    <a:gd name="connsiteY9" fmla="*/ 1414732 h 2406770"/>
                    <a:gd name="connsiteX10" fmla="*/ 1362973 w 1552754"/>
                    <a:gd name="connsiteY10" fmla="*/ 2372263 h 2406770"/>
                    <a:gd name="connsiteX11" fmla="*/ 1552754 w 1552754"/>
                    <a:gd name="connsiteY11" fmla="*/ 2380889 h 2406770"/>
                    <a:gd name="connsiteX12" fmla="*/ 1104181 w 1552754"/>
                    <a:gd name="connsiteY12" fmla="*/ 17252 h 2406770"/>
                    <a:gd name="connsiteX13" fmla="*/ 974784 w 1552754"/>
                    <a:gd name="connsiteY13" fmla="*/ 0 h 2406770"/>
                    <a:gd name="connsiteX0" fmla="*/ 974784 w 1552754"/>
                    <a:gd name="connsiteY0" fmla="*/ 0 h 2406770"/>
                    <a:gd name="connsiteX1" fmla="*/ 543463 w 1552754"/>
                    <a:gd name="connsiteY1" fmla="*/ 543463 h 2406770"/>
                    <a:gd name="connsiteX2" fmla="*/ 0 w 1552754"/>
                    <a:gd name="connsiteY2" fmla="*/ 707365 h 2406770"/>
                    <a:gd name="connsiteX3" fmla="*/ 112143 w 1552754"/>
                    <a:gd name="connsiteY3" fmla="*/ 793629 h 2406770"/>
                    <a:gd name="connsiteX4" fmla="*/ 681486 w 1552754"/>
                    <a:gd name="connsiteY4" fmla="*/ 655606 h 2406770"/>
                    <a:gd name="connsiteX5" fmla="*/ 888520 w 1552754"/>
                    <a:gd name="connsiteY5" fmla="*/ 543463 h 2406770"/>
                    <a:gd name="connsiteX6" fmla="*/ 923025 w 1552754"/>
                    <a:gd name="connsiteY6" fmla="*/ 1138687 h 2406770"/>
                    <a:gd name="connsiteX7" fmla="*/ 690113 w 1552754"/>
                    <a:gd name="connsiteY7" fmla="*/ 2406768 h 2406770"/>
                    <a:gd name="connsiteX8" fmla="*/ 854015 w 1552754"/>
                    <a:gd name="connsiteY8" fmla="*/ 2406770 h 2406770"/>
                    <a:gd name="connsiteX9" fmla="*/ 1130061 w 1552754"/>
                    <a:gd name="connsiteY9" fmla="*/ 1414732 h 2406770"/>
                    <a:gd name="connsiteX10" fmla="*/ 1362973 w 1552754"/>
                    <a:gd name="connsiteY10" fmla="*/ 2372263 h 2406770"/>
                    <a:gd name="connsiteX11" fmla="*/ 1552754 w 1552754"/>
                    <a:gd name="connsiteY11" fmla="*/ 2380889 h 2406770"/>
                    <a:gd name="connsiteX12" fmla="*/ 1104181 w 1552754"/>
                    <a:gd name="connsiteY12" fmla="*/ 17252 h 2406770"/>
                    <a:gd name="connsiteX13" fmla="*/ 974784 w 1552754"/>
                    <a:gd name="connsiteY13" fmla="*/ 0 h 2406770"/>
                    <a:gd name="connsiteX0" fmla="*/ 974784 w 1552754"/>
                    <a:gd name="connsiteY0" fmla="*/ 51759 h 2458529"/>
                    <a:gd name="connsiteX1" fmla="*/ 543463 w 1552754"/>
                    <a:gd name="connsiteY1" fmla="*/ 595222 h 2458529"/>
                    <a:gd name="connsiteX2" fmla="*/ 0 w 1552754"/>
                    <a:gd name="connsiteY2" fmla="*/ 759124 h 2458529"/>
                    <a:gd name="connsiteX3" fmla="*/ 112143 w 1552754"/>
                    <a:gd name="connsiteY3" fmla="*/ 845388 h 2458529"/>
                    <a:gd name="connsiteX4" fmla="*/ 681486 w 1552754"/>
                    <a:gd name="connsiteY4" fmla="*/ 707365 h 2458529"/>
                    <a:gd name="connsiteX5" fmla="*/ 888520 w 1552754"/>
                    <a:gd name="connsiteY5" fmla="*/ 595222 h 2458529"/>
                    <a:gd name="connsiteX6" fmla="*/ 923025 w 1552754"/>
                    <a:gd name="connsiteY6" fmla="*/ 1190446 h 2458529"/>
                    <a:gd name="connsiteX7" fmla="*/ 690113 w 1552754"/>
                    <a:gd name="connsiteY7" fmla="*/ 2458527 h 2458529"/>
                    <a:gd name="connsiteX8" fmla="*/ 854015 w 1552754"/>
                    <a:gd name="connsiteY8" fmla="*/ 2458529 h 2458529"/>
                    <a:gd name="connsiteX9" fmla="*/ 1130061 w 1552754"/>
                    <a:gd name="connsiteY9" fmla="*/ 1466491 h 2458529"/>
                    <a:gd name="connsiteX10" fmla="*/ 1362973 w 1552754"/>
                    <a:gd name="connsiteY10" fmla="*/ 2424022 h 2458529"/>
                    <a:gd name="connsiteX11" fmla="*/ 1552754 w 1552754"/>
                    <a:gd name="connsiteY11" fmla="*/ 2432648 h 2458529"/>
                    <a:gd name="connsiteX12" fmla="*/ 1052422 w 1552754"/>
                    <a:gd name="connsiteY12" fmla="*/ 0 h 2458529"/>
                    <a:gd name="connsiteX13" fmla="*/ 974784 w 1552754"/>
                    <a:gd name="connsiteY13" fmla="*/ 51759 h 2458529"/>
                    <a:gd name="connsiteX0" fmla="*/ 974784 w 1552754"/>
                    <a:gd name="connsiteY0" fmla="*/ 8627 h 2415397"/>
                    <a:gd name="connsiteX1" fmla="*/ 543463 w 1552754"/>
                    <a:gd name="connsiteY1" fmla="*/ 552090 h 2415397"/>
                    <a:gd name="connsiteX2" fmla="*/ 0 w 1552754"/>
                    <a:gd name="connsiteY2" fmla="*/ 715992 h 2415397"/>
                    <a:gd name="connsiteX3" fmla="*/ 112143 w 1552754"/>
                    <a:gd name="connsiteY3" fmla="*/ 802256 h 2415397"/>
                    <a:gd name="connsiteX4" fmla="*/ 681486 w 1552754"/>
                    <a:gd name="connsiteY4" fmla="*/ 664233 h 2415397"/>
                    <a:gd name="connsiteX5" fmla="*/ 888520 w 1552754"/>
                    <a:gd name="connsiteY5" fmla="*/ 552090 h 2415397"/>
                    <a:gd name="connsiteX6" fmla="*/ 923025 w 1552754"/>
                    <a:gd name="connsiteY6" fmla="*/ 1147314 h 2415397"/>
                    <a:gd name="connsiteX7" fmla="*/ 690113 w 1552754"/>
                    <a:gd name="connsiteY7" fmla="*/ 2415395 h 2415397"/>
                    <a:gd name="connsiteX8" fmla="*/ 854015 w 1552754"/>
                    <a:gd name="connsiteY8" fmla="*/ 2415397 h 2415397"/>
                    <a:gd name="connsiteX9" fmla="*/ 1130061 w 1552754"/>
                    <a:gd name="connsiteY9" fmla="*/ 1423359 h 2415397"/>
                    <a:gd name="connsiteX10" fmla="*/ 1362973 w 1552754"/>
                    <a:gd name="connsiteY10" fmla="*/ 2380890 h 2415397"/>
                    <a:gd name="connsiteX11" fmla="*/ 1552754 w 1552754"/>
                    <a:gd name="connsiteY11" fmla="*/ 2389516 h 2415397"/>
                    <a:gd name="connsiteX12" fmla="*/ 1130060 w 1552754"/>
                    <a:gd name="connsiteY12" fmla="*/ 0 h 2415397"/>
                    <a:gd name="connsiteX13" fmla="*/ 974784 w 1552754"/>
                    <a:gd name="connsiteY13" fmla="*/ 8627 h 2415397"/>
                    <a:gd name="connsiteX0" fmla="*/ 974784 w 1552754"/>
                    <a:gd name="connsiteY0" fmla="*/ 8627 h 2415397"/>
                    <a:gd name="connsiteX1" fmla="*/ 543463 w 1552754"/>
                    <a:gd name="connsiteY1" fmla="*/ 552090 h 2415397"/>
                    <a:gd name="connsiteX2" fmla="*/ 0 w 1552754"/>
                    <a:gd name="connsiteY2" fmla="*/ 715992 h 2415397"/>
                    <a:gd name="connsiteX3" fmla="*/ 112143 w 1552754"/>
                    <a:gd name="connsiteY3" fmla="*/ 802256 h 2415397"/>
                    <a:gd name="connsiteX4" fmla="*/ 681486 w 1552754"/>
                    <a:gd name="connsiteY4" fmla="*/ 664233 h 2415397"/>
                    <a:gd name="connsiteX5" fmla="*/ 888520 w 1552754"/>
                    <a:gd name="connsiteY5" fmla="*/ 552090 h 2415397"/>
                    <a:gd name="connsiteX6" fmla="*/ 923025 w 1552754"/>
                    <a:gd name="connsiteY6" fmla="*/ 1147314 h 2415397"/>
                    <a:gd name="connsiteX7" fmla="*/ 690113 w 1552754"/>
                    <a:gd name="connsiteY7" fmla="*/ 2415395 h 2415397"/>
                    <a:gd name="connsiteX8" fmla="*/ 854015 w 1552754"/>
                    <a:gd name="connsiteY8" fmla="*/ 2415397 h 2415397"/>
                    <a:gd name="connsiteX9" fmla="*/ 1130061 w 1552754"/>
                    <a:gd name="connsiteY9" fmla="*/ 1423359 h 2415397"/>
                    <a:gd name="connsiteX10" fmla="*/ 1362973 w 1552754"/>
                    <a:gd name="connsiteY10" fmla="*/ 2380890 h 2415397"/>
                    <a:gd name="connsiteX11" fmla="*/ 1552754 w 1552754"/>
                    <a:gd name="connsiteY11" fmla="*/ 2389516 h 2415397"/>
                    <a:gd name="connsiteX12" fmla="*/ 1112807 w 1552754"/>
                    <a:gd name="connsiteY12" fmla="*/ 0 h 2415397"/>
                    <a:gd name="connsiteX13" fmla="*/ 974784 w 1552754"/>
                    <a:gd name="connsiteY13" fmla="*/ 8627 h 2415397"/>
                    <a:gd name="connsiteX0" fmla="*/ 974784 w 1552754"/>
                    <a:gd name="connsiteY0" fmla="*/ 8627 h 2432648"/>
                    <a:gd name="connsiteX1" fmla="*/ 543463 w 1552754"/>
                    <a:gd name="connsiteY1" fmla="*/ 552090 h 2432648"/>
                    <a:gd name="connsiteX2" fmla="*/ 0 w 1552754"/>
                    <a:gd name="connsiteY2" fmla="*/ 715992 h 2432648"/>
                    <a:gd name="connsiteX3" fmla="*/ 112143 w 1552754"/>
                    <a:gd name="connsiteY3" fmla="*/ 802256 h 2432648"/>
                    <a:gd name="connsiteX4" fmla="*/ 681486 w 1552754"/>
                    <a:gd name="connsiteY4" fmla="*/ 664233 h 2432648"/>
                    <a:gd name="connsiteX5" fmla="*/ 888520 w 1552754"/>
                    <a:gd name="connsiteY5" fmla="*/ 552090 h 2432648"/>
                    <a:gd name="connsiteX6" fmla="*/ 923025 w 1552754"/>
                    <a:gd name="connsiteY6" fmla="*/ 1147314 h 2432648"/>
                    <a:gd name="connsiteX7" fmla="*/ 690113 w 1552754"/>
                    <a:gd name="connsiteY7" fmla="*/ 2415395 h 2432648"/>
                    <a:gd name="connsiteX8" fmla="*/ 854015 w 1552754"/>
                    <a:gd name="connsiteY8" fmla="*/ 2415397 h 2432648"/>
                    <a:gd name="connsiteX9" fmla="*/ 1130061 w 1552754"/>
                    <a:gd name="connsiteY9" fmla="*/ 1423359 h 2432648"/>
                    <a:gd name="connsiteX10" fmla="*/ 1345720 w 1552754"/>
                    <a:gd name="connsiteY10" fmla="*/ 2432648 h 2432648"/>
                    <a:gd name="connsiteX11" fmla="*/ 1552754 w 1552754"/>
                    <a:gd name="connsiteY11" fmla="*/ 2389516 h 2432648"/>
                    <a:gd name="connsiteX12" fmla="*/ 1112807 w 1552754"/>
                    <a:gd name="connsiteY12" fmla="*/ 0 h 2432648"/>
                    <a:gd name="connsiteX13" fmla="*/ 974784 w 1552754"/>
                    <a:gd name="connsiteY13" fmla="*/ 8627 h 2432648"/>
                    <a:gd name="connsiteX0" fmla="*/ 974784 w 1483743"/>
                    <a:gd name="connsiteY0" fmla="*/ 8627 h 2432648"/>
                    <a:gd name="connsiteX1" fmla="*/ 543463 w 1483743"/>
                    <a:gd name="connsiteY1" fmla="*/ 552090 h 2432648"/>
                    <a:gd name="connsiteX2" fmla="*/ 0 w 1483743"/>
                    <a:gd name="connsiteY2" fmla="*/ 715992 h 2432648"/>
                    <a:gd name="connsiteX3" fmla="*/ 112143 w 1483743"/>
                    <a:gd name="connsiteY3" fmla="*/ 802256 h 2432648"/>
                    <a:gd name="connsiteX4" fmla="*/ 681486 w 1483743"/>
                    <a:gd name="connsiteY4" fmla="*/ 664233 h 2432648"/>
                    <a:gd name="connsiteX5" fmla="*/ 888520 w 1483743"/>
                    <a:gd name="connsiteY5" fmla="*/ 552090 h 2432648"/>
                    <a:gd name="connsiteX6" fmla="*/ 923025 w 1483743"/>
                    <a:gd name="connsiteY6" fmla="*/ 1147314 h 2432648"/>
                    <a:gd name="connsiteX7" fmla="*/ 690113 w 1483743"/>
                    <a:gd name="connsiteY7" fmla="*/ 2415395 h 2432648"/>
                    <a:gd name="connsiteX8" fmla="*/ 854015 w 1483743"/>
                    <a:gd name="connsiteY8" fmla="*/ 2415397 h 2432648"/>
                    <a:gd name="connsiteX9" fmla="*/ 1130061 w 1483743"/>
                    <a:gd name="connsiteY9" fmla="*/ 1423359 h 2432648"/>
                    <a:gd name="connsiteX10" fmla="*/ 1345720 w 1483743"/>
                    <a:gd name="connsiteY10" fmla="*/ 2432648 h 2432648"/>
                    <a:gd name="connsiteX11" fmla="*/ 1483743 w 1483743"/>
                    <a:gd name="connsiteY11" fmla="*/ 2424022 h 2432648"/>
                    <a:gd name="connsiteX12" fmla="*/ 1112807 w 1483743"/>
                    <a:gd name="connsiteY12" fmla="*/ 0 h 2432648"/>
                    <a:gd name="connsiteX13" fmla="*/ 974784 w 1483743"/>
                    <a:gd name="connsiteY13" fmla="*/ 8627 h 2432648"/>
                    <a:gd name="connsiteX0" fmla="*/ 974784 w 1483743"/>
                    <a:gd name="connsiteY0" fmla="*/ 0 h 2424021"/>
                    <a:gd name="connsiteX1" fmla="*/ 543463 w 1483743"/>
                    <a:gd name="connsiteY1" fmla="*/ 543463 h 2424021"/>
                    <a:gd name="connsiteX2" fmla="*/ 0 w 1483743"/>
                    <a:gd name="connsiteY2" fmla="*/ 707365 h 2424021"/>
                    <a:gd name="connsiteX3" fmla="*/ 112143 w 1483743"/>
                    <a:gd name="connsiteY3" fmla="*/ 793629 h 2424021"/>
                    <a:gd name="connsiteX4" fmla="*/ 681486 w 1483743"/>
                    <a:gd name="connsiteY4" fmla="*/ 655606 h 2424021"/>
                    <a:gd name="connsiteX5" fmla="*/ 888520 w 1483743"/>
                    <a:gd name="connsiteY5" fmla="*/ 543463 h 2424021"/>
                    <a:gd name="connsiteX6" fmla="*/ 923025 w 1483743"/>
                    <a:gd name="connsiteY6" fmla="*/ 1138687 h 2424021"/>
                    <a:gd name="connsiteX7" fmla="*/ 690113 w 1483743"/>
                    <a:gd name="connsiteY7" fmla="*/ 2406768 h 2424021"/>
                    <a:gd name="connsiteX8" fmla="*/ 854015 w 1483743"/>
                    <a:gd name="connsiteY8" fmla="*/ 2406770 h 2424021"/>
                    <a:gd name="connsiteX9" fmla="*/ 1130061 w 1483743"/>
                    <a:gd name="connsiteY9" fmla="*/ 1414732 h 2424021"/>
                    <a:gd name="connsiteX10" fmla="*/ 1345720 w 1483743"/>
                    <a:gd name="connsiteY10" fmla="*/ 2424021 h 2424021"/>
                    <a:gd name="connsiteX11" fmla="*/ 1483743 w 1483743"/>
                    <a:gd name="connsiteY11" fmla="*/ 2415395 h 2424021"/>
                    <a:gd name="connsiteX12" fmla="*/ 1086928 w 1483743"/>
                    <a:gd name="connsiteY12" fmla="*/ 51758 h 2424021"/>
                    <a:gd name="connsiteX13" fmla="*/ 974784 w 1483743"/>
                    <a:gd name="connsiteY13" fmla="*/ 0 h 2424021"/>
                    <a:gd name="connsiteX0" fmla="*/ 974784 w 1483743"/>
                    <a:gd name="connsiteY0" fmla="*/ 0 h 2380889"/>
                    <a:gd name="connsiteX1" fmla="*/ 543463 w 1483743"/>
                    <a:gd name="connsiteY1" fmla="*/ 500331 h 2380889"/>
                    <a:gd name="connsiteX2" fmla="*/ 0 w 1483743"/>
                    <a:gd name="connsiteY2" fmla="*/ 664233 h 2380889"/>
                    <a:gd name="connsiteX3" fmla="*/ 112143 w 1483743"/>
                    <a:gd name="connsiteY3" fmla="*/ 750497 h 2380889"/>
                    <a:gd name="connsiteX4" fmla="*/ 681486 w 1483743"/>
                    <a:gd name="connsiteY4" fmla="*/ 612474 h 2380889"/>
                    <a:gd name="connsiteX5" fmla="*/ 888520 w 1483743"/>
                    <a:gd name="connsiteY5" fmla="*/ 500331 h 2380889"/>
                    <a:gd name="connsiteX6" fmla="*/ 923025 w 1483743"/>
                    <a:gd name="connsiteY6" fmla="*/ 1095555 h 2380889"/>
                    <a:gd name="connsiteX7" fmla="*/ 690113 w 1483743"/>
                    <a:gd name="connsiteY7" fmla="*/ 2363636 h 2380889"/>
                    <a:gd name="connsiteX8" fmla="*/ 854015 w 1483743"/>
                    <a:gd name="connsiteY8" fmla="*/ 2363638 h 2380889"/>
                    <a:gd name="connsiteX9" fmla="*/ 1130061 w 1483743"/>
                    <a:gd name="connsiteY9" fmla="*/ 1371600 h 2380889"/>
                    <a:gd name="connsiteX10" fmla="*/ 1345720 w 1483743"/>
                    <a:gd name="connsiteY10" fmla="*/ 2380889 h 2380889"/>
                    <a:gd name="connsiteX11" fmla="*/ 1483743 w 1483743"/>
                    <a:gd name="connsiteY11" fmla="*/ 2372263 h 2380889"/>
                    <a:gd name="connsiteX12" fmla="*/ 1086928 w 1483743"/>
                    <a:gd name="connsiteY12" fmla="*/ 8626 h 2380889"/>
                    <a:gd name="connsiteX13" fmla="*/ 974784 w 1483743"/>
                    <a:gd name="connsiteY13" fmla="*/ 0 h 2380889"/>
                    <a:gd name="connsiteX0" fmla="*/ 974784 w 1483743"/>
                    <a:gd name="connsiteY0" fmla="*/ 0 h 2380889"/>
                    <a:gd name="connsiteX1" fmla="*/ 655606 w 1483743"/>
                    <a:gd name="connsiteY1" fmla="*/ 474452 h 2380889"/>
                    <a:gd name="connsiteX2" fmla="*/ 0 w 1483743"/>
                    <a:gd name="connsiteY2" fmla="*/ 664233 h 2380889"/>
                    <a:gd name="connsiteX3" fmla="*/ 112143 w 1483743"/>
                    <a:gd name="connsiteY3" fmla="*/ 750497 h 2380889"/>
                    <a:gd name="connsiteX4" fmla="*/ 681486 w 1483743"/>
                    <a:gd name="connsiteY4" fmla="*/ 612474 h 2380889"/>
                    <a:gd name="connsiteX5" fmla="*/ 888520 w 1483743"/>
                    <a:gd name="connsiteY5" fmla="*/ 500331 h 2380889"/>
                    <a:gd name="connsiteX6" fmla="*/ 923025 w 1483743"/>
                    <a:gd name="connsiteY6" fmla="*/ 1095555 h 2380889"/>
                    <a:gd name="connsiteX7" fmla="*/ 690113 w 1483743"/>
                    <a:gd name="connsiteY7" fmla="*/ 2363636 h 2380889"/>
                    <a:gd name="connsiteX8" fmla="*/ 854015 w 1483743"/>
                    <a:gd name="connsiteY8" fmla="*/ 2363638 h 2380889"/>
                    <a:gd name="connsiteX9" fmla="*/ 1130061 w 1483743"/>
                    <a:gd name="connsiteY9" fmla="*/ 1371600 h 2380889"/>
                    <a:gd name="connsiteX10" fmla="*/ 1345720 w 1483743"/>
                    <a:gd name="connsiteY10" fmla="*/ 2380889 h 2380889"/>
                    <a:gd name="connsiteX11" fmla="*/ 1483743 w 1483743"/>
                    <a:gd name="connsiteY11" fmla="*/ 2372263 h 2380889"/>
                    <a:gd name="connsiteX12" fmla="*/ 1086928 w 1483743"/>
                    <a:gd name="connsiteY12" fmla="*/ 8626 h 2380889"/>
                    <a:gd name="connsiteX13" fmla="*/ 974784 w 1483743"/>
                    <a:gd name="connsiteY13" fmla="*/ 0 h 2380889"/>
                    <a:gd name="connsiteX0" fmla="*/ 974784 w 1483743"/>
                    <a:gd name="connsiteY0" fmla="*/ 0 h 2380889"/>
                    <a:gd name="connsiteX1" fmla="*/ 655606 w 1483743"/>
                    <a:gd name="connsiteY1" fmla="*/ 474452 h 2380889"/>
                    <a:gd name="connsiteX2" fmla="*/ 77638 w 1483743"/>
                    <a:gd name="connsiteY2" fmla="*/ 638354 h 2380889"/>
                    <a:gd name="connsiteX3" fmla="*/ 0 w 1483743"/>
                    <a:gd name="connsiteY3" fmla="*/ 664233 h 2380889"/>
                    <a:gd name="connsiteX4" fmla="*/ 112143 w 1483743"/>
                    <a:gd name="connsiteY4" fmla="*/ 750497 h 2380889"/>
                    <a:gd name="connsiteX5" fmla="*/ 681486 w 1483743"/>
                    <a:gd name="connsiteY5" fmla="*/ 612474 h 2380889"/>
                    <a:gd name="connsiteX6" fmla="*/ 888520 w 1483743"/>
                    <a:gd name="connsiteY6" fmla="*/ 500331 h 2380889"/>
                    <a:gd name="connsiteX7" fmla="*/ 923025 w 1483743"/>
                    <a:gd name="connsiteY7" fmla="*/ 1095555 h 2380889"/>
                    <a:gd name="connsiteX8" fmla="*/ 690113 w 1483743"/>
                    <a:gd name="connsiteY8" fmla="*/ 2363636 h 2380889"/>
                    <a:gd name="connsiteX9" fmla="*/ 854015 w 1483743"/>
                    <a:gd name="connsiteY9" fmla="*/ 2363638 h 2380889"/>
                    <a:gd name="connsiteX10" fmla="*/ 1130061 w 1483743"/>
                    <a:gd name="connsiteY10" fmla="*/ 1371600 h 2380889"/>
                    <a:gd name="connsiteX11" fmla="*/ 1345720 w 1483743"/>
                    <a:gd name="connsiteY11" fmla="*/ 2380889 h 2380889"/>
                    <a:gd name="connsiteX12" fmla="*/ 1483743 w 1483743"/>
                    <a:gd name="connsiteY12" fmla="*/ 2372263 h 2380889"/>
                    <a:gd name="connsiteX13" fmla="*/ 1086928 w 1483743"/>
                    <a:gd name="connsiteY13" fmla="*/ 8626 h 2380889"/>
                    <a:gd name="connsiteX14" fmla="*/ 974784 w 1483743"/>
                    <a:gd name="connsiteY14" fmla="*/ 0 h 2380889"/>
                    <a:gd name="connsiteX0" fmla="*/ 974784 w 1483743"/>
                    <a:gd name="connsiteY0" fmla="*/ 0 h 2380889"/>
                    <a:gd name="connsiteX1" fmla="*/ 655606 w 1483743"/>
                    <a:gd name="connsiteY1" fmla="*/ 474452 h 2380889"/>
                    <a:gd name="connsiteX2" fmla="*/ 77638 w 1483743"/>
                    <a:gd name="connsiteY2" fmla="*/ 638354 h 2380889"/>
                    <a:gd name="connsiteX3" fmla="*/ 0 w 1483743"/>
                    <a:gd name="connsiteY3" fmla="*/ 664233 h 2380889"/>
                    <a:gd name="connsiteX4" fmla="*/ 112143 w 1483743"/>
                    <a:gd name="connsiteY4" fmla="*/ 750497 h 2380889"/>
                    <a:gd name="connsiteX5" fmla="*/ 681486 w 1483743"/>
                    <a:gd name="connsiteY5" fmla="*/ 612474 h 2380889"/>
                    <a:gd name="connsiteX6" fmla="*/ 888520 w 1483743"/>
                    <a:gd name="connsiteY6" fmla="*/ 500331 h 2380889"/>
                    <a:gd name="connsiteX7" fmla="*/ 923025 w 1483743"/>
                    <a:gd name="connsiteY7" fmla="*/ 1095555 h 2380889"/>
                    <a:gd name="connsiteX8" fmla="*/ 690113 w 1483743"/>
                    <a:gd name="connsiteY8" fmla="*/ 2363636 h 2380889"/>
                    <a:gd name="connsiteX9" fmla="*/ 854015 w 1483743"/>
                    <a:gd name="connsiteY9" fmla="*/ 2363638 h 2380889"/>
                    <a:gd name="connsiteX10" fmla="*/ 1130061 w 1483743"/>
                    <a:gd name="connsiteY10" fmla="*/ 1371600 h 2380889"/>
                    <a:gd name="connsiteX11" fmla="*/ 1345720 w 1483743"/>
                    <a:gd name="connsiteY11" fmla="*/ 2380889 h 2380889"/>
                    <a:gd name="connsiteX12" fmla="*/ 1483743 w 1483743"/>
                    <a:gd name="connsiteY12" fmla="*/ 2372263 h 2380889"/>
                    <a:gd name="connsiteX13" fmla="*/ 1086928 w 1483743"/>
                    <a:gd name="connsiteY13" fmla="*/ 8626 h 2380889"/>
                    <a:gd name="connsiteX14" fmla="*/ 974784 w 1483743"/>
                    <a:gd name="connsiteY14" fmla="*/ 0 h 2380889"/>
                    <a:gd name="connsiteX0" fmla="*/ 974784 w 1483743"/>
                    <a:gd name="connsiteY0" fmla="*/ 0 h 2380889"/>
                    <a:gd name="connsiteX1" fmla="*/ 577968 w 1483743"/>
                    <a:gd name="connsiteY1" fmla="*/ 431320 h 2380889"/>
                    <a:gd name="connsiteX2" fmla="*/ 77638 w 1483743"/>
                    <a:gd name="connsiteY2" fmla="*/ 638354 h 2380889"/>
                    <a:gd name="connsiteX3" fmla="*/ 0 w 1483743"/>
                    <a:gd name="connsiteY3" fmla="*/ 664233 h 2380889"/>
                    <a:gd name="connsiteX4" fmla="*/ 112143 w 1483743"/>
                    <a:gd name="connsiteY4" fmla="*/ 750497 h 2380889"/>
                    <a:gd name="connsiteX5" fmla="*/ 681486 w 1483743"/>
                    <a:gd name="connsiteY5" fmla="*/ 612474 h 2380889"/>
                    <a:gd name="connsiteX6" fmla="*/ 888520 w 1483743"/>
                    <a:gd name="connsiteY6" fmla="*/ 500331 h 2380889"/>
                    <a:gd name="connsiteX7" fmla="*/ 923025 w 1483743"/>
                    <a:gd name="connsiteY7" fmla="*/ 1095555 h 2380889"/>
                    <a:gd name="connsiteX8" fmla="*/ 690113 w 1483743"/>
                    <a:gd name="connsiteY8" fmla="*/ 2363636 h 2380889"/>
                    <a:gd name="connsiteX9" fmla="*/ 854015 w 1483743"/>
                    <a:gd name="connsiteY9" fmla="*/ 2363638 h 2380889"/>
                    <a:gd name="connsiteX10" fmla="*/ 1130061 w 1483743"/>
                    <a:gd name="connsiteY10" fmla="*/ 1371600 h 2380889"/>
                    <a:gd name="connsiteX11" fmla="*/ 1345720 w 1483743"/>
                    <a:gd name="connsiteY11" fmla="*/ 2380889 h 2380889"/>
                    <a:gd name="connsiteX12" fmla="*/ 1483743 w 1483743"/>
                    <a:gd name="connsiteY12" fmla="*/ 2372263 h 2380889"/>
                    <a:gd name="connsiteX13" fmla="*/ 1086928 w 1483743"/>
                    <a:gd name="connsiteY13" fmla="*/ 8626 h 2380889"/>
                    <a:gd name="connsiteX14" fmla="*/ 974784 w 1483743"/>
                    <a:gd name="connsiteY14" fmla="*/ 0 h 2380889"/>
                    <a:gd name="connsiteX0" fmla="*/ 974784 w 1483743"/>
                    <a:gd name="connsiteY0" fmla="*/ 0 h 2380889"/>
                    <a:gd name="connsiteX1" fmla="*/ 577968 w 1483743"/>
                    <a:gd name="connsiteY1" fmla="*/ 431320 h 2380889"/>
                    <a:gd name="connsiteX2" fmla="*/ 0 w 1483743"/>
                    <a:gd name="connsiteY2" fmla="*/ 664233 h 2380889"/>
                    <a:gd name="connsiteX3" fmla="*/ 112143 w 1483743"/>
                    <a:gd name="connsiteY3" fmla="*/ 750497 h 2380889"/>
                    <a:gd name="connsiteX4" fmla="*/ 681486 w 1483743"/>
                    <a:gd name="connsiteY4" fmla="*/ 612474 h 2380889"/>
                    <a:gd name="connsiteX5" fmla="*/ 888520 w 1483743"/>
                    <a:gd name="connsiteY5" fmla="*/ 500331 h 2380889"/>
                    <a:gd name="connsiteX6" fmla="*/ 923025 w 1483743"/>
                    <a:gd name="connsiteY6" fmla="*/ 1095555 h 2380889"/>
                    <a:gd name="connsiteX7" fmla="*/ 690113 w 1483743"/>
                    <a:gd name="connsiteY7" fmla="*/ 2363636 h 2380889"/>
                    <a:gd name="connsiteX8" fmla="*/ 854015 w 1483743"/>
                    <a:gd name="connsiteY8" fmla="*/ 2363638 h 2380889"/>
                    <a:gd name="connsiteX9" fmla="*/ 1130061 w 1483743"/>
                    <a:gd name="connsiteY9" fmla="*/ 1371600 h 2380889"/>
                    <a:gd name="connsiteX10" fmla="*/ 1345720 w 1483743"/>
                    <a:gd name="connsiteY10" fmla="*/ 2380889 h 2380889"/>
                    <a:gd name="connsiteX11" fmla="*/ 1483743 w 1483743"/>
                    <a:gd name="connsiteY11" fmla="*/ 2372263 h 2380889"/>
                    <a:gd name="connsiteX12" fmla="*/ 1086928 w 1483743"/>
                    <a:gd name="connsiteY12" fmla="*/ 8626 h 2380889"/>
                    <a:gd name="connsiteX13" fmla="*/ 974784 w 1483743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52423 w 1406105"/>
                    <a:gd name="connsiteY9" fmla="*/ 1371600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52423 w 1406105"/>
                    <a:gd name="connsiteY9" fmla="*/ 1371600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52423 w 1406105"/>
                    <a:gd name="connsiteY9" fmla="*/ 1371600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52423 w 1406105"/>
                    <a:gd name="connsiteY9" fmla="*/ 1371600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17917 w 1406105"/>
                    <a:gd name="connsiteY9" fmla="*/ 1328468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17917 w 1406105"/>
                    <a:gd name="connsiteY9" fmla="*/ 1328468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17917 w 1406105"/>
                    <a:gd name="connsiteY9" fmla="*/ 1328468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17917 w 1406105"/>
                    <a:gd name="connsiteY9" fmla="*/ 1328468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17917 w 1406105"/>
                    <a:gd name="connsiteY9" fmla="*/ 1328468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17917 w 1406105"/>
                    <a:gd name="connsiteY9" fmla="*/ 1328468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62641 w 1371600"/>
                    <a:gd name="connsiteY0" fmla="*/ 0 h 2380889"/>
                    <a:gd name="connsiteX1" fmla="*/ 465825 w 1371600"/>
                    <a:gd name="connsiteY1" fmla="*/ 431320 h 2380889"/>
                    <a:gd name="connsiteX2" fmla="*/ 319178 w 1371600"/>
                    <a:gd name="connsiteY2" fmla="*/ 560717 h 2380889"/>
                    <a:gd name="connsiteX3" fmla="*/ 0 w 1371600"/>
                    <a:gd name="connsiteY3" fmla="*/ 750497 h 2380889"/>
                    <a:gd name="connsiteX4" fmla="*/ 569343 w 1371600"/>
                    <a:gd name="connsiteY4" fmla="*/ 612474 h 2380889"/>
                    <a:gd name="connsiteX5" fmla="*/ 776377 w 1371600"/>
                    <a:gd name="connsiteY5" fmla="*/ 500331 h 2380889"/>
                    <a:gd name="connsiteX6" fmla="*/ 810882 w 1371600"/>
                    <a:gd name="connsiteY6" fmla="*/ 1095555 h 2380889"/>
                    <a:gd name="connsiteX7" fmla="*/ 577970 w 1371600"/>
                    <a:gd name="connsiteY7" fmla="*/ 2363636 h 2380889"/>
                    <a:gd name="connsiteX8" fmla="*/ 741872 w 1371600"/>
                    <a:gd name="connsiteY8" fmla="*/ 2363638 h 2380889"/>
                    <a:gd name="connsiteX9" fmla="*/ 983412 w 1371600"/>
                    <a:gd name="connsiteY9" fmla="*/ 1328468 h 2380889"/>
                    <a:gd name="connsiteX10" fmla="*/ 1233577 w 1371600"/>
                    <a:gd name="connsiteY10" fmla="*/ 2380889 h 2380889"/>
                    <a:gd name="connsiteX11" fmla="*/ 1371600 w 1371600"/>
                    <a:gd name="connsiteY11" fmla="*/ 2372263 h 2380889"/>
                    <a:gd name="connsiteX12" fmla="*/ 974785 w 1371600"/>
                    <a:gd name="connsiteY12" fmla="*/ 8626 h 2380889"/>
                    <a:gd name="connsiteX13" fmla="*/ 862641 w 1371600"/>
                    <a:gd name="connsiteY13" fmla="*/ 0 h 2380889"/>
                    <a:gd name="connsiteX0" fmla="*/ 862641 w 1371600"/>
                    <a:gd name="connsiteY0" fmla="*/ 0 h 2380889"/>
                    <a:gd name="connsiteX1" fmla="*/ 465825 w 1371600"/>
                    <a:gd name="connsiteY1" fmla="*/ 431320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77969 w 1371600"/>
                    <a:gd name="connsiteY1" fmla="*/ 483078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95223 w 1371600"/>
                    <a:gd name="connsiteY6" fmla="*/ 2346384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95223 w 1371600"/>
                    <a:gd name="connsiteY6" fmla="*/ 2346384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603849 w 1371600"/>
                    <a:gd name="connsiteY6" fmla="*/ 2355010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591783 w 1371600"/>
                    <a:gd name="connsiteY3" fmla="*/ 646133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32475 w 1371600"/>
                    <a:gd name="connsiteY4" fmla="*/ 472282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32475 w 1371600"/>
                    <a:gd name="connsiteY4" fmla="*/ 472282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32475 w 1371600"/>
                    <a:gd name="connsiteY4" fmla="*/ 472282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10035 w 1371600"/>
                    <a:gd name="connsiteY4" fmla="*/ 483502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10035 w 1371600"/>
                    <a:gd name="connsiteY4" fmla="*/ 483502 h 2380889"/>
                    <a:gd name="connsiteX5" fmla="*/ 810882 w 1371600"/>
                    <a:gd name="connsiteY5" fmla="*/ 1095555 h 2380889"/>
                    <a:gd name="connsiteX6" fmla="*/ 606019 w 1371600"/>
                    <a:gd name="connsiteY6" fmla="*/ 2380465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6078"/>
                    <a:gd name="connsiteX1" fmla="*/ 542617 w 1371600"/>
                    <a:gd name="connsiteY1" fmla="*/ 479639 h 2386078"/>
                    <a:gd name="connsiteX2" fmla="*/ 0 w 1371600"/>
                    <a:gd name="connsiteY2" fmla="*/ 750497 h 2386078"/>
                    <a:gd name="connsiteX3" fmla="*/ 619833 w 1371600"/>
                    <a:gd name="connsiteY3" fmla="*/ 612474 h 2386078"/>
                    <a:gd name="connsiteX4" fmla="*/ 810035 w 1371600"/>
                    <a:gd name="connsiteY4" fmla="*/ 483502 h 2386078"/>
                    <a:gd name="connsiteX5" fmla="*/ 810882 w 1371600"/>
                    <a:gd name="connsiteY5" fmla="*/ 1095555 h 2386078"/>
                    <a:gd name="connsiteX6" fmla="*/ 606019 w 1371600"/>
                    <a:gd name="connsiteY6" fmla="*/ 2380465 h 2386078"/>
                    <a:gd name="connsiteX7" fmla="*/ 741872 w 1371600"/>
                    <a:gd name="connsiteY7" fmla="*/ 2386078 h 2386078"/>
                    <a:gd name="connsiteX8" fmla="*/ 1026544 w 1371600"/>
                    <a:gd name="connsiteY8" fmla="*/ 1345720 h 2386078"/>
                    <a:gd name="connsiteX9" fmla="*/ 1233577 w 1371600"/>
                    <a:gd name="connsiteY9" fmla="*/ 2380889 h 2386078"/>
                    <a:gd name="connsiteX10" fmla="*/ 1371600 w 1371600"/>
                    <a:gd name="connsiteY10" fmla="*/ 2372263 h 2386078"/>
                    <a:gd name="connsiteX11" fmla="*/ 974785 w 1371600"/>
                    <a:gd name="connsiteY11" fmla="*/ 8626 h 2386078"/>
                    <a:gd name="connsiteX12" fmla="*/ 862641 w 1371600"/>
                    <a:gd name="connsiteY12" fmla="*/ 0 h 2386078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10035 w 1371600"/>
                    <a:gd name="connsiteY4" fmla="*/ 483502 h 2380889"/>
                    <a:gd name="connsiteX5" fmla="*/ 810882 w 1371600"/>
                    <a:gd name="connsiteY5" fmla="*/ 1095555 h 2380889"/>
                    <a:gd name="connsiteX6" fmla="*/ 606019 w 1371600"/>
                    <a:gd name="connsiteY6" fmla="*/ 2380465 h 2380889"/>
                    <a:gd name="connsiteX7" fmla="*/ 747482 w 1371600"/>
                    <a:gd name="connsiteY7" fmla="*/ 238046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10035 w 1371600"/>
                    <a:gd name="connsiteY4" fmla="*/ 483502 h 2380889"/>
                    <a:gd name="connsiteX5" fmla="*/ 810882 w 1371600"/>
                    <a:gd name="connsiteY5" fmla="*/ 1095555 h 2380889"/>
                    <a:gd name="connsiteX6" fmla="*/ 606019 w 1371600"/>
                    <a:gd name="connsiteY6" fmla="*/ 2380465 h 2380889"/>
                    <a:gd name="connsiteX7" fmla="*/ 747482 w 1371600"/>
                    <a:gd name="connsiteY7" fmla="*/ 238046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10035 w 1371600"/>
                    <a:gd name="connsiteY4" fmla="*/ 483502 h 2380889"/>
                    <a:gd name="connsiteX5" fmla="*/ 810882 w 1371600"/>
                    <a:gd name="connsiteY5" fmla="*/ 1095555 h 2380889"/>
                    <a:gd name="connsiteX6" fmla="*/ 606019 w 1371600"/>
                    <a:gd name="connsiteY6" fmla="*/ 2380465 h 2380889"/>
                    <a:gd name="connsiteX7" fmla="*/ 747482 w 1371600"/>
                    <a:gd name="connsiteY7" fmla="*/ 238046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7210"/>
                    <a:gd name="connsiteY0" fmla="*/ 0 h 2380889"/>
                    <a:gd name="connsiteX1" fmla="*/ 542617 w 1377210"/>
                    <a:gd name="connsiteY1" fmla="*/ 479639 h 2380889"/>
                    <a:gd name="connsiteX2" fmla="*/ 0 w 1377210"/>
                    <a:gd name="connsiteY2" fmla="*/ 750497 h 2380889"/>
                    <a:gd name="connsiteX3" fmla="*/ 619833 w 1377210"/>
                    <a:gd name="connsiteY3" fmla="*/ 612474 h 2380889"/>
                    <a:gd name="connsiteX4" fmla="*/ 810035 w 1377210"/>
                    <a:gd name="connsiteY4" fmla="*/ 483502 h 2380889"/>
                    <a:gd name="connsiteX5" fmla="*/ 810882 w 1377210"/>
                    <a:gd name="connsiteY5" fmla="*/ 1095555 h 2380889"/>
                    <a:gd name="connsiteX6" fmla="*/ 606019 w 1377210"/>
                    <a:gd name="connsiteY6" fmla="*/ 2380465 h 2380889"/>
                    <a:gd name="connsiteX7" fmla="*/ 747482 w 1377210"/>
                    <a:gd name="connsiteY7" fmla="*/ 2380468 h 2380889"/>
                    <a:gd name="connsiteX8" fmla="*/ 1026544 w 1377210"/>
                    <a:gd name="connsiteY8" fmla="*/ 1345720 h 2380889"/>
                    <a:gd name="connsiteX9" fmla="*/ 1233577 w 1377210"/>
                    <a:gd name="connsiteY9" fmla="*/ 2380889 h 2380889"/>
                    <a:gd name="connsiteX10" fmla="*/ 1377210 w 1377210"/>
                    <a:gd name="connsiteY10" fmla="*/ 2377873 h 2380889"/>
                    <a:gd name="connsiteX11" fmla="*/ 974785 w 1377210"/>
                    <a:gd name="connsiteY11" fmla="*/ 8626 h 2380889"/>
                    <a:gd name="connsiteX12" fmla="*/ 862641 w 1377210"/>
                    <a:gd name="connsiteY12" fmla="*/ 0 h 2380889"/>
                    <a:gd name="connsiteX0" fmla="*/ 862641 w 1377210"/>
                    <a:gd name="connsiteY0" fmla="*/ 0 h 2380889"/>
                    <a:gd name="connsiteX1" fmla="*/ 542617 w 1377210"/>
                    <a:gd name="connsiteY1" fmla="*/ 479639 h 2380889"/>
                    <a:gd name="connsiteX2" fmla="*/ 165490 w 1377210"/>
                    <a:gd name="connsiteY2" fmla="*/ 658782 h 2380889"/>
                    <a:gd name="connsiteX3" fmla="*/ 0 w 1377210"/>
                    <a:gd name="connsiteY3" fmla="*/ 750497 h 2380889"/>
                    <a:gd name="connsiteX4" fmla="*/ 619833 w 1377210"/>
                    <a:gd name="connsiteY4" fmla="*/ 612474 h 2380889"/>
                    <a:gd name="connsiteX5" fmla="*/ 810035 w 1377210"/>
                    <a:gd name="connsiteY5" fmla="*/ 483502 h 2380889"/>
                    <a:gd name="connsiteX6" fmla="*/ 810882 w 1377210"/>
                    <a:gd name="connsiteY6" fmla="*/ 1095555 h 2380889"/>
                    <a:gd name="connsiteX7" fmla="*/ 606019 w 1377210"/>
                    <a:gd name="connsiteY7" fmla="*/ 2380465 h 2380889"/>
                    <a:gd name="connsiteX8" fmla="*/ 747482 w 1377210"/>
                    <a:gd name="connsiteY8" fmla="*/ 2380468 h 2380889"/>
                    <a:gd name="connsiteX9" fmla="*/ 1026544 w 1377210"/>
                    <a:gd name="connsiteY9" fmla="*/ 1345720 h 2380889"/>
                    <a:gd name="connsiteX10" fmla="*/ 1233577 w 1377210"/>
                    <a:gd name="connsiteY10" fmla="*/ 2380889 h 2380889"/>
                    <a:gd name="connsiteX11" fmla="*/ 1377210 w 1377210"/>
                    <a:gd name="connsiteY11" fmla="*/ 2377873 h 2380889"/>
                    <a:gd name="connsiteX12" fmla="*/ 974785 w 1377210"/>
                    <a:gd name="connsiteY12" fmla="*/ 8626 h 2380889"/>
                    <a:gd name="connsiteX13" fmla="*/ 862641 w 1377210"/>
                    <a:gd name="connsiteY13" fmla="*/ 0 h 2380889"/>
                    <a:gd name="connsiteX0" fmla="*/ 862641 w 1377210"/>
                    <a:gd name="connsiteY0" fmla="*/ 0 h 2380889"/>
                    <a:gd name="connsiteX1" fmla="*/ 542617 w 1377210"/>
                    <a:gd name="connsiteY1" fmla="*/ 479639 h 2380889"/>
                    <a:gd name="connsiteX2" fmla="*/ 47684 w 1377210"/>
                    <a:gd name="connsiteY2" fmla="*/ 670001 h 2380889"/>
                    <a:gd name="connsiteX3" fmla="*/ 0 w 1377210"/>
                    <a:gd name="connsiteY3" fmla="*/ 750497 h 2380889"/>
                    <a:gd name="connsiteX4" fmla="*/ 619833 w 1377210"/>
                    <a:gd name="connsiteY4" fmla="*/ 612474 h 2380889"/>
                    <a:gd name="connsiteX5" fmla="*/ 810035 w 1377210"/>
                    <a:gd name="connsiteY5" fmla="*/ 483502 h 2380889"/>
                    <a:gd name="connsiteX6" fmla="*/ 810882 w 1377210"/>
                    <a:gd name="connsiteY6" fmla="*/ 1095555 h 2380889"/>
                    <a:gd name="connsiteX7" fmla="*/ 606019 w 1377210"/>
                    <a:gd name="connsiteY7" fmla="*/ 2380465 h 2380889"/>
                    <a:gd name="connsiteX8" fmla="*/ 747482 w 1377210"/>
                    <a:gd name="connsiteY8" fmla="*/ 2380468 h 2380889"/>
                    <a:gd name="connsiteX9" fmla="*/ 1026544 w 1377210"/>
                    <a:gd name="connsiteY9" fmla="*/ 1345720 h 2380889"/>
                    <a:gd name="connsiteX10" fmla="*/ 1233577 w 1377210"/>
                    <a:gd name="connsiteY10" fmla="*/ 2380889 h 2380889"/>
                    <a:gd name="connsiteX11" fmla="*/ 1377210 w 1377210"/>
                    <a:gd name="connsiteY11" fmla="*/ 2377873 h 2380889"/>
                    <a:gd name="connsiteX12" fmla="*/ 974785 w 1377210"/>
                    <a:gd name="connsiteY12" fmla="*/ 8626 h 2380889"/>
                    <a:gd name="connsiteX13" fmla="*/ 862641 w 1377210"/>
                    <a:gd name="connsiteY13" fmla="*/ 0 h 2380889"/>
                    <a:gd name="connsiteX0" fmla="*/ 814957 w 1329526"/>
                    <a:gd name="connsiteY0" fmla="*/ 0 h 2380889"/>
                    <a:gd name="connsiteX1" fmla="*/ 494933 w 1329526"/>
                    <a:gd name="connsiteY1" fmla="*/ 479639 h 2380889"/>
                    <a:gd name="connsiteX2" fmla="*/ 0 w 1329526"/>
                    <a:gd name="connsiteY2" fmla="*/ 670001 h 2380889"/>
                    <a:gd name="connsiteX3" fmla="*/ 30854 w 1329526"/>
                    <a:gd name="connsiteY3" fmla="*/ 744887 h 2380889"/>
                    <a:gd name="connsiteX4" fmla="*/ 572149 w 1329526"/>
                    <a:gd name="connsiteY4" fmla="*/ 612474 h 2380889"/>
                    <a:gd name="connsiteX5" fmla="*/ 762351 w 1329526"/>
                    <a:gd name="connsiteY5" fmla="*/ 483502 h 2380889"/>
                    <a:gd name="connsiteX6" fmla="*/ 763198 w 1329526"/>
                    <a:gd name="connsiteY6" fmla="*/ 1095555 h 2380889"/>
                    <a:gd name="connsiteX7" fmla="*/ 558335 w 1329526"/>
                    <a:gd name="connsiteY7" fmla="*/ 2380465 h 2380889"/>
                    <a:gd name="connsiteX8" fmla="*/ 699798 w 1329526"/>
                    <a:gd name="connsiteY8" fmla="*/ 2380468 h 2380889"/>
                    <a:gd name="connsiteX9" fmla="*/ 978860 w 1329526"/>
                    <a:gd name="connsiteY9" fmla="*/ 1345720 h 2380889"/>
                    <a:gd name="connsiteX10" fmla="*/ 1185893 w 1329526"/>
                    <a:gd name="connsiteY10" fmla="*/ 2380889 h 2380889"/>
                    <a:gd name="connsiteX11" fmla="*/ 1329526 w 1329526"/>
                    <a:gd name="connsiteY11" fmla="*/ 2377873 h 2380889"/>
                    <a:gd name="connsiteX12" fmla="*/ 927101 w 1329526"/>
                    <a:gd name="connsiteY12" fmla="*/ 8626 h 2380889"/>
                    <a:gd name="connsiteX13" fmla="*/ 814957 w 1329526"/>
                    <a:gd name="connsiteY13" fmla="*/ 0 h 2380889"/>
                    <a:gd name="connsiteX0" fmla="*/ 814957 w 1329526"/>
                    <a:gd name="connsiteY0" fmla="*/ 0 h 2380889"/>
                    <a:gd name="connsiteX1" fmla="*/ 494933 w 1329526"/>
                    <a:gd name="connsiteY1" fmla="*/ 479639 h 2380889"/>
                    <a:gd name="connsiteX2" fmla="*/ 0 w 1329526"/>
                    <a:gd name="connsiteY2" fmla="*/ 670001 h 2380889"/>
                    <a:gd name="connsiteX3" fmla="*/ 30854 w 1329526"/>
                    <a:gd name="connsiteY3" fmla="*/ 744887 h 2380889"/>
                    <a:gd name="connsiteX4" fmla="*/ 572149 w 1329526"/>
                    <a:gd name="connsiteY4" fmla="*/ 612474 h 2380889"/>
                    <a:gd name="connsiteX5" fmla="*/ 762351 w 1329526"/>
                    <a:gd name="connsiteY5" fmla="*/ 483502 h 2380889"/>
                    <a:gd name="connsiteX6" fmla="*/ 763198 w 1329526"/>
                    <a:gd name="connsiteY6" fmla="*/ 1095555 h 2380889"/>
                    <a:gd name="connsiteX7" fmla="*/ 558335 w 1329526"/>
                    <a:gd name="connsiteY7" fmla="*/ 2380465 h 2380889"/>
                    <a:gd name="connsiteX8" fmla="*/ 699798 w 1329526"/>
                    <a:gd name="connsiteY8" fmla="*/ 2380468 h 2380889"/>
                    <a:gd name="connsiteX9" fmla="*/ 962030 w 1329526"/>
                    <a:gd name="connsiteY9" fmla="*/ 1407428 h 2380889"/>
                    <a:gd name="connsiteX10" fmla="*/ 1185893 w 1329526"/>
                    <a:gd name="connsiteY10" fmla="*/ 2380889 h 2380889"/>
                    <a:gd name="connsiteX11" fmla="*/ 1329526 w 1329526"/>
                    <a:gd name="connsiteY11" fmla="*/ 2377873 h 2380889"/>
                    <a:gd name="connsiteX12" fmla="*/ 927101 w 1329526"/>
                    <a:gd name="connsiteY12" fmla="*/ 8626 h 2380889"/>
                    <a:gd name="connsiteX13" fmla="*/ 814957 w 1329526"/>
                    <a:gd name="connsiteY13" fmla="*/ 0 h 2380889"/>
                    <a:gd name="connsiteX0" fmla="*/ 814957 w 1329526"/>
                    <a:gd name="connsiteY0" fmla="*/ 0 h 2380889"/>
                    <a:gd name="connsiteX1" fmla="*/ 494933 w 1329526"/>
                    <a:gd name="connsiteY1" fmla="*/ 479639 h 2380889"/>
                    <a:gd name="connsiteX2" fmla="*/ 0 w 1329526"/>
                    <a:gd name="connsiteY2" fmla="*/ 670001 h 2380889"/>
                    <a:gd name="connsiteX3" fmla="*/ 30854 w 1329526"/>
                    <a:gd name="connsiteY3" fmla="*/ 744887 h 2380889"/>
                    <a:gd name="connsiteX4" fmla="*/ 572149 w 1329526"/>
                    <a:gd name="connsiteY4" fmla="*/ 612474 h 2380889"/>
                    <a:gd name="connsiteX5" fmla="*/ 762351 w 1329526"/>
                    <a:gd name="connsiteY5" fmla="*/ 483502 h 2380889"/>
                    <a:gd name="connsiteX6" fmla="*/ 763198 w 1329526"/>
                    <a:gd name="connsiteY6" fmla="*/ 1095555 h 2380889"/>
                    <a:gd name="connsiteX7" fmla="*/ 558335 w 1329526"/>
                    <a:gd name="connsiteY7" fmla="*/ 2380465 h 2380889"/>
                    <a:gd name="connsiteX8" fmla="*/ 699798 w 1329526"/>
                    <a:gd name="connsiteY8" fmla="*/ 2380468 h 2380889"/>
                    <a:gd name="connsiteX9" fmla="*/ 978859 w 1329526"/>
                    <a:gd name="connsiteY9" fmla="*/ 1418648 h 2380889"/>
                    <a:gd name="connsiteX10" fmla="*/ 1185893 w 1329526"/>
                    <a:gd name="connsiteY10" fmla="*/ 2380889 h 2380889"/>
                    <a:gd name="connsiteX11" fmla="*/ 1329526 w 1329526"/>
                    <a:gd name="connsiteY11" fmla="*/ 2377873 h 2380889"/>
                    <a:gd name="connsiteX12" fmla="*/ 927101 w 1329526"/>
                    <a:gd name="connsiteY12" fmla="*/ 8626 h 2380889"/>
                    <a:gd name="connsiteX13" fmla="*/ 814957 w 1329526"/>
                    <a:gd name="connsiteY13" fmla="*/ 0 h 23808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329526" h="2380889">
                      <a:moveTo>
                        <a:pt x="814957" y="0"/>
                      </a:moveTo>
                      <a:lnTo>
                        <a:pt x="494933" y="479639"/>
                      </a:lnTo>
                      <a:lnTo>
                        <a:pt x="0" y="670001"/>
                      </a:lnTo>
                      <a:lnTo>
                        <a:pt x="30854" y="744887"/>
                      </a:lnTo>
                      <a:lnTo>
                        <a:pt x="572149" y="612474"/>
                      </a:lnTo>
                      <a:lnTo>
                        <a:pt x="762351" y="483502"/>
                      </a:lnTo>
                      <a:cubicBezTo>
                        <a:pt x="794421" y="764187"/>
                        <a:pt x="770396" y="887797"/>
                        <a:pt x="763198" y="1095555"/>
                      </a:cubicBezTo>
                      <a:cubicBezTo>
                        <a:pt x="616550" y="1699404"/>
                        <a:pt x="730862" y="1724858"/>
                        <a:pt x="558335" y="2380465"/>
                      </a:cubicBezTo>
                      <a:lnTo>
                        <a:pt x="699798" y="2380468"/>
                      </a:lnTo>
                      <a:cubicBezTo>
                        <a:pt x="819580" y="2080289"/>
                        <a:pt x="797846" y="1640765"/>
                        <a:pt x="978859" y="1418648"/>
                      </a:cubicBezTo>
                      <a:cubicBezTo>
                        <a:pt x="1157137" y="1864345"/>
                        <a:pt x="1102505" y="2030082"/>
                        <a:pt x="1185893" y="2380889"/>
                      </a:cubicBezTo>
                      <a:lnTo>
                        <a:pt x="1329526" y="2377873"/>
                      </a:lnTo>
                      <a:cubicBezTo>
                        <a:pt x="1110990" y="727352"/>
                        <a:pt x="1344044" y="391063"/>
                        <a:pt x="927101" y="8626"/>
                      </a:cubicBezTo>
                      <a:lnTo>
                        <a:pt x="814957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</p:grpSp>
        <p:grpSp>
          <p:nvGrpSpPr>
            <p:cNvPr id="111" name="群組 110"/>
            <p:cNvGrpSpPr/>
            <p:nvPr/>
          </p:nvGrpSpPr>
          <p:grpSpPr>
            <a:xfrm>
              <a:off x="2147615" y="4959872"/>
              <a:ext cx="438194" cy="335391"/>
              <a:chOff x="6297471" y="3524693"/>
              <a:chExt cx="1260704" cy="964937"/>
            </a:xfrm>
          </p:grpSpPr>
          <p:grpSp>
            <p:nvGrpSpPr>
              <p:cNvPr id="154" name="群組 153"/>
              <p:cNvGrpSpPr/>
              <p:nvPr/>
            </p:nvGrpSpPr>
            <p:grpSpPr>
              <a:xfrm>
                <a:off x="6297471" y="3538616"/>
                <a:ext cx="874005" cy="944526"/>
                <a:chOff x="6297471" y="3193626"/>
                <a:chExt cx="1193237" cy="1289516"/>
              </a:xfrm>
            </p:grpSpPr>
            <p:sp>
              <p:nvSpPr>
                <p:cNvPr id="158" name="矩形 157"/>
                <p:cNvSpPr/>
                <p:nvPr/>
              </p:nvSpPr>
              <p:spPr>
                <a:xfrm flipH="1">
                  <a:off x="6297471" y="3812169"/>
                  <a:ext cx="1190516" cy="670973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905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59" name="直角三角形 158"/>
                <p:cNvSpPr/>
                <p:nvPr/>
              </p:nvSpPr>
              <p:spPr>
                <a:xfrm>
                  <a:off x="6300192" y="3193626"/>
                  <a:ext cx="1190516" cy="618543"/>
                </a:xfrm>
                <a:prstGeom prst="rtTriangle">
                  <a:avLst/>
                </a:prstGeom>
                <a:solidFill>
                  <a:schemeClr val="bg1">
                    <a:lumMod val="95000"/>
                  </a:schemeClr>
                </a:solidFill>
                <a:ln w="1905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  <p:grpSp>
            <p:nvGrpSpPr>
              <p:cNvPr id="155" name="群組 154"/>
              <p:cNvGrpSpPr/>
              <p:nvPr/>
            </p:nvGrpSpPr>
            <p:grpSpPr>
              <a:xfrm>
                <a:off x="7092280" y="3524693"/>
                <a:ext cx="465895" cy="964937"/>
                <a:chOff x="4162484" y="2957042"/>
                <a:chExt cx="1329526" cy="2753644"/>
              </a:xfrm>
            </p:grpSpPr>
            <p:sp>
              <p:nvSpPr>
                <p:cNvPr id="156" name="橢圓 155"/>
                <p:cNvSpPr/>
                <p:nvPr/>
              </p:nvSpPr>
              <p:spPr>
                <a:xfrm>
                  <a:off x="4784576" y="2957042"/>
                  <a:ext cx="432048" cy="43204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57" name="手繪多邊形 156"/>
                <p:cNvSpPr/>
                <p:nvPr/>
              </p:nvSpPr>
              <p:spPr>
                <a:xfrm>
                  <a:off x="4162484" y="3329797"/>
                  <a:ext cx="1329526" cy="2380889"/>
                </a:xfrm>
                <a:custGeom>
                  <a:avLst/>
                  <a:gdLst>
                    <a:gd name="connsiteX0" fmla="*/ 888520 w 1725283"/>
                    <a:gd name="connsiteY0" fmla="*/ 8627 h 2424023"/>
                    <a:gd name="connsiteX1" fmla="*/ 612475 w 1725283"/>
                    <a:gd name="connsiteY1" fmla="*/ 388189 h 2424023"/>
                    <a:gd name="connsiteX2" fmla="*/ 0 w 1725283"/>
                    <a:gd name="connsiteY2" fmla="*/ 621102 h 2424023"/>
                    <a:gd name="connsiteX3" fmla="*/ 112143 w 1725283"/>
                    <a:gd name="connsiteY3" fmla="*/ 707366 h 2424023"/>
                    <a:gd name="connsiteX4" fmla="*/ 534837 w 1725283"/>
                    <a:gd name="connsiteY4" fmla="*/ 621102 h 2424023"/>
                    <a:gd name="connsiteX5" fmla="*/ 888520 w 1725283"/>
                    <a:gd name="connsiteY5" fmla="*/ 457200 h 2424023"/>
                    <a:gd name="connsiteX6" fmla="*/ 888520 w 1725283"/>
                    <a:gd name="connsiteY6" fmla="*/ 1362974 h 2424023"/>
                    <a:gd name="connsiteX7" fmla="*/ 500332 w 1725283"/>
                    <a:gd name="connsiteY7" fmla="*/ 2346385 h 2424023"/>
                    <a:gd name="connsiteX8" fmla="*/ 621101 w 1725283"/>
                    <a:gd name="connsiteY8" fmla="*/ 2355012 h 2424023"/>
                    <a:gd name="connsiteX9" fmla="*/ 1121434 w 1725283"/>
                    <a:gd name="connsiteY9" fmla="*/ 1423359 h 2424023"/>
                    <a:gd name="connsiteX10" fmla="*/ 1535501 w 1725283"/>
                    <a:gd name="connsiteY10" fmla="*/ 2424023 h 2424023"/>
                    <a:gd name="connsiteX11" fmla="*/ 1725283 w 1725283"/>
                    <a:gd name="connsiteY11" fmla="*/ 2424023 h 2424023"/>
                    <a:gd name="connsiteX12" fmla="*/ 1293962 w 1725283"/>
                    <a:gd name="connsiteY12" fmla="*/ 1224951 h 2424023"/>
                    <a:gd name="connsiteX13" fmla="*/ 1147313 w 1725283"/>
                    <a:gd name="connsiteY13" fmla="*/ 0 h 2424023"/>
                    <a:gd name="connsiteX14" fmla="*/ 888520 w 1725283"/>
                    <a:gd name="connsiteY14" fmla="*/ 8627 h 2424023"/>
                    <a:gd name="connsiteX0" fmla="*/ 888520 w 1725283"/>
                    <a:gd name="connsiteY0" fmla="*/ 8627 h 2424023"/>
                    <a:gd name="connsiteX1" fmla="*/ 612475 w 1725283"/>
                    <a:gd name="connsiteY1" fmla="*/ 388189 h 2424023"/>
                    <a:gd name="connsiteX2" fmla="*/ 0 w 1725283"/>
                    <a:gd name="connsiteY2" fmla="*/ 621102 h 2424023"/>
                    <a:gd name="connsiteX3" fmla="*/ 112143 w 1725283"/>
                    <a:gd name="connsiteY3" fmla="*/ 707366 h 2424023"/>
                    <a:gd name="connsiteX4" fmla="*/ 534837 w 1725283"/>
                    <a:gd name="connsiteY4" fmla="*/ 621102 h 2424023"/>
                    <a:gd name="connsiteX5" fmla="*/ 888520 w 1725283"/>
                    <a:gd name="connsiteY5" fmla="*/ 457200 h 2424023"/>
                    <a:gd name="connsiteX6" fmla="*/ 923025 w 1725283"/>
                    <a:gd name="connsiteY6" fmla="*/ 1052424 h 2424023"/>
                    <a:gd name="connsiteX7" fmla="*/ 500332 w 1725283"/>
                    <a:gd name="connsiteY7" fmla="*/ 2346385 h 2424023"/>
                    <a:gd name="connsiteX8" fmla="*/ 621101 w 1725283"/>
                    <a:gd name="connsiteY8" fmla="*/ 2355012 h 2424023"/>
                    <a:gd name="connsiteX9" fmla="*/ 1121434 w 1725283"/>
                    <a:gd name="connsiteY9" fmla="*/ 1423359 h 2424023"/>
                    <a:gd name="connsiteX10" fmla="*/ 1535501 w 1725283"/>
                    <a:gd name="connsiteY10" fmla="*/ 2424023 h 2424023"/>
                    <a:gd name="connsiteX11" fmla="*/ 1725283 w 1725283"/>
                    <a:gd name="connsiteY11" fmla="*/ 2424023 h 2424023"/>
                    <a:gd name="connsiteX12" fmla="*/ 1293962 w 1725283"/>
                    <a:gd name="connsiteY12" fmla="*/ 1224951 h 2424023"/>
                    <a:gd name="connsiteX13" fmla="*/ 1147313 w 1725283"/>
                    <a:gd name="connsiteY13" fmla="*/ 0 h 2424023"/>
                    <a:gd name="connsiteX14" fmla="*/ 888520 w 1725283"/>
                    <a:gd name="connsiteY14" fmla="*/ 8627 h 2424023"/>
                    <a:gd name="connsiteX0" fmla="*/ 888520 w 1725283"/>
                    <a:gd name="connsiteY0" fmla="*/ 8627 h 2424023"/>
                    <a:gd name="connsiteX1" fmla="*/ 612475 w 1725283"/>
                    <a:gd name="connsiteY1" fmla="*/ 388189 h 2424023"/>
                    <a:gd name="connsiteX2" fmla="*/ 0 w 1725283"/>
                    <a:gd name="connsiteY2" fmla="*/ 621102 h 2424023"/>
                    <a:gd name="connsiteX3" fmla="*/ 112143 w 1725283"/>
                    <a:gd name="connsiteY3" fmla="*/ 707366 h 2424023"/>
                    <a:gd name="connsiteX4" fmla="*/ 534837 w 1725283"/>
                    <a:gd name="connsiteY4" fmla="*/ 621102 h 2424023"/>
                    <a:gd name="connsiteX5" fmla="*/ 888520 w 1725283"/>
                    <a:gd name="connsiteY5" fmla="*/ 457200 h 2424023"/>
                    <a:gd name="connsiteX6" fmla="*/ 923025 w 1725283"/>
                    <a:gd name="connsiteY6" fmla="*/ 1052424 h 2424023"/>
                    <a:gd name="connsiteX7" fmla="*/ 500332 w 1725283"/>
                    <a:gd name="connsiteY7" fmla="*/ 2346385 h 2424023"/>
                    <a:gd name="connsiteX8" fmla="*/ 621101 w 1725283"/>
                    <a:gd name="connsiteY8" fmla="*/ 2355012 h 2424023"/>
                    <a:gd name="connsiteX9" fmla="*/ 1121434 w 1725283"/>
                    <a:gd name="connsiteY9" fmla="*/ 1423359 h 2424023"/>
                    <a:gd name="connsiteX10" fmla="*/ 1535501 w 1725283"/>
                    <a:gd name="connsiteY10" fmla="*/ 2424023 h 2424023"/>
                    <a:gd name="connsiteX11" fmla="*/ 1725283 w 1725283"/>
                    <a:gd name="connsiteY11" fmla="*/ 2424023 h 2424023"/>
                    <a:gd name="connsiteX12" fmla="*/ 1285336 w 1725283"/>
                    <a:gd name="connsiteY12" fmla="*/ 957533 h 2424023"/>
                    <a:gd name="connsiteX13" fmla="*/ 1147313 w 1725283"/>
                    <a:gd name="connsiteY13" fmla="*/ 0 h 2424023"/>
                    <a:gd name="connsiteX14" fmla="*/ 888520 w 1725283"/>
                    <a:gd name="connsiteY14" fmla="*/ 8627 h 2424023"/>
                    <a:gd name="connsiteX0" fmla="*/ 888520 w 1725283"/>
                    <a:gd name="connsiteY0" fmla="*/ 77638 h 2493034"/>
                    <a:gd name="connsiteX1" fmla="*/ 612475 w 1725283"/>
                    <a:gd name="connsiteY1" fmla="*/ 457200 h 2493034"/>
                    <a:gd name="connsiteX2" fmla="*/ 0 w 1725283"/>
                    <a:gd name="connsiteY2" fmla="*/ 690113 h 2493034"/>
                    <a:gd name="connsiteX3" fmla="*/ 112143 w 1725283"/>
                    <a:gd name="connsiteY3" fmla="*/ 776377 h 2493034"/>
                    <a:gd name="connsiteX4" fmla="*/ 534837 w 1725283"/>
                    <a:gd name="connsiteY4" fmla="*/ 690113 h 2493034"/>
                    <a:gd name="connsiteX5" fmla="*/ 888520 w 1725283"/>
                    <a:gd name="connsiteY5" fmla="*/ 526211 h 2493034"/>
                    <a:gd name="connsiteX6" fmla="*/ 923025 w 1725283"/>
                    <a:gd name="connsiteY6" fmla="*/ 1121435 h 2493034"/>
                    <a:gd name="connsiteX7" fmla="*/ 500332 w 1725283"/>
                    <a:gd name="connsiteY7" fmla="*/ 2415396 h 2493034"/>
                    <a:gd name="connsiteX8" fmla="*/ 621101 w 1725283"/>
                    <a:gd name="connsiteY8" fmla="*/ 2424023 h 2493034"/>
                    <a:gd name="connsiteX9" fmla="*/ 1121434 w 1725283"/>
                    <a:gd name="connsiteY9" fmla="*/ 1492370 h 2493034"/>
                    <a:gd name="connsiteX10" fmla="*/ 1535501 w 1725283"/>
                    <a:gd name="connsiteY10" fmla="*/ 2493034 h 2493034"/>
                    <a:gd name="connsiteX11" fmla="*/ 1725283 w 1725283"/>
                    <a:gd name="connsiteY11" fmla="*/ 2493034 h 2493034"/>
                    <a:gd name="connsiteX12" fmla="*/ 1285336 w 1725283"/>
                    <a:gd name="connsiteY12" fmla="*/ 1026544 h 2493034"/>
                    <a:gd name="connsiteX13" fmla="*/ 1104181 w 1725283"/>
                    <a:gd name="connsiteY13" fmla="*/ 0 h 2493034"/>
                    <a:gd name="connsiteX14" fmla="*/ 888520 w 1725283"/>
                    <a:gd name="connsiteY14" fmla="*/ 77638 h 2493034"/>
                    <a:gd name="connsiteX0" fmla="*/ 974784 w 1725283"/>
                    <a:gd name="connsiteY0" fmla="*/ 0 h 2510286"/>
                    <a:gd name="connsiteX1" fmla="*/ 612475 w 1725283"/>
                    <a:gd name="connsiteY1" fmla="*/ 474452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534837 w 1725283"/>
                    <a:gd name="connsiteY4" fmla="*/ 707365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500332 w 1725283"/>
                    <a:gd name="connsiteY7" fmla="*/ 2432648 h 2510286"/>
                    <a:gd name="connsiteX8" fmla="*/ 621101 w 1725283"/>
                    <a:gd name="connsiteY8" fmla="*/ 2441275 h 2510286"/>
                    <a:gd name="connsiteX9" fmla="*/ 1121434 w 1725283"/>
                    <a:gd name="connsiteY9" fmla="*/ 150962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612475 w 1725283"/>
                    <a:gd name="connsiteY1" fmla="*/ 474452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500332 w 1725283"/>
                    <a:gd name="connsiteY7" fmla="*/ 2432648 h 2510286"/>
                    <a:gd name="connsiteX8" fmla="*/ 621101 w 1725283"/>
                    <a:gd name="connsiteY8" fmla="*/ 2441275 h 2510286"/>
                    <a:gd name="connsiteX9" fmla="*/ 1121434 w 1725283"/>
                    <a:gd name="connsiteY9" fmla="*/ 150962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500332 w 1725283"/>
                    <a:gd name="connsiteY7" fmla="*/ 2432648 h 2510286"/>
                    <a:gd name="connsiteX8" fmla="*/ 621101 w 1725283"/>
                    <a:gd name="connsiteY8" fmla="*/ 2441275 h 2510286"/>
                    <a:gd name="connsiteX9" fmla="*/ 1121434 w 1725283"/>
                    <a:gd name="connsiteY9" fmla="*/ 150962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500332 w 1725283"/>
                    <a:gd name="connsiteY7" fmla="*/ 2432648 h 2510286"/>
                    <a:gd name="connsiteX8" fmla="*/ 621101 w 1725283"/>
                    <a:gd name="connsiteY8" fmla="*/ 2441275 h 2510286"/>
                    <a:gd name="connsiteX9" fmla="*/ 1130061 w 1725283"/>
                    <a:gd name="connsiteY9" fmla="*/ 141473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500332 w 1725283"/>
                    <a:gd name="connsiteY7" fmla="*/ 2432648 h 2510286"/>
                    <a:gd name="connsiteX8" fmla="*/ 871267 w 1725283"/>
                    <a:gd name="connsiteY8" fmla="*/ 2475781 h 2510286"/>
                    <a:gd name="connsiteX9" fmla="*/ 1130061 w 1725283"/>
                    <a:gd name="connsiteY9" fmla="*/ 141473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71267 w 1725283"/>
                    <a:gd name="connsiteY8" fmla="*/ 2475781 h 2510286"/>
                    <a:gd name="connsiteX9" fmla="*/ 1130061 w 1725283"/>
                    <a:gd name="connsiteY9" fmla="*/ 141473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54015 w 1725283"/>
                    <a:gd name="connsiteY8" fmla="*/ 2406770 h 2510286"/>
                    <a:gd name="connsiteX9" fmla="*/ 1130061 w 1725283"/>
                    <a:gd name="connsiteY9" fmla="*/ 141473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54015 w 1725283"/>
                    <a:gd name="connsiteY8" fmla="*/ 2406770 h 2510286"/>
                    <a:gd name="connsiteX9" fmla="*/ 1130061 w 1725283"/>
                    <a:gd name="connsiteY9" fmla="*/ 1414732 h 2510286"/>
                    <a:gd name="connsiteX10" fmla="*/ 1362973 w 1725283"/>
                    <a:gd name="connsiteY10" fmla="*/ 2372263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54015 w 1725283"/>
                    <a:gd name="connsiteY8" fmla="*/ 2406770 h 2510286"/>
                    <a:gd name="connsiteX9" fmla="*/ 1130061 w 1725283"/>
                    <a:gd name="connsiteY9" fmla="*/ 1414732 h 2510286"/>
                    <a:gd name="connsiteX10" fmla="*/ 1362973 w 1725283"/>
                    <a:gd name="connsiteY10" fmla="*/ 2372263 h 2510286"/>
                    <a:gd name="connsiteX11" fmla="*/ 1725283 w 1725283"/>
                    <a:gd name="connsiteY11" fmla="*/ 2510286 h 2510286"/>
                    <a:gd name="connsiteX12" fmla="*/ 1509622 w 1725283"/>
                    <a:gd name="connsiteY12" fmla="*/ 2372263 h 2510286"/>
                    <a:gd name="connsiteX13" fmla="*/ 1285336 w 1725283"/>
                    <a:gd name="connsiteY13" fmla="*/ 1043796 h 2510286"/>
                    <a:gd name="connsiteX14" fmla="*/ 1104181 w 1725283"/>
                    <a:gd name="connsiteY14" fmla="*/ 17252 h 2510286"/>
                    <a:gd name="connsiteX15" fmla="*/ 974784 w 1725283"/>
                    <a:gd name="connsiteY15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54015 w 1725283"/>
                    <a:gd name="connsiteY8" fmla="*/ 2406770 h 2510286"/>
                    <a:gd name="connsiteX9" fmla="*/ 1130061 w 1725283"/>
                    <a:gd name="connsiteY9" fmla="*/ 1414732 h 2510286"/>
                    <a:gd name="connsiteX10" fmla="*/ 1362973 w 1725283"/>
                    <a:gd name="connsiteY10" fmla="*/ 2372263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722"/>
                    <a:gd name="connsiteY0" fmla="*/ 0 h 2613483"/>
                    <a:gd name="connsiteX1" fmla="*/ 543463 w 1725722"/>
                    <a:gd name="connsiteY1" fmla="*/ 543463 h 2613483"/>
                    <a:gd name="connsiteX2" fmla="*/ 0 w 1725722"/>
                    <a:gd name="connsiteY2" fmla="*/ 707365 h 2613483"/>
                    <a:gd name="connsiteX3" fmla="*/ 112143 w 1725722"/>
                    <a:gd name="connsiteY3" fmla="*/ 793629 h 2613483"/>
                    <a:gd name="connsiteX4" fmla="*/ 681486 w 1725722"/>
                    <a:gd name="connsiteY4" fmla="*/ 655606 h 2613483"/>
                    <a:gd name="connsiteX5" fmla="*/ 888520 w 1725722"/>
                    <a:gd name="connsiteY5" fmla="*/ 543463 h 2613483"/>
                    <a:gd name="connsiteX6" fmla="*/ 923025 w 1725722"/>
                    <a:gd name="connsiteY6" fmla="*/ 1138687 h 2613483"/>
                    <a:gd name="connsiteX7" fmla="*/ 690113 w 1725722"/>
                    <a:gd name="connsiteY7" fmla="*/ 2406768 h 2613483"/>
                    <a:gd name="connsiteX8" fmla="*/ 854015 w 1725722"/>
                    <a:gd name="connsiteY8" fmla="*/ 2406770 h 2613483"/>
                    <a:gd name="connsiteX9" fmla="*/ 1130061 w 1725722"/>
                    <a:gd name="connsiteY9" fmla="*/ 1414732 h 2613483"/>
                    <a:gd name="connsiteX10" fmla="*/ 1362973 w 1725722"/>
                    <a:gd name="connsiteY10" fmla="*/ 2372263 h 2613483"/>
                    <a:gd name="connsiteX11" fmla="*/ 1725283 w 1725722"/>
                    <a:gd name="connsiteY11" fmla="*/ 2510286 h 2613483"/>
                    <a:gd name="connsiteX12" fmla="*/ 1285336 w 1725722"/>
                    <a:gd name="connsiteY12" fmla="*/ 1043796 h 2613483"/>
                    <a:gd name="connsiteX13" fmla="*/ 1104181 w 1725722"/>
                    <a:gd name="connsiteY13" fmla="*/ 17252 h 2613483"/>
                    <a:gd name="connsiteX14" fmla="*/ 974784 w 1725722"/>
                    <a:gd name="connsiteY14" fmla="*/ 0 h 2613483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54015 w 1725283"/>
                    <a:gd name="connsiteY8" fmla="*/ 2406770 h 2510286"/>
                    <a:gd name="connsiteX9" fmla="*/ 1130061 w 1725283"/>
                    <a:gd name="connsiteY9" fmla="*/ 1414732 h 2510286"/>
                    <a:gd name="connsiteX10" fmla="*/ 1362973 w 1725283"/>
                    <a:gd name="connsiteY10" fmla="*/ 2372263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54015 w 1725283"/>
                    <a:gd name="connsiteY8" fmla="*/ 2406770 h 2510286"/>
                    <a:gd name="connsiteX9" fmla="*/ 1130061 w 1725283"/>
                    <a:gd name="connsiteY9" fmla="*/ 1414732 h 2510286"/>
                    <a:gd name="connsiteX10" fmla="*/ 1362973 w 1725283"/>
                    <a:gd name="connsiteY10" fmla="*/ 2372263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587260"/>
                    <a:gd name="connsiteY0" fmla="*/ 0 h 2406770"/>
                    <a:gd name="connsiteX1" fmla="*/ 543463 w 1587260"/>
                    <a:gd name="connsiteY1" fmla="*/ 543463 h 2406770"/>
                    <a:gd name="connsiteX2" fmla="*/ 0 w 1587260"/>
                    <a:gd name="connsiteY2" fmla="*/ 707365 h 2406770"/>
                    <a:gd name="connsiteX3" fmla="*/ 112143 w 1587260"/>
                    <a:gd name="connsiteY3" fmla="*/ 793629 h 2406770"/>
                    <a:gd name="connsiteX4" fmla="*/ 681486 w 1587260"/>
                    <a:gd name="connsiteY4" fmla="*/ 655606 h 2406770"/>
                    <a:gd name="connsiteX5" fmla="*/ 888520 w 1587260"/>
                    <a:gd name="connsiteY5" fmla="*/ 543463 h 2406770"/>
                    <a:gd name="connsiteX6" fmla="*/ 923025 w 1587260"/>
                    <a:gd name="connsiteY6" fmla="*/ 1138687 h 2406770"/>
                    <a:gd name="connsiteX7" fmla="*/ 690113 w 1587260"/>
                    <a:gd name="connsiteY7" fmla="*/ 2406768 h 2406770"/>
                    <a:gd name="connsiteX8" fmla="*/ 854015 w 1587260"/>
                    <a:gd name="connsiteY8" fmla="*/ 2406770 h 2406770"/>
                    <a:gd name="connsiteX9" fmla="*/ 1130061 w 1587260"/>
                    <a:gd name="connsiteY9" fmla="*/ 1414732 h 2406770"/>
                    <a:gd name="connsiteX10" fmla="*/ 1362973 w 1587260"/>
                    <a:gd name="connsiteY10" fmla="*/ 2372263 h 2406770"/>
                    <a:gd name="connsiteX11" fmla="*/ 1587260 w 1587260"/>
                    <a:gd name="connsiteY11" fmla="*/ 2398142 h 2406770"/>
                    <a:gd name="connsiteX12" fmla="*/ 1285336 w 1587260"/>
                    <a:gd name="connsiteY12" fmla="*/ 1043796 h 2406770"/>
                    <a:gd name="connsiteX13" fmla="*/ 1104181 w 1587260"/>
                    <a:gd name="connsiteY13" fmla="*/ 17252 h 2406770"/>
                    <a:gd name="connsiteX14" fmla="*/ 974784 w 1587260"/>
                    <a:gd name="connsiteY14" fmla="*/ 0 h 2406770"/>
                    <a:gd name="connsiteX0" fmla="*/ 974784 w 1587260"/>
                    <a:gd name="connsiteY0" fmla="*/ 0 h 2406770"/>
                    <a:gd name="connsiteX1" fmla="*/ 543463 w 1587260"/>
                    <a:gd name="connsiteY1" fmla="*/ 543463 h 2406770"/>
                    <a:gd name="connsiteX2" fmla="*/ 0 w 1587260"/>
                    <a:gd name="connsiteY2" fmla="*/ 707365 h 2406770"/>
                    <a:gd name="connsiteX3" fmla="*/ 112143 w 1587260"/>
                    <a:gd name="connsiteY3" fmla="*/ 793629 h 2406770"/>
                    <a:gd name="connsiteX4" fmla="*/ 681486 w 1587260"/>
                    <a:gd name="connsiteY4" fmla="*/ 655606 h 2406770"/>
                    <a:gd name="connsiteX5" fmla="*/ 888520 w 1587260"/>
                    <a:gd name="connsiteY5" fmla="*/ 543463 h 2406770"/>
                    <a:gd name="connsiteX6" fmla="*/ 923025 w 1587260"/>
                    <a:gd name="connsiteY6" fmla="*/ 1138687 h 2406770"/>
                    <a:gd name="connsiteX7" fmla="*/ 690113 w 1587260"/>
                    <a:gd name="connsiteY7" fmla="*/ 2406768 h 2406770"/>
                    <a:gd name="connsiteX8" fmla="*/ 854015 w 1587260"/>
                    <a:gd name="connsiteY8" fmla="*/ 2406770 h 2406770"/>
                    <a:gd name="connsiteX9" fmla="*/ 1130061 w 1587260"/>
                    <a:gd name="connsiteY9" fmla="*/ 1414732 h 2406770"/>
                    <a:gd name="connsiteX10" fmla="*/ 1362973 w 1587260"/>
                    <a:gd name="connsiteY10" fmla="*/ 2372263 h 2406770"/>
                    <a:gd name="connsiteX11" fmla="*/ 1587260 w 1587260"/>
                    <a:gd name="connsiteY11" fmla="*/ 2398142 h 2406770"/>
                    <a:gd name="connsiteX12" fmla="*/ 1285336 w 1587260"/>
                    <a:gd name="connsiteY12" fmla="*/ 1043796 h 2406770"/>
                    <a:gd name="connsiteX13" fmla="*/ 1104181 w 1587260"/>
                    <a:gd name="connsiteY13" fmla="*/ 17252 h 2406770"/>
                    <a:gd name="connsiteX14" fmla="*/ 974784 w 1587260"/>
                    <a:gd name="connsiteY14" fmla="*/ 0 h 2406770"/>
                    <a:gd name="connsiteX0" fmla="*/ 974784 w 1587260"/>
                    <a:gd name="connsiteY0" fmla="*/ 0 h 2406770"/>
                    <a:gd name="connsiteX1" fmla="*/ 543463 w 1587260"/>
                    <a:gd name="connsiteY1" fmla="*/ 543463 h 2406770"/>
                    <a:gd name="connsiteX2" fmla="*/ 0 w 1587260"/>
                    <a:gd name="connsiteY2" fmla="*/ 707365 h 2406770"/>
                    <a:gd name="connsiteX3" fmla="*/ 112143 w 1587260"/>
                    <a:gd name="connsiteY3" fmla="*/ 793629 h 2406770"/>
                    <a:gd name="connsiteX4" fmla="*/ 681486 w 1587260"/>
                    <a:gd name="connsiteY4" fmla="*/ 655606 h 2406770"/>
                    <a:gd name="connsiteX5" fmla="*/ 888520 w 1587260"/>
                    <a:gd name="connsiteY5" fmla="*/ 543463 h 2406770"/>
                    <a:gd name="connsiteX6" fmla="*/ 923025 w 1587260"/>
                    <a:gd name="connsiteY6" fmla="*/ 1138687 h 2406770"/>
                    <a:gd name="connsiteX7" fmla="*/ 690113 w 1587260"/>
                    <a:gd name="connsiteY7" fmla="*/ 2406768 h 2406770"/>
                    <a:gd name="connsiteX8" fmla="*/ 854015 w 1587260"/>
                    <a:gd name="connsiteY8" fmla="*/ 2406770 h 2406770"/>
                    <a:gd name="connsiteX9" fmla="*/ 1130061 w 1587260"/>
                    <a:gd name="connsiteY9" fmla="*/ 1414732 h 2406770"/>
                    <a:gd name="connsiteX10" fmla="*/ 1362973 w 1587260"/>
                    <a:gd name="connsiteY10" fmla="*/ 2372263 h 2406770"/>
                    <a:gd name="connsiteX11" fmla="*/ 1587260 w 1587260"/>
                    <a:gd name="connsiteY11" fmla="*/ 2398142 h 2406770"/>
                    <a:gd name="connsiteX12" fmla="*/ 1285336 w 1587260"/>
                    <a:gd name="connsiteY12" fmla="*/ 1043796 h 2406770"/>
                    <a:gd name="connsiteX13" fmla="*/ 1104181 w 1587260"/>
                    <a:gd name="connsiteY13" fmla="*/ 17252 h 2406770"/>
                    <a:gd name="connsiteX14" fmla="*/ 974784 w 1587260"/>
                    <a:gd name="connsiteY14" fmla="*/ 0 h 2406770"/>
                    <a:gd name="connsiteX0" fmla="*/ 974784 w 1552754"/>
                    <a:gd name="connsiteY0" fmla="*/ 0 h 2406770"/>
                    <a:gd name="connsiteX1" fmla="*/ 543463 w 1552754"/>
                    <a:gd name="connsiteY1" fmla="*/ 543463 h 2406770"/>
                    <a:gd name="connsiteX2" fmla="*/ 0 w 1552754"/>
                    <a:gd name="connsiteY2" fmla="*/ 707365 h 2406770"/>
                    <a:gd name="connsiteX3" fmla="*/ 112143 w 1552754"/>
                    <a:gd name="connsiteY3" fmla="*/ 793629 h 2406770"/>
                    <a:gd name="connsiteX4" fmla="*/ 681486 w 1552754"/>
                    <a:gd name="connsiteY4" fmla="*/ 655606 h 2406770"/>
                    <a:gd name="connsiteX5" fmla="*/ 888520 w 1552754"/>
                    <a:gd name="connsiteY5" fmla="*/ 543463 h 2406770"/>
                    <a:gd name="connsiteX6" fmla="*/ 923025 w 1552754"/>
                    <a:gd name="connsiteY6" fmla="*/ 1138687 h 2406770"/>
                    <a:gd name="connsiteX7" fmla="*/ 690113 w 1552754"/>
                    <a:gd name="connsiteY7" fmla="*/ 2406768 h 2406770"/>
                    <a:gd name="connsiteX8" fmla="*/ 854015 w 1552754"/>
                    <a:gd name="connsiteY8" fmla="*/ 2406770 h 2406770"/>
                    <a:gd name="connsiteX9" fmla="*/ 1130061 w 1552754"/>
                    <a:gd name="connsiteY9" fmla="*/ 1414732 h 2406770"/>
                    <a:gd name="connsiteX10" fmla="*/ 1362973 w 1552754"/>
                    <a:gd name="connsiteY10" fmla="*/ 2372263 h 2406770"/>
                    <a:gd name="connsiteX11" fmla="*/ 1552754 w 1552754"/>
                    <a:gd name="connsiteY11" fmla="*/ 2380889 h 2406770"/>
                    <a:gd name="connsiteX12" fmla="*/ 1285336 w 1552754"/>
                    <a:gd name="connsiteY12" fmla="*/ 1043796 h 2406770"/>
                    <a:gd name="connsiteX13" fmla="*/ 1104181 w 1552754"/>
                    <a:gd name="connsiteY13" fmla="*/ 17252 h 2406770"/>
                    <a:gd name="connsiteX14" fmla="*/ 974784 w 1552754"/>
                    <a:gd name="connsiteY14" fmla="*/ 0 h 2406770"/>
                    <a:gd name="connsiteX0" fmla="*/ 974784 w 1552754"/>
                    <a:gd name="connsiteY0" fmla="*/ 0 h 2406770"/>
                    <a:gd name="connsiteX1" fmla="*/ 543463 w 1552754"/>
                    <a:gd name="connsiteY1" fmla="*/ 543463 h 2406770"/>
                    <a:gd name="connsiteX2" fmla="*/ 0 w 1552754"/>
                    <a:gd name="connsiteY2" fmla="*/ 707365 h 2406770"/>
                    <a:gd name="connsiteX3" fmla="*/ 112143 w 1552754"/>
                    <a:gd name="connsiteY3" fmla="*/ 793629 h 2406770"/>
                    <a:gd name="connsiteX4" fmla="*/ 681486 w 1552754"/>
                    <a:gd name="connsiteY4" fmla="*/ 655606 h 2406770"/>
                    <a:gd name="connsiteX5" fmla="*/ 888520 w 1552754"/>
                    <a:gd name="connsiteY5" fmla="*/ 543463 h 2406770"/>
                    <a:gd name="connsiteX6" fmla="*/ 923025 w 1552754"/>
                    <a:gd name="connsiteY6" fmla="*/ 1138687 h 2406770"/>
                    <a:gd name="connsiteX7" fmla="*/ 690113 w 1552754"/>
                    <a:gd name="connsiteY7" fmla="*/ 2406768 h 2406770"/>
                    <a:gd name="connsiteX8" fmla="*/ 854015 w 1552754"/>
                    <a:gd name="connsiteY8" fmla="*/ 2406770 h 2406770"/>
                    <a:gd name="connsiteX9" fmla="*/ 1130061 w 1552754"/>
                    <a:gd name="connsiteY9" fmla="*/ 1414732 h 2406770"/>
                    <a:gd name="connsiteX10" fmla="*/ 1362973 w 1552754"/>
                    <a:gd name="connsiteY10" fmla="*/ 2372263 h 2406770"/>
                    <a:gd name="connsiteX11" fmla="*/ 1552754 w 1552754"/>
                    <a:gd name="connsiteY11" fmla="*/ 2380889 h 2406770"/>
                    <a:gd name="connsiteX12" fmla="*/ 1104181 w 1552754"/>
                    <a:gd name="connsiteY12" fmla="*/ 17252 h 2406770"/>
                    <a:gd name="connsiteX13" fmla="*/ 974784 w 1552754"/>
                    <a:gd name="connsiteY13" fmla="*/ 0 h 2406770"/>
                    <a:gd name="connsiteX0" fmla="*/ 974784 w 1552754"/>
                    <a:gd name="connsiteY0" fmla="*/ 0 h 2406770"/>
                    <a:gd name="connsiteX1" fmla="*/ 543463 w 1552754"/>
                    <a:gd name="connsiteY1" fmla="*/ 543463 h 2406770"/>
                    <a:gd name="connsiteX2" fmla="*/ 0 w 1552754"/>
                    <a:gd name="connsiteY2" fmla="*/ 707365 h 2406770"/>
                    <a:gd name="connsiteX3" fmla="*/ 112143 w 1552754"/>
                    <a:gd name="connsiteY3" fmla="*/ 793629 h 2406770"/>
                    <a:gd name="connsiteX4" fmla="*/ 681486 w 1552754"/>
                    <a:gd name="connsiteY4" fmla="*/ 655606 h 2406770"/>
                    <a:gd name="connsiteX5" fmla="*/ 888520 w 1552754"/>
                    <a:gd name="connsiteY5" fmla="*/ 543463 h 2406770"/>
                    <a:gd name="connsiteX6" fmla="*/ 923025 w 1552754"/>
                    <a:gd name="connsiteY6" fmla="*/ 1138687 h 2406770"/>
                    <a:gd name="connsiteX7" fmla="*/ 690113 w 1552754"/>
                    <a:gd name="connsiteY7" fmla="*/ 2406768 h 2406770"/>
                    <a:gd name="connsiteX8" fmla="*/ 854015 w 1552754"/>
                    <a:gd name="connsiteY8" fmla="*/ 2406770 h 2406770"/>
                    <a:gd name="connsiteX9" fmla="*/ 1130061 w 1552754"/>
                    <a:gd name="connsiteY9" fmla="*/ 1414732 h 2406770"/>
                    <a:gd name="connsiteX10" fmla="*/ 1362973 w 1552754"/>
                    <a:gd name="connsiteY10" fmla="*/ 2372263 h 2406770"/>
                    <a:gd name="connsiteX11" fmla="*/ 1552754 w 1552754"/>
                    <a:gd name="connsiteY11" fmla="*/ 2380889 h 2406770"/>
                    <a:gd name="connsiteX12" fmla="*/ 1104181 w 1552754"/>
                    <a:gd name="connsiteY12" fmla="*/ 17252 h 2406770"/>
                    <a:gd name="connsiteX13" fmla="*/ 974784 w 1552754"/>
                    <a:gd name="connsiteY13" fmla="*/ 0 h 2406770"/>
                    <a:gd name="connsiteX0" fmla="*/ 974784 w 1552754"/>
                    <a:gd name="connsiteY0" fmla="*/ 51759 h 2458529"/>
                    <a:gd name="connsiteX1" fmla="*/ 543463 w 1552754"/>
                    <a:gd name="connsiteY1" fmla="*/ 595222 h 2458529"/>
                    <a:gd name="connsiteX2" fmla="*/ 0 w 1552754"/>
                    <a:gd name="connsiteY2" fmla="*/ 759124 h 2458529"/>
                    <a:gd name="connsiteX3" fmla="*/ 112143 w 1552754"/>
                    <a:gd name="connsiteY3" fmla="*/ 845388 h 2458529"/>
                    <a:gd name="connsiteX4" fmla="*/ 681486 w 1552754"/>
                    <a:gd name="connsiteY4" fmla="*/ 707365 h 2458529"/>
                    <a:gd name="connsiteX5" fmla="*/ 888520 w 1552754"/>
                    <a:gd name="connsiteY5" fmla="*/ 595222 h 2458529"/>
                    <a:gd name="connsiteX6" fmla="*/ 923025 w 1552754"/>
                    <a:gd name="connsiteY6" fmla="*/ 1190446 h 2458529"/>
                    <a:gd name="connsiteX7" fmla="*/ 690113 w 1552754"/>
                    <a:gd name="connsiteY7" fmla="*/ 2458527 h 2458529"/>
                    <a:gd name="connsiteX8" fmla="*/ 854015 w 1552754"/>
                    <a:gd name="connsiteY8" fmla="*/ 2458529 h 2458529"/>
                    <a:gd name="connsiteX9" fmla="*/ 1130061 w 1552754"/>
                    <a:gd name="connsiteY9" fmla="*/ 1466491 h 2458529"/>
                    <a:gd name="connsiteX10" fmla="*/ 1362973 w 1552754"/>
                    <a:gd name="connsiteY10" fmla="*/ 2424022 h 2458529"/>
                    <a:gd name="connsiteX11" fmla="*/ 1552754 w 1552754"/>
                    <a:gd name="connsiteY11" fmla="*/ 2432648 h 2458529"/>
                    <a:gd name="connsiteX12" fmla="*/ 1052422 w 1552754"/>
                    <a:gd name="connsiteY12" fmla="*/ 0 h 2458529"/>
                    <a:gd name="connsiteX13" fmla="*/ 974784 w 1552754"/>
                    <a:gd name="connsiteY13" fmla="*/ 51759 h 2458529"/>
                    <a:gd name="connsiteX0" fmla="*/ 974784 w 1552754"/>
                    <a:gd name="connsiteY0" fmla="*/ 8627 h 2415397"/>
                    <a:gd name="connsiteX1" fmla="*/ 543463 w 1552754"/>
                    <a:gd name="connsiteY1" fmla="*/ 552090 h 2415397"/>
                    <a:gd name="connsiteX2" fmla="*/ 0 w 1552754"/>
                    <a:gd name="connsiteY2" fmla="*/ 715992 h 2415397"/>
                    <a:gd name="connsiteX3" fmla="*/ 112143 w 1552754"/>
                    <a:gd name="connsiteY3" fmla="*/ 802256 h 2415397"/>
                    <a:gd name="connsiteX4" fmla="*/ 681486 w 1552754"/>
                    <a:gd name="connsiteY4" fmla="*/ 664233 h 2415397"/>
                    <a:gd name="connsiteX5" fmla="*/ 888520 w 1552754"/>
                    <a:gd name="connsiteY5" fmla="*/ 552090 h 2415397"/>
                    <a:gd name="connsiteX6" fmla="*/ 923025 w 1552754"/>
                    <a:gd name="connsiteY6" fmla="*/ 1147314 h 2415397"/>
                    <a:gd name="connsiteX7" fmla="*/ 690113 w 1552754"/>
                    <a:gd name="connsiteY7" fmla="*/ 2415395 h 2415397"/>
                    <a:gd name="connsiteX8" fmla="*/ 854015 w 1552754"/>
                    <a:gd name="connsiteY8" fmla="*/ 2415397 h 2415397"/>
                    <a:gd name="connsiteX9" fmla="*/ 1130061 w 1552754"/>
                    <a:gd name="connsiteY9" fmla="*/ 1423359 h 2415397"/>
                    <a:gd name="connsiteX10" fmla="*/ 1362973 w 1552754"/>
                    <a:gd name="connsiteY10" fmla="*/ 2380890 h 2415397"/>
                    <a:gd name="connsiteX11" fmla="*/ 1552754 w 1552754"/>
                    <a:gd name="connsiteY11" fmla="*/ 2389516 h 2415397"/>
                    <a:gd name="connsiteX12" fmla="*/ 1130060 w 1552754"/>
                    <a:gd name="connsiteY12" fmla="*/ 0 h 2415397"/>
                    <a:gd name="connsiteX13" fmla="*/ 974784 w 1552754"/>
                    <a:gd name="connsiteY13" fmla="*/ 8627 h 2415397"/>
                    <a:gd name="connsiteX0" fmla="*/ 974784 w 1552754"/>
                    <a:gd name="connsiteY0" fmla="*/ 8627 h 2415397"/>
                    <a:gd name="connsiteX1" fmla="*/ 543463 w 1552754"/>
                    <a:gd name="connsiteY1" fmla="*/ 552090 h 2415397"/>
                    <a:gd name="connsiteX2" fmla="*/ 0 w 1552754"/>
                    <a:gd name="connsiteY2" fmla="*/ 715992 h 2415397"/>
                    <a:gd name="connsiteX3" fmla="*/ 112143 w 1552754"/>
                    <a:gd name="connsiteY3" fmla="*/ 802256 h 2415397"/>
                    <a:gd name="connsiteX4" fmla="*/ 681486 w 1552754"/>
                    <a:gd name="connsiteY4" fmla="*/ 664233 h 2415397"/>
                    <a:gd name="connsiteX5" fmla="*/ 888520 w 1552754"/>
                    <a:gd name="connsiteY5" fmla="*/ 552090 h 2415397"/>
                    <a:gd name="connsiteX6" fmla="*/ 923025 w 1552754"/>
                    <a:gd name="connsiteY6" fmla="*/ 1147314 h 2415397"/>
                    <a:gd name="connsiteX7" fmla="*/ 690113 w 1552754"/>
                    <a:gd name="connsiteY7" fmla="*/ 2415395 h 2415397"/>
                    <a:gd name="connsiteX8" fmla="*/ 854015 w 1552754"/>
                    <a:gd name="connsiteY8" fmla="*/ 2415397 h 2415397"/>
                    <a:gd name="connsiteX9" fmla="*/ 1130061 w 1552754"/>
                    <a:gd name="connsiteY9" fmla="*/ 1423359 h 2415397"/>
                    <a:gd name="connsiteX10" fmla="*/ 1362973 w 1552754"/>
                    <a:gd name="connsiteY10" fmla="*/ 2380890 h 2415397"/>
                    <a:gd name="connsiteX11" fmla="*/ 1552754 w 1552754"/>
                    <a:gd name="connsiteY11" fmla="*/ 2389516 h 2415397"/>
                    <a:gd name="connsiteX12" fmla="*/ 1112807 w 1552754"/>
                    <a:gd name="connsiteY12" fmla="*/ 0 h 2415397"/>
                    <a:gd name="connsiteX13" fmla="*/ 974784 w 1552754"/>
                    <a:gd name="connsiteY13" fmla="*/ 8627 h 2415397"/>
                    <a:gd name="connsiteX0" fmla="*/ 974784 w 1552754"/>
                    <a:gd name="connsiteY0" fmla="*/ 8627 h 2432648"/>
                    <a:gd name="connsiteX1" fmla="*/ 543463 w 1552754"/>
                    <a:gd name="connsiteY1" fmla="*/ 552090 h 2432648"/>
                    <a:gd name="connsiteX2" fmla="*/ 0 w 1552754"/>
                    <a:gd name="connsiteY2" fmla="*/ 715992 h 2432648"/>
                    <a:gd name="connsiteX3" fmla="*/ 112143 w 1552754"/>
                    <a:gd name="connsiteY3" fmla="*/ 802256 h 2432648"/>
                    <a:gd name="connsiteX4" fmla="*/ 681486 w 1552754"/>
                    <a:gd name="connsiteY4" fmla="*/ 664233 h 2432648"/>
                    <a:gd name="connsiteX5" fmla="*/ 888520 w 1552754"/>
                    <a:gd name="connsiteY5" fmla="*/ 552090 h 2432648"/>
                    <a:gd name="connsiteX6" fmla="*/ 923025 w 1552754"/>
                    <a:gd name="connsiteY6" fmla="*/ 1147314 h 2432648"/>
                    <a:gd name="connsiteX7" fmla="*/ 690113 w 1552754"/>
                    <a:gd name="connsiteY7" fmla="*/ 2415395 h 2432648"/>
                    <a:gd name="connsiteX8" fmla="*/ 854015 w 1552754"/>
                    <a:gd name="connsiteY8" fmla="*/ 2415397 h 2432648"/>
                    <a:gd name="connsiteX9" fmla="*/ 1130061 w 1552754"/>
                    <a:gd name="connsiteY9" fmla="*/ 1423359 h 2432648"/>
                    <a:gd name="connsiteX10" fmla="*/ 1345720 w 1552754"/>
                    <a:gd name="connsiteY10" fmla="*/ 2432648 h 2432648"/>
                    <a:gd name="connsiteX11" fmla="*/ 1552754 w 1552754"/>
                    <a:gd name="connsiteY11" fmla="*/ 2389516 h 2432648"/>
                    <a:gd name="connsiteX12" fmla="*/ 1112807 w 1552754"/>
                    <a:gd name="connsiteY12" fmla="*/ 0 h 2432648"/>
                    <a:gd name="connsiteX13" fmla="*/ 974784 w 1552754"/>
                    <a:gd name="connsiteY13" fmla="*/ 8627 h 2432648"/>
                    <a:gd name="connsiteX0" fmla="*/ 974784 w 1483743"/>
                    <a:gd name="connsiteY0" fmla="*/ 8627 h 2432648"/>
                    <a:gd name="connsiteX1" fmla="*/ 543463 w 1483743"/>
                    <a:gd name="connsiteY1" fmla="*/ 552090 h 2432648"/>
                    <a:gd name="connsiteX2" fmla="*/ 0 w 1483743"/>
                    <a:gd name="connsiteY2" fmla="*/ 715992 h 2432648"/>
                    <a:gd name="connsiteX3" fmla="*/ 112143 w 1483743"/>
                    <a:gd name="connsiteY3" fmla="*/ 802256 h 2432648"/>
                    <a:gd name="connsiteX4" fmla="*/ 681486 w 1483743"/>
                    <a:gd name="connsiteY4" fmla="*/ 664233 h 2432648"/>
                    <a:gd name="connsiteX5" fmla="*/ 888520 w 1483743"/>
                    <a:gd name="connsiteY5" fmla="*/ 552090 h 2432648"/>
                    <a:gd name="connsiteX6" fmla="*/ 923025 w 1483743"/>
                    <a:gd name="connsiteY6" fmla="*/ 1147314 h 2432648"/>
                    <a:gd name="connsiteX7" fmla="*/ 690113 w 1483743"/>
                    <a:gd name="connsiteY7" fmla="*/ 2415395 h 2432648"/>
                    <a:gd name="connsiteX8" fmla="*/ 854015 w 1483743"/>
                    <a:gd name="connsiteY8" fmla="*/ 2415397 h 2432648"/>
                    <a:gd name="connsiteX9" fmla="*/ 1130061 w 1483743"/>
                    <a:gd name="connsiteY9" fmla="*/ 1423359 h 2432648"/>
                    <a:gd name="connsiteX10" fmla="*/ 1345720 w 1483743"/>
                    <a:gd name="connsiteY10" fmla="*/ 2432648 h 2432648"/>
                    <a:gd name="connsiteX11" fmla="*/ 1483743 w 1483743"/>
                    <a:gd name="connsiteY11" fmla="*/ 2424022 h 2432648"/>
                    <a:gd name="connsiteX12" fmla="*/ 1112807 w 1483743"/>
                    <a:gd name="connsiteY12" fmla="*/ 0 h 2432648"/>
                    <a:gd name="connsiteX13" fmla="*/ 974784 w 1483743"/>
                    <a:gd name="connsiteY13" fmla="*/ 8627 h 2432648"/>
                    <a:gd name="connsiteX0" fmla="*/ 974784 w 1483743"/>
                    <a:gd name="connsiteY0" fmla="*/ 0 h 2424021"/>
                    <a:gd name="connsiteX1" fmla="*/ 543463 w 1483743"/>
                    <a:gd name="connsiteY1" fmla="*/ 543463 h 2424021"/>
                    <a:gd name="connsiteX2" fmla="*/ 0 w 1483743"/>
                    <a:gd name="connsiteY2" fmla="*/ 707365 h 2424021"/>
                    <a:gd name="connsiteX3" fmla="*/ 112143 w 1483743"/>
                    <a:gd name="connsiteY3" fmla="*/ 793629 h 2424021"/>
                    <a:gd name="connsiteX4" fmla="*/ 681486 w 1483743"/>
                    <a:gd name="connsiteY4" fmla="*/ 655606 h 2424021"/>
                    <a:gd name="connsiteX5" fmla="*/ 888520 w 1483743"/>
                    <a:gd name="connsiteY5" fmla="*/ 543463 h 2424021"/>
                    <a:gd name="connsiteX6" fmla="*/ 923025 w 1483743"/>
                    <a:gd name="connsiteY6" fmla="*/ 1138687 h 2424021"/>
                    <a:gd name="connsiteX7" fmla="*/ 690113 w 1483743"/>
                    <a:gd name="connsiteY7" fmla="*/ 2406768 h 2424021"/>
                    <a:gd name="connsiteX8" fmla="*/ 854015 w 1483743"/>
                    <a:gd name="connsiteY8" fmla="*/ 2406770 h 2424021"/>
                    <a:gd name="connsiteX9" fmla="*/ 1130061 w 1483743"/>
                    <a:gd name="connsiteY9" fmla="*/ 1414732 h 2424021"/>
                    <a:gd name="connsiteX10" fmla="*/ 1345720 w 1483743"/>
                    <a:gd name="connsiteY10" fmla="*/ 2424021 h 2424021"/>
                    <a:gd name="connsiteX11" fmla="*/ 1483743 w 1483743"/>
                    <a:gd name="connsiteY11" fmla="*/ 2415395 h 2424021"/>
                    <a:gd name="connsiteX12" fmla="*/ 1086928 w 1483743"/>
                    <a:gd name="connsiteY12" fmla="*/ 51758 h 2424021"/>
                    <a:gd name="connsiteX13" fmla="*/ 974784 w 1483743"/>
                    <a:gd name="connsiteY13" fmla="*/ 0 h 2424021"/>
                    <a:gd name="connsiteX0" fmla="*/ 974784 w 1483743"/>
                    <a:gd name="connsiteY0" fmla="*/ 0 h 2380889"/>
                    <a:gd name="connsiteX1" fmla="*/ 543463 w 1483743"/>
                    <a:gd name="connsiteY1" fmla="*/ 500331 h 2380889"/>
                    <a:gd name="connsiteX2" fmla="*/ 0 w 1483743"/>
                    <a:gd name="connsiteY2" fmla="*/ 664233 h 2380889"/>
                    <a:gd name="connsiteX3" fmla="*/ 112143 w 1483743"/>
                    <a:gd name="connsiteY3" fmla="*/ 750497 h 2380889"/>
                    <a:gd name="connsiteX4" fmla="*/ 681486 w 1483743"/>
                    <a:gd name="connsiteY4" fmla="*/ 612474 h 2380889"/>
                    <a:gd name="connsiteX5" fmla="*/ 888520 w 1483743"/>
                    <a:gd name="connsiteY5" fmla="*/ 500331 h 2380889"/>
                    <a:gd name="connsiteX6" fmla="*/ 923025 w 1483743"/>
                    <a:gd name="connsiteY6" fmla="*/ 1095555 h 2380889"/>
                    <a:gd name="connsiteX7" fmla="*/ 690113 w 1483743"/>
                    <a:gd name="connsiteY7" fmla="*/ 2363636 h 2380889"/>
                    <a:gd name="connsiteX8" fmla="*/ 854015 w 1483743"/>
                    <a:gd name="connsiteY8" fmla="*/ 2363638 h 2380889"/>
                    <a:gd name="connsiteX9" fmla="*/ 1130061 w 1483743"/>
                    <a:gd name="connsiteY9" fmla="*/ 1371600 h 2380889"/>
                    <a:gd name="connsiteX10" fmla="*/ 1345720 w 1483743"/>
                    <a:gd name="connsiteY10" fmla="*/ 2380889 h 2380889"/>
                    <a:gd name="connsiteX11" fmla="*/ 1483743 w 1483743"/>
                    <a:gd name="connsiteY11" fmla="*/ 2372263 h 2380889"/>
                    <a:gd name="connsiteX12" fmla="*/ 1086928 w 1483743"/>
                    <a:gd name="connsiteY12" fmla="*/ 8626 h 2380889"/>
                    <a:gd name="connsiteX13" fmla="*/ 974784 w 1483743"/>
                    <a:gd name="connsiteY13" fmla="*/ 0 h 2380889"/>
                    <a:gd name="connsiteX0" fmla="*/ 974784 w 1483743"/>
                    <a:gd name="connsiteY0" fmla="*/ 0 h 2380889"/>
                    <a:gd name="connsiteX1" fmla="*/ 655606 w 1483743"/>
                    <a:gd name="connsiteY1" fmla="*/ 474452 h 2380889"/>
                    <a:gd name="connsiteX2" fmla="*/ 0 w 1483743"/>
                    <a:gd name="connsiteY2" fmla="*/ 664233 h 2380889"/>
                    <a:gd name="connsiteX3" fmla="*/ 112143 w 1483743"/>
                    <a:gd name="connsiteY3" fmla="*/ 750497 h 2380889"/>
                    <a:gd name="connsiteX4" fmla="*/ 681486 w 1483743"/>
                    <a:gd name="connsiteY4" fmla="*/ 612474 h 2380889"/>
                    <a:gd name="connsiteX5" fmla="*/ 888520 w 1483743"/>
                    <a:gd name="connsiteY5" fmla="*/ 500331 h 2380889"/>
                    <a:gd name="connsiteX6" fmla="*/ 923025 w 1483743"/>
                    <a:gd name="connsiteY6" fmla="*/ 1095555 h 2380889"/>
                    <a:gd name="connsiteX7" fmla="*/ 690113 w 1483743"/>
                    <a:gd name="connsiteY7" fmla="*/ 2363636 h 2380889"/>
                    <a:gd name="connsiteX8" fmla="*/ 854015 w 1483743"/>
                    <a:gd name="connsiteY8" fmla="*/ 2363638 h 2380889"/>
                    <a:gd name="connsiteX9" fmla="*/ 1130061 w 1483743"/>
                    <a:gd name="connsiteY9" fmla="*/ 1371600 h 2380889"/>
                    <a:gd name="connsiteX10" fmla="*/ 1345720 w 1483743"/>
                    <a:gd name="connsiteY10" fmla="*/ 2380889 h 2380889"/>
                    <a:gd name="connsiteX11" fmla="*/ 1483743 w 1483743"/>
                    <a:gd name="connsiteY11" fmla="*/ 2372263 h 2380889"/>
                    <a:gd name="connsiteX12" fmla="*/ 1086928 w 1483743"/>
                    <a:gd name="connsiteY12" fmla="*/ 8626 h 2380889"/>
                    <a:gd name="connsiteX13" fmla="*/ 974784 w 1483743"/>
                    <a:gd name="connsiteY13" fmla="*/ 0 h 2380889"/>
                    <a:gd name="connsiteX0" fmla="*/ 974784 w 1483743"/>
                    <a:gd name="connsiteY0" fmla="*/ 0 h 2380889"/>
                    <a:gd name="connsiteX1" fmla="*/ 655606 w 1483743"/>
                    <a:gd name="connsiteY1" fmla="*/ 474452 h 2380889"/>
                    <a:gd name="connsiteX2" fmla="*/ 77638 w 1483743"/>
                    <a:gd name="connsiteY2" fmla="*/ 638354 h 2380889"/>
                    <a:gd name="connsiteX3" fmla="*/ 0 w 1483743"/>
                    <a:gd name="connsiteY3" fmla="*/ 664233 h 2380889"/>
                    <a:gd name="connsiteX4" fmla="*/ 112143 w 1483743"/>
                    <a:gd name="connsiteY4" fmla="*/ 750497 h 2380889"/>
                    <a:gd name="connsiteX5" fmla="*/ 681486 w 1483743"/>
                    <a:gd name="connsiteY5" fmla="*/ 612474 h 2380889"/>
                    <a:gd name="connsiteX6" fmla="*/ 888520 w 1483743"/>
                    <a:gd name="connsiteY6" fmla="*/ 500331 h 2380889"/>
                    <a:gd name="connsiteX7" fmla="*/ 923025 w 1483743"/>
                    <a:gd name="connsiteY7" fmla="*/ 1095555 h 2380889"/>
                    <a:gd name="connsiteX8" fmla="*/ 690113 w 1483743"/>
                    <a:gd name="connsiteY8" fmla="*/ 2363636 h 2380889"/>
                    <a:gd name="connsiteX9" fmla="*/ 854015 w 1483743"/>
                    <a:gd name="connsiteY9" fmla="*/ 2363638 h 2380889"/>
                    <a:gd name="connsiteX10" fmla="*/ 1130061 w 1483743"/>
                    <a:gd name="connsiteY10" fmla="*/ 1371600 h 2380889"/>
                    <a:gd name="connsiteX11" fmla="*/ 1345720 w 1483743"/>
                    <a:gd name="connsiteY11" fmla="*/ 2380889 h 2380889"/>
                    <a:gd name="connsiteX12" fmla="*/ 1483743 w 1483743"/>
                    <a:gd name="connsiteY12" fmla="*/ 2372263 h 2380889"/>
                    <a:gd name="connsiteX13" fmla="*/ 1086928 w 1483743"/>
                    <a:gd name="connsiteY13" fmla="*/ 8626 h 2380889"/>
                    <a:gd name="connsiteX14" fmla="*/ 974784 w 1483743"/>
                    <a:gd name="connsiteY14" fmla="*/ 0 h 2380889"/>
                    <a:gd name="connsiteX0" fmla="*/ 974784 w 1483743"/>
                    <a:gd name="connsiteY0" fmla="*/ 0 h 2380889"/>
                    <a:gd name="connsiteX1" fmla="*/ 655606 w 1483743"/>
                    <a:gd name="connsiteY1" fmla="*/ 474452 h 2380889"/>
                    <a:gd name="connsiteX2" fmla="*/ 77638 w 1483743"/>
                    <a:gd name="connsiteY2" fmla="*/ 638354 h 2380889"/>
                    <a:gd name="connsiteX3" fmla="*/ 0 w 1483743"/>
                    <a:gd name="connsiteY3" fmla="*/ 664233 h 2380889"/>
                    <a:gd name="connsiteX4" fmla="*/ 112143 w 1483743"/>
                    <a:gd name="connsiteY4" fmla="*/ 750497 h 2380889"/>
                    <a:gd name="connsiteX5" fmla="*/ 681486 w 1483743"/>
                    <a:gd name="connsiteY5" fmla="*/ 612474 h 2380889"/>
                    <a:gd name="connsiteX6" fmla="*/ 888520 w 1483743"/>
                    <a:gd name="connsiteY6" fmla="*/ 500331 h 2380889"/>
                    <a:gd name="connsiteX7" fmla="*/ 923025 w 1483743"/>
                    <a:gd name="connsiteY7" fmla="*/ 1095555 h 2380889"/>
                    <a:gd name="connsiteX8" fmla="*/ 690113 w 1483743"/>
                    <a:gd name="connsiteY8" fmla="*/ 2363636 h 2380889"/>
                    <a:gd name="connsiteX9" fmla="*/ 854015 w 1483743"/>
                    <a:gd name="connsiteY9" fmla="*/ 2363638 h 2380889"/>
                    <a:gd name="connsiteX10" fmla="*/ 1130061 w 1483743"/>
                    <a:gd name="connsiteY10" fmla="*/ 1371600 h 2380889"/>
                    <a:gd name="connsiteX11" fmla="*/ 1345720 w 1483743"/>
                    <a:gd name="connsiteY11" fmla="*/ 2380889 h 2380889"/>
                    <a:gd name="connsiteX12" fmla="*/ 1483743 w 1483743"/>
                    <a:gd name="connsiteY12" fmla="*/ 2372263 h 2380889"/>
                    <a:gd name="connsiteX13" fmla="*/ 1086928 w 1483743"/>
                    <a:gd name="connsiteY13" fmla="*/ 8626 h 2380889"/>
                    <a:gd name="connsiteX14" fmla="*/ 974784 w 1483743"/>
                    <a:gd name="connsiteY14" fmla="*/ 0 h 2380889"/>
                    <a:gd name="connsiteX0" fmla="*/ 974784 w 1483743"/>
                    <a:gd name="connsiteY0" fmla="*/ 0 h 2380889"/>
                    <a:gd name="connsiteX1" fmla="*/ 577968 w 1483743"/>
                    <a:gd name="connsiteY1" fmla="*/ 431320 h 2380889"/>
                    <a:gd name="connsiteX2" fmla="*/ 77638 w 1483743"/>
                    <a:gd name="connsiteY2" fmla="*/ 638354 h 2380889"/>
                    <a:gd name="connsiteX3" fmla="*/ 0 w 1483743"/>
                    <a:gd name="connsiteY3" fmla="*/ 664233 h 2380889"/>
                    <a:gd name="connsiteX4" fmla="*/ 112143 w 1483743"/>
                    <a:gd name="connsiteY4" fmla="*/ 750497 h 2380889"/>
                    <a:gd name="connsiteX5" fmla="*/ 681486 w 1483743"/>
                    <a:gd name="connsiteY5" fmla="*/ 612474 h 2380889"/>
                    <a:gd name="connsiteX6" fmla="*/ 888520 w 1483743"/>
                    <a:gd name="connsiteY6" fmla="*/ 500331 h 2380889"/>
                    <a:gd name="connsiteX7" fmla="*/ 923025 w 1483743"/>
                    <a:gd name="connsiteY7" fmla="*/ 1095555 h 2380889"/>
                    <a:gd name="connsiteX8" fmla="*/ 690113 w 1483743"/>
                    <a:gd name="connsiteY8" fmla="*/ 2363636 h 2380889"/>
                    <a:gd name="connsiteX9" fmla="*/ 854015 w 1483743"/>
                    <a:gd name="connsiteY9" fmla="*/ 2363638 h 2380889"/>
                    <a:gd name="connsiteX10" fmla="*/ 1130061 w 1483743"/>
                    <a:gd name="connsiteY10" fmla="*/ 1371600 h 2380889"/>
                    <a:gd name="connsiteX11" fmla="*/ 1345720 w 1483743"/>
                    <a:gd name="connsiteY11" fmla="*/ 2380889 h 2380889"/>
                    <a:gd name="connsiteX12" fmla="*/ 1483743 w 1483743"/>
                    <a:gd name="connsiteY12" fmla="*/ 2372263 h 2380889"/>
                    <a:gd name="connsiteX13" fmla="*/ 1086928 w 1483743"/>
                    <a:gd name="connsiteY13" fmla="*/ 8626 h 2380889"/>
                    <a:gd name="connsiteX14" fmla="*/ 974784 w 1483743"/>
                    <a:gd name="connsiteY14" fmla="*/ 0 h 2380889"/>
                    <a:gd name="connsiteX0" fmla="*/ 974784 w 1483743"/>
                    <a:gd name="connsiteY0" fmla="*/ 0 h 2380889"/>
                    <a:gd name="connsiteX1" fmla="*/ 577968 w 1483743"/>
                    <a:gd name="connsiteY1" fmla="*/ 431320 h 2380889"/>
                    <a:gd name="connsiteX2" fmla="*/ 0 w 1483743"/>
                    <a:gd name="connsiteY2" fmla="*/ 664233 h 2380889"/>
                    <a:gd name="connsiteX3" fmla="*/ 112143 w 1483743"/>
                    <a:gd name="connsiteY3" fmla="*/ 750497 h 2380889"/>
                    <a:gd name="connsiteX4" fmla="*/ 681486 w 1483743"/>
                    <a:gd name="connsiteY4" fmla="*/ 612474 h 2380889"/>
                    <a:gd name="connsiteX5" fmla="*/ 888520 w 1483743"/>
                    <a:gd name="connsiteY5" fmla="*/ 500331 h 2380889"/>
                    <a:gd name="connsiteX6" fmla="*/ 923025 w 1483743"/>
                    <a:gd name="connsiteY6" fmla="*/ 1095555 h 2380889"/>
                    <a:gd name="connsiteX7" fmla="*/ 690113 w 1483743"/>
                    <a:gd name="connsiteY7" fmla="*/ 2363636 h 2380889"/>
                    <a:gd name="connsiteX8" fmla="*/ 854015 w 1483743"/>
                    <a:gd name="connsiteY8" fmla="*/ 2363638 h 2380889"/>
                    <a:gd name="connsiteX9" fmla="*/ 1130061 w 1483743"/>
                    <a:gd name="connsiteY9" fmla="*/ 1371600 h 2380889"/>
                    <a:gd name="connsiteX10" fmla="*/ 1345720 w 1483743"/>
                    <a:gd name="connsiteY10" fmla="*/ 2380889 h 2380889"/>
                    <a:gd name="connsiteX11" fmla="*/ 1483743 w 1483743"/>
                    <a:gd name="connsiteY11" fmla="*/ 2372263 h 2380889"/>
                    <a:gd name="connsiteX12" fmla="*/ 1086928 w 1483743"/>
                    <a:gd name="connsiteY12" fmla="*/ 8626 h 2380889"/>
                    <a:gd name="connsiteX13" fmla="*/ 974784 w 1483743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52423 w 1406105"/>
                    <a:gd name="connsiteY9" fmla="*/ 1371600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52423 w 1406105"/>
                    <a:gd name="connsiteY9" fmla="*/ 1371600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52423 w 1406105"/>
                    <a:gd name="connsiteY9" fmla="*/ 1371600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52423 w 1406105"/>
                    <a:gd name="connsiteY9" fmla="*/ 1371600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17917 w 1406105"/>
                    <a:gd name="connsiteY9" fmla="*/ 1328468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17917 w 1406105"/>
                    <a:gd name="connsiteY9" fmla="*/ 1328468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17917 w 1406105"/>
                    <a:gd name="connsiteY9" fmla="*/ 1328468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17917 w 1406105"/>
                    <a:gd name="connsiteY9" fmla="*/ 1328468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17917 w 1406105"/>
                    <a:gd name="connsiteY9" fmla="*/ 1328468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17917 w 1406105"/>
                    <a:gd name="connsiteY9" fmla="*/ 1328468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62641 w 1371600"/>
                    <a:gd name="connsiteY0" fmla="*/ 0 h 2380889"/>
                    <a:gd name="connsiteX1" fmla="*/ 465825 w 1371600"/>
                    <a:gd name="connsiteY1" fmla="*/ 431320 h 2380889"/>
                    <a:gd name="connsiteX2" fmla="*/ 319178 w 1371600"/>
                    <a:gd name="connsiteY2" fmla="*/ 560717 h 2380889"/>
                    <a:gd name="connsiteX3" fmla="*/ 0 w 1371600"/>
                    <a:gd name="connsiteY3" fmla="*/ 750497 h 2380889"/>
                    <a:gd name="connsiteX4" fmla="*/ 569343 w 1371600"/>
                    <a:gd name="connsiteY4" fmla="*/ 612474 h 2380889"/>
                    <a:gd name="connsiteX5" fmla="*/ 776377 w 1371600"/>
                    <a:gd name="connsiteY5" fmla="*/ 500331 h 2380889"/>
                    <a:gd name="connsiteX6" fmla="*/ 810882 w 1371600"/>
                    <a:gd name="connsiteY6" fmla="*/ 1095555 h 2380889"/>
                    <a:gd name="connsiteX7" fmla="*/ 577970 w 1371600"/>
                    <a:gd name="connsiteY7" fmla="*/ 2363636 h 2380889"/>
                    <a:gd name="connsiteX8" fmla="*/ 741872 w 1371600"/>
                    <a:gd name="connsiteY8" fmla="*/ 2363638 h 2380889"/>
                    <a:gd name="connsiteX9" fmla="*/ 983412 w 1371600"/>
                    <a:gd name="connsiteY9" fmla="*/ 1328468 h 2380889"/>
                    <a:gd name="connsiteX10" fmla="*/ 1233577 w 1371600"/>
                    <a:gd name="connsiteY10" fmla="*/ 2380889 h 2380889"/>
                    <a:gd name="connsiteX11" fmla="*/ 1371600 w 1371600"/>
                    <a:gd name="connsiteY11" fmla="*/ 2372263 h 2380889"/>
                    <a:gd name="connsiteX12" fmla="*/ 974785 w 1371600"/>
                    <a:gd name="connsiteY12" fmla="*/ 8626 h 2380889"/>
                    <a:gd name="connsiteX13" fmla="*/ 862641 w 1371600"/>
                    <a:gd name="connsiteY13" fmla="*/ 0 h 2380889"/>
                    <a:gd name="connsiteX0" fmla="*/ 862641 w 1371600"/>
                    <a:gd name="connsiteY0" fmla="*/ 0 h 2380889"/>
                    <a:gd name="connsiteX1" fmla="*/ 465825 w 1371600"/>
                    <a:gd name="connsiteY1" fmla="*/ 431320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77969 w 1371600"/>
                    <a:gd name="connsiteY1" fmla="*/ 483078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95223 w 1371600"/>
                    <a:gd name="connsiteY6" fmla="*/ 2346384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95223 w 1371600"/>
                    <a:gd name="connsiteY6" fmla="*/ 2346384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603849 w 1371600"/>
                    <a:gd name="connsiteY6" fmla="*/ 2355010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591783 w 1371600"/>
                    <a:gd name="connsiteY3" fmla="*/ 646133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32475 w 1371600"/>
                    <a:gd name="connsiteY4" fmla="*/ 472282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32475 w 1371600"/>
                    <a:gd name="connsiteY4" fmla="*/ 472282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32475 w 1371600"/>
                    <a:gd name="connsiteY4" fmla="*/ 472282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10035 w 1371600"/>
                    <a:gd name="connsiteY4" fmla="*/ 483502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10035 w 1371600"/>
                    <a:gd name="connsiteY4" fmla="*/ 483502 h 2380889"/>
                    <a:gd name="connsiteX5" fmla="*/ 810882 w 1371600"/>
                    <a:gd name="connsiteY5" fmla="*/ 1095555 h 2380889"/>
                    <a:gd name="connsiteX6" fmla="*/ 606019 w 1371600"/>
                    <a:gd name="connsiteY6" fmla="*/ 2380465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6078"/>
                    <a:gd name="connsiteX1" fmla="*/ 542617 w 1371600"/>
                    <a:gd name="connsiteY1" fmla="*/ 479639 h 2386078"/>
                    <a:gd name="connsiteX2" fmla="*/ 0 w 1371600"/>
                    <a:gd name="connsiteY2" fmla="*/ 750497 h 2386078"/>
                    <a:gd name="connsiteX3" fmla="*/ 619833 w 1371600"/>
                    <a:gd name="connsiteY3" fmla="*/ 612474 h 2386078"/>
                    <a:gd name="connsiteX4" fmla="*/ 810035 w 1371600"/>
                    <a:gd name="connsiteY4" fmla="*/ 483502 h 2386078"/>
                    <a:gd name="connsiteX5" fmla="*/ 810882 w 1371600"/>
                    <a:gd name="connsiteY5" fmla="*/ 1095555 h 2386078"/>
                    <a:gd name="connsiteX6" fmla="*/ 606019 w 1371600"/>
                    <a:gd name="connsiteY6" fmla="*/ 2380465 h 2386078"/>
                    <a:gd name="connsiteX7" fmla="*/ 741872 w 1371600"/>
                    <a:gd name="connsiteY7" fmla="*/ 2386078 h 2386078"/>
                    <a:gd name="connsiteX8" fmla="*/ 1026544 w 1371600"/>
                    <a:gd name="connsiteY8" fmla="*/ 1345720 h 2386078"/>
                    <a:gd name="connsiteX9" fmla="*/ 1233577 w 1371600"/>
                    <a:gd name="connsiteY9" fmla="*/ 2380889 h 2386078"/>
                    <a:gd name="connsiteX10" fmla="*/ 1371600 w 1371600"/>
                    <a:gd name="connsiteY10" fmla="*/ 2372263 h 2386078"/>
                    <a:gd name="connsiteX11" fmla="*/ 974785 w 1371600"/>
                    <a:gd name="connsiteY11" fmla="*/ 8626 h 2386078"/>
                    <a:gd name="connsiteX12" fmla="*/ 862641 w 1371600"/>
                    <a:gd name="connsiteY12" fmla="*/ 0 h 2386078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10035 w 1371600"/>
                    <a:gd name="connsiteY4" fmla="*/ 483502 h 2380889"/>
                    <a:gd name="connsiteX5" fmla="*/ 810882 w 1371600"/>
                    <a:gd name="connsiteY5" fmla="*/ 1095555 h 2380889"/>
                    <a:gd name="connsiteX6" fmla="*/ 606019 w 1371600"/>
                    <a:gd name="connsiteY6" fmla="*/ 2380465 h 2380889"/>
                    <a:gd name="connsiteX7" fmla="*/ 747482 w 1371600"/>
                    <a:gd name="connsiteY7" fmla="*/ 238046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10035 w 1371600"/>
                    <a:gd name="connsiteY4" fmla="*/ 483502 h 2380889"/>
                    <a:gd name="connsiteX5" fmla="*/ 810882 w 1371600"/>
                    <a:gd name="connsiteY5" fmla="*/ 1095555 h 2380889"/>
                    <a:gd name="connsiteX6" fmla="*/ 606019 w 1371600"/>
                    <a:gd name="connsiteY6" fmla="*/ 2380465 h 2380889"/>
                    <a:gd name="connsiteX7" fmla="*/ 747482 w 1371600"/>
                    <a:gd name="connsiteY7" fmla="*/ 238046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10035 w 1371600"/>
                    <a:gd name="connsiteY4" fmla="*/ 483502 h 2380889"/>
                    <a:gd name="connsiteX5" fmla="*/ 810882 w 1371600"/>
                    <a:gd name="connsiteY5" fmla="*/ 1095555 h 2380889"/>
                    <a:gd name="connsiteX6" fmla="*/ 606019 w 1371600"/>
                    <a:gd name="connsiteY6" fmla="*/ 2380465 h 2380889"/>
                    <a:gd name="connsiteX7" fmla="*/ 747482 w 1371600"/>
                    <a:gd name="connsiteY7" fmla="*/ 238046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7210"/>
                    <a:gd name="connsiteY0" fmla="*/ 0 h 2380889"/>
                    <a:gd name="connsiteX1" fmla="*/ 542617 w 1377210"/>
                    <a:gd name="connsiteY1" fmla="*/ 479639 h 2380889"/>
                    <a:gd name="connsiteX2" fmla="*/ 0 w 1377210"/>
                    <a:gd name="connsiteY2" fmla="*/ 750497 h 2380889"/>
                    <a:gd name="connsiteX3" fmla="*/ 619833 w 1377210"/>
                    <a:gd name="connsiteY3" fmla="*/ 612474 h 2380889"/>
                    <a:gd name="connsiteX4" fmla="*/ 810035 w 1377210"/>
                    <a:gd name="connsiteY4" fmla="*/ 483502 h 2380889"/>
                    <a:gd name="connsiteX5" fmla="*/ 810882 w 1377210"/>
                    <a:gd name="connsiteY5" fmla="*/ 1095555 h 2380889"/>
                    <a:gd name="connsiteX6" fmla="*/ 606019 w 1377210"/>
                    <a:gd name="connsiteY6" fmla="*/ 2380465 h 2380889"/>
                    <a:gd name="connsiteX7" fmla="*/ 747482 w 1377210"/>
                    <a:gd name="connsiteY7" fmla="*/ 2380468 h 2380889"/>
                    <a:gd name="connsiteX8" fmla="*/ 1026544 w 1377210"/>
                    <a:gd name="connsiteY8" fmla="*/ 1345720 h 2380889"/>
                    <a:gd name="connsiteX9" fmla="*/ 1233577 w 1377210"/>
                    <a:gd name="connsiteY9" fmla="*/ 2380889 h 2380889"/>
                    <a:gd name="connsiteX10" fmla="*/ 1377210 w 1377210"/>
                    <a:gd name="connsiteY10" fmla="*/ 2377873 h 2380889"/>
                    <a:gd name="connsiteX11" fmla="*/ 974785 w 1377210"/>
                    <a:gd name="connsiteY11" fmla="*/ 8626 h 2380889"/>
                    <a:gd name="connsiteX12" fmla="*/ 862641 w 1377210"/>
                    <a:gd name="connsiteY12" fmla="*/ 0 h 2380889"/>
                    <a:gd name="connsiteX0" fmla="*/ 862641 w 1377210"/>
                    <a:gd name="connsiteY0" fmla="*/ 0 h 2380889"/>
                    <a:gd name="connsiteX1" fmla="*/ 542617 w 1377210"/>
                    <a:gd name="connsiteY1" fmla="*/ 479639 h 2380889"/>
                    <a:gd name="connsiteX2" fmla="*/ 165490 w 1377210"/>
                    <a:gd name="connsiteY2" fmla="*/ 658782 h 2380889"/>
                    <a:gd name="connsiteX3" fmla="*/ 0 w 1377210"/>
                    <a:gd name="connsiteY3" fmla="*/ 750497 h 2380889"/>
                    <a:gd name="connsiteX4" fmla="*/ 619833 w 1377210"/>
                    <a:gd name="connsiteY4" fmla="*/ 612474 h 2380889"/>
                    <a:gd name="connsiteX5" fmla="*/ 810035 w 1377210"/>
                    <a:gd name="connsiteY5" fmla="*/ 483502 h 2380889"/>
                    <a:gd name="connsiteX6" fmla="*/ 810882 w 1377210"/>
                    <a:gd name="connsiteY6" fmla="*/ 1095555 h 2380889"/>
                    <a:gd name="connsiteX7" fmla="*/ 606019 w 1377210"/>
                    <a:gd name="connsiteY7" fmla="*/ 2380465 h 2380889"/>
                    <a:gd name="connsiteX8" fmla="*/ 747482 w 1377210"/>
                    <a:gd name="connsiteY8" fmla="*/ 2380468 h 2380889"/>
                    <a:gd name="connsiteX9" fmla="*/ 1026544 w 1377210"/>
                    <a:gd name="connsiteY9" fmla="*/ 1345720 h 2380889"/>
                    <a:gd name="connsiteX10" fmla="*/ 1233577 w 1377210"/>
                    <a:gd name="connsiteY10" fmla="*/ 2380889 h 2380889"/>
                    <a:gd name="connsiteX11" fmla="*/ 1377210 w 1377210"/>
                    <a:gd name="connsiteY11" fmla="*/ 2377873 h 2380889"/>
                    <a:gd name="connsiteX12" fmla="*/ 974785 w 1377210"/>
                    <a:gd name="connsiteY12" fmla="*/ 8626 h 2380889"/>
                    <a:gd name="connsiteX13" fmla="*/ 862641 w 1377210"/>
                    <a:gd name="connsiteY13" fmla="*/ 0 h 2380889"/>
                    <a:gd name="connsiteX0" fmla="*/ 862641 w 1377210"/>
                    <a:gd name="connsiteY0" fmla="*/ 0 h 2380889"/>
                    <a:gd name="connsiteX1" fmla="*/ 542617 w 1377210"/>
                    <a:gd name="connsiteY1" fmla="*/ 479639 h 2380889"/>
                    <a:gd name="connsiteX2" fmla="*/ 47684 w 1377210"/>
                    <a:gd name="connsiteY2" fmla="*/ 670001 h 2380889"/>
                    <a:gd name="connsiteX3" fmla="*/ 0 w 1377210"/>
                    <a:gd name="connsiteY3" fmla="*/ 750497 h 2380889"/>
                    <a:gd name="connsiteX4" fmla="*/ 619833 w 1377210"/>
                    <a:gd name="connsiteY4" fmla="*/ 612474 h 2380889"/>
                    <a:gd name="connsiteX5" fmla="*/ 810035 w 1377210"/>
                    <a:gd name="connsiteY5" fmla="*/ 483502 h 2380889"/>
                    <a:gd name="connsiteX6" fmla="*/ 810882 w 1377210"/>
                    <a:gd name="connsiteY6" fmla="*/ 1095555 h 2380889"/>
                    <a:gd name="connsiteX7" fmla="*/ 606019 w 1377210"/>
                    <a:gd name="connsiteY7" fmla="*/ 2380465 h 2380889"/>
                    <a:gd name="connsiteX8" fmla="*/ 747482 w 1377210"/>
                    <a:gd name="connsiteY8" fmla="*/ 2380468 h 2380889"/>
                    <a:gd name="connsiteX9" fmla="*/ 1026544 w 1377210"/>
                    <a:gd name="connsiteY9" fmla="*/ 1345720 h 2380889"/>
                    <a:gd name="connsiteX10" fmla="*/ 1233577 w 1377210"/>
                    <a:gd name="connsiteY10" fmla="*/ 2380889 h 2380889"/>
                    <a:gd name="connsiteX11" fmla="*/ 1377210 w 1377210"/>
                    <a:gd name="connsiteY11" fmla="*/ 2377873 h 2380889"/>
                    <a:gd name="connsiteX12" fmla="*/ 974785 w 1377210"/>
                    <a:gd name="connsiteY12" fmla="*/ 8626 h 2380889"/>
                    <a:gd name="connsiteX13" fmla="*/ 862641 w 1377210"/>
                    <a:gd name="connsiteY13" fmla="*/ 0 h 2380889"/>
                    <a:gd name="connsiteX0" fmla="*/ 814957 w 1329526"/>
                    <a:gd name="connsiteY0" fmla="*/ 0 h 2380889"/>
                    <a:gd name="connsiteX1" fmla="*/ 494933 w 1329526"/>
                    <a:gd name="connsiteY1" fmla="*/ 479639 h 2380889"/>
                    <a:gd name="connsiteX2" fmla="*/ 0 w 1329526"/>
                    <a:gd name="connsiteY2" fmla="*/ 670001 h 2380889"/>
                    <a:gd name="connsiteX3" fmla="*/ 30854 w 1329526"/>
                    <a:gd name="connsiteY3" fmla="*/ 744887 h 2380889"/>
                    <a:gd name="connsiteX4" fmla="*/ 572149 w 1329526"/>
                    <a:gd name="connsiteY4" fmla="*/ 612474 h 2380889"/>
                    <a:gd name="connsiteX5" fmla="*/ 762351 w 1329526"/>
                    <a:gd name="connsiteY5" fmla="*/ 483502 h 2380889"/>
                    <a:gd name="connsiteX6" fmla="*/ 763198 w 1329526"/>
                    <a:gd name="connsiteY6" fmla="*/ 1095555 h 2380889"/>
                    <a:gd name="connsiteX7" fmla="*/ 558335 w 1329526"/>
                    <a:gd name="connsiteY7" fmla="*/ 2380465 h 2380889"/>
                    <a:gd name="connsiteX8" fmla="*/ 699798 w 1329526"/>
                    <a:gd name="connsiteY8" fmla="*/ 2380468 h 2380889"/>
                    <a:gd name="connsiteX9" fmla="*/ 978860 w 1329526"/>
                    <a:gd name="connsiteY9" fmla="*/ 1345720 h 2380889"/>
                    <a:gd name="connsiteX10" fmla="*/ 1185893 w 1329526"/>
                    <a:gd name="connsiteY10" fmla="*/ 2380889 h 2380889"/>
                    <a:gd name="connsiteX11" fmla="*/ 1329526 w 1329526"/>
                    <a:gd name="connsiteY11" fmla="*/ 2377873 h 2380889"/>
                    <a:gd name="connsiteX12" fmla="*/ 927101 w 1329526"/>
                    <a:gd name="connsiteY12" fmla="*/ 8626 h 2380889"/>
                    <a:gd name="connsiteX13" fmla="*/ 814957 w 1329526"/>
                    <a:gd name="connsiteY13" fmla="*/ 0 h 2380889"/>
                    <a:gd name="connsiteX0" fmla="*/ 814957 w 1329526"/>
                    <a:gd name="connsiteY0" fmla="*/ 0 h 2380889"/>
                    <a:gd name="connsiteX1" fmla="*/ 494933 w 1329526"/>
                    <a:gd name="connsiteY1" fmla="*/ 479639 h 2380889"/>
                    <a:gd name="connsiteX2" fmla="*/ 0 w 1329526"/>
                    <a:gd name="connsiteY2" fmla="*/ 670001 h 2380889"/>
                    <a:gd name="connsiteX3" fmla="*/ 30854 w 1329526"/>
                    <a:gd name="connsiteY3" fmla="*/ 744887 h 2380889"/>
                    <a:gd name="connsiteX4" fmla="*/ 572149 w 1329526"/>
                    <a:gd name="connsiteY4" fmla="*/ 612474 h 2380889"/>
                    <a:gd name="connsiteX5" fmla="*/ 762351 w 1329526"/>
                    <a:gd name="connsiteY5" fmla="*/ 483502 h 2380889"/>
                    <a:gd name="connsiteX6" fmla="*/ 763198 w 1329526"/>
                    <a:gd name="connsiteY6" fmla="*/ 1095555 h 2380889"/>
                    <a:gd name="connsiteX7" fmla="*/ 558335 w 1329526"/>
                    <a:gd name="connsiteY7" fmla="*/ 2380465 h 2380889"/>
                    <a:gd name="connsiteX8" fmla="*/ 699798 w 1329526"/>
                    <a:gd name="connsiteY8" fmla="*/ 2380468 h 2380889"/>
                    <a:gd name="connsiteX9" fmla="*/ 962030 w 1329526"/>
                    <a:gd name="connsiteY9" fmla="*/ 1407428 h 2380889"/>
                    <a:gd name="connsiteX10" fmla="*/ 1185893 w 1329526"/>
                    <a:gd name="connsiteY10" fmla="*/ 2380889 h 2380889"/>
                    <a:gd name="connsiteX11" fmla="*/ 1329526 w 1329526"/>
                    <a:gd name="connsiteY11" fmla="*/ 2377873 h 2380889"/>
                    <a:gd name="connsiteX12" fmla="*/ 927101 w 1329526"/>
                    <a:gd name="connsiteY12" fmla="*/ 8626 h 2380889"/>
                    <a:gd name="connsiteX13" fmla="*/ 814957 w 1329526"/>
                    <a:gd name="connsiteY13" fmla="*/ 0 h 2380889"/>
                    <a:gd name="connsiteX0" fmla="*/ 814957 w 1329526"/>
                    <a:gd name="connsiteY0" fmla="*/ 0 h 2380889"/>
                    <a:gd name="connsiteX1" fmla="*/ 494933 w 1329526"/>
                    <a:gd name="connsiteY1" fmla="*/ 479639 h 2380889"/>
                    <a:gd name="connsiteX2" fmla="*/ 0 w 1329526"/>
                    <a:gd name="connsiteY2" fmla="*/ 670001 h 2380889"/>
                    <a:gd name="connsiteX3" fmla="*/ 30854 w 1329526"/>
                    <a:gd name="connsiteY3" fmla="*/ 744887 h 2380889"/>
                    <a:gd name="connsiteX4" fmla="*/ 572149 w 1329526"/>
                    <a:gd name="connsiteY4" fmla="*/ 612474 h 2380889"/>
                    <a:gd name="connsiteX5" fmla="*/ 762351 w 1329526"/>
                    <a:gd name="connsiteY5" fmla="*/ 483502 h 2380889"/>
                    <a:gd name="connsiteX6" fmla="*/ 763198 w 1329526"/>
                    <a:gd name="connsiteY6" fmla="*/ 1095555 h 2380889"/>
                    <a:gd name="connsiteX7" fmla="*/ 558335 w 1329526"/>
                    <a:gd name="connsiteY7" fmla="*/ 2380465 h 2380889"/>
                    <a:gd name="connsiteX8" fmla="*/ 699798 w 1329526"/>
                    <a:gd name="connsiteY8" fmla="*/ 2380468 h 2380889"/>
                    <a:gd name="connsiteX9" fmla="*/ 978859 w 1329526"/>
                    <a:gd name="connsiteY9" fmla="*/ 1418648 h 2380889"/>
                    <a:gd name="connsiteX10" fmla="*/ 1185893 w 1329526"/>
                    <a:gd name="connsiteY10" fmla="*/ 2380889 h 2380889"/>
                    <a:gd name="connsiteX11" fmla="*/ 1329526 w 1329526"/>
                    <a:gd name="connsiteY11" fmla="*/ 2377873 h 2380889"/>
                    <a:gd name="connsiteX12" fmla="*/ 927101 w 1329526"/>
                    <a:gd name="connsiteY12" fmla="*/ 8626 h 2380889"/>
                    <a:gd name="connsiteX13" fmla="*/ 814957 w 1329526"/>
                    <a:gd name="connsiteY13" fmla="*/ 0 h 23808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329526" h="2380889">
                      <a:moveTo>
                        <a:pt x="814957" y="0"/>
                      </a:moveTo>
                      <a:lnTo>
                        <a:pt x="494933" y="479639"/>
                      </a:lnTo>
                      <a:lnTo>
                        <a:pt x="0" y="670001"/>
                      </a:lnTo>
                      <a:lnTo>
                        <a:pt x="30854" y="744887"/>
                      </a:lnTo>
                      <a:lnTo>
                        <a:pt x="572149" y="612474"/>
                      </a:lnTo>
                      <a:lnTo>
                        <a:pt x="762351" y="483502"/>
                      </a:lnTo>
                      <a:cubicBezTo>
                        <a:pt x="794421" y="764187"/>
                        <a:pt x="770396" y="887797"/>
                        <a:pt x="763198" y="1095555"/>
                      </a:cubicBezTo>
                      <a:cubicBezTo>
                        <a:pt x="616550" y="1699404"/>
                        <a:pt x="730862" y="1724858"/>
                        <a:pt x="558335" y="2380465"/>
                      </a:cubicBezTo>
                      <a:lnTo>
                        <a:pt x="699798" y="2380468"/>
                      </a:lnTo>
                      <a:cubicBezTo>
                        <a:pt x="819580" y="2080289"/>
                        <a:pt x="797846" y="1640765"/>
                        <a:pt x="978859" y="1418648"/>
                      </a:cubicBezTo>
                      <a:cubicBezTo>
                        <a:pt x="1157137" y="1864345"/>
                        <a:pt x="1102505" y="2030082"/>
                        <a:pt x="1185893" y="2380889"/>
                      </a:cubicBezTo>
                      <a:lnTo>
                        <a:pt x="1329526" y="2377873"/>
                      </a:lnTo>
                      <a:cubicBezTo>
                        <a:pt x="1110990" y="727352"/>
                        <a:pt x="1344044" y="391063"/>
                        <a:pt x="927101" y="8626"/>
                      </a:cubicBezTo>
                      <a:lnTo>
                        <a:pt x="814957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</p:grpSp>
        <p:grpSp>
          <p:nvGrpSpPr>
            <p:cNvPr id="112" name="群組 111"/>
            <p:cNvGrpSpPr/>
            <p:nvPr/>
          </p:nvGrpSpPr>
          <p:grpSpPr>
            <a:xfrm>
              <a:off x="2683915" y="4959872"/>
              <a:ext cx="438194" cy="335391"/>
              <a:chOff x="6297471" y="3524693"/>
              <a:chExt cx="1260704" cy="964937"/>
            </a:xfrm>
          </p:grpSpPr>
          <p:grpSp>
            <p:nvGrpSpPr>
              <p:cNvPr id="148" name="群組 147"/>
              <p:cNvGrpSpPr/>
              <p:nvPr/>
            </p:nvGrpSpPr>
            <p:grpSpPr>
              <a:xfrm>
                <a:off x="6297471" y="3538616"/>
                <a:ext cx="874005" cy="944526"/>
                <a:chOff x="6297471" y="3193626"/>
                <a:chExt cx="1193237" cy="1289516"/>
              </a:xfrm>
            </p:grpSpPr>
            <p:sp>
              <p:nvSpPr>
                <p:cNvPr id="152" name="矩形 151"/>
                <p:cNvSpPr/>
                <p:nvPr/>
              </p:nvSpPr>
              <p:spPr>
                <a:xfrm flipH="1">
                  <a:off x="6297471" y="3812169"/>
                  <a:ext cx="1190516" cy="670973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905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53" name="直角三角形 152"/>
                <p:cNvSpPr/>
                <p:nvPr/>
              </p:nvSpPr>
              <p:spPr>
                <a:xfrm>
                  <a:off x="6300192" y="3193626"/>
                  <a:ext cx="1190516" cy="618543"/>
                </a:xfrm>
                <a:prstGeom prst="rtTriangle">
                  <a:avLst/>
                </a:prstGeom>
                <a:solidFill>
                  <a:schemeClr val="bg1">
                    <a:lumMod val="95000"/>
                  </a:schemeClr>
                </a:solidFill>
                <a:ln w="1905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  <p:grpSp>
            <p:nvGrpSpPr>
              <p:cNvPr id="149" name="群組 148"/>
              <p:cNvGrpSpPr/>
              <p:nvPr/>
            </p:nvGrpSpPr>
            <p:grpSpPr>
              <a:xfrm>
                <a:off x="7092280" y="3524693"/>
                <a:ext cx="465895" cy="964937"/>
                <a:chOff x="4162484" y="2957042"/>
                <a:chExt cx="1329526" cy="2753644"/>
              </a:xfrm>
            </p:grpSpPr>
            <p:sp>
              <p:nvSpPr>
                <p:cNvPr id="150" name="橢圓 149"/>
                <p:cNvSpPr/>
                <p:nvPr/>
              </p:nvSpPr>
              <p:spPr>
                <a:xfrm>
                  <a:off x="4784576" y="2957042"/>
                  <a:ext cx="432048" cy="43204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51" name="手繪多邊形 150"/>
                <p:cNvSpPr/>
                <p:nvPr/>
              </p:nvSpPr>
              <p:spPr>
                <a:xfrm>
                  <a:off x="4162484" y="3329797"/>
                  <a:ext cx="1329526" cy="2380889"/>
                </a:xfrm>
                <a:custGeom>
                  <a:avLst/>
                  <a:gdLst>
                    <a:gd name="connsiteX0" fmla="*/ 888520 w 1725283"/>
                    <a:gd name="connsiteY0" fmla="*/ 8627 h 2424023"/>
                    <a:gd name="connsiteX1" fmla="*/ 612475 w 1725283"/>
                    <a:gd name="connsiteY1" fmla="*/ 388189 h 2424023"/>
                    <a:gd name="connsiteX2" fmla="*/ 0 w 1725283"/>
                    <a:gd name="connsiteY2" fmla="*/ 621102 h 2424023"/>
                    <a:gd name="connsiteX3" fmla="*/ 112143 w 1725283"/>
                    <a:gd name="connsiteY3" fmla="*/ 707366 h 2424023"/>
                    <a:gd name="connsiteX4" fmla="*/ 534837 w 1725283"/>
                    <a:gd name="connsiteY4" fmla="*/ 621102 h 2424023"/>
                    <a:gd name="connsiteX5" fmla="*/ 888520 w 1725283"/>
                    <a:gd name="connsiteY5" fmla="*/ 457200 h 2424023"/>
                    <a:gd name="connsiteX6" fmla="*/ 888520 w 1725283"/>
                    <a:gd name="connsiteY6" fmla="*/ 1362974 h 2424023"/>
                    <a:gd name="connsiteX7" fmla="*/ 500332 w 1725283"/>
                    <a:gd name="connsiteY7" fmla="*/ 2346385 h 2424023"/>
                    <a:gd name="connsiteX8" fmla="*/ 621101 w 1725283"/>
                    <a:gd name="connsiteY8" fmla="*/ 2355012 h 2424023"/>
                    <a:gd name="connsiteX9" fmla="*/ 1121434 w 1725283"/>
                    <a:gd name="connsiteY9" fmla="*/ 1423359 h 2424023"/>
                    <a:gd name="connsiteX10" fmla="*/ 1535501 w 1725283"/>
                    <a:gd name="connsiteY10" fmla="*/ 2424023 h 2424023"/>
                    <a:gd name="connsiteX11" fmla="*/ 1725283 w 1725283"/>
                    <a:gd name="connsiteY11" fmla="*/ 2424023 h 2424023"/>
                    <a:gd name="connsiteX12" fmla="*/ 1293962 w 1725283"/>
                    <a:gd name="connsiteY12" fmla="*/ 1224951 h 2424023"/>
                    <a:gd name="connsiteX13" fmla="*/ 1147313 w 1725283"/>
                    <a:gd name="connsiteY13" fmla="*/ 0 h 2424023"/>
                    <a:gd name="connsiteX14" fmla="*/ 888520 w 1725283"/>
                    <a:gd name="connsiteY14" fmla="*/ 8627 h 2424023"/>
                    <a:gd name="connsiteX0" fmla="*/ 888520 w 1725283"/>
                    <a:gd name="connsiteY0" fmla="*/ 8627 h 2424023"/>
                    <a:gd name="connsiteX1" fmla="*/ 612475 w 1725283"/>
                    <a:gd name="connsiteY1" fmla="*/ 388189 h 2424023"/>
                    <a:gd name="connsiteX2" fmla="*/ 0 w 1725283"/>
                    <a:gd name="connsiteY2" fmla="*/ 621102 h 2424023"/>
                    <a:gd name="connsiteX3" fmla="*/ 112143 w 1725283"/>
                    <a:gd name="connsiteY3" fmla="*/ 707366 h 2424023"/>
                    <a:gd name="connsiteX4" fmla="*/ 534837 w 1725283"/>
                    <a:gd name="connsiteY4" fmla="*/ 621102 h 2424023"/>
                    <a:gd name="connsiteX5" fmla="*/ 888520 w 1725283"/>
                    <a:gd name="connsiteY5" fmla="*/ 457200 h 2424023"/>
                    <a:gd name="connsiteX6" fmla="*/ 923025 w 1725283"/>
                    <a:gd name="connsiteY6" fmla="*/ 1052424 h 2424023"/>
                    <a:gd name="connsiteX7" fmla="*/ 500332 w 1725283"/>
                    <a:gd name="connsiteY7" fmla="*/ 2346385 h 2424023"/>
                    <a:gd name="connsiteX8" fmla="*/ 621101 w 1725283"/>
                    <a:gd name="connsiteY8" fmla="*/ 2355012 h 2424023"/>
                    <a:gd name="connsiteX9" fmla="*/ 1121434 w 1725283"/>
                    <a:gd name="connsiteY9" fmla="*/ 1423359 h 2424023"/>
                    <a:gd name="connsiteX10" fmla="*/ 1535501 w 1725283"/>
                    <a:gd name="connsiteY10" fmla="*/ 2424023 h 2424023"/>
                    <a:gd name="connsiteX11" fmla="*/ 1725283 w 1725283"/>
                    <a:gd name="connsiteY11" fmla="*/ 2424023 h 2424023"/>
                    <a:gd name="connsiteX12" fmla="*/ 1293962 w 1725283"/>
                    <a:gd name="connsiteY12" fmla="*/ 1224951 h 2424023"/>
                    <a:gd name="connsiteX13" fmla="*/ 1147313 w 1725283"/>
                    <a:gd name="connsiteY13" fmla="*/ 0 h 2424023"/>
                    <a:gd name="connsiteX14" fmla="*/ 888520 w 1725283"/>
                    <a:gd name="connsiteY14" fmla="*/ 8627 h 2424023"/>
                    <a:gd name="connsiteX0" fmla="*/ 888520 w 1725283"/>
                    <a:gd name="connsiteY0" fmla="*/ 8627 h 2424023"/>
                    <a:gd name="connsiteX1" fmla="*/ 612475 w 1725283"/>
                    <a:gd name="connsiteY1" fmla="*/ 388189 h 2424023"/>
                    <a:gd name="connsiteX2" fmla="*/ 0 w 1725283"/>
                    <a:gd name="connsiteY2" fmla="*/ 621102 h 2424023"/>
                    <a:gd name="connsiteX3" fmla="*/ 112143 w 1725283"/>
                    <a:gd name="connsiteY3" fmla="*/ 707366 h 2424023"/>
                    <a:gd name="connsiteX4" fmla="*/ 534837 w 1725283"/>
                    <a:gd name="connsiteY4" fmla="*/ 621102 h 2424023"/>
                    <a:gd name="connsiteX5" fmla="*/ 888520 w 1725283"/>
                    <a:gd name="connsiteY5" fmla="*/ 457200 h 2424023"/>
                    <a:gd name="connsiteX6" fmla="*/ 923025 w 1725283"/>
                    <a:gd name="connsiteY6" fmla="*/ 1052424 h 2424023"/>
                    <a:gd name="connsiteX7" fmla="*/ 500332 w 1725283"/>
                    <a:gd name="connsiteY7" fmla="*/ 2346385 h 2424023"/>
                    <a:gd name="connsiteX8" fmla="*/ 621101 w 1725283"/>
                    <a:gd name="connsiteY8" fmla="*/ 2355012 h 2424023"/>
                    <a:gd name="connsiteX9" fmla="*/ 1121434 w 1725283"/>
                    <a:gd name="connsiteY9" fmla="*/ 1423359 h 2424023"/>
                    <a:gd name="connsiteX10" fmla="*/ 1535501 w 1725283"/>
                    <a:gd name="connsiteY10" fmla="*/ 2424023 h 2424023"/>
                    <a:gd name="connsiteX11" fmla="*/ 1725283 w 1725283"/>
                    <a:gd name="connsiteY11" fmla="*/ 2424023 h 2424023"/>
                    <a:gd name="connsiteX12" fmla="*/ 1285336 w 1725283"/>
                    <a:gd name="connsiteY12" fmla="*/ 957533 h 2424023"/>
                    <a:gd name="connsiteX13" fmla="*/ 1147313 w 1725283"/>
                    <a:gd name="connsiteY13" fmla="*/ 0 h 2424023"/>
                    <a:gd name="connsiteX14" fmla="*/ 888520 w 1725283"/>
                    <a:gd name="connsiteY14" fmla="*/ 8627 h 2424023"/>
                    <a:gd name="connsiteX0" fmla="*/ 888520 w 1725283"/>
                    <a:gd name="connsiteY0" fmla="*/ 77638 h 2493034"/>
                    <a:gd name="connsiteX1" fmla="*/ 612475 w 1725283"/>
                    <a:gd name="connsiteY1" fmla="*/ 457200 h 2493034"/>
                    <a:gd name="connsiteX2" fmla="*/ 0 w 1725283"/>
                    <a:gd name="connsiteY2" fmla="*/ 690113 h 2493034"/>
                    <a:gd name="connsiteX3" fmla="*/ 112143 w 1725283"/>
                    <a:gd name="connsiteY3" fmla="*/ 776377 h 2493034"/>
                    <a:gd name="connsiteX4" fmla="*/ 534837 w 1725283"/>
                    <a:gd name="connsiteY4" fmla="*/ 690113 h 2493034"/>
                    <a:gd name="connsiteX5" fmla="*/ 888520 w 1725283"/>
                    <a:gd name="connsiteY5" fmla="*/ 526211 h 2493034"/>
                    <a:gd name="connsiteX6" fmla="*/ 923025 w 1725283"/>
                    <a:gd name="connsiteY6" fmla="*/ 1121435 h 2493034"/>
                    <a:gd name="connsiteX7" fmla="*/ 500332 w 1725283"/>
                    <a:gd name="connsiteY7" fmla="*/ 2415396 h 2493034"/>
                    <a:gd name="connsiteX8" fmla="*/ 621101 w 1725283"/>
                    <a:gd name="connsiteY8" fmla="*/ 2424023 h 2493034"/>
                    <a:gd name="connsiteX9" fmla="*/ 1121434 w 1725283"/>
                    <a:gd name="connsiteY9" fmla="*/ 1492370 h 2493034"/>
                    <a:gd name="connsiteX10" fmla="*/ 1535501 w 1725283"/>
                    <a:gd name="connsiteY10" fmla="*/ 2493034 h 2493034"/>
                    <a:gd name="connsiteX11" fmla="*/ 1725283 w 1725283"/>
                    <a:gd name="connsiteY11" fmla="*/ 2493034 h 2493034"/>
                    <a:gd name="connsiteX12" fmla="*/ 1285336 w 1725283"/>
                    <a:gd name="connsiteY12" fmla="*/ 1026544 h 2493034"/>
                    <a:gd name="connsiteX13" fmla="*/ 1104181 w 1725283"/>
                    <a:gd name="connsiteY13" fmla="*/ 0 h 2493034"/>
                    <a:gd name="connsiteX14" fmla="*/ 888520 w 1725283"/>
                    <a:gd name="connsiteY14" fmla="*/ 77638 h 2493034"/>
                    <a:gd name="connsiteX0" fmla="*/ 974784 w 1725283"/>
                    <a:gd name="connsiteY0" fmla="*/ 0 h 2510286"/>
                    <a:gd name="connsiteX1" fmla="*/ 612475 w 1725283"/>
                    <a:gd name="connsiteY1" fmla="*/ 474452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534837 w 1725283"/>
                    <a:gd name="connsiteY4" fmla="*/ 707365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500332 w 1725283"/>
                    <a:gd name="connsiteY7" fmla="*/ 2432648 h 2510286"/>
                    <a:gd name="connsiteX8" fmla="*/ 621101 w 1725283"/>
                    <a:gd name="connsiteY8" fmla="*/ 2441275 h 2510286"/>
                    <a:gd name="connsiteX9" fmla="*/ 1121434 w 1725283"/>
                    <a:gd name="connsiteY9" fmla="*/ 150962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612475 w 1725283"/>
                    <a:gd name="connsiteY1" fmla="*/ 474452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500332 w 1725283"/>
                    <a:gd name="connsiteY7" fmla="*/ 2432648 h 2510286"/>
                    <a:gd name="connsiteX8" fmla="*/ 621101 w 1725283"/>
                    <a:gd name="connsiteY8" fmla="*/ 2441275 h 2510286"/>
                    <a:gd name="connsiteX9" fmla="*/ 1121434 w 1725283"/>
                    <a:gd name="connsiteY9" fmla="*/ 150962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500332 w 1725283"/>
                    <a:gd name="connsiteY7" fmla="*/ 2432648 h 2510286"/>
                    <a:gd name="connsiteX8" fmla="*/ 621101 w 1725283"/>
                    <a:gd name="connsiteY8" fmla="*/ 2441275 h 2510286"/>
                    <a:gd name="connsiteX9" fmla="*/ 1121434 w 1725283"/>
                    <a:gd name="connsiteY9" fmla="*/ 150962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500332 w 1725283"/>
                    <a:gd name="connsiteY7" fmla="*/ 2432648 h 2510286"/>
                    <a:gd name="connsiteX8" fmla="*/ 621101 w 1725283"/>
                    <a:gd name="connsiteY8" fmla="*/ 2441275 h 2510286"/>
                    <a:gd name="connsiteX9" fmla="*/ 1130061 w 1725283"/>
                    <a:gd name="connsiteY9" fmla="*/ 141473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500332 w 1725283"/>
                    <a:gd name="connsiteY7" fmla="*/ 2432648 h 2510286"/>
                    <a:gd name="connsiteX8" fmla="*/ 871267 w 1725283"/>
                    <a:gd name="connsiteY8" fmla="*/ 2475781 h 2510286"/>
                    <a:gd name="connsiteX9" fmla="*/ 1130061 w 1725283"/>
                    <a:gd name="connsiteY9" fmla="*/ 141473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71267 w 1725283"/>
                    <a:gd name="connsiteY8" fmla="*/ 2475781 h 2510286"/>
                    <a:gd name="connsiteX9" fmla="*/ 1130061 w 1725283"/>
                    <a:gd name="connsiteY9" fmla="*/ 141473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54015 w 1725283"/>
                    <a:gd name="connsiteY8" fmla="*/ 2406770 h 2510286"/>
                    <a:gd name="connsiteX9" fmla="*/ 1130061 w 1725283"/>
                    <a:gd name="connsiteY9" fmla="*/ 141473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54015 w 1725283"/>
                    <a:gd name="connsiteY8" fmla="*/ 2406770 h 2510286"/>
                    <a:gd name="connsiteX9" fmla="*/ 1130061 w 1725283"/>
                    <a:gd name="connsiteY9" fmla="*/ 1414732 h 2510286"/>
                    <a:gd name="connsiteX10" fmla="*/ 1362973 w 1725283"/>
                    <a:gd name="connsiteY10" fmla="*/ 2372263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54015 w 1725283"/>
                    <a:gd name="connsiteY8" fmla="*/ 2406770 h 2510286"/>
                    <a:gd name="connsiteX9" fmla="*/ 1130061 w 1725283"/>
                    <a:gd name="connsiteY9" fmla="*/ 1414732 h 2510286"/>
                    <a:gd name="connsiteX10" fmla="*/ 1362973 w 1725283"/>
                    <a:gd name="connsiteY10" fmla="*/ 2372263 h 2510286"/>
                    <a:gd name="connsiteX11" fmla="*/ 1725283 w 1725283"/>
                    <a:gd name="connsiteY11" fmla="*/ 2510286 h 2510286"/>
                    <a:gd name="connsiteX12" fmla="*/ 1509622 w 1725283"/>
                    <a:gd name="connsiteY12" fmla="*/ 2372263 h 2510286"/>
                    <a:gd name="connsiteX13" fmla="*/ 1285336 w 1725283"/>
                    <a:gd name="connsiteY13" fmla="*/ 1043796 h 2510286"/>
                    <a:gd name="connsiteX14" fmla="*/ 1104181 w 1725283"/>
                    <a:gd name="connsiteY14" fmla="*/ 17252 h 2510286"/>
                    <a:gd name="connsiteX15" fmla="*/ 974784 w 1725283"/>
                    <a:gd name="connsiteY15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54015 w 1725283"/>
                    <a:gd name="connsiteY8" fmla="*/ 2406770 h 2510286"/>
                    <a:gd name="connsiteX9" fmla="*/ 1130061 w 1725283"/>
                    <a:gd name="connsiteY9" fmla="*/ 1414732 h 2510286"/>
                    <a:gd name="connsiteX10" fmla="*/ 1362973 w 1725283"/>
                    <a:gd name="connsiteY10" fmla="*/ 2372263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722"/>
                    <a:gd name="connsiteY0" fmla="*/ 0 h 2613483"/>
                    <a:gd name="connsiteX1" fmla="*/ 543463 w 1725722"/>
                    <a:gd name="connsiteY1" fmla="*/ 543463 h 2613483"/>
                    <a:gd name="connsiteX2" fmla="*/ 0 w 1725722"/>
                    <a:gd name="connsiteY2" fmla="*/ 707365 h 2613483"/>
                    <a:gd name="connsiteX3" fmla="*/ 112143 w 1725722"/>
                    <a:gd name="connsiteY3" fmla="*/ 793629 h 2613483"/>
                    <a:gd name="connsiteX4" fmla="*/ 681486 w 1725722"/>
                    <a:gd name="connsiteY4" fmla="*/ 655606 h 2613483"/>
                    <a:gd name="connsiteX5" fmla="*/ 888520 w 1725722"/>
                    <a:gd name="connsiteY5" fmla="*/ 543463 h 2613483"/>
                    <a:gd name="connsiteX6" fmla="*/ 923025 w 1725722"/>
                    <a:gd name="connsiteY6" fmla="*/ 1138687 h 2613483"/>
                    <a:gd name="connsiteX7" fmla="*/ 690113 w 1725722"/>
                    <a:gd name="connsiteY7" fmla="*/ 2406768 h 2613483"/>
                    <a:gd name="connsiteX8" fmla="*/ 854015 w 1725722"/>
                    <a:gd name="connsiteY8" fmla="*/ 2406770 h 2613483"/>
                    <a:gd name="connsiteX9" fmla="*/ 1130061 w 1725722"/>
                    <a:gd name="connsiteY9" fmla="*/ 1414732 h 2613483"/>
                    <a:gd name="connsiteX10" fmla="*/ 1362973 w 1725722"/>
                    <a:gd name="connsiteY10" fmla="*/ 2372263 h 2613483"/>
                    <a:gd name="connsiteX11" fmla="*/ 1725283 w 1725722"/>
                    <a:gd name="connsiteY11" fmla="*/ 2510286 h 2613483"/>
                    <a:gd name="connsiteX12" fmla="*/ 1285336 w 1725722"/>
                    <a:gd name="connsiteY12" fmla="*/ 1043796 h 2613483"/>
                    <a:gd name="connsiteX13" fmla="*/ 1104181 w 1725722"/>
                    <a:gd name="connsiteY13" fmla="*/ 17252 h 2613483"/>
                    <a:gd name="connsiteX14" fmla="*/ 974784 w 1725722"/>
                    <a:gd name="connsiteY14" fmla="*/ 0 h 2613483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54015 w 1725283"/>
                    <a:gd name="connsiteY8" fmla="*/ 2406770 h 2510286"/>
                    <a:gd name="connsiteX9" fmla="*/ 1130061 w 1725283"/>
                    <a:gd name="connsiteY9" fmla="*/ 1414732 h 2510286"/>
                    <a:gd name="connsiteX10" fmla="*/ 1362973 w 1725283"/>
                    <a:gd name="connsiteY10" fmla="*/ 2372263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54015 w 1725283"/>
                    <a:gd name="connsiteY8" fmla="*/ 2406770 h 2510286"/>
                    <a:gd name="connsiteX9" fmla="*/ 1130061 w 1725283"/>
                    <a:gd name="connsiteY9" fmla="*/ 1414732 h 2510286"/>
                    <a:gd name="connsiteX10" fmla="*/ 1362973 w 1725283"/>
                    <a:gd name="connsiteY10" fmla="*/ 2372263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587260"/>
                    <a:gd name="connsiteY0" fmla="*/ 0 h 2406770"/>
                    <a:gd name="connsiteX1" fmla="*/ 543463 w 1587260"/>
                    <a:gd name="connsiteY1" fmla="*/ 543463 h 2406770"/>
                    <a:gd name="connsiteX2" fmla="*/ 0 w 1587260"/>
                    <a:gd name="connsiteY2" fmla="*/ 707365 h 2406770"/>
                    <a:gd name="connsiteX3" fmla="*/ 112143 w 1587260"/>
                    <a:gd name="connsiteY3" fmla="*/ 793629 h 2406770"/>
                    <a:gd name="connsiteX4" fmla="*/ 681486 w 1587260"/>
                    <a:gd name="connsiteY4" fmla="*/ 655606 h 2406770"/>
                    <a:gd name="connsiteX5" fmla="*/ 888520 w 1587260"/>
                    <a:gd name="connsiteY5" fmla="*/ 543463 h 2406770"/>
                    <a:gd name="connsiteX6" fmla="*/ 923025 w 1587260"/>
                    <a:gd name="connsiteY6" fmla="*/ 1138687 h 2406770"/>
                    <a:gd name="connsiteX7" fmla="*/ 690113 w 1587260"/>
                    <a:gd name="connsiteY7" fmla="*/ 2406768 h 2406770"/>
                    <a:gd name="connsiteX8" fmla="*/ 854015 w 1587260"/>
                    <a:gd name="connsiteY8" fmla="*/ 2406770 h 2406770"/>
                    <a:gd name="connsiteX9" fmla="*/ 1130061 w 1587260"/>
                    <a:gd name="connsiteY9" fmla="*/ 1414732 h 2406770"/>
                    <a:gd name="connsiteX10" fmla="*/ 1362973 w 1587260"/>
                    <a:gd name="connsiteY10" fmla="*/ 2372263 h 2406770"/>
                    <a:gd name="connsiteX11" fmla="*/ 1587260 w 1587260"/>
                    <a:gd name="connsiteY11" fmla="*/ 2398142 h 2406770"/>
                    <a:gd name="connsiteX12" fmla="*/ 1285336 w 1587260"/>
                    <a:gd name="connsiteY12" fmla="*/ 1043796 h 2406770"/>
                    <a:gd name="connsiteX13" fmla="*/ 1104181 w 1587260"/>
                    <a:gd name="connsiteY13" fmla="*/ 17252 h 2406770"/>
                    <a:gd name="connsiteX14" fmla="*/ 974784 w 1587260"/>
                    <a:gd name="connsiteY14" fmla="*/ 0 h 2406770"/>
                    <a:gd name="connsiteX0" fmla="*/ 974784 w 1587260"/>
                    <a:gd name="connsiteY0" fmla="*/ 0 h 2406770"/>
                    <a:gd name="connsiteX1" fmla="*/ 543463 w 1587260"/>
                    <a:gd name="connsiteY1" fmla="*/ 543463 h 2406770"/>
                    <a:gd name="connsiteX2" fmla="*/ 0 w 1587260"/>
                    <a:gd name="connsiteY2" fmla="*/ 707365 h 2406770"/>
                    <a:gd name="connsiteX3" fmla="*/ 112143 w 1587260"/>
                    <a:gd name="connsiteY3" fmla="*/ 793629 h 2406770"/>
                    <a:gd name="connsiteX4" fmla="*/ 681486 w 1587260"/>
                    <a:gd name="connsiteY4" fmla="*/ 655606 h 2406770"/>
                    <a:gd name="connsiteX5" fmla="*/ 888520 w 1587260"/>
                    <a:gd name="connsiteY5" fmla="*/ 543463 h 2406770"/>
                    <a:gd name="connsiteX6" fmla="*/ 923025 w 1587260"/>
                    <a:gd name="connsiteY6" fmla="*/ 1138687 h 2406770"/>
                    <a:gd name="connsiteX7" fmla="*/ 690113 w 1587260"/>
                    <a:gd name="connsiteY7" fmla="*/ 2406768 h 2406770"/>
                    <a:gd name="connsiteX8" fmla="*/ 854015 w 1587260"/>
                    <a:gd name="connsiteY8" fmla="*/ 2406770 h 2406770"/>
                    <a:gd name="connsiteX9" fmla="*/ 1130061 w 1587260"/>
                    <a:gd name="connsiteY9" fmla="*/ 1414732 h 2406770"/>
                    <a:gd name="connsiteX10" fmla="*/ 1362973 w 1587260"/>
                    <a:gd name="connsiteY10" fmla="*/ 2372263 h 2406770"/>
                    <a:gd name="connsiteX11" fmla="*/ 1587260 w 1587260"/>
                    <a:gd name="connsiteY11" fmla="*/ 2398142 h 2406770"/>
                    <a:gd name="connsiteX12" fmla="*/ 1285336 w 1587260"/>
                    <a:gd name="connsiteY12" fmla="*/ 1043796 h 2406770"/>
                    <a:gd name="connsiteX13" fmla="*/ 1104181 w 1587260"/>
                    <a:gd name="connsiteY13" fmla="*/ 17252 h 2406770"/>
                    <a:gd name="connsiteX14" fmla="*/ 974784 w 1587260"/>
                    <a:gd name="connsiteY14" fmla="*/ 0 h 2406770"/>
                    <a:gd name="connsiteX0" fmla="*/ 974784 w 1587260"/>
                    <a:gd name="connsiteY0" fmla="*/ 0 h 2406770"/>
                    <a:gd name="connsiteX1" fmla="*/ 543463 w 1587260"/>
                    <a:gd name="connsiteY1" fmla="*/ 543463 h 2406770"/>
                    <a:gd name="connsiteX2" fmla="*/ 0 w 1587260"/>
                    <a:gd name="connsiteY2" fmla="*/ 707365 h 2406770"/>
                    <a:gd name="connsiteX3" fmla="*/ 112143 w 1587260"/>
                    <a:gd name="connsiteY3" fmla="*/ 793629 h 2406770"/>
                    <a:gd name="connsiteX4" fmla="*/ 681486 w 1587260"/>
                    <a:gd name="connsiteY4" fmla="*/ 655606 h 2406770"/>
                    <a:gd name="connsiteX5" fmla="*/ 888520 w 1587260"/>
                    <a:gd name="connsiteY5" fmla="*/ 543463 h 2406770"/>
                    <a:gd name="connsiteX6" fmla="*/ 923025 w 1587260"/>
                    <a:gd name="connsiteY6" fmla="*/ 1138687 h 2406770"/>
                    <a:gd name="connsiteX7" fmla="*/ 690113 w 1587260"/>
                    <a:gd name="connsiteY7" fmla="*/ 2406768 h 2406770"/>
                    <a:gd name="connsiteX8" fmla="*/ 854015 w 1587260"/>
                    <a:gd name="connsiteY8" fmla="*/ 2406770 h 2406770"/>
                    <a:gd name="connsiteX9" fmla="*/ 1130061 w 1587260"/>
                    <a:gd name="connsiteY9" fmla="*/ 1414732 h 2406770"/>
                    <a:gd name="connsiteX10" fmla="*/ 1362973 w 1587260"/>
                    <a:gd name="connsiteY10" fmla="*/ 2372263 h 2406770"/>
                    <a:gd name="connsiteX11" fmla="*/ 1587260 w 1587260"/>
                    <a:gd name="connsiteY11" fmla="*/ 2398142 h 2406770"/>
                    <a:gd name="connsiteX12" fmla="*/ 1285336 w 1587260"/>
                    <a:gd name="connsiteY12" fmla="*/ 1043796 h 2406770"/>
                    <a:gd name="connsiteX13" fmla="*/ 1104181 w 1587260"/>
                    <a:gd name="connsiteY13" fmla="*/ 17252 h 2406770"/>
                    <a:gd name="connsiteX14" fmla="*/ 974784 w 1587260"/>
                    <a:gd name="connsiteY14" fmla="*/ 0 h 2406770"/>
                    <a:gd name="connsiteX0" fmla="*/ 974784 w 1552754"/>
                    <a:gd name="connsiteY0" fmla="*/ 0 h 2406770"/>
                    <a:gd name="connsiteX1" fmla="*/ 543463 w 1552754"/>
                    <a:gd name="connsiteY1" fmla="*/ 543463 h 2406770"/>
                    <a:gd name="connsiteX2" fmla="*/ 0 w 1552754"/>
                    <a:gd name="connsiteY2" fmla="*/ 707365 h 2406770"/>
                    <a:gd name="connsiteX3" fmla="*/ 112143 w 1552754"/>
                    <a:gd name="connsiteY3" fmla="*/ 793629 h 2406770"/>
                    <a:gd name="connsiteX4" fmla="*/ 681486 w 1552754"/>
                    <a:gd name="connsiteY4" fmla="*/ 655606 h 2406770"/>
                    <a:gd name="connsiteX5" fmla="*/ 888520 w 1552754"/>
                    <a:gd name="connsiteY5" fmla="*/ 543463 h 2406770"/>
                    <a:gd name="connsiteX6" fmla="*/ 923025 w 1552754"/>
                    <a:gd name="connsiteY6" fmla="*/ 1138687 h 2406770"/>
                    <a:gd name="connsiteX7" fmla="*/ 690113 w 1552754"/>
                    <a:gd name="connsiteY7" fmla="*/ 2406768 h 2406770"/>
                    <a:gd name="connsiteX8" fmla="*/ 854015 w 1552754"/>
                    <a:gd name="connsiteY8" fmla="*/ 2406770 h 2406770"/>
                    <a:gd name="connsiteX9" fmla="*/ 1130061 w 1552754"/>
                    <a:gd name="connsiteY9" fmla="*/ 1414732 h 2406770"/>
                    <a:gd name="connsiteX10" fmla="*/ 1362973 w 1552754"/>
                    <a:gd name="connsiteY10" fmla="*/ 2372263 h 2406770"/>
                    <a:gd name="connsiteX11" fmla="*/ 1552754 w 1552754"/>
                    <a:gd name="connsiteY11" fmla="*/ 2380889 h 2406770"/>
                    <a:gd name="connsiteX12" fmla="*/ 1285336 w 1552754"/>
                    <a:gd name="connsiteY12" fmla="*/ 1043796 h 2406770"/>
                    <a:gd name="connsiteX13" fmla="*/ 1104181 w 1552754"/>
                    <a:gd name="connsiteY13" fmla="*/ 17252 h 2406770"/>
                    <a:gd name="connsiteX14" fmla="*/ 974784 w 1552754"/>
                    <a:gd name="connsiteY14" fmla="*/ 0 h 2406770"/>
                    <a:gd name="connsiteX0" fmla="*/ 974784 w 1552754"/>
                    <a:gd name="connsiteY0" fmla="*/ 0 h 2406770"/>
                    <a:gd name="connsiteX1" fmla="*/ 543463 w 1552754"/>
                    <a:gd name="connsiteY1" fmla="*/ 543463 h 2406770"/>
                    <a:gd name="connsiteX2" fmla="*/ 0 w 1552754"/>
                    <a:gd name="connsiteY2" fmla="*/ 707365 h 2406770"/>
                    <a:gd name="connsiteX3" fmla="*/ 112143 w 1552754"/>
                    <a:gd name="connsiteY3" fmla="*/ 793629 h 2406770"/>
                    <a:gd name="connsiteX4" fmla="*/ 681486 w 1552754"/>
                    <a:gd name="connsiteY4" fmla="*/ 655606 h 2406770"/>
                    <a:gd name="connsiteX5" fmla="*/ 888520 w 1552754"/>
                    <a:gd name="connsiteY5" fmla="*/ 543463 h 2406770"/>
                    <a:gd name="connsiteX6" fmla="*/ 923025 w 1552754"/>
                    <a:gd name="connsiteY6" fmla="*/ 1138687 h 2406770"/>
                    <a:gd name="connsiteX7" fmla="*/ 690113 w 1552754"/>
                    <a:gd name="connsiteY7" fmla="*/ 2406768 h 2406770"/>
                    <a:gd name="connsiteX8" fmla="*/ 854015 w 1552754"/>
                    <a:gd name="connsiteY8" fmla="*/ 2406770 h 2406770"/>
                    <a:gd name="connsiteX9" fmla="*/ 1130061 w 1552754"/>
                    <a:gd name="connsiteY9" fmla="*/ 1414732 h 2406770"/>
                    <a:gd name="connsiteX10" fmla="*/ 1362973 w 1552754"/>
                    <a:gd name="connsiteY10" fmla="*/ 2372263 h 2406770"/>
                    <a:gd name="connsiteX11" fmla="*/ 1552754 w 1552754"/>
                    <a:gd name="connsiteY11" fmla="*/ 2380889 h 2406770"/>
                    <a:gd name="connsiteX12" fmla="*/ 1104181 w 1552754"/>
                    <a:gd name="connsiteY12" fmla="*/ 17252 h 2406770"/>
                    <a:gd name="connsiteX13" fmla="*/ 974784 w 1552754"/>
                    <a:gd name="connsiteY13" fmla="*/ 0 h 2406770"/>
                    <a:gd name="connsiteX0" fmla="*/ 974784 w 1552754"/>
                    <a:gd name="connsiteY0" fmla="*/ 0 h 2406770"/>
                    <a:gd name="connsiteX1" fmla="*/ 543463 w 1552754"/>
                    <a:gd name="connsiteY1" fmla="*/ 543463 h 2406770"/>
                    <a:gd name="connsiteX2" fmla="*/ 0 w 1552754"/>
                    <a:gd name="connsiteY2" fmla="*/ 707365 h 2406770"/>
                    <a:gd name="connsiteX3" fmla="*/ 112143 w 1552754"/>
                    <a:gd name="connsiteY3" fmla="*/ 793629 h 2406770"/>
                    <a:gd name="connsiteX4" fmla="*/ 681486 w 1552754"/>
                    <a:gd name="connsiteY4" fmla="*/ 655606 h 2406770"/>
                    <a:gd name="connsiteX5" fmla="*/ 888520 w 1552754"/>
                    <a:gd name="connsiteY5" fmla="*/ 543463 h 2406770"/>
                    <a:gd name="connsiteX6" fmla="*/ 923025 w 1552754"/>
                    <a:gd name="connsiteY6" fmla="*/ 1138687 h 2406770"/>
                    <a:gd name="connsiteX7" fmla="*/ 690113 w 1552754"/>
                    <a:gd name="connsiteY7" fmla="*/ 2406768 h 2406770"/>
                    <a:gd name="connsiteX8" fmla="*/ 854015 w 1552754"/>
                    <a:gd name="connsiteY8" fmla="*/ 2406770 h 2406770"/>
                    <a:gd name="connsiteX9" fmla="*/ 1130061 w 1552754"/>
                    <a:gd name="connsiteY9" fmla="*/ 1414732 h 2406770"/>
                    <a:gd name="connsiteX10" fmla="*/ 1362973 w 1552754"/>
                    <a:gd name="connsiteY10" fmla="*/ 2372263 h 2406770"/>
                    <a:gd name="connsiteX11" fmla="*/ 1552754 w 1552754"/>
                    <a:gd name="connsiteY11" fmla="*/ 2380889 h 2406770"/>
                    <a:gd name="connsiteX12" fmla="*/ 1104181 w 1552754"/>
                    <a:gd name="connsiteY12" fmla="*/ 17252 h 2406770"/>
                    <a:gd name="connsiteX13" fmla="*/ 974784 w 1552754"/>
                    <a:gd name="connsiteY13" fmla="*/ 0 h 2406770"/>
                    <a:gd name="connsiteX0" fmla="*/ 974784 w 1552754"/>
                    <a:gd name="connsiteY0" fmla="*/ 51759 h 2458529"/>
                    <a:gd name="connsiteX1" fmla="*/ 543463 w 1552754"/>
                    <a:gd name="connsiteY1" fmla="*/ 595222 h 2458529"/>
                    <a:gd name="connsiteX2" fmla="*/ 0 w 1552754"/>
                    <a:gd name="connsiteY2" fmla="*/ 759124 h 2458529"/>
                    <a:gd name="connsiteX3" fmla="*/ 112143 w 1552754"/>
                    <a:gd name="connsiteY3" fmla="*/ 845388 h 2458529"/>
                    <a:gd name="connsiteX4" fmla="*/ 681486 w 1552754"/>
                    <a:gd name="connsiteY4" fmla="*/ 707365 h 2458529"/>
                    <a:gd name="connsiteX5" fmla="*/ 888520 w 1552754"/>
                    <a:gd name="connsiteY5" fmla="*/ 595222 h 2458529"/>
                    <a:gd name="connsiteX6" fmla="*/ 923025 w 1552754"/>
                    <a:gd name="connsiteY6" fmla="*/ 1190446 h 2458529"/>
                    <a:gd name="connsiteX7" fmla="*/ 690113 w 1552754"/>
                    <a:gd name="connsiteY7" fmla="*/ 2458527 h 2458529"/>
                    <a:gd name="connsiteX8" fmla="*/ 854015 w 1552754"/>
                    <a:gd name="connsiteY8" fmla="*/ 2458529 h 2458529"/>
                    <a:gd name="connsiteX9" fmla="*/ 1130061 w 1552754"/>
                    <a:gd name="connsiteY9" fmla="*/ 1466491 h 2458529"/>
                    <a:gd name="connsiteX10" fmla="*/ 1362973 w 1552754"/>
                    <a:gd name="connsiteY10" fmla="*/ 2424022 h 2458529"/>
                    <a:gd name="connsiteX11" fmla="*/ 1552754 w 1552754"/>
                    <a:gd name="connsiteY11" fmla="*/ 2432648 h 2458529"/>
                    <a:gd name="connsiteX12" fmla="*/ 1052422 w 1552754"/>
                    <a:gd name="connsiteY12" fmla="*/ 0 h 2458529"/>
                    <a:gd name="connsiteX13" fmla="*/ 974784 w 1552754"/>
                    <a:gd name="connsiteY13" fmla="*/ 51759 h 2458529"/>
                    <a:gd name="connsiteX0" fmla="*/ 974784 w 1552754"/>
                    <a:gd name="connsiteY0" fmla="*/ 8627 h 2415397"/>
                    <a:gd name="connsiteX1" fmla="*/ 543463 w 1552754"/>
                    <a:gd name="connsiteY1" fmla="*/ 552090 h 2415397"/>
                    <a:gd name="connsiteX2" fmla="*/ 0 w 1552754"/>
                    <a:gd name="connsiteY2" fmla="*/ 715992 h 2415397"/>
                    <a:gd name="connsiteX3" fmla="*/ 112143 w 1552754"/>
                    <a:gd name="connsiteY3" fmla="*/ 802256 h 2415397"/>
                    <a:gd name="connsiteX4" fmla="*/ 681486 w 1552754"/>
                    <a:gd name="connsiteY4" fmla="*/ 664233 h 2415397"/>
                    <a:gd name="connsiteX5" fmla="*/ 888520 w 1552754"/>
                    <a:gd name="connsiteY5" fmla="*/ 552090 h 2415397"/>
                    <a:gd name="connsiteX6" fmla="*/ 923025 w 1552754"/>
                    <a:gd name="connsiteY6" fmla="*/ 1147314 h 2415397"/>
                    <a:gd name="connsiteX7" fmla="*/ 690113 w 1552754"/>
                    <a:gd name="connsiteY7" fmla="*/ 2415395 h 2415397"/>
                    <a:gd name="connsiteX8" fmla="*/ 854015 w 1552754"/>
                    <a:gd name="connsiteY8" fmla="*/ 2415397 h 2415397"/>
                    <a:gd name="connsiteX9" fmla="*/ 1130061 w 1552754"/>
                    <a:gd name="connsiteY9" fmla="*/ 1423359 h 2415397"/>
                    <a:gd name="connsiteX10" fmla="*/ 1362973 w 1552754"/>
                    <a:gd name="connsiteY10" fmla="*/ 2380890 h 2415397"/>
                    <a:gd name="connsiteX11" fmla="*/ 1552754 w 1552754"/>
                    <a:gd name="connsiteY11" fmla="*/ 2389516 h 2415397"/>
                    <a:gd name="connsiteX12" fmla="*/ 1130060 w 1552754"/>
                    <a:gd name="connsiteY12" fmla="*/ 0 h 2415397"/>
                    <a:gd name="connsiteX13" fmla="*/ 974784 w 1552754"/>
                    <a:gd name="connsiteY13" fmla="*/ 8627 h 2415397"/>
                    <a:gd name="connsiteX0" fmla="*/ 974784 w 1552754"/>
                    <a:gd name="connsiteY0" fmla="*/ 8627 h 2415397"/>
                    <a:gd name="connsiteX1" fmla="*/ 543463 w 1552754"/>
                    <a:gd name="connsiteY1" fmla="*/ 552090 h 2415397"/>
                    <a:gd name="connsiteX2" fmla="*/ 0 w 1552754"/>
                    <a:gd name="connsiteY2" fmla="*/ 715992 h 2415397"/>
                    <a:gd name="connsiteX3" fmla="*/ 112143 w 1552754"/>
                    <a:gd name="connsiteY3" fmla="*/ 802256 h 2415397"/>
                    <a:gd name="connsiteX4" fmla="*/ 681486 w 1552754"/>
                    <a:gd name="connsiteY4" fmla="*/ 664233 h 2415397"/>
                    <a:gd name="connsiteX5" fmla="*/ 888520 w 1552754"/>
                    <a:gd name="connsiteY5" fmla="*/ 552090 h 2415397"/>
                    <a:gd name="connsiteX6" fmla="*/ 923025 w 1552754"/>
                    <a:gd name="connsiteY6" fmla="*/ 1147314 h 2415397"/>
                    <a:gd name="connsiteX7" fmla="*/ 690113 w 1552754"/>
                    <a:gd name="connsiteY7" fmla="*/ 2415395 h 2415397"/>
                    <a:gd name="connsiteX8" fmla="*/ 854015 w 1552754"/>
                    <a:gd name="connsiteY8" fmla="*/ 2415397 h 2415397"/>
                    <a:gd name="connsiteX9" fmla="*/ 1130061 w 1552754"/>
                    <a:gd name="connsiteY9" fmla="*/ 1423359 h 2415397"/>
                    <a:gd name="connsiteX10" fmla="*/ 1362973 w 1552754"/>
                    <a:gd name="connsiteY10" fmla="*/ 2380890 h 2415397"/>
                    <a:gd name="connsiteX11" fmla="*/ 1552754 w 1552754"/>
                    <a:gd name="connsiteY11" fmla="*/ 2389516 h 2415397"/>
                    <a:gd name="connsiteX12" fmla="*/ 1112807 w 1552754"/>
                    <a:gd name="connsiteY12" fmla="*/ 0 h 2415397"/>
                    <a:gd name="connsiteX13" fmla="*/ 974784 w 1552754"/>
                    <a:gd name="connsiteY13" fmla="*/ 8627 h 2415397"/>
                    <a:gd name="connsiteX0" fmla="*/ 974784 w 1552754"/>
                    <a:gd name="connsiteY0" fmla="*/ 8627 h 2432648"/>
                    <a:gd name="connsiteX1" fmla="*/ 543463 w 1552754"/>
                    <a:gd name="connsiteY1" fmla="*/ 552090 h 2432648"/>
                    <a:gd name="connsiteX2" fmla="*/ 0 w 1552754"/>
                    <a:gd name="connsiteY2" fmla="*/ 715992 h 2432648"/>
                    <a:gd name="connsiteX3" fmla="*/ 112143 w 1552754"/>
                    <a:gd name="connsiteY3" fmla="*/ 802256 h 2432648"/>
                    <a:gd name="connsiteX4" fmla="*/ 681486 w 1552754"/>
                    <a:gd name="connsiteY4" fmla="*/ 664233 h 2432648"/>
                    <a:gd name="connsiteX5" fmla="*/ 888520 w 1552754"/>
                    <a:gd name="connsiteY5" fmla="*/ 552090 h 2432648"/>
                    <a:gd name="connsiteX6" fmla="*/ 923025 w 1552754"/>
                    <a:gd name="connsiteY6" fmla="*/ 1147314 h 2432648"/>
                    <a:gd name="connsiteX7" fmla="*/ 690113 w 1552754"/>
                    <a:gd name="connsiteY7" fmla="*/ 2415395 h 2432648"/>
                    <a:gd name="connsiteX8" fmla="*/ 854015 w 1552754"/>
                    <a:gd name="connsiteY8" fmla="*/ 2415397 h 2432648"/>
                    <a:gd name="connsiteX9" fmla="*/ 1130061 w 1552754"/>
                    <a:gd name="connsiteY9" fmla="*/ 1423359 h 2432648"/>
                    <a:gd name="connsiteX10" fmla="*/ 1345720 w 1552754"/>
                    <a:gd name="connsiteY10" fmla="*/ 2432648 h 2432648"/>
                    <a:gd name="connsiteX11" fmla="*/ 1552754 w 1552754"/>
                    <a:gd name="connsiteY11" fmla="*/ 2389516 h 2432648"/>
                    <a:gd name="connsiteX12" fmla="*/ 1112807 w 1552754"/>
                    <a:gd name="connsiteY12" fmla="*/ 0 h 2432648"/>
                    <a:gd name="connsiteX13" fmla="*/ 974784 w 1552754"/>
                    <a:gd name="connsiteY13" fmla="*/ 8627 h 2432648"/>
                    <a:gd name="connsiteX0" fmla="*/ 974784 w 1483743"/>
                    <a:gd name="connsiteY0" fmla="*/ 8627 h 2432648"/>
                    <a:gd name="connsiteX1" fmla="*/ 543463 w 1483743"/>
                    <a:gd name="connsiteY1" fmla="*/ 552090 h 2432648"/>
                    <a:gd name="connsiteX2" fmla="*/ 0 w 1483743"/>
                    <a:gd name="connsiteY2" fmla="*/ 715992 h 2432648"/>
                    <a:gd name="connsiteX3" fmla="*/ 112143 w 1483743"/>
                    <a:gd name="connsiteY3" fmla="*/ 802256 h 2432648"/>
                    <a:gd name="connsiteX4" fmla="*/ 681486 w 1483743"/>
                    <a:gd name="connsiteY4" fmla="*/ 664233 h 2432648"/>
                    <a:gd name="connsiteX5" fmla="*/ 888520 w 1483743"/>
                    <a:gd name="connsiteY5" fmla="*/ 552090 h 2432648"/>
                    <a:gd name="connsiteX6" fmla="*/ 923025 w 1483743"/>
                    <a:gd name="connsiteY6" fmla="*/ 1147314 h 2432648"/>
                    <a:gd name="connsiteX7" fmla="*/ 690113 w 1483743"/>
                    <a:gd name="connsiteY7" fmla="*/ 2415395 h 2432648"/>
                    <a:gd name="connsiteX8" fmla="*/ 854015 w 1483743"/>
                    <a:gd name="connsiteY8" fmla="*/ 2415397 h 2432648"/>
                    <a:gd name="connsiteX9" fmla="*/ 1130061 w 1483743"/>
                    <a:gd name="connsiteY9" fmla="*/ 1423359 h 2432648"/>
                    <a:gd name="connsiteX10" fmla="*/ 1345720 w 1483743"/>
                    <a:gd name="connsiteY10" fmla="*/ 2432648 h 2432648"/>
                    <a:gd name="connsiteX11" fmla="*/ 1483743 w 1483743"/>
                    <a:gd name="connsiteY11" fmla="*/ 2424022 h 2432648"/>
                    <a:gd name="connsiteX12" fmla="*/ 1112807 w 1483743"/>
                    <a:gd name="connsiteY12" fmla="*/ 0 h 2432648"/>
                    <a:gd name="connsiteX13" fmla="*/ 974784 w 1483743"/>
                    <a:gd name="connsiteY13" fmla="*/ 8627 h 2432648"/>
                    <a:gd name="connsiteX0" fmla="*/ 974784 w 1483743"/>
                    <a:gd name="connsiteY0" fmla="*/ 0 h 2424021"/>
                    <a:gd name="connsiteX1" fmla="*/ 543463 w 1483743"/>
                    <a:gd name="connsiteY1" fmla="*/ 543463 h 2424021"/>
                    <a:gd name="connsiteX2" fmla="*/ 0 w 1483743"/>
                    <a:gd name="connsiteY2" fmla="*/ 707365 h 2424021"/>
                    <a:gd name="connsiteX3" fmla="*/ 112143 w 1483743"/>
                    <a:gd name="connsiteY3" fmla="*/ 793629 h 2424021"/>
                    <a:gd name="connsiteX4" fmla="*/ 681486 w 1483743"/>
                    <a:gd name="connsiteY4" fmla="*/ 655606 h 2424021"/>
                    <a:gd name="connsiteX5" fmla="*/ 888520 w 1483743"/>
                    <a:gd name="connsiteY5" fmla="*/ 543463 h 2424021"/>
                    <a:gd name="connsiteX6" fmla="*/ 923025 w 1483743"/>
                    <a:gd name="connsiteY6" fmla="*/ 1138687 h 2424021"/>
                    <a:gd name="connsiteX7" fmla="*/ 690113 w 1483743"/>
                    <a:gd name="connsiteY7" fmla="*/ 2406768 h 2424021"/>
                    <a:gd name="connsiteX8" fmla="*/ 854015 w 1483743"/>
                    <a:gd name="connsiteY8" fmla="*/ 2406770 h 2424021"/>
                    <a:gd name="connsiteX9" fmla="*/ 1130061 w 1483743"/>
                    <a:gd name="connsiteY9" fmla="*/ 1414732 h 2424021"/>
                    <a:gd name="connsiteX10" fmla="*/ 1345720 w 1483743"/>
                    <a:gd name="connsiteY10" fmla="*/ 2424021 h 2424021"/>
                    <a:gd name="connsiteX11" fmla="*/ 1483743 w 1483743"/>
                    <a:gd name="connsiteY11" fmla="*/ 2415395 h 2424021"/>
                    <a:gd name="connsiteX12" fmla="*/ 1086928 w 1483743"/>
                    <a:gd name="connsiteY12" fmla="*/ 51758 h 2424021"/>
                    <a:gd name="connsiteX13" fmla="*/ 974784 w 1483743"/>
                    <a:gd name="connsiteY13" fmla="*/ 0 h 2424021"/>
                    <a:gd name="connsiteX0" fmla="*/ 974784 w 1483743"/>
                    <a:gd name="connsiteY0" fmla="*/ 0 h 2380889"/>
                    <a:gd name="connsiteX1" fmla="*/ 543463 w 1483743"/>
                    <a:gd name="connsiteY1" fmla="*/ 500331 h 2380889"/>
                    <a:gd name="connsiteX2" fmla="*/ 0 w 1483743"/>
                    <a:gd name="connsiteY2" fmla="*/ 664233 h 2380889"/>
                    <a:gd name="connsiteX3" fmla="*/ 112143 w 1483743"/>
                    <a:gd name="connsiteY3" fmla="*/ 750497 h 2380889"/>
                    <a:gd name="connsiteX4" fmla="*/ 681486 w 1483743"/>
                    <a:gd name="connsiteY4" fmla="*/ 612474 h 2380889"/>
                    <a:gd name="connsiteX5" fmla="*/ 888520 w 1483743"/>
                    <a:gd name="connsiteY5" fmla="*/ 500331 h 2380889"/>
                    <a:gd name="connsiteX6" fmla="*/ 923025 w 1483743"/>
                    <a:gd name="connsiteY6" fmla="*/ 1095555 h 2380889"/>
                    <a:gd name="connsiteX7" fmla="*/ 690113 w 1483743"/>
                    <a:gd name="connsiteY7" fmla="*/ 2363636 h 2380889"/>
                    <a:gd name="connsiteX8" fmla="*/ 854015 w 1483743"/>
                    <a:gd name="connsiteY8" fmla="*/ 2363638 h 2380889"/>
                    <a:gd name="connsiteX9" fmla="*/ 1130061 w 1483743"/>
                    <a:gd name="connsiteY9" fmla="*/ 1371600 h 2380889"/>
                    <a:gd name="connsiteX10" fmla="*/ 1345720 w 1483743"/>
                    <a:gd name="connsiteY10" fmla="*/ 2380889 h 2380889"/>
                    <a:gd name="connsiteX11" fmla="*/ 1483743 w 1483743"/>
                    <a:gd name="connsiteY11" fmla="*/ 2372263 h 2380889"/>
                    <a:gd name="connsiteX12" fmla="*/ 1086928 w 1483743"/>
                    <a:gd name="connsiteY12" fmla="*/ 8626 h 2380889"/>
                    <a:gd name="connsiteX13" fmla="*/ 974784 w 1483743"/>
                    <a:gd name="connsiteY13" fmla="*/ 0 h 2380889"/>
                    <a:gd name="connsiteX0" fmla="*/ 974784 w 1483743"/>
                    <a:gd name="connsiteY0" fmla="*/ 0 h 2380889"/>
                    <a:gd name="connsiteX1" fmla="*/ 655606 w 1483743"/>
                    <a:gd name="connsiteY1" fmla="*/ 474452 h 2380889"/>
                    <a:gd name="connsiteX2" fmla="*/ 0 w 1483743"/>
                    <a:gd name="connsiteY2" fmla="*/ 664233 h 2380889"/>
                    <a:gd name="connsiteX3" fmla="*/ 112143 w 1483743"/>
                    <a:gd name="connsiteY3" fmla="*/ 750497 h 2380889"/>
                    <a:gd name="connsiteX4" fmla="*/ 681486 w 1483743"/>
                    <a:gd name="connsiteY4" fmla="*/ 612474 h 2380889"/>
                    <a:gd name="connsiteX5" fmla="*/ 888520 w 1483743"/>
                    <a:gd name="connsiteY5" fmla="*/ 500331 h 2380889"/>
                    <a:gd name="connsiteX6" fmla="*/ 923025 w 1483743"/>
                    <a:gd name="connsiteY6" fmla="*/ 1095555 h 2380889"/>
                    <a:gd name="connsiteX7" fmla="*/ 690113 w 1483743"/>
                    <a:gd name="connsiteY7" fmla="*/ 2363636 h 2380889"/>
                    <a:gd name="connsiteX8" fmla="*/ 854015 w 1483743"/>
                    <a:gd name="connsiteY8" fmla="*/ 2363638 h 2380889"/>
                    <a:gd name="connsiteX9" fmla="*/ 1130061 w 1483743"/>
                    <a:gd name="connsiteY9" fmla="*/ 1371600 h 2380889"/>
                    <a:gd name="connsiteX10" fmla="*/ 1345720 w 1483743"/>
                    <a:gd name="connsiteY10" fmla="*/ 2380889 h 2380889"/>
                    <a:gd name="connsiteX11" fmla="*/ 1483743 w 1483743"/>
                    <a:gd name="connsiteY11" fmla="*/ 2372263 h 2380889"/>
                    <a:gd name="connsiteX12" fmla="*/ 1086928 w 1483743"/>
                    <a:gd name="connsiteY12" fmla="*/ 8626 h 2380889"/>
                    <a:gd name="connsiteX13" fmla="*/ 974784 w 1483743"/>
                    <a:gd name="connsiteY13" fmla="*/ 0 h 2380889"/>
                    <a:gd name="connsiteX0" fmla="*/ 974784 w 1483743"/>
                    <a:gd name="connsiteY0" fmla="*/ 0 h 2380889"/>
                    <a:gd name="connsiteX1" fmla="*/ 655606 w 1483743"/>
                    <a:gd name="connsiteY1" fmla="*/ 474452 h 2380889"/>
                    <a:gd name="connsiteX2" fmla="*/ 77638 w 1483743"/>
                    <a:gd name="connsiteY2" fmla="*/ 638354 h 2380889"/>
                    <a:gd name="connsiteX3" fmla="*/ 0 w 1483743"/>
                    <a:gd name="connsiteY3" fmla="*/ 664233 h 2380889"/>
                    <a:gd name="connsiteX4" fmla="*/ 112143 w 1483743"/>
                    <a:gd name="connsiteY4" fmla="*/ 750497 h 2380889"/>
                    <a:gd name="connsiteX5" fmla="*/ 681486 w 1483743"/>
                    <a:gd name="connsiteY5" fmla="*/ 612474 h 2380889"/>
                    <a:gd name="connsiteX6" fmla="*/ 888520 w 1483743"/>
                    <a:gd name="connsiteY6" fmla="*/ 500331 h 2380889"/>
                    <a:gd name="connsiteX7" fmla="*/ 923025 w 1483743"/>
                    <a:gd name="connsiteY7" fmla="*/ 1095555 h 2380889"/>
                    <a:gd name="connsiteX8" fmla="*/ 690113 w 1483743"/>
                    <a:gd name="connsiteY8" fmla="*/ 2363636 h 2380889"/>
                    <a:gd name="connsiteX9" fmla="*/ 854015 w 1483743"/>
                    <a:gd name="connsiteY9" fmla="*/ 2363638 h 2380889"/>
                    <a:gd name="connsiteX10" fmla="*/ 1130061 w 1483743"/>
                    <a:gd name="connsiteY10" fmla="*/ 1371600 h 2380889"/>
                    <a:gd name="connsiteX11" fmla="*/ 1345720 w 1483743"/>
                    <a:gd name="connsiteY11" fmla="*/ 2380889 h 2380889"/>
                    <a:gd name="connsiteX12" fmla="*/ 1483743 w 1483743"/>
                    <a:gd name="connsiteY12" fmla="*/ 2372263 h 2380889"/>
                    <a:gd name="connsiteX13" fmla="*/ 1086928 w 1483743"/>
                    <a:gd name="connsiteY13" fmla="*/ 8626 h 2380889"/>
                    <a:gd name="connsiteX14" fmla="*/ 974784 w 1483743"/>
                    <a:gd name="connsiteY14" fmla="*/ 0 h 2380889"/>
                    <a:gd name="connsiteX0" fmla="*/ 974784 w 1483743"/>
                    <a:gd name="connsiteY0" fmla="*/ 0 h 2380889"/>
                    <a:gd name="connsiteX1" fmla="*/ 655606 w 1483743"/>
                    <a:gd name="connsiteY1" fmla="*/ 474452 h 2380889"/>
                    <a:gd name="connsiteX2" fmla="*/ 77638 w 1483743"/>
                    <a:gd name="connsiteY2" fmla="*/ 638354 h 2380889"/>
                    <a:gd name="connsiteX3" fmla="*/ 0 w 1483743"/>
                    <a:gd name="connsiteY3" fmla="*/ 664233 h 2380889"/>
                    <a:gd name="connsiteX4" fmla="*/ 112143 w 1483743"/>
                    <a:gd name="connsiteY4" fmla="*/ 750497 h 2380889"/>
                    <a:gd name="connsiteX5" fmla="*/ 681486 w 1483743"/>
                    <a:gd name="connsiteY5" fmla="*/ 612474 h 2380889"/>
                    <a:gd name="connsiteX6" fmla="*/ 888520 w 1483743"/>
                    <a:gd name="connsiteY6" fmla="*/ 500331 h 2380889"/>
                    <a:gd name="connsiteX7" fmla="*/ 923025 w 1483743"/>
                    <a:gd name="connsiteY7" fmla="*/ 1095555 h 2380889"/>
                    <a:gd name="connsiteX8" fmla="*/ 690113 w 1483743"/>
                    <a:gd name="connsiteY8" fmla="*/ 2363636 h 2380889"/>
                    <a:gd name="connsiteX9" fmla="*/ 854015 w 1483743"/>
                    <a:gd name="connsiteY9" fmla="*/ 2363638 h 2380889"/>
                    <a:gd name="connsiteX10" fmla="*/ 1130061 w 1483743"/>
                    <a:gd name="connsiteY10" fmla="*/ 1371600 h 2380889"/>
                    <a:gd name="connsiteX11" fmla="*/ 1345720 w 1483743"/>
                    <a:gd name="connsiteY11" fmla="*/ 2380889 h 2380889"/>
                    <a:gd name="connsiteX12" fmla="*/ 1483743 w 1483743"/>
                    <a:gd name="connsiteY12" fmla="*/ 2372263 h 2380889"/>
                    <a:gd name="connsiteX13" fmla="*/ 1086928 w 1483743"/>
                    <a:gd name="connsiteY13" fmla="*/ 8626 h 2380889"/>
                    <a:gd name="connsiteX14" fmla="*/ 974784 w 1483743"/>
                    <a:gd name="connsiteY14" fmla="*/ 0 h 2380889"/>
                    <a:gd name="connsiteX0" fmla="*/ 974784 w 1483743"/>
                    <a:gd name="connsiteY0" fmla="*/ 0 h 2380889"/>
                    <a:gd name="connsiteX1" fmla="*/ 577968 w 1483743"/>
                    <a:gd name="connsiteY1" fmla="*/ 431320 h 2380889"/>
                    <a:gd name="connsiteX2" fmla="*/ 77638 w 1483743"/>
                    <a:gd name="connsiteY2" fmla="*/ 638354 h 2380889"/>
                    <a:gd name="connsiteX3" fmla="*/ 0 w 1483743"/>
                    <a:gd name="connsiteY3" fmla="*/ 664233 h 2380889"/>
                    <a:gd name="connsiteX4" fmla="*/ 112143 w 1483743"/>
                    <a:gd name="connsiteY4" fmla="*/ 750497 h 2380889"/>
                    <a:gd name="connsiteX5" fmla="*/ 681486 w 1483743"/>
                    <a:gd name="connsiteY5" fmla="*/ 612474 h 2380889"/>
                    <a:gd name="connsiteX6" fmla="*/ 888520 w 1483743"/>
                    <a:gd name="connsiteY6" fmla="*/ 500331 h 2380889"/>
                    <a:gd name="connsiteX7" fmla="*/ 923025 w 1483743"/>
                    <a:gd name="connsiteY7" fmla="*/ 1095555 h 2380889"/>
                    <a:gd name="connsiteX8" fmla="*/ 690113 w 1483743"/>
                    <a:gd name="connsiteY8" fmla="*/ 2363636 h 2380889"/>
                    <a:gd name="connsiteX9" fmla="*/ 854015 w 1483743"/>
                    <a:gd name="connsiteY9" fmla="*/ 2363638 h 2380889"/>
                    <a:gd name="connsiteX10" fmla="*/ 1130061 w 1483743"/>
                    <a:gd name="connsiteY10" fmla="*/ 1371600 h 2380889"/>
                    <a:gd name="connsiteX11" fmla="*/ 1345720 w 1483743"/>
                    <a:gd name="connsiteY11" fmla="*/ 2380889 h 2380889"/>
                    <a:gd name="connsiteX12" fmla="*/ 1483743 w 1483743"/>
                    <a:gd name="connsiteY12" fmla="*/ 2372263 h 2380889"/>
                    <a:gd name="connsiteX13" fmla="*/ 1086928 w 1483743"/>
                    <a:gd name="connsiteY13" fmla="*/ 8626 h 2380889"/>
                    <a:gd name="connsiteX14" fmla="*/ 974784 w 1483743"/>
                    <a:gd name="connsiteY14" fmla="*/ 0 h 2380889"/>
                    <a:gd name="connsiteX0" fmla="*/ 974784 w 1483743"/>
                    <a:gd name="connsiteY0" fmla="*/ 0 h 2380889"/>
                    <a:gd name="connsiteX1" fmla="*/ 577968 w 1483743"/>
                    <a:gd name="connsiteY1" fmla="*/ 431320 h 2380889"/>
                    <a:gd name="connsiteX2" fmla="*/ 0 w 1483743"/>
                    <a:gd name="connsiteY2" fmla="*/ 664233 h 2380889"/>
                    <a:gd name="connsiteX3" fmla="*/ 112143 w 1483743"/>
                    <a:gd name="connsiteY3" fmla="*/ 750497 h 2380889"/>
                    <a:gd name="connsiteX4" fmla="*/ 681486 w 1483743"/>
                    <a:gd name="connsiteY4" fmla="*/ 612474 h 2380889"/>
                    <a:gd name="connsiteX5" fmla="*/ 888520 w 1483743"/>
                    <a:gd name="connsiteY5" fmla="*/ 500331 h 2380889"/>
                    <a:gd name="connsiteX6" fmla="*/ 923025 w 1483743"/>
                    <a:gd name="connsiteY6" fmla="*/ 1095555 h 2380889"/>
                    <a:gd name="connsiteX7" fmla="*/ 690113 w 1483743"/>
                    <a:gd name="connsiteY7" fmla="*/ 2363636 h 2380889"/>
                    <a:gd name="connsiteX8" fmla="*/ 854015 w 1483743"/>
                    <a:gd name="connsiteY8" fmla="*/ 2363638 h 2380889"/>
                    <a:gd name="connsiteX9" fmla="*/ 1130061 w 1483743"/>
                    <a:gd name="connsiteY9" fmla="*/ 1371600 h 2380889"/>
                    <a:gd name="connsiteX10" fmla="*/ 1345720 w 1483743"/>
                    <a:gd name="connsiteY10" fmla="*/ 2380889 h 2380889"/>
                    <a:gd name="connsiteX11" fmla="*/ 1483743 w 1483743"/>
                    <a:gd name="connsiteY11" fmla="*/ 2372263 h 2380889"/>
                    <a:gd name="connsiteX12" fmla="*/ 1086928 w 1483743"/>
                    <a:gd name="connsiteY12" fmla="*/ 8626 h 2380889"/>
                    <a:gd name="connsiteX13" fmla="*/ 974784 w 1483743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52423 w 1406105"/>
                    <a:gd name="connsiteY9" fmla="*/ 1371600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52423 w 1406105"/>
                    <a:gd name="connsiteY9" fmla="*/ 1371600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52423 w 1406105"/>
                    <a:gd name="connsiteY9" fmla="*/ 1371600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52423 w 1406105"/>
                    <a:gd name="connsiteY9" fmla="*/ 1371600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17917 w 1406105"/>
                    <a:gd name="connsiteY9" fmla="*/ 1328468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17917 w 1406105"/>
                    <a:gd name="connsiteY9" fmla="*/ 1328468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17917 w 1406105"/>
                    <a:gd name="connsiteY9" fmla="*/ 1328468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17917 w 1406105"/>
                    <a:gd name="connsiteY9" fmla="*/ 1328468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17917 w 1406105"/>
                    <a:gd name="connsiteY9" fmla="*/ 1328468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17917 w 1406105"/>
                    <a:gd name="connsiteY9" fmla="*/ 1328468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62641 w 1371600"/>
                    <a:gd name="connsiteY0" fmla="*/ 0 h 2380889"/>
                    <a:gd name="connsiteX1" fmla="*/ 465825 w 1371600"/>
                    <a:gd name="connsiteY1" fmla="*/ 431320 h 2380889"/>
                    <a:gd name="connsiteX2" fmla="*/ 319178 w 1371600"/>
                    <a:gd name="connsiteY2" fmla="*/ 560717 h 2380889"/>
                    <a:gd name="connsiteX3" fmla="*/ 0 w 1371600"/>
                    <a:gd name="connsiteY3" fmla="*/ 750497 h 2380889"/>
                    <a:gd name="connsiteX4" fmla="*/ 569343 w 1371600"/>
                    <a:gd name="connsiteY4" fmla="*/ 612474 h 2380889"/>
                    <a:gd name="connsiteX5" fmla="*/ 776377 w 1371600"/>
                    <a:gd name="connsiteY5" fmla="*/ 500331 h 2380889"/>
                    <a:gd name="connsiteX6" fmla="*/ 810882 w 1371600"/>
                    <a:gd name="connsiteY6" fmla="*/ 1095555 h 2380889"/>
                    <a:gd name="connsiteX7" fmla="*/ 577970 w 1371600"/>
                    <a:gd name="connsiteY7" fmla="*/ 2363636 h 2380889"/>
                    <a:gd name="connsiteX8" fmla="*/ 741872 w 1371600"/>
                    <a:gd name="connsiteY8" fmla="*/ 2363638 h 2380889"/>
                    <a:gd name="connsiteX9" fmla="*/ 983412 w 1371600"/>
                    <a:gd name="connsiteY9" fmla="*/ 1328468 h 2380889"/>
                    <a:gd name="connsiteX10" fmla="*/ 1233577 w 1371600"/>
                    <a:gd name="connsiteY10" fmla="*/ 2380889 h 2380889"/>
                    <a:gd name="connsiteX11" fmla="*/ 1371600 w 1371600"/>
                    <a:gd name="connsiteY11" fmla="*/ 2372263 h 2380889"/>
                    <a:gd name="connsiteX12" fmla="*/ 974785 w 1371600"/>
                    <a:gd name="connsiteY12" fmla="*/ 8626 h 2380889"/>
                    <a:gd name="connsiteX13" fmla="*/ 862641 w 1371600"/>
                    <a:gd name="connsiteY13" fmla="*/ 0 h 2380889"/>
                    <a:gd name="connsiteX0" fmla="*/ 862641 w 1371600"/>
                    <a:gd name="connsiteY0" fmla="*/ 0 h 2380889"/>
                    <a:gd name="connsiteX1" fmla="*/ 465825 w 1371600"/>
                    <a:gd name="connsiteY1" fmla="*/ 431320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77969 w 1371600"/>
                    <a:gd name="connsiteY1" fmla="*/ 483078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95223 w 1371600"/>
                    <a:gd name="connsiteY6" fmla="*/ 2346384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95223 w 1371600"/>
                    <a:gd name="connsiteY6" fmla="*/ 2346384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603849 w 1371600"/>
                    <a:gd name="connsiteY6" fmla="*/ 2355010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591783 w 1371600"/>
                    <a:gd name="connsiteY3" fmla="*/ 646133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32475 w 1371600"/>
                    <a:gd name="connsiteY4" fmla="*/ 472282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32475 w 1371600"/>
                    <a:gd name="connsiteY4" fmla="*/ 472282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32475 w 1371600"/>
                    <a:gd name="connsiteY4" fmla="*/ 472282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10035 w 1371600"/>
                    <a:gd name="connsiteY4" fmla="*/ 483502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10035 w 1371600"/>
                    <a:gd name="connsiteY4" fmla="*/ 483502 h 2380889"/>
                    <a:gd name="connsiteX5" fmla="*/ 810882 w 1371600"/>
                    <a:gd name="connsiteY5" fmla="*/ 1095555 h 2380889"/>
                    <a:gd name="connsiteX6" fmla="*/ 606019 w 1371600"/>
                    <a:gd name="connsiteY6" fmla="*/ 2380465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6078"/>
                    <a:gd name="connsiteX1" fmla="*/ 542617 w 1371600"/>
                    <a:gd name="connsiteY1" fmla="*/ 479639 h 2386078"/>
                    <a:gd name="connsiteX2" fmla="*/ 0 w 1371600"/>
                    <a:gd name="connsiteY2" fmla="*/ 750497 h 2386078"/>
                    <a:gd name="connsiteX3" fmla="*/ 619833 w 1371600"/>
                    <a:gd name="connsiteY3" fmla="*/ 612474 h 2386078"/>
                    <a:gd name="connsiteX4" fmla="*/ 810035 w 1371600"/>
                    <a:gd name="connsiteY4" fmla="*/ 483502 h 2386078"/>
                    <a:gd name="connsiteX5" fmla="*/ 810882 w 1371600"/>
                    <a:gd name="connsiteY5" fmla="*/ 1095555 h 2386078"/>
                    <a:gd name="connsiteX6" fmla="*/ 606019 w 1371600"/>
                    <a:gd name="connsiteY6" fmla="*/ 2380465 h 2386078"/>
                    <a:gd name="connsiteX7" fmla="*/ 741872 w 1371600"/>
                    <a:gd name="connsiteY7" fmla="*/ 2386078 h 2386078"/>
                    <a:gd name="connsiteX8" fmla="*/ 1026544 w 1371600"/>
                    <a:gd name="connsiteY8" fmla="*/ 1345720 h 2386078"/>
                    <a:gd name="connsiteX9" fmla="*/ 1233577 w 1371600"/>
                    <a:gd name="connsiteY9" fmla="*/ 2380889 h 2386078"/>
                    <a:gd name="connsiteX10" fmla="*/ 1371600 w 1371600"/>
                    <a:gd name="connsiteY10" fmla="*/ 2372263 h 2386078"/>
                    <a:gd name="connsiteX11" fmla="*/ 974785 w 1371600"/>
                    <a:gd name="connsiteY11" fmla="*/ 8626 h 2386078"/>
                    <a:gd name="connsiteX12" fmla="*/ 862641 w 1371600"/>
                    <a:gd name="connsiteY12" fmla="*/ 0 h 2386078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10035 w 1371600"/>
                    <a:gd name="connsiteY4" fmla="*/ 483502 h 2380889"/>
                    <a:gd name="connsiteX5" fmla="*/ 810882 w 1371600"/>
                    <a:gd name="connsiteY5" fmla="*/ 1095555 h 2380889"/>
                    <a:gd name="connsiteX6" fmla="*/ 606019 w 1371600"/>
                    <a:gd name="connsiteY6" fmla="*/ 2380465 h 2380889"/>
                    <a:gd name="connsiteX7" fmla="*/ 747482 w 1371600"/>
                    <a:gd name="connsiteY7" fmla="*/ 238046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10035 w 1371600"/>
                    <a:gd name="connsiteY4" fmla="*/ 483502 h 2380889"/>
                    <a:gd name="connsiteX5" fmla="*/ 810882 w 1371600"/>
                    <a:gd name="connsiteY5" fmla="*/ 1095555 h 2380889"/>
                    <a:gd name="connsiteX6" fmla="*/ 606019 w 1371600"/>
                    <a:gd name="connsiteY6" fmla="*/ 2380465 h 2380889"/>
                    <a:gd name="connsiteX7" fmla="*/ 747482 w 1371600"/>
                    <a:gd name="connsiteY7" fmla="*/ 238046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10035 w 1371600"/>
                    <a:gd name="connsiteY4" fmla="*/ 483502 h 2380889"/>
                    <a:gd name="connsiteX5" fmla="*/ 810882 w 1371600"/>
                    <a:gd name="connsiteY5" fmla="*/ 1095555 h 2380889"/>
                    <a:gd name="connsiteX6" fmla="*/ 606019 w 1371600"/>
                    <a:gd name="connsiteY6" fmla="*/ 2380465 h 2380889"/>
                    <a:gd name="connsiteX7" fmla="*/ 747482 w 1371600"/>
                    <a:gd name="connsiteY7" fmla="*/ 238046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7210"/>
                    <a:gd name="connsiteY0" fmla="*/ 0 h 2380889"/>
                    <a:gd name="connsiteX1" fmla="*/ 542617 w 1377210"/>
                    <a:gd name="connsiteY1" fmla="*/ 479639 h 2380889"/>
                    <a:gd name="connsiteX2" fmla="*/ 0 w 1377210"/>
                    <a:gd name="connsiteY2" fmla="*/ 750497 h 2380889"/>
                    <a:gd name="connsiteX3" fmla="*/ 619833 w 1377210"/>
                    <a:gd name="connsiteY3" fmla="*/ 612474 h 2380889"/>
                    <a:gd name="connsiteX4" fmla="*/ 810035 w 1377210"/>
                    <a:gd name="connsiteY4" fmla="*/ 483502 h 2380889"/>
                    <a:gd name="connsiteX5" fmla="*/ 810882 w 1377210"/>
                    <a:gd name="connsiteY5" fmla="*/ 1095555 h 2380889"/>
                    <a:gd name="connsiteX6" fmla="*/ 606019 w 1377210"/>
                    <a:gd name="connsiteY6" fmla="*/ 2380465 h 2380889"/>
                    <a:gd name="connsiteX7" fmla="*/ 747482 w 1377210"/>
                    <a:gd name="connsiteY7" fmla="*/ 2380468 h 2380889"/>
                    <a:gd name="connsiteX8" fmla="*/ 1026544 w 1377210"/>
                    <a:gd name="connsiteY8" fmla="*/ 1345720 h 2380889"/>
                    <a:gd name="connsiteX9" fmla="*/ 1233577 w 1377210"/>
                    <a:gd name="connsiteY9" fmla="*/ 2380889 h 2380889"/>
                    <a:gd name="connsiteX10" fmla="*/ 1377210 w 1377210"/>
                    <a:gd name="connsiteY10" fmla="*/ 2377873 h 2380889"/>
                    <a:gd name="connsiteX11" fmla="*/ 974785 w 1377210"/>
                    <a:gd name="connsiteY11" fmla="*/ 8626 h 2380889"/>
                    <a:gd name="connsiteX12" fmla="*/ 862641 w 1377210"/>
                    <a:gd name="connsiteY12" fmla="*/ 0 h 2380889"/>
                    <a:gd name="connsiteX0" fmla="*/ 862641 w 1377210"/>
                    <a:gd name="connsiteY0" fmla="*/ 0 h 2380889"/>
                    <a:gd name="connsiteX1" fmla="*/ 542617 w 1377210"/>
                    <a:gd name="connsiteY1" fmla="*/ 479639 h 2380889"/>
                    <a:gd name="connsiteX2" fmla="*/ 165490 w 1377210"/>
                    <a:gd name="connsiteY2" fmla="*/ 658782 h 2380889"/>
                    <a:gd name="connsiteX3" fmla="*/ 0 w 1377210"/>
                    <a:gd name="connsiteY3" fmla="*/ 750497 h 2380889"/>
                    <a:gd name="connsiteX4" fmla="*/ 619833 w 1377210"/>
                    <a:gd name="connsiteY4" fmla="*/ 612474 h 2380889"/>
                    <a:gd name="connsiteX5" fmla="*/ 810035 w 1377210"/>
                    <a:gd name="connsiteY5" fmla="*/ 483502 h 2380889"/>
                    <a:gd name="connsiteX6" fmla="*/ 810882 w 1377210"/>
                    <a:gd name="connsiteY6" fmla="*/ 1095555 h 2380889"/>
                    <a:gd name="connsiteX7" fmla="*/ 606019 w 1377210"/>
                    <a:gd name="connsiteY7" fmla="*/ 2380465 h 2380889"/>
                    <a:gd name="connsiteX8" fmla="*/ 747482 w 1377210"/>
                    <a:gd name="connsiteY8" fmla="*/ 2380468 h 2380889"/>
                    <a:gd name="connsiteX9" fmla="*/ 1026544 w 1377210"/>
                    <a:gd name="connsiteY9" fmla="*/ 1345720 h 2380889"/>
                    <a:gd name="connsiteX10" fmla="*/ 1233577 w 1377210"/>
                    <a:gd name="connsiteY10" fmla="*/ 2380889 h 2380889"/>
                    <a:gd name="connsiteX11" fmla="*/ 1377210 w 1377210"/>
                    <a:gd name="connsiteY11" fmla="*/ 2377873 h 2380889"/>
                    <a:gd name="connsiteX12" fmla="*/ 974785 w 1377210"/>
                    <a:gd name="connsiteY12" fmla="*/ 8626 h 2380889"/>
                    <a:gd name="connsiteX13" fmla="*/ 862641 w 1377210"/>
                    <a:gd name="connsiteY13" fmla="*/ 0 h 2380889"/>
                    <a:gd name="connsiteX0" fmla="*/ 862641 w 1377210"/>
                    <a:gd name="connsiteY0" fmla="*/ 0 h 2380889"/>
                    <a:gd name="connsiteX1" fmla="*/ 542617 w 1377210"/>
                    <a:gd name="connsiteY1" fmla="*/ 479639 h 2380889"/>
                    <a:gd name="connsiteX2" fmla="*/ 47684 w 1377210"/>
                    <a:gd name="connsiteY2" fmla="*/ 670001 h 2380889"/>
                    <a:gd name="connsiteX3" fmla="*/ 0 w 1377210"/>
                    <a:gd name="connsiteY3" fmla="*/ 750497 h 2380889"/>
                    <a:gd name="connsiteX4" fmla="*/ 619833 w 1377210"/>
                    <a:gd name="connsiteY4" fmla="*/ 612474 h 2380889"/>
                    <a:gd name="connsiteX5" fmla="*/ 810035 w 1377210"/>
                    <a:gd name="connsiteY5" fmla="*/ 483502 h 2380889"/>
                    <a:gd name="connsiteX6" fmla="*/ 810882 w 1377210"/>
                    <a:gd name="connsiteY6" fmla="*/ 1095555 h 2380889"/>
                    <a:gd name="connsiteX7" fmla="*/ 606019 w 1377210"/>
                    <a:gd name="connsiteY7" fmla="*/ 2380465 h 2380889"/>
                    <a:gd name="connsiteX8" fmla="*/ 747482 w 1377210"/>
                    <a:gd name="connsiteY8" fmla="*/ 2380468 h 2380889"/>
                    <a:gd name="connsiteX9" fmla="*/ 1026544 w 1377210"/>
                    <a:gd name="connsiteY9" fmla="*/ 1345720 h 2380889"/>
                    <a:gd name="connsiteX10" fmla="*/ 1233577 w 1377210"/>
                    <a:gd name="connsiteY10" fmla="*/ 2380889 h 2380889"/>
                    <a:gd name="connsiteX11" fmla="*/ 1377210 w 1377210"/>
                    <a:gd name="connsiteY11" fmla="*/ 2377873 h 2380889"/>
                    <a:gd name="connsiteX12" fmla="*/ 974785 w 1377210"/>
                    <a:gd name="connsiteY12" fmla="*/ 8626 h 2380889"/>
                    <a:gd name="connsiteX13" fmla="*/ 862641 w 1377210"/>
                    <a:gd name="connsiteY13" fmla="*/ 0 h 2380889"/>
                    <a:gd name="connsiteX0" fmla="*/ 814957 w 1329526"/>
                    <a:gd name="connsiteY0" fmla="*/ 0 h 2380889"/>
                    <a:gd name="connsiteX1" fmla="*/ 494933 w 1329526"/>
                    <a:gd name="connsiteY1" fmla="*/ 479639 h 2380889"/>
                    <a:gd name="connsiteX2" fmla="*/ 0 w 1329526"/>
                    <a:gd name="connsiteY2" fmla="*/ 670001 h 2380889"/>
                    <a:gd name="connsiteX3" fmla="*/ 30854 w 1329526"/>
                    <a:gd name="connsiteY3" fmla="*/ 744887 h 2380889"/>
                    <a:gd name="connsiteX4" fmla="*/ 572149 w 1329526"/>
                    <a:gd name="connsiteY4" fmla="*/ 612474 h 2380889"/>
                    <a:gd name="connsiteX5" fmla="*/ 762351 w 1329526"/>
                    <a:gd name="connsiteY5" fmla="*/ 483502 h 2380889"/>
                    <a:gd name="connsiteX6" fmla="*/ 763198 w 1329526"/>
                    <a:gd name="connsiteY6" fmla="*/ 1095555 h 2380889"/>
                    <a:gd name="connsiteX7" fmla="*/ 558335 w 1329526"/>
                    <a:gd name="connsiteY7" fmla="*/ 2380465 h 2380889"/>
                    <a:gd name="connsiteX8" fmla="*/ 699798 w 1329526"/>
                    <a:gd name="connsiteY8" fmla="*/ 2380468 h 2380889"/>
                    <a:gd name="connsiteX9" fmla="*/ 978860 w 1329526"/>
                    <a:gd name="connsiteY9" fmla="*/ 1345720 h 2380889"/>
                    <a:gd name="connsiteX10" fmla="*/ 1185893 w 1329526"/>
                    <a:gd name="connsiteY10" fmla="*/ 2380889 h 2380889"/>
                    <a:gd name="connsiteX11" fmla="*/ 1329526 w 1329526"/>
                    <a:gd name="connsiteY11" fmla="*/ 2377873 h 2380889"/>
                    <a:gd name="connsiteX12" fmla="*/ 927101 w 1329526"/>
                    <a:gd name="connsiteY12" fmla="*/ 8626 h 2380889"/>
                    <a:gd name="connsiteX13" fmla="*/ 814957 w 1329526"/>
                    <a:gd name="connsiteY13" fmla="*/ 0 h 2380889"/>
                    <a:gd name="connsiteX0" fmla="*/ 814957 w 1329526"/>
                    <a:gd name="connsiteY0" fmla="*/ 0 h 2380889"/>
                    <a:gd name="connsiteX1" fmla="*/ 494933 w 1329526"/>
                    <a:gd name="connsiteY1" fmla="*/ 479639 h 2380889"/>
                    <a:gd name="connsiteX2" fmla="*/ 0 w 1329526"/>
                    <a:gd name="connsiteY2" fmla="*/ 670001 h 2380889"/>
                    <a:gd name="connsiteX3" fmla="*/ 30854 w 1329526"/>
                    <a:gd name="connsiteY3" fmla="*/ 744887 h 2380889"/>
                    <a:gd name="connsiteX4" fmla="*/ 572149 w 1329526"/>
                    <a:gd name="connsiteY4" fmla="*/ 612474 h 2380889"/>
                    <a:gd name="connsiteX5" fmla="*/ 762351 w 1329526"/>
                    <a:gd name="connsiteY5" fmla="*/ 483502 h 2380889"/>
                    <a:gd name="connsiteX6" fmla="*/ 763198 w 1329526"/>
                    <a:gd name="connsiteY6" fmla="*/ 1095555 h 2380889"/>
                    <a:gd name="connsiteX7" fmla="*/ 558335 w 1329526"/>
                    <a:gd name="connsiteY7" fmla="*/ 2380465 h 2380889"/>
                    <a:gd name="connsiteX8" fmla="*/ 699798 w 1329526"/>
                    <a:gd name="connsiteY8" fmla="*/ 2380468 h 2380889"/>
                    <a:gd name="connsiteX9" fmla="*/ 962030 w 1329526"/>
                    <a:gd name="connsiteY9" fmla="*/ 1407428 h 2380889"/>
                    <a:gd name="connsiteX10" fmla="*/ 1185893 w 1329526"/>
                    <a:gd name="connsiteY10" fmla="*/ 2380889 h 2380889"/>
                    <a:gd name="connsiteX11" fmla="*/ 1329526 w 1329526"/>
                    <a:gd name="connsiteY11" fmla="*/ 2377873 h 2380889"/>
                    <a:gd name="connsiteX12" fmla="*/ 927101 w 1329526"/>
                    <a:gd name="connsiteY12" fmla="*/ 8626 h 2380889"/>
                    <a:gd name="connsiteX13" fmla="*/ 814957 w 1329526"/>
                    <a:gd name="connsiteY13" fmla="*/ 0 h 2380889"/>
                    <a:gd name="connsiteX0" fmla="*/ 814957 w 1329526"/>
                    <a:gd name="connsiteY0" fmla="*/ 0 h 2380889"/>
                    <a:gd name="connsiteX1" fmla="*/ 494933 w 1329526"/>
                    <a:gd name="connsiteY1" fmla="*/ 479639 h 2380889"/>
                    <a:gd name="connsiteX2" fmla="*/ 0 w 1329526"/>
                    <a:gd name="connsiteY2" fmla="*/ 670001 h 2380889"/>
                    <a:gd name="connsiteX3" fmla="*/ 30854 w 1329526"/>
                    <a:gd name="connsiteY3" fmla="*/ 744887 h 2380889"/>
                    <a:gd name="connsiteX4" fmla="*/ 572149 w 1329526"/>
                    <a:gd name="connsiteY4" fmla="*/ 612474 h 2380889"/>
                    <a:gd name="connsiteX5" fmla="*/ 762351 w 1329526"/>
                    <a:gd name="connsiteY5" fmla="*/ 483502 h 2380889"/>
                    <a:gd name="connsiteX6" fmla="*/ 763198 w 1329526"/>
                    <a:gd name="connsiteY6" fmla="*/ 1095555 h 2380889"/>
                    <a:gd name="connsiteX7" fmla="*/ 558335 w 1329526"/>
                    <a:gd name="connsiteY7" fmla="*/ 2380465 h 2380889"/>
                    <a:gd name="connsiteX8" fmla="*/ 699798 w 1329526"/>
                    <a:gd name="connsiteY8" fmla="*/ 2380468 h 2380889"/>
                    <a:gd name="connsiteX9" fmla="*/ 978859 w 1329526"/>
                    <a:gd name="connsiteY9" fmla="*/ 1418648 h 2380889"/>
                    <a:gd name="connsiteX10" fmla="*/ 1185893 w 1329526"/>
                    <a:gd name="connsiteY10" fmla="*/ 2380889 h 2380889"/>
                    <a:gd name="connsiteX11" fmla="*/ 1329526 w 1329526"/>
                    <a:gd name="connsiteY11" fmla="*/ 2377873 h 2380889"/>
                    <a:gd name="connsiteX12" fmla="*/ 927101 w 1329526"/>
                    <a:gd name="connsiteY12" fmla="*/ 8626 h 2380889"/>
                    <a:gd name="connsiteX13" fmla="*/ 814957 w 1329526"/>
                    <a:gd name="connsiteY13" fmla="*/ 0 h 23808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329526" h="2380889">
                      <a:moveTo>
                        <a:pt x="814957" y="0"/>
                      </a:moveTo>
                      <a:lnTo>
                        <a:pt x="494933" y="479639"/>
                      </a:lnTo>
                      <a:lnTo>
                        <a:pt x="0" y="670001"/>
                      </a:lnTo>
                      <a:lnTo>
                        <a:pt x="30854" y="744887"/>
                      </a:lnTo>
                      <a:lnTo>
                        <a:pt x="572149" y="612474"/>
                      </a:lnTo>
                      <a:lnTo>
                        <a:pt x="762351" y="483502"/>
                      </a:lnTo>
                      <a:cubicBezTo>
                        <a:pt x="794421" y="764187"/>
                        <a:pt x="770396" y="887797"/>
                        <a:pt x="763198" y="1095555"/>
                      </a:cubicBezTo>
                      <a:cubicBezTo>
                        <a:pt x="616550" y="1699404"/>
                        <a:pt x="730862" y="1724858"/>
                        <a:pt x="558335" y="2380465"/>
                      </a:cubicBezTo>
                      <a:lnTo>
                        <a:pt x="699798" y="2380468"/>
                      </a:lnTo>
                      <a:cubicBezTo>
                        <a:pt x="819580" y="2080289"/>
                        <a:pt x="797846" y="1640765"/>
                        <a:pt x="978859" y="1418648"/>
                      </a:cubicBezTo>
                      <a:cubicBezTo>
                        <a:pt x="1157137" y="1864345"/>
                        <a:pt x="1102505" y="2030082"/>
                        <a:pt x="1185893" y="2380889"/>
                      </a:cubicBezTo>
                      <a:lnTo>
                        <a:pt x="1329526" y="2377873"/>
                      </a:lnTo>
                      <a:cubicBezTo>
                        <a:pt x="1110990" y="727352"/>
                        <a:pt x="1344044" y="391063"/>
                        <a:pt x="927101" y="8626"/>
                      </a:cubicBezTo>
                      <a:lnTo>
                        <a:pt x="814957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</p:grpSp>
        <p:grpSp>
          <p:nvGrpSpPr>
            <p:cNvPr id="113" name="群組 112"/>
            <p:cNvGrpSpPr/>
            <p:nvPr/>
          </p:nvGrpSpPr>
          <p:grpSpPr>
            <a:xfrm>
              <a:off x="3220214" y="4959120"/>
              <a:ext cx="438194" cy="335391"/>
              <a:chOff x="6297471" y="3524693"/>
              <a:chExt cx="1260704" cy="964937"/>
            </a:xfrm>
          </p:grpSpPr>
          <p:grpSp>
            <p:nvGrpSpPr>
              <p:cNvPr id="142" name="群組 141"/>
              <p:cNvGrpSpPr/>
              <p:nvPr/>
            </p:nvGrpSpPr>
            <p:grpSpPr>
              <a:xfrm>
                <a:off x="6297471" y="3538616"/>
                <a:ext cx="874005" cy="944526"/>
                <a:chOff x="6297471" y="3193626"/>
                <a:chExt cx="1193237" cy="1289516"/>
              </a:xfrm>
            </p:grpSpPr>
            <p:sp>
              <p:nvSpPr>
                <p:cNvPr id="146" name="矩形 145"/>
                <p:cNvSpPr/>
                <p:nvPr/>
              </p:nvSpPr>
              <p:spPr>
                <a:xfrm flipH="1">
                  <a:off x="6297471" y="3812169"/>
                  <a:ext cx="1190516" cy="670973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905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47" name="直角三角形 146"/>
                <p:cNvSpPr/>
                <p:nvPr/>
              </p:nvSpPr>
              <p:spPr>
                <a:xfrm>
                  <a:off x="6300192" y="3193626"/>
                  <a:ext cx="1190516" cy="618543"/>
                </a:xfrm>
                <a:prstGeom prst="rtTriangle">
                  <a:avLst/>
                </a:prstGeom>
                <a:solidFill>
                  <a:schemeClr val="bg1">
                    <a:lumMod val="95000"/>
                  </a:schemeClr>
                </a:solidFill>
                <a:ln w="1905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  <p:grpSp>
            <p:nvGrpSpPr>
              <p:cNvPr id="143" name="群組 142"/>
              <p:cNvGrpSpPr/>
              <p:nvPr/>
            </p:nvGrpSpPr>
            <p:grpSpPr>
              <a:xfrm>
                <a:off x="7092280" y="3524693"/>
                <a:ext cx="465895" cy="964937"/>
                <a:chOff x="4162484" y="2957042"/>
                <a:chExt cx="1329526" cy="2753644"/>
              </a:xfrm>
            </p:grpSpPr>
            <p:sp>
              <p:nvSpPr>
                <p:cNvPr id="144" name="橢圓 143"/>
                <p:cNvSpPr/>
                <p:nvPr/>
              </p:nvSpPr>
              <p:spPr>
                <a:xfrm>
                  <a:off x="4784576" y="2957042"/>
                  <a:ext cx="432048" cy="43204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45" name="手繪多邊形 144"/>
                <p:cNvSpPr/>
                <p:nvPr/>
              </p:nvSpPr>
              <p:spPr>
                <a:xfrm>
                  <a:off x="4162484" y="3329797"/>
                  <a:ext cx="1329526" cy="2380889"/>
                </a:xfrm>
                <a:custGeom>
                  <a:avLst/>
                  <a:gdLst>
                    <a:gd name="connsiteX0" fmla="*/ 888520 w 1725283"/>
                    <a:gd name="connsiteY0" fmla="*/ 8627 h 2424023"/>
                    <a:gd name="connsiteX1" fmla="*/ 612475 w 1725283"/>
                    <a:gd name="connsiteY1" fmla="*/ 388189 h 2424023"/>
                    <a:gd name="connsiteX2" fmla="*/ 0 w 1725283"/>
                    <a:gd name="connsiteY2" fmla="*/ 621102 h 2424023"/>
                    <a:gd name="connsiteX3" fmla="*/ 112143 w 1725283"/>
                    <a:gd name="connsiteY3" fmla="*/ 707366 h 2424023"/>
                    <a:gd name="connsiteX4" fmla="*/ 534837 w 1725283"/>
                    <a:gd name="connsiteY4" fmla="*/ 621102 h 2424023"/>
                    <a:gd name="connsiteX5" fmla="*/ 888520 w 1725283"/>
                    <a:gd name="connsiteY5" fmla="*/ 457200 h 2424023"/>
                    <a:gd name="connsiteX6" fmla="*/ 888520 w 1725283"/>
                    <a:gd name="connsiteY6" fmla="*/ 1362974 h 2424023"/>
                    <a:gd name="connsiteX7" fmla="*/ 500332 w 1725283"/>
                    <a:gd name="connsiteY7" fmla="*/ 2346385 h 2424023"/>
                    <a:gd name="connsiteX8" fmla="*/ 621101 w 1725283"/>
                    <a:gd name="connsiteY8" fmla="*/ 2355012 h 2424023"/>
                    <a:gd name="connsiteX9" fmla="*/ 1121434 w 1725283"/>
                    <a:gd name="connsiteY9" fmla="*/ 1423359 h 2424023"/>
                    <a:gd name="connsiteX10" fmla="*/ 1535501 w 1725283"/>
                    <a:gd name="connsiteY10" fmla="*/ 2424023 h 2424023"/>
                    <a:gd name="connsiteX11" fmla="*/ 1725283 w 1725283"/>
                    <a:gd name="connsiteY11" fmla="*/ 2424023 h 2424023"/>
                    <a:gd name="connsiteX12" fmla="*/ 1293962 w 1725283"/>
                    <a:gd name="connsiteY12" fmla="*/ 1224951 h 2424023"/>
                    <a:gd name="connsiteX13" fmla="*/ 1147313 w 1725283"/>
                    <a:gd name="connsiteY13" fmla="*/ 0 h 2424023"/>
                    <a:gd name="connsiteX14" fmla="*/ 888520 w 1725283"/>
                    <a:gd name="connsiteY14" fmla="*/ 8627 h 2424023"/>
                    <a:gd name="connsiteX0" fmla="*/ 888520 w 1725283"/>
                    <a:gd name="connsiteY0" fmla="*/ 8627 h 2424023"/>
                    <a:gd name="connsiteX1" fmla="*/ 612475 w 1725283"/>
                    <a:gd name="connsiteY1" fmla="*/ 388189 h 2424023"/>
                    <a:gd name="connsiteX2" fmla="*/ 0 w 1725283"/>
                    <a:gd name="connsiteY2" fmla="*/ 621102 h 2424023"/>
                    <a:gd name="connsiteX3" fmla="*/ 112143 w 1725283"/>
                    <a:gd name="connsiteY3" fmla="*/ 707366 h 2424023"/>
                    <a:gd name="connsiteX4" fmla="*/ 534837 w 1725283"/>
                    <a:gd name="connsiteY4" fmla="*/ 621102 h 2424023"/>
                    <a:gd name="connsiteX5" fmla="*/ 888520 w 1725283"/>
                    <a:gd name="connsiteY5" fmla="*/ 457200 h 2424023"/>
                    <a:gd name="connsiteX6" fmla="*/ 923025 w 1725283"/>
                    <a:gd name="connsiteY6" fmla="*/ 1052424 h 2424023"/>
                    <a:gd name="connsiteX7" fmla="*/ 500332 w 1725283"/>
                    <a:gd name="connsiteY7" fmla="*/ 2346385 h 2424023"/>
                    <a:gd name="connsiteX8" fmla="*/ 621101 w 1725283"/>
                    <a:gd name="connsiteY8" fmla="*/ 2355012 h 2424023"/>
                    <a:gd name="connsiteX9" fmla="*/ 1121434 w 1725283"/>
                    <a:gd name="connsiteY9" fmla="*/ 1423359 h 2424023"/>
                    <a:gd name="connsiteX10" fmla="*/ 1535501 w 1725283"/>
                    <a:gd name="connsiteY10" fmla="*/ 2424023 h 2424023"/>
                    <a:gd name="connsiteX11" fmla="*/ 1725283 w 1725283"/>
                    <a:gd name="connsiteY11" fmla="*/ 2424023 h 2424023"/>
                    <a:gd name="connsiteX12" fmla="*/ 1293962 w 1725283"/>
                    <a:gd name="connsiteY12" fmla="*/ 1224951 h 2424023"/>
                    <a:gd name="connsiteX13" fmla="*/ 1147313 w 1725283"/>
                    <a:gd name="connsiteY13" fmla="*/ 0 h 2424023"/>
                    <a:gd name="connsiteX14" fmla="*/ 888520 w 1725283"/>
                    <a:gd name="connsiteY14" fmla="*/ 8627 h 2424023"/>
                    <a:gd name="connsiteX0" fmla="*/ 888520 w 1725283"/>
                    <a:gd name="connsiteY0" fmla="*/ 8627 h 2424023"/>
                    <a:gd name="connsiteX1" fmla="*/ 612475 w 1725283"/>
                    <a:gd name="connsiteY1" fmla="*/ 388189 h 2424023"/>
                    <a:gd name="connsiteX2" fmla="*/ 0 w 1725283"/>
                    <a:gd name="connsiteY2" fmla="*/ 621102 h 2424023"/>
                    <a:gd name="connsiteX3" fmla="*/ 112143 w 1725283"/>
                    <a:gd name="connsiteY3" fmla="*/ 707366 h 2424023"/>
                    <a:gd name="connsiteX4" fmla="*/ 534837 w 1725283"/>
                    <a:gd name="connsiteY4" fmla="*/ 621102 h 2424023"/>
                    <a:gd name="connsiteX5" fmla="*/ 888520 w 1725283"/>
                    <a:gd name="connsiteY5" fmla="*/ 457200 h 2424023"/>
                    <a:gd name="connsiteX6" fmla="*/ 923025 w 1725283"/>
                    <a:gd name="connsiteY6" fmla="*/ 1052424 h 2424023"/>
                    <a:gd name="connsiteX7" fmla="*/ 500332 w 1725283"/>
                    <a:gd name="connsiteY7" fmla="*/ 2346385 h 2424023"/>
                    <a:gd name="connsiteX8" fmla="*/ 621101 w 1725283"/>
                    <a:gd name="connsiteY8" fmla="*/ 2355012 h 2424023"/>
                    <a:gd name="connsiteX9" fmla="*/ 1121434 w 1725283"/>
                    <a:gd name="connsiteY9" fmla="*/ 1423359 h 2424023"/>
                    <a:gd name="connsiteX10" fmla="*/ 1535501 w 1725283"/>
                    <a:gd name="connsiteY10" fmla="*/ 2424023 h 2424023"/>
                    <a:gd name="connsiteX11" fmla="*/ 1725283 w 1725283"/>
                    <a:gd name="connsiteY11" fmla="*/ 2424023 h 2424023"/>
                    <a:gd name="connsiteX12" fmla="*/ 1285336 w 1725283"/>
                    <a:gd name="connsiteY12" fmla="*/ 957533 h 2424023"/>
                    <a:gd name="connsiteX13" fmla="*/ 1147313 w 1725283"/>
                    <a:gd name="connsiteY13" fmla="*/ 0 h 2424023"/>
                    <a:gd name="connsiteX14" fmla="*/ 888520 w 1725283"/>
                    <a:gd name="connsiteY14" fmla="*/ 8627 h 2424023"/>
                    <a:gd name="connsiteX0" fmla="*/ 888520 w 1725283"/>
                    <a:gd name="connsiteY0" fmla="*/ 77638 h 2493034"/>
                    <a:gd name="connsiteX1" fmla="*/ 612475 w 1725283"/>
                    <a:gd name="connsiteY1" fmla="*/ 457200 h 2493034"/>
                    <a:gd name="connsiteX2" fmla="*/ 0 w 1725283"/>
                    <a:gd name="connsiteY2" fmla="*/ 690113 h 2493034"/>
                    <a:gd name="connsiteX3" fmla="*/ 112143 w 1725283"/>
                    <a:gd name="connsiteY3" fmla="*/ 776377 h 2493034"/>
                    <a:gd name="connsiteX4" fmla="*/ 534837 w 1725283"/>
                    <a:gd name="connsiteY4" fmla="*/ 690113 h 2493034"/>
                    <a:gd name="connsiteX5" fmla="*/ 888520 w 1725283"/>
                    <a:gd name="connsiteY5" fmla="*/ 526211 h 2493034"/>
                    <a:gd name="connsiteX6" fmla="*/ 923025 w 1725283"/>
                    <a:gd name="connsiteY6" fmla="*/ 1121435 h 2493034"/>
                    <a:gd name="connsiteX7" fmla="*/ 500332 w 1725283"/>
                    <a:gd name="connsiteY7" fmla="*/ 2415396 h 2493034"/>
                    <a:gd name="connsiteX8" fmla="*/ 621101 w 1725283"/>
                    <a:gd name="connsiteY8" fmla="*/ 2424023 h 2493034"/>
                    <a:gd name="connsiteX9" fmla="*/ 1121434 w 1725283"/>
                    <a:gd name="connsiteY9" fmla="*/ 1492370 h 2493034"/>
                    <a:gd name="connsiteX10" fmla="*/ 1535501 w 1725283"/>
                    <a:gd name="connsiteY10" fmla="*/ 2493034 h 2493034"/>
                    <a:gd name="connsiteX11" fmla="*/ 1725283 w 1725283"/>
                    <a:gd name="connsiteY11" fmla="*/ 2493034 h 2493034"/>
                    <a:gd name="connsiteX12" fmla="*/ 1285336 w 1725283"/>
                    <a:gd name="connsiteY12" fmla="*/ 1026544 h 2493034"/>
                    <a:gd name="connsiteX13" fmla="*/ 1104181 w 1725283"/>
                    <a:gd name="connsiteY13" fmla="*/ 0 h 2493034"/>
                    <a:gd name="connsiteX14" fmla="*/ 888520 w 1725283"/>
                    <a:gd name="connsiteY14" fmla="*/ 77638 h 2493034"/>
                    <a:gd name="connsiteX0" fmla="*/ 974784 w 1725283"/>
                    <a:gd name="connsiteY0" fmla="*/ 0 h 2510286"/>
                    <a:gd name="connsiteX1" fmla="*/ 612475 w 1725283"/>
                    <a:gd name="connsiteY1" fmla="*/ 474452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534837 w 1725283"/>
                    <a:gd name="connsiteY4" fmla="*/ 707365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500332 w 1725283"/>
                    <a:gd name="connsiteY7" fmla="*/ 2432648 h 2510286"/>
                    <a:gd name="connsiteX8" fmla="*/ 621101 w 1725283"/>
                    <a:gd name="connsiteY8" fmla="*/ 2441275 h 2510286"/>
                    <a:gd name="connsiteX9" fmla="*/ 1121434 w 1725283"/>
                    <a:gd name="connsiteY9" fmla="*/ 150962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612475 w 1725283"/>
                    <a:gd name="connsiteY1" fmla="*/ 474452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500332 w 1725283"/>
                    <a:gd name="connsiteY7" fmla="*/ 2432648 h 2510286"/>
                    <a:gd name="connsiteX8" fmla="*/ 621101 w 1725283"/>
                    <a:gd name="connsiteY8" fmla="*/ 2441275 h 2510286"/>
                    <a:gd name="connsiteX9" fmla="*/ 1121434 w 1725283"/>
                    <a:gd name="connsiteY9" fmla="*/ 150962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500332 w 1725283"/>
                    <a:gd name="connsiteY7" fmla="*/ 2432648 h 2510286"/>
                    <a:gd name="connsiteX8" fmla="*/ 621101 w 1725283"/>
                    <a:gd name="connsiteY8" fmla="*/ 2441275 h 2510286"/>
                    <a:gd name="connsiteX9" fmla="*/ 1121434 w 1725283"/>
                    <a:gd name="connsiteY9" fmla="*/ 150962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500332 w 1725283"/>
                    <a:gd name="connsiteY7" fmla="*/ 2432648 h 2510286"/>
                    <a:gd name="connsiteX8" fmla="*/ 621101 w 1725283"/>
                    <a:gd name="connsiteY8" fmla="*/ 2441275 h 2510286"/>
                    <a:gd name="connsiteX9" fmla="*/ 1130061 w 1725283"/>
                    <a:gd name="connsiteY9" fmla="*/ 141473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500332 w 1725283"/>
                    <a:gd name="connsiteY7" fmla="*/ 2432648 h 2510286"/>
                    <a:gd name="connsiteX8" fmla="*/ 871267 w 1725283"/>
                    <a:gd name="connsiteY8" fmla="*/ 2475781 h 2510286"/>
                    <a:gd name="connsiteX9" fmla="*/ 1130061 w 1725283"/>
                    <a:gd name="connsiteY9" fmla="*/ 141473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71267 w 1725283"/>
                    <a:gd name="connsiteY8" fmla="*/ 2475781 h 2510286"/>
                    <a:gd name="connsiteX9" fmla="*/ 1130061 w 1725283"/>
                    <a:gd name="connsiteY9" fmla="*/ 141473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54015 w 1725283"/>
                    <a:gd name="connsiteY8" fmla="*/ 2406770 h 2510286"/>
                    <a:gd name="connsiteX9" fmla="*/ 1130061 w 1725283"/>
                    <a:gd name="connsiteY9" fmla="*/ 141473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54015 w 1725283"/>
                    <a:gd name="connsiteY8" fmla="*/ 2406770 h 2510286"/>
                    <a:gd name="connsiteX9" fmla="*/ 1130061 w 1725283"/>
                    <a:gd name="connsiteY9" fmla="*/ 1414732 h 2510286"/>
                    <a:gd name="connsiteX10" fmla="*/ 1362973 w 1725283"/>
                    <a:gd name="connsiteY10" fmla="*/ 2372263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54015 w 1725283"/>
                    <a:gd name="connsiteY8" fmla="*/ 2406770 h 2510286"/>
                    <a:gd name="connsiteX9" fmla="*/ 1130061 w 1725283"/>
                    <a:gd name="connsiteY9" fmla="*/ 1414732 h 2510286"/>
                    <a:gd name="connsiteX10" fmla="*/ 1362973 w 1725283"/>
                    <a:gd name="connsiteY10" fmla="*/ 2372263 h 2510286"/>
                    <a:gd name="connsiteX11" fmla="*/ 1725283 w 1725283"/>
                    <a:gd name="connsiteY11" fmla="*/ 2510286 h 2510286"/>
                    <a:gd name="connsiteX12" fmla="*/ 1509622 w 1725283"/>
                    <a:gd name="connsiteY12" fmla="*/ 2372263 h 2510286"/>
                    <a:gd name="connsiteX13" fmla="*/ 1285336 w 1725283"/>
                    <a:gd name="connsiteY13" fmla="*/ 1043796 h 2510286"/>
                    <a:gd name="connsiteX14" fmla="*/ 1104181 w 1725283"/>
                    <a:gd name="connsiteY14" fmla="*/ 17252 h 2510286"/>
                    <a:gd name="connsiteX15" fmla="*/ 974784 w 1725283"/>
                    <a:gd name="connsiteY15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54015 w 1725283"/>
                    <a:gd name="connsiteY8" fmla="*/ 2406770 h 2510286"/>
                    <a:gd name="connsiteX9" fmla="*/ 1130061 w 1725283"/>
                    <a:gd name="connsiteY9" fmla="*/ 1414732 h 2510286"/>
                    <a:gd name="connsiteX10" fmla="*/ 1362973 w 1725283"/>
                    <a:gd name="connsiteY10" fmla="*/ 2372263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722"/>
                    <a:gd name="connsiteY0" fmla="*/ 0 h 2613483"/>
                    <a:gd name="connsiteX1" fmla="*/ 543463 w 1725722"/>
                    <a:gd name="connsiteY1" fmla="*/ 543463 h 2613483"/>
                    <a:gd name="connsiteX2" fmla="*/ 0 w 1725722"/>
                    <a:gd name="connsiteY2" fmla="*/ 707365 h 2613483"/>
                    <a:gd name="connsiteX3" fmla="*/ 112143 w 1725722"/>
                    <a:gd name="connsiteY3" fmla="*/ 793629 h 2613483"/>
                    <a:gd name="connsiteX4" fmla="*/ 681486 w 1725722"/>
                    <a:gd name="connsiteY4" fmla="*/ 655606 h 2613483"/>
                    <a:gd name="connsiteX5" fmla="*/ 888520 w 1725722"/>
                    <a:gd name="connsiteY5" fmla="*/ 543463 h 2613483"/>
                    <a:gd name="connsiteX6" fmla="*/ 923025 w 1725722"/>
                    <a:gd name="connsiteY6" fmla="*/ 1138687 h 2613483"/>
                    <a:gd name="connsiteX7" fmla="*/ 690113 w 1725722"/>
                    <a:gd name="connsiteY7" fmla="*/ 2406768 h 2613483"/>
                    <a:gd name="connsiteX8" fmla="*/ 854015 w 1725722"/>
                    <a:gd name="connsiteY8" fmla="*/ 2406770 h 2613483"/>
                    <a:gd name="connsiteX9" fmla="*/ 1130061 w 1725722"/>
                    <a:gd name="connsiteY9" fmla="*/ 1414732 h 2613483"/>
                    <a:gd name="connsiteX10" fmla="*/ 1362973 w 1725722"/>
                    <a:gd name="connsiteY10" fmla="*/ 2372263 h 2613483"/>
                    <a:gd name="connsiteX11" fmla="*/ 1725283 w 1725722"/>
                    <a:gd name="connsiteY11" fmla="*/ 2510286 h 2613483"/>
                    <a:gd name="connsiteX12" fmla="*/ 1285336 w 1725722"/>
                    <a:gd name="connsiteY12" fmla="*/ 1043796 h 2613483"/>
                    <a:gd name="connsiteX13" fmla="*/ 1104181 w 1725722"/>
                    <a:gd name="connsiteY13" fmla="*/ 17252 h 2613483"/>
                    <a:gd name="connsiteX14" fmla="*/ 974784 w 1725722"/>
                    <a:gd name="connsiteY14" fmla="*/ 0 h 2613483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54015 w 1725283"/>
                    <a:gd name="connsiteY8" fmla="*/ 2406770 h 2510286"/>
                    <a:gd name="connsiteX9" fmla="*/ 1130061 w 1725283"/>
                    <a:gd name="connsiteY9" fmla="*/ 1414732 h 2510286"/>
                    <a:gd name="connsiteX10" fmla="*/ 1362973 w 1725283"/>
                    <a:gd name="connsiteY10" fmla="*/ 2372263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54015 w 1725283"/>
                    <a:gd name="connsiteY8" fmla="*/ 2406770 h 2510286"/>
                    <a:gd name="connsiteX9" fmla="*/ 1130061 w 1725283"/>
                    <a:gd name="connsiteY9" fmla="*/ 1414732 h 2510286"/>
                    <a:gd name="connsiteX10" fmla="*/ 1362973 w 1725283"/>
                    <a:gd name="connsiteY10" fmla="*/ 2372263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587260"/>
                    <a:gd name="connsiteY0" fmla="*/ 0 h 2406770"/>
                    <a:gd name="connsiteX1" fmla="*/ 543463 w 1587260"/>
                    <a:gd name="connsiteY1" fmla="*/ 543463 h 2406770"/>
                    <a:gd name="connsiteX2" fmla="*/ 0 w 1587260"/>
                    <a:gd name="connsiteY2" fmla="*/ 707365 h 2406770"/>
                    <a:gd name="connsiteX3" fmla="*/ 112143 w 1587260"/>
                    <a:gd name="connsiteY3" fmla="*/ 793629 h 2406770"/>
                    <a:gd name="connsiteX4" fmla="*/ 681486 w 1587260"/>
                    <a:gd name="connsiteY4" fmla="*/ 655606 h 2406770"/>
                    <a:gd name="connsiteX5" fmla="*/ 888520 w 1587260"/>
                    <a:gd name="connsiteY5" fmla="*/ 543463 h 2406770"/>
                    <a:gd name="connsiteX6" fmla="*/ 923025 w 1587260"/>
                    <a:gd name="connsiteY6" fmla="*/ 1138687 h 2406770"/>
                    <a:gd name="connsiteX7" fmla="*/ 690113 w 1587260"/>
                    <a:gd name="connsiteY7" fmla="*/ 2406768 h 2406770"/>
                    <a:gd name="connsiteX8" fmla="*/ 854015 w 1587260"/>
                    <a:gd name="connsiteY8" fmla="*/ 2406770 h 2406770"/>
                    <a:gd name="connsiteX9" fmla="*/ 1130061 w 1587260"/>
                    <a:gd name="connsiteY9" fmla="*/ 1414732 h 2406770"/>
                    <a:gd name="connsiteX10" fmla="*/ 1362973 w 1587260"/>
                    <a:gd name="connsiteY10" fmla="*/ 2372263 h 2406770"/>
                    <a:gd name="connsiteX11" fmla="*/ 1587260 w 1587260"/>
                    <a:gd name="connsiteY11" fmla="*/ 2398142 h 2406770"/>
                    <a:gd name="connsiteX12" fmla="*/ 1285336 w 1587260"/>
                    <a:gd name="connsiteY12" fmla="*/ 1043796 h 2406770"/>
                    <a:gd name="connsiteX13" fmla="*/ 1104181 w 1587260"/>
                    <a:gd name="connsiteY13" fmla="*/ 17252 h 2406770"/>
                    <a:gd name="connsiteX14" fmla="*/ 974784 w 1587260"/>
                    <a:gd name="connsiteY14" fmla="*/ 0 h 2406770"/>
                    <a:gd name="connsiteX0" fmla="*/ 974784 w 1587260"/>
                    <a:gd name="connsiteY0" fmla="*/ 0 h 2406770"/>
                    <a:gd name="connsiteX1" fmla="*/ 543463 w 1587260"/>
                    <a:gd name="connsiteY1" fmla="*/ 543463 h 2406770"/>
                    <a:gd name="connsiteX2" fmla="*/ 0 w 1587260"/>
                    <a:gd name="connsiteY2" fmla="*/ 707365 h 2406770"/>
                    <a:gd name="connsiteX3" fmla="*/ 112143 w 1587260"/>
                    <a:gd name="connsiteY3" fmla="*/ 793629 h 2406770"/>
                    <a:gd name="connsiteX4" fmla="*/ 681486 w 1587260"/>
                    <a:gd name="connsiteY4" fmla="*/ 655606 h 2406770"/>
                    <a:gd name="connsiteX5" fmla="*/ 888520 w 1587260"/>
                    <a:gd name="connsiteY5" fmla="*/ 543463 h 2406770"/>
                    <a:gd name="connsiteX6" fmla="*/ 923025 w 1587260"/>
                    <a:gd name="connsiteY6" fmla="*/ 1138687 h 2406770"/>
                    <a:gd name="connsiteX7" fmla="*/ 690113 w 1587260"/>
                    <a:gd name="connsiteY7" fmla="*/ 2406768 h 2406770"/>
                    <a:gd name="connsiteX8" fmla="*/ 854015 w 1587260"/>
                    <a:gd name="connsiteY8" fmla="*/ 2406770 h 2406770"/>
                    <a:gd name="connsiteX9" fmla="*/ 1130061 w 1587260"/>
                    <a:gd name="connsiteY9" fmla="*/ 1414732 h 2406770"/>
                    <a:gd name="connsiteX10" fmla="*/ 1362973 w 1587260"/>
                    <a:gd name="connsiteY10" fmla="*/ 2372263 h 2406770"/>
                    <a:gd name="connsiteX11" fmla="*/ 1587260 w 1587260"/>
                    <a:gd name="connsiteY11" fmla="*/ 2398142 h 2406770"/>
                    <a:gd name="connsiteX12" fmla="*/ 1285336 w 1587260"/>
                    <a:gd name="connsiteY12" fmla="*/ 1043796 h 2406770"/>
                    <a:gd name="connsiteX13" fmla="*/ 1104181 w 1587260"/>
                    <a:gd name="connsiteY13" fmla="*/ 17252 h 2406770"/>
                    <a:gd name="connsiteX14" fmla="*/ 974784 w 1587260"/>
                    <a:gd name="connsiteY14" fmla="*/ 0 h 2406770"/>
                    <a:gd name="connsiteX0" fmla="*/ 974784 w 1587260"/>
                    <a:gd name="connsiteY0" fmla="*/ 0 h 2406770"/>
                    <a:gd name="connsiteX1" fmla="*/ 543463 w 1587260"/>
                    <a:gd name="connsiteY1" fmla="*/ 543463 h 2406770"/>
                    <a:gd name="connsiteX2" fmla="*/ 0 w 1587260"/>
                    <a:gd name="connsiteY2" fmla="*/ 707365 h 2406770"/>
                    <a:gd name="connsiteX3" fmla="*/ 112143 w 1587260"/>
                    <a:gd name="connsiteY3" fmla="*/ 793629 h 2406770"/>
                    <a:gd name="connsiteX4" fmla="*/ 681486 w 1587260"/>
                    <a:gd name="connsiteY4" fmla="*/ 655606 h 2406770"/>
                    <a:gd name="connsiteX5" fmla="*/ 888520 w 1587260"/>
                    <a:gd name="connsiteY5" fmla="*/ 543463 h 2406770"/>
                    <a:gd name="connsiteX6" fmla="*/ 923025 w 1587260"/>
                    <a:gd name="connsiteY6" fmla="*/ 1138687 h 2406770"/>
                    <a:gd name="connsiteX7" fmla="*/ 690113 w 1587260"/>
                    <a:gd name="connsiteY7" fmla="*/ 2406768 h 2406770"/>
                    <a:gd name="connsiteX8" fmla="*/ 854015 w 1587260"/>
                    <a:gd name="connsiteY8" fmla="*/ 2406770 h 2406770"/>
                    <a:gd name="connsiteX9" fmla="*/ 1130061 w 1587260"/>
                    <a:gd name="connsiteY9" fmla="*/ 1414732 h 2406770"/>
                    <a:gd name="connsiteX10" fmla="*/ 1362973 w 1587260"/>
                    <a:gd name="connsiteY10" fmla="*/ 2372263 h 2406770"/>
                    <a:gd name="connsiteX11" fmla="*/ 1587260 w 1587260"/>
                    <a:gd name="connsiteY11" fmla="*/ 2398142 h 2406770"/>
                    <a:gd name="connsiteX12" fmla="*/ 1285336 w 1587260"/>
                    <a:gd name="connsiteY12" fmla="*/ 1043796 h 2406770"/>
                    <a:gd name="connsiteX13" fmla="*/ 1104181 w 1587260"/>
                    <a:gd name="connsiteY13" fmla="*/ 17252 h 2406770"/>
                    <a:gd name="connsiteX14" fmla="*/ 974784 w 1587260"/>
                    <a:gd name="connsiteY14" fmla="*/ 0 h 2406770"/>
                    <a:gd name="connsiteX0" fmla="*/ 974784 w 1552754"/>
                    <a:gd name="connsiteY0" fmla="*/ 0 h 2406770"/>
                    <a:gd name="connsiteX1" fmla="*/ 543463 w 1552754"/>
                    <a:gd name="connsiteY1" fmla="*/ 543463 h 2406770"/>
                    <a:gd name="connsiteX2" fmla="*/ 0 w 1552754"/>
                    <a:gd name="connsiteY2" fmla="*/ 707365 h 2406770"/>
                    <a:gd name="connsiteX3" fmla="*/ 112143 w 1552754"/>
                    <a:gd name="connsiteY3" fmla="*/ 793629 h 2406770"/>
                    <a:gd name="connsiteX4" fmla="*/ 681486 w 1552754"/>
                    <a:gd name="connsiteY4" fmla="*/ 655606 h 2406770"/>
                    <a:gd name="connsiteX5" fmla="*/ 888520 w 1552754"/>
                    <a:gd name="connsiteY5" fmla="*/ 543463 h 2406770"/>
                    <a:gd name="connsiteX6" fmla="*/ 923025 w 1552754"/>
                    <a:gd name="connsiteY6" fmla="*/ 1138687 h 2406770"/>
                    <a:gd name="connsiteX7" fmla="*/ 690113 w 1552754"/>
                    <a:gd name="connsiteY7" fmla="*/ 2406768 h 2406770"/>
                    <a:gd name="connsiteX8" fmla="*/ 854015 w 1552754"/>
                    <a:gd name="connsiteY8" fmla="*/ 2406770 h 2406770"/>
                    <a:gd name="connsiteX9" fmla="*/ 1130061 w 1552754"/>
                    <a:gd name="connsiteY9" fmla="*/ 1414732 h 2406770"/>
                    <a:gd name="connsiteX10" fmla="*/ 1362973 w 1552754"/>
                    <a:gd name="connsiteY10" fmla="*/ 2372263 h 2406770"/>
                    <a:gd name="connsiteX11" fmla="*/ 1552754 w 1552754"/>
                    <a:gd name="connsiteY11" fmla="*/ 2380889 h 2406770"/>
                    <a:gd name="connsiteX12" fmla="*/ 1285336 w 1552754"/>
                    <a:gd name="connsiteY12" fmla="*/ 1043796 h 2406770"/>
                    <a:gd name="connsiteX13" fmla="*/ 1104181 w 1552754"/>
                    <a:gd name="connsiteY13" fmla="*/ 17252 h 2406770"/>
                    <a:gd name="connsiteX14" fmla="*/ 974784 w 1552754"/>
                    <a:gd name="connsiteY14" fmla="*/ 0 h 2406770"/>
                    <a:gd name="connsiteX0" fmla="*/ 974784 w 1552754"/>
                    <a:gd name="connsiteY0" fmla="*/ 0 h 2406770"/>
                    <a:gd name="connsiteX1" fmla="*/ 543463 w 1552754"/>
                    <a:gd name="connsiteY1" fmla="*/ 543463 h 2406770"/>
                    <a:gd name="connsiteX2" fmla="*/ 0 w 1552754"/>
                    <a:gd name="connsiteY2" fmla="*/ 707365 h 2406770"/>
                    <a:gd name="connsiteX3" fmla="*/ 112143 w 1552754"/>
                    <a:gd name="connsiteY3" fmla="*/ 793629 h 2406770"/>
                    <a:gd name="connsiteX4" fmla="*/ 681486 w 1552754"/>
                    <a:gd name="connsiteY4" fmla="*/ 655606 h 2406770"/>
                    <a:gd name="connsiteX5" fmla="*/ 888520 w 1552754"/>
                    <a:gd name="connsiteY5" fmla="*/ 543463 h 2406770"/>
                    <a:gd name="connsiteX6" fmla="*/ 923025 w 1552754"/>
                    <a:gd name="connsiteY6" fmla="*/ 1138687 h 2406770"/>
                    <a:gd name="connsiteX7" fmla="*/ 690113 w 1552754"/>
                    <a:gd name="connsiteY7" fmla="*/ 2406768 h 2406770"/>
                    <a:gd name="connsiteX8" fmla="*/ 854015 w 1552754"/>
                    <a:gd name="connsiteY8" fmla="*/ 2406770 h 2406770"/>
                    <a:gd name="connsiteX9" fmla="*/ 1130061 w 1552754"/>
                    <a:gd name="connsiteY9" fmla="*/ 1414732 h 2406770"/>
                    <a:gd name="connsiteX10" fmla="*/ 1362973 w 1552754"/>
                    <a:gd name="connsiteY10" fmla="*/ 2372263 h 2406770"/>
                    <a:gd name="connsiteX11" fmla="*/ 1552754 w 1552754"/>
                    <a:gd name="connsiteY11" fmla="*/ 2380889 h 2406770"/>
                    <a:gd name="connsiteX12" fmla="*/ 1104181 w 1552754"/>
                    <a:gd name="connsiteY12" fmla="*/ 17252 h 2406770"/>
                    <a:gd name="connsiteX13" fmla="*/ 974784 w 1552754"/>
                    <a:gd name="connsiteY13" fmla="*/ 0 h 2406770"/>
                    <a:gd name="connsiteX0" fmla="*/ 974784 w 1552754"/>
                    <a:gd name="connsiteY0" fmla="*/ 0 h 2406770"/>
                    <a:gd name="connsiteX1" fmla="*/ 543463 w 1552754"/>
                    <a:gd name="connsiteY1" fmla="*/ 543463 h 2406770"/>
                    <a:gd name="connsiteX2" fmla="*/ 0 w 1552754"/>
                    <a:gd name="connsiteY2" fmla="*/ 707365 h 2406770"/>
                    <a:gd name="connsiteX3" fmla="*/ 112143 w 1552754"/>
                    <a:gd name="connsiteY3" fmla="*/ 793629 h 2406770"/>
                    <a:gd name="connsiteX4" fmla="*/ 681486 w 1552754"/>
                    <a:gd name="connsiteY4" fmla="*/ 655606 h 2406770"/>
                    <a:gd name="connsiteX5" fmla="*/ 888520 w 1552754"/>
                    <a:gd name="connsiteY5" fmla="*/ 543463 h 2406770"/>
                    <a:gd name="connsiteX6" fmla="*/ 923025 w 1552754"/>
                    <a:gd name="connsiteY6" fmla="*/ 1138687 h 2406770"/>
                    <a:gd name="connsiteX7" fmla="*/ 690113 w 1552754"/>
                    <a:gd name="connsiteY7" fmla="*/ 2406768 h 2406770"/>
                    <a:gd name="connsiteX8" fmla="*/ 854015 w 1552754"/>
                    <a:gd name="connsiteY8" fmla="*/ 2406770 h 2406770"/>
                    <a:gd name="connsiteX9" fmla="*/ 1130061 w 1552754"/>
                    <a:gd name="connsiteY9" fmla="*/ 1414732 h 2406770"/>
                    <a:gd name="connsiteX10" fmla="*/ 1362973 w 1552754"/>
                    <a:gd name="connsiteY10" fmla="*/ 2372263 h 2406770"/>
                    <a:gd name="connsiteX11" fmla="*/ 1552754 w 1552754"/>
                    <a:gd name="connsiteY11" fmla="*/ 2380889 h 2406770"/>
                    <a:gd name="connsiteX12" fmla="*/ 1104181 w 1552754"/>
                    <a:gd name="connsiteY12" fmla="*/ 17252 h 2406770"/>
                    <a:gd name="connsiteX13" fmla="*/ 974784 w 1552754"/>
                    <a:gd name="connsiteY13" fmla="*/ 0 h 2406770"/>
                    <a:gd name="connsiteX0" fmla="*/ 974784 w 1552754"/>
                    <a:gd name="connsiteY0" fmla="*/ 51759 h 2458529"/>
                    <a:gd name="connsiteX1" fmla="*/ 543463 w 1552754"/>
                    <a:gd name="connsiteY1" fmla="*/ 595222 h 2458529"/>
                    <a:gd name="connsiteX2" fmla="*/ 0 w 1552754"/>
                    <a:gd name="connsiteY2" fmla="*/ 759124 h 2458529"/>
                    <a:gd name="connsiteX3" fmla="*/ 112143 w 1552754"/>
                    <a:gd name="connsiteY3" fmla="*/ 845388 h 2458529"/>
                    <a:gd name="connsiteX4" fmla="*/ 681486 w 1552754"/>
                    <a:gd name="connsiteY4" fmla="*/ 707365 h 2458529"/>
                    <a:gd name="connsiteX5" fmla="*/ 888520 w 1552754"/>
                    <a:gd name="connsiteY5" fmla="*/ 595222 h 2458529"/>
                    <a:gd name="connsiteX6" fmla="*/ 923025 w 1552754"/>
                    <a:gd name="connsiteY6" fmla="*/ 1190446 h 2458529"/>
                    <a:gd name="connsiteX7" fmla="*/ 690113 w 1552754"/>
                    <a:gd name="connsiteY7" fmla="*/ 2458527 h 2458529"/>
                    <a:gd name="connsiteX8" fmla="*/ 854015 w 1552754"/>
                    <a:gd name="connsiteY8" fmla="*/ 2458529 h 2458529"/>
                    <a:gd name="connsiteX9" fmla="*/ 1130061 w 1552754"/>
                    <a:gd name="connsiteY9" fmla="*/ 1466491 h 2458529"/>
                    <a:gd name="connsiteX10" fmla="*/ 1362973 w 1552754"/>
                    <a:gd name="connsiteY10" fmla="*/ 2424022 h 2458529"/>
                    <a:gd name="connsiteX11" fmla="*/ 1552754 w 1552754"/>
                    <a:gd name="connsiteY11" fmla="*/ 2432648 h 2458529"/>
                    <a:gd name="connsiteX12" fmla="*/ 1052422 w 1552754"/>
                    <a:gd name="connsiteY12" fmla="*/ 0 h 2458529"/>
                    <a:gd name="connsiteX13" fmla="*/ 974784 w 1552754"/>
                    <a:gd name="connsiteY13" fmla="*/ 51759 h 2458529"/>
                    <a:gd name="connsiteX0" fmla="*/ 974784 w 1552754"/>
                    <a:gd name="connsiteY0" fmla="*/ 8627 h 2415397"/>
                    <a:gd name="connsiteX1" fmla="*/ 543463 w 1552754"/>
                    <a:gd name="connsiteY1" fmla="*/ 552090 h 2415397"/>
                    <a:gd name="connsiteX2" fmla="*/ 0 w 1552754"/>
                    <a:gd name="connsiteY2" fmla="*/ 715992 h 2415397"/>
                    <a:gd name="connsiteX3" fmla="*/ 112143 w 1552754"/>
                    <a:gd name="connsiteY3" fmla="*/ 802256 h 2415397"/>
                    <a:gd name="connsiteX4" fmla="*/ 681486 w 1552754"/>
                    <a:gd name="connsiteY4" fmla="*/ 664233 h 2415397"/>
                    <a:gd name="connsiteX5" fmla="*/ 888520 w 1552754"/>
                    <a:gd name="connsiteY5" fmla="*/ 552090 h 2415397"/>
                    <a:gd name="connsiteX6" fmla="*/ 923025 w 1552754"/>
                    <a:gd name="connsiteY6" fmla="*/ 1147314 h 2415397"/>
                    <a:gd name="connsiteX7" fmla="*/ 690113 w 1552754"/>
                    <a:gd name="connsiteY7" fmla="*/ 2415395 h 2415397"/>
                    <a:gd name="connsiteX8" fmla="*/ 854015 w 1552754"/>
                    <a:gd name="connsiteY8" fmla="*/ 2415397 h 2415397"/>
                    <a:gd name="connsiteX9" fmla="*/ 1130061 w 1552754"/>
                    <a:gd name="connsiteY9" fmla="*/ 1423359 h 2415397"/>
                    <a:gd name="connsiteX10" fmla="*/ 1362973 w 1552754"/>
                    <a:gd name="connsiteY10" fmla="*/ 2380890 h 2415397"/>
                    <a:gd name="connsiteX11" fmla="*/ 1552754 w 1552754"/>
                    <a:gd name="connsiteY11" fmla="*/ 2389516 h 2415397"/>
                    <a:gd name="connsiteX12" fmla="*/ 1130060 w 1552754"/>
                    <a:gd name="connsiteY12" fmla="*/ 0 h 2415397"/>
                    <a:gd name="connsiteX13" fmla="*/ 974784 w 1552754"/>
                    <a:gd name="connsiteY13" fmla="*/ 8627 h 2415397"/>
                    <a:gd name="connsiteX0" fmla="*/ 974784 w 1552754"/>
                    <a:gd name="connsiteY0" fmla="*/ 8627 h 2415397"/>
                    <a:gd name="connsiteX1" fmla="*/ 543463 w 1552754"/>
                    <a:gd name="connsiteY1" fmla="*/ 552090 h 2415397"/>
                    <a:gd name="connsiteX2" fmla="*/ 0 w 1552754"/>
                    <a:gd name="connsiteY2" fmla="*/ 715992 h 2415397"/>
                    <a:gd name="connsiteX3" fmla="*/ 112143 w 1552754"/>
                    <a:gd name="connsiteY3" fmla="*/ 802256 h 2415397"/>
                    <a:gd name="connsiteX4" fmla="*/ 681486 w 1552754"/>
                    <a:gd name="connsiteY4" fmla="*/ 664233 h 2415397"/>
                    <a:gd name="connsiteX5" fmla="*/ 888520 w 1552754"/>
                    <a:gd name="connsiteY5" fmla="*/ 552090 h 2415397"/>
                    <a:gd name="connsiteX6" fmla="*/ 923025 w 1552754"/>
                    <a:gd name="connsiteY6" fmla="*/ 1147314 h 2415397"/>
                    <a:gd name="connsiteX7" fmla="*/ 690113 w 1552754"/>
                    <a:gd name="connsiteY7" fmla="*/ 2415395 h 2415397"/>
                    <a:gd name="connsiteX8" fmla="*/ 854015 w 1552754"/>
                    <a:gd name="connsiteY8" fmla="*/ 2415397 h 2415397"/>
                    <a:gd name="connsiteX9" fmla="*/ 1130061 w 1552754"/>
                    <a:gd name="connsiteY9" fmla="*/ 1423359 h 2415397"/>
                    <a:gd name="connsiteX10" fmla="*/ 1362973 w 1552754"/>
                    <a:gd name="connsiteY10" fmla="*/ 2380890 h 2415397"/>
                    <a:gd name="connsiteX11" fmla="*/ 1552754 w 1552754"/>
                    <a:gd name="connsiteY11" fmla="*/ 2389516 h 2415397"/>
                    <a:gd name="connsiteX12" fmla="*/ 1112807 w 1552754"/>
                    <a:gd name="connsiteY12" fmla="*/ 0 h 2415397"/>
                    <a:gd name="connsiteX13" fmla="*/ 974784 w 1552754"/>
                    <a:gd name="connsiteY13" fmla="*/ 8627 h 2415397"/>
                    <a:gd name="connsiteX0" fmla="*/ 974784 w 1552754"/>
                    <a:gd name="connsiteY0" fmla="*/ 8627 h 2432648"/>
                    <a:gd name="connsiteX1" fmla="*/ 543463 w 1552754"/>
                    <a:gd name="connsiteY1" fmla="*/ 552090 h 2432648"/>
                    <a:gd name="connsiteX2" fmla="*/ 0 w 1552754"/>
                    <a:gd name="connsiteY2" fmla="*/ 715992 h 2432648"/>
                    <a:gd name="connsiteX3" fmla="*/ 112143 w 1552754"/>
                    <a:gd name="connsiteY3" fmla="*/ 802256 h 2432648"/>
                    <a:gd name="connsiteX4" fmla="*/ 681486 w 1552754"/>
                    <a:gd name="connsiteY4" fmla="*/ 664233 h 2432648"/>
                    <a:gd name="connsiteX5" fmla="*/ 888520 w 1552754"/>
                    <a:gd name="connsiteY5" fmla="*/ 552090 h 2432648"/>
                    <a:gd name="connsiteX6" fmla="*/ 923025 w 1552754"/>
                    <a:gd name="connsiteY6" fmla="*/ 1147314 h 2432648"/>
                    <a:gd name="connsiteX7" fmla="*/ 690113 w 1552754"/>
                    <a:gd name="connsiteY7" fmla="*/ 2415395 h 2432648"/>
                    <a:gd name="connsiteX8" fmla="*/ 854015 w 1552754"/>
                    <a:gd name="connsiteY8" fmla="*/ 2415397 h 2432648"/>
                    <a:gd name="connsiteX9" fmla="*/ 1130061 w 1552754"/>
                    <a:gd name="connsiteY9" fmla="*/ 1423359 h 2432648"/>
                    <a:gd name="connsiteX10" fmla="*/ 1345720 w 1552754"/>
                    <a:gd name="connsiteY10" fmla="*/ 2432648 h 2432648"/>
                    <a:gd name="connsiteX11" fmla="*/ 1552754 w 1552754"/>
                    <a:gd name="connsiteY11" fmla="*/ 2389516 h 2432648"/>
                    <a:gd name="connsiteX12" fmla="*/ 1112807 w 1552754"/>
                    <a:gd name="connsiteY12" fmla="*/ 0 h 2432648"/>
                    <a:gd name="connsiteX13" fmla="*/ 974784 w 1552754"/>
                    <a:gd name="connsiteY13" fmla="*/ 8627 h 2432648"/>
                    <a:gd name="connsiteX0" fmla="*/ 974784 w 1483743"/>
                    <a:gd name="connsiteY0" fmla="*/ 8627 h 2432648"/>
                    <a:gd name="connsiteX1" fmla="*/ 543463 w 1483743"/>
                    <a:gd name="connsiteY1" fmla="*/ 552090 h 2432648"/>
                    <a:gd name="connsiteX2" fmla="*/ 0 w 1483743"/>
                    <a:gd name="connsiteY2" fmla="*/ 715992 h 2432648"/>
                    <a:gd name="connsiteX3" fmla="*/ 112143 w 1483743"/>
                    <a:gd name="connsiteY3" fmla="*/ 802256 h 2432648"/>
                    <a:gd name="connsiteX4" fmla="*/ 681486 w 1483743"/>
                    <a:gd name="connsiteY4" fmla="*/ 664233 h 2432648"/>
                    <a:gd name="connsiteX5" fmla="*/ 888520 w 1483743"/>
                    <a:gd name="connsiteY5" fmla="*/ 552090 h 2432648"/>
                    <a:gd name="connsiteX6" fmla="*/ 923025 w 1483743"/>
                    <a:gd name="connsiteY6" fmla="*/ 1147314 h 2432648"/>
                    <a:gd name="connsiteX7" fmla="*/ 690113 w 1483743"/>
                    <a:gd name="connsiteY7" fmla="*/ 2415395 h 2432648"/>
                    <a:gd name="connsiteX8" fmla="*/ 854015 w 1483743"/>
                    <a:gd name="connsiteY8" fmla="*/ 2415397 h 2432648"/>
                    <a:gd name="connsiteX9" fmla="*/ 1130061 w 1483743"/>
                    <a:gd name="connsiteY9" fmla="*/ 1423359 h 2432648"/>
                    <a:gd name="connsiteX10" fmla="*/ 1345720 w 1483743"/>
                    <a:gd name="connsiteY10" fmla="*/ 2432648 h 2432648"/>
                    <a:gd name="connsiteX11" fmla="*/ 1483743 w 1483743"/>
                    <a:gd name="connsiteY11" fmla="*/ 2424022 h 2432648"/>
                    <a:gd name="connsiteX12" fmla="*/ 1112807 w 1483743"/>
                    <a:gd name="connsiteY12" fmla="*/ 0 h 2432648"/>
                    <a:gd name="connsiteX13" fmla="*/ 974784 w 1483743"/>
                    <a:gd name="connsiteY13" fmla="*/ 8627 h 2432648"/>
                    <a:gd name="connsiteX0" fmla="*/ 974784 w 1483743"/>
                    <a:gd name="connsiteY0" fmla="*/ 0 h 2424021"/>
                    <a:gd name="connsiteX1" fmla="*/ 543463 w 1483743"/>
                    <a:gd name="connsiteY1" fmla="*/ 543463 h 2424021"/>
                    <a:gd name="connsiteX2" fmla="*/ 0 w 1483743"/>
                    <a:gd name="connsiteY2" fmla="*/ 707365 h 2424021"/>
                    <a:gd name="connsiteX3" fmla="*/ 112143 w 1483743"/>
                    <a:gd name="connsiteY3" fmla="*/ 793629 h 2424021"/>
                    <a:gd name="connsiteX4" fmla="*/ 681486 w 1483743"/>
                    <a:gd name="connsiteY4" fmla="*/ 655606 h 2424021"/>
                    <a:gd name="connsiteX5" fmla="*/ 888520 w 1483743"/>
                    <a:gd name="connsiteY5" fmla="*/ 543463 h 2424021"/>
                    <a:gd name="connsiteX6" fmla="*/ 923025 w 1483743"/>
                    <a:gd name="connsiteY6" fmla="*/ 1138687 h 2424021"/>
                    <a:gd name="connsiteX7" fmla="*/ 690113 w 1483743"/>
                    <a:gd name="connsiteY7" fmla="*/ 2406768 h 2424021"/>
                    <a:gd name="connsiteX8" fmla="*/ 854015 w 1483743"/>
                    <a:gd name="connsiteY8" fmla="*/ 2406770 h 2424021"/>
                    <a:gd name="connsiteX9" fmla="*/ 1130061 w 1483743"/>
                    <a:gd name="connsiteY9" fmla="*/ 1414732 h 2424021"/>
                    <a:gd name="connsiteX10" fmla="*/ 1345720 w 1483743"/>
                    <a:gd name="connsiteY10" fmla="*/ 2424021 h 2424021"/>
                    <a:gd name="connsiteX11" fmla="*/ 1483743 w 1483743"/>
                    <a:gd name="connsiteY11" fmla="*/ 2415395 h 2424021"/>
                    <a:gd name="connsiteX12" fmla="*/ 1086928 w 1483743"/>
                    <a:gd name="connsiteY12" fmla="*/ 51758 h 2424021"/>
                    <a:gd name="connsiteX13" fmla="*/ 974784 w 1483743"/>
                    <a:gd name="connsiteY13" fmla="*/ 0 h 2424021"/>
                    <a:gd name="connsiteX0" fmla="*/ 974784 w 1483743"/>
                    <a:gd name="connsiteY0" fmla="*/ 0 h 2380889"/>
                    <a:gd name="connsiteX1" fmla="*/ 543463 w 1483743"/>
                    <a:gd name="connsiteY1" fmla="*/ 500331 h 2380889"/>
                    <a:gd name="connsiteX2" fmla="*/ 0 w 1483743"/>
                    <a:gd name="connsiteY2" fmla="*/ 664233 h 2380889"/>
                    <a:gd name="connsiteX3" fmla="*/ 112143 w 1483743"/>
                    <a:gd name="connsiteY3" fmla="*/ 750497 h 2380889"/>
                    <a:gd name="connsiteX4" fmla="*/ 681486 w 1483743"/>
                    <a:gd name="connsiteY4" fmla="*/ 612474 h 2380889"/>
                    <a:gd name="connsiteX5" fmla="*/ 888520 w 1483743"/>
                    <a:gd name="connsiteY5" fmla="*/ 500331 h 2380889"/>
                    <a:gd name="connsiteX6" fmla="*/ 923025 w 1483743"/>
                    <a:gd name="connsiteY6" fmla="*/ 1095555 h 2380889"/>
                    <a:gd name="connsiteX7" fmla="*/ 690113 w 1483743"/>
                    <a:gd name="connsiteY7" fmla="*/ 2363636 h 2380889"/>
                    <a:gd name="connsiteX8" fmla="*/ 854015 w 1483743"/>
                    <a:gd name="connsiteY8" fmla="*/ 2363638 h 2380889"/>
                    <a:gd name="connsiteX9" fmla="*/ 1130061 w 1483743"/>
                    <a:gd name="connsiteY9" fmla="*/ 1371600 h 2380889"/>
                    <a:gd name="connsiteX10" fmla="*/ 1345720 w 1483743"/>
                    <a:gd name="connsiteY10" fmla="*/ 2380889 h 2380889"/>
                    <a:gd name="connsiteX11" fmla="*/ 1483743 w 1483743"/>
                    <a:gd name="connsiteY11" fmla="*/ 2372263 h 2380889"/>
                    <a:gd name="connsiteX12" fmla="*/ 1086928 w 1483743"/>
                    <a:gd name="connsiteY12" fmla="*/ 8626 h 2380889"/>
                    <a:gd name="connsiteX13" fmla="*/ 974784 w 1483743"/>
                    <a:gd name="connsiteY13" fmla="*/ 0 h 2380889"/>
                    <a:gd name="connsiteX0" fmla="*/ 974784 w 1483743"/>
                    <a:gd name="connsiteY0" fmla="*/ 0 h 2380889"/>
                    <a:gd name="connsiteX1" fmla="*/ 655606 w 1483743"/>
                    <a:gd name="connsiteY1" fmla="*/ 474452 h 2380889"/>
                    <a:gd name="connsiteX2" fmla="*/ 0 w 1483743"/>
                    <a:gd name="connsiteY2" fmla="*/ 664233 h 2380889"/>
                    <a:gd name="connsiteX3" fmla="*/ 112143 w 1483743"/>
                    <a:gd name="connsiteY3" fmla="*/ 750497 h 2380889"/>
                    <a:gd name="connsiteX4" fmla="*/ 681486 w 1483743"/>
                    <a:gd name="connsiteY4" fmla="*/ 612474 h 2380889"/>
                    <a:gd name="connsiteX5" fmla="*/ 888520 w 1483743"/>
                    <a:gd name="connsiteY5" fmla="*/ 500331 h 2380889"/>
                    <a:gd name="connsiteX6" fmla="*/ 923025 w 1483743"/>
                    <a:gd name="connsiteY6" fmla="*/ 1095555 h 2380889"/>
                    <a:gd name="connsiteX7" fmla="*/ 690113 w 1483743"/>
                    <a:gd name="connsiteY7" fmla="*/ 2363636 h 2380889"/>
                    <a:gd name="connsiteX8" fmla="*/ 854015 w 1483743"/>
                    <a:gd name="connsiteY8" fmla="*/ 2363638 h 2380889"/>
                    <a:gd name="connsiteX9" fmla="*/ 1130061 w 1483743"/>
                    <a:gd name="connsiteY9" fmla="*/ 1371600 h 2380889"/>
                    <a:gd name="connsiteX10" fmla="*/ 1345720 w 1483743"/>
                    <a:gd name="connsiteY10" fmla="*/ 2380889 h 2380889"/>
                    <a:gd name="connsiteX11" fmla="*/ 1483743 w 1483743"/>
                    <a:gd name="connsiteY11" fmla="*/ 2372263 h 2380889"/>
                    <a:gd name="connsiteX12" fmla="*/ 1086928 w 1483743"/>
                    <a:gd name="connsiteY12" fmla="*/ 8626 h 2380889"/>
                    <a:gd name="connsiteX13" fmla="*/ 974784 w 1483743"/>
                    <a:gd name="connsiteY13" fmla="*/ 0 h 2380889"/>
                    <a:gd name="connsiteX0" fmla="*/ 974784 w 1483743"/>
                    <a:gd name="connsiteY0" fmla="*/ 0 h 2380889"/>
                    <a:gd name="connsiteX1" fmla="*/ 655606 w 1483743"/>
                    <a:gd name="connsiteY1" fmla="*/ 474452 h 2380889"/>
                    <a:gd name="connsiteX2" fmla="*/ 77638 w 1483743"/>
                    <a:gd name="connsiteY2" fmla="*/ 638354 h 2380889"/>
                    <a:gd name="connsiteX3" fmla="*/ 0 w 1483743"/>
                    <a:gd name="connsiteY3" fmla="*/ 664233 h 2380889"/>
                    <a:gd name="connsiteX4" fmla="*/ 112143 w 1483743"/>
                    <a:gd name="connsiteY4" fmla="*/ 750497 h 2380889"/>
                    <a:gd name="connsiteX5" fmla="*/ 681486 w 1483743"/>
                    <a:gd name="connsiteY5" fmla="*/ 612474 h 2380889"/>
                    <a:gd name="connsiteX6" fmla="*/ 888520 w 1483743"/>
                    <a:gd name="connsiteY6" fmla="*/ 500331 h 2380889"/>
                    <a:gd name="connsiteX7" fmla="*/ 923025 w 1483743"/>
                    <a:gd name="connsiteY7" fmla="*/ 1095555 h 2380889"/>
                    <a:gd name="connsiteX8" fmla="*/ 690113 w 1483743"/>
                    <a:gd name="connsiteY8" fmla="*/ 2363636 h 2380889"/>
                    <a:gd name="connsiteX9" fmla="*/ 854015 w 1483743"/>
                    <a:gd name="connsiteY9" fmla="*/ 2363638 h 2380889"/>
                    <a:gd name="connsiteX10" fmla="*/ 1130061 w 1483743"/>
                    <a:gd name="connsiteY10" fmla="*/ 1371600 h 2380889"/>
                    <a:gd name="connsiteX11" fmla="*/ 1345720 w 1483743"/>
                    <a:gd name="connsiteY11" fmla="*/ 2380889 h 2380889"/>
                    <a:gd name="connsiteX12" fmla="*/ 1483743 w 1483743"/>
                    <a:gd name="connsiteY12" fmla="*/ 2372263 h 2380889"/>
                    <a:gd name="connsiteX13" fmla="*/ 1086928 w 1483743"/>
                    <a:gd name="connsiteY13" fmla="*/ 8626 h 2380889"/>
                    <a:gd name="connsiteX14" fmla="*/ 974784 w 1483743"/>
                    <a:gd name="connsiteY14" fmla="*/ 0 h 2380889"/>
                    <a:gd name="connsiteX0" fmla="*/ 974784 w 1483743"/>
                    <a:gd name="connsiteY0" fmla="*/ 0 h 2380889"/>
                    <a:gd name="connsiteX1" fmla="*/ 655606 w 1483743"/>
                    <a:gd name="connsiteY1" fmla="*/ 474452 h 2380889"/>
                    <a:gd name="connsiteX2" fmla="*/ 77638 w 1483743"/>
                    <a:gd name="connsiteY2" fmla="*/ 638354 h 2380889"/>
                    <a:gd name="connsiteX3" fmla="*/ 0 w 1483743"/>
                    <a:gd name="connsiteY3" fmla="*/ 664233 h 2380889"/>
                    <a:gd name="connsiteX4" fmla="*/ 112143 w 1483743"/>
                    <a:gd name="connsiteY4" fmla="*/ 750497 h 2380889"/>
                    <a:gd name="connsiteX5" fmla="*/ 681486 w 1483743"/>
                    <a:gd name="connsiteY5" fmla="*/ 612474 h 2380889"/>
                    <a:gd name="connsiteX6" fmla="*/ 888520 w 1483743"/>
                    <a:gd name="connsiteY6" fmla="*/ 500331 h 2380889"/>
                    <a:gd name="connsiteX7" fmla="*/ 923025 w 1483743"/>
                    <a:gd name="connsiteY7" fmla="*/ 1095555 h 2380889"/>
                    <a:gd name="connsiteX8" fmla="*/ 690113 w 1483743"/>
                    <a:gd name="connsiteY8" fmla="*/ 2363636 h 2380889"/>
                    <a:gd name="connsiteX9" fmla="*/ 854015 w 1483743"/>
                    <a:gd name="connsiteY9" fmla="*/ 2363638 h 2380889"/>
                    <a:gd name="connsiteX10" fmla="*/ 1130061 w 1483743"/>
                    <a:gd name="connsiteY10" fmla="*/ 1371600 h 2380889"/>
                    <a:gd name="connsiteX11" fmla="*/ 1345720 w 1483743"/>
                    <a:gd name="connsiteY11" fmla="*/ 2380889 h 2380889"/>
                    <a:gd name="connsiteX12" fmla="*/ 1483743 w 1483743"/>
                    <a:gd name="connsiteY12" fmla="*/ 2372263 h 2380889"/>
                    <a:gd name="connsiteX13" fmla="*/ 1086928 w 1483743"/>
                    <a:gd name="connsiteY13" fmla="*/ 8626 h 2380889"/>
                    <a:gd name="connsiteX14" fmla="*/ 974784 w 1483743"/>
                    <a:gd name="connsiteY14" fmla="*/ 0 h 2380889"/>
                    <a:gd name="connsiteX0" fmla="*/ 974784 w 1483743"/>
                    <a:gd name="connsiteY0" fmla="*/ 0 h 2380889"/>
                    <a:gd name="connsiteX1" fmla="*/ 577968 w 1483743"/>
                    <a:gd name="connsiteY1" fmla="*/ 431320 h 2380889"/>
                    <a:gd name="connsiteX2" fmla="*/ 77638 w 1483743"/>
                    <a:gd name="connsiteY2" fmla="*/ 638354 h 2380889"/>
                    <a:gd name="connsiteX3" fmla="*/ 0 w 1483743"/>
                    <a:gd name="connsiteY3" fmla="*/ 664233 h 2380889"/>
                    <a:gd name="connsiteX4" fmla="*/ 112143 w 1483743"/>
                    <a:gd name="connsiteY4" fmla="*/ 750497 h 2380889"/>
                    <a:gd name="connsiteX5" fmla="*/ 681486 w 1483743"/>
                    <a:gd name="connsiteY5" fmla="*/ 612474 h 2380889"/>
                    <a:gd name="connsiteX6" fmla="*/ 888520 w 1483743"/>
                    <a:gd name="connsiteY6" fmla="*/ 500331 h 2380889"/>
                    <a:gd name="connsiteX7" fmla="*/ 923025 w 1483743"/>
                    <a:gd name="connsiteY7" fmla="*/ 1095555 h 2380889"/>
                    <a:gd name="connsiteX8" fmla="*/ 690113 w 1483743"/>
                    <a:gd name="connsiteY8" fmla="*/ 2363636 h 2380889"/>
                    <a:gd name="connsiteX9" fmla="*/ 854015 w 1483743"/>
                    <a:gd name="connsiteY9" fmla="*/ 2363638 h 2380889"/>
                    <a:gd name="connsiteX10" fmla="*/ 1130061 w 1483743"/>
                    <a:gd name="connsiteY10" fmla="*/ 1371600 h 2380889"/>
                    <a:gd name="connsiteX11" fmla="*/ 1345720 w 1483743"/>
                    <a:gd name="connsiteY11" fmla="*/ 2380889 h 2380889"/>
                    <a:gd name="connsiteX12" fmla="*/ 1483743 w 1483743"/>
                    <a:gd name="connsiteY12" fmla="*/ 2372263 h 2380889"/>
                    <a:gd name="connsiteX13" fmla="*/ 1086928 w 1483743"/>
                    <a:gd name="connsiteY13" fmla="*/ 8626 h 2380889"/>
                    <a:gd name="connsiteX14" fmla="*/ 974784 w 1483743"/>
                    <a:gd name="connsiteY14" fmla="*/ 0 h 2380889"/>
                    <a:gd name="connsiteX0" fmla="*/ 974784 w 1483743"/>
                    <a:gd name="connsiteY0" fmla="*/ 0 h 2380889"/>
                    <a:gd name="connsiteX1" fmla="*/ 577968 w 1483743"/>
                    <a:gd name="connsiteY1" fmla="*/ 431320 h 2380889"/>
                    <a:gd name="connsiteX2" fmla="*/ 0 w 1483743"/>
                    <a:gd name="connsiteY2" fmla="*/ 664233 h 2380889"/>
                    <a:gd name="connsiteX3" fmla="*/ 112143 w 1483743"/>
                    <a:gd name="connsiteY3" fmla="*/ 750497 h 2380889"/>
                    <a:gd name="connsiteX4" fmla="*/ 681486 w 1483743"/>
                    <a:gd name="connsiteY4" fmla="*/ 612474 h 2380889"/>
                    <a:gd name="connsiteX5" fmla="*/ 888520 w 1483743"/>
                    <a:gd name="connsiteY5" fmla="*/ 500331 h 2380889"/>
                    <a:gd name="connsiteX6" fmla="*/ 923025 w 1483743"/>
                    <a:gd name="connsiteY6" fmla="*/ 1095555 h 2380889"/>
                    <a:gd name="connsiteX7" fmla="*/ 690113 w 1483743"/>
                    <a:gd name="connsiteY7" fmla="*/ 2363636 h 2380889"/>
                    <a:gd name="connsiteX8" fmla="*/ 854015 w 1483743"/>
                    <a:gd name="connsiteY8" fmla="*/ 2363638 h 2380889"/>
                    <a:gd name="connsiteX9" fmla="*/ 1130061 w 1483743"/>
                    <a:gd name="connsiteY9" fmla="*/ 1371600 h 2380889"/>
                    <a:gd name="connsiteX10" fmla="*/ 1345720 w 1483743"/>
                    <a:gd name="connsiteY10" fmla="*/ 2380889 h 2380889"/>
                    <a:gd name="connsiteX11" fmla="*/ 1483743 w 1483743"/>
                    <a:gd name="connsiteY11" fmla="*/ 2372263 h 2380889"/>
                    <a:gd name="connsiteX12" fmla="*/ 1086928 w 1483743"/>
                    <a:gd name="connsiteY12" fmla="*/ 8626 h 2380889"/>
                    <a:gd name="connsiteX13" fmla="*/ 974784 w 1483743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52423 w 1406105"/>
                    <a:gd name="connsiteY9" fmla="*/ 1371600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52423 w 1406105"/>
                    <a:gd name="connsiteY9" fmla="*/ 1371600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52423 w 1406105"/>
                    <a:gd name="connsiteY9" fmla="*/ 1371600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52423 w 1406105"/>
                    <a:gd name="connsiteY9" fmla="*/ 1371600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17917 w 1406105"/>
                    <a:gd name="connsiteY9" fmla="*/ 1328468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17917 w 1406105"/>
                    <a:gd name="connsiteY9" fmla="*/ 1328468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17917 w 1406105"/>
                    <a:gd name="connsiteY9" fmla="*/ 1328468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17917 w 1406105"/>
                    <a:gd name="connsiteY9" fmla="*/ 1328468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17917 w 1406105"/>
                    <a:gd name="connsiteY9" fmla="*/ 1328468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17917 w 1406105"/>
                    <a:gd name="connsiteY9" fmla="*/ 1328468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62641 w 1371600"/>
                    <a:gd name="connsiteY0" fmla="*/ 0 h 2380889"/>
                    <a:gd name="connsiteX1" fmla="*/ 465825 w 1371600"/>
                    <a:gd name="connsiteY1" fmla="*/ 431320 h 2380889"/>
                    <a:gd name="connsiteX2" fmla="*/ 319178 w 1371600"/>
                    <a:gd name="connsiteY2" fmla="*/ 560717 h 2380889"/>
                    <a:gd name="connsiteX3" fmla="*/ 0 w 1371600"/>
                    <a:gd name="connsiteY3" fmla="*/ 750497 h 2380889"/>
                    <a:gd name="connsiteX4" fmla="*/ 569343 w 1371600"/>
                    <a:gd name="connsiteY4" fmla="*/ 612474 h 2380889"/>
                    <a:gd name="connsiteX5" fmla="*/ 776377 w 1371600"/>
                    <a:gd name="connsiteY5" fmla="*/ 500331 h 2380889"/>
                    <a:gd name="connsiteX6" fmla="*/ 810882 w 1371600"/>
                    <a:gd name="connsiteY6" fmla="*/ 1095555 h 2380889"/>
                    <a:gd name="connsiteX7" fmla="*/ 577970 w 1371600"/>
                    <a:gd name="connsiteY7" fmla="*/ 2363636 h 2380889"/>
                    <a:gd name="connsiteX8" fmla="*/ 741872 w 1371600"/>
                    <a:gd name="connsiteY8" fmla="*/ 2363638 h 2380889"/>
                    <a:gd name="connsiteX9" fmla="*/ 983412 w 1371600"/>
                    <a:gd name="connsiteY9" fmla="*/ 1328468 h 2380889"/>
                    <a:gd name="connsiteX10" fmla="*/ 1233577 w 1371600"/>
                    <a:gd name="connsiteY10" fmla="*/ 2380889 h 2380889"/>
                    <a:gd name="connsiteX11" fmla="*/ 1371600 w 1371600"/>
                    <a:gd name="connsiteY11" fmla="*/ 2372263 h 2380889"/>
                    <a:gd name="connsiteX12" fmla="*/ 974785 w 1371600"/>
                    <a:gd name="connsiteY12" fmla="*/ 8626 h 2380889"/>
                    <a:gd name="connsiteX13" fmla="*/ 862641 w 1371600"/>
                    <a:gd name="connsiteY13" fmla="*/ 0 h 2380889"/>
                    <a:gd name="connsiteX0" fmla="*/ 862641 w 1371600"/>
                    <a:gd name="connsiteY0" fmla="*/ 0 h 2380889"/>
                    <a:gd name="connsiteX1" fmla="*/ 465825 w 1371600"/>
                    <a:gd name="connsiteY1" fmla="*/ 431320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77969 w 1371600"/>
                    <a:gd name="connsiteY1" fmla="*/ 483078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95223 w 1371600"/>
                    <a:gd name="connsiteY6" fmla="*/ 2346384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95223 w 1371600"/>
                    <a:gd name="connsiteY6" fmla="*/ 2346384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603849 w 1371600"/>
                    <a:gd name="connsiteY6" fmla="*/ 2355010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591783 w 1371600"/>
                    <a:gd name="connsiteY3" fmla="*/ 646133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32475 w 1371600"/>
                    <a:gd name="connsiteY4" fmla="*/ 472282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32475 w 1371600"/>
                    <a:gd name="connsiteY4" fmla="*/ 472282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32475 w 1371600"/>
                    <a:gd name="connsiteY4" fmla="*/ 472282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10035 w 1371600"/>
                    <a:gd name="connsiteY4" fmla="*/ 483502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10035 w 1371600"/>
                    <a:gd name="connsiteY4" fmla="*/ 483502 h 2380889"/>
                    <a:gd name="connsiteX5" fmla="*/ 810882 w 1371600"/>
                    <a:gd name="connsiteY5" fmla="*/ 1095555 h 2380889"/>
                    <a:gd name="connsiteX6" fmla="*/ 606019 w 1371600"/>
                    <a:gd name="connsiteY6" fmla="*/ 2380465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6078"/>
                    <a:gd name="connsiteX1" fmla="*/ 542617 w 1371600"/>
                    <a:gd name="connsiteY1" fmla="*/ 479639 h 2386078"/>
                    <a:gd name="connsiteX2" fmla="*/ 0 w 1371600"/>
                    <a:gd name="connsiteY2" fmla="*/ 750497 h 2386078"/>
                    <a:gd name="connsiteX3" fmla="*/ 619833 w 1371600"/>
                    <a:gd name="connsiteY3" fmla="*/ 612474 h 2386078"/>
                    <a:gd name="connsiteX4" fmla="*/ 810035 w 1371600"/>
                    <a:gd name="connsiteY4" fmla="*/ 483502 h 2386078"/>
                    <a:gd name="connsiteX5" fmla="*/ 810882 w 1371600"/>
                    <a:gd name="connsiteY5" fmla="*/ 1095555 h 2386078"/>
                    <a:gd name="connsiteX6" fmla="*/ 606019 w 1371600"/>
                    <a:gd name="connsiteY6" fmla="*/ 2380465 h 2386078"/>
                    <a:gd name="connsiteX7" fmla="*/ 741872 w 1371600"/>
                    <a:gd name="connsiteY7" fmla="*/ 2386078 h 2386078"/>
                    <a:gd name="connsiteX8" fmla="*/ 1026544 w 1371600"/>
                    <a:gd name="connsiteY8" fmla="*/ 1345720 h 2386078"/>
                    <a:gd name="connsiteX9" fmla="*/ 1233577 w 1371600"/>
                    <a:gd name="connsiteY9" fmla="*/ 2380889 h 2386078"/>
                    <a:gd name="connsiteX10" fmla="*/ 1371600 w 1371600"/>
                    <a:gd name="connsiteY10" fmla="*/ 2372263 h 2386078"/>
                    <a:gd name="connsiteX11" fmla="*/ 974785 w 1371600"/>
                    <a:gd name="connsiteY11" fmla="*/ 8626 h 2386078"/>
                    <a:gd name="connsiteX12" fmla="*/ 862641 w 1371600"/>
                    <a:gd name="connsiteY12" fmla="*/ 0 h 2386078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10035 w 1371600"/>
                    <a:gd name="connsiteY4" fmla="*/ 483502 h 2380889"/>
                    <a:gd name="connsiteX5" fmla="*/ 810882 w 1371600"/>
                    <a:gd name="connsiteY5" fmla="*/ 1095555 h 2380889"/>
                    <a:gd name="connsiteX6" fmla="*/ 606019 w 1371600"/>
                    <a:gd name="connsiteY6" fmla="*/ 2380465 h 2380889"/>
                    <a:gd name="connsiteX7" fmla="*/ 747482 w 1371600"/>
                    <a:gd name="connsiteY7" fmla="*/ 238046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10035 w 1371600"/>
                    <a:gd name="connsiteY4" fmla="*/ 483502 h 2380889"/>
                    <a:gd name="connsiteX5" fmla="*/ 810882 w 1371600"/>
                    <a:gd name="connsiteY5" fmla="*/ 1095555 h 2380889"/>
                    <a:gd name="connsiteX6" fmla="*/ 606019 w 1371600"/>
                    <a:gd name="connsiteY6" fmla="*/ 2380465 h 2380889"/>
                    <a:gd name="connsiteX7" fmla="*/ 747482 w 1371600"/>
                    <a:gd name="connsiteY7" fmla="*/ 238046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10035 w 1371600"/>
                    <a:gd name="connsiteY4" fmla="*/ 483502 h 2380889"/>
                    <a:gd name="connsiteX5" fmla="*/ 810882 w 1371600"/>
                    <a:gd name="connsiteY5" fmla="*/ 1095555 h 2380889"/>
                    <a:gd name="connsiteX6" fmla="*/ 606019 w 1371600"/>
                    <a:gd name="connsiteY6" fmla="*/ 2380465 h 2380889"/>
                    <a:gd name="connsiteX7" fmla="*/ 747482 w 1371600"/>
                    <a:gd name="connsiteY7" fmla="*/ 238046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7210"/>
                    <a:gd name="connsiteY0" fmla="*/ 0 h 2380889"/>
                    <a:gd name="connsiteX1" fmla="*/ 542617 w 1377210"/>
                    <a:gd name="connsiteY1" fmla="*/ 479639 h 2380889"/>
                    <a:gd name="connsiteX2" fmla="*/ 0 w 1377210"/>
                    <a:gd name="connsiteY2" fmla="*/ 750497 h 2380889"/>
                    <a:gd name="connsiteX3" fmla="*/ 619833 w 1377210"/>
                    <a:gd name="connsiteY3" fmla="*/ 612474 h 2380889"/>
                    <a:gd name="connsiteX4" fmla="*/ 810035 w 1377210"/>
                    <a:gd name="connsiteY4" fmla="*/ 483502 h 2380889"/>
                    <a:gd name="connsiteX5" fmla="*/ 810882 w 1377210"/>
                    <a:gd name="connsiteY5" fmla="*/ 1095555 h 2380889"/>
                    <a:gd name="connsiteX6" fmla="*/ 606019 w 1377210"/>
                    <a:gd name="connsiteY6" fmla="*/ 2380465 h 2380889"/>
                    <a:gd name="connsiteX7" fmla="*/ 747482 w 1377210"/>
                    <a:gd name="connsiteY7" fmla="*/ 2380468 h 2380889"/>
                    <a:gd name="connsiteX8" fmla="*/ 1026544 w 1377210"/>
                    <a:gd name="connsiteY8" fmla="*/ 1345720 h 2380889"/>
                    <a:gd name="connsiteX9" fmla="*/ 1233577 w 1377210"/>
                    <a:gd name="connsiteY9" fmla="*/ 2380889 h 2380889"/>
                    <a:gd name="connsiteX10" fmla="*/ 1377210 w 1377210"/>
                    <a:gd name="connsiteY10" fmla="*/ 2377873 h 2380889"/>
                    <a:gd name="connsiteX11" fmla="*/ 974785 w 1377210"/>
                    <a:gd name="connsiteY11" fmla="*/ 8626 h 2380889"/>
                    <a:gd name="connsiteX12" fmla="*/ 862641 w 1377210"/>
                    <a:gd name="connsiteY12" fmla="*/ 0 h 2380889"/>
                    <a:gd name="connsiteX0" fmla="*/ 862641 w 1377210"/>
                    <a:gd name="connsiteY0" fmla="*/ 0 h 2380889"/>
                    <a:gd name="connsiteX1" fmla="*/ 542617 w 1377210"/>
                    <a:gd name="connsiteY1" fmla="*/ 479639 h 2380889"/>
                    <a:gd name="connsiteX2" fmla="*/ 165490 w 1377210"/>
                    <a:gd name="connsiteY2" fmla="*/ 658782 h 2380889"/>
                    <a:gd name="connsiteX3" fmla="*/ 0 w 1377210"/>
                    <a:gd name="connsiteY3" fmla="*/ 750497 h 2380889"/>
                    <a:gd name="connsiteX4" fmla="*/ 619833 w 1377210"/>
                    <a:gd name="connsiteY4" fmla="*/ 612474 h 2380889"/>
                    <a:gd name="connsiteX5" fmla="*/ 810035 w 1377210"/>
                    <a:gd name="connsiteY5" fmla="*/ 483502 h 2380889"/>
                    <a:gd name="connsiteX6" fmla="*/ 810882 w 1377210"/>
                    <a:gd name="connsiteY6" fmla="*/ 1095555 h 2380889"/>
                    <a:gd name="connsiteX7" fmla="*/ 606019 w 1377210"/>
                    <a:gd name="connsiteY7" fmla="*/ 2380465 h 2380889"/>
                    <a:gd name="connsiteX8" fmla="*/ 747482 w 1377210"/>
                    <a:gd name="connsiteY8" fmla="*/ 2380468 h 2380889"/>
                    <a:gd name="connsiteX9" fmla="*/ 1026544 w 1377210"/>
                    <a:gd name="connsiteY9" fmla="*/ 1345720 h 2380889"/>
                    <a:gd name="connsiteX10" fmla="*/ 1233577 w 1377210"/>
                    <a:gd name="connsiteY10" fmla="*/ 2380889 h 2380889"/>
                    <a:gd name="connsiteX11" fmla="*/ 1377210 w 1377210"/>
                    <a:gd name="connsiteY11" fmla="*/ 2377873 h 2380889"/>
                    <a:gd name="connsiteX12" fmla="*/ 974785 w 1377210"/>
                    <a:gd name="connsiteY12" fmla="*/ 8626 h 2380889"/>
                    <a:gd name="connsiteX13" fmla="*/ 862641 w 1377210"/>
                    <a:gd name="connsiteY13" fmla="*/ 0 h 2380889"/>
                    <a:gd name="connsiteX0" fmla="*/ 862641 w 1377210"/>
                    <a:gd name="connsiteY0" fmla="*/ 0 h 2380889"/>
                    <a:gd name="connsiteX1" fmla="*/ 542617 w 1377210"/>
                    <a:gd name="connsiteY1" fmla="*/ 479639 h 2380889"/>
                    <a:gd name="connsiteX2" fmla="*/ 47684 w 1377210"/>
                    <a:gd name="connsiteY2" fmla="*/ 670001 h 2380889"/>
                    <a:gd name="connsiteX3" fmla="*/ 0 w 1377210"/>
                    <a:gd name="connsiteY3" fmla="*/ 750497 h 2380889"/>
                    <a:gd name="connsiteX4" fmla="*/ 619833 w 1377210"/>
                    <a:gd name="connsiteY4" fmla="*/ 612474 h 2380889"/>
                    <a:gd name="connsiteX5" fmla="*/ 810035 w 1377210"/>
                    <a:gd name="connsiteY5" fmla="*/ 483502 h 2380889"/>
                    <a:gd name="connsiteX6" fmla="*/ 810882 w 1377210"/>
                    <a:gd name="connsiteY6" fmla="*/ 1095555 h 2380889"/>
                    <a:gd name="connsiteX7" fmla="*/ 606019 w 1377210"/>
                    <a:gd name="connsiteY7" fmla="*/ 2380465 h 2380889"/>
                    <a:gd name="connsiteX8" fmla="*/ 747482 w 1377210"/>
                    <a:gd name="connsiteY8" fmla="*/ 2380468 h 2380889"/>
                    <a:gd name="connsiteX9" fmla="*/ 1026544 w 1377210"/>
                    <a:gd name="connsiteY9" fmla="*/ 1345720 h 2380889"/>
                    <a:gd name="connsiteX10" fmla="*/ 1233577 w 1377210"/>
                    <a:gd name="connsiteY10" fmla="*/ 2380889 h 2380889"/>
                    <a:gd name="connsiteX11" fmla="*/ 1377210 w 1377210"/>
                    <a:gd name="connsiteY11" fmla="*/ 2377873 h 2380889"/>
                    <a:gd name="connsiteX12" fmla="*/ 974785 w 1377210"/>
                    <a:gd name="connsiteY12" fmla="*/ 8626 h 2380889"/>
                    <a:gd name="connsiteX13" fmla="*/ 862641 w 1377210"/>
                    <a:gd name="connsiteY13" fmla="*/ 0 h 2380889"/>
                    <a:gd name="connsiteX0" fmla="*/ 814957 w 1329526"/>
                    <a:gd name="connsiteY0" fmla="*/ 0 h 2380889"/>
                    <a:gd name="connsiteX1" fmla="*/ 494933 w 1329526"/>
                    <a:gd name="connsiteY1" fmla="*/ 479639 h 2380889"/>
                    <a:gd name="connsiteX2" fmla="*/ 0 w 1329526"/>
                    <a:gd name="connsiteY2" fmla="*/ 670001 h 2380889"/>
                    <a:gd name="connsiteX3" fmla="*/ 30854 w 1329526"/>
                    <a:gd name="connsiteY3" fmla="*/ 744887 h 2380889"/>
                    <a:gd name="connsiteX4" fmla="*/ 572149 w 1329526"/>
                    <a:gd name="connsiteY4" fmla="*/ 612474 h 2380889"/>
                    <a:gd name="connsiteX5" fmla="*/ 762351 w 1329526"/>
                    <a:gd name="connsiteY5" fmla="*/ 483502 h 2380889"/>
                    <a:gd name="connsiteX6" fmla="*/ 763198 w 1329526"/>
                    <a:gd name="connsiteY6" fmla="*/ 1095555 h 2380889"/>
                    <a:gd name="connsiteX7" fmla="*/ 558335 w 1329526"/>
                    <a:gd name="connsiteY7" fmla="*/ 2380465 h 2380889"/>
                    <a:gd name="connsiteX8" fmla="*/ 699798 w 1329526"/>
                    <a:gd name="connsiteY8" fmla="*/ 2380468 h 2380889"/>
                    <a:gd name="connsiteX9" fmla="*/ 978860 w 1329526"/>
                    <a:gd name="connsiteY9" fmla="*/ 1345720 h 2380889"/>
                    <a:gd name="connsiteX10" fmla="*/ 1185893 w 1329526"/>
                    <a:gd name="connsiteY10" fmla="*/ 2380889 h 2380889"/>
                    <a:gd name="connsiteX11" fmla="*/ 1329526 w 1329526"/>
                    <a:gd name="connsiteY11" fmla="*/ 2377873 h 2380889"/>
                    <a:gd name="connsiteX12" fmla="*/ 927101 w 1329526"/>
                    <a:gd name="connsiteY12" fmla="*/ 8626 h 2380889"/>
                    <a:gd name="connsiteX13" fmla="*/ 814957 w 1329526"/>
                    <a:gd name="connsiteY13" fmla="*/ 0 h 2380889"/>
                    <a:gd name="connsiteX0" fmla="*/ 814957 w 1329526"/>
                    <a:gd name="connsiteY0" fmla="*/ 0 h 2380889"/>
                    <a:gd name="connsiteX1" fmla="*/ 494933 w 1329526"/>
                    <a:gd name="connsiteY1" fmla="*/ 479639 h 2380889"/>
                    <a:gd name="connsiteX2" fmla="*/ 0 w 1329526"/>
                    <a:gd name="connsiteY2" fmla="*/ 670001 h 2380889"/>
                    <a:gd name="connsiteX3" fmla="*/ 30854 w 1329526"/>
                    <a:gd name="connsiteY3" fmla="*/ 744887 h 2380889"/>
                    <a:gd name="connsiteX4" fmla="*/ 572149 w 1329526"/>
                    <a:gd name="connsiteY4" fmla="*/ 612474 h 2380889"/>
                    <a:gd name="connsiteX5" fmla="*/ 762351 w 1329526"/>
                    <a:gd name="connsiteY5" fmla="*/ 483502 h 2380889"/>
                    <a:gd name="connsiteX6" fmla="*/ 763198 w 1329526"/>
                    <a:gd name="connsiteY6" fmla="*/ 1095555 h 2380889"/>
                    <a:gd name="connsiteX7" fmla="*/ 558335 w 1329526"/>
                    <a:gd name="connsiteY7" fmla="*/ 2380465 h 2380889"/>
                    <a:gd name="connsiteX8" fmla="*/ 699798 w 1329526"/>
                    <a:gd name="connsiteY8" fmla="*/ 2380468 h 2380889"/>
                    <a:gd name="connsiteX9" fmla="*/ 962030 w 1329526"/>
                    <a:gd name="connsiteY9" fmla="*/ 1407428 h 2380889"/>
                    <a:gd name="connsiteX10" fmla="*/ 1185893 w 1329526"/>
                    <a:gd name="connsiteY10" fmla="*/ 2380889 h 2380889"/>
                    <a:gd name="connsiteX11" fmla="*/ 1329526 w 1329526"/>
                    <a:gd name="connsiteY11" fmla="*/ 2377873 h 2380889"/>
                    <a:gd name="connsiteX12" fmla="*/ 927101 w 1329526"/>
                    <a:gd name="connsiteY12" fmla="*/ 8626 h 2380889"/>
                    <a:gd name="connsiteX13" fmla="*/ 814957 w 1329526"/>
                    <a:gd name="connsiteY13" fmla="*/ 0 h 2380889"/>
                    <a:gd name="connsiteX0" fmla="*/ 814957 w 1329526"/>
                    <a:gd name="connsiteY0" fmla="*/ 0 h 2380889"/>
                    <a:gd name="connsiteX1" fmla="*/ 494933 w 1329526"/>
                    <a:gd name="connsiteY1" fmla="*/ 479639 h 2380889"/>
                    <a:gd name="connsiteX2" fmla="*/ 0 w 1329526"/>
                    <a:gd name="connsiteY2" fmla="*/ 670001 h 2380889"/>
                    <a:gd name="connsiteX3" fmla="*/ 30854 w 1329526"/>
                    <a:gd name="connsiteY3" fmla="*/ 744887 h 2380889"/>
                    <a:gd name="connsiteX4" fmla="*/ 572149 w 1329526"/>
                    <a:gd name="connsiteY4" fmla="*/ 612474 h 2380889"/>
                    <a:gd name="connsiteX5" fmla="*/ 762351 w 1329526"/>
                    <a:gd name="connsiteY5" fmla="*/ 483502 h 2380889"/>
                    <a:gd name="connsiteX6" fmla="*/ 763198 w 1329526"/>
                    <a:gd name="connsiteY6" fmla="*/ 1095555 h 2380889"/>
                    <a:gd name="connsiteX7" fmla="*/ 558335 w 1329526"/>
                    <a:gd name="connsiteY7" fmla="*/ 2380465 h 2380889"/>
                    <a:gd name="connsiteX8" fmla="*/ 699798 w 1329526"/>
                    <a:gd name="connsiteY8" fmla="*/ 2380468 h 2380889"/>
                    <a:gd name="connsiteX9" fmla="*/ 978859 w 1329526"/>
                    <a:gd name="connsiteY9" fmla="*/ 1418648 h 2380889"/>
                    <a:gd name="connsiteX10" fmla="*/ 1185893 w 1329526"/>
                    <a:gd name="connsiteY10" fmla="*/ 2380889 h 2380889"/>
                    <a:gd name="connsiteX11" fmla="*/ 1329526 w 1329526"/>
                    <a:gd name="connsiteY11" fmla="*/ 2377873 h 2380889"/>
                    <a:gd name="connsiteX12" fmla="*/ 927101 w 1329526"/>
                    <a:gd name="connsiteY12" fmla="*/ 8626 h 2380889"/>
                    <a:gd name="connsiteX13" fmla="*/ 814957 w 1329526"/>
                    <a:gd name="connsiteY13" fmla="*/ 0 h 23808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329526" h="2380889">
                      <a:moveTo>
                        <a:pt x="814957" y="0"/>
                      </a:moveTo>
                      <a:lnTo>
                        <a:pt x="494933" y="479639"/>
                      </a:lnTo>
                      <a:lnTo>
                        <a:pt x="0" y="670001"/>
                      </a:lnTo>
                      <a:lnTo>
                        <a:pt x="30854" y="744887"/>
                      </a:lnTo>
                      <a:lnTo>
                        <a:pt x="572149" y="612474"/>
                      </a:lnTo>
                      <a:lnTo>
                        <a:pt x="762351" y="483502"/>
                      </a:lnTo>
                      <a:cubicBezTo>
                        <a:pt x="794421" y="764187"/>
                        <a:pt x="770396" y="887797"/>
                        <a:pt x="763198" y="1095555"/>
                      </a:cubicBezTo>
                      <a:cubicBezTo>
                        <a:pt x="616550" y="1699404"/>
                        <a:pt x="730862" y="1724858"/>
                        <a:pt x="558335" y="2380465"/>
                      </a:cubicBezTo>
                      <a:lnTo>
                        <a:pt x="699798" y="2380468"/>
                      </a:lnTo>
                      <a:cubicBezTo>
                        <a:pt x="819580" y="2080289"/>
                        <a:pt x="797846" y="1640765"/>
                        <a:pt x="978859" y="1418648"/>
                      </a:cubicBezTo>
                      <a:cubicBezTo>
                        <a:pt x="1157137" y="1864345"/>
                        <a:pt x="1102505" y="2030082"/>
                        <a:pt x="1185893" y="2380889"/>
                      </a:cubicBezTo>
                      <a:lnTo>
                        <a:pt x="1329526" y="2377873"/>
                      </a:lnTo>
                      <a:cubicBezTo>
                        <a:pt x="1110990" y="727352"/>
                        <a:pt x="1344044" y="391063"/>
                        <a:pt x="927101" y="8626"/>
                      </a:cubicBezTo>
                      <a:lnTo>
                        <a:pt x="814957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</p:grpSp>
        <p:grpSp>
          <p:nvGrpSpPr>
            <p:cNvPr id="114" name="群組 113"/>
            <p:cNvGrpSpPr/>
            <p:nvPr/>
          </p:nvGrpSpPr>
          <p:grpSpPr>
            <a:xfrm>
              <a:off x="3756514" y="4948609"/>
              <a:ext cx="438194" cy="335391"/>
              <a:chOff x="6297471" y="3524693"/>
              <a:chExt cx="1260704" cy="964937"/>
            </a:xfrm>
          </p:grpSpPr>
          <p:grpSp>
            <p:nvGrpSpPr>
              <p:cNvPr id="136" name="群組 135"/>
              <p:cNvGrpSpPr/>
              <p:nvPr/>
            </p:nvGrpSpPr>
            <p:grpSpPr>
              <a:xfrm>
                <a:off x="6297471" y="3538616"/>
                <a:ext cx="874005" cy="944526"/>
                <a:chOff x="6297471" y="3193626"/>
                <a:chExt cx="1193237" cy="1289516"/>
              </a:xfrm>
            </p:grpSpPr>
            <p:sp>
              <p:nvSpPr>
                <p:cNvPr id="140" name="矩形 139"/>
                <p:cNvSpPr/>
                <p:nvPr/>
              </p:nvSpPr>
              <p:spPr>
                <a:xfrm flipH="1">
                  <a:off x="6297471" y="3812169"/>
                  <a:ext cx="1190516" cy="670973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905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41" name="直角三角形 140"/>
                <p:cNvSpPr/>
                <p:nvPr/>
              </p:nvSpPr>
              <p:spPr>
                <a:xfrm>
                  <a:off x="6300192" y="3193626"/>
                  <a:ext cx="1190516" cy="618543"/>
                </a:xfrm>
                <a:prstGeom prst="rtTriangle">
                  <a:avLst/>
                </a:prstGeom>
                <a:solidFill>
                  <a:schemeClr val="bg1">
                    <a:lumMod val="95000"/>
                  </a:schemeClr>
                </a:solidFill>
                <a:ln w="1905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  <p:grpSp>
            <p:nvGrpSpPr>
              <p:cNvPr id="137" name="群組 136"/>
              <p:cNvGrpSpPr/>
              <p:nvPr/>
            </p:nvGrpSpPr>
            <p:grpSpPr>
              <a:xfrm>
                <a:off x="7092280" y="3524693"/>
                <a:ext cx="465895" cy="964937"/>
                <a:chOff x="4162484" y="2957042"/>
                <a:chExt cx="1329526" cy="2753644"/>
              </a:xfrm>
            </p:grpSpPr>
            <p:sp>
              <p:nvSpPr>
                <p:cNvPr id="138" name="橢圓 137"/>
                <p:cNvSpPr/>
                <p:nvPr/>
              </p:nvSpPr>
              <p:spPr>
                <a:xfrm>
                  <a:off x="4784576" y="2957042"/>
                  <a:ext cx="432048" cy="43204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39" name="手繪多邊形 138"/>
                <p:cNvSpPr/>
                <p:nvPr/>
              </p:nvSpPr>
              <p:spPr>
                <a:xfrm>
                  <a:off x="4162484" y="3329797"/>
                  <a:ext cx="1329526" cy="2380889"/>
                </a:xfrm>
                <a:custGeom>
                  <a:avLst/>
                  <a:gdLst>
                    <a:gd name="connsiteX0" fmla="*/ 888520 w 1725283"/>
                    <a:gd name="connsiteY0" fmla="*/ 8627 h 2424023"/>
                    <a:gd name="connsiteX1" fmla="*/ 612475 w 1725283"/>
                    <a:gd name="connsiteY1" fmla="*/ 388189 h 2424023"/>
                    <a:gd name="connsiteX2" fmla="*/ 0 w 1725283"/>
                    <a:gd name="connsiteY2" fmla="*/ 621102 h 2424023"/>
                    <a:gd name="connsiteX3" fmla="*/ 112143 w 1725283"/>
                    <a:gd name="connsiteY3" fmla="*/ 707366 h 2424023"/>
                    <a:gd name="connsiteX4" fmla="*/ 534837 w 1725283"/>
                    <a:gd name="connsiteY4" fmla="*/ 621102 h 2424023"/>
                    <a:gd name="connsiteX5" fmla="*/ 888520 w 1725283"/>
                    <a:gd name="connsiteY5" fmla="*/ 457200 h 2424023"/>
                    <a:gd name="connsiteX6" fmla="*/ 888520 w 1725283"/>
                    <a:gd name="connsiteY6" fmla="*/ 1362974 h 2424023"/>
                    <a:gd name="connsiteX7" fmla="*/ 500332 w 1725283"/>
                    <a:gd name="connsiteY7" fmla="*/ 2346385 h 2424023"/>
                    <a:gd name="connsiteX8" fmla="*/ 621101 w 1725283"/>
                    <a:gd name="connsiteY8" fmla="*/ 2355012 h 2424023"/>
                    <a:gd name="connsiteX9" fmla="*/ 1121434 w 1725283"/>
                    <a:gd name="connsiteY9" fmla="*/ 1423359 h 2424023"/>
                    <a:gd name="connsiteX10" fmla="*/ 1535501 w 1725283"/>
                    <a:gd name="connsiteY10" fmla="*/ 2424023 h 2424023"/>
                    <a:gd name="connsiteX11" fmla="*/ 1725283 w 1725283"/>
                    <a:gd name="connsiteY11" fmla="*/ 2424023 h 2424023"/>
                    <a:gd name="connsiteX12" fmla="*/ 1293962 w 1725283"/>
                    <a:gd name="connsiteY12" fmla="*/ 1224951 h 2424023"/>
                    <a:gd name="connsiteX13" fmla="*/ 1147313 w 1725283"/>
                    <a:gd name="connsiteY13" fmla="*/ 0 h 2424023"/>
                    <a:gd name="connsiteX14" fmla="*/ 888520 w 1725283"/>
                    <a:gd name="connsiteY14" fmla="*/ 8627 h 2424023"/>
                    <a:gd name="connsiteX0" fmla="*/ 888520 w 1725283"/>
                    <a:gd name="connsiteY0" fmla="*/ 8627 h 2424023"/>
                    <a:gd name="connsiteX1" fmla="*/ 612475 w 1725283"/>
                    <a:gd name="connsiteY1" fmla="*/ 388189 h 2424023"/>
                    <a:gd name="connsiteX2" fmla="*/ 0 w 1725283"/>
                    <a:gd name="connsiteY2" fmla="*/ 621102 h 2424023"/>
                    <a:gd name="connsiteX3" fmla="*/ 112143 w 1725283"/>
                    <a:gd name="connsiteY3" fmla="*/ 707366 h 2424023"/>
                    <a:gd name="connsiteX4" fmla="*/ 534837 w 1725283"/>
                    <a:gd name="connsiteY4" fmla="*/ 621102 h 2424023"/>
                    <a:gd name="connsiteX5" fmla="*/ 888520 w 1725283"/>
                    <a:gd name="connsiteY5" fmla="*/ 457200 h 2424023"/>
                    <a:gd name="connsiteX6" fmla="*/ 923025 w 1725283"/>
                    <a:gd name="connsiteY6" fmla="*/ 1052424 h 2424023"/>
                    <a:gd name="connsiteX7" fmla="*/ 500332 w 1725283"/>
                    <a:gd name="connsiteY7" fmla="*/ 2346385 h 2424023"/>
                    <a:gd name="connsiteX8" fmla="*/ 621101 w 1725283"/>
                    <a:gd name="connsiteY8" fmla="*/ 2355012 h 2424023"/>
                    <a:gd name="connsiteX9" fmla="*/ 1121434 w 1725283"/>
                    <a:gd name="connsiteY9" fmla="*/ 1423359 h 2424023"/>
                    <a:gd name="connsiteX10" fmla="*/ 1535501 w 1725283"/>
                    <a:gd name="connsiteY10" fmla="*/ 2424023 h 2424023"/>
                    <a:gd name="connsiteX11" fmla="*/ 1725283 w 1725283"/>
                    <a:gd name="connsiteY11" fmla="*/ 2424023 h 2424023"/>
                    <a:gd name="connsiteX12" fmla="*/ 1293962 w 1725283"/>
                    <a:gd name="connsiteY12" fmla="*/ 1224951 h 2424023"/>
                    <a:gd name="connsiteX13" fmla="*/ 1147313 w 1725283"/>
                    <a:gd name="connsiteY13" fmla="*/ 0 h 2424023"/>
                    <a:gd name="connsiteX14" fmla="*/ 888520 w 1725283"/>
                    <a:gd name="connsiteY14" fmla="*/ 8627 h 2424023"/>
                    <a:gd name="connsiteX0" fmla="*/ 888520 w 1725283"/>
                    <a:gd name="connsiteY0" fmla="*/ 8627 h 2424023"/>
                    <a:gd name="connsiteX1" fmla="*/ 612475 w 1725283"/>
                    <a:gd name="connsiteY1" fmla="*/ 388189 h 2424023"/>
                    <a:gd name="connsiteX2" fmla="*/ 0 w 1725283"/>
                    <a:gd name="connsiteY2" fmla="*/ 621102 h 2424023"/>
                    <a:gd name="connsiteX3" fmla="*/ 112143 w 1725283"/>
                    <a:gd name="connsiteY3" fmla="*/ 707366 h 2424023"/>
                    <a:gd name="connsiteX4" fmla="*/ 534837 w 1725283"/>
                    <a:gd name="connsiteY4" fmla="*/ 621102 h 2424023"/>
                    <a:gd name="connsiteX5" fmla="*/ 888520 w 1725283"/>
                    <a:gd name="connsiteY5" fmla="*/ 457200 h 2424023"/>
                    <a:gd name="connsiteX6" fmla="*/ 923025 w 1725283"/>
                    <a:gd name="connsiteY6" fmla="*/ 1052424 h 2424023"/>
                    <a:gd name="connsiteX7" fmla="*/ 500332 w 1725283"/>
                    <a:gd name="connsiteY7" fmla="*/ 2346385 h 2424023"/>
                    <a:gd name="connsiteX8" fmla="*/ 621101 w 1725283"/>
                    <a:gd name="connsiteY8" fmla="*/ 2355012 h 2424023"/>
                    <a:gd name="connsiteX9" fmla="*/ 1121434 w 1725283"/>
                    <a:gd name="connsiteY9" fmla="*/ 1423359 h 2424023"/>
                    <a:gd name="connsiteX10" fmla="*/ 1535501 w 1725283"/>
                    <a:gd name="connsiteY10" fmla="*/ 2424023 h 2424023"/>
                    <a:gd name="connsiteX11" fmla="*/ 1725283 w 1725283"/>
                    <a:gd name="connsiteY11" fmla="*/ 2424023 h 2424023"/>
                    <a:gd name="connsiteX12" fmla="*/ 1285336 w 1725283"/>
                    <a:gd name="connsiteY12" fmla="*/ 957533 h 2424023"/>
                    <a:gd name="connsiteX13" fmla="*/ 1147313 w 1725283"/>
                    <a:gd name="connsiteY13" fmla="*/ 0 h 2424023"/>
                    <a:gd name="connsiteX14" fmla="*/ 888520 w 1725283"/>
                    <a:gd name="connsiteY14" fmla="*/ 8627 h 2424023"/>
                    <a:gd name="connsiteX0" fmla="*/ 888520 w 1725283"/>
                    <a:gd name="connsiteY0" fmla="*/ 77638 h 2493034"/>
                    <a:gd name="connsiteX1" fmla="*/ 612475 w 1725283"/>
                    <a:gd name="connsiteY1" fmla="*/ 457200 h 2493034"/>
                    <a:gd name="connsiteX2" fmla="*/ 0 w 1725283"/>
                    <a:gd name="connsiteY2" fmla="*/ 690113 h 2493034"/>
                    <a:gd name="connsiteX3" fmla="*/ 112143 w 1725283"/>
                    <a:gd name="connsiteY3" fmla="*/ 776377 h 2493034"/>
                    <a:gd name="connsiteX4" fmla="*/ 534837 w 1725283"/>
                    <a:gd name="connsiteY4" fmla="*/ 690113 h 2493034"/>
                    <a:gd name="connsiteX5" fmla="*/ 888520 w 1725283"/>
                    <a:gd name="connsiteY5" fmla="*/ 526211 h 2493034"/>
                    <a:gd name="connsiteX6" fmla="*/ 923025 w 1725283"/>
                    <a:gd name="connsiteY6" fmla="*/ 1121435 h 2493034"/>
                    <a:gd name="connsiteX7" fmla="*/ 500332 w 1725283"/>
                    <a:gd name="connsiteY7" fmla="*/ 2415396 h 2493034"/>
                    <a:gd name="connsiteX8" fmla="*/ 621101 w 1725283"/>
                    <a:gd name="connsiteY8" fmla="*/ 2424023 h 2493034"/>
                    <a:gd name="connsiteX9" fmla="*/ 1121434 w 1725283"/>
                    <a:gd name="connsiteY9" fmla="*/ 1492370 h 2493034"/>
                    <a:gd name="connsiteX10" fmla="*/ 1535501 w 1725283"/>
                    <a:gd name="connsiteY10" fmla="*/ 2493034 h 2493034"/>
                    <a:gd name="connsiteX11" fmla="*/ 1725283 w 1725283"/>
                    <a:gd name="connsiteY11" fmla="*/ 2493034 h 2493034"/>
                    <a:gd name="connsiteX12" fmla="*/ 1285336 w 1725283"/>
                    <a:gd name="connsiteY12" fmla="*/ 1026544 h 2493034"/>
                    <a:gd name="connsiteX13" fmla="*/ 1104181 w 1725283"/>
                    <a:gd name="connsiteY13" fmla="*/ 0 h 2493034"/>
                    <a:gd name="connsiteX14" fmla="*/ 888520 w 1725283"/>
                    <a:gd name="connsiteY14" fmla="*/ 77638 h 2493034"/>
                    <a:gd name="connsiteX0" fmla="*/ 974784 w 1725283"/>
                    <a:gd name="connsiteY0" fmla="*/ 0 h 2510286"/>
                    <a:gd name="connsiteX1" fmla="*/ 612475 w 1725283"/>
                    <a:gd name="connsiteY1" fmla="*/ 474452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534837 w 1725283"/>
                    <a:gd name="connsiteY4" fmla="*/ 707365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500332 w 1725283"/>
                    <a:gd name="connsiteY7" fmla="*/ 2432648 h 2510286"/>
                    <a:gd name="connsiteX8" fmla="*/ 621101 w 1725283"/>
                    <a:gd name="connsiteY8" fmla="*/ 2441275 h 2510286"/>
                    <a:gd name="connsiteX9" fmla="*/ 1121434 w 1725283"/>
                    <a:gd name="connsiteY9" fmla="*/ 150962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612475 w 1725283"/>
                    <a:gd name="connsiteY1" fmla="*/ 474452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500332 w 1725283"/>
                    <a:gd name="connsiteY7" fmla="*/ 2432648 h 2510286"/>
                    <a:gd name="connsiteX8" fmla="*/ 621101 w 1725283"/>
                    <a:gd name="connsiteY8" fmla="*/ 2441275 h 2510286"/>
                    <a:gd name="connsiteX9" fmla="*/ 1121434 w 1725283"/>
                    <a:gd name="connsiteY9" fmla="*/ 150962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500332 w 1725283"/>
                    <a:gd name="connsiteY7" fmla="*/ 2432648 h 2510286"/>
                    <a:gd name="connsiteX8" fmla="*/ 621101 w 1725283"/>
                    <a:gd name="connsiteY8" fmla="*/ 2441275 h 2510286"/>
                    <a:gd name="connsiteX9" fmla="*/ 1121434 w 1725283"/>
                    <a:gd name="connsiteY9" fmla="*/ 150962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500332 w 1725283"/>
                    <a:gd name="connsiteY7" fmla="*/ 2432648 h 2510286"/>
                    <a:gd name="connsiteX8" fmla="*/ 621101 w 1725283"/>
                    <a:gd name="connsiteY8" fmla="*/ 2441275 h 2510286"/>
                    <a:gd name="connsiteX9" fmla="*/ 1130061 w 1725283"/>
                    <a:gd name="connsiteY9" fmla="*/ 141473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500332 w 1725283"/>
                    <a:gd name="connsiteY7" fmla="*/ 2432648 h 2510286"/>
                    <a:gd name="connsiteX8" fmla="*/ 871267 w 1725283"/>
                    <a:gd name="connsiteY8" fmla="*/ 2475781 h 2510286"/>
                    <a:gd name="connsiteX9" fmla="*/ 1130061 w 1725283"/>
                    <a:gd name="connsiteY9" fmla="*/ 141473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71267 w 1725283"/>
                    <a:gd name="connsiteY8" fmla="*/ 2475781 h 2510286"/>
                    <a:gd name="connsiteX9" fmla="*/ 1130061 w 1725283"/>
                    <a:gd name="connsiteY9" fmla="*/ 141473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54015 w 1725283"/>
                    <a:gd name="connsiteY8" fmla="*/ 2406770 h 2510286"/>
                    <a:gd name="connsiteX9" fmla="*/ 1130061 w 1725283"/>
                    <a:gd name="connsiteY9" fmla="*/ 141473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54015 w 1725283"/>
                    <a:gd name="connsiteY8" fmla="*/ 2406770 h 2510286"/>
                    <a:gd name="connsiteX9" fmla="*/ 1130061 w 1725283"/>
                    <a:gd name="connsiteY9" fmla="*/ 1414732 h 2510286"/>
                    <a:gd name="connsiteX10" fmla="*/ 1362973 w 1725283"/>
                    <a:gd name="connsiteY10" fmla="*/ 2372263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54015 w 1725283"/>
                    <a:gd name="connsiteY8" fmla="*/ 2406770 h 2510286"/>
                    <a:gd name="connsiteX9" fmla="*/ 1130061 w 1725283"/>
                    <a:gd name="connsiteY9" fmla="*/ 1414732 h 2510286"/>
                    <a:gd name="connsiteX10" fmla="*/ 1362973 w 1725283"/>
                    <a:gd name="connsiteY10" fmla="*/ 2372263 h 2510286"/>
                    <a:gd name="connsiteX11" fmla="*/ 1725283 w 1725283"/>
                    <a:gd name="connsiteY11" fmla="*/ 2510286 h 2510286"/>
                    <a:gd name="connsiteX12" fmla="*/ 1509622 w 1725283"/>
                    <a:gd name="connsiteY12" fmla="*/ 2372263 h 2510286"/>
                    <a:gd name="connsiteX13" fmla="*/ 1285336 w 1725283"/>
                    <a:gd name="connsiteY13" fmla="*/ 1043796 h 2510286"/>
                    <a:gd name="connsiteX14" fmla="*/ 1104181 w 1725283"/>
                    <a:gd name="connsiteY14" fmla="*/ 17252 h 2510286"/>
                    <a:gd name="connsiteX15" fmla="*/ 974784 w 1725283"/>
                    <a:gd name="connsiteY15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54015 w 1725283"/>
                    <a:gd name="connsiteY8" fmla="*/ 2406770 h 2510286"/>
                    <a:gd name="connsiteX9" fmla="*/ 1130061 w 1725283"/>
                    <a:gd name="connsiteY9" fmla="*/ 1414732 h 2510286"/>
                    <a:gd name="connsiteX10" fmla="*/ 1362973 w 1725283"/>
                    <a:gd name="connsiteY10" fmla="*/ 2372263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722"/>
                    <a:gd name="connsiteY0" fmla="*/ 0 h 2613483"/>
                    <a:gd name="connsiteX1" fmla="*/ 543463 w 1725722"/>
                    <a:gd name="connsiteY1" fmla="*/ 543463 h 2613483"/>
                    <a:gd name="connsiteX2" fmla="*/ 0 w 1725722"/>
                    <a:gd name="connsiteY2" fmla="*/ 707365 h 2613483"/>
                    <a:gd name="connsiteX3" fmla="*/ 112143 w 1725722"/>
                    <a:gd name="connsiteY3" fmla="*/ 793629 h 2613483"/>
                    <a:gd name="connsiteX4" fmla="*/ 681486 w 1725722"/>
                    <a:gd name="connsiteY4" fmla="*/ 655606 h 2613483"/>
                    <a:gd name="connsiteX5" fmla="*/ 888520 w 1725722"/>
                    <a:gd name="connsiteY5" fmla="*/ 543463 h 2613483"/>
                    <a:gd name="connsiteX6" fmla="*/ 923025 w 1725722"/>
                    <a:gd name="connsiteY6" fmla="*/ 1138687 h 2613483"/>
                    <a:gd name="connsiteX7" fmla="*/ 690113 w 1725722"/>
                    <a:gd name="connsiteY7" fmla="*/ 2406768 h 2613483"/>
                    <a:gd name="connsiteX8" fmla="*/ 854015 w 1725722"/>
                    <a:gd name="connsiteY8" fmla="*/ 2406770 h 2613483"/>
                    <a:gd name="connsiteX9" fmla="*/ 1130061 w 1725722"/>
                    <a:gd name="connsiteY9" fmla="*/ 1414732 h 2613483"/>
                    <a:gd name="connsiteX10" fmla="*/ 1362973 w 1725722"/>
                    <a:gd name="connsiteY10" fmla="*/ 2372263 h 2613483"/>
                    <a:gd name="connsiteX11" fmla="*/ 1725283 w 1725722"/>
                    <a:gd name="connsiteY11" fmla="*/ 2510286 h 2613483"/>
                    <a:gd name="connsiteX12" fmla="*/ 1285336 w 1725722"/>
                    <a:gd name="connsiteY12" fmla="*/ 1043796 h 2613483"/>
                    <a:gd name="connsiteX13" fmla="*/ 1104181 w 1725722"/>
                    <a:gd name="connsiteY13" fmla="*/ 17252 h 2613483"/>
                    <a:gd name="connsiteX14" fmla="*/ 974784 w 1725722"/>
                    <a:gd name="connsiteY14" fmla="*/ 0 h 2613483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54015 w 1725283"/>
                    <a:gd name="connsiteY8" fmla="*/ 2406770 h 2510286"/>
                    <a:gd name="connsiteX9" fmla="*/ 1130061 w 1725283"/>
                    <a:gd name="connsiteY9" fmla="*/ 1414732 h 2510286"/>
                    <a:gd name="connsiteX10" fmla="*/ 1362973 w 1725283"/>
                    <a:gd name="connsiteY10" fmla="*/ 2372263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54015 w 1725283"/>
                    <a:gd name="connsiteY8" fmla="*/ 2406770 h 2510286"/>
                    <a:gd name="connsiteX9" fmla="*/ 1130061 w 1725283"/>
                    <a:gd name="connsiteY9" fmla="*/ 1414732 h 2510286"/>
                    <a:gd name="connsiteX10" fmla="*/ 1362973 w 1725283"/>
                    <a:gd name="connsiteY10" fmla="*/ 2372263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587260"/>
                    <a:gd name="connsiteY0" fmla="*/ 0 h 2406770"/>
                    <a:gd name="connsiteX1" fmla="*/ 543463 w 1587260"/>
                    <a:gd name="connsiteY1" fmla="*/ 543463 h 2406770"/>
                    <a:gd name="connsiteX2" fmla="*/ 0 w 1587260"/>
                    <a:gd name="connsiteY2" fmla="*/ 707365 h 2406770"/>
                    <a:gd name="connsiteX3" fmla="*/ 112143 w 1587260"/>
                    <a:gd name="connsiteY3" fmla="*/ 793629 h 2406770"/>
                    <a:gd name="connsiteX4" fmla="*/ 681486 w 1587260"/>
                    <a:gd name="connsiteY4" fmla="*/ 655606 h 2406770"/>
                    <a:gd name="connsiteX5" fmla="*/ 888520 w 1587260"/>
                    <a:gd name="connsiteY5" fmla="*/ 543463 h 2406770"/>
                    <a:gd name="connsiteX6" fmla="*/ 923025 w 1587260"/>
                    <a:gd name="connsiteY6" fmla="*/ 1138687 h 2406770"/>
                    <a:gd name="connsiteX7" fmla="*/ 690113 w 1587260"/>
                    <a:gd name="connsiteY7" fmla="*/ 2406768 h 2406770"/>
                    <a:gd name="connsiteX8" fmla="*/ 854015 w 1587260"/>
                    <a:gd name="connsiteY8" fmla="*/ 2406770 h 2406770"/>
                    <a:gd name="connsiteX9" fmla="*/ 1130061 w 1587260"/>
                    <a:gd name="connsiteY9" fmla="*/ 1414732 h 2406770"/>
                    <a:gd name="connsiteX10" fmla="*/ 1362973 w 1587260"/>
                    <a:gd name="connsiteY10" fmla="*/ 2372263 h 2406770"/>
                    <a:gd name="connsiteX11" fmla="*/ 1587260 w 1587260"/>
                    <a:gd name="connsiteY11" fmla="*/ 2398142 h 2406770"/>
                    <a:gd name="connsiteX12" fmla="*/ 1285336 w 1587260"/>
                    <a:gd name="connsiteY12" fmla="*/ 1043796 h 2406770"/>
                    <a:gd name="connsiteX13" fmla="*/ 1104181 w 1587260"/>
                    <a:gd name="connsiteY13" fmla="*/ 17252 h 2406770"/>
                    <a:gd name="connsiteX14" fmla="*/ 974784 w 1587260"/>
                    <a:gd name="connsiteY14" fmla="*/ 0 h 2406770"/>
                    <a:gd name="connsiteX0" fmla="*/ 974784 w 1587260"/>
                    <a:gd name="connsiteY0" fmla="*/ 0 h 2406770"/>
                    <a:gd name="connsiteX1" fmla="*/ 543463 w 1587260"/>
                    <a:gd name="connsiteY1" fmla="*/ 543463 h 2406770"/>
                    <a:gd name="connsiteX2" fmla="*/ 0 w 1587260"/>
                    <a:gd name="connsiteY2" fmla="*/ 707365 h 2406770"/>
                    <a:gd name="connsiteX3" fmla="*/ 112143 w 1587260"/>
                    <a:gd name="connsiteY3" fmla="*/ 793629 h 2406770"/>
                    <a:gd name="connsiteX4" fmla="*/ 681486 w 1587260"/>
                    <a:gd name="connsiteY4" fmla="*/ 655606 h 2406770"/>
                    <a:gd name="connsiteX5" fmla="*/ 888520 w 1587260"/>
                    <a:gd name="connsiteY5" fmla="*/ 543463 h 2406770"/>
                    <a:gd name="connsiteX6" fmla="*/ 923025 w 1587260"/>
                    <a:gd name="connsiteY6" fmla="*/ 1138687 h 2406770"/>
                    <a:gd name="connsiteX7" fmla="*/ 690113 w 1587260"/>
                    <a:gd name="connsiteY7" fmla="*/ 2406768 h 2406770"/>
                    <a:gd name="connsiteX8" fmla="*/ 854015 w 1587260"/>
                    <a:gd name="connsiteY8" fmla="*/ 2406770 h 2406770"/>
                    <a:gd name="connsiteX9" fmla="*/ 1130061 w 1587260"/>
                    <a:gd name="connsiteY9" fmla="*/ 1414732 h 2406770"/>
                    <a:gd name="connsiteX10" fmla="*/ 1362973 w 1587260"/>
                    <a:gd name="connsiteY10" fmla="*/ 2372263 h 2406770"/>
                    <a:gd name="connsiteX11" fmla="*/ 1587260 w 1587260"/>
                    <a:gd name="connsiteY11" fmla="*/ 2398142 h 2406770"/>
                    <a:gd name="connsiteX12" fmla="*/ 1285336 w 1587260"/>
                    <a:gd name="connsiteY12" fmla="*/ 1043796 h 2406770"/>
                    <a:gd name="connsiteX13" fmla="*/ 1104181 w 1587260"/>
                    <a:gd name="connsiteY13" fmla="*/ 17252 h 2406770"/>
                    <a:gd name="connsiteX14" fmla="*/ 974784 w 1587260"/>
                    <a:gd name="connsiteY14" fmla="*/ 0 h 2406770"/>
                    <a:gd name="connsiteX0" fmla="*/ 974784 w 1587260"/>
                    <a:gd name="connsiteY0" fmla="*/ 0 h 2406770"/>
                    <a:gd name="connsiteX1" fmla="*/ 543463 w 1587260"/>
                    <a:gd name="connsiteY1" fmla="*/ 543463 h 2406770"/>
                    <a:gd name="connsiteX2" fmla="*/ 0 w 1587260"/>
                    <a:gd name="connsiteY2" fmla="*/ 707365 h 2406770"/>
                    <a:gd name="connsiteX3" fmla="*/ 112143 w 1587260"/>
                    <a:gd name="connsiteY3" fmla="*/ 793629 h 2406770"/>
                    <a:gd name="connsiteX4" fmla="*/ 681486 w 1587260"/>
                    <a:gd name="connsiteY4" fmla="*/ 655606 h 2406770"/>
                    <a:gd name="connsiteX5" fmla="*/ 888520 w 1587260"/>
                    <a:gd name="connsiteY5" fmla="*/ 543463 h 2406770"/>
                    <a:gd name="connsiteX6" fmla="*/ 923025 w 1587260"/>
                    <a:gd name="connsiteY6" fmla="*/ 1138687 h 2406770"/>
                    <a:gd name="connsiteX7" fmla="*/ 690113 w 1587260"/>
                    <a:gd name="connsiteY7" fmla="*/ 2406768 h 2406770"/>
                    <a:gd name="connsiteX8" fmla="*/ 854015 w 1587260"/>
                    <a:gd name="connsiteY8" fmla="*/ 2406770 h 2406770"/>
                    <a:gd name="connsiteX9" fmla="*/ 1130061 w 1587260"/>
                    <a:gd name="connsiteY9" fmla="*/ 1414732 h 2406770"/>
                    <a:gd name="connsiteX10" fmla="*/ 1362973 w 1587260"/>
                    <a:gd name="connsiteY10" fmla="*/ 2372263 h 2406770"/>
                    <a:gd name="connsiteX11" fmla="*/ 1587260 w 1587260"/>
                    <a:gd name="connsiteY11" fmla="*/ 2398142 h 2406770"/>
                    <a:gd name="connsiteX12" fmla="*/ 1285336 w 1587260"/>
                    <a:gd name="connsiteY12" fmla="*/ 1043796 h 2406770"/>
                    <a:gd name="connsiteX13" fmla="*/ 1104181 w 1587260"/>
                    <a:gd name="connsiteY13" fmla="*/ 17252 h 2406770"/>
                    <a:gd name="connsiteX14" fmla="*/ 974784 w 1587260"/>
                    <a:gd name="connsiteY14" fmla="*/ 0 h 2406770"/>
                    <a:gd name="connsiteX0" fmla="*/ 974784 w 1552754"/>
                    <a:gd name="connsiteY0" fmla="*/ 0 h 2406770"/>
                    <a:gd name="connsiteX1" fmla="*/ 543463 w 1552754"/>
                    <a:gd name="connsiteY1" fmla="*/ 543463 h 2406770"/>
                    <a:gd name="connsiteX2" fmla="*/ 0 w 1552754"/>
                    <a:gd name="connsiteY2" fmla="*/ 707365 h 2406770"/>
                    <a:gd name="connsiteX3" fmla="*/ 112143 w 1552754"/>
                    <a:gd name="connsiteY3" fmla="*/ 793629 h 2406770"/>
                    <a:gd name="connsiteX4" fmla="*/ 681486 w 1552754"/>
                    <a:gd name="connsiteY4" fmla="*/ 655606 h 2406770"/>
                    <a:gd name="connsiteX5" fmla="*/ 888520 w 1552754"/>
                    <a:gd name="connsiteY5" fmla="*/ 543463 h 2406770"/>
                    <a:gd name="connsiteX6" fmla="*/ 923025 w 1552754"/>
                    <a:gd name="connsiteY6" fmla="*/ 1138687 h 2406770"/>
                    <a:gd name="connsiteX7" fmla="*/ 690113 w 1552754"/>
                    <a:gd name="connsiteY7" fmla="*/ 2406768 h 2406770"/>
                    <a:gd name="connsiteX8" fmla="*/ 854015 w 1552754"/>
                    <a:gd name="connsiteY8" fmla="*/ 2406770 h 2406770"/>
                    <a:gd name="connsiteX9" fmla="*/ 1130061 w 1552754"/>
                    <a:gd name="connsiteY9" fmla="*/ 1414732 h 2406770"/>
                    <a:gd name="connsiteX10" fmla="*/ 1362973 w 1552754"/>
                    <a:gd name="connsiteY10" fmla="*/ 2372263 h 2406770"/>
                    <a:gd name="connsiteX11" fmla="*/ 1552754 w 1552754"/>
                    <a:gd name="connsiteY11" fmla="*/ 2380889 h 2406770"/>
                    <a:gd name="connsiteX12" fmla="*/ 1285336 w 1552754"/>
                    <a:gd name="connsiteY12" fmla="*/ 1043796 h 2406770"/>
                    <a:gd name="connsiteX13" fmla="*/ 1104181 w 1552754"/>
                    <a:gd name="connsiteY13" fmla="*/ 17252 h 2406770"/>
                    <a:gd name="connsiteX14" fmla="*/ 974784 w 1552754"/>
                    <a:gd name="connsiteY14" fmla="*/ 0 h 2406770"/>
                    <a:gd name="connsiteX0" fmla="*/ 974784 w 1552754"/>
                    <a:gd name="connsiteY0" fmla="*/ 0 h 2406770"/>
                    <a:gd name="connsiteX1" fmla="*/ 543463 w 1552754"/>
                    <a:gd name="connsiteY1" fmla="*/ 543463 h 2406770"/>
                    <a:gd name="connsiteX2" fmla="*/ 0 w 1552754"/>
                    <a:gd name="connsiteY2" fmla="*/ 707365 h 2406770"/>
                    <a:gd name="connsiteX3" fmla="*/ 112143 w 1552754"/>
                    <a:gd name="connsiteY3" fmla="*/ 793629 h 2406770"/>
                    <a:gd name="connsiteX4" fmla="*/ 681486 w 1552754"/>
                    <a:gd name="connsiteY4" fmla="*/ 655606 h 2406770"/>
                    <a:gd name="connsiteX5" fmla="*/ 888520 w 1552754"/>
                    <a:gd name="connsiteY5" fmla="*/ 543463 h 2406770"/>
                    <a:gd name="connsiteX6" fmla="*/ 923025 w 1552754"/>
                    <a:gd name="connsiteY6" fmla="*/ 1138687 h 2406770"/>
                    <a:gd name="connsiteX7" fmla="*/ 690113 w 1552754"/>
                    <a:gd name="connsiteY7" fmla="*/ 2406768 h 2406770"/>
                    <a:gd name="connsiteX8" fmla="*/ 854015 w 1552754"/>
                    <a:gd name="connsiteY8" fmla="*/ 2406770 h 2406770"/>
                    <a:gd name="connsiteX9" fmla="*/ 1130061 w 1552754"/>
                    <a:gd name="connsiteY9" fmla="*/ 1414732 h 2406770"/>
                    <a:gd name="connsiteX10" fmla="*/ 1362973 w 1552754"/>
                    <a:gd name="connsiteY10" fmla="*/ 2372263 h 2406770"/>
                    <a:gd name="connsiteX11" fmla="*/ 1552754 w 1552754"/>
                    <a:gd name="connsiteY11" fmla="*/ 2380889 h 2406770"/>
                    <a:gd name="connsiteX12" fmla="*/ 1104181 w 1552754"/>
                    <a:gd name="connsiteY12" fmla="*/ 17252 h 2406770"/>
                    <a:gd name="connsiteX13" fmla="*/ 974784 w 1552754"/>
                    <a:gd name="connsiteY13" fmla="*/ 0 h 2406770"/>
                    <a:gd name="connsiteX0" fmla="*/ 974784 w 1552754"/>
                    <a:gd name="connsiteY0" fmla="*/ 0 h 2406770"/>
                    <a:gd name="connsiteX1" fmla="*/ 543463 w 1552754"/>
                    <a:gd name="connsiteY1" fmla="*/ 543463 h 2406770"/>
                    <a:gd name="connsiteX2" fmla="*/ 0 w 1552754"/>
                    <a:gd name="connsiteY2" fmla="*/ 707365 h 2406770"/>
                    <a:gd name="connsiteX3" fmla="*/ 112143 w 1552754"/>
                    <a:gd name="connsiteY3" fmla="*/ 793629 h 2406770"/>
                    <a:gd name="connsiteX4" fmla="*/ 681486 w 1552754"/>
                    <a:gd name="connsiteY4" fmla="*/ 655606 h 2406770"/>
                    <a:gd name="connsiteX5" fmla="*/ 888520 w 1552754"/>
                    <a:gd name="connsiteY5" fmla="*/ 543463 h 2406770"/>
                    <a:gd name="connsiteX6" fmla="*/ 923025 w 1552754"/>
                    <a:gd name="connsiteY6" fmla="*/ 1138687 h 2406770"/>
                    <a:gd name="connsiteX7" fmla="*/ 690113 w 1552754"/>
                    <a:gd name="connsiteY7" fmla="*/ 2406768 h 2406770"/>
                    <a:gd name="connsiteX8" fmla="*/ 854015 w 1552754"/>
                    <a:gd name="connsiteY8" fmla="*/ 2406770 h 2406770"/>
                    <a:gd name="connsiteX9" fmla="*/ 1130061 w 1552754"/>
                    <a:gd name="connsiteY9" fmla="*/ 1414732 h 2406770"/>
                    <a:gd name="connsiteX10" fmla="*/ 1362973 w 1552754"/>
                    <a:gd name="connsiteY10" fmla="*/ 2372263 h 2406770"/>
                    <a:gd name="connsiteX11" fmla="*/ 1552754 w 1552754"/>
                    <a:gd name="connsiteY11" fmla="*/ 2380889 h 2406770"/>
                    <a:gd name="connsiteX12" fmla="*/ 1104181 w 1552754"/>
                    <a:gd name="connsiteY12" fmla="*/ 17252 h 2406770"/>
                    <a:gd name="connsiteX13" fmla="*/ 974784 w 1552754"/>
                    <a:gd name="connsiteY13" fmla="*/ 0 h 2406770"/>
                    <a:gd name="connsiteX0" fmla="*/ 974784 w 1552754"/>
                    <a:gd name="connsiteY0" fmla="*/ 51759 h 2458529"/>
                    <a:gd name="connsiteX1" fmla="*/ 543463 w 1552754"/>
                    <a:gd name="connsiteY1" fmla="*/ 595222 h 2458529"/>
                    <a:gd name="connsiteX2" fmla="*/ 0 w 1552754"/>
                    <a:gd name="connsiteY2" fmla="*/ 759124 h 2458529"/>
                    <a:gd name="connsiteX3" fmla="*/ 112143 w 1552754"/>
                    <a:gd name="connsiteY3" fmla="*/ 845388 h 2458529"/>
                    <a:gd name="connsiteX4" fmla="*/ 681486 w 1552754"/>
                    <a:gd name="connsiteY4" fmla="*/ 707365 h 2458529"/>
                    <a:gd name="connsiteX5" fmla="*/ 888520 w 1552754"/>
                    <a:gd name="connsiteY5" fmla="*/ 595222 h 2458529"/>
                    <a:gd name="connsiteX6" fmla="*/ 923025 w 1552754"/>
                    <a:gd name="connsiteY6" fmla="*/ 1190446 h 2458529"/>
                    <a:gd name="connsiteX7" fmla="*/ 690113 w 1552754"/>
                    <a:gd name="connsiteY7" fmla="*/ 2458527 h 2458529"/>
                    <a:gd name="connsiteX8" fmla="*/ 854015 w 1552754"/>
                    <a:gd name="connsiteY8" fmla="*/ 2458529 h 2458529"/>
                    <a:gd name="connsiteX9" fmla="*/ 1130061 w 1552754"/>
                    <a:gd name="connsiteY9" fmla="*/ 1466491 h 2458529"/>
                    <a:gd name="connsiteX10" fmla="*/ 1362973 w 1552754"/>
                    <a:gd name="connsiteY10" fmla="*/ 2424022 h 2458529"/>
                    <a:gd name="connsiteX11" fmla="*/ 1552754 w 1552754"/>
                    <a:gd name="connsiteY11" fmla="*/ 2432648 h 2458529"/>
                    <a:gd name="connsiteX12" fmla="*/ 1052422 w 1552754"/>
                    <a:gd name="connsiteY12" fmla="*/ 0 h 2458529"/>
                    <a:gd name="connsiteX13" fmla="*/ 974784 w 1552754"/>
                    <a:gd name="connsiteY13" fmla="*/ 51759 h 2458529"/>
                    <a:gd name="connsiteX0" fmla="*/ 974784 w 1552754"/>
                    <a:gd name="connsiteY0" fmla="*/ 8627 h 2415397"/>
                    <a:gd name="connsiteX1" fmla="*/ 543463 w 1552754"/>
                    <a:gd name="connsiteY1" fmla="*/ 552090 h 2415397"/>
                    <a:gd name="connsiteX2" fmla="*/ 0 w 1552754"/>
                    <a:gd name="connsiteY2" fmla="*/ 715992 h 2415397"/>
                    <a:gd name="connsiteX3" fmla="*/ 112143 w 1552754"/>
                    <a:gd name="connsiteY3" fmla="*/ 802256 h 2415397"/>
                    <a:gd name="connsiteX4" fmla="*/ 681486 w 1552754"/>
                    <a:gd name="connsiteY4" fmla="*/ 664233 h 2415397"/>
                    <a:gd name="connsiteX5" fmla="*/ 888520 w 1552754"/>
                    <a:gd name="connsiteY5" fmla="*/ 552090 h 2415397"/>
                    <a:gd name="connsiteX6" fmla="*/ 923025 w 1552754"/>
                    <a:gd name="connsiteY6" fmla="*/ 1147314 h 2415397"/>
                    <a:gd name="connsiteX7" fmla="*/ 690113 w 1552754"/>
                    <a:gd name="connsiteY7" fmla="*/ 2415395 h 2415397"/>
                    <a:gd name="connsiteX8" fmla="*/ 854015 w 1552754"/>
                    <a:gd name="connsiteY8" fmla="*/ 2415397 h 2415397"/>
                    <a:gd name="connsiteX9" fmla="*/ 1130061 w 1552754"/>
                    <a:gd name="connsiteY9" fmla="*/ 1423359 h 2415397"/>
                    <a:gd name="connsiteX10" fmla="*/ 1362973 w 1552754"/>
                    <a:gd name="connsiteY10" fmla="*/ 2380890 h 2415397"/>
                    <a:gd name="connsiteX11" fmla="*/ 1552754 w 1552754"/>
                    <a:gd name="connsiteY11" fmla="*/ 2389516 h 2415397"/>
                    <a:gd name="connsiteX12" fmla="*/ 1130060 w 1552754"/>
                    <a:gd name="connsiteY12" fmla="*/ 0 h 2415397"/>
                    <a:gd name="connsiteX13" fmla="*/ 974784 w 1552754"/>
                    <a:gd name="connsiteY13" fmla="*/ 8627 h 2415397"/>
                    <a:gd name="connsiteX0" fmla="*/ 974784 w 1552754"/>
                    <a:gd name="connsiteY0" fmla="*/ 8627 h 2415397"/>
                    <a:gd name="connsiteX1" fmla="*/ 543463 w 1552754"/>
                    <a:gd name="connsiteY1" fmla="*/ 552090 h 2415397"/>
                    <a:gd name="connsiteX2" fmla="*/ 0 w 1552754"/>
                    <a:gd name="connsiteY2" fmla="*/ 715992 h 2415397"/>
                    <a:gd name="connsiteX3" fmla="*/ 112143 w 1552754"/>
                    <a:gd name="connsiteY3" fmla="*/ 802256 h 2415397"/>
                    <a:gd name="connsiteX4" fmla="*/ 681486 w 1552754"/>
                    <a:gd name="connsiteY4" fmla="*/ 664233 h 2415397"/>
                    <a:gd name="connsiteX5" fmla="*/ 888520 w 1552754"/>
                    <a:gd name="connsiteY5" fmla="*/ 552090 h 2415397"/>
                    <a:gd name="connsiteX6" fmla="*/ 923025 w 1552754"/>
                    <a:gd name="connsiteY6" fmla="*/ 1147314 h 2415397"/>
                    <a:gd name="connsiteX7" fmla="*/ 690113 w 1552754"/>
                    <a:gd name="connsiteY7" fmla="*/ 2415395 h 2415397"/>
                    <a:gd name="connsiteX8" fmla="*/ 854015 w 1552754"/>
                    <a:gd name="connsiteY8" fmla="*/ 2415397 h 2415397"/>
                    <a:gd name="connsiteX9" fmla="*/ 1130061 w 1552754"/>
                    <a:gd name="connsiteY9" fmla="*/ 1423359 h 2415397"/>
                    <a:gd name="connsiteX10" fmla="*/ 1362973 w 1552754"/>
                    <a:gd name="connsiteY10" fmla="*/ 2380890 h 2415397"/>
                    <a:gd name="connsiteX11" fmla="*/ 1552754 w 1552754"/>
                    <a:gd name="connsiteY11" fmla="*/ 2389516 h 2415397"/>
                    <a:gd name="connsiteX12" fmla="*/ 1112807 w 1552754"/>
                    <a:gd name="connsiteY12" fmla="*/ 0 h 2415397"/>
                    <a:gd name="connsiteX13" fmla="*/ 974784 w 1552754"/>
                    <a:gd name="connsiteY13" fmla="*/ 8627 h 2415397"/>
                    <a:gd name="connsiteX0" fmla="*/ 974784 w 1552754"/>
                    <a:gd name="connsiteY0" fmla="*/ 8627 h 2432648"/>
                    <a:gd name="connsiteX1" fmla="*/ 543463 w 1552754"/>
                    <a:gd name="connsiteY1" fmla="*/ 552090 h 2432648"/>
                    <a:gd name="connsiteX2" fmla="*/ 0 w 1552754"/>
                    <a:gd name="connsiteY2" fmla="*/ 715992 h 2432648"/>
                    <a:gd name="connsiteX3" fmla="*/ 112143 w 1552754"/>
                    <a:gd name="connsiteY3" fmla="*/ 802256 h 2432648"/>
                    <a:gd name="connsiteX4" fmla="*/ 681486 w 1552754"/>
                    <a:gd name="connsiteY4" fmla="*/ 664233 h 2432648"/>
                    <a:gd name="connsiteX5" fmla="*/ 888520 w 1552754"/>
                    <a:gd name="connsiteY5" fmla="*/ 552090 h 2432648"/>
                    <a:gd name="connsiteX6" fmla="*/ 923025 w 1552754"/>
                    <a:gd name="connsiteY6" fmla="*/ 1147314 h 2432648"/>
                    <a:gd name="connsiteX7" fmla="*/ 690113 w 1552754"/>
                    <a:gd name="connsiteY7" fmla="*/ 2415395 h 2432648"/>
                    <a:gd name="connsiteX8" fmla="*/ 854015 w 1552754"/>
                    <a:gd name="connsiteY8" fmla="*/ 2415397 h 2432648"/>
                    <a:gd name="connsiteX9" fmla="*/ 1130061 w 1552754"/>
                    <a:gd name="connsiteY9" fmla="*/ 1423359 h 2432648"/>
                    <a:gd name="connsiteX10" fmla="*/ 1345720 w 1552754"/>
                    <a:gd name="connsiteY10" fmla="*/ 2432648 h 2432648"/>
                    <a:gd name="connsiteX11" fmla="*/ 1552754 w 1552754"/>
                    <a:gd name="connsiteY11" fmla="*/ 2389516 h 2432648"/>
                    <a:gd name="connsiteX12" fmla="*/ 1112807 w 1552754"/>
                    <a:gd name="connsiteY12" fmla="*/ 0 h 2432648"/>
                    <a:gd name="connsiteX13" fmla="*/ 974784 w 1552754"/>
                    <a:gd name="connsiteY13" fmla="*/ 8627 h 2432648"/>
                    <a:gd name="connsiteX0" fmla="*/ 974784 w 1483743"/>
                    <a:gd name="connsiteY0" fmla="*/ 8627 h 2432648"/>
                    <a:gd name="connsiteX1" fmla="*/ 543463 w 1483743"/>
                    <a:gd name="connsiteY1" fmla="*/ 552090 h 2432648"/>
                    <a:gd name="connsiteX2" fmla="*/ 0 w 1483743"/>
                    <a:gd name="connsiteY2" fmla="*/ 715992 h 2432648"/>
                    <a:gd name="connsiteX3" fmla="*/ 112143 w 1483743"/>
                    <a:gd name="connsiteY3" fmla="*/ 802256 h 2432648"/>
                    <a:gd name="connsiteX4" fmla="*/ 681486 w 1483743"/>
                    <a:gd name="connsiteY4" fmla="*/ 664233 h 2432648"/>
                    <a:gd name="connsiteX5" fmla="*/ 888520 w 1483743"/>
                    <a:gd name="connsiteY5" fmla="*/ 552090 h 2432648"/>
                    <a:gd name="connsiteX6" fmla="*/ 923025 w 1483743"/>
                    <a:gd name="connsiteY6" fmla="*/ 1147314 h 2432648"/>
                    <a:gd name="connsiteX7" fmla="*/ 690113 w 1483743"/>
                    <a:gd name="connsiteY7" fmla="*/ 2415395 h 2432648"/>
                    <a:gd name="connsiteX8" fmla="*/ 854015 w 1483743"/>
                    <a:gd name="connsiteY8" fmla="*/ 2415397 h 2432648"/>
                    <a:gd name="connsiteX9" fmla="*/ 1130061 w 1483743"/>
                    <a:gd name="connsiteY9" fmla="*/ 1423359 h 2432648"/>
                    <a:gd name="connsiteX10" fmla="*/ 1345720 w 1483743"/>
                    <a:gd name="connsiteY10" fmla="*/ 2432648 h 2432648"/>
                    <a:gd name="connsiteX11" fmla="*/ 1483743 w 1483743"/>
                    <a:gd name="connsiteY11" fmla="*/ 2424022 h 2432648"/>
                    <a:gd name="connsiteX12" fmla="*/ 1112807 w 1483743"/>
                    <a:gd name="connsiteY12" fmla="*/ 0 h 2432648"/>
                    <a:gd name="connsiteX13" fmla="*/ 974784 w 1483743"/>
                    <a:gd name="connsiteY13" fmla="*/ 8627 h 2432648"/>
                    <a:gd name="connsiteX0" fmla="*/ 974784 w 1483743"/>
                    <a:gd name="connsiteY0" fmla="*/ 0 h 2424021"/>
                    <a:gd name="connsiteX1" fmla="*/ 543463 w 1483743"/>
                    <a:gd name="connsiteY1" fmla="*/ 543463 h 2424021"/>
                    <a:gd name="connsiteX2" fmla="*/ 0 w 1483743"/>
                    <a:gd name="connsiteY2" fmla="*/ 707365 h 2424021"/>
                    <a:gd name="connsiteX3" fmla="*/ 112143 w 1483743"/>
                    <a:gd name="connsiteY3" fmla="*/ 793629 h 2424021"/>
                    <a:gd name="connsiteX4" fmla="*/ 681486 w 1483743"/>
                    <a:gd name="connsiteY4" fmla="*/ 655606 h 2424021"/>
                    <a:gd name="connsiteX5" fmla="*/ 888520 w 1483743"/>
                    <a:gd name="connsiteY5" fmla="*/ 543463 h 2424021"/>
                    <a:gd name="connsiteX6" fmla="*/ 923025 w 1483743"/>
                    <a:gd name="connsiteY6" fmla="*/ 1138687 h 2424021"/>
                    <a:gd name="connsiteX7" fmla="*/ 690113 w 1483743"/>
                    <a:gd name="connsiteY7" fmla="*/ 2406768 h 2424021"/>
                    <a:gd name="connsiteX8" fmla="*/ 854015 w 1483743"/>
                    <a:gd name="connsiteY8" fmla="*/ 2406770 h 2424021"/>
                    <a:gd name="connsiteX9" fmla="*/ 1130061 w 1483743"/>
                    <a:gd name="connsiteY9" fmla="*/ 1414732 h 2424021"/>
                    <a:gd name="connsiteX10" fmla="*/ 1345720 w 1483743"/>
                    <a:gd name="connsiteY10" fmla="*/ 2424021 h 2424021"/>
                    <a:gd name="connsiteX11" fmla="*/ 1483743 w 1483743"/>
                    <a:gd name="connsiteY11" fmla="*/ 2415395 h 2424021"/>
                    <a:gd name="connsiteX12" fmla="*/ 1086928 w 1483743"/>
                    <a:gd name="connsiteY12" fmla="*/ 51758 h 2424021"/>
                    <a:gd name="connsiteX13" fmla="*/ 974784 w 1483743"/>
                    <a:gd name="connsiteY13" fmla="*/ 0 h 2424021"/>
                    <a:gd name="connsiteX0" fmla="*/ 974784 w 1483743"/>
                    <a:gd name="connsiteY0" fmla="*/ 0 h 2380889"/>
                    <a:gd name="connsiteX1" fmla="*/ 543463 w 1483743"/>
                    <a:gd name="connsiteY1" fmla="*/ 500331 h 2380889"/>
                    <a:gd name="connsiteX2" fmla="*/ 0 w 1483743"/>
                    <a:gd name="connsiteY2" fmla="*/ 664233 h 2380889"/>
                    <a:gd name="connsiteX3" fmla="*/ 112143 w 1483743"/>
                    <a:gd name="connsiteY3" fmla="*/ 750497 h 2380889"/>
                    <a:gd name="connsiteX4" fmla="*/ 681486 w 1483743"/>
                    <a:gd name="connsiteY4" fmla="*/ 612474 h 2380889"/>
                    <a:gd name="connsiteX5" fmla="*/ 888520 w 1483743"/>
                    <a:gd name="connsiteY5" fmla="*/ 500331 h 2380889"/>
                    <a:gd name="connsiteX6" fmla="*/ 923025 w 1483743"/>
                    <a:gd name="connsiteY6" fmla="*/ 1095555 h 2380889"/>
                    <a:gd name="connsiteX7" fmla="*/ 690113 w 1483743"/>
                    <a:gd name="connsiteY7" fmla="*/ 2363636 h 2380889"/>
                    <a:gd name="connsiteX8" fmla="*/ 854015 w 1483743"/>
                    <a:gd name="connsiteY8" fmla="*/ 2363638 h 2380889"/>
                    <a:gd name="connsiteX9" fmla="*/ 1130061 w 1483743"/>
                    <a:gd name="connsiteY9" fmla="*/ 1371600 h 2380889"/>
                    <a:gd name="connsiteX10" fmla="*/ 1345720 w 1483743"/>
                    <a:gd name="connsiteY10" fmla="*/ 2380889 h 2380889"/>
                    <a:gd name="connsiteX11" fmla="*/ 1483743 w 1483743"/>
                    <a:gd name="connsiteY11" fmla="*/ 2372263 h 2380889"/>
                    <a:gd name="connsiteX12" fmla="*/ 1086928 w 1483743"/>
                    <a:gd name="connsiteY12" fmla="*/ 8626 h 2380889"/>
                    <a:gd name="connsiteX13" fmla="*/ 974784 w 1483743"/>
                    <a:gd name="connsiteY13" fmla="*/ 0 h 2380889"/>
                    <a:gd name="connsiteX0" fmla="*/ 974784 w 1483743"/>
                    <a:gd name="connsiteY0" fmla="*/ 0 h 2380889"/>
                    <a:gd name="connsiteX1" fmla="*/ 655606 w 1483743"/>
                    <a:gd name="connsiteY1" fmla="*/ 474452 h 2380889"/>
                    <a:gd name="connsiteX2" fmla="*/ 0 w 1483743"/>
                    <a:gd name="connsiteY2" fmla="*/ 664233 h 2380889"/>
                    <a:gd name="connsiteX3" fmla="*/ 112143 w 1483743"/>
                    <a:gd name="connsiteY3" fmla="*/ 750497 h 2380889"/>
                    <a:gd name="connsiteX4" fmla="*/ 681486 w 1483743"/>
                    <a:gd name="connsiteY4" fmla="*/ 612474 h 2380889"/>
                    <a:gd name="connsiteX5" fmla="*/ 888520 w 1483743"/>
                    <a:gd name="connsiteY5" fmla="*/ 500331 h 2380889"/>
                    <a:gd name="connsiteX6" fmla="*/ 923025 w 1483743"/>
                    <a:gd name="connsiteY6" fmla="*/ 1095555 h 2380889"/>
                    <a:gd name="connsiteX7" fmla="*/ 690113 w 1483743"/>
                    <a:gd name="connsiteY7" fmla="*/ 2363636 h 2380889"/>
                    <a:gd name="connsiteX8" fmla="*/ 854015 w 1483743"/>
                    <a:gd name="connsiteY8" fmla="*/ 2363638 h 2380889"/>
                    <a:gd name="connsiteX9" fmla="*/ 1130061 w 1483743"/>
                    <a:gd name="connsiteY9" fmla="*/ 1371600 h 2380889"/>
                    <a:gd name="connsiteX10" fmla="*/ 1345720 w 1483743"/>
                    <a:gd name="connsiteY10" fmla="*/ 2380889 h 2380889"/>
                    <a:gd name="connsiteX11" fmla="*/ 1483743 w 1483743"/>
                    <a:gd name="connsiteY11" fmla="*/ 2372263 h 2380889"/>
                    <a:gd name="connsiteX12" fmla="*/ 1086928 w 1483743"/>
                    <a:gd name="connsiteY12" fmla="*/ 8626 h 2380889"/>
                    <a:gd name="connsiteX13" fmla="*/ 974784 w 1483743"/>
                    <a:gd name="connsiteY13" fmla="*/ 0 h 2380889"/>
                    <a:gd name="connsiteX0" fmla="*/ 974784 w 1483743"/>
                    <a:gd name="connsiteY0" fmla="*/ 0 h 2380889"/>
                    <a:gd name="connsiteX1" fmla="*/ 655606 w 1483743"/>
                    <a:gd name="connsiteY1" fmla="*/ 474452 h 2380889"/>
                    <a:gd name="connsiteX2" fmla="*/ 77638 w 1483743"/>
                    <a:gd name="connsiteY2" fmla="*/ 638354 h 2380889"/>
                    <a:gd name="connsiteX3" fmla="*/ 0 w 1483743"/>
                    <a:gd name="connsiteY3" fmla="*/ 664233 h 2380889"/>
                    <a:gd name="connsiteX4" fmla="*/ 112143 w 1483743"/>
                    <a:gd name="connsiteY4" fmla="*/ 750497 h 2380889"/>
                    <a:gd name="connsiteX5" fmla="*/ 681486 w 1483743"/>
                    <a:gd name="connsiteY5" fmla="*/ 612474 h 2380889"/>
                    <a:gd name="connsiteX6" fmla="*/ 888520 w 1483743"/>
                    <a:gd name="connsiteY6" fmla="*/ 500331 h 2380889"/>
                    <a:gd name="connsiteX7" fmla="*/ 923025 w 1483743"/>
                    <a:gd name="connsiteY7" fmla="*/ 1095555 h 2380889"/>
                    <a:gd name="connsiteX8" fmla="*/ 690113 w 1483743"/>
                    <a:gd name="connsiteY8" fmla="*/ 2363636 h 2380889"/>
                    <a:gd name="connsiteX9" fmla="*/ 854015 w 1483743"/>
                    <a:gd name="connsiteY9" fmla="*/ 2363638 h 2380889"/>
                    <a:gd name="connsiteX10" fmla="*/ 1130061 w 1483743"/>
                    <a:gd name="connsiteY10" fmla="*/ 1371600 h 2380889"/>
                    <a:gd name="connsiteX11" fmla="*/ 1345720 w 1483743"/>
                    <a:gd name="connsiteY11" fmla="*/ 2380889 h 2380889"/>
                    <a:gd name="connsiteX12" fmla="*/ 1483743 w 1483743"/>
                    <a:gd name="connsiteY12" fmla="*/ 2372263 h 2380889"/>
                    <a:gd name="connsiteX13" fmla="*/ 1086928 w 1483743"/>
                    <a:gd name="connsiteY13" fmla="*/ 8626 h 2380889"/>
                    <a:gd name="connsiteX14" fmla="*/ 974784 w 1483743"/>
                    <a:gd name="connsiteY14" fmla="*/ 0 h 2380889"/>
                    <a:gd name="connsiteX0" fmla="*/ 974784 w 1483743"/>
                    <a:gd name="connsiteY0" fmla="*/ 0 h 2380889"/>
                    <a:gd name="connsiteX1" fmla="*/ 655606 w 1483743"/>
                    <a:gd name="connsiteY1" fmla="*/ 474452 h 2380889"/>
                    <a:gd name="connsiteX2" fmla="*/ 77638 w 1483743"/>
                    <a:gd name="connsiteY2" fmla="*/ 638354 h 2380889"/>
                    <a:gd name="connsiteX3" fmla="*/ 0 w 1483743"/>
                    <a:gd name="connsiteY3" fmla="*/ 664233 h 2380889"/>
                    <a:gd name="connsiteX4" fmla="*/ 112143 w 1483743"/>
                    <a:gd name="connsiteY4" fmla="*/ 750497 h 2380889"/>
                    <a:gd name="connsiteX5" fmla="*/ 681486 w 1483743"/>
                    <a:gd name="connsiteY5" fmla="*/ 612474 h 2380889"/>
                    <a:gd name="connsiteX6" fmla="*/ 888520 w 1483743"/>
                    <a:gd name="connsiteY6" fmla="*/ 500331 h 2380889"/>
                    <a:gd name="connsiteX7" fmla="*/ 923025 w 1483743"/>
                    <a:gd name="connsiteY7" fmla="*/ 1095555 h 2380889"/>
                    <a:gd name="connsiteX8" fmla="*/ 690113 w 1483743"/>
                    <a:gd name="connsiteY8" fmla="*/ 2363636 h 2380889"/>
                    <a:gd name="connsiteX9" fmla="*/ 854015 w 1483743"/>
                    <a:gd name="connsiteY9" fmla="*/ 2363638 h 2380889"/>
                    <a:gd name="connsiteX10" fmla="*/ 1130061 w 1483743"/>
                    <a:gd name="connsiteY10" fmla="*/ 1371600 h 2380889"/>
                    <a:gd name="connsiteX11" fmla="*/ 1345720 w 1483743"/>
                    <a:gd name="connsiteY11" fmla="*/ 2380889 h 2380889"/>
                    <a:gd name="connsiteX12" fmla="*/ 1483743 w 1483743"/>
                    <a:gd name="connsiteY12" fmla="*/ 2372263 h 2380889"/>
                    <a:gd name="connsiteX13" fmla="*/ 1086928 w 1483743"/>
                    <a:gd name="connsiteY13" fmla="*/ 8626 h 2380889"/>
                    <a:gd name="connsiteX14" fmla="*/ 974784 w 1483743"/>
                    <a:gd name="connsiteY14" fmla="*/ 0 h 2380889"/>
                    <a:gd name="connsiteX0" fmla="*/ 974784 w 1483743"/>
                    <a:gd name="connsiteY0" fmla="*/ 0 h 2380889"/>
                    <a:gd name="connsiteX1" fmla="*/ 577968 w 1483743"/>
                    <a:gd name="connsiteY1" fmla="*/ 431320 h 2380889"/>
                    <a:gd name="connsiteX2" fmla="*/ 77638 w 1483743"/>
                    <a:gd name="connsiteY2" fmla="*/ 638354 h 2380889"/>
                    <a:gd name="connsiteX3" fmla="*/ 0 w 1483743"/>
                    <a:gd name="connsiteY3" fmla="*/ 664233 h 2380889"/>
                    <a:gd name="connsiteX4" fmla="*/ 112143 w 1483743"/>
                    <a:gd name="connsiteY4" fmla="*/ 750497 h 2380889"/>
                    <a:gd name="connsiteX5" fmla="*/ 681486 w 1483743"/>
                    <a:gd name="connsiteY5" fmla="*/ 612474 h 2380889"/>
                    <a:gd name="connsiteX6" fmla="*/ 888520 w 1483743"/>
                    <a:gd name="connsiteY6" fmla="*/ 500331 h 2380889"/>
                    <a:gd name="connsiteX7" fmla="*/ 923025 w 1483743"/>
                    <a:gd name="connsiteY7" fmla="*/ 1095555 h 2380889"/>
                    <a:gd name="connsiteX8" fmla="*/ 690113 w 1483743"/>
                    <a:gd name="connsiteY8" fmla="*/ 2363636 h 2380889"/>
                    <a:gd name="connsiteX9" fmla="*/ 854015 w 1483743"/>
                    <a:gd name="connsiteY9" fmla="*/ 2363638 h 2380889"/>
                    <a:gd name="connsiteX10" fmla="*/ 1130061 w 1483743"/>
                    <a:gd name="connsiteY10" fmla="*/ 1371600 h 2380889"/>
                    <a:gd name="connsiteX11" fmla="*/ 1345720 w 1483743"/>
                    <a:gd name="connsiteY11" fmla="*/ 2380889 h 2380889"/>
                    <a:gd name="connsiteX12" fmla="*/ 1483743 w 1483743"/>
                    <a:gd name="connsiteY12" fmla="*/ 2372263 h 2380889"/>
                    <a:gd name="connsiteX13" fmla="*/ 1086928 w 1483743"/>
                    <a:gd name="connsiteY13" fmla="*/ 8626 h 2380889"/>
                    <a:gd name="connsiteX14" fmla="*/ 974784 w 1483743"/>
                    <a:gd name="connsiteY14" fmla="*/ 0 h 2380889"/>
                    <a:gd name="connsiteX0" fmla="*/ 974784 w 1483743"/>
                    <a:gd name="connsiteY0" fmla="*/ 0 h 2380889"/>
                    <a:gd name="connsiteX1" fmla="*/ 577968 w 1483743"/>
                    <a:gd name="connsiteY1" fmla="*/ 431320 h 2380889"/>
                    <a:gd name="connsiteX2" fmla="*/ 0 w 1483743"/>
                    <a:gd name="connsiteY2" fmla="*/ 664233 h 2380889"/>
                    <a:gd name="connsiteX3" fmla="*/ 112143 w 1483743"/>
                    <a:gd name="connsiteY3" fmla="*/ 750497 h 2380889"/>
                    <a:gd name="connsiteX4" fmla="*/ 681486 w 1483743"/>
                    <a:gd name="connsiteY4" fmla="*/ 612474 h 2380889"/>
                    <a:gd name="connsiteX5" fmla="*/ 888520 w 1483743"/>
                    <a:gd name="connsiteY5" fmla="*/ 500331 h 2380889"/>
                    <a:gd name="connsiteX6" fmla="*/ 923025 w 1483743"/>
                    <a:gd name="connsiteY6" fmla="*/ 1095555 h 2380889"/>
                    <a:gd name="connsiteX7" fmla="*/ 690113 w 1483743"/>
                    <a:gd name="connsiteY7" fmla="*/ 2363636 h 2380889"/>
                    <a:gd name="connsiteX8" fmla="*/ 854015 w 1483743"/>
                    <a:gd name="connsiteY8" fmla="*/ 2363638 h 2380889"/>
                    <a:gd name="connsiteX9" fmla="*/ 1130061 w 1483743"/>
                    <a:gd name="connsiteY9" fmla="*/ 1371600 h 2380889"/>
                    <a:gd name="connsiteX10" fmla="*/ 1345720 w 1483743"/>
                    <a:gd name="connsiteY10" fmla="*/ 2380889 h 2380889"/>
                    <a:gd name="connsiteX11" fmla="*/ 1483743 w 1483743"/>
                    <a:gd name="connsiteY11" fmla="*/ 2372263 h 2380889"/>
                    <a:gd name="connsiteX12" fmla="*/ 1086928 w 1483743"/>
                    <a:gd name="connsiteY12" fmla="*/ 8626 h 2380889"/>
                    <a:gd name="connsiteX13" fmla="*/ 974784 w 1483743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52423 w 1406105"/>
                    <a:gd name="connsiteY9" fmla="*/ 1371600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52423 w 1406105"/>
                    <a:gd name="connsiteY9" fmla="*/ 1371600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52423 w 1406105"/>
                    <a:gd name="connsiteY9" fmla="*/ 1371600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52423 w 1406105"/>
                    <a:gd name="connsiteY9" fmla="*/ 1371600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17917 w 1406105"/>
                    <a:gd name="connsiteY9" fmla="*/ 1328468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17917 w 1406105"/>
                    <a:gd name="connsiteY9" fmla="*/ 1328468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17917 w 1406105"/>
                    <a:gd name="connsiteY9" fmla="*/ 1328468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17917 w 1406105"/>
                    <a:gd name="connsiteY9" fmla="*/ 1328468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17917 w 1406105"/>
                    <a:gd name="connsiteY9" fmla="*/ 1328468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17917 w 1406105"/>
                    <a:gd name="connsiteY9" fmla="*/ 1328468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62641 w 1371600"/>
                    <a:gd name="connsiteY0" fmla="*/ 0 h 2380889"/>
                    <a:gd name="connsiteX1" fmla="*/ 465825 w 1371600"/>
                    <a:gd name="connsiteY1" fmla="*/ 431320 h 2380889"/>
                    <a:gd name="connsiteX2" fmla="*/ 319178 w 1371600"/>
                    <a:gd name="connsiteY2" fmla="*/ 560717 h 2380889"/>
                    <a:gd name="connsiteX3" fmla="*/ 0 w 1371600"/>
                    <a:gd name="connsiteY3" fmla="*/ 750497 h 2380889"/>
                    <a:gd name="connsiteX4" fmla="*/ 569343 w 1371600"/>
                    <a:gd name="connsiteY4" fmla="*/ 612474 h 2380889"/>
                    <a:gd name="connsiteX5" fmla="*/ 776377 w 1371600"/>
                    <a:gd name="connsiteY5" fmla="*/ 500331 h 2380889"/>
                    <a:gd name="connsiteX6" fmla="*/ 810882 w 1371600"/>
                    <a:gd name="connsiteY6" fmla="*/ 1095555 h 2380889"/>
                    <a:gd name="connsiteX7" fmla="*/ 577970 w 1371600"/>
                    <a:gd name="connsiteY7" fmla="*/ 2363636 h 2380889"/>
                    <a:gd name="connsiteX8" fmla="*/ 741872 w 1371600"/>
                    <a:gd name="connsiteY8" fmla="*/ 2363638 h 2380889"/>
                    <a:gd name="connsiteX9" fmla="*/ 983412 w 1371600"/>
                    <a:gd name="connsiteY9" fmla="*/ 1328468 h 2380889"/>
                    <a:gd name="connsiteX10" fmla="*/ 1233577 w 1371600"/>
                    <a:gd name="connsiteY10" fmla="*/ 2380889 h 2380889"/>
                    <a:gd name="connsiteX11" fmla="*/ 1371600 w 1371600"/>
                    <a:gd name="connsiteY11" fmla="*/ 2372263 h 2380889"/>
                    <a:gd name="connsiteX12" fmla="*/ 974785 w 1371600"/>
                    <a:gd name="connsiteY12" fmla="*/ 8626 h 2380889"/>
                    <a:gd name="connsiteX13" fmla="*/ 862641 w 1371600"/>
                    <a:gd name="connsiteY13" fmla="*/ 0 h 2380889"/>
                    <a:gd name="connsiteX0" fmla="*/ 862641 w 1371600"/>
                    <a:gd name="connsiteY0" fmla="*/ 0 h 2380889"/>
                    <a:gd name="connsiteX1" fmla="*/ 465825 w 1371600"/>
                    <a:gd name="connsiteY1" fmla="*/ 431320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77969 w 1371600"/>
                    <a:gd name="connsiteY1" fmla="*/ 483078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95223 w 1371600"/>
                    <a:gd name="connsiteY6" fmla="*/ 2346384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95223 w 1371600"/>
                    <a:gd name="connsiteY6" fmla="*/ 2346384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603849 w 1371600"/>
                    <a:gd name="connsiteY6" fmla="*/ 2355010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591783 w 1371600"/>
                    <a:gd name="connsiteY3" fmla="*/ 646133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32475 w 1371600"/>
                    <a:gd name="connsiteY4" fmla="*/ 472282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32475 w 1371600"/>
                    <a:gd name="connsiteY4" fmla="*/ 472282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32475 w 1371600"/>
                    <a:gd name="connsiteY4" fmla="*/ 472282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10035 w 1371600"/>
                    <a:gd name="connsiteY4" fmla="*/ 483502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10035 w 1371600"/>
                    <a:gd name="connsiteY4" fmla="*/ 483502 h 2380889"/>
                    <a:gd name="connsiteX5" fmla="*/ 810882 w 1371600"/>
                    <a:gd name="connsiteY5" fmla="*/ 1095555 h 2380889"/>
                    <a:gd name="connsiteX6" fmla="*/ 606019 w 1371600"/>
                    <a:gd name="connsiteY6" fmla="*/ 2380465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6078"/>
                    <a:gd name="connsiteX1" fmla="*/ 542617 w 1371600"/>
                    <a:gd name="connsiteY1" fmla="*/ 479639 h 2386078"/>
                    <a:gd name="connsiteX2" fmla="*/ 0 w 1371600"/>
                    <a:gd name="connsiteY2" fmla="*/ 750497 h 2386078"/>
                    <a:gd name="connsiteX3" fmla="*/ 619833 w 1371600"/>
                    <a:gd name="connsiteY3" fmla="*/ 612474 h 2386078"/>
                    <a:gd name="connsiteX4" fmla="*/ 810035 w 1371600"/>
                    <a:gd name="connsiteY4" fmla="*/ 483502 h 2386078"/>
                    <a:gd name="connsiteX5" fmla="*/ 810882 w 1371600"/>
                    <a:gd name="connsiteY5" fmla="*/ 1095555 h 2386078"/>
                    <a:gd name="connsiteX6" fmla="*/ 606019 w 1371600"/>
                    <a:gd name="connsiteY6" fmla="*/ 2380465 h 2386078"/>
                    <a:gd name="connsiteX7" fmla="*/ 741872 w 1371600"/>
                    <a:gd name="connsiteY7" fmla="*/ 2386078 h 2386078"/>
                    <a:gd name="connsiteX8" fmla="*/ 1026544 w 1371600"/>
                    <a:gd name="connsiteY8" fmla="*/ 1345720 h 2386078"/>
                    <a:gd name="connsiteX9" fmla="*/ 1233577 w 1371600"/>
                    <a:gd name="connsiteY9" fmla="*/ 2380889 h 2386078"/>
                    <a:gd name="connsiteX10" fmla="*/ 1371600 w 1371600"/>
                    <a:gd name="connsiteY10" fmla="*/ 2372263 h 2386078"/>
                    <a:gd name="connsiteX11" fmla="*/ 974785 w 1371600"/>
                    <a:gd name="connsiteY11" fmla="*/ 8626 h 2386078"/>
                    <a:gd name="connsiteX12" fmla="*/ 862641 w 1371600"/>
                    <a:gd name="connsiteY12" fmla="*/ 0 h 2386078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10035 w 1371600"/>
                    <a:gd name="connsiteY4" fmla="*/ 483502 h 2380889"/>
                    <a:gd name="connsiteX5" fmla="*/ 810882 w 1371600"/>
                    <a:gd name="connsiteY5" fmla="*/ 1095555 h 2380889"/>
                    <a:gd name="connsiteX6" fmla="*/ 606019 w 1371600"/>
                    <a:gd name="connsiteY6" fmla="*/ 2380465 h 2380889"/>
                    <a:gd name="connsiteX7" fmla="*/ 747482 w 1371600"/>
                    <a:gd name="connsiteY7" fmla="*/ 238046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10035 w 1371600"/>
                    <a:gd name="connsiteY4" fmla="*/ 483502 h 2380889"/>
                    <a:gd name="connsiteX5" fmla="*/ 810882 w 1371600"/>
                    <a:gd name="connsiteY5" fmla="*/ 1095555 h 2380889"/>
                    <a:gd name="connsiteX6" fmla="*/ 606019 w 1371600"/>
                    <a:gd name="connsiteY6" fmla="*/ 2380465 h 2380889"/>
                    <a:gd name="connsiteX7" fmla="*/ 747482 w 1371600"/>
                    <a:gd name="connsiteY7" fmla="*/ 238046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10035 w 1371600"/>
                    <a:gd name="connsiteY4" fmla="*/ 483502 h 2380889"/>
                    <a:gd name="connsiteX5" fmla="*/ 810882 w 1371600"/>
                    <a:gd name="connsiteY5" fmla="*/ 1095555 h 2380889"/>
                    <a:gd name="connsiteX6" fmla="*/ 606019 w 1371600"/>
                    <a:gd name="connsiteY6" fmla="*/ 2380465 h 2380889"/>
                    <a:gd name="connsiteX7" fmla="*/ 747482 w 1371600"/>
                    <a:gd name="connsiteY7" fmla="*/ 238046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7210"/>
                    <a:gd name="connsiteY0" fmla="*/ 0 h 2380889"/>
                    <a:gd name="connsiteX1" fmla="*/ 542617 w 1377210"/>
                    <a:gd name="connsiteY1" fmla="*/ 479639 h 2380889"/>
                    <a:gd name="connsiteX2" fmla="*/ 0 w 1377210"/>
                    <a:gd name="connsiteY2" fmla="*/ 750497 h 2380889"/>
                    <a:gd name="connsiteX3" fmla="*/ 619833 w 1377210"/>
                    <a:gd name="connsiteY3" fmla="*/ 612474 h 2380889"/>
                    <a:gd name="connsiteX4" fmla="*/ 810035 w 1377210"/>
                    <a:gd name="connsiteY4" fmla="*/ 483502 h 2380889"/>
                    <a:gd name="connsiteX5" fmla="*/ 810882 w 1377210"/>
                    <a:gd name="connsiteY5" fmla="*/ 1095555 h 2380889"/>
                    <a:gd name="connsiteX6" fmla="*/ 606019 w 1377210"/>
                    <a:gd name="connsiteY6" fmla="*/ 2380465 h 2380889"/>
                    <a:gd name="connsiteX7" fmla="*/ 747482 w 1377210"/>
                    <a:gd name="connsiteY7" fmla="*/ 2380468 h 2380889"/>
                    <a:gd name="connsiteX8" fmla="*/ 1026544 w 1377210"/>
                    <a:gd name="connsiteY8" fmla="*/ 1345720 h 2380889"/>
                    <a:gd name="connsiteX9" fmla="*/ 1233577 w 1377210"/>
                    <a:gd name="connsiteY9" fmla="*/ 2380889 h 2380889"/>
                    <a:gd name="connsiteX10" fmla="*/ 1377210 w 1377210"/>
                    <a:gd name="connsiteY10" fmla="*/ 2377873 h 2380889"/>
                    <a:gd name="connsiteX11" fmla="*/ 974785 w 1377210"/>
                    <a:gd name="connsiteY11" fmla="*/ 8626 h 2380889"/>
                    <a:gd name="connsiteX12" fmla="*/ 862641 w 1377210"/>
                    <a:gd name="connsiteY12" fmla="*/ 0 h 2380889"/>
                    <a:gd name="connsiteX0" fmla="*/ 862641 w 1377210"/>
                    <a:gd name="connsiteY0" fmla="*/ 0 h 2380889"/>
                    <a:gd name="connsiteX1" fmla="*/ 542617 w 1377210"/>
                    <a:gd name="connsiteY1" fmla="*/ 479639 h 2380889"/>
                    <a:gd name="connsiteX2" fmla="*/ 165490 w 1377210"/>
                    <a:gd name="connsiteY2" fmla="*/ 658782 h 2380889"/>
                    <a:gd name="connsiteX3" fmla="*/ 0 w 1377210"/>
                    <a:gd name="connsiteY3" fmla="*/ 750497 h 2380889"/>
                    <a:gd name="connsiteX4" fmla="*/ 619833 w 1377210"/>
                    <a:gd name="connsiteY4" fmla="*/ 612474 h 2380889"/>
                    <a:gd name="connsiteX5" fmla="*/ 810035 w 1377210"/>
                    <a:gd name="connsiteY5" fmla="*/ 483502 h 2380889"/>
                    <a:gd name="connsiteX6" fmla="*/ 810882 w 1377210"/>
                    <a:gd name="connsiteY6" fmla="*/ 1095555 h 2380889"/>
                    <a:gd name="connsiteX7" fmla="*/ 606019 w 1377210"/>
                    <a:gd name="connsiteY7" fmla="*/ 2380465 h 2380889"/>
                    <a:gd name="connsiteX8" fmla="*/ 747482 w 1377210"/>
                    <a:gd name="connsiteY8" fmla="*/ 2380468 h 2380889"/>
                    <a:gd name="connsiteX9" fmla="*/ 1026544 w 1377210"/>
                    <a:gd name="connsiteY9" fmla="*/ 1345720 h 2380889"/>
                    <a:gd name="connsiteX10" fmla="*/ 1233577 w 1377210"/>
                    <a:gd name="connsiteY10" fmla="*/ 2380889 h 2380889"/>
                    <a:gd name="connsiteX11" fmla="*/ 1377210 w 1377210"/>
                    <a:gd name="connsiteY11" fmla="*/ 2377873 h 2380889"/>
                    <a:gd name="connsiteX12" fmla="*/ 974785 w 1377210"/>
                    <a:gd name="connsiteY12" fmla="*/ 8626 h 2380889"/>
                    <a:gd name="connsiteX13" fmla="*/ 862641 w 1377210"/>
                    <a:gd name="connsiteY13" fmla="*/ 0 h 2380889"/>
                    <a:gd name="connsiteX0" fmla="*/ 862641 w 1377210"/>
                    <a:gd name="connsiteY0" fmla="*/ 0 h 2380889"/>
                    <a:gd name="connsiteX1" fmla="*/ 542617 w 1377210"/>
                    <a:gd name="connsiteY1" fmla="*/ 479639 h 2380889"/>
                    <a:gd name="connsiteX2" fmla="*/ 47684 w 1377210"/>
                    <a:gd name="connsiteY2" fmla="*/ 670001 h 2380889"/>
                    <a:gd name="connsiteX3" fmla="*/ 0 w 1377210"/>
                    <a:gd name="connsiteY3" fmla="*/ 750497 h 2380889"/>
                    <a:gd name="connsiteX4" fmla="*/ 619833 w 1377210"/>
                    <a:gd name="connsiteY4" fmla="*/ 612474 h 2380889"/>
                    <a:gd name="connsiteX5" fmla="*/ 810035 w 1377210"/>
                    <a:gd name="connsiteY5" fmla="*/ 483502 h 2380889"/>
                    <a:gd name="connsiteX6" fmla="*/ 810882 w 1377210"/>
                    <a:gd name="connsiteY6" fmla="*/ 1095555 h 2380889"/>
                    <a:gd name="connsiteX7" fmla="*/ 606019 w 1377210"/>
                    <a:gd name="connsiteY7" fmla="*/ 2380465 h 2380889"/>
                    <a:gd name="connsiteX8" fmla="*/ 747482 w 1377210"/>
                    <a:gd name="connsiteY8" fmla="*/ 2380468 h 2380889"/>
                    <a:gd name="connsiteX9" fmla="*/ 1026544 w 1377210"/>
                    <a:gd name="connsiteY9" fmla="*/ 1345720 h 2380889"/>
                    <a:gd name="connsiteX10" fmla="*/ 1233577 w 1377210"/>
                    <a:gd name="connsiteY10" fmla="*/ 2380889 h 2380889"/>
                    <a:gd name="connsiteX11" fmla="*/ 1377210 w 1377210"/>
                    <a:gd name="connsiteY11" fmla="*/ 2377873 h 2380889"/>
                    <a:gd name="connsiteX12" fmla="*/ 974785 w 1377210"/>
                    <a:gd name="connsiteY12" fmla="*/ 8626 h 2380889"/>
                    <a:gd name="connsiteX13" fmla="*/ 862641 w 1377210"/>
                    <a:gd name="connsiteY13" fmla="*/ 0 h 2380889"/>
                    <a:gd name="connsiteX0" fmla="*/ 814957 w 1329526"/>
                    <a:gd name="connsiteY0" fmla="*/ 0 h 2380889"/>
                    <a:gd name="connsiteX1" fmla="*/ 494933 w 1329526"/>
                    <a:gd name="connsiteY1" fmla="*/ 479639 h 2380889"/>
                    <a:gd name="connsiteX2" fmla="*/ 0 w 1329526"/>
                    <a:gd name="connsiteY2" fmla="*/ 670001 h 2380889"/>
                    <a:gd name="connsiteX3" fmla="*/ 30854 w 1329526"/>
                    <a:gd name="connsiteY3" fmla="*/ 744887 h 2380889"/>
                    <a:gd name="connsiteX4" fmla="*/ 572149 w 1329526"/>
                    <a:gd name="connsiteY4" fmla="*/ 612474 h 2380889"/>
                    <a:gd name="connsiteX5" fmla="*/ 762351 w 1329526"/>
                    <a:gd name="connsiteY5" fmla="*/ 483502 h 2380889"/>
                    <a:gd name="connsiteX6" fmla="*/ 763198 w 1329526"/>
                    <a:gd name="connsiteY6" fmla="*/ 1095555 h 2380889"/>
                    <a:gd name="connsiteX7" fmla="*/ 558335 w 1329526"/>
                    <a:gd name="connsiteY7" fmla="*/ 2380465 h 2380889"/>
                    <a:gd name="connsiteX8" fmla="*/ 699798 w 1329526"/>
                    <a:gd name="connsiteY8" fmla="*/ 2380468 h 2380889"/>
                    <a:gd name="connsiteX9" fmla="*/ 978860 w 1329526"/>
                    <a:gd name="connsiteY9" fmla="*/ 1345720 h 2380889"/>
                    <a:gd name="connsiteX10" fmla="*/ 1185893 w 1329526"/>
                    <a:gd name="connsiteY10" fmla="*/ 2380889 h 2380889"/>
                    <a:gd name="connsiteX11" fmla="*/ 1329526 w 1329526"/>
                    <a:gd name="connsiteY11" fmla="*/ 2377873 h 2380889"/>
                    <a:gd name="connsiteX12" fmla="*/ 927101 w 1329526"/>
                    <a:gd name="connsiteY12" fmla="*/ 8626 h 2380889"/>
                    <a:gd name="connsiteX13" fmla="*/ 814957 w 1329526"/>
                    <a:gd name="connsiteY13" fmla="*/ 0 h 2380889"/>
                    <a:gd name="connsiteX0" fmla="*/ 814957 w 1329526"/>
                    <a:gd name="connsiteY0" fmla="*/ 0 h 2380889"/>
                    <a:gd name="connsiteX1" fmla="*/ 494933 w 1329526"/>
                    <a:gd name="connsiteY1" fmla="*/ 479639 h 2380889"/>
                    <a:gd name="connsiteX2" fmla="*/ 0 w 1329526"/>
                    <a:gd name="connsiteY2" fmla="*/ 670001 h 2380889"/>
                    <a:gd name="connsiteX3" fmla="*/ 30854 w 1329526"/>
                    <a:gd name="connsiteY3" fmla="*/ 744887 h 2380889"/>
                    <a:gd name="connsiteX4" fmla="*/ 572149 w 1329526"/>
                    <a:gd name="connsiteY4" fmla="*/ 612474 h 2380889"/>
                    <a:gd name="connsiteX5" fmla="*/ 762351 w 1329526"/>
                    <a:gd name="connsiteY5" fmla="*/ 483502 h 2380889"/>
                    <a:gd name="connsiteX6" fmla="*/ 763198 w 1329526"/>
                    <a:gd name="connsiteY6" fmla="*/ 1095555 h 2380889"/>
                    <a:gd name="connsiteX7" fmla="*/ 558335 w 1329526"/>
                    <a:gd name="connsiteY7" fmla="*/ 2380465 h 2380889"/>
                    <a:gd name="connsiteX8" fmla="*/ 699798 w 1329526"/>
                    <a:gd name="connsiteY8" fmla="*/ 2380468 h 2380889"/>
                    <a:gd name="connsiteX9" fmla="*/ 962030 w 1329526"/>
                    <a:gd name="connsiteY9" fmla="*/ 1407428 h 2380889"/>
                    <a:gd name="connsiteX10" fmla="*/ 1185893 w 1329526"/>
                    <a:gd name="connsiteY10" fmla="*/ 2380889 h 2380889"/>
                    <a:gd name="connsiteX11" fmla="*/ 1329526 w 1329526"/>
                    <a:gd name="connsiteY11" fmla="*/ 2377873 h 2380889"/>
                    <a:gd name="connsiteX12" fmla="*/ 927101 w 1329526"/>
                    <a:gd name="connsiteY12" fmla="*/ 8626 h 2380889"/>
                    <a:gd name="connsiteX13" fmla="*/ 814957 w 1329526"/>
                    <a:gd name="connsiteY13" fmla="*/ 0 h 2380889"/>
                    <a:gd name="connsiteX0" fmla="*/ 814957 w 1329526"/>
                    <a:gd name="connsiteY0" fmla="*/ 0 h 2380889"/>
                    <a:gd name="connsiteX1" fmla="*/ 494933 w 1329526"/>
                    <a:gd name="connsiteY1" fmla="*/ 479639 h 2380889"/>
                    <a:gd name="connsiteX2" fmla="*/ 0 w 1329526"/>
                    <a:gd name="connsiteY2" fmla="*/ 670001 h 2380889"/>
                    <a:gd name="connsiteX3" fmla="*/ 30854 w 1329526"/>
                    <a:gd name="connsiteY3" fmla="*/ 744887 h 2380889"/>
                    <a:gd name="connsiteX4" fmla="*/ 572149 w 1329526"/>
                    <a:gd name="connsiteY4" fmla="*/ 612474 h 2380889"/>
                    <a:gd name="connsiteX5" fmla="*/ 762351 w 1329526"/>
                    <a:gd name="connsiteY5" fmla="*/ 483502 h 2380889"/>
                    <a:gd name="connsiteX6" fmla="*/ 763198 w 1329526"/>
                    <a:gd name="connsiteY6" fmla="*/ 1095555 h 2380889"/>
                    <a:gd name="connsiteX7" fmla="*/ 558335 w 1329526"/>
                    <a:gd name="connsiteY7" fmla="*/ 2380465 h 2380889"/>
                    <a:gd name="connsiteX8" fmla="*/ 699798 w 1329526"/>
                    <a:gd name="connsiteY8" fmla="*/ 2380468 h 2380889"/>
                    <a:gd name="connsiteX9" fmla="*/ 978859 w 1329526"/>
                    <a:gd name="connsiteY9" fmla="*/ 1418648 h 2380889"/>
                    <a:gd name="connsiteX10" fmla="*/ 1185893 w 1329526"/>
                    <a:gd name="connsiteY10" fmla="*/ 2380889 h 2380889"/>
                    <a:gd name="connsiteX11" fmla="*/ 1329526 w 1329526"/>
                    <a:gd name="connsiteY11" fmla="*/ 2377873 h 2380889"/>
                    <a:gd name="connsiteX12" fmla="*/ 927101 w 1329526"/>
                    <a:gd name="connsiteY12" fmla="*/ 8626 h 2380889"/>
                    <a:gd name="connsiteX13" fmla="*/ 814957 w 1329526"/>
                    <a:gd name="connsiteY13" fmla="*/ 0 h 23808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329526" h="2380889">
                      <a:moveTo>
                        <a:pt x="814957" y="0"/>
                      </a:moveTo>
                      <a:lnTo>
                        <a:pt x="494933" y="479639"/>
                      </a:lnTo>
                      <a:lnTo>
                        <a:pt x="0" y="670001"/>
                      </a:lnTo>
                      <a:lnTo>
                        <a:pt x="30854" y="744887"/>
                      </a:lnTo>
                      <a:lnTo>
                        <a:pt x="572149" y="612474"/>
                      </a:lnTo>
                      <a:lnTo>
                        <a:pt x="762351" y="483502"/>
                      </a:lnTo>
                      <a:cubicBezTo>
                        <a:pt x="794421" y="764187"/>
                        <a:pt x="770396" y="887797"/>
                        <a:pt x="763198" y="1095555"/>
                      </a:cubicBezTo>
                      <a:cubicBezTo>
                        <a:pt x="616550" y="1699404"/>
                        <a:pt x="730862" y="1724858"/>
                        <a:pt x="558335" y="2380465"/>
                      </a:cubicBezTo>
                      <a:lnTo>
                        <a:pt x="699798" y="2380468"/>
                      </a:lnTo>
                      <a:cubicBezTo>
                        <a:pt x="819580" y="2080289"/>
                        <a:pt x="797846" y="1640765"/>
                        <a:pt x="978859" y="1418648"/>
                      </a:cubicBezTo>
                      <a:cubicBezTo>
                        <a:pt x="1157137" y="1864345"/>
                        <a:pt x="1102505" y="2030082"/>
                        <a:pt x="1185893" y="2380889"/>
                      </a:cubicBezTo>
                      <a:lnTo>
                        <a:pt x="1329526" y="2377873"/>
                      </a:lnTo>
                      <a:cubicBezTo>
                        <a:pt x="1110990" y="727352"/>
                        <a:pt x="1344044" y="391063"/>
                        <a:pt x="927101" y="8626"/>
                      </a:cubicBezTo>
                      <a:lnTo>
                        <a:pt x="814957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</p:grpSp>
        <p:grpSp>
          <p:nvGrpSpPr>
            <p:cNvPr id="161" name="群組 160"/>
            <p:cNvGrpSpPr/>
            <p:nvPr/>
          </p:nvGrpSpPr>
          <p:grpSpPr>
            <a:xfrm>
              <a:off x="2147615" y="5430322"/>
              <a:ext cx="438194" cy="335391"/>
              <a:chOff x="6297471" y="3524693"/>
              <a:chExt cx="1260704" cy="964937"/>
            </a:xfrm>
          </p:grpSpPr>
          <p:grpSp>
            <p:nvGrpSpPr>
              <p:cNvPr id="204" name="群組 203"/>
              <p:cNvGrpSpPr/>
              <p:nvPr/>
            </p:nvGrpSpPr>
            <p:grpSpPr>
              <a:xfrm>
                <a:off x="6297471" y="3538616"/>
                <a:ext cx="874005" cy="944526"/>
                <a:chOff x="6297471" y="3193626"/>
                <a:chExt cx="1193237" cy="1289516"/>
              </a:xfrm>
            </p:grpSpPr>
            <p:sp>
              <p:nvSpPr>
                <p:cNvPr id="208" name="矩形 207"/>
                <p:cNvSpPr/>
                <p:nvPr/>
              </p:nvSpPr>
              <p:spPr>
                <a:xfrm flipH="1">
                  <a:off x="6297471" y="3812169"/>
                  <a:ext cx="1190516" cy="670973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905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209" name="直角三角形 208"/>
                <p:cNvSpPr/>
                <p:nvPr/>
              </p:nvSpPr>
              <p:spPr>
                <a:xfrm>
                  <a:off x="6300192" y="3193626"/>
                  <a:ext cx="1190516" cy="618543"/>
                </a:xfrm>
                <a:prstGeom prst="rtTriangle">
                  <a:avLst/>
                </a:prstGeom>
                <a:solidFill>
                  <a:schemeClr val="bg1">
                    <a:lumMod val="95000"/>
                  </a:schemeClr>
                </a:solidFill>
                <a:ln w="1905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  <p:grpSp>
            <p:nvGrpSpPr>
              <p:cNvPr id="205" name="群組 204"/>
              <p:cNvGrpSpPr/>
              <p:nvPr/>
            </p:nvGrpSpPr>
            <p:grpSpPr>
              <a:xfrm>
                <a:off x="7092280" y="3524693"/>
                <a:ext cx="465895" cy="964937"/>
                <a:chOff x="4162484" y="2957042"/>
                <a:chExt cx="1329526" cy="2753644"/>
              </a:xfrm>
            </p:grpSpPr>
            <p:sp>
              <p:nvSpPr>
                <p:cNvPr id="206" name="橢圓 205"/>
                <p:cNvSpPr/>
                <p:nvPr/>
              </p:nvSpPr>
              <p:spPr>
                <a:xfrm>
                  <a:off x="4784576" y="2957042"/>
                  <a:ext cx="432048" cy="43204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207" name="手繪多邊形 206"/>
                <p:cNvSpPr/>
                <p:nvPr/>
              </p:nvSpPr>
              <p:spPr>
                <a:xfrm>
                  <a:off x="4162484" y="3329797"/>
                  <a:ext cx="1329526" cy="2380889"/>
                </a:xfrm>
                <a:custGeom>
                  <a:avLst/>
                  <a:gdLst>
                    <a:gd name="connsiteX0" fmla="*/ 888520 w 1725283"/>
                    <a:gd name="connsiteY0" fmla="*/ 8627 h 2424023"/>
                    <a:gd name="connsiteX1" fmla="*/ 612475 w 1725283"/>
                    <a:gd name="connsiteY1" fmla="*/ 388189 h 2424023"/>
                    <a:gd name="connsiteX2" fmla="*/ 0 w 1725283"/>
                    <a:gd name="connsiteY2" fmla="*/ 621102 h 2424023"/>
                    <a:gd name="connsiteX3" fmla="*/ 112143 w 1725283"/>
                    <a:gd name="connsiteY3" fmla="*/ 707366 h 2424023"/>
                    <a:gd name="connsiteX4" fmla="*/ 534837 w 1725283"/>
                    <a:gd name="connsiteY4" fmla="*/ 621102 h 2424023"/>
                    <a:gd name="connsiteX5" fmla="*/ 888520 w 1725283"/>
                    <a:gd name="connsiteY5" fmla="*/ 457200 h 2424023"/>
                    <a:gd name="connsiteX6" fmla="*/ 888520 w 1725283"/>
                    <a:gd name="connsiteY6" fmla="*/ 1362974 h 2424023"/>
                    <a:gd name="connsiteX7" fmla="*/ 500332 w 1725283"/>
                    <a:gd name="connsiteY7" fmla="*/ 2346385 h 2424023"/>
                    <a:gd name="connsiteX8" fmla="*/ 621101 w 1725283"/>
                    <a:gd name="connsiteY8" fmla="*/ 2355012 h 2424023"/>
                    <a:gd name="connsiteX9" fmla="*/ 1121434 w 1725283"/>
                    <a:gd name="connsiteY9" fmla="*/ 1423359 h 2424023"/>
                    <a:gd name="connsiteX10" fmla="*/ 1535501 w 1725283"/>
                    <a:gd name="connsiteY10" fmla="*/ 2424023 h 2424023"/>
                    <a:gd name="connsiteX11" fmla="*/ 1725283 w 1725283"/>
                    <a:gd name="connsiteY11" fmla="*/ 2424023 h 2424023"/>
                    <a:gd name="connsiteX12" fmla="*/ 1293962 w 1725283"/>
                    <a:gd name="connsiteY12" fmla="*/ 1224951 h 2424023"/>
                    <a:gd name="connsiteX13" fmla="*/ 1147313 w 1725283"/>
                    <a:gd name="connsiteY13" fmla="*/ 0 h 2424023"/>
                    <a:gd name="connsiteX14" fmla="*/ 888520 w 1725283"/>
                    <a:gd name="connsiteY14" fmla="*/ 8627 h 2424023"/>
                    <a:gd name="connsiteX0" fmla="*/ 888520 w 1725283"/>
                    <a:gd name="connsiteY0" fmla="*/ 8627 h 2424023"/>
                    <a:gd name="connsiteX1" fmla="*/ 612475 w 1725283"/>
                    <a:gd name="connsiteY1" fmla="*/ 388189 h 2424023"/>
                    <a:gd name="connsiteX2" fmla="*/ 0 w 1725283"/>
                    <a:gd name="connsiteY2" fmla="*/ 621102 h 2424023"/>
                    <a:gd name="connsiteX3" fmla="*/ 112143 w 1725283"/>
                    <a:gd name="connsiteY3" fmla="*/ 707366 h 2424023"/>
                    <a:gd name="connsiteX4" fmla="*/ 534837 w 1725283"/>
                    <a:gd name="connsiteY4" fmla="*/ 621102 h 2424023"/>
                    <a:gd name="connsiteX5" fmla="*/ 888520 w 1725283"/>
                    <a:gd name="connsiteY5" fmla="*/ 457200 h 2424023"/>
                    <a:gd name="connsiteX6" fmla="*/ 923025 w 1725283"/>
                    <a:gd name="connsiteY6" fmla="*/ 1052424 h 2424023"/>
                    <a:gd name="connsiteX7" fmla="*/ 500332 w 1725283"/>
                    <a:gd name="connsiteY7" fmla="*/ 2346385 h 2424023"/>
                    <a:gd name="connsiteX8" fmla="*/ 621101 w 1725283"/>
                    <a:gd name="connsiteY8" fmla="*/ 2355012 h 2424023"/>
                    <a:gd name="connsiteX9" fmla="*/ 1121434 w 1725283"/>
                    <a:gd name="connsiteY9" fmla="*/ 1423359 h 2424023"/>
                    <a:gd name="connsiteX10" fmla="*/ 1535501 w 1725283"/>
                    <a:gd name="connsiteY10" fmla="*/ 2424023 h 2424023"/>
                    <a:gd name="connsiteX11" fmla="*/ 1725283 w 1725283"/>
                    <a:gd name="connsiteY11" fmla="*/ 2424023 h 2424023"/>
                    <a:gd name="connsiteX12" fmla="*/ 1293962 w 1725283"/>
                    <a:gd name="connsiteY12" fmla="*/ 1224951 h 2424023"/>
                    <a:gd name="connsiteX13" fmla="*/ 1147313 w 1725283"/>
                    <a:gd name="connsiteY13" fmla="*/ 0 h 2424023"/>
                    <a:gd name="connsiteX14" fmla="*/ 888520 w 1725283"/>
                    <a:gd name="connsiteY14" fmla="*/ 8627 h 2424023"/>
                    <a:gd name="connsiteX0" fmla="*/ 888520 w 1725283"/>
                    <a:gd name="connsiteY0" fmla="*/ 8627 h 2424023"/>
                    <a:gd name="connsiteX1" fmla="*/ 612475 w 1725283"/>
                    <a:gd name="connsiteY1" fmla="*/ 388189 h 2424023"/>
                    <a:gd name="connsiteX2" fmla="*/ 0 w 1725283"/>
                    <a:gd name="connsiteY2" fmla="*/ 621102 h 2424023"/>
                    <a:gd name="connsiteX3" fmla="*/ 112143 w 1725283"/>
                    <a:gd name="connsiteY3" fmla="*/ 707366 h 2424023"/>
                    <a:gd name="connsiteX4" fmla="*/ 534837 w 1725283"/>
                    <a:gd name="connsiteY4" fmla="*/ 621102 h 2424023"/>
                    <a:gd name="connsiteX5" fmla="*/ 888520 w 1725283"/>
                    <a:gd name="connsiteY5" fmla="*/ 457200 h 2424023"/>
                    <a:gd name="connsiteX6" fmla="*/ 923025 w 1725283"/>
                    <a:gd name="connsiteY6" fmla="*/ 1052424 h 2424023"/>
                    <a:gd name="connsiteX7" fmla="*/ 500332 w 1725283"/>
                    <a:gd name="connsiteY7" fmla="*/ 2346385 h 2424023"/>
                    <a:gd name="connsiteX8" fmla="*/ 621101 w 1725283"/>
                    <a:gd name="connsiteY8" fmla="*/ 2355012 h 2424023"/>
                    <a:gd name="connsiteX9" fmla="*/ 1121434 w 1725283"/>
                    <a:gd name="connsiteY9" fmla="*/ 1423359 h 2424023"/>
                    <a:gd name="connsiteX10" fmla="*/ 1535501 w 1725283"/>
                    <a:gd name="connsiteY10" fmla="*/ 2424023 h 2424023"/>
                    <a:gd name="connsiteX11" fmla="*/ 1725283 w 1725283"/>
                    <a:gd name="connsiteY11" fmla="*/ 2424023 h 2424023"/>
                    <a:gd name="connsiteX12" fmla="*/ 1285336 w 1725283"/>
                    <a:gd name="connsiteY12" fmla="*/ 957533 h 2424023"/>
                    <a:gd name="connsiteX13" fmla="*/ 1147313 w 1725283"/>
                    <a:gd name="connsiteY13" fmla="*/ 0 h 2424023"/>
                    <a:gd name="connsiteX14" fmla="*/ 888520 w 1725283"/>
                    <a:gd name="connsiteY14" fmla="*/ 8627 h 2424023"/>
                    <a:gd name="connsiteX0" fmla="*/ 888520 w 1725283"/>
                    <a:gd name="connsiteY0" fmla="*/ 77638 h 2493034"/>
                    <a:gd name="connsiteX1" fmla="*/ 612475 w 1725283"/>
                    <a:gd name="connsiteY1" fmla="*/ 457200 h 2493034"/>
                    <a:gd name="connsiteX2" fmla="*/ 0 w 1725283"/>
                    <a:gd name="connsiteY2" fmla="*/ 690113 h 2493034"/>
                    <a:gd name="connsiteX3" fmla="*/ 112143 w 1725283"/>
                    <a:gd name="connsiteY3" fmla="*/ 776377 h 2493034"/>
                    <a:gd name="connsiteX4" fmla="*/ 534837 w 1725283"/>
                    <a:gd name="connsiteY4" fmla="*/ 690113 h 2493034"/>
                    <a:gd name="connsiteX5" fmla="*/ 888520 w 1725283"/>
                    <a:gd name="connsiteY5" fmla="*/ 526211 h 2493034"/>
                    <a:gd name="connsiteX6" fmla="*/ 923025 w 1725283"/>
                    <a:gd name="connsiteY6" fmla="*/ 1121435 h 2493034"/>
                    <a:gd name="connsiteX7" fmla="*/ 500332 w 1725283"/>
                    <a:gd name="connsiteY7" fmla="*/ 2415396 h 2493034"/>
                    <a:gd name="connsiteX8" fmla="*/ 621101 w 1725283"/>
                    <a:gd name="connsiteY8" fmla="*/ 2424023 h 2493034"/>
                    <a:gd name="connsiteX9" fmla="*/ 1121434 w 1725283"/>
                    <a:gd name="connsiteY9" fmla="*/ 1492370 h 2493034"/>
                    <a:gd name="connsiteX10" fmla="*/ 1535501 w 1725283"/>
                    <a:gd name="connsiteY10" fmla="*/ 2493034 h 2493034"/>
                    <a:gd name="connsiteX11" fmla="*/ 1725283 w 1725283"/>
                    <a:gd name="connsiteY11" fmla="*/ 2493034 h 2493034"/>
                    <a:gd name="connsiteX12" fmla="*/ 1285336 w 1725283"/>
                    <a:gd name="connsiteY12" fmla="*/ 1026544 h 2493034"/>
                    <a:gd name="connsiteX13" fmla="*/ 1104181 w 1725283"/>
                    <a:gd name="connsiteY13" fmla="*/ 0 h 2493034"/>
                    <a:gd name="connsiteX14" fmla="*/ 888520 w 1725283"/>
                    <a:gd name="connsiteY14" fmla="*/ 77638 h 2493034"/>
                    <a:gd name="connsiteX0" fmla="*/ 974784 w 1725283"/>
                    <a:gd name="connsiteY0" fmla="*/ 0 h 2510286"/>
                    <a:gd name="connsiteX1" fmla="*/ 612475 w 1725283"/>
                    <a:gd name="connsiteY1" fmla="*/ 474452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534837 w 1725283"/>
                    <a:gd name="connsiteY4" fmla="*/ 707365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500332 w 1725283"/>
                    <a:gd name="connsiteY7" fmla="*/ 2432648 h 2510286"/>
                    <a:gd name="connsiteX8" fmla="*/ 621101 w 1725283"/>
                    <a:gd name="connsiteY8" fmla="*/ 2441275 h 2510286"/>
                    <a:gd name="connsiteX9" fmla="*/ 1121434 w 1725283"/>
                    <a:gd name="connsiteY9" fmla="*/ 150962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612475 w 1725283"/>
                    <a:gd name="connsiteY1" fmla="*/ 474452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500332 w 1725283"/>
                    <a:gd name="connsiteY7" fmla="*/ 2432648 h 2510286"/>
                    <a:gd name="connsiteX8" fmla="*/ 621101 w 1725283"/>
                    <a:gd name="connsiteY8" fmla="*/ 2441275 h 2510286"/>
                    <a:gd name="connsiteX9" fmla="*/ 1121434 w 1725283"/>
                    <a:gd name="connsiteY9" fmla="*/ 150962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500332 w 1725283"/>
                    <a:gd name="connsiteY7" fmla="*/ 2432648 h 2510286"/>
                    <a:gd name="connsiteX8" fmla="*/ 621101 w 1725283"/>
                    <a:gd name="connsiteY8" fmla="*/ 2441275 h 2510286"/>
                    <a:gd name="connsiteX9" fmla="*/ 1121434 w 1725283"/>
                    <a:gd name="connsiteY9" fmla="*/ 150962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500332 w 1725283"/>
                    <a:gd name="connsiteY7" fmla="*/ 2432648 h 2510286"/>
                    <a:gd name="connsiteX8" fmla="*/ 621101 w 1725283"/>
                    <a:gd name="connsiteY8" fmla="*/ 2441275 h 2510286"/>
                    <a:gd name="connsiteX9" fmla="*/ 1130061 w 1725283"/>
                    <a:gd name="connsiteY9" fmla="*/ 141473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500332 w 1725283"/>
                    <a:gd name="connsiteY7" fmla="*/ 2432648 h 2510286"/>
                    <a:gd name="connsiteX8" fmla="*/ 871267 w 1725283"/>
                    <a:gd name="connsiteY8" fmla="*/ 2475781 h 2510286"/>
                    <a:gd name="connsiteX9" fmla="*/ 1130061 w 1725283"/>
                    <a:gd name="connsiteY9" fmla="*/ 141473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71267 w 1725283"/>
                    <a:gd name="connsiteY8" fmla="*/ 2475781 h 2510286"/>
                    <a:gd name="connsiteX9" fmla="*/ 1130061 w 1725283"/>
                    <a:gd name="connsiteY9" fmla="*/ 141473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54015 w 1725283"/>
                    <a:gd name="connsiteY8" fmla="*/ 2406770 h 2510286"/>
                    <a:gd name="connsiteX9" fmla="*/ 1130061 w 1725283"/>
                    <a:gd name="connsiteY9" fmla="*/ 141473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54015 w 1725283"/>
                    <a:gd name="connsiteY8" fmla="*/ 2406770 h 2510286"/>
                    <a:gd name="connsiteX9" fmla="*/ 1130061 w 1725283"/>
                    <a:gd name="connsiteY9" fmla="*/ 1414732 h 2510286"/>
                    <a:gd name="connsiteX10" fmla="*/ 1362973 w 1725283"/>
                    <a:gd name="connsiteY10" fmla="*/ 2372263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54015 w 1725283"/>
                    <a:gd name="connsiteY8" fmla="*/ 2406770 h 2510286"/>
                    <a:gd name="connsiteX9" fmla="*/ 1130061 w 1725283"/>
                    <a:gd name="connsiteY9" fmla="*/ 1414732 h 2510286"/>
                    <a:gd name="connsiteX10" fmla="*/ 1362973 w 1725283"/>
                    <a:gd name="connsiteY10" fmla="*/ 2372263 h 2510286"/>
                    <a:gd name="connsiteX11" fmla="*/ 1725283 w 1725283"/>
                    <a:gd name="connsiteY11" fmla="*/ 2510286 h 2510286"/>
                    <a:gd name="connsiteX12" fmla="*/ 1509622 w 1725283"/>
                    <a:gd name="connsiteY12" fmla="*/ 2372263 h 2510286"/>
                    <a:gd name="connsiteX13" fmla="*/ 1285336 w 1725283"/>
                    <a:gd name="connsiteY13" fmla="*/ 1043796 h 2510286"/>
                    <a:gd name="connsiteX14" fmla="*/ 1104181 w 1725283"/>
                    <a:gd name="connsiteY14" fmla="*/ 17252 h 2510286"/>
                    <a:gd name="connsiteX15" fmla="*/ 974784 w 1725283"/>
                    <a:gd name="connsiteY15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54015 w 1725283"/>
                    <a:gd name="connsiteY8" fmla="*/ 2406770 h 2510286"/>
                    <a:gd name="connsiteX9" fmla="*/ 1130061 w 1725283"/>
                    <a:gd name="connsiteY9" fmla="*/ 1414732 h 2510286"/>
                    <a:gd name="connsiteX10" fmla="*/ 1362973 w 1725283"/>
                    <a:gd name="connsiteY10" fmla="*/ 2372263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722"/>
                    <a:gd name="connsiteY0" fmla="*/ 0 h 2613483"/>
                    <a:gd name="connsiteX1" fmla="*/ 543463 w 1725722"/>
                    <a:gd name="connsiteY1" fmla="*/ 543463 h 2613483"/>
                    <a:gd name="connsiteX2" fmla="*/ 0 w 1725722"/>
                    <a:gd name="connsiteY2" fmla="*/ 707365 h 2613483"/>
                    <a:gd name="connsiteX3" fmla="*/ 112143 w 1725722"/>
                    <a:gd name="connsiteY3" fmla="*/ 793629 h 2613483"/>
                    <a:gd name="connsiteX4" fmla="*/ 681486 w 1725722"/>
                    <a:gd name="connsiteY4" fmla="*/ 655606 h 2613483"/>
                    <a:gd name="connsiteX5" fmla="*/ 888520 w 1725722"/>
                    <a:gd name="connsiteY5" fmla="*/ 543463 h 2613483"/>
                    <a:gd name="connsiteX6" fmla="*/ 923025 w 1725722"/>
                    <a:gd name="connsiteY6" fmla="*/ 1138687 h 2613483"/>
                    <a:gd name="connsiteX7" fmla="*/ 690113 w 1725722"/>
                    <a:gd name="connsiteY7" fmla="*/ 2406768 h 2613483"/>
                    <a:gd name="connsiteX8" fmla="*/ 854015 w 1725722"/>
                    <a:gd name="connsiteY8" fmla="*/ 2406770 h 2613483"/>
                    <a:gd name="connsiteX9" fmla="*/ 1130061 w 1725722"/>
                    <a:gd name="connsiteY9" fmla="*/ 1414732 h 2613483"/>
                    <a:gd name="connsiteX10" fmla="*/ 1362973 w 1725722"/>
                    <a:gd name="connsiteY10" fmla="*/ 2372263 h 2613483"/>
                    <a:gd name="connsiteX11" fmla="*/ 1725283 w 1725722"/>
                    <a:gd name="connsiteY11" fmla="*/ 2510286 h 2613483"/>
                    <a:gd name="connsiteX12" fmla="*/ 1285336 w 1725722"/>
                    <a:gd name="connsiteY12" fmla="*/ 1043796 h 2613483"/>
                    <a:gd name="connsiteX13" fmla="*/ 1104181 w 1725722"/>
                    <a:gd name="connsiteY13" fmla="*/ 17252 h 2613483"/>
                    <a:gd name="connsiteX14" fmla="*/ 974784 w 1725722"/>
                    <a:gd name="connsiteY14" fmla="*/ 0 h 2613483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54015 w 1725283"/>
                    <a:gd name="connsiteY8" fmla="*/ 2406770 h 2510286"/>
                    <a:gd name="connsiteX9" fmla="*/ 1130061 w 1725283"/>
                    <a:gd name="connsiteY9" fmla="*/ 1414732 h 2510286"/>
                    <a:gd name="connsiteX10" fmla="*/ 1362973 w 1725283"/>
                    <a:gd name="connsiteY10" fmla="*/ 2372263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54015 w 1725283"/>
                    <a:gd name="connsiteY8" fmla="*/ 2406770 h 2510286"/>
                    <a:gd name="connsiteX9" fmla="*/ 1130061 w 1725283"/>
                    <a:gd name="connsiteY9" fmla="*/ 1414732 h 2510286"/>
                    <a:gd name="connsiteX10" fmla="*/ 1362973 w 1725283"/>
                    <a:gd name="connsiteY10" fmla="*/ 2372263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587260"/>
                    <a:gd name="connsiteY0" fmla="*/ 0 h 2406770"/>
                    <a:gd name="connsiteX1" fmla="*/ 543463 w 1587260"/>
                    <a:gd name="connsiteY1" fmla="*/ 543463 h 2406770"/>
                    <a:gd name="connsiteX2" fmla="*/ 0 w 1587260"/>
                    <a:gd name="connsiteY2" fmla="*/ 707365 h 2406770"/>
                    <a:gd name="connsiteX3" fmla="*/ 112143 w 1587260"/>
                    <a:gd name="connsiteY3" fmla="*/ 793629 h 2406770"/>
                    <a:gd name="connsiteX4" fmla="*/ 681486 w 1587260"/>
                    <a:gd name="connsiteY4" fmla="*/ 655606 h 2406770"/>
                    <a:gd name="connsiteX5" fmla="*/ 888520 w 1587260"/>
                    <a:gd name="connsiteY5" fmla="*/ 543463 h 2406770"/>
                    <a:gd name="connsiteX6" fmla="*/ 923025 w 1587260"/>
                    <a:gd name="connsiteY6" fmla="*/ 1138687 h 2406770"/>
                    <a:gd name="connsiteX7" fmla="*/ 690113 w 1587260"/>
                    <a:gd name="connsiteY7" fmla="*/ 2406768 h 2406770"/>
                    <a:gd name="connsiteX8" fmla="*/ 854015 w 1587260"/>
                    <a:gd name="connsiteY8" fmla="*/ 2406770 h 2406770"/>
                    <a:gd name="connsiteX9" fmla="*/ 1130061 w 1587260"/>
                    <a:gd name="connsiteY9" fmla="*/ 1414732 h 2406770"/>
                    <a:gd name="connsiteX10" fmla="*/ 1362973 w 1587260"/>
                    <a:gd name="connsiteY10" fmla="*/ 2372263 h 2406770"/>
                    <a:gd name="connsiteX11" fmla="*/ 1587260 w 1587260"/>
                    <a:gd name="connsiteY11" fmla="*/ 2398142 h 2406770"/>
                    <a:gd name="connsiteX12" fmla="*/ 1285336 w 1587260"/>
                    <a:gd name="connsiteY12" fmla="*/ 1043796 h 2406770"/>
                    <a:gd name="connsiteX13" fmla="*/ 1104181 w 1587260"/>
                    <a:gd name="connsiteY13" fmla="*/ 17252 h 2406770"/>
                    <a:gd name="connsiteX14" fmla="*/ 974784 w 1587260"/>
                    <a:gd name="connsiteY14" fmla="*/ 0 h 2406770"/>
                    <a:gd name="connsiteX0" fmla="*/ 974784 w 1587260"/>
                    <a:gd name="connsiteY0" fmla="*/ 0 h 2406770"/>
                    <a:gd name="connsiteX1" fmla="*/ 543463 w 1587260"/>
                    <a:gd name="connsiteY1" fmla="*/ 543463 h 2406770"/>
                    <a:gd name="connsiteX2" fmla="*/ 0 w 1587260"/>
                    <a:gd name="connsiteY2" fmla="*/ 707365 h 2406770"/>
                    <a:gd name="connsiteX3" fmla="*/ 112143 w 1587260"/>
                    <a:gd name="connsiteY3" fmla="*/ 793629 h 2406770"/>
                    <a:gd name="connsiteX4" fmla="*/ 681486 w 1587260"/>
                    <a:gd name="connsiteY4" fmla="*/ 655606 h 2406770"/>
                    <a:gd name="connsiteX5" fmla="*/ 888520 w 1587260"/>
                    <a:gd name="connsiteY5" fmla="*/ 543463 h 2406770"/>
                    <a:gd name="connsiteX6" fmla="*/ 923025 w 1587260"/>
                    <a:gd name="connsiteY6" fmla="*/ 1138687 h 2406770"/>
                    <a:gd name="connsiteX7" fmla="*/ 690113 w 1587260"/>
                    <a:gd name="connsiteY7" fmla="*/ 2406768 h 2406770"/>
                    <a:gd name="connsiteX8" fmla="*/ 854015 w 1587260"/>
                    <a:gd name="connsiteY8" fmla="*/ 2406770 h 2406770"/>
                    <a:gd name="connsiteX9" fmla="*/ 1130061 w 1587260"/>
                    <a:gd name="connsiteY9" fmla="*/ 1414732 h 2406770"/>
                    <a:gd name="connsiteX10" fmla="*/ 1362973 w 1587260"/>
                    <a:gd name="connsiteY10" fmla="*/ 2372263 h 2406770"/>
                    <a:gd name="connsiteX11" fmla="*/ 1587260 w 1587260"/>
                    <a:gd name="connsiteY11" fmla="*/ 2398142 h 2406770"/>
                    <a:gd name="connsiteX12" fmla="*/ 1285336 w 1587260"/>
                    <a:gd name="connsiteY12" fmla="*/ 1043796 h 2406770"/>
                    <a:gd name="connsiteX13" fmla="*/ 1104181 w 1587260"/>
                    <a:gd name="connsiteY13" fmla="*/ 17252 h 2406770"/>
                    <a:gd name="connsiteX14" fmla="*/ 974784 w 1587260"/>
                    <a:gd name="connsiteY14" fmla="*/ 0 h 2406770"/>
                    <a:gd name="connsiteX0" fmla="*/ 974784 w 1587260"/>
                    <a:gd name="connsiteY0" fmla="*/ 0 h 2406770"/>
                    <a:gd name="connsiteX1" fmla="*/ 543463 w 1587260"/>
                    <a:gd name="connsiteY1" fmla="*/ 543463 h 2406770"/>
                    <a:gd name="connsiteX2" fmla="*/ 0 w 1587260"/>
                    <a:gd name="connsiteY2" fmla="*/ 707365 h 2406770"/>
                    <a:gd name="connsiteX3" fmla="*/ 112143 w 1587260"/>
                    <a:gd name="connsiteY3" fmla="*/ 793629 h 2406770"/>
                    <a:gd name="connsiteX4" fmla="*/ 681486 w 1587260"/>
                    <a:gd name="connsiteY4" fmla="*/ 655606 h 2406770"/>
                    <a:gd name="connsiteX5" fmla="*/ 888520 w 1587260"/>
                    <a:gd name="connsiteY5" fmla="*/ 543463 h 2406770"/>
                    <a:gd name="connsiteX6" fmla="*/ 923025 w 1587260"/>
                    <a:gd name="connsiteY6" fmla="*/ 1138687 h 2406770"/>
                    <a:gd name="connsiteX7" fmla="*/ 690113 w 1587260"/>
                    <a:gd name="connsiteY7" fmla="*/ 2406768 h 2406770"/>
                    <a:gd name="connsiteX8" fmla="*/ 854015 w 1587260"/>
                    <a:gd name="connsiteY8" fmla="*/ 2406770 h 2406770"/>
                    <a:gd name="connsiteX9" fmla="*/ 1130061 w 1587260"/>
                    <a:gd name="connsiteY9" fmla="*/ 1414732 h 2406770"/>
                    <a:gd name="connsiteX10" fmla="*/ 1362973 w 1587260"/>
                    <a:gd name="connsiteY10" fmla="*/ 2372263 h 2406770"/>
                    <a:gd name="connsiteX11" fmla="*/ 1587260 w 1587260"/>
                    <a:gd name="connsiteY11" fmla="*/ 2398142 h 2406770"/>
                    <a:gd name="connsiteX12" fmla="*/ 1285336 w 1587260"/>
                    <a:gd name="connsiteY12" fmla="*/ 1043796 h 2406770"/>
                    <a:gd name="connsiteX13" fmla="*/ 1104181 w 1587260"/>
                    <a:gd name="connsiteY13" fmla="*/ 17252 h 2406770"/>
                    <a:gd name="connsiteX14" fmla="*/ 974784 w 1587260"/>
                    <a:gd name="connsiteY14" fmla="*/ 0 h 2406770"/>
                    <a:gd name="connsiteX0" fmla="*/ 974784 w 1552754"/>
                    <a:gd name="connsiteY0" fmla="*/ 0 h 2406770"/>
                    <a:gd name="connsiteX1" fmla="*/ 543463 w 1552754"/>
                    <a:gd name="connsiteY1" fmla="*/ 543463 h 2406770"/>
                    <a:gd name="connsiteX2" fmla="*/ 0 w 1552754"/>
                    <a:gd name="connsiteY2" fmla="*/ 707365 h 2406770"/>
                    <a:gd name="connsiteX3" fmla="*/ 112143 w 1552754"/>
                    <a:gd name="connsiteY3" fmla="*/ 793629 h 2406770"/>
                    <a:gd name="connsiteX4" fmla="*/ 681486 w 1552754"/>
                    <a:gd name="connsiteY4" fmla="*/ 655606 h 2406770"/>
                    <a:gd name="connsiteX5" fmla="*/ 888520 w 1552754"/>
                    <a:gd name="connsiteY5" fmla="*/ 543463 h 2406770"/>
                    <a:gd name="connsiteX6" fmla="*/ 923025 w 1552754"/>
                    <a:gd name="connsiteY6" fmla="*/ 1138687 h 2406770"/>
                    <a:gd name="connsiteX7" fmla="*/ 690113 w 1552754"/>
                    <a:gd name="connsiteY7" fmla="*/ 2406768 h 2406770"/>
                    <a:gd name="connsiteX8" fmla="*/ 854015 w 1552754"/>
                    <a:gd name="connsiteY8" fmla="*/ 2406770 h 2406770"/>
                    <a:gd name="connsiteX9" fmla="*/ 1130061 w 1552754"/>
                    <a:gd name="connsiteY9" fmla="*/ 1414732 h 2406770"/>
                    <a:gd name="connsiteX10" fmla="*/ 1362973 w 1552754"/>
                    <a:gd name="connsiteY10" fmla="*/ 2372263 h 2406770"/>
                    <a:gd name="connsiteX11" fmla="*/ 1552754 w 1552754"/>
                    <a:gd name="connsiteY11" fmla="*/ 2380889 h 2406770"/>
                    <a:gd name="connsiteX12" fmla="*/ 1285336 w 1552754"/>
                    <a:gd name="connsiteY12" fmla="*/ 1043796 h 2406770"/>
                    <a:gd name="connsiteX13" fmla="*/ 1104181 w 1552754"/>
                    <a:gd name="connsiteY13" fmla="*/ 17252 h 2406770"/>
                    <a:gd name="connsiteX14" fmla="*/ 974784 w 1552754"/>
                    <a:gd name="connsiteY14" fmla="*/ 0 h 2406770"/>
                    <a:gd name="connsiteX0" fmla="*/ 974784 w 1552754"/>
                    <a:gd name="connsiteY0" fmla="*/ 0 h 2406770"/>
                    <a:gd name="connsiteX1" fmla="*/ 543463 w 1552754"/>
                    <a:gd name="connsiteY1" fmla="*/ 543463 h 2406770"/>
                    <a:gd name="connsiteX2" fmla="*/ 0 w 1552754"/>
                    <a:gd name="connsiteY2" fmla="*/ 707365 h 2406770"/>
                    <a:gd name="connsiteX3" fmla="*/ 112143 w 1552754"/>
                    <a:gd name="connsiteY3" fmla="*/ 793629 h 2406770"/>
                    <a:gd name="connsiteX4" fmla="*/ 681486 w 1552754"/>
                    <a:gd name="connsiteY4" fmla="*/ 655606 h 2406770"/>
                    <a:gd name="connsiteX5" fmla="*/ 888520 w 1552754"/>
                    <a:gd name="connsiteY5" fmla="*/ 543463 h 2406770"/>
                    <a:gd name="connsiteX6" fmla="*/ 923025 w 1552754"/>
                    <a:gd name="connsiteY6" fmla="*/ 1138687 h 2406770"/>
                    <a:gd name="connsiteX7" fmla="*/ 690113 w 1552754"/>
                    <a:gd name="connsiteY7" fmla="*/ 2406768 h 2406770"/>
                    <a:gd name="connsiteX8" fmla="*/ 854015 w 1552754"/>
                    <a:gd name="connsiteY8" fmla="*/ 2406770 h 2406770"/>
                    <a:gd name="connsiteX9" fmla="*/ 1130061 w 1552754"/>
                    <a:gd name="connsiteY9" fmla="*/ 1414732 h 2406770"/>
                    <a:gd name="connsiteX10" fmla="*/ 1362973 w 1552754"/>
                    <a:gd name="connsiteY10" fmla="*/ 2372263 h 2406770"/>
                    <a:gd name="connsiteX11" fmla="*/ 1552754 w 1552754"/>
                    <a:gd name="connsiteY11" fmla="*/ 2380889 h 2406770"/>
                    <a:gd name="connsiteX12" fmla="*/ 1104181 w 1552754"/>
                    <a:gd name="connsiteY12" fmla="*/ 17252 h 2406770"/>
                    <a:gd name="connsiteX13" fmla="*/ 974784 w 1552754"/>
                    <a:gd name="connsiteY13" fmla="*/ 0 h 2406770"/>
                    <a:gd name="connsiteX0" fmla="*/ 974784 w 1552754"/>
                    <a:gd name="connsiteY0" fmla="*/ 0 h 2406770"/>
                    <a:gd name="connsiteX1" fmla="*/ 543463 w 1552754"/>
                    <a:gd name="connsiteY1" fmla="*/ 543463 h 2406770"/>
                    <a:gd name="connsiteX2" fmla="*/ 0 w 1552754"/>
                    <a:gd name="connsiteY2" fmla="*/ 707365 h 2406770"/>
                    <a:gd name="connsiteX3" fmla="*/ 112143 w 1552754"/>
                    <a:gd name="connsiteY3" fmla="*/ 793629 h 2406770"/>
                    <a:gd name="connsiteX4" fmla="*/ 681486 w 1552754"/>
                    <a:gd name="connsiteY4" fmla="*/ 655606 h 2406770"/>
                    <a:gd name="connsiteX5" fmla="*/ 888520 w 1552754"/>
                    <a:gd name="connsiteY5" fmla="*/ 543463 h 2406770"/>
                    <a:gd name="connsiteX6" fmla="*/ 923025 w 1552754"/>
                    <a:gd name="connsiteY6" fmla="*/ 1138687 h 2406770"/>
                    <a:gd name="connsiteX7" fmla="*/ 690113 w 1552754"/>
                    <a:gd name="connsiteY7" fmla="*/ 2406768 h 2406770"/>
                    <a:gd name="connsiteX8" fmla="*/ 854015 w 1552754"/>
                    <a:gd name="connsiteY8" fmla="*/ 2406770 h 2406770"/>
                    <a:gd name="connsiteX9" fmla="*/ 1130061 w 1552754"/>
                    <a:gd name="connsiteY9" fmla="*/ 1414732 h 2406770"/>
                    <a:gd name="connsiteX10" fmla="*/ 1362973 w 1552754"/>
                    <a:gd name="connsiteY10" fmla="*/ 2372263 h 2406770"/>
                    <a:gd name="connsiteX11" fmla="*/ 1552754 w 1552754"/>
                    <a:gd name="connsiteY11" fmla="*/ 2380889 h 2406770"/>
                    <a:gd name="connsiteX12" fmla="*/ 1104181 w 1552754"/>
                    <a:gd name="connsiteY12" fmla="*/ 17252 h 2406770"/>
                    <a:gd name="connsiteX13" fmla="*/ 974784 w 1552754"/>
                    <a:gd name="connsiteY13" fmla="*/ 0 h 2406770"/>
                    <a:gd name="connsiteX0" fmla="*/ 974784 w 1552754"/>
                    <a:gd name="connsiteY0" fmla="*/ 51759 h 2458529"/>
                    <a:gd name="connsiteX1" fmla="*/ 543463 w 1552754"/>
                    <a:gd name="connsiteY1" fmla="*/ 595222 h 2458529"/>
                    <a:gd name="connsiteX2" fmla="*/ 0 w 1552754"/>
                    <a:gd name="connsiteY2" fmla="*/ 759124 h 2458529"/>
                    <a:gd name="connsiteX3" fmla="*/ 112143 w 1552754"/>
                    <a:gd name="connsiteY3" fmla="*/ 845388 h 2458529"/>
                    <a:gd name="connsiteX4" fmla="*/ 681486 w 1552754"/>
                    <a:gd name="connsiteY4" fmla="*/ 707365 h 2458529"/>
                    <a:gd name="connsiteX5" fmla="*/ 888520 w 1552754"/>
                    <a:gd name="connsiteY5" fmla="*/ 595222 h 2458529"/>
                    <a:gd name="connsiteX6" fmla="*/ 923025 w 1552754"/>
                    <a:gd name="connsiteY6" fmla="*/ 1190446 h 2458529"/>
                    <a:gd name="connsiteX7" fmla="*/ 690113 w 1552754"/>
                    <a:gd name="connsiteY7" fmla="*/ 2458527 h 2458529"/>
                    <a:gd name="connsiteX8" fmla="*/ 854015 w 1552754"/>
                    <a:gd name="connsiteY8" fmla="*/ 2458529 h 2458529"/>
                    <a:gd name="connsiteX9" fmla="*/ 1130061 w 1552754"/>
                    <a:gd name="connsiteY9" fmla="*/ 1466491 h 2458529"/>
                    <a:gd name="connsiteX10" fmla="*/ 1362973 w 1552754"/>
                    <a:gd name="connsiteY10" fmla="*/ 2424022 h 2458529"/>
                    <a:gd name="connsiteX11" fmla="*/ 1552754 w 1552754"/>
                    <a:gd name="connsiteY11" fmla="*/ 2432648 h 2458529"/>
                    <a:gd name="connsiteX12" fmla="*/ 1052422 w 1552754"/>
                    <a:gd name="connsiteY12" fmla="*/ 0 h 2458529"/>
                    <a:gd name="connsiteX13" fmla="*/ 974784 w 1552754"/>
                    <a:gd name="connsiteY13" fmla="*/ 51759 h 2458529"/>
                    <a:gd name="connsiteX0" fmla="*/ 974784 w 1552754"/>
                    <a:gd name="connsiteY0" fmla="*/ 8627 h 2415397"/>
                    <a:gd name="connsiteX1" fmla="*/ 543463 w 1552754"/>
                    <a:gd name="connsiteY1" fmla="*/ 552090 h 2415397"/>
                    <a:gd name="connsiteX2" fmla="*/ 0 w 1552754"/>
                    <a:gd name="connsiteY2" fmla="*/ 715992 h 2415397"/>
                    <a:gd name="connsiteX3" fmla="*/ 112143 w 1552754"/>
                    <a:gd name="connsiteY3" fmla="*/ 802256 h 2415397"/>
                    <a:gd name="connsiteX4" fmla="*/ 681486 w 1552754"/>
                    <a:gd name="connsiteY4" fmla="*/ 664233 h 2415397"/>
                    <a:gd name="connsiteX5" fmla="*/ 888520 w 1552754"/>
                    <a:gd name="connsiteY5" fmla="*/ 552090 h 2415397"/>
                    <a:gd name="connsiteX6" fmla="*/ 923025 w 1552754"/>
                    <a:gd name="connsiteY6" fmla="*/ 1147314 h 2415397"/>
                    <a:gd name="connsiteX7" fmla="*/ 690113 w 1552754"/>
                    <a:gd name="connsiteY7" fmla="*/ 2415395 h 2415397"/>
                    <a:gd name="connsiteX8" fmla="*/ 854015 w 1552754"/>
                    <a:gd name="connsiteY8" fmla="*/ 2415397 h 2415397"/>
                    <a:gd name="connsiteX9" fmla="*/ 1130061 w 1552754"/>
                    <a:gd name="connsiteY9" fmla="*/ 1423359 h 2415397"/>
                    <a:gd name="connsiteX10" fmla="*/ 1362973 w 1552754"/>
                    <a:gd name="connsiteY10" fmla="*/ 2380890 h 2415397"/>
                    <a:gd name="connsiteX11" fmla="*/ 1552754 w 1552754"/>
                    <a:gd name="connsiteY11" fmla="*/ 2389516 h 2415397"/>
                    <a:gd name="connsiteX12" fmla="*/ 1130060 w 1552754"/>
                    <a:gd name="connsiteY12" fmla="*/ 0 h 2415397"/>
                    <a:gd name="connsiteX13" fmla="*/ 974784 w 1552754"/>
                    <a:gd name="connsiteY13" fmla="*/ 8627 h 2415397"/>
                    <a:gd name="connsiteX0" fmla="*/ 974784 w 1552754"/>
                    <a:gd name="connsiteY0" fmla="*/ 8627 h 2415397"/>
                    <a:gd name="connsiteX1" fmla="*/ 543463 w 1552754"/>
                    <a:gd name="connsiteY1" fmla="*/ 552090 h 2415397"/>
                    <a:gd name="connsiteX2" fmla="*/ 0 w 1552754"/>
                    <a:gd name="connsiteY2" fmla="*/ 715992 h 2415397"/>
                    <a:gd name="connsiteX3" fmla="*/ 112143 w 1552754"/>
                    <a:gd name="connsiteY3" fmla="*/ 802256 h 2415397"/>
                    <a:gd name="connsiteX4" fmla="*/ 681486 w 1552754"/>
                    <a:gd name="connsiteY4" fmla="*/ 664233 h 2415397"/>
                    <a:gd name="connsiteX5" fmla="*/ 888520 w 1552754"/>
                    <a:gd name="connsiteY5" fmla="*/ 552090 h 2415397"/>
                    <a:gd name="connsiteX6" fmla="*/ 923025 w 1552754"/>
                    <a:gd name="connsiteY6" fmla="*/ 1147314 h 2415397"/>
                    <a:gd name="connsiteX7" fmla="*/ 690113 w 1552754"/>
                    <a:gd name="connsiteY7" fmla="*/ 2415395 h 2415397"/>
                    <a:gd name="connsiteX8" fmla="*/ 854015 w 1552754"/>
                    <a:gd name="connsiteY8" fmla="*/ 2415397 h 2415397"/>
                    <a:gd name="connsiteX9" fmla="*/ 1130061 w 1552754"/>
                    <a:gd name="connsiteY9" fmla="*/ 1423359 h 2415397"/>
                    <a:gd name="connsiteX10" fmla="*/ 1362973 w 1552754"/>
                    <a:gd name="connsiteY10" fmla="*/ 2380890 h 2415397"/>
                    <a:gd name="connsiteX11" fmla="*/ 1552754 w 1552754"/>
                    <a:gd name="connsiteY11" fmla="*/ 2389516 h 2415397"/>
                    <a:gd name="connsiteX12" fmla="*/ 1112807 w 1552754"/>
                    <a:gd name="connsiteY12" fmla="*/ 0 h 2415397"/>
                    <a:gd name="connsiteX13" fmla="*/ 974784 w 1552754"/>
                    <a:gd name="connsiteY13" fmla="*/ 8627 h 2415397"/>
                    <a:gd name="connsiteX0" fmla="*/ 974784 w 1552754"/>
                    <a:gd name="connsiteY0" fmla="*/ 8627 h 2432648"/>
                    <a:gd name="connsiteX1" fmla="*/ 543463 w 1552754"/>
                    <a:gd name="connsiteY1" fmla="*/ 552090 h 2432648"/>
                    <a:gd name="connsiteX2" fmla="*/ 0 w 1552754"/>
                    <a:gd name="connsiteY2" fmla="*/ 715992 h 2432648"/>
                    <a:gd name="connsiteX3" fmla="*/ 112143 w 1552754"/>
                    <a:gd name="connsiteY3" fmla="*/ 802256 h 2432648"/>
                    <a:gd name="connsiteX4" fmla="*/ 681486 w 1552754"/>
                    <a:gd name="connsiteY4" fmla="*/ 664233 h 2432648"/>
                    <a:gd name="connsiteX5" fmla="*/ 888520 w 1552754"/>
                    <a:gd name="connsiteY5" fmla="*/ 552090 h 2432648"/>
                    <a:gd name="connsiteX6" fmla="*/ 923025 w 1552754"/>
                    <a:gd name="connsiteY6" fmla="*/ 1147314 h 2432648"/>
                    <a:gd name="connsiteX7" fmla="*/ 690113 w 1552754"/>
                    <a:gd name="connsiteY7" fmla="*/ 2415395 h 2432648"/>
                    <a:gd name="connsiteX8" fmla="*/ 854015 w 1552754"/>
                    <a:gd name="connsiteY8" fmla="*/ 2415397 h 2432648"/>
                    <a:gd name="connsiteX9" fmla="*/ 1130061 w 1552754"/>
                    <a:gd name="connsiteY9" fmla="*/ 1423359 h 2432648"/>
                    <a:gd name="connsiteX10" fmla="*/ 1345720 w 1552754"/>
                    <a:gd name="connsiteY10" fmla="*/ 2432648 h 2432648"/>
                    <a:gd name="connsiteX11" fmla="*/ 1552754 w 1552754"/>
                    <a:gd name="connsiteY11" fmla="*/ 2389516 h 2432648"/>
                    <a:gd name="connsiteX12" fmla="*/ 1112807 w 1552754"/>
                    <a:gd name="connsiteY12" fmla="*/ 0 h 2432648"/>
                    <a:gd name="connsiteX13" fmla="*/ 974784 w 1552754"/>
                    <a:gd name="connsiteY13" fmla="*/ 8627 h 2432648"/>
                    <a:gd name="connsiteX0" fmla="*/ 974784 w 1483743"/>
                    <a:gd name="connsiteY0" fmla="*/ 8627 h 2432648"/>
                    <a:gd name="connsiteX1" fmla="*/ 543463 w 1483743"/>
                    <a:gd name="connsiteY1" fmla="*/ 552090 h 2432648"/>
                    <a:gd name="connsiteX2" fmla="*/ 0 w 1483743"/>
                    <a:gd name="connsiteY2" fmla="*/ 715992 h 2432648"/>
                    <a:gd name="connsiteX3" fmla="*/ 112143 w 1483743"/>
                    <a:gd name="connsiteY3" fmla="*/ 802256 h 2432648"/>
                    <a:gd name="connsiteX4" fmla="*/ 681486 w 1483743"/>
                    <a:gd name="connsiteY4" fmla="*/ 664233 h 2432648"/>
                    <a:gd name="connsiteX5" fmla="*/ 888520 w 1483743"/>
                    <a:gd name="connsiteY5" fmla="*/ 552090 h 2432648"/>
                    <a:gd name="connsiteX6" fmla="*/ 923025 w 1483743"/>
                    <a:gd name="connsiteY6" fmla="*/ 1147314 h 2432648"/>
                    <a:gd name="connsiteX7" fmla="*/ 690113 w 1483743"/>
                    <a:gd name="connsiteY7" fmla="*/ 2415395 h 2432648"/>
                    <a:gd name="connsiteX8" fmla="*/ 854015 w 1483743"/>
                    <a:gd name="connsiteY8" fmla="*/ 2415397 h 2432648"/>
                    <a:gd name="connsiteX9" fmla="*/ 1130061 w 1483743"/>
                    <a:gd name="connsiteY9" fmla="*/ 1423359 h 2432648"/>
                    <a:gd name="connsiteX10" fmla="*/ 1345720 w 1483743"/>
                    <a:gd name="connsiteY10" fmla="*/ 2432648 h 2432648"/>
                    <a:gd name="connsiteX11" fmla="*/ 1483743 w 1483743"/>
                    <a:gd name="connsiteY11" fmla="*/ 2424022 h 2432648"/>
                    <a:gd name="connsiteX12" fmla="*/ 1112807 w 1483743"/>
                    <a:gd name="connsiteY12" fmla="*/ 0 h 2432648"/>
                    <a:gd name="connsiteX13" fmla="*/ 974784 w 1483743"/>
                    <a:gd name="connsiteY13" fmla="*/ 8627 h 2432648"/>
                    <a:gd name="connsiteX0" fmla="*/ 974784 w 1483743"/>
                    <a:gd name="connsiteY0" fmla="*/ 0 h 2424021"/>
                    <a:gd name="connsiteX1" fmla="*/ 543463 w 1483743"/>
                    <a:gd name="connsiteY1" fmla="*/ 543463 h 2424021"/>
                    <a:gd name="connsiteX2" fmla="*/ 0 w 1483743"/>
                    <a:gd name="connsiteY2" fmla="*/ 707365 h 2424021"/>
                    <a:gd name="connsiteX3" fmla="*/ 112143 w 1483743"/>
                    <a:gd name="connsiteY3" fmla="*/ 793629 h 2424021"/>
                    <a:gd name="connsiteX4" fmla="*/ 681486 w 1483743"/>
                    <a:gd name="connsiteY4" fmla="*/ 655606 h 2424021"/>
                    <a:gd name="connsiteX5" fmla="*/ 888520 w 1483743"/>
                    <a:gd name="connsiteY5" fmla="*/ 543463 h 2424021"/>
                    <a:gd name="connsiteX6" fmla="*/ 923025 w 1483743"/>
                    <a:gd name="connsiteY6" fmla="*/ 1138687 h 2424021"/>
                    <a:gd name="connsiteX7" fmla="*/ 690113 w 1483743"/>
                    <a:gd name="connsiteY7" fmla="*/ 2406768 h 2424021"/>
                    <a:gd name="connsiteX8" fmla="*/ 854015 w 1483743"/>
                    <a:gd name="connsiteY8" fmla="*/ 2406770 h 2424021"/>
                    <a:gd name="connsiteX9" fmla="*/ 1130061 w 1483743"/>
                    <a:gd name="connsiteY9" fmla="*/ 1414732 h 2424021"/>
                    <a:gd name="connsiteX10" fmla="*/ 1345720 w 1483743"/>
                    <a:gd name="connsiteY10" fmla="*/ 2424021 h 2424021"/>
                    <a:gd name="connsiteX11" fmla="*/ 1483743 w 1483743"/>
                    <a:gd name="connsiteY11" fmla="*/ 2415395 h 2424021"/>
                    <a:gd name="connsiteX12" fmla="*/ 1086928 w 1483743"/>
                    <a:gd name="connsiteY12" fmla="*/ 51758 h 2424021"/>
                    <a:gd name="connsiteX13" fmla="*/ 974784 w 1483743"/>
                    <a:gd name="connsiteY13" fmla="*/ 0 h 2424021"/>
                    <a:gd name="connsiteX0" fmla="*/ 974784 w 1483743"/>
                    <a:gd name="connsiteY0" fmla="*/ 0 h 2380889"/>
                    <a:gd name="connsiteX1" fmla="*/ 543463 w 1483743"/>
                    <a:gd name="connsiteY1" fmla="*/ 500331 h 2380889"/>
                    <a:gd name="connsiteX2" fmla="*/ 0 w 1483743"/>
                    <a:gd name="connsiteY2" fmla="*/ 664233 h 2380889"/>
                    <a:gd name="connsiteX3" fmla="*/ 112143 w 1483743"/>
                    <a:gd name="connsiteY3" fmla="*/ 750497 h 2380889"/>
                    <a:gd name="connsiteX4" fmla="*/ 681486 w 1483743"/>
                    <a:gd name="connsiteY4" fmla="*/ 612474 h 2380889"/>
                    <a:gd name="connsiteX5" fmla="*/ 888520 w 1483743"/>
                    <a:gd name="connsiteY5" fmla="*/ 500331 h 2380889"/>
                    <a:gd name="connsiteX6" fmla="*/ 923025 w 1483743"/>
                    <a:gd name="connsiteY6" fmla="*/ 1095555 h 2380889"/>
                    <a:gd name="connsiteX7" fmla="*/ 690113 w 1483743"/>
                    <a:gd name="connsiteY7" fmla="*/ 2363636 h 2380889"/>
                    <a:gd name="connsiteX8" fmla="*/ 854015 w 1483743"/>
                    <a:gd name="connsiteY8" fmla="*/ 2363638 h 2380889"/>
                    <a:gd name="connsiteX9" fmla="*/ 1130061 w 1483743"/>
                    <a:gd name="connsiteY9" fmla="*/ 1371600 h 2380889"/>
                    <a:gd name="connsiteX10" fmla="*/ 1345720 w 1483743"/>
                    <a:gd name="connsiteY10" fmla="*/ 2380889 h 2380889"/>
                    <a:gd name="connsiteX11" fmla="*/ 1483743 w 1483743"/>
                    <a:gd name="connsiteY11" fmla="*/ 2372263 h 2380889"/>
                    <a:gd name="connsiteX12" fmla="*/ 1086928 w 1483743"/>
                    <a:gd name="connsiteY12" fmla="*/ 8626 h 2380889"/>
                    <a:gd name="connsiteX13" fmla="*/ 974784 w 1483743"/>
                    <a:gd name="connsiteY13" fmla="*/ 0 h 2380889"/>
                    <a:gd name="connsiteX0" fmla="*/ 974784 w 1483743"/>
                    <a:gd name="connsiteY0" fmla="*/ 0 h 2380889"/>
                    <a:gd name="connsiteX1" fmla="*/ 655606 w 1483743"/>
                    <a:gd name="connsiteY1" fmla="*/ 474452 h 2380889"/>
                    <a:gd name="connsiteX2" fmla="*/ 0 w 1483743"/>
                    <a:gd name="connsiteY2" fmla="*/ 664233 h 2380889"/>
                    <a:gd name="connsiteX3" fmla="*/ 112143 w 1483743"/>
                    <a:gd name="connsiteY3" fmla="*/ 750497 h 2380889"/>
                    <a:gd name="connsiteX4" fmla="*/ 681486 w 1483743"/>
                    <a:gd name="connsiteY4" fmla="*/ 612474 h 2380889"/>
                    <a:gd name="connsiteX5" fmla="*/ 888520 w 1483743"/>
                    <a:gd name="connsiteY5" fmla="*/ 500331 h 2380889"/>
                    <a:gd name="connsiteX6" fmla="*/ 923025 w 1483743"/>
                    <a:gd name="connsiteY6" fmla="*/ 1095555 h 2380889"/>
                    <a:gd name="connsiteX7" fmla="*/ 690113 w 1483743"/>
                    <a:gd name="connsiteY7" fmla="*/ 2363636 h 2380889"/>
                    <a:gd name="connsiteX8" fmla="*/ 854015 w 1483743"/>
                    <a:gd name="connsiteY8" fmla="*/ 2363638 h 2380889"/>
                    <a:gd name="connsiteX9" fmla="*/ 1130061 w 1483743"/>
                    <a:gd name="connsiteY9" fmla="*/ 1371600 h 2380889"/>
                    <a:gd name="connsiteX10" fmla="*/ 1345720 w 1483743"/>
                    <a:gd name="connsiteY10" fmla="*/ 2380889 h 2380889"/>
                    <a:gd name="connsiteX11" fmla="*/ 1483743 w 1483743"/>
                    <a:gd name="connsiteY11" fmla="*/ 2372263 h 2380889"/>
                    <a:gd name="connsiteX12" fmla="*/ 1086928 w 1483743"/>
                    <a:gd name="connsiteY12" fmla="*/ 8626 h 2380889"/>
                    <a:gd name="connsiteX13" fmla="*/ 974784 w 1483743"/>
                    <a:gd name="connsiteY13" fmla="*/ 0 h 2380889"/>
                    <a:gd name="connsiteX0" fmla="*/ 974784 w 1483743"/>
                    <a:gd name="connsiteY0" fmla="*/ 0 h 2380889"/>
                    <a:gd name="connsiteX1" fmla="*/ 655606 w 1483743"/>
                    <a:gd name="connsiteY1" fmla="*/ 474452 h 2380889"/>
                    <a:gd name="connsiteX2" fmla="*/ 77638 w 1483743"/>
                    <a:gd name="connsiteY2" fmla="*/ 638354 h 2380889"/>
                    <a:gd name="connsiteX3" fmla="*/ 0 w 1483743"/>
                    <a:gd name="connsiteY3" fmla="*/ 664233 h 2380889"/>
                    <a:gd name="connsiteX4" fmla="*/ 112143 w 1483743"/>
                    <a:gd name="connsiteY4" fmla="*/ 750497 h 2380889"/>
                    <a:gd name="connsiteX5" fmla="*/ 681486 w 1483743"/>
                    <a:gd name="connsiteY5" fmla="*/ 612474 h 2380889"/>
                    <a:gd name="connsiteX6" fmla="*/ 888520 w 1483743"/>
                    <a:gd name="connsiteY6" fmla="*/ 500331 h 2380889"/>
                    <a:gd name="connsiteX7" fmla="*/ 923025 w 1483743"/>
                    <a:gd name="connsiteY7" fmla="*/ 1095555 h 2380889"/>
                    <a:gd name="connsiteX8" fmla="*/ 690113 w 1483743"/>
                    <a:gd name="connsiteY8" fmla="*/ 2363636 h 2380889"/>
                    <a:gd name="connsiteX9" fmla="*/ 854015 w 1483743"/>
                    <a:gd name="connsiteY9" fmla="*/ 2363638 h 2380889"/>
                    <a:gd name="connsiteX10" fmla="*/ 1130061 w 1483743"/>
                    <a:gd name="connsiteY10" fmla="*/ 1371600 h 2380889"/>
                    <a:gd name="connsiteX11" fmla="*/ 1345720 w 1483743"/>
                    <a:gd name="connsiteY11" fmla="*/ 2380889 h 2380889"/>
                    <a:gd name="connsiteX12" fmla="*/ 1483743 w 1483743"/>
                    <a:gd name="connsiteY12" fmla="*/ 2372263 h 2380889"/>
                    <a:gd name="connsiteX13" fmla="*/ 1086928 w 1483743"/>
                    <a:gd name="connsiteY13" fmla="*/ 8626 h 2380889"/>
                    <a:gd name="connsiteX14" fmla="*/ 974784 w 1483743"/>
                    <a:gd name="connsiteY14" fmla="*/ 0 h 2380889"/>
                    <a:gd name="connsiteX0" fmla="*/ 974784 w 1483743"/>
                    <a:gd name="connsiteY0" fmla="*/ 0 h 2380889"/>
                    <a:gd name="connsiteX1" fmla="*/ 655606 w 1483743"/>
                    <a:gd name="connsiteY1" fmla="*/ 474452 h 2380889"/>
                    <a:gd name="connsiteX2" fmla="*/ 77638 w 1483743"/>
                    <a:gd name="connsiteY2" fmla="*/ 638354 h 2380889"/>
                    <a:gd name="connsiteX3" fmla="*/ 0 w 1483743"/>
                    <a:gd name="connsiteY3" fmla="*/ 664233 h 2380889"/>
                    <a:gd name="connsiteX4" fmla="*/ 112143 w 1483743"/>
                    <a:gd name="connsiteY4" fmla="*/ 750497 h 2380889"/>
                    <a:gd name="connsiteX5" fmla="*/ 681486 w 1483743"/>
                    <a:gd name="connsiteY5" fmla="*/ 612474 h 2380889"/>
                    <a:gd name="connsiteX6" fmla="*/ 888520 w 1483743"/>
                    <a:gd name="connsiteY6" fmla="*/ 500331 h 2380889"/>
                    <a:gd name="connsiteX7" fmla="*/ 923025 w 1483743"/>
                    <a:gd name="connsiteY7" fmla="*/ 1095555 h 2380889"/>
                    <a:gd name="connsiteX8" fmla="*/ 690113 w 1483743"/>
                    <a:gd name="connsiteY8" fmla="*/ 2363636 h 2380889"/>
                    <a:gd name="connsiteX9" fmla="*/ 854015 w 1483743"/>
                    <a:gd name="connsiteY9" fmla="*/ 2363638 h 2380889"/>
                    <a:gd name="connsiteX10" fmla="*/ 1130061 w 1483743"/>
                    <a:gd name="connsiteY10" fmla="*/ 1371600 h 2380889"/>
                    <a:gd name="connsiteX11" fmla="*/ 1345720 w 1483743"/>
                    <a:gd name="connsiteY11" fmla="*/ 2380889 h 2380889"/>
                    <a:gd name="connsiteX12" fmla="*/ 1483743 w 1483743"/>
                    <a:gd name="connsiteY12" fmla="*/ 2372263 h 2380889"/>
                    <a:gd name="connsiteX13" fmla="*/ 1086928 w 1483743"/>
                    <a:gd name="connsiteY13" fmla="*/ 8626 h 2380889"/>
                    <a:gd name="connsiteX14" fmla="*/ 974784 w 1483743"/>
                    <a:gd name="connsiteY14" fmla="*/ 0 h 2380889"/>
                    <a:gd name="connsiteX0" fmla="*/ 974784 w 1483743"/>
                    <a:gd name="connsiteY0" fmla="*/ 0 h 2380889"/>
                    <a:gd name="connsiteX1" fmla="*/ 577968 w 1483743"/>
                    <a:gd name="connsiteY1" fmla="*/ 431320 h 2380889"/>
                    <a:gd name="connsiteX2" fmla="*/ 77638 w 1483743"/>
                    <a:gd name="connsiteY2" fmla="*/ 638354 h 2380889"/>
                    <a:gd name="connsiteX3" fmla="*/ 0 w 1483743"/>
                    <a:gd name="connsiteY3" fmla="*/ 664233 h 2380889"/>
                    <a:gd name="connsiteX4" fmla="*/ 112143 w 1483743"/>
                    <a:gd name="connsiteY4" fmla="*/ 750497 h 2380889"/>
                    <a:gd name="connsiteX5" fmla="*/ 681486 w 1483743"/>
                    <a:gd name="connsiteY5" fmla="*/ 612474 h 2380889"/>
                    <a:gd name="connsiteX6" fmla="*/ 888520 w 1483743"/>
                    <a:gd name="connsiteY6" fmla="*/ 500331 h 2380889"/>
                    <a:gd name="connsiteX7" fmla="*/ 923025 w 1483743"/>
                    <a:gd name="connsiteY7" fmla="*/ 1095555 h 2380889"/>
                    <a:gd name="connsiteX8" fmla="*/ 690113 w 1483743"/>
                    <a:gd name="connsiteY8" fmla="*/ 2363636 h 2380889"/>
                    <a:gd name="connsiteX9" fmla="*/ 854015 w 1483743"/>
                    <a:gd name="connsiteY9" fmla="*/ 2363638 h 2380889"/>
                    <a:gd name="connsiteX10" fmla="*/ 1130061 w 1483743"/>
                    <a:gd name="connsiteY10" fmla="*/ 1371600 h 2380889"/>
                    <a:gd name="connsiteX11" fmla="*/ 1345720 w 1483743"/>
                    <a:gd name="connsiteY11" fmla="*/ 2380889 h 2380889"/>
                    <a:gd name="connsiteX12" fmla="*/ 1483743 w 1483743"/>
                    <a:gd name="connsiteY12" fmla="*/ 2372263 h 2380889"/>
                    <a:gd name="connsiteX13" fmla="*/ 1086928 w 1483743"/>
                    <a:gd name="connsiteY13" fmla="*/ 8626 h 2380889"/>
                    <a:gd name="connsiteX14" fmla="*/ 974784 w 1483743"/>
                    <a:gd name="connsiteY14" fmla="*/ 0 h 2380889"/>
                    <a:gd name="connsiteX0" fmla="*/ 974784 w 1483743"/>
                    <a:gd name="connsiteY0" fmla="*/ 0 h 2380889"/>
                    <a:gd name="connsiteX1" fmla="*/ 577968 w 1483743"/>
                    <a:gd name="connsiteY1" fmla="*/ 431320 h 2380889"/>
                    <a:gd name="connsiteX2" fmla="*/ 0 w 1483743"/>
                    <a:gd name="connsiteY2" fmla="*/ 664233 h 2380889"/>
                    <a:gd name="connsiteX3" fmla="*/ 112143 w 1483743"/>
                    <a:gd name="connsiteY3" fmla="*/ 750497 h 2380889"/>
                    <a:gd name="connsiteX4" fmla="*/ 681486 w 1483743"/>
                    <a:gd name="connsiteY4" fmla="*/ 612474 h 2380889"/>
                    <a:gd name="connsiteX5" fmla="*/ 888520 w 1483743"/>
                    <a:gd name="connsiteY5" fmla="*/ 500331 h 2380889"/>
                    <a:gd name="connsiteX6" fmla="*/ 923025 w 1483743"/>
                    <a:gd name="connsiteY6" fmla="*/ 1095555 h 2380889"/>
                    <a:gd name="connsiteX7" fmla="*/ 690113 w 1483743"/>
                    <a:gd name="connsiteY7" fmla="*/ 2363636 h 2380889"/>
                    <a:gd name="connsiteX8" fmla="*/ 854015 w 1483743"/>
                    <a:gd name="connsiteY8" fmla="*/ 2363638 h 2380889"/>
                    <a:gd name="connsiteX9" fmla="*/ 1130061 w 1483743"/>
                    <a:gd name="connsiteY9" fmla="*/ 1371600 h 2380889"/>
                    <a:gd name="connsiteX10" fmla="*/ 1345720 w 1483743"/>
                    <a:gd name="connsiteY10" fmla="*/ 2380889 h 2380889"/>
                    <a:gd name="connsiteX11" fmla="*/ 1483743 w 1483743"/>
                    <a:gd name="connsiteY11" fmla="*/ 2372263 h 2380889"/>
                    <a:gd name="connsiteX12" fmla="*/ 1086928 w 1483743"/>
                    <a:gd name="connsiteY12" fmla="*/ 8626 h 2380889"/>
                    <a:gd name="connsiteX13" fmla="*/ 974784 w 1483743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52423 w 1406105"/>
                    <a:gd name="connsiteY9" fmla="*/ 1371600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52423 w 1406105"/>
                    <a:gd name="connsiteY9" fmla="*/ 1371600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52423 w 1406105"/>
                    <a:gd name="connsiteY9" fmla="*/ 1371600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52423 w 1406105"/>
                    <a:gd name="connsiteY9" fmla="*/ 1371600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17917 w 1406105"/>
                    <a:gd name="connsiteY9" fmla="*/ 1328468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17917 w 1406105"/>
                    <a:gd name="connsiteY9" fmla="*/ 1328468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17917 w 1406105"/>
                    <a:gd name="connsiteY9" fmla="*/ 1328468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17917 w 1406105"/>
                    <a:gd name="connsiteY9" fmla="*/ 1328468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17917 w 1406105"/>
                    <a:gd name="connsiteY9" fmla="*/ 1328468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17917 w 1406105"/>
                    <a:gd name="connsiteY9" fmla="*/ 1328468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62641 w 1371600"/>
                    <a:gd name="connsiteY0" fmla="*/ 0 h 2380889"/>
                    <a:gd name="connsiteX1" fmla="*/ 465825 w 1371600"/>
                    <a:gd name="connsiteY1" fmla="*/ 431320 h 2380889"/>
                    <a:gd name="connsiteX2" fmla="*/ 319178 w 1371600"/>
                    <a:gd name="connsiteY2" fmla="*/ 560717 h 2380889"/>
                    <a:gd name="connsiteX3" fmla="*/ 0 w 1371600"/>
                    <a:gd name="connsiteY3" fmla="*/ 750497 h 2380889"/>
                    <a:gd name="connsiteX4" fmla="*/ 569343 w 1371600"/>
                    <a:gd name="connsiteY4" fmla="*/ 612474 h 2380889"/>
                    <a:gd name="connsiteX5" fmla="*/ 776377 w 1371600"/>
                    <a:gd name="connsiteY5" fmla="*/ 500331 h 2380889"/>
                    <a:gd name="connsiteX6" fmla="*/ 810882 w 1371600"/>
                    <a:gd name="connsiteY6" fmla="*/ 1095555 h 2380889"/>
                    <a:gd name="connsiteX7" fmla="*/ 577970 w 1371600"/>
                    <a:gd name="connsiteY7" fmla="*/ 2363636 h 2380889"/>
                    <a:gd name="connsiteX8" fmla="*/ 741872 w 1371600"/>
                    <a:gd name="connsiteY8" fmla="*/ 2363638 h 2380889"/>
                    <a:gd name="connsiteX9" fmla="*/ 983412 w 1371600"/>
                    <a:gd name="connsiteY9" fmla="*/ 1328468 h 2380889"/>
                    <a:gd name="connsiteX10" fmla="*/ 1233577 w 1371600"/>
                    <a:gd name="connsiteY10" fmla="*/ 2380889 h 2380889"/>
                    <a:gd name="connsiteX11" fmla="*/ 1371600 w 1371600"/>
                    <a:gd name="connsiteY11" fmla="*/ 2372263 h 2380889"/>
                    <a:gd name="connsiteX12" fmla="*/ 974785 w 1371600"/>
                    <a:gd name="connsiteY12" fmla="*/ 8626 h 2380889"/>
                    <a:gd name="connsiteX13" fmla="*/ 862641 w 1371600"/>
                    <a:gd name="connsiteY13" fmla="*/ 0 h 2380889"/>
                    <a:gd name="connsiteX0" fmla="*/ 862641 w 1371600"/>
                    <a:gd name="connsiteY0" fmla="*/ 0 h 2380889"/>
                    <a:gd name="connsiteX1" fmla="*/ 465825 w 1371600"/>
                    <a:gd name="connsiteY1" fmla="*/ 431320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77969 w 1371600"/>
                    <a:gd name="connsiteY1" fmla="*/ 483078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95223 w 1371600"/>
                    <a:gd name="connsiteY6" fmla="*/ 2346384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95223 w 1371600"/>
                    <a:gd name="connsiteY6" fmla="*/ 2346384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603849 w 1371600"/>
                    <a:gd name="connsiteY6" fmla="*/ 2355010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591783 w 1371600"/>
                    <a:gd name="connsiteY3" fmla="*/ 646133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32475 w 1371600"/>
                    <a:gd name="connsiteY4" fmla="*/ 472282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32475 w 1371600"/>
                    <a:gd name="connsiteY4" fmla="*/ 472282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32475 w 1371600"/>
                    <a:gd name="connsiteY4" fmla="*/ 472282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10035 w 1371600"/>
                    <a:gd name="connsiteY4" fmla="*/ 483502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10035 w 1371600"/>
                    <a:gd name="connsiteY4" fmla="*/ 483502 h 2380889"/>
                    <a:gd name="connsiteX5" fmla="*/ 810882 w 1371600"/>
                    <a:gd name="connsiteY5" fmla="*/ 1095555 h 2380889"/>
                    <a:gd name="connsiteX6" fmla="*/ 606019 w 1371600"/>
                    <a:gd name="connsiteY6" fmla="*/ 2380465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6078"/>
                    <a:gd name="connsiteX1" fmla="*/ 542617 w 1371600"/>
                    <a:gd name="connsiteY1" fmla="*/ 479639 h 2386078"/>
                    <a:gd name="connsiteX2" fmla="*/ 0 w 1371600"/>
                    <a:gd name="connsiteY2" fmla="*/ 750497 h 2386078"/>
                    <a:gd name="connsiteX3" fmla="*/ 619833 w 1371600"/>
                    <a:gd name="connsiteY3" fmla="*/ 612474 h 2386078"/>
                    <a:gd name="connsiteX4" fmla="*/ 810035 w 1371600"/>
                    <a:gd name="connsiteY4" fmla="*/ 483502 h 2386078"/>
                    <a:gd name="connsiteX5" fmla="*/ 810882 w 1371600"/>
                    <a:gd name="connsiteY5" fmla="*/ 1095555 h 2386078"/>
                    <a:gd name="connsiteX6" fmla="*/ 606019 w 1371600"/>
                    <a:gd name="connsiteY6" fmla="*/ 2380465 h 2386078"/>
                    <a:gd name="connsiteX7" fmla="*/ 741872 w 1371600"/>
                    <a:gd name="connsiteY7" fmla="*/ 2386078 h 2386078"/>
                    <a:gd name="connsiteX8" fmla="*/ 1026544 w 1371600"/>
                    <a:gd name="connsiteY8" fmla="*/ 1345720 h 2386078"/>
                    <a:gd name="connsiteX9" fmla="*/ 1233577 w 1371600"/>
                    <a:gd name="connsiteY9" fmla="*/ 2380889 h 2386078"/>
                    <a:gd name="connsiteX10" fmla="*/ 1371600 w 1371600"/>
                    <a:gd name="connsiteY10" fmla="*/ 2372263 h 2386078"/>
                    <a:gd name="connsiteX11" fmla="*/ 974785 w 1371600"/>
                    <a:gd name="connsiteY11" fmla="*/ 8626 h 2386078"/>
                    <a:gd name="connsiteX12" fmla="*/ 862641 w 1371600"/>
                    <a:gd name="connsiteY12" fmla="*/ 0 h 2386078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10035 w 1371600"/>
                    <a:gd name="connsiteY4" fmla="*/ 483502 h 2380889"/>
                    <a:gd name="connsiteX5" fmla="*/ 810882 w 1371600"/>
                    <a:gd name="connsiteY5" fmla="*/ 1095555 h 2380889"/>
                    <a:gd name="connsiteX6" fmla="*/ 606019 w 1371600"/>
                    <a:gd name="connsiteY6" fmla="*/ 2380465 h 2380889"/>
                    <a:gd name="connsiteX7" fmla="*/ 747482 w 1371600"/>
                    <a:gd name="connsiteY7" fmla="*/ 238046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10035 w 1371600"/>
                    <a:gd name="connsiteY4" fmla="*/ 483502 h 2380889"/>
                    <a:gd name="connsiteX5" fmla="*/ 810882 w 1371600"/>
                    <a:gd name="connsiteY5" fmla="*/ 1095555 h 2380889"/>
                    <a:gd name="connsiteX6" fmla="*/ 606019 w 1371600"/>
                    <a:gd name="connsiteY6" fmla="*/ 2380465 h 2380889"/>
                    <a:gd name="connsiteX7" fmla="*/ 747482 w 1371600"/>
                    <a:gd name="connsiteY7" fmla="*/ 238046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10035 w 1371600"/>
                    <a:gd name="connsiteY4" fmla="*/ 483502 h 2380889"/>
                    <a:gd name="connsiteX5" fmla="*/ 810882 w 1371600"/>
                    <a:gd name="connsiteY5" fmla="*/ 1095555 h 2380889"/>
                    <a:gd name="connsiteX6" fmla="*/ 606019 w 1371600"/>
                    <a:gd name="connsiteY6" fmla="*/ 2380465 h 2380889"/>
                    <a:gd name="connsiteX7" fmla="*/ 747482 w 1371600"/>
                    <a:gd name="connsiteY7" fmla="*/ 238046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7210"/>
                    <a:gd name="connsiteY0" fmla="*/ 0 h 2380889"/>
                    <a:gd name="connsiteX1" fmla="*/ 542617 w 1377210"/>
                    <a:gd name="connsiteY1" fmla="*/ 479639 h 2380889"/>
                    <a:gd name="connsiteX2" fmla="*/ 0 w 1377210"/>
                    <a:gd name="connsiteY2" fmla="*/ 750497 h 2380889"/>
                    <a:gd name="connsiteX3" fmla="*/ 619833 w 1377210"/>
                    <a:gd name="connsiteY3" fmla="*/ 612474 h 2380889"/>
                    <a:gd name="connsiteX4" fmla="*/ 810035 w 1377210"/>
                    <a:gd name="connsiteY4" fmla="*/ 483502 h 2380889"/>
                    <a:gd name="connsiteX5" fmla="*/ 810882 w 1377210"/>
                    <a:gd name="connsiteY5" fmla="*/ 1095555 h 2380889"/>
                    <a:gd name="connsiteX6" fmla="*/ 606019 w 1377210"/>
                    <a:gd name="connsiteY6" fmla="*/ 2380465 h 2380889"/>
                    <a:gd name="connsiteX7" fmla="*/ 747482 w 1377210"/>
                    <a:gd name="connsiteY7" fmla="*/ 2380468 h 2380889"/>
                    <a:gd name="connsiteX8" fmla="*/ 1026544 w 1377210"/>
                    <a:gd name="connsiteY8" fmla="*/ 1345720 h 2380889"/>
                    <a:gd name="connsiteX9" fmla="*/ 1233577 w 1377210"/>
                    <a:gd name="connsiteY9" fmla="*/ 2380889 h 2380889"/>
                    <a:gd name="connsiteX10" fmla="*/ 1377210 w 1377210"/>
                    <a:gd name="connsiteY10" fmla="*/ 2377873 h 2380889"/>
                    <a:gd name="connsiteX11" fmla="*/ 974785 w 1377210"/>
                    <a:gd name="connsiteY11" fmla="*/ 8626 h 2380889"/>
                    <a:gd name="connsiteX12" fmla="*/ 862641 w 1377210"/>
                    <a:gd name="connsiteY12" fmla="*/ 0 h 2380889"/>
                    <a:gd name="connsiteX0" fmla="*/ 862641 w 1377210"/>
                    <a:gd name="connsiteY0" fmla="*/ 0 h 2380889"/>
                    <a:gd name="connsiteX1" fmla="*/ 542617 w 1377210"/>
                    <a:gd name="connsiteY1" fmla="*/ 479639 h 2380889"/>
                    <a:gd name="connsiteX2" fmla="*/ 165490 w 1377210"/>
                    <a:gd name="connsiteY2" fmla="*/ 658782 h 2380889"/>
                    <a:gd name="connsiteX3" fmla="*/ 0 w 1377210"/>
                    <a:gd name="connsiteY3" fmla="*/ 750497 h 2380889"/>
                    <a:gd name="connsiteX4" fmla="*/ 619833 w 1377210"/>
                    <a:gd name="connsiteY4" fmla="*/ 612474 h 2380889"/>
                    <a:gd name="connsiteX5" fmla="*/ 810035 w 1377210"/>
                    <a:gd name="connsiteY5" fmla="*/ 483502 h 2380889"/>
                    <a:gd name="connsiteX6" fmla="*/ 810882 w 1377210"/>
                    <a:gd name="connsiteY6" fmla="*/ 1095555 h 2380889"/>
                    <a:gd name="connsiteX7" fmla="*/ 606019 w 1377210"/>
                    <a:gd name="connsiteY7" fmla="*/ 2380465 h 2380889"/>
                    <a:gd name="connsiteX8" fmla="*/ 747482 w 1377210"/>
                    <a:gd name="connsiteY8" fmla="*/ 2380468 h 2380889"/>
                    <a:gd name="connsiteX9" fmla="*/ 1026544 w 1377210"/>
                    <a:gd name="connsiteY9" fmla="*/ 1345720 h 2380889"/>
                    <a:gd name="connsiteX10" fmla="*/ 1233577 w 1377210"/>
                    <a:gd name="connsiteY10" fmla="*/ 2380889 h 2380889"/>
                    <a:gd name="connsiteX11" fmla="*/ 1377210 w 1377210"/>
                    <a:gd name="connsiteY11" fmla="*/ 2377873 h 2380889"/>
                    <a:gd name="connsiteX12" fmla="*/ 974785 w 1377210"/>
                    <a:gd name="connsiteY12" fmla="*/ 8626 h 2380889"/>
                    <a:gd name="connsiteX13" fmla="*/ 862641 w 1377210"/>
                    <a:gd name="connsiteY13" fmla="*/ 0 h 2380889"/>
                    <a:gd name="connsiteX0" fmla="*/ 862641 w 1377210"/>
                    <a:gd name="connsiteY0" fmla="*/ 0 h 2380889"/>
                    <a:gd name="connsiteX1" fmla="*/ 542617 w 1377210"/>
                    <a:gd name="connsiteY1" fmla="*/ 479639 h 2380889"/>
                    <a:gd name="connsiteX2" fmla="*/ 47684 w 1377210"/>
                    <a:gd name="connsiteY2" fmla="*/ 670001 h 2380889"/>
                    <a:gd name="connsiteX3" fmla="*/ 0 w 1377210"/>
                    <a:gd name="connsiteY3" fmla="*/ 750497 h 2380889"/>
                    <a:gd name="connsiteX4" fmla="*/ 619833 w 1377210"/>
                    <a:gd name="connsiteY4" fmla="*/ 612474 h 2380889"/>
                    <a:gd name="connsiteX5" fmla="*/ 810035 w 1377210"/>
                    <a:gd name="connsiteY5" fmla="*/ 483502 h 2380889"/>
                    <a:gd name="connsiteX6" fmla="*/ 810882 w 1377210"/>
                    <a:gd name="connsiteY6" fmla="*/ 1095555 h 2380889"/>
                    <a:gd name="connsiteX7" fmla="*/ 606019 w 1377210"/>
                    <a:gd name="connsiteY7" fmla="*/ 2380465 h 2380889"/>
                    <a:gd name="connsiteX8" fmla="*/ 747482 w 1377210"/>
                    <a:gd name="connsiteY8" fmla="*/ 2380468 h 2380889"/>
                    <a:gd name="connsiteX9" fmla="*/ 1026544 w 1377210"/>
                    <a:gd name="connsiteY9" fmla="*/ 1345720 h 2380889"/>
                    <a:gd name="connsiteX10" fmla="*/ 1233577 w 1377210"/>
                    <a:gd name="connsiteY10" fmla="*/ 2380889 h 2380889"/>
                    <a:gd name="connsiteX11" fmla="*/ 1377210 w 1377210"/>
                    <a:gd name="connsiteY11" fmla="*/ 2377873 h 2380889"/>
                    <a:gd name="connsiteX12" fmla="*/ 974785 w 1377210"/>
                    <a:gd name="connsiteY12" fmla="*/ 8626 h 2380889"/>
                    <a:gd name="connsiteX13" fmla="*/ 862641 w 1377210"/>
                    <a:gd name="connsiteY13" fmla="*/ 0 h 2380889"/>
                    <a:gd name="connsiteX0" fmla="*/ 814957 w 1329526"/>
                    <a:gd name="connsiteY0" fmla="*/ 0 h 2380889"/>
                    <a:gd name="connsiteX1" fmla="*/ 494933 w 1329526"/>
                    <a:gd name="connsiteY1" fmla="*/ 479639 h 2380889"/>
                    <a:gd name="connsiteX2" fmla="*/ 0 w 1329526"/>
                    <a:gd name="connsiteY2" fmla="*/ 670001 h 2380889"/>
                    <a:gd name="connsiteX3" fmla="*/ 30854 w 1329526"/>
                    <a:gd name="connsiteY3" fmla="*/ 744887 h 2380889"/>
                    <a:gd name="connsiteX4" fmla="*/ 572149 w 1329526"/>
                    <a:gd name="connsiteY4" fmla="*/ 612474 h 2380889"/>
                    <a:gd name="connsiteX5" fmla="*/ 762351 w 1329526"/>
                    <a:gd name="connsiteY5" fmla="*/ 483502 h 2380889"/>
                    <a:gd name="connsiteX6" fmla="*/ 763198 w 1329526"/>
                    <a:gd name="connsiteY6" fmla="*/ 1095555 h 2380889"/>
                    <a:gd name="connsiteX7" fmla="*/ 558335 w 1329526"/>
                    <a:gd name="connsiteY7" fmla="*/ 2380465 h 2380889"/>
                    <a:gd name="connsiteX8" fmla="*/ 699798 w 1329526"/>
                    <a:gd name="connsiteY8" fmla="*/ 2380468 h 2380889"/>
                    <a:gd name="connsiteX9" fmla="*/ 978860 w 1329526"/>
                    <a:gd name="connsiteY9" fmla="*/ 1345720 h 2380889"/>
                    <a:gd name="connsiteX10" fmla="*/ 1185893 w 1329526"/>
                    <a:gd name="connsiteY10" fmla="*/ 2380889 h 2380889"/>
                    <a:gd name="connsiteX11" fmla="*/ 1329526 w 1329526"/>
                    <a:gd name="connsiteY11" fmla="*/ 2377873 h 2380889"/>
                    <a:gd name="connsiteX12" fmla="*/ 927101 w 1329526"/>
                    <a:gd name="connsiteY12" fmla="*/ 8626 h 2380889"/>
                    <a:gd name="connsiteX13" fmla="*/ 814957 w 1329526"/>
                    <a:gd name="connsiteY13" fmla="*/ 0 h 2380889"/>
                    <a:gd name="connsiteX0" fmla="*/ 814957 w 1329526"/>
                    <a:gd name="connsiteY0" fmla="*/ 0 h 2380889"/>
                    <a:gd name="connsiteX1" fmla="*/ 494933 w 1329526"/>
                    <a:gd name="connsiteY1" fmla="*/ 479639 h 2380889"/>
                    <a:gd name="connsiteX2" fmla="*/ 0 w 1329526"/>
                    <a:gd name="connsiteY2" fmla="*/ 670001 h 2380889"/>
                    <a:gd name="connsiteX3" fmla="*/ 30854 w 1329526"/>
                    <a:gd name="connsiteY3" fmla="*/ 744887 h 2380889"/>
                    <a:gd name="connsiteX4" fmla="*/ 572149 w 1329526"/>
                    <a:gd name="connsiteY4" fmla="*/ 612474 h 2380889"/>
                    <a:gd name="connsiteX5" fmla="*/ 762351 w 1329526"/>
                    <a:gd name="connsiteY5" fmla="*/ 483502 h 2380889"/>
                    <a:gd name="connsiteX6" fmla="*/ 763198 w 1329526"/>
                    <a:gd name="connsiteY6" fmla="*/ 1095555 h 2380889"/>
                    <a:gd name="connsiteX7" fmla="*/ 558335 w 1329526"/>
                    <a:gd name="connsiteY7" fmla="*/ 2380465 h 2380889"/>
                    <a:gd name="connsiteX8" fmla="*/ 699798 w 1329526"/>
                    <a:gd name="connsiteY8" fmla="*/ 2380468 h 2380889"/>
                    <a:gd name="connsiteX9" fmla="*/ 962030 w 1329526"/>
                    <a:gd name="connsiteY9" fmla="*/ 1407428 h 2380889"/>
                    <a:gd name="connsiteX10" fmla="*/ 1185893 w 1329526"/>
                    <a:gd name="connsiteY10" fmla="*/ 2380889 h 2380889"/>
                    <a:gd name="connsiteX11" fmla="*/ 1329526 w 1329526"/>
                    <a:gd name="connsiteY11" fmla="*/ 2377873 h 2380889"/>
                    <a:gd name="connsiteX12" fmla="*/ 927101 w 1329526"/>
                    <a:gd name="connsiteY12" fmla="*/ 8626 h 2380889"/>
                    <a:gd name="connsiteX13" fmla="*/ 814957 w 1329526"/>
                    <a:gd name="connsiteY13" fmla="*/ 0 h 2380889"/>
                    <a:gd name="connsiteX0" fmla="*/ 814957 w 1329526"/>
                    <a:gd name="connsiteY0" fmla="*/ 0 h 2380889"/>
                    <a:gd name="connsiteX1" fmla="*/ 494933 w 1329526"/>
                    <a:gd name="connsiteY1" fmla="*/ 479639 h 2380889"/>
                    <a:gd name="connsiteX2" fmla="*/ 0 w 1329526"/>
                    <a:gd name="connsiteY2" fmla="*/ 670001 h 2380889"/>
                    <a:gd name="connsiteX3" fmla="*/ 30854 w 1329526"/>
                    <a:gd name="connsiteY3" fmla="*/ 744887 h 2380889"/>
                    <a:gd name="connsiteX4" fmla="*/ 572149 w 1329526"/>
                    <a:gd name="connsiteY4" fmla="*/ 612474 h 2380889"/>
                    <a:gd name="connsiteX5" fmla="*/ 762351 w 1329526"/>
                    <a:gd name="connsiteY5" fmla="*/ 483502 h 2380889"/>
                    <a:gd name="connsiteX6" fmla="*/ 763198 w 1329526"/>
                    <a:gd name="connsiteY6" fmla="*/ 1095555 h 2380889"/>
                    <a:gd name="connsiteX7" fmla="*/ 558335 w 1329526"/>
                    <a:gd name="connsiteY7" fmla="*/ 2380465 h 2380889"/>
                    <a:gd name="connsiteX8" fmla="*/ 699798 w 1329526"/>
                    <a:gd name="connsiteY8" fmla="*/ 2380468 h 2380889"/>
                    <a:gd name="connsiteX9" fmla="*/ 978859 w 1329526"/>
                    <a:gd name="connsiteY9" fmla="*/ 1418648 h 2380889"/>
                    <a:gd name="connsiteX10" fmla="*/ 1185893 w 1329526"/>
                    <a:gd name="connsiteY10" fmla="*/ 2380889 h 2380889"/>
                    <a:gd name="connsiteX11" fmla="*/ 1329526 w 1329526"/>
                    <a:gd name="connsiteY11" fmla="*/ 2377873 h 2380889"/>
                    <a:gd name="connsiteX12" fmla="*/ 927101 w 1329526"/>
                    <a:gd name="connsiteY12" fmla="*/ 8626 h 2380889"/>
                    <a:gd name="connsiteX13" fmla="*/ 814957 w 1329526"/>
                    <a:gd name="connsiteY13" fmla="*/ 0 h 23808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329526" h="2380889">
                      <a:moveTo>
                        <a:pt x="814957" y="0"/>
                      </a:moveTo>
                      <a:lnTo>
                        <a:pt x="494933" y="479639"/>
                      </a:lnTo>
                      <a:lnTo>
                        <a:pt x="0" y="670001"/>
                      </a:lnTo>
                      <a:lnTo>
                        <a:pt x="30854" y="744887"/>
                      </a:lnTo>
                      <a:lnTo>
                        <a:pt x="572149" y="612474"/>
                      </a:lnTo>
                      <a:lnTo>
                        <a:pt x="762351" y="483502"/>
                      </a:lnTo>
                      <a:cubicBezTo>
                        <a:pt x="794421" y="764187"/>
                        <a:pt x="770396" y="887797"/>
                        <a:pt x="763198" y="1095555"/>
                      </a:cubicBezTo>
                      <a:cubicBezTo>
                        <a:pt x="616550" y="1699404"/>
                        <a:pt x="730862" y="1724858"/>
                        <a:pt x="558335" y="2380465"/>
                      </a:cubicBezTo>
                      <a:lnTo>
                        <a:pt x="699798" y="2380468"/>
                      </a:lnTo>
                      <a:cubicBezTo>
                        <a:pt x="819580" y="2080289"/>
                        <a:pt x="797846" y="1640765"/>
                        <a:pt x="978859" y="1418648"/>
                      </a:cubicBezTo>
                      <a:cubicBezTo>
                        <a:pt x="1157137" y="1864345"/>
                        <a:pt x="1102505" y="2030082"/>
                        <a:pt x="1185893" y="2380889"/>
                      </a:cubicBezTo>
                      <a:lnTo>
                        <a:pt x="1329526" y="2377873"/>
                      </a:lnTo>
                      <a:cubicBezTo>
                        <a:pt x="1110990" y="727352"/>
                        <a:pt x="1344044" y="391063"/>
                        <a:pt x="927101" y="8626"/>
                      </a:cubicBezTo>
                      <a:lnTo>
                        <a:pt x="814957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</p:grpSp>
        <p:grpSp>
          <p:nvGrpSpPr>
            <p:cNvPr id="162" name="群組 161"/>
            <p:cNvGrpSpPr/>
            <p:nvPr/>
          </p:nvGrpSpPr>
          <p:grpSpPr>
            <a:xfrm>
              <a:off x="2683915" y="5430322"/>
              <a:ext cx="438194" cy="335391"/>
              <a:chOff x="6297471" y="3524693"/>
              <a:chExt cx="1260704" cy="964937"/>
            </a:xfrm>
          </p:grpSpPr>
          <p:grpSp>
            <p:nvGrpSpPr>
              <p:cNvPr id="198" name="群組 197"/>
              <p:cNvGrpSpPr/>
              <p:nvPr/>
            </p:nvGrpSpPr>
            <p:grpSpPr>
              <a:xfrm>
                <a:off x="6297471" y="3538616"/>
                <a:ext cx="874005" cy="944526"/>
                <a:chOff x="6297471" y="3193626"/>
                <a:chExt cx="1193237" cy="1289516"/>
              </a:xfrm>
            </p:grpSpPr>
            <p:sp>
              <p:nvSpPr>
                <p:cNvPr id="202" name="矩形 201"/>
                <p:cNvSpPr/>
                <p:nvPr/>
              </p:nvSpPr>
              <p:spPr>
                <a:xfrm flipH="1">
                  <a:off x="6297471" y="3812169"/>
                  <a:ext cx="1190516" cy="670973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905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203" name="直角三角形 202"/>
                <p:cNvSpPr/>
                <p:nvPr/>
              </p:nvSpPr>
              <p:spPr>
                <a:xfrm>
                  <a:off x="6300192" y="3193626"/>
                  <a:ext cx="1190516" cy="618543"/>
                </a:xfrm>
                <a:prstGeom prst="rtTriangle">
                  <a:avLst/>
                </a:prstGeom>
                <a:solidFill>
                  <a:schemeClr val="bg1">
                    <a:lumMod val="95000"/>
                  </a:schemeClr>
                </a:solidFill>
                <a:ln w="1905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  <p:grpSp>
            <p:nvGrpSpPr>
              <p:cNvPr id="199" name="群組 198"/>
              <p:cNvGrpSpPr/>
              <p:nvPr/>
            </p:nvGrpSpPr>
            <p:grpSpPr>
              <a:xfrm>
                <a:off x="7092280" y="3524693"/>
                <a:ext cx="465895" cy="964937"/>
                <a:chOff x="4162484" y="2957042"/>
                <a:chExt cx="1329526" cy="2753644"/>
              </a:xfrm>
            </p:grpSpPr>
            <p:sp>
              <p:nvSpPr>
                <p:cNvPr id="200" name="橢圓 199"/>
                <p:cNvSpPr/>
                <p:nvPr/>
              </p:nvSpPr>
              <p:spPr>
                <a:xfrm>
                  <a:off x="4784576" y="2957042"/>
                  <a:ext cx="432048" cy="43204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201" name="手繪多邊形 200"/>
                <p:cNvSpPr/>
                <p:nvPr/>
              </p:nvSpPr>
              <p:spPr>
                <a:xfrm>
                  <a:off x="4162484" y="3329797"/>
                  <a:ext cx="1329526" cy="2380889"/>
                </a:xfrm>
                <a:custGeom>
                  <a:avLst/>
                  <a:gdLst>
                    <a:gd name="connsiteX0" fmla="*/ 888520 w 1725283"/>
                    <a:gd name="connsiteY0" fmla="*/ 8627 h 2424023"/>
                    <a:gd name="connsiteX1" fmla="*/ 612475 w 1725283"/>
                    <a:gd name="connsiteY1" fmla="*/ 388189 h 2424023"/>
                    <a:gd name="connsiteX2" fmla="*/ 0 w 1725283"/>
                    <a:gd name="connsiteY2" fmla="*/ 621102 h 2424023"/>
                    <a:gd name="connsiteX3" fmla="*/ 112143 w 1725283"/>
                    <a:gd name="connsiteY3" fmla="*/ 707366 h 2424023"/>
                    <a:gd name="connsiteX4" fmla="*/ 534837 w 1725283"/>
                    <a:gd name="connsiteY4" fmla="*/ 621102 h 2424023"/>
                    <a:gd name="connsiteX5" fmla="*/ 888520 w 1725283"/>
                    <a:gd name="connsiteY5" fmla="*/ 457200 h 2424023"/>
                    <a:gd name="connsiteX6" fmla="*/ 888520 w 1725283"/>
                    <a:gd name="connsiteY6" fmla="*/ 1362974 h 2424023"/>
                    <a:gd name="connsiteX7" fmla="*/ 500332 w 1725283"/>
                    <a:gd name="connsiteY7" fmla="*/ 2346385 h 2424023"/>
                    <a:gd name="connsiteX8" fmla="*/ 621101 w 1725283"/>
                    <a:gd name="connsiteY8" fmla="*/ 2355012 h 2424023"/>
                    <a:gd name="connsiteX9" fmla="*/ 1121434 w 1725283"/>
                    <a:gd name="connsiteY9" fmla="*/ 1423359 h 2424023"/>
                    <a:gd name="connsiteX10" fmla="*/ 1535501 w 1725283"/>
                    <a:gd name="connsiteY10" fmla="*/ 2424023 h 2424023"/>
                    <a:gd name="connsiteX11" fmla="*/ 1725283 w 1725283"/>
                    <a:gd name="connsiteY11" fmla="*/ 2424023 h 2424023"/>
                    <a:gd name="connsiteX12" fmla="*/ 1293962 w 1725283"/>
                    <a:gd name="connsiteY12" fmla="*/ 1224951 h 2424023"/>
                    <a:gd name="connsiteX13" fmla="*/ 1147313 w 1725283"/>
                    <a:gd name="connsiteY13" fmla="*/ 0 h 2424023"/>
                    <a:gd name="connsiteX14" fmla="*/ 888520 w 1725283"/>
                    <a:gd name="connsiteY14" fmla="*/ 8627 h 2424023"/>
                    <a:gd name="connsiteX0" fmla="*/ 888520 w 1725283"/>
                    <a:gd name="connsiteY0" fmla="*/ 8627 h 2424023"/>
                    <a:gd name="connsiteX1" fmla="*/ 612475 w 1725283"/>
                    <a:gd name="connsiteY1" fmla="*/ 388189 h 2424023"/>
                    <a:gd name="connsiteX2" fmla="*/ 0 w 1725283"/>
                    <a:gd name="connsiteY2" fmla="*/ 621102 h 2424023"/>
                    <a:gd name="connsiteX3" fmla="*/ 112143 w 1725283"/>
                    <a:gd name="connsiteY3" fmla="*/ 707366 h 2424023"/>
                    <a:gd name="connsiteX4" fmla="*/ 534837 w 1725283"/>
                    <a:gd name="connsiteY4" fmla="*/ 621102 h 2424023"/>
                    <a:gd name="connsiteX5" fmla="*/ 888520 w 1725283"/>
                    <a:gd name="connsiteY5" fmla="*/ 457200 h 2424023"/>
                    <a:gd name="connsiteX6" fmla="*/ 923025 w 1725283"/>
                    <a:gd name="connsiteY6" fmla="*/ 1052424 h 2424023"/>
                    <a:gd name="connsiteX7" fmla="*/ 500332 w 1725283"/>
                    <a:gd name="connsiteY7" fmla="*/ 2346385 h 2424023"/>
                    <a:gd name="connsiteX8" fmla="*/ 621101 w 1725283"/>
                    <a:gd name="connsiteY8" fmla="*/ 2355012 h 2424023"/>
                    <a:gd name="connsiteX9" fmla="*/ 1121434 w 1725283"/>
                    <a:gd name="connsiteY9" fmla="*/ 1423359 h 2424023"/>
                    <a:gd name="connsiteX10" fmla="*/ 1535501 w 1725283"/>
                    <a:gd name="connsiteY10" fmla="*/ 2424023 h 2424023"/>
                    <a:gd name="connsiteX11" fmla="*/ 1725283 w 1725283"/>
                    <a:gd name="connsiteY11" fmla="*/ 2424023 h 2424023"/>
                    <a:gd name="connsiteX12" fmla="*/ 1293962 w 1725283"/>
                    <a:gd name="connsiteY12" fmla="*/ 1224951 h 2424023"/>
                    <a:gd name="connsiteX13" fmla="*/ 1147313 w 1725283"/>
                    <a:gd name="connsiteY13" fmla="*/ 0 h 2424023"/>
                    <a:gd name="connsiteX14" fmla="*/ 888520 w 1725283"/>
                    <a:gd name="connsiteY14" fmla="*/ 8627 h 2424023"/>
                    <a:gd name="connsiteX0" fmla="*/ 888520 w 1725283"/>
                    <a:gd name="connsiteY0" fmla="*/ 8627 h 2424023"/>
                    <a:gd name="connsiteX1" fmla="*/ 612475 w 1725283"/>
                    <a:gd name="connsiteY1" fmla="*/ 388189 h 2424023"/>
                    <a:gd name="connsiteX2" fmla="*/ 0 w 1725283"/>
                    <a:gd name="connsiteY2" fmla="*/ 621102 h 2424023"/>
                    <a:gd name="connsiteX3" fmla="*/ 112143 w 1725283"/>
                    <a:gd name="connsiteY3" fmla="*/ 707366 h 2424023"/>
                    <a:gd name="connsiteX4" fmla="*/ 534837 w 1725283"/>
                    <a:gd name="connsiteY4" fmla="*/ 621102 h 2424023"/>
                    <a:gd name="connsiteX5" fmla="*/ 888520 w 1725283"/>
                    <a:gd name="connsiteY5" fmla="*/ 457200 h 2424023"/>
                    <a:gd name="connsiteX6" fmla="*/ 923025 w 1725283"/>
                    <a:gd name="connsiteY6" fmla="*/ 1052424 h 2424023"/>
                    <a:gd name="connsiteX7" fmla="*/ 500332 w 1725283"/>
                    <a:gd name="connsiteY7" fmla="*/ 2346385 h 2424023"/>
                    <a:gd name="connsiteX8" fmla="*/ 621101 w 1725283"/>
                    <a:gd name="connsiteY8" fmla="*/ 2355012 h 2424023"/>
                    <a:gd name="connsiteX9" fmla="*/ 1121434 w 1725283"/>
                    <a:gd name="connsiteY9" fmla="*/ 1423359 h 2424023"/>
                    <a:gd name="connsiteX10" fmla="*/ 1535501 w 1725283"/>
                    <a:gd name="connsiteY10" fmla="*/ 2424023 h 2424023"/>
                    <a:gd name="connsiteX11" fmla="*/ 1725283 w 1725283"/>
                    <a:gd name="connsiteY11" fmla="*/ 2424023 h 2424023"/>
                    <a:gd name="connsiteX12" fmla="*/ 1285336 w 1725283"/>
                    <a:gd name="connsiteY12" fmla="*/ 957533 h 2424023"/>
                    <a:gd name="connsiteX13" fmla="*/ 1147313 w 1725283"/>
                    <a:gd name="connsiteY13" fmla="*/ 0 h 2424023"/>
                    <a:gd name="connsiteX14" fmla="*/ 888520 w 1725283"/>
                    <a:gd name="connsiteY14" fmla="*/ 8627 h 2424023"/>
                    <a:gd name="connsiteX0" fmla="*/ 888520 w 1725283"/>
                    <a:gd name="connsiteY0" fmla="*/ 77638 h 2493034"/>
                    <a:gd name="connsiteX1" fmla="*/ 612475 w 1725283"/>
                    <a:gd name="connsiteY1" fmla="*/ 457200 h 2493034"/>
                    <a:gd name="connsiteX2" fmla="*/ 0 w 1725283"/>
                    <a:gd name="connsiteY2" fmla="*/ 690113 h 2493034"/>
                    <a:gd name="connsiteX3" fmla="*/ 112143 w 1725283"/>
                    <a:gd name="connsiteY3" fmla="*/ 776377 h 2493034"/>
                    <a:gd name="connsiteX4" fmla="*/ 534837 w 1725283"/>
                    <a:gd name="connsiteY4" fmla="*/ 690113 h 2493034"/>
                    <a:gd name="connsiteX5" fmla="*/ 888520 w 1725283"/>
                    <a:gd name="connsiteY5" fmla="*/ 526211 h 2493034"/>
                    <a:gd name="connsiteX6" fmla="*/ 923025 w 1725283"/>
                    <a:gd name="connsiteY6" fmla="*/ 1121435 h 2493034"/>
                    <a:gd name="connsiteX7" fmla="*/ 500332 w 1725283"/>
                    <a:gd name="connsiteY7" fmla="*/ 2415396 h 2493034"/>
                    <a:gd name="connsiteX8" fmla="*/ 621101 w 1725283"/>
                    <a:gd name="connsiteY8" fmla="*/ 2424023 h 2493034"/>
                    <a:gd name="connsiteX9" fmla="*/ 1121434 w 1725283"/>
                    <a:gd name="connsiteY9" fmla="*/ 1492370 h 2493034"/>
                    <a:gd name="connsiteX10" fmla="*/ 1535501 w 1725283"/>
                    <a:gd name="connsiteY10" fmla="*/ 2493034 h 2493034"/>
                    <a:gd name="connsiteX11" fmla="*/ 1725283 w 1725283"/>
                    <a:gd name="connsiteY11" fmla="*/ 2493034 h 2493034"/>
                    <a:gd name="connsiteX12" fmla="*/ 1285336 w 1725283"/>
                    <a:gd name="connsiteY12" fmla="*/ 1026544 h 2493034"/>
                    <a:gd name="connsiteX13" fmla="*/ 1104181 w 1725283"/>
                    <a:gd name="connsiteY13" fmla="*/ 0 h 2493034"/>
                    <a:gd name="connsiteX14" fmla="*/ 888520 w 1725283"/>
                    <a:gd name="connsiteY14" fmla="*/ 77638 h 2493034"/>
                    <a:gd name="connsiteX0" fmla="*/ 974784 w 1725283"/>
                    <a:gd name="connsiteY0" fmla="*/ 0 h 2510286"/>
                    <a:gd name="connsiteX1" fmla="*/ 612475 w 1725283"/>
                    <a:gd name="connsiteY1" fmla="*/ 474452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534837 w 1725283"/>
                    <a:gd name="connsiteY4" fmla="*/ 707365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500332 w 1725283"/>
                    <a:gd name="connsiteY7" fmla="*/ 2432648 h 2510286"/>
                    <a:gd name="connsiteX8" fmla="*/ 621101 w 1725283"/>
                    <a:gd name="connsiteY8" fmla="*/ 2441275 h 2510286"/>
                    <a:gd name="connsiteX9" fmla="*/ 1121434 w 1725283"/>
                    <a:gd name="connsiteY9" fmla="*/ 150962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612475 w 1725283"/>
                    <a:gd name="connsiteY1" fmla="*/ 474452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500332 w 1725283"/>
                    <a:gd name="connsiteY7" fmla="*/ 2432648 h 2510286"/>
                    <a:gd name="connsiteX8" fmla="*/ 621101 w 1725283"/>
                    <a:gd name="connsiteY8" fmla="*/ 2441275 h 2510286"/>
                    <a:gd name="connsiteX9" fmla="*/ 1121434 w 1725283"/>
                    <a:gd name="connsiteY9" fmla="*/ 150962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500332 w 1725283"/>
                    <a:gd name="connsiteY7" fmla="*/ 2432648 h 2510286"/>
                    <a:gd name="connsiteX8" fmla="*/ 621101 w 1725283"/>
                    <a:gd name="connsiteY8" fmla="*/ 2441275 h 2510286"/>
                    <a:gd name="connsiteX9" fmla="*/ 1121434 w 1725283"/>
                    <a:gd name="connsiteY9" fmla="*/ 150962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500332 w 1725283"/>
                    <a:gd name="connsiteY7" fmla="*/ 2432648 h 2510286"/>
                    <a:gd name="connsiteX8" fmla="*/ 621101 w 1725283"/>
                    <a:gd name="connsiteY8" fmla="*/ 2441275 h 2510286"/>
                    <a:gd name="connsiteX9" fmla="*/ 1130061 w 1725283"/>
                    <a:gd name="connsiteY9" fmla="*/ 141473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500332 w 1725283"/>
                    <a:gd name="connsiteY7" fmla="*/ 2432648 h 2510286"/>
                    <a:gd name="connsiteX8" fmla="*/ 871267 w 1725283"/>
                    <a:gd name="connsiteY8" fmla="*/ 2475781 h 2510286"/>
                    <a:gd name="connsiteX9" fmla="*/ 1130061 w 1725283"/>
                    <a:gd name="connsiteY9" fmla="*/ 141473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71267 w 1725283"/>
                    <a:gd name="connsiteY8" fmla="*/ 2475781 h 2510286"/>
                    <a:gd name="connsiteX9" fmla="*/ 1130061 w 1725283"/>
                    <a:gd name="connsiteY9" fmla="*/ 141473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54015 w 1725283"/>
                    <a:gd name="connsiteY8" fmla="*/ 2406770 h 2510286"/>
                    <a:gd name="connsiteX9" fmla="*/ 1130061 w 1725283"/>
                    <a:gd name="connsiteY9" fmla="*/ 141473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54015 w 1725283"/>
                    <a:gd name="connsiteY8" fmla="*/ 2406770 h 2510286"/>
                    <a:gd name="connsiteX9" fmla="*/ 1130061 w 1725283"/>
                    <a:gd name="connsiteY9" fmla="*/ 1414732 h 2510286"/>
                    <a:gd name="connsiteX10" fmla="*/ 1362973 w 1725283"/>
                    <a:gd name="connsiteY10" fmla="*/ 2372263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54015 w 1725283"/>
                    <a:gd name="connsiteY8" fmla="*/ 2406770 h 2510286"/>
                    <a:gd name="connsiteX9" fmla="*/ 1130061 w 1725283"/>
                    <a:gd name="connsiteY9" fmla="*/ 1414732 h 2510286"/>
                    <a:gd name="connsiteX10" fmla="*/ 1362973 w 1725283"/>
                    <a:gd name="connsiteY10" fmla="*/ 2372263 h 2510286"/>
                    <a:gd name="connsiteX11" fmla="*/ 1725283 w 1725283"/>
                    <a:gd name="connsiteY11" fmla="*/ 2510286 h 2510286"/>
                    <a:gd name="connsiteX12" fmla="*/ 1509622 w 1725283"/>
                    <a:gd name="connsiteY12" fmla="*/ 2372263 h 2510286"/>
                    <a:gd name="connsiteX13" fmla="*/ 1285336 w 1725283"/>
                    <a:gd name="connsiteY13" fmla="*/ 1043796 h 2510286"/>
                    <a:gd name="connsiteX14" fmla="*/ 1104181 w 1725283"/>
                    <a:gd name="connsiteY14" fmla="*/ 17252 h 2510286"/>
                    <a:gd name="connsiteX15" fmla="*/ 974784 w 1725283"/>
                    <a:gd name="connsiteY15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54015 w 1725283"/>
                    <a:gd name="connsiteY8" fmla="*/ 2406770 h 2510286"/>
                    <a:gd name="connsiteX9" fmla="*/ 1130061 w 1725283"/>
                    <a:gd name="connsiteY9" fmla="*/ 1414732 h 2510286"/>
                    <a:gd name="connsiteX10" fmla="*/ 1362973 w 1725283"/>
                    <a:gd name="connsiteY10" fmla="*/ 2372263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722"/>
                    <a:gd name="connsiteY0" fmla="*/ 0 h 2613483"/>
                    <a:gd name="connsiteX1" fmla="*/ 543463 w 1725722"/>
                    <a:gd name="connsiteY1" fmla="*/ 543463 h 2613483"/>
                    <a:gd name="connsiteX2" fmla="*/ 0 w 1725722"/>
                    <a:gd name="connsiteY2" fmla="*/ 707365 h 2613483"/>
                    <a:gd name="connsiteX3" fmla="*/ 112143 w 1725722"/>
                    <a:gd name="connsiteY3" fmla="*/ 793629 h 2613483"/>
                    <a:gd name="connsiteX4" fmla="*/ 681486 w 1725722"/>
                    <a:gd name="connsiteY4" fmla="*/ 655606 h 2613483"/>
                    <a:gd name="connsiteX5" fmla="*/ 888520 w 1725722"/>
                    <a:gd name="connsiteY5" fmla="*/ 543463 h 2613483"/>
                    <a:gd name="connsiteX6" fmla="*/ 923025 w 1725722"/>
                    <a:gd name="connsiteY6" fmla="*/ 1138687 h 2613483"/>
                    <a:gd name="connsiteX7" fmla="*/ 690113 w 1725722"/>
                    <a:gd name="connsiteY7" fmla="*/ 2406768 h 2613483"/>
                    <a:gd name="connsiteX8" fmla="*/ 854015 w 1725722"/>
                    <a:gd name="connsiteY8" fmla="*/ 2406770 h 2613483"/>
                    <a:gd name="connsiteX9" fmla="*/ 1130061 w 1725722"/>
                    <a:gd name="connsiteY9" fmla="*/ 1414732 h 2613483"/>
                    <a:gd name="connsiteX10" fmla="*/ 1362973 w 1725722"/>
                    <a:gd name="connsiteY10" fmla="*/ 2372263 h 2613483"/>
                    <a:gd name="connsiteX11" fmla="*/ 1725283 w 1725722"/>
                    <a:gd name="connsiteY11" fmla="*/ 2510286 h 2613483"/>
                    <a:gd name="connsiteX12" fmla="*/ 1285336 w 1725722"/>
                    <a:gd name="connsiteY12" fmla="*/ 1043796 h 2613483"/>
                    <a:gd name="connsiteX13" fmla="*/ 1104181 w 1725722"/>
                    <a:gd name="connsiteY13" fmla="*/ 17252 h 2613483"/>
                    <a:gd name="connsiteX14" fmla="*/ 974784 w 1725722"/>
                    <a:gd name="connsiteY14" fmla="*/ 0 h 2613483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54015 w 1725283"/>
                    <a:gd name="connsiteY8" fmla="*/ 2406770 h 2510286"/>
                    <a:gd name="connsiteX9" fmla="*/ 1130061 w 1725283"/>
                    <a:gd name="connsiteY9" fmla="*/ 1414732 h 2510286"/>
                    <a:gd name="connsiteX10" fmla="*/ 1362973 w 1725283"/>
                    <a:gd name="connsiteY10" fmla="*/ 2372263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54015 w 1725283"/>
                    <a:gd name="connsiteY8" fmla="*/ 2406770 h 2510286"/>
                    <a:gd name="connsiteX9" fmla="*/ 1130061 w 1725283"/>
                    <a:gd name="connsiteY9" fmla="*/ 1414732 h 2510286"/>
                    <a:gd name="connsiteX10" fmla="*/ 1362973 w 1725283"/>
                    <a:gd name="connsiteY10" fmla="*/ 2372263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587260"/>
                    <a:gd name="connsiteY0" fmla="*/ 0 h 2406770"/>
                    <a:gd name="connsiteX1" fmla="*/ 543463 w 1587260"/>
                    <a:gd name="connsiteY1" fmla="*/ 543463 h 2406770"/>
                    <a:gd name="connsiteX2" fmla="*/ 0 w 1587260"/>
                    <a:gd name="connsiteY2" fmla="*/ 707365 h 2406770"/>
                    <a:gd name="connsiteX3" fmla="*/ 112143 w 1587260"/>
                    <a:gd name="connsiteY3" fmla="*/ 793629 h 2406770"/>
                    <a:gd name="connsiteX4" fmla="*/ 681486 w 1587260"/>
                    <a:gd name="connsiteY4" fmla="*/ 655606 h 2406770"/>
                    <a:gd name="connsiteX5" fmla="*/ 888520 w 1587260"/>
                    <a:gd name="connsiteY5" fmla="*/ 543463 h 2406770"/>
                    <a:gd name="connsiteX6" fmla="*/ 923025 w 1587260"/>
                    <a:gd name="connsiteY6" fmla="*/ 1138687 h 2406770"/>
                    <a:gd name="connsiteX7" fmla="*/ 690113 w 1587260"/>
                    <a:gd name="connsiteY7" fmla="*/ 2406768 h 2406770"/>
                    <a:gd name="connsiteX8" fmla="*/ 854015 w 1587260"/>
                    <a:gd name="connsiteY8" fmla="*/ 2406770 h 2406770"/>
                    <a:gd name="connsiteX9" fmla="*/ 1130061 w 1587260"/>
                    <a:gd name="connsiteY9" fmla="*/ 1414732 h 2406770"/>
                    <a:gd name="connsiteX10" fmla="*/ 1362973 w 1587260"/>
                    <a:gd name="connsiteY10" fmla="*/ 2372263 h 2406770"/>
                    <a:gd name="connsiteX11" fmla="*/ 1587260 w 1587260"/>
                    <a:gd name="connsiteY11" fmla="*/ 2398142 h 2406770"/>
                    <a:gd name="connsiteX12" fmla="*/ 1285336 w 1587260"/>
                    <a:gd name="connsiteY12" fmla="*/ 1043796 h 2406770"/>
                    <a:gd name="connsiteX13" fmla="*/ 1104181 w 1587260"/>
                    <a:gd name="connsiteY13" fmla="*/ 17252 h 2406770"/>
                    <a:gd name="connsiteX14" fmla="*/ 974784 w 1587260"/>
                    <a:gd name="connsiteY14" fmla="*/ 0 h 2406770"/>
                    <a:gd name="connsiteX0" fmla="*/ 974784 w 1587260"/>
                    <a:gd name="connsiteY0" fmla="*/ 0 h 2406770"/>
                    <a:gd name="connsiteX1" fmla="*/ 543463 w 1587260"/>
                    <a:gd name="connsiteY1" fmla="*/ 543463 h 2406770"/>
                    <a:gd name="connsiteX2" fmla="*/ 0 w 1587260"/>
                    <a:gd name="connsiteY2" fmla="*/ 707365 h 2406770"/>
                    <a:gd name="connsiteX3" fmla="*/ 112143 w 1587260"/>
                    <a:gd name="connsiteY3" fmla="*/ 793629 h 2406770"/>
                    <a:gd name="connsiteX4" fmla="*/ 681486 w 1587260"/>
                    <a:gd name="connsiteY4" fmla="*/ 655606 h 2406770"/>
                    <a:gd name="connsiteX5" fmla="*/ 888520 w 1587260"/>
                    <a:gd name="connsiteY5" fmla="*/ 543463 h 2406770"/>
                    <a:gd name="connsiteX6" fmla="*/ 923025 w 1587260"/>
                    <a:gd name="connsiteY6" fmla="*/ 1138687 h 2406770"/>
                    <a:gd name="connsiteX7" fmla="*/ 690113 w 1587260"/>
                    <a:gd name="connsiteY7" fmla="*/ 2406768 h 2406770"/>
                    <a:gd name="connsiteX8" fmla="*/ 854015 w 1587260"/>
                    <a:gd name="connsiteY8" fmla="*/ 2406770 h 2406770"/>
                    <a:gd name="connsiteX9" fmla="*/ 1130061 w 1587260"/>
                    <a:gd name="connsiteY9" fmla="*/ 1414732 h 2406770"/>
                    <a:gd name="connsiteX10" fmla="*/ 1362973 w 1587260"/>
                    <a:gd name="connsiteY10" fmla="*/ 2372263 h 2406770"/>
                    <a:gd name="connsiteX11" fmla="*/ 1587260 w 1587260"/>
                    <a:gd name="connsiteY11" fmla="*/ 2398142 h 2406770"/>
                    <a:gd name="connsiteX12" fmla="*/ 1285336 w 1587260"/>
                    <a:gd name="connsiteY12" fmla="*/ 1043796 h 2406770"/>
                    <a:gd name="connsiteX13" fmla="*/ 1104181 w 1587260"/>
                    <a:gd name="connsiteY13" fmla="*/ 17252 h 2406770"/>
                    <a:gd name="connsiteX14" fmla="*/ 974784 w 1587260"/>
                    <a:gd name="connsiteY14" fmla="*/ 0 h 2406770"/>
                    <a:gd name="connsiteX0" fmla="*/ 974784 w 1587260"/>
                    <a:gd name="connsiteY0" fmla="*/ 0 h 2406770"/>
                    <a:gd name="connsiteX1" fmla="*/ 543463 w 1587260"/>
                    <a:gd name="connsiteY1" fmla="*/ 543463 h 2406770"/>
                    <a:gd name="connsiteX2" fmla="*/ 0 w 1587260"/>
                    <a:gd name="connsiteY2" fmla="*/ 707365 h 2406770"/>
                    <a:gd name="connsiteX3" fmla="*/ 112143 w 1587260"/>
                    <a:gd name="connsiteY3" fmla="*/ 793629 h 2406770"/>
                    <a:gd name="connsiteX4" fmla="*/ 681486 w 1587260"/>
                    <a:gd name="connsiteY4" fmla="*/ 655606 h 2406770"/>
                    <a:gd name="connsiteX5" fmla="*/ 888520 w 1587260"/>
                    <a:gd name="connsiteY5" fmla="*/ 543463 h 2406770"/>
                    <a:gd name="connsiteX6" fmla="*/ 923025 w 1587260"/>
                    <a:gd name="connsiteY6" fmla="*/ 1138687 h 2406770"/>
                    <a:gd name="connsiteX7" fmla="*/ 690113 w 1587260"/>
                    <a:gd name="connsiteY7" fmla="*/ 2406768 h 2406770"/>
                    <a:gd name="connsiteX8" fmla="*/ 854015 w 1587260"/>
                    <a:gd name="connsiteY8" fmla="*/ 2406770 h 2406770"/>
                    <a:gd name="connsiteX9" fmla="*/ 1130061 w 1587260"/>
                    <a:gd name="connsiteY9" fmla="*/ 1414732 h 2406770"/>
                    <a:gd name="connsiteX10" fmla="*/ 1362973 w 1587260"/>
                    <a:gd name="connsiteY10" fmla="*/ 2372263 h 2406770"/>
                    <a:gd name="connsiteX11" fmla="*/ 1587260 w 1587260"/>
                    <a:gd name="connsiteY11" fmla="*/ 2398142 h 2406770"/>
                    <a:gd name="connsiteX12" fmla="*/ 1285336 w 1587260"/>
                    <a:gd name="connsiteY12" fmla="*/ 1043796 h 2406770"/>
                    <a:gd name="connsiteX13" fmla="*/ 1104181 w 1587260"/>
                    <a:gd name="connsiteY13" fmla="*/ 17252 h 2406770"/>
                    <a:gd name="connsiteX14" fmla="*/ 974784 w 1587260"/>
                    <a:gd name="connsiteY14" fmla="*/ 0 h 2406770"/>
                    <a:gd name="connsiteX0" fmla="*/ 974784 w 1552754"/>
                    <a:gd name="connsiteY0" fmla="*/ 0 h 2406770"/>
                    <a:gd name="connsiteX1" fmla="*/ 543463 w 1552754"/>
                    <a:gd name="connsiteY1" fmla="*/ 543463 h 2406770"/>
                    <a:gd name="connsiteX2" fmla="*/ 0 w 1552754"/>
                    <a:gd name="connsiteY2" fmla="*/ 707365 h 2406770"/>
                    <a:gd name="connsiteX3" fmla="*/ 112143 w 1552754"/>
                    <a:gd name="connsiteY3" fmla="*/ 793629 h 2406770"/>
                    <a:gd name="connsiteX4" fmla="*/ 681486 w 1552754"/>
                    <a:gd name="connsiteY4" fmla="*/ 655606 h 2406770"/>
                    <a:gd name="connsiteX5" fmla="*/ 888520 w 1552754"/>
                    <a:gd name="connsiteY5" fmla="*/ 543463 h 2406770"/>
                    <a:gd name="connsiteX6" fmla="*/ 923025 w 1552754"/>
                    <a:gd name="connsiteY6" fmla="*/ 1138687 h 2406770"/>
                    <a:gd name="connsiteX7" fmla="*/ 690113 w 1552754"/>
                    <a:gd name="connsiteY7" fmla="*/ 2406768 h 2406770"/>
                    <a:gd name="connsiteX8" fmla="*/ 854015 w 1552754"/>
                    <a:gd name="connsiteY8" fmla="*/ 2406770 h 2406770"/>
                    <a:gd name="connsiteX9" fmla="*/ 1130061 w 1552754"/>
                    <a:gd name="connsiteY9" fmla="*/ 1414732 h 2406770"/>
                    <a:gd name="connsiteX10" fmla="*/ 1362973 w 1552754"/>
                    <a:gd name="connsiteY10" fmla="*/ 2372263 h 2406770"/>
                    <a:gd name="connsiteX11" fmla="*/ 1552754 w 1552754"/>
                    <a:gd name="connsiteY11" fmla="*/ 2380889 h 2406770"/>
                    <a:gd name="connsiteX12" fmla="*/ 1285336 w 1552754"/>
                    <a:gd name="connsiteY12" fmla="*/ 1043796 h 2406770"/>
                    <a:gd name="connsiteX13" fmla="*/ 1104181 w 1552754"/>
                    <a:gd name="connsiteY13" fmla="*/ 17252 h 2406770"/>
                    <a:gd name="connsiteX14" fmla="*/ 974784 w 1552754"/>
                    <a:gd name="connsiteY14" fmla="*/ 0 h 2406770"/>
                    <a:gd name="connsiteX0" fmla="*/ 974784 w 1552754"/>
                    <a:gd name="connsiteY0" fmla="*/ 0 h 2406770"/>
                    <a:gd name="connsiteX1" fmla="*/ 543463 w 1552754"/>
                    <a:gd name="connsiteY1" fmla="*/ 543463 h 2406770"/>
                    <a:gd name="connsiteX2" fmla="*/ 0 w 1552754"/>
                    <a:gd name="connsiteY2" fmla="*/ 707365 h 2406770"/>
                    <a:gd name="connsiteX3" fmla="*/ 112143 w 1552754"/>
                    <a:gd name="connsiteY3" fmla="*/ 793629 h 2406770"/>
                    <a:gd name="connsiteX4" fmla="*/ 681486 w 1552754"/>
                    <a:gd name="connsiteY4" fmla="*/ 655606 h 2406770"/>
                    <a:gd name="connsiteX5" fmla="*/ 888520 w 1552754"/>
                    <a:gd name="connsiteY5" fmla="*/ 543463 h 2406770"/>
                    <a:gd name="connsiteX6" fmla="*/ 923025 w 1552754"/>
                    <a:gd name="connsiteY6" fmla="*/ 1138687 h 2406770"/>
                    <a:gd name="connsiteX7" fmla="*/ 690113 w 1552754"/>
                    <a:gd name="connsiteY7" fmla="*/ 2406768 h 2406770"/>
                    <a:gd name="connsiteX8" fmla="*/ 854015 w 1552754"/>
                    <a:gd name="connsiteY8" fmla="*/ 2406770 h 2406770"/>
                    <a:gd name="connsiteX9" fmla="*/ 1130061 w 1552754"/>
                    <a:gd name="connsiteY9" fmla="*/ 1414732 h 2406770"/>
                    <a:gd name="connsiteX10" fmla="*/ 1362973 w 1552754"/>
                    <a:gd name="connsiteY10" fmla="*/ 2372263 h 2406770"/>
                    <a:gd name="connsiteX11" fmla="*/ 1552754 w 1552754"/>
                    <a:gd name="connsiteY11" fmla="*/ 2380889 h 2406770"/>
                    <a:gd name="connsiteX12" fmla="*/ 1104181 w 1552754"/>
                    <a:gd name="connsiteY12" fmla="*/ 17252 h 2406770"/>
                    <a:gd name="connsiteX13" fmla="*/ 974784 w 1552754"/>
                    <a:gd name="connsiteY13" fmla="*/ 0 h 2406770"/>
                    <a:gd name="connsiteX0" fmla="*/ 974784 w 1552754"/>
                    <a:gd name="connsiteY0" fmla="*/ 0 h 2406770"/>
                    <a:gd name="connsiteX1" fmla="*/ 543463 w 1552754"/>
                    <a:gd name="connsiteY1" fmla="*/ 543463 h 2406770"/>
                    <a:gd name="connsiteX2" fmla="*/ 0 w 1552754"/>
                    <a:gd name="connsiteY2" fmla="*/ 707365 h 2406770"/>
                    <a:gd name="connsiteX3" fmla="*/ 112143 w 1552754"/>
                    <a:gd name="connsiteY3" fmla="*/ 793629 h 2406770"/>
                    <a:gd name="connsiteX4" fmla="*/ 681486 w 1552754"/>
                    <a:gd name="connsiteY4" fmla="*/ 655606 h 2406770"/>
                    <a:gd name="connsiteX5" fmla="*/ 888520 w 1552754"/>
                    <a:gd name="connsiteY5" fmla="*/ 543463 h 2406770"/>
                    <a:gd name="connsiteX6" fmla="*/ 923025 w 1552754"/>
                    <a:gd name="connsiteY6" fmla="*/ 1138687 h 2406770"/>
                    <a:gd name="connsiteX7" fmla="*/ 690113 w 1552754"/>
                    <a:gd name="connsiteY7" fmla="*/ 2406768 h 2406770"/>
                    <a:gd name="connsiteX8" fmla="*/ 854015 w 1552754"/>
                    <a:gd name="connsiteY8" fmla="*/ 2406770 h 2406770"/>
                    <a:gd name="connsiteX9" fmla="*/ 1130061 w 1552754"/>
                    <a:gd name="connsiteY9" fmla="*/ 1414732 h 2406770"/>
                    <a:gd name="connsiteX10" fmla="*/ 1362973 w 1552754"/>
                    <a:gd name="connsiteY10" fmla="*/ 2372263 h 2406770"/>
                    <a:gd name="connsiteX11" fmla="*/ 1552754 w 1552754"/>
                    <a:gd name="connsiteY11" fmla="*/ 2380889 h 2406770"/>
                    <a:gd name="connsiteX12" fmla="*/ 1104181 w 1552754"/>
                    <a:gd name="connsiteY12" fmla="*/ 17252 h 2406770"/>
                    <a:gd name="connsiteX13" fmla="*/ 974784 w 1552754"/>
                    <a:gd name="connsiteY13" fmla="*/ 0 h 2406770"/>
                    <a:gd name="connsiteX0" fmla="*/ 974784 w 1552754"/>
                    <a:gd name="connsiteY0" fmla="*/ 51759 h 2458529"/>
                    <a:gd name="connsiteX1" fmla="*/ 543463 w 1552754"/>
                    <a:gd name="connsiteY1" fmla="*/ 595222 h 2458529"/>
                    <a:gd name="connsiteX2" fmla="*/ 0 w 1552754"/>
                    <a:gd name="connsiteY2" fmla="*/ 759124 h 2458529"/>
                    <a:gd name="connsiteX3" fmla="*/ 112143 w 1552754"/>
                    <a:gd name="connsiteY3" fmla="*/ 845388 h 2458529"/>
                    <a:gd name="connsiteX4" fmla="*/ 681486 w 1552754"/>
                    <a:gd name="connsiteY4" fmla="*/ 707365 h 2458529"/>
                    <a:gd name="connsiteX5" fmla="*/ 888520 w 1552754"/>
                    <a:gd name="connsiteY5" fmla="*/ 595222 h 2458529"/>
                    <a:gd name="connsiteX6" fmla="*/ 923025 w 1552754"/>
                    <a:gd name="connsiteY6" fmla="*/ 1190446 h 2458529"/>
                    <a:gd name="connsiteX7" fmla="*/ 690113 w 1552754"/>
                    <a:gd name="connsiteY7" fmla="*/ 2458527 h 2458529"/>
                    <a:gd name="connsiteX8" fmla="*/ 854015 w 1552754"/>
                    <a:gd name="connsiteY8" fmla="*/ 2458529 h 2458529"/>
                    <a:gd name="connsiteX9" fmla="*/ 1130061 w 1552754"/>
                    <a:gd name="connsiteY9" fmla="*/ 1466491 h 2458529"/>
                    <a:gd name="connsiteX10" fmla="*/ 1362973 w 1552754"/>
                    <a:gd name="connsiteY10" fmla="*/ 2424022 h 2458529"/>
                    <a:gd name="connsiteX11" fmla="*/ 1552754 w 1552754"/>
                    <a:gd name="connsiteY11" fmla="*/ 2432648 h 2458529"/>
                    <a:gd name="connsiteX12" fmla="*/ 1052422 w 1552754"/>
                    <a:gd name="connsiteY12" fmla="*/ 0 h 2458529"/>
                    <a:gd name="connsiteX13" fmla="*/ 974784 w 1552754"/>
                    <a:gd name="connsiteY13" fmla="*/ 51759 h 2458529"/>
                    <a:gd name="connsiteX0" fmla="*/ 974784 w 1552754"/>
                    <a:gd name="connsiteY0" fmla="*/ 8627 h 2415397"/>
                    <a:gd name="connsiteX1" fmla="*/ 543463 w 1552754"/>
                    <a:gd name="connsiteY1" fmla="*/ 552090 h 2415397"/>
                    <a:gd name="connsiteX2" fmla="*/ 0 w 1552754"/>
                    <a:gd name="connsiteY2" fmla="*/ 715992 h 2415397"/>
                    <a:gd name="connsiteX3" fmla="*/ 112143 w 1552754"/>
                    <a:gd name="connsiteY3" fmla="*/ 802256 h 2415397"/>
                    <a:gd name="connsiteX4" fmla="*/ 681486 w 1552754"/>
                    <a:gd name="connsiteY4" fmla="*/ 664233 h 2415397"/>
                    <a:gd name="connsiteX5" fmla="*/ 888520 w 1552754"/>
                    <a:gd name="connsiteY5" fmla="*/ 552090 h 2415397"/>
                    <a:gd name="connsiteX6" fmla="*/ 923025 w 1552754"/>
                    <a:gd name="connsiteY6" fmla="*/ 1147314 h 2415397"/>
                    <a:gd name="connsiteX7" fmla="*/ 690113 w 1552754"/>
                    <a:gd name="connsiteY7" fmla="*/ 2415395 h 2415397"/>
                    <a:gd name="connsiteX8" fmla="*/ 854015 w 1552754"/>
                    <a:gd name="connsiteY8" fmla="*/ 2415397 h 2415397"/>
                    <a:gd name="connsiteX9" fmla="*/ 1130061 w 1552754"/>
                    <a:gd name="connsiteY9" fmla="*/ 1423359 h 2415397"/>
                    <a:gd name="connsiteX10" fmla="*/ 1362973 w 1552754"/>
                    <a:gd name="connsiteY10" fmla="*/ 2380890 h 2415397"/>
                    <a:gd name="connsiteX11" fmla="*/ 1552754 w 1552754"/>
                    <a:gd name="connsiteY11" fmla="*/ 2389516 h 2415397"/>
                    <a:gd name="connsiteX12" fmla="*/ 1130060 w 1552754"/>
                    <a:gd name="connsiteY12" fmla="*/ 0 h 2415397"/>
                    <a:gd name="connsiteX13" fmla="*/ 974784 w 1552754"/>
                    <a:gd name="connsiteY13" fmla="*/ 8627 h 2415397"/>
                    <a:gd name="connsiteX0" fmla="*/ 974784 w 1552754"/>
                    <a:gd name="connsiteY0" fmla="*/ 8627 h 2415397"/>
                    <a:gd name="connsiteX1" fmla="*/ 543463 w 1552754"/>
                    <a:gd name="connsiteY1" fmla="*/ 552090 h 2415397"/>
                    <a:gd name="connsiteX2" fmla="*/ 0 w 1552754"/>
                    <a:gd name="connsiteY2" fmla="*/ 715992 h 2415397"/>
                    <a:gd name="connsiteX3" fmla="*/ 112143 w 1552754"/>
                    <a:gd name="connsiteY3" fmla="*/ 802256 h 2415397"/>
                    <a:gd name="connsiteX4" fmla="*/ 681486 w 1552754"/>
                    <a:gd name="connsiteY4" fmla="*/ 664233 h 2415397"/>
                    <a:gd name="connsiteX5" fmla="*/ 888520 w 1552754"/>
                    <a:gd name="connsiteY5" fmla="*/ 552090 h 2415397"/>
                    <a:gd name="connsiteX6" fmla="*/ 923025 w 1552754"/>
                    <a:gd name="connsiteY6" fmla="*/ 1147314 h 2415397"/>
                    <a:gd name="connsiteX7" fmla="*/ 690113 w 1552754"/>
                    <a:gd name="connsiteY7" fmla="*/ 2415395 h 2415397"/>
                    <a:gd name="connsiteX8" fmla="*/ 854015 w 1552754"/>
                    <a:gd name="connsiteY8" fmla="*/ 2415397 h 2415397"/>
                    <a:gd name="connsiteX9" fmla="*/ 1130061 w 1552754"/>
                    <a:gd name="connsiteY9" fmla="*/ 1423359 h 2415397"/>
                    <a:gd name="connsiteX10" fmla="*/ 1362973 w 1552754"/>
                    <a:gd name="connsiteY10" fmla="*/ 2380890 h 2415397"/>
                    <a:gd name="connsiteX11" fmla="*/ 1552754 w 1552754"/>
                    <a:gd name="connsiteY11" fmla="*/ 2389516 h 2415397"/>
                    <a:gd name="connsiteX12" fmla="*/ 1112807 w 1552754"/>
                    <a:gd name="connsiteY12" fmla="*/ 0 h 2415397"/>
                    <a:gd name="connsiteX13" fmla="*/ 974784 w 1552754"/>
                    <a:gd name="connsiteY13" fmla="*/ 8627 h 2415397"/>
                    <a:gd name="connsiteX0" fmla="*/ 974784 w 1552754"/>
                    <a:gd name="connsiteY0" fmla="*/ 8627 h 2432648"/>
                    <a:gd name="connsiteX1" fmla="*/ 543463 w 1552754"/>
                    <a:gd name="connsiteY1" fmla="*/ 552090 h 2432648"/>
                    <a:gd name="connsiteX2" fmla="*/ 0 w 1552754"/>
                    <a:gd name="connsiteY2" fmla="*/ 715992 h 2432648"/>
                    <a:gd name="connsiteX3" fmla="*/ 112143 w 1552754"/>
                    <a:gd name="connsiteY3" fmla="*/ 802256 h 2432648"/>
                    <a:gd name="connsiteX4" fmla="*/ 681486 w 1552754"/>
                    <a:gd name="connsiteY4" fmla="*/ 664233 h 2432648"/>
                    <a:gd name="connsiteX5" fmla="*/ 888520 w 1552754"/>
                    <a:gd name="connsiteY5" fmla="*/ 552090 h 2432648"/>
                    <a:gd name="connsiteX6" fmla="*/ 923025 w 1552754"/>
                    <a:gd name="connsiteY6" fmla="*/ 1147314 h 2432648"/>
                    <a:gd name="connsiteX7" fmla="*/ 690113 w 1552754"/>
                    <a:gd name="connsiteY7" fmla="*/ 2415395 h 2432648"/>
                    <a:gd name="connsiteX8" fmla="*/ 854015 w 1552754"/>
                    <a:gd name="connsiteY8" fmla="*/ 2415397 h 2432648"/>
                    <a:gd name="connsiteX9" fmla="*/ 1130061 w 1552754"/>
                    <a:gd name="connsiteY9" fmla="*/ 1423359 h 2432648"/>
                    <a:gd name="connsiteX10" fmla="*/ 1345720 w 1552754"/>
                    <a:gd name="connsiteY10" fmla="*/ 2432648 h 2432648"/>
                    <a:gd name="connsiteX11" fmla="*/ 1552754 w 1552754"/>
                    <a:gd name="connsiteY11" fmla="*/ 2389516 h 2432648"/>
                    <a:gd name="connsiteX12" fmla="*/ 1112807 w 1552754"/>
                    <a:gd name="connsiteY12" fmla="*/ 0 h 2432648"/>
                    <a:gd name="connsiteX13" fmla="*/ 974784 w 1552754"/>
                    <a:gd name="connsiteY13" fmla="*/ 8627 h 2432648"/>
                    <a:gd name="connsiteX0" fmla="*/ 974784 w 1483743"/>
                    <a:gd name="connsiteY0" fmla="*/ 8627 h 2432648"/>
                    <a:gd name="connsiteX1" fmla="*/ 543463 w 1483743"/>
                    <a:gd name="connsiteY1" fmla="*/ 552090 h 2432648"/>
                    <a:gd name="connsiteX2" fmla="*/ 0 w 1483743"/>
                    <a:gd name="connsiteY2" fmla="*/ 715992 h 2432648"/>
                    <a:gd name="connsiteX3" fmla="*/ 112143 w 1483743"/>
                    <a:gd name="connsiteY3" fmla="*/ 802256 h 2432648"/>
                    <a:gd name="connsiteX4" fmla="*/ 681486 w 1483743"/>
                    <a:gd name="connsiteY4" fmla="*/ 664233 h 2432648"/>
                    <a:gd name="connsiteX5" fmla="*/ 888520 w 1483743"/>
                    <a:gd name="connsiteY5" fmla="*/ 552090 h 2432648"/>
                    <a:gd name="connsiteX6" fmla="*/ 923025 w 1483743"/>
                    <a:gd name="connsiteY6" fmla="*/ 1147314 h 2432648"/>
                    <a:gd name="connsiteX7" fmla="*/ 690113 w 1483743"/>
                    <a:gd name="connsiteY7" fmla="*/ 2415395 h 2432648"/>
                    <a:gd name="connsiteX8" fmla="*/ 854015 w 1483743"/>
                    <a:gd name="connsiteY8" fmla="*/ 2415397 h 2432648"/>
                    <a:gd name="connsiteX9" fmla="*/ 1130061 w 1483743"/>
                    <a:gd name="connsiteY9" fmla="*/ 1423359 h 2432648"/>
                    <a:gd name="connsiteX10" fmla="*/ 1345720 w 1483743"/>
                    <a:gd name="connsiteY10" fmla="*/ 2432648 h 2432648"/>
                    <a:gd name="connsiteX11" fmla="*/ 1483743 w 1483743"/>
                    <a:gd name="connsiteY11" fmla="*/ 2424022 h 2432648"/>
                    <a:gd name="connsiteX12" fmla="*/ 1112807 w 1483743"/>
                    <a:gd name="connsiteY12" fmla="*/ 0 h 2432648"/>
                    <a:gd name="connsiteX13" fmla="*/ 974784 w 1483743"/>
                    <a:gd name="connsiteY13" fmla="*/ 8627 h 2432648"/>
                    <a:gd name="connsiteX0" fmla="*/ 974784 w 1483743"/>
                    <a:gd name="connsiteY0" fmla="*/ 0 h 2424021"/>
                    <a:gd name="connsiteX1" fmla="*/ 543463 w 1483743"/>
                    <a:gd name="connsiteY1" fmla="*/ 543463 h 2424021"/>
                    <a:gd name="connsiteX2" fmla="*/ 0 w 1483743"/>
                    <a:gd name="connsiteY2" fmla="*/ 707365 h 2424021"/>
                    <a:gd name="connsiteX3" fmla="*/ 112143 w 1483743"/>
                    <a:gd name="connsiteY3" fmla="*/ 793629 h 2424021"/>
                    <a:gd name="connsiteX4" fmla="*/ 681486 w 1483743"/>
                    <a:gd name="connsiteY4" fmla="*/ 655606 h 2424021"/>
                    <a:gd name="connsiteX5" fmla="*/ 888520 w 1483743"/>
                    <a:gd name="connsiteY5" fmla="*/ 543463 h 2424021"/>
                    <a:gd name="connsiteX6" fmla="*/ 923025 w 1483743"/>
                    <a:gd name="connsiteY6" fmla="*/ 1138687 h 2424021"/>
                    <a:gd name="connsiteX7" fmla="*/ 690113 w 1483743"/>
                    <a:gd name="connsiteY7" fmla="*/ 2406768 h 2424021"/>
                    <a:gd name="connsiteX8" fmla="*/ 854015 w 1483743"/>
                    <a:gd name="connsiteY8" fmla="*/ 2406770 h 2424021"/>
                    <a:gd name="connsiteX9" fmla="*/ 1130061 w 1483743"/>
                    <a:gd name="connsiteY9" fmla="*/ 1414732 h 2424021"/>
                    <a:gd name="connsiteX10" fmla="*/ 1345720 w 1483743"/>
                    <a:gd name="connsiteY10" fmla="*/ 2424021 h 2424021"/>
                    <a:gd name="connsiteX11" fmla="*/ 1483743 w 1483743"/>
                    <a:gd name="connsiteY11" fmla="*/ 2415395 h 2424021"/>
                    <a:gd name="connsiteX12" fmla="*/ 1086928 w 1483743"/>
                    <a:gd name="connsiteY12" fmla="*/ 51758 h 2424021"/>
                    <a:gd name="connsiteX13" fmla="*/ 974784 w 1483743"/>
                    <a:gd name="connsiteY13" fmla="*/ 0 h 2424021"/>
                    <a:gd name="connsiteX0" fmla="*/ 974784 w 1483743"/>
                    <a:gd name="connsiteY0" fmla="*/ 0 h 2380889"/>
                    <a:gd name="connsiteX1" fmla="*/ 543463 w 1483743"/>
                    <a:gd name="connsiteY1" fmla="*/ 500331 h 2380889"/>
                    <a:gd name="connsiteX2" fmla="*/ 0 w 1483743"/>
                    <a:gd name="connsiteY2" fmla="*/ 664233 h 2380889"/>
                    <a:gd name="connsiteX3" fmla="*/ 112143 w 1483743"/>
                    <a:gd name="connsiteY3" fmla="*/ 750497 h 2380889"/>
                    <a:gd name="connsiteX4" fmla="*/ 681486 w 1483743"/>
                    <a:gd name="connsiteY4" fmla="*/ 612474 h 2380889"/>
                    <a:gd name="connsiteX5" fmla="*/ 888520 w 1483743"/>
                    <a:gd name="connsiteY5" fmla="*/ 500331 h 2380889"/>
                    <a:gd name="connsiteX6" fmla="*/ 923025 w 1483743"/>
                    <a:gd name="connsiteY6" fmla="*/ 1095555 h 2380889"/>
                    <a:gd name="connsiteX7" fmla="*/ 690113 w 1483743"/>
                    <a:gd name="connsiteY7" fmla="*/ 2363636 h 2380889"/>
                    <a:gd name="connsiteX8" fmla="*/ 854015 w 1483743"/>
                    <a:gd name="connsiteY8" fmla="*/ 2363638 h 2380889"/>
                    <a:gd name="connsiteX9" fmla="*/ 1130061 w 1483743"/>
                    <a:gd name="connsiteY9" fmla="*/ 1371600 h 2380889"/>
                    <a:gd name="connsiteX10" fmla="*/ 1345720 w 1483743"/>
                    <a:gd name="connsiteY10" fmla="*/ 2380889 h 2380889"/>
                    <a:gd name="connsiteX11" fmla="*/ 1483743 w 1483743"/>
                    <a:gd name="connsiteY11" fmla="*/ 2372263 h 2380889"/>
                    <a:gd name="connsiteX12" fmla="*/ 1086928 w 1483743"/>
                    <a:gd name="connsiteY12" fmla="*/ 8626 h 2380889"/>
                    <a:gd name="connsiteX13" fmla="*/ 974784 w 1483743"/>
                    <a:gd name="connsiteY13" fmla="*/ 0 h 2380889"/>
                    <a:gd name="connsiteX0" fmla="*/ 974784 w 1483743"/>
                    <a:gd name="connsiteY0" fmla="*/ 0 h 2380889"/>
                    <a:gd name="connsiteX1" fmla="*/ 655606 w 1483743"/>
                    <a:gd name="connsiteY1" fmla="*/ 474452 h 2380889"/>
                    <a:gd name="connsiteX2" fmla="*/ 0 w 1483743"/>
                    <a:gd name="connsiteY2" fmla="*/ 664233 h 2380889"/>
                    <a:gd name="connsiteX3" fmla="*/ 112143 w 1483743"/>
                    <a:gd name="connsiteY3" fmla="*/ 750497 h 2380889"/>
                    <a:gd name="connsiteX4" fmla="*/ 681486 w 1483743"/>
                    <a:gd name="connsiteY4" fmla="*/ 612474 h 2380889"/>
                    <a:gd name="connsiteX5" fmla="*/ 888520 w 1483743"/>
                    <a:gd name="connsiteY5" fmla="*/ 500331 h 2380889"/>
                    <a:gd name="connsiteX6" fmla="*/ 923025 w 1483743"/>
                    <a:gd name="connsiteY6" fmla="*/ 1095555 h 2380889"/>
                    <a:gd name="connsiteX7" fmla="*/ 690113 w 1483743"/>
                    <a:gd name="connsiteY7" fmla="*/ 2363636 h 2380889"/>
                    <a:gd name="connsiteX8" fmla="*/ 854015 w 1483743"/>
                    <a:gd name="connsiteY8" fmla="*/ 2363638 h 2380889"/>
                    <a:gd name="connsiteX9" fmla="*/ 1130061 w 1483743"/>
                    <a:gd name="connsiteY9" fmla="*/ 1371600 h 2380889"/>
                    <a:gd name="connsiteX10" fmla="*/ 1345720 w 1483743"/>
                    <a:gd name="connsiteY10" fmla="*/ 2380889 h 2380889"/>
                    <a:gd name="connsiteX11" fmla="*/ 1483743 w 1483743"/>
                    <a:gd name="connsiteY11" fmla="*/ 2372263 h 2380889"/>
                    <a:gd name="connsiteX12" fmla="*/ 1086928 w 1483743"/>
                    <a:gd name="connsiteY12" fmla="*/ 8626 h 2380889"/>
                    <a:gd name="connsiteX13" fmla="*/ 974784 w 1483743"/>
                    <a:gd name="connsiteY13" fmla="*/ 0 h 2380889"/>
                    <a:gd name="connsiteX0" fmla="*/ 974784 w 1483743"/>
                    <a:gd name="connsiteY0" fmla="*/ 0 h 2380889"/>
                    <a:gd name="connsiteX1" fmla="*/ 655606 w 1483743"/>
                    <a:gd name="connsiteY1" fmla="*/ 474452 h 2380889"/>
                    <a:gd name="connsiteX2" fmla="*/ 77638 w 1483743"/>
                    <a:gd name="connsiteY2" fmla="*/ 638354 h 2380889"/>
                    <a:gd name="connsiteX3" fmla="*/ 0 w 1483743"/>
                    <a:gd name="connsiteY3" fmla="*/ 664233 h 2380889"/>
                    <a:gd name="connsiteX4" fmla="*/ 112143 w 1483743"/>
                    <a:gd name="connsiteY4" fmla="*/ 750497 h 2380889"/>
                    <a:gd name="connsiteX5" fmla="*/ 681486 w 1483743"/>
                    <a:gd name="connsiteY5" fmla="*/ 612474 h 2380889"/>
                    <a:gd name="connsiteX6" fmla="*/ 888520 w 1483743"/>
                    <a:gd name="connsiteY6" fmla="*/ 500331 h 2380889"/>
                    <a:gd name="connsiteX7" fmla="*/ 923025 w 1483743"/>
                    <a:gd name="connsiteY7" fmla="*/ 1095555 h 2380889"/>
                    <a:gd name="connsiteX8" fmla="*/ 690113 w 1483743"/>
                    <a:gd name="connsiteY8" fmla="*/ 2363636 h 2380889"/>
                    <a:gd name="connsiteX9" fmla="*/ 854015 w 1483743"/>
                    <a:gd name="connsiteY9" fmla="*/ 2363638 h 2380889"/>
                    <a:gd name="connsiteX10" fmla="*/ 1130061 w 1483743"/>
                    <a:gd name="connsiteY10" fmla="*/ 1371600 h 2380889"/>
                    <a:gd name="connsiteX11" fmla="*/ 1345720 w 1483743"/>
                    <a:gd name="connsiteY11" fmla="*/ 2380889 h 2380889"/>
                    <a:gd name="connsiteX12" fmla="*/ 1483743 w 1483743"/>
                    <a:gd name="connsiteY12" fmla="*/ 2372263 h 2380889"/>
                    <a:gd name="connsiteX13" fmla="*/ 1086928 w 1483743"/>
                    <a:gd name="connsiteY13" fmla="*/ 8626 h 2380889"/>
                    <a:gd name="connsiteX14" fmla="*/ 974784 w 1483743"/>
                    <a:gd name="connsiteY14" fmla="*/ 0 h 2380889"/>
                    <a:gd name="connsiteX0" fmla="*/ 974784 w 1483743"/>
                    <a:gd name="connsiteY0" fmla="*/ 0 h 2380889"/>
                    <a:gd name="connsiteX1" fmla="*/ 655606 w 1483743"/>
                    <a:gd name="connsiteY1" fmla="*/ 474452 h 2380889"/>
                    <a:gd name="connsiteX2" fmla="*/ 77638 w 1483743"/>
                    <a:gd name="connsiteY2" fmla="*/ 638354 h 2380889"/>
                    <a:gd name="connsiteX3" fmla="*/ 0 w 1483743"/>
                    <a:gd name="connsiteY3" fmla="*/ 664233 h 2380889"/>
                    <a:gd name="connsiteX4" fmla="*/ 112143 w 1483743"/>
                    <a:gd name="connsiteY4" fmla="*/ 750497 h 2380889"/>
                    <a:gd name="connsiteX5" fmla="*/ 681486 w 1483743"/>
                    <a:gd name="connsiteY5" fmla="*/ 612474 h 2380889"/>
                    <a:gd name="connsiteX6" fmla="*/ 888520 w 1483743"/>
                    <a:gd name="connsiteY6" fmla="*/ 500331 h 2380889"/>
                    <a:gd name="connsiteX7" fmla="*/ 923025 w 1483743"/>
                    <a:gd name="connsiteY7" fmla="*/ 1095555 h 2380889"/>
                    <a:gd name="connsiteX8" fmla="*/ 690113 w 1483743"/>
                    <a:gd name="connsiteY8" fmla="*/ 2363636 h 2380889"/>
                    <a:gd name="connsiteX9" fmla="*/ 854015 w 1483743"/>
                    <a:gd name="connsiteY9" fmla="*/ 2363638 h 2380889"/>
                    <a:gd name="connsiteX10" fmla="*/ 1130061 w 1483743"/>
                    <a:gd name="connsiteY10" fmla="*/ 1371600 h 2380889"/>
                    <a:gd name="connsiteX11" fmla="*/ 1345720 w 1483743"/>
                    <a:gd name="connsiteY11" fmla="*/ 2380889 h 2380889"/>
                    <a:gd name="connsiteX12" fmla="*/ 1483743 w 1483743"/>
                    <a:gd name="connsiteY12" fmla="*/ 2372263 h 2380889"/>
                    <a:gd name="connsiteX13" fmla="*/ 1086928 w 1483743"/>
                    <a:gd name="connsiteY13" fmla="*/ 8626 h 2380889"/>
                    <a:gd name="connsiteX14" fmla="*/ 974784 w 1483743"/>
                    <a:gd name="connsiteY14" fmla="*/ 0 h 2380889"/>
                    <a:gd name="connsiteX0" fmla="*/ 974784 w 1483743"/>
                    <a:gd name="connsiteY0" fmla="*/ 0 h 2380889"/>
                    <a:gd name="connsiteX1" fmla="*/ 577968 w 1483743"/>
                    <a:gd name="connsiteY1" fmla="*/ 431320 h 2380889"/>
                    <a:gd name="connsiteX2" fmla="*/ 77638 w 1483743"/>
                    <a:gd name="connsiteY2" fmla="*/ 638354 h 2380889"/>
                    <a:gd name="connsiteX3" fmla="*/ 0 w 1483743"/>
                    <a:gd name="connsiteY3" fmla="*/ 664233 h 2380889"/>
                    <a:gd name="connsiteX4" fmla="*/ 112143 w 1483743"/>
                    <a:gd name="connsiteY4" fmla="*/ 750497 h 2380889"/>
                    <a:gd name="connsiteX5" fmla="*/ 681486 w 1483743"/>
                    <a:gd name="connsiteY5" fmla="*/ 612474 h 2380889"/>
                    <a:gd name="connsiteX6" fmla="*/ 888520 w 1483743"/>
                    <a:gd name="connsiteY6" fmla="*/ 500331 h 2380889"/>
                    <a:gd name="connsiteX7" fmla="*/ 923025 w 1483743"/>
                    <a:gd name="connsiteY7" fmla="*/ 1095555 h 2380889"/>
                    <a:gd name="connsiteX8" fmla="*/ 690113 w 1483743"/>
                    <a:gd name="connsiteY8" fmla="*/ 2363636 h 2380889"/>
                    <a:gd name="connsiteX9" fmla="*/ 854015 w 1483743"/>
                    <a:gd name="connsiteY9" fmla="*/ 2363638 h 2380889"/>
                    <a:gd name="connsiteX10" fmla="*/ 1130061 w 1483743"/>
                    <a:gd name="connsiteY10" fmla="*/ 1371600 h 2380889"/>
                    <a:gd name="connsiteX11" fmla="*/ 1345720 w 1483743"/>
                    <a:gd name="connsiteY11" fmla="*/ 2380889 h 2380889"/>
                    <a:gd name="connsiteX12" fmla="*/ 1483743 w 1483743"/>
                    <a:gd name="connsiteY12" fmla="*/ 2372263 h 2380889"/>
                    <a:gd name="connsiteX13" fmla="*/ 1086928 w 1483743"/>
                    <a:gd name="connsiteY13" fmla="*/ 8626 h 2380889"/>
                    <a:gd name="connsiteX14" fmla="*/ 974784 w 1483743"/>
                    <a:gd name="connsiteY14" fmla="*/ 0 h 2380889"/>
                    <a:gd name="connsiteX0" fmla="*/ 974784 w 1483743"/>
                    <a:gd name="connsiteY0" fmla="*/ 0 h 2380889"/>
                    <a:gd name="connsiteX1" fmla="*/ 577968 w 1483743"/>
                    <a:gd name="connsiteY1" fmla="*/ 431320 h 2380889"/>
                    <a:gd name="connsiteX2" fmla="*/ 0 w 1483743"/>
                    <a:gd name="connsiteY2" fmla="*/ 664233 h 2380889"/>
                    <a:gd name="connsiteX3" fmla="*/ 112143 w 1483743"/>
                    <a:gd name="connsiteY3" fmla="*/ 750497 h 2380889"/>
                    <a:gd name="connsiteX4" fmla="*/ 681486 w 1483743"/>
                    <a:gd name="connsiteY4" fmla="*/ 612474 h 2380889"/>
                    <a:gd name="connsiteX5" fmla="*/ 888520 w 1483743"/>
                    <a:gd name="connsiteY5" fmla="*/ 500331 h 2380889"/>
                    <a:gd name="connsiteX6" fmla="*/ 923025 w 1483743"/>
                    <a:gd name="connsiteY6" fmla="*/ 1095555 h 2380889"/>
                    <a:gd name="connsiteX7" fmla="*/ 690113 w 1483743"/>
                    <a:gd name="connsiteY7" fmla="*/ 2363636 h 2380889"/>
                    <a:gd name="connsiteX8" fmla="*/ 854015 w 1483743"/>
                    <a:gd name="connsiteY8" fmla="*/ 2363638 h 2380889"/>
                    <a:gd name="connsiteX9" fmla="*/ 1130061 w 1483743"/>
                    <a:gd name="connsiteY9" fmla="*/ 1371600 h 2380889"/>
                    <a:gd name="connsiteX10" fmla="*/ 1345720 w 1483743"/>
                    <a:gd name="connsiteY10" fmla="*/ 2380889 h 2380889"/>
                    <a:gd name="connsiteX11" fmla="*/ 1483743 w 1483743"/>
                    <a:gd name="connsiteY11" fmla="*/ 2372263 h 2380889"/>
                    <a:gd name="connsiteX12" fmla="*/ 1086928 w 1483743"/>
                    <a:gd name="connsiteY12" fmla="*/ 8626 h 2380889"/>
                    <a:gd name="connsiteX13" fmla="*/ 974784 w 1483743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52423 w 1406105"/>
                    <a:gd name="connsiteY9" fmla="*/ 1371600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52423 w 1406105"/>
                    <a:gd name="connsiteY9" fmla="*/ 1371600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52423 w 1406105"/>
                    <a:gd name="connsiteY9" fmla="*/ 1371600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52423 w 1406105"/>
                    <a:gd name="connsiteY9" fmla="*/ 1371600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17917 w 1406105"/>
                    <a:gd name="connsiteY9" fmla="*/ 1328468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17917 w 1406105"/>
                    <a:gd name="connsiteY9" fmla="*/ 1328468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17917 w 1406105"/>
                    <a:gd name="connsiteY9" fmla="*/ 1328468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17917 w 1406105"/>
                    <a:gd name="connsiteY9" fmla="*/ 1328468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17917 w 1406105"/>
                    <a:gd name="connsiteY9" fmla="*/ 1328468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17917 w 1406105"/>
                    <a:gd name="connsiteY9" fmla="*/ 1328468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62641 w 1371600"/>
                    <a:gd name="connsiteY0" fmla="*/ 0 h 2380889"/>
                    <a:gd name="connsiteX1" fmla="*/ 465825 w 1371600"/>
                    <a:gd name="connsiteY1" fmla="*/ 431320 h 2380889"/>
                    <a:gd name="connsiteX2" fmla="*/ 319178 w 1371600"/>
                    <a:gd name="connsiteY2" fmla="*/ 560717 h 2380889"/>
                    <a:gd name="connsiteX3" fmla="*/ 0 w 1371600"/>
                    <a:gd name="connsiteY3" fmla="*/ 750497 h 2380889"/>
                    <a:gd name="connsiteX4" fmla="*/ 569343 w 1371600"/>
                    <a:gd name="connsiteY4" fmla="*/ 612474 h 2380889"/>
                    <a:gd name="connsiteX5" fmla="*/ 776377 w 1371600"/>
                    <a:gd name="connsiteY5" fmla="*/ 500331 h 2380889"/>
                    <a:gd name="connsiteX6" fmla="*/ 810882 w 1371600"/>
                    <a:gd name="connsiteY6" fmla="*/ 1095555 h 2380889"/>
                    <a:gd name="connsiteX7" fmla="*/ 577970 w 1371600"/>
                    <a:gd name="connsiteY7" fmla="*/ 2363636 h 2380889"/>
                    <a:gd name="connsiteX8" fmla="*/ 741872 w 1371600"/>
                    <a:gd name="connsiteY8" fmla="*/ 2363638 h 2380889"/>
                    <a:gd name="connsiteX9" fmla="*/ 983412 w 1371600"/>
                    <a:gd name="connsiteY9" fmla="*/ 1328468 h 2380889"/>
                    <a:gd name="connsiteX10" fmla="*/ 1233577 w 1371600"/>
                    <a:gd name="connsiteY10" fmla="*/ 2380889 h 2380889"/>
                    <a:gd name="connsiteX11" fmla="*/ 1371600 w 1371600"/>
                    <a:gd name="connsiteY11" fmla="*/ 2372263 h 2380889"/>
                    <a:gd name="connsiteX12" fmla="*/ 974785 w 1371600"/>
                    <a:gd name="connsiteY12" fmla="*/ 8626 h 2380889"/>
                    <a:gd name="connsiteX13" fmla="*/ 862641 w 1371600"/>
                    <a:gd name="connsiteY13" fmla="*/ 0 h 2380889"/>
                    <a:gd name="connsiteX0" fmla="*/ 862641 w 1371600"/>
                    <a:gd name="connsiteY0" fmla="*/ 0 h 2380889"/>
                    <a:gd name="connsiteX1" fmla="*/ 465825 w 1371600"/>
                    <a:gd name="connsiteY1" fmla="*/ 431320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77969 w 1371600"/>
                    <a:gd name="connsiteY1" fmla="*/ 483078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95223 w 1371600"/>
                    <a:gd name="connsiteY6" fmla="*/ 2346384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95223 w 1371600"/>
                    <a:gd name="connsiteY6" fmla="*/ 2346384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603849 w 1371600"/>
                    <a:gd name="connsiteY6" fmla="*/ 2355010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591783 w 1371600"/>
                    <a:gd name="connsiteY3" fmla="*/ 646133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32475 w 1371600"/>
                    <a:gd name="connsiteY4" fmla="*/ 472282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32475 w 1371600"/>
                    <a:gd name="connsiteY4" fmla="*/ 472282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32475 w 1371600"/>
                    <a:gd name="connsiteY4" fmla="*/ 472282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10035 w 1371600"/>
                    <a:gd name="connsiteY4" fmla="*/ 483502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10035 w 1371600"/>
                    <a:gd name="connsiteY4" fmla="*/ 483502 h 2380889"/>
                    <a:gd name="connsiteX5" fmla="*/ 810882 w 1371600"/>
                    <a:gd name="connsiteY5" fmla="*/ 1095555 h 2380889"/>
                    <a:gd name="connsiteX6" fmla="*/ 606019 w 1371600"/>
                    <a:gd name="connsiteY6" fmla="*/ 2380465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6078"/>
                    <a:gd name="connsiteX1" fmla="*/ 542617 w 1371600"/>
                    <a:gd name="connsiteY1" fmla="*/ 479639 h 2386078"/>
                    <a:gd name="connsiteX2" fmla="*/ 0 w 1371600"/>
                    <a:gd name="connsiteY2" fmla="*/ 750497 h 2386078"/>
                    <a:gd name="connsiteX3" fmla="*/ 619833 w 1371600"/>
                    <a:gd name="connsiteY3" fmla="*/ 612474 h 2386078"/>
                    <a:gd name="connsiteX4" fmla="*/ 810035 w 1371600"/>
                    <a:gd name="connsiteY4" fmla="*/ 483502 h 2386078"/>
                    <a:gd name="connsiteX5" fmla="*/ 810882 w 1371600"/>
                    <a:gd name="connsiteY5" fmla="*/ 1095555 h 2386078"/>
                    <a:gd name="connsiteX6" fmla="*/ 606019 w 1371600"/>
                    <a:gd name="connsiteY6" fmla="*/ 2380465 h 2386078"/>
                    <a:gd name="connsiteX7" fmla="*/ 741872 w 1371600"/>
                    <a:gd name="connsiteY7" fmla="*/ 2386078 h 2386078"/>
                    <a:gd name="connsiteX8" fmla="*/ 1026544 w 1371600"/>
                    <a:gd name="connsiteY8" fmla="*/ 1345720 h 2386078"/>
                    <a:gd name="connsiteX9" fmla="*/ 1233577 w 1371600"/>
                    <a:gd name="connsiteY9" fmla="*/ 2380889 h 2386078"/>
                    <a:gd name="connsiteX10" fmla="*/ 1371600 w 1371600"/>
                    <a:gd name="connsiteY10" fmla="*/ 2372263 h 2386078"/>
                    <a:gd name="connsiteX11" fmla="*/ 974785 w 1371600"/>
                    <a:gd name="connsiteY11" fmla="*/ 8626 h 2386078"/>
                    <a:gd name="connsiteX12" fmla="*/ 862641 w 1371600"/>
                    <a:gd name="connsiteY12" fmla="*/ 0 h 2386078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10035 w 1371600"/>
                    <a:gd name="connsiteY4" fmla="*/ 483502 h 2380889"/>
                    <a:gd name="connsiteX5" fmla="*/ 810882 w 1371600"/>
                    <a:gd name="connsiteY5" fmla="*/ 1095555 h 2380889"/>
                    <a:gd name="connsiteX6" fmla="*/ 606019 w 1371600"/>
                    <a:gd name="connsiteY6" fmla="*/ 2380465 h 2380889"/>
                    <a:gd name="connsiteX7" fmla="*/ 747482 w 1371600"/>
                    <a:gd name="connsiteY7" fmla="*/ 238046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10035 w 1371600"/>
                    <a:gd name="connsiteY4" fmla="*/ 483502 h 2380889"/>
                    <a:gd name="connsiteX5" fmla="*/ 810882 w 1371600"/>
                    <a:gd name="connsiteY5" fmla="*/ 1095555 h 2380889"/>
                    <a:gd name="connsiteX6" fmla="*/ 606019 w 1371600"/>
                    <a:gd name="connsiteY6" fmla="*/ 2380465 h 2380889"/>
                    <a:gd name="connsiteX7" fmla="*/ 747482 w 1371600"/>
                    <a:gd name="connsiteY7" fmla="*/ 238046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10035 w 1371600"/>
                    <a:gd name="connsiteY4" fmla="*/ 483502 h 2380889"/>
                    <a:gd name="connsiteX5" fmla="*/ 810882 w 1371600"/>
                    <a:gd name="connsiteY5" fmla="*/ 1095555 h 2380889"/>
                    <a:gd name="connsiteX6" fmla="*/ 606019 w 1371600"/>
                    <a:gd name="connsiteY6" fmla="*/ 2380465 h 2380889"/>
                    <a:gd name="connsiteX7" fmla="*/ 747482 w 1371600"/>
                    <a:gd name="connsiteY7" fmla="*/ 238046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7210"/>
                    <a:gd name="connsiteY0" fmla="*/ 0 h 2380889"/>
                    <a:gd name="connsiteX1" fmla="*/ 542617 w 1377210"/>
                    <a:gd name="connsiteY1" fmla="*/ 479639 h 2380889"/>
                    <a:gd name="connsiteX2" fmla="*/ 0 w 1377210"/>
                    <a:gd name="connsiteY2" fmla="*/ 750497 h 2380889"/>
                    <a:gd name="connsiteX3" fmla="*/ 619833 w 1377210"/>
                    <a:gd name="connsiteY3" fmla="*/ 612474 h 2380889"/>
                    <a:gd name="connsiteX4" fmla="*/ 810035 w 1377210"/>
                    <a:gd name="connsiteY4" fmla="*/ 483502 h 2380889"/>
                    <a:gd name="connsiteX5" fmla="*/ 810882 w 1377210"/>
                    <a:gd name="connsiteY5" fmla="*/ 1095555 h 2380889"/>
                    <a:gd name="connsiteX6" fmla="*/ 606019 w 1377210"/>
                    <a:gd name="connsiteY6" fmla="*/ 2380465 h 2380889"/>
                    <a:gd name="connsiteX7" fmla="*/ 747482 w 1377210"/>
                    <a:gd name="connsiteY7" fmla="*/ 2380468 h 2380889"/>
                    <a:gd name="connsiteX8" fmla="*/ 1026544 w 1377210"/>
                    <a:gd name="connsiteY8" fmla="*/ 1345720 h 2380889"/>
                    <a:gd name="connsiteX9" fmla="*/ 1233577 w 1377210"/>
                    <a:gd name="connsiteY9" fmla="*/ 2380889 h 2380889"/>
                    <a:gd name="connsiteX10" fmla="*/ 1377210 w 1377210"/>
                    <a:gd name="connsiteY10" fmla="*/ 2377873 h 2380889"/>
                    <a:gd name="connsiteX11" fmla="*/ 974785 w 1377210"/>
                    <a:gd name="connsiteY11" fmla="*/ 8626 h 2380889"/>
                    <a:gd name="connsiteX12" fmla="*/ 862641 w 1377210"/>
                    <a:gd name="connsiteY12" fmla="*/ 0 h 2380889"/>
                    <a:gd name="connsiteX0" fmla="*/ 862641 w 1377210"/>
                    <a:gd name="connsiteY0" fmla="*/ 0 h 2380889"/>
                    <a:gd name="connsiteX1" fmla="*/ 542617 w 1377210"/>
                    <a:gd name="connsiteY1" fmla="*/ 479639 h 2380889"/>
                    <a:gd name="connsiteX2" fmla="*/ 165490 w 1377210"/>
                    <a:gd name="connsiteY2" fmla="*/ 658782 h 2380889"/>
                    <a:gd name="connsiteX3" fmla="*/ 0 w 1377210"/>
                    <a:gd name="connsiteY3" fmla="*/ 750497 h 2380889"/>
                    <a:gd name="connsiteX4" fmla="*/ 619833 w 1377210"/>
                    <a:gd name="connsiteY4" fmla="*/ 612474 h 2380889"/>
                    <a:gd name="connsiteX5" fmla="*/ 810035 w 1377210"/>
                    <a:gd name="connsiteY5" fmla="*/ 483502 h 2380889"/>
                    <a:gd name="connsiteX6" fmla="*/ 810882 w 1377210"/>
                    <a:gd name="connsiteY6" fmla="*/ 1095555 h 2380889"/>
                    <a:gd name="connsiteX7" fmla="*/ 606019 w 1377210"/>
                    <a:gd name="connsiteY7" fmla="*/ 2380465 h 2380889"/>
                    <a:gd name="connsiteX8" fmla="*/ 747482 w 1377210"/>
                    <a:gd name="connsiteY8" fmla="*/ 2380468 h 2380889"/>
                    <a:gd name="connsiteX9" fmla="*/ 1026544 w 1377210"/>
                    <a:gd name="connsiteY9" fmla="*/ 1345720 h 2380889"/>
                    <a:gd name="connsiteX10" fmla="*/ 1233577 w 1377210"/>
                    <a:gd name="connsiteY10" fmla="*/ 2380889 h 2380889"/>
                    <a:gd name="connsiteX11" fmla="*/ 1377210 w 1377210"/>
                    <a:gd name="connsiteY11" fmla="*/ 2377873 h 2380889"/>
                    <a:gd name="connsiteX12" fmla="*/ 974785 w 1377210"/>
                    <a:gd name="connsiteY12" fmla="*/ 8626 h 2380889"/>
                    <a:gd name="connsiteX13" fmla="*/ 862641 w 1377210"/>
                    <a:gd name="connsiteY13" fmla="*/ 0 h 2380889"/>
                    <a:gd name="connsiteX0" fmla="*/ 862641 w 1377210"/>
                    <a:gd name="connsiteY0" fmla="*/ 0 h 2380889"/>
                    <a:gd name="connsiteX1" fmla="*/ 542617 w 1377210"/>
                    <a:gd name="connsiteY1" fmla="*/ 479639 h 2380889"/>
                    <a:gd name="connsiteX2" fmla="*/ 47684 w 1377210"/>
                    <a:gd name="connsiteY2" fmla="*/ 670001 h 2380889"/>
                    <a:gd name="connsiteX3" fmla="*/ 0 w 1377210"/>
                    <a:gd name="connsiteY3" fmla="*/ 750497 h 2380889"/>
                    <a:gd name="connsiteX4" fmla="*/ 619833 w 1377210"/>
                    <a:gd name="connsiteY4" fmla="*/ 612474 h 2380889"/>
                    <a:gd name="connsiteX5" fmla="*/ 810035 w 1377210"/>
                    <a:gd name="connsiteY5" fmla="*/ 483502 h 2380889"/>
                    <a:gd name="connsiteX6" fmla="*/ 810882 w 1377210"/>
                    <a:gd name="connsiteY6" fmla="*/ 1095555 h 2380889"/>
                    <a:gd name="connsiteX7" fmla="*/ 606019 w 1377210"/>
                    <a:gd name="connsiteY7" fmla="*/ 2380465 h 2380889"/>
                    <a:gd name="connsiteX8" fmla="*/ 747482 w 1377210"/>
                    <a:gd name="connsiteY8" fmla="*/ 2380468 h 2380889"/>
                    <a:gd name="connsiteX9" fmla="*/ 1026544 w 1377210"/>
                    <a:gd name="connsiteY9" fmla="*/ 1345720 h 2380889"/>
                    <a:gd name="connsiteX10" fmla="*/ 1233577 w 1377210"/>
                    <a:gd name="connsiteY10" fmla="*/ 2380889 h 2380889"/>
                    <a:gd name="connsiteX11" fmla="*/ 1377210 w 1377210"/>
                    <a:gd name="connsiteY11" fmla="*/ 2377873 h 2380889"/>
                    <a:gd name="connsiteX12" fmla="*/ 974785 w 1377210"/>
                    <a:gd name="connsiteY12" fmla="*/ 8626 h 2380889"/>
                    <a:gd name="connsiteX13" fmla="*/ 862641 w 1377210"/>
                    <a:gd name="connsiteY13" fmla="*/ 0 h 2380889"/>
                    <a:gd name="connsiteX0" fmla="*/ 814957 w 1329526"/>
                    <a:gd name="connsiteY0" fmla="*/ 0 h 2380889"/>
                    <a:gd name="connsiteX1" fmla="*/ 494933 w 1329526"/>
                    <a:gd name="connsiteY1" fmla="*/ 479639 h 2380889"/>
                    <a:gd name="connsiteX2" fmla="*/ 0 w 1329526"/>
                    <a:gd name="connsiteY2" fmla="*/ 670001 h 2380889"/>
                    <a:gd name="connsiteX3" fmla="*/ 30854 w 1329526"/>
                    <a:gd name="connsiteY3" fmla="*/ 744887 h 2380889"/>
                    <a:gd name="connsiteX4" fmla="*/ 572149 w 1329526"/>
                    <a:gd name="connsiteY4" fmla="*/ 612474 h 2380889"/>
                    <a:gd name="connsiteX5" fmla="*/ 762351 w 1329526"/>
                    <a:gd name="connsiteY5" fmla="*/ 483502 h 2380889"/>
                    <a:gd name="connsiteX6" fmla="*/ 763198 w 1329526"/>
                    <a:gd name="connsiteY6" fmla="*/ 1095555 h 2380889"/>
                    <a:gd name="connsiteX7" fmla="*/ 558335 w 1329526"/>
                    <a:gd name="connsiteY7" fmla="*/ 2380465 h 2380889"/>
                    <a:gd name="connsiteX8" fmla="*/ 699798 w 1329526"/>
                    <a:gd name="connsiteY8" fmla="*/ 2380468 h 2380889"/>
                    <a:gd name="connsiteX9" fmla="*/ 978860 w 1329526"/>
                    <a:gd name="connsiteY9" fmla="*/ 1345720 h 2380889"/>
                    <a:gd name="connsiteX10" fmla="*/ 1185893 w 1329526"/>
                    <a:gd name="connsiteY10" fmla="*/ 2380889 h 2380889"/>
                    <a:gd name="connsiteX11" fmla="*/ 1329526 w 1329526"/>
                    <a:gd name="connsiteY11" fmla="*/ 2377873 h 2380889"/>
                    <a:gd name="connsiteX12" fmla="*/ 927101 w 1329526"/>
                    <a:gd name="connsiteY12" fmla="*/ 8626 h 2380889"/>
                    <a:gd name="connsiteX13" fmla="*/ 814957 w 1329526"/>
                    <a:gd name="connsiteY13" fmla="*/ 0 h 2380889"/>
                    <a:gd name="connsiteX0" fmla="*/ 814957 w 1329526"/>
                    <a:gd name="connsiteY0" fmla="*/ 0 h 2380889"/>
                    <a:gd name="connsiteX1" fmla="*/ 494933 w 1329526"/>
                    <a:gd name="connsiteY1" fmla="*/ 479639 h 2380889"/>
                    <a:gd name="connsiteX2" fmla="*/ 0 w 1329526"/>
                    <a:gd name="connsiteY2" fmla="*/ 670001 h 2380889"/>
                    <a:gd name="connsiteX3" fmla="*/ 30854 w 1329526"/>
                    <a:gd name="connsiteY3" fmla="*/ 744887 h 2380889"/>
                    <a:gd name="connsiteX4" fmla="*/ 572149 w 1329526"/>
                    <a:gd name="connsiteY4" fmla="*/ 612474 h 2380889"/>
                    <a:gd name="connsiteX5" fmla="*/ 762351 w 1329526"/>
                    <a:gd name="connsiteY5" fmla="*/ 483502 h 2380889"/>
                    <a:gd name="connsiteX6" fmla="*/ 763198 w 1329526"/>
                    <a:gd name="connsiteY6" fmla="*/ 1095555 h 2380889"/>
                    <a:gd name="connsiteX7" fmla="*/ 558335 w 1329526"/>
                    <a:gd name="connsiteY7" fmla="*/ 2380465 h 2380889"/>
                    <a:gd name="connsiteX8" fmla="*/ 699798 w 1329526"/>
                    <a:gd name="connsiteY8" fmla="*/ 2380468 h 2380889"/>
                    <a:gd name="connsiteX9" fmla="*/ 962030 w 1329526"/>
                    <a:gd name="connsiteY9" fmla="*/ 1407428 h 2380889"/>
                    <a:gd name="connsiteX10" fmla="*/ 1185893 w 1329526"/>
                    <a:gd name="connsiteY10" fmla="*/ 2380889 h 2380889"/>
                    <a:gd name="connsiteX11" fmla="*/ 1329526 w 1329526"/>
                    <a:gd name="connsiteY11" fmla="*/ 2377873 h 2380889"/>
                    <a:gd name="connsiteX12" fmla="*/ 927101 w 1329526"/>
                    <a:gd name="connsiteY12" fmla="*/ 8626 h 2380889"/>
                    <a:gd name="connsiteX13" fmla="*/ 814957 w 1329526"/>
                    <a:gd name="connsiteY13" fmla="*/ 0 h 2380889"/>
                    <a:gd name="connsiteX0" fmla="*/ 814957 w 1329526"/>
                    <a:gd name="connsiteY0" fmla="*/ 0 h 2380889"/>
                    <a:gd name="connsiteX1" fmla="*/ 494933 w 1329526"/>
                    <a:gd name="connsiteY1" fmla="*/ 479639 h 2380889"/>
                    <a:gd name="connsiteX2" fmla="*/ 0 w 1329526"/>
                    <a:gd name="connsiteY2" fmla="*/ 670001 h 2380889"/>
                    <a:gd name="connsiteX3" fmla="*/ 30854 w 1329526"/>
                    <a:gd name="connsiteY3" fmla="*/ 744887 h 2380889"/>
                    <a:gd name="connsiteX4" fmla="*/ 572149 w 1329526"/>
                    <a:gd name="connsiteY4" fmla="*/ 612474 h 2380889"/>
                    <a:gd name="connsiteX5" fmla="*/ 762351 w 1329526"/>
                    <a:gd name="connsiteY5" fmla="*/ 483502 h 2380889"/>
                    <a:gd name="connsiteX6" fmla="*/ 763198 w 1329526"/>
                    <a:gd name="connsiteY6" fmla="*/ 1095555 h 2380889"/>
                    <a:gd name="connsiteX7" fmla="*/ 558335 w 1329526"/>
                    <a:gd name="connsiteY7" fmla="*/ 2380465 h 2380889"/>
                    <a:gd name="connsiteX8" fmla="*/ 699798 w 1329526"/>
                    <a:gd name="connsiteY8" fmla="*/ 2380468 h 2380889"/>
                    <a:gd name="connsiteX9" fmla="*/ 978859 w 1329526"/>
                    <a:gd name="connsiteY9" fmla="*/ 1418648 h 2380889"/>
                    <a:gd name="connsiteX10" fmla="*/ 1185893 w 1329526"/>
                    <a:gd name="connsiteY10" fmla="*/ 2380889 h 2380889"/>
                    <a:gd name="connsiteX11" fmla="*/ 1329526 w 1329526"/>
                    <a:gd name="connsiteY11" fmla="*/ 2377873 h 2380889"/>
                    <a:gd name="connsiteX12" fmla="*/ 927101 w 1329526"/>
                    <a:gd name="connsiteY12" fmla="*/ 8626 h 2380889"/>
                    <a:gd name="connsiteX13" fmla="*/ 814957 w 1329526"/>
                    <a:gd name="connsiteY13" fmla="*/ 0 h 23808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329526" h="2380889">
                      <a:moveTo>
                        <a:pt x="814957" y="0"/>
                      </a:moveTo>
                      <a:lnTo>
                        <a:pt x="494933" y="479639"/>
                      </a:lnTo>
                      <a:lnTo>
                        <a:pt x="0" y="670001"/>
                      </a:lnTo>
                      <a:lnTo>
                        <a:pt x="30854" y="744887"/>
                      </a:lnTo>
                      <a:lnTo>
                        <a:pt x="572149" y="612474"/>
                      </a:lnTo>
                      <a:lnTo>
                        <a:pt x="762351" y="483502"/>
                      </a:lnTo>
                      <a:cubicBezTo>
                        <a:pt x="794421" y="764187"/>
                        <a:pt x="770396" y="887797"/>
                        <a:pt x="763198" y="1095555"/>
                      </a:cubicBezTo>
                      <a:cubicBezTo>
                        <a:pt x="616550" y="1699404"/>
                        <a:pt x="730862" y="1724858"/>
                        <a:pt x="558335" y="2380465"/>
                      </a:cubicBezTo>
                      <a:lnTo>
                        <a:pt x="699798" y="2380468"/>
                      </a:lnTo>
                      <a:cubicBezTo>
                        <a:pt x="819580" y="2080289"/>
                        <a:pt x="797846" y="1640765"/>
                        <a:pt x="978859" y="1418648"/>
                      </a:cubicBezTo>
                      <a:cubicBezTo>
                        <a:pt x="1157137" y="1864345"/>
                        <a:pt x="1102505" y="2030082"/>
                        <a:pt x="1185893" y="2380889"/>
                      </a:cubicBezTo>
                      <a:lnTo>
                        <a:pt x="1329526" y="2377873"/>
                      </a:lnTo>
                      <a:cubicBezTo>
                        <a:pt x="1110990" y="727352"/>
                        <a:pt x="1344044" y="391063"/>
                        <a:pt x="927101" y="8626"/>
                      </a:cubicBezTo>
                      <a:lnTo>
                        <a:pt x="814957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</p:grpSp>
        <p:grpSp>
          <p:nvGrpSpPr>
            <p:cNvPr id="163" name="群組 162"/>
            <p:cNvGrpSpPr/>
            <p:nvPr/>
          </p:nvGrpSpPr>
          <p:grpSpPr>
            <a:xfrm>
              <a:off x="3220214" y="5428818"/>
              <a:ext cx="438194" cy="335391"/>
              <a:chOff x="6297471" y="3524693"/>
              <a:chExt cx="1260704" cy="964937"/>
            </a:xfrm>
          </p:grpSpPr>
          <p:grpSp>
            <p:nvGrpSpPr>
              <p:cNvPr id="192" name="群組 191"/>
              <p:cNvGrpSpPr/>
              <p:nvPr/>
            </p:nvGrpSpPr>
            <p:grpSpPr>
              <a:xfrm>
                <a:off x="6297471" y="3538616"/>
                <a:ext cx="874005" cy="944526"/>
                <a:chOff x="6297471" y="3193626"/>
                <a:chExt cx="1193237" cy="1289516"/>
              </a:xfrm>
            </p:grpSpPr>
            <p:sp>
              <p:nvSpPr>
                <p:cNvPr id="196" name="矩形 195"/>
                <p:cNvSpPr/>
                <p:nvPr/>
              </p:nvSpPr>
              <p:spPr>
                <a:xfrm flipH="1">
                  <a:off x="6297471" y="3812169"/>
                  <a:ext cx="1190516" cy="670973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905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97" name="直角三角形 196"/>
                <p:cNvSpPr/>
                <p:nvPr/>
              </p:nvSpPr>
              <p:spPr>
                <a:xfrm>
                  <a:off x="6300192" y="3193626"/>
                  <a:ext cx="1190516" cy="618543"/>
                </a:xfrm>
                <a:prstGeom prst="rtTriangle">
                  <a:avLst/>
                </a:prstGeom>
                <a:solidFill>
                  <a:schemeClr val="bg1">
                    <a:lumMod val="95000"/>
                  </a:schemeClr>
                </a:solidFill>
                <a:ln w="1905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  <p:grpSp>
            <p:nvGrpSpPr>
              <p:cNvPr id="193" name="群組 192"/>
              <p:cNvGrpSpPr/>
              <p:nvPr/>
            </p:nvGrpSpPr>
            <p:grpSpPr>
              <a:xfrm>
                <a:off x="7092280" y="3524693"/>
                <a:ext cx="465895" cy="964937"/>
                <a:chOff x="4162484" y="2957042"/>
                <a:chExt cx="1329526" cy="2753644"/>
              </a:xfrm>
            </p:grpSpPr>
            <p:sp>
              <p:nvSpPr>
                <p:cNvPr id="194" name="橢圓 193"/>
                <p:cNvSpPr/>
                <p:nvPr/>
              </p:nvSpPr>
              <p:spPr>
                <a:xfrm>
                  <a:off x="4784576" y="2957042"/>
                  <a:ext cx="432048" cy="43204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95" name="手繪多邊形 194"/>
                <p:cNvSpPr/>
                <p:nvPr/>
              </p:nvSpPr>
              <p:spPr>
                <a:xfrm>
                  <a:off x="4162484" y="3329797"/>
                  <a:ext cx="1329526" cy="2380889"/>
                </a:xfrm>
                <a:custGeom>
                  <a:avLst/>
                  <a:gdLst>
                    <a:gd name="connsiteX0" fmla="*/ 888520 w 1725283"/>
                    <a:gd name="connsiteY0" fmla="*/ 8627 h 2424023"/>
                    <a:gd name="connsiteX1" fmla="*/ 612475 w 1725283"/>
                    <a:gd name="connsiteY1" fmla="*/ 388189 h 2424023"/>
                    <a:gd name="connsiteX2" fmla="*/ 0 w 1725283"/>
                    <a:gd name="connsiteY2" fmla="*/ 621102 h 2424023"/>
                    <a:gd name="connsiteX3" fmla="*/ 112143 w 1725283"/>
                    <a:gd name="connsiteY3" fmla="*/ 707366 h 2424023"/>
                    <a:gd name="connsiteX4" fmla="*/ 534837 w 1725283"/>
                    <a:gd name="connsiteY4" fmla="*/ 621102 h 2424023"/>
                    <a:gd name="connsiteX5" fmla="*/ 888520 w 1725283"/>
                    <a:gd name="connsiteY5" fmla="*/ 457200 h 2424023"/>
                    <a:gd name="connsiteX6" fmla="*/ 888520 w 1725283"/>
                    <a:gd name="connsiteY6" fmla="*/ 1362974 h 2424023"/>
                    <a:gd name="connsiteX7" fmla="*/ 500332 w 1725283"/>
                    <a:gd name="connsiteY7" fmla="*/ 2346385 h 2424023"/>
                    <a:gd name="connsiteX8" fmla="*/ 621101 w 1725283"/>
                    <a:gd name="connsiteY8" fmla="*/ 2355012 h 2424023"/>
                    <a:gd name="connsiteX9" fmla="*/ 1121434 w 1725283"/>
                    <a:gd name="connsiteY9" fmla="*/ 1423359 h 2424023"/>
                    <a:gd name="connsiteX10" fmla="*/ 1535501 w 1725283"/>
                    <a:gd name="connsiteY10" fmla="*/ 2424023 h 2424023"/>
                    <a:gd name="connsiteX11" fmla="*/ 1725283 w 1725283"/>
                    <a:gd name="connsiteY11" fmla="*/ 2424023 h 2424023"/>
                    <a:gd name="connsiteX12" fmla="*/ 1293962 w 1725283"/>
                    <a:gd name="connsiteY12" fmla="*/ 1224951 h 2424023"/>
                    <a:gd name="connsiteX13" fmla="*/ 1147313 w 1725283"/>
                    <a:gd name="connsiteY13" fmla="*/ 0 h 2424023"/>
                    <a:gd name="connsiteX14" fmla="*/ 888520 w 1725283"/>
                    <a:gd name="connsiteY14" fmla="*/ 8627 h 2424023"/>
                    <a:gd name="connsiteX0" fmla="*/ 888520 w 1725283"/>
                    <a:gd name="connsiteY0" fmla="*/ 8627 h 2424023"/>
                    <a:gd name="connsiteX1" fmla="*/ 612475 w 1725283"/>
                    <a:gd name="connsiteY1" fmla="*/ 388189 h 2424023"/>
                    <a:gd name="connsiteX2" fmla="*/ 0 w 1725283"/>
                    <a:gd name="connsiteY2" fmla="*/ 621102 h 2424023"/>
                    <a:gd name="connsiteX3" fmla="*/ 112143 w 1725283"/>
                    <a:gd name="connsiteY3" fmla="*/ 707366 h 2424023"/>
                    <a:gd name="connsiteX4" fmla="*/ 534837 w 1725283"/>
                    <a:gd name="connsiteY4" fmla="*/ 621102 h 2424023"/>
                    <a:gd name="connsiteX5" fmla="*/ 888520 w 1725283"/>
                    <a:gd name="connsiteY5" fmla="*/ 457200 h 2424023"/>
                    <a:gd name="connsiteX6" fmla="*/ 923025 w 1725283"/>
                    <a:gd name="connsiteY6" fmla="*/ 1052424 h 2424023"/>
                    <a:gd name="connsiteX7" fmla="*/ 500332 w 1725283"/>
                    <a:gd name="connsiteY7" fmla="*/ 2346385 h 2424023"/>
                    <a:gd name="connsiteX8" fmla="*/ 621101 w 1725283"/>
                    <a:gd name="connsiteY8" fmla="*/ 2355012 h 2424023"/>
                    <a:gd name="connsiteX9" fmla="*/ 1121434 w 1725283"/>
                    <a:gd name="connsiteY9" fmla="*/ 1423359 h 2424023"/>
                    <a:gd name="connsiteX10" fmla="*/ 1535501 w 1725283"/>
                    <a:gd name="connsiteY10" fmla="*/ 2424023 h 2424023"/>
                    <a:gd name="connsiteX11" fmla="*/ 1725283 w 1725283"/>
                    <a:gd name="connsiteY11" fmla="*/ 2424023 h 2424023"/>
                    <a:gd name="connsiteX12" fmla="*/ 1293962 w 1725283"/>
                    <a:gd name="connsiteY12" fmla="*/ 1224951 h 2424023"/>
                    <a:gd name="connsiteX13" fmla="*/ 1147313 w 1725283"/>
                    <a:gd name="connsiteY13" fmla="*/ 0 h 2424023"/>
                    <a:gd name="connsiteX14" fmla="*/ 888520 w 1725283"/>
                    <a:gd name="connsiteY14" fmla="*/ 8627 h 2424023"/>
                    <a:gd name="connsiteX0" fmla="*/ 888520 w 1725283"/>
                    <a:gd name="connsiteY0" fmla="*/ 8627 h 2424023"/>
                    <a:gd name="connsiteX1" fmla="*/ 612475 w 1725283"/>
                    <a:gd name="connsiteY1" fmla="*/ 388189 h 2424023"/>
                    <a:gd name="connsiteX2" fmla="*/ 0 w 1725283"/>
                    <a:gd name="connsiteY2" fmla="*/ 621102 h 2424023"/>
                    <a:gd name="connsiteX3" fmla="*/ 112143 w 1725283"/>
                    <a:gd name="connsiteY3" fmla="*/ 707366 h 2424023"/>
                    <a:gd name="connsiteX4" fmla="*/ 534837 w 1725283"/>
                    <a:gd name="connsiteY4" fmla="*/ 621102 h 2424023"/>
                    <a:gd name="connsiteX5" fmla="*/ 888520 w 1725283"/>
                    <a:gd name="connsiteY5" fmla="*/ 457200 h 2424023"/>
                    <a:gd name="connsiteX6" fmla="*/ 923025 w 1725283"/>
                    <a:gd name="connsiteY6" fmla="*/ 1052424 h 2424023"/>
                    <a:gd name="connsiteX7" fmla="*/ 500332 w 1725283"/>
                    <a:gd name="connsiteY7" fmla="*/ 2346385 h 2424023"/>
                    <a:gd name="connsiteX8" fmla="*/ 621101 w 1725283"/>
                    <a:gd name="connsiteY8" fmla="*/ 2355012 h 2424023"/>
                    <a:gd name="connsiteX9" fmla="*/ 1121434 w 1725283"/>
                    <a:gd name="connsiteY9" fmla="*/ 1423359 h 2424023"/>
                    <a:gd name="connsiteX10" fmla="*/ 1535501 w 1725283"/>
                    <a:gd name="connsiteY10" fmla="*/ 2424023 h 2424023"/>
                    <a:gd name="connsiteX11" fmla="*/ 1725283 w 1725283"/>
                    <a:gd name="connsiteY11" fmla="*/ 2424023 h 2424023"/>
                    <a:gd name="connsiteX12" fmla="*/ 1285336 w 1725283"/>
                    <a:gd name="connsiteY12" fmla="*/ 957533 h 2424023"/>
                    <a:gd name="connsiteX13" fmla="*/ 1147313 w 1725283"/>
                    <a:gd name="connsiteY13" fmla="*/ 0 h 2424023"/>
                    <a:gd name="connsiteX14" fmla="*/ 888520 w 1725283"/>
                    <a:gd name="connsiteY14" fmla="*/ 8627 h 2424023"/>
                    <a:gd name="connsiteX0" fmla="*/ 888520 w 1725283"/>
                    <a:gd name="connsiteY0" fmla="*/ 77638 h 2493034"/>
                    <a:gd name="connsiteX1" fmla="*/ 612475 w 1725283"/>
                    <a:gd name="connsiteY1" fmla="*/ 457200 h 2493034"/>
                    <a:gd name="connsiteX2" fmla="*/ 0 w 1725283"/>
                    <a:gd name="connsiteY2" fmla="*/ 690113 h 2493034"/>
                    <a:gd name="connsiteX3" fmla="*/ 112143 w 1725283"/>
                    <a:gd name="connsiteY3" fmla="*/ 776377 h 2493034"/>
                    <a:gd name="connsiteX4" fmla="*/ 534837 w 1725283"/>
                    <a:gd name="connsiteY4" fmla="*/ 690113 h 2493034"/>
                    <a:gd name="connsiteX5" fmla="*/ 888520 w 1725283"/>
                    <a:gd name="connsiteY5" fmla="*/ 526211 h 2493034"/>
                    <a:gd name="connsiteX6" fmla="*/ 923025 w 1725283"/>
                    <a:gd name="connsiteY6" fmla="*/ 1121435 h 2493034"/>
                    <a:gd name="connsiteX7" fmla="*/ 500332 w 1725283"/>
                    <a:gd name="connsiteY7" fmla="*/ 2415396 h 2493034"/>
                    <a:gd name="connsiteX8" fmla="*/ 621101 w 1725283"/>
                    <a:gd name="connsiteY8" fmla="*/ 2424023 h 2493034"/>
                    <a:gd name="connsiteX9" fmla="*/ 1121434 w 1725283"/>
                    <a:gd name="connsiteY9" fmla="*/ 1492370 h 2493034"/>
                    <a:gd name="connsiteX10" fmla="*/ 1535501 w 1725283"/>
                    <a:gd name="connsiteY10" fmla="*/ 2493034 h 2493034"/>
                    <a:gd name="connsiteX11" fmla="*/ 1725283 w 1725283"/>
                    <a:gd name="connsiteY11" fmla="*/ 2493034 h 2493034"/>
                    <a:gd name="connsiteX12" fmla="*/ 1285336 w 1725283"/>
                    <a:gd name="connsiteY12" fmla="*/ 1026544 h 2493034"/>
                    <a:gd name="connsiteX13" fmla="*/ 1104181 w 1725283"/>
                    <a:gd name="connsiteY13" fmla="*/ 0 h 2493034"/>
                    <a:gd name="connsiteX14" fmla="*/ 888520 w 1725283"/>
                    <a:gd name="connsiteY14" fmla="*/ 77638 h 2493034"/>
                    <a:gd name="connsiteX0" fmla="*/ 974784 w 1725283"/>
                    <a:gd name="connsiteY0" fmla="*/ 0 h 2510286"/>
                    <a:gd name="connsiteX1" fmla="*/ 612475 w 1725283"/>
                    <a:gd name="connsiteY1" fmla="*/ 474452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534837 w 1725283"/>
                    <a:gd name="connsiteY4" fmla="*/ 707365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500332 w 1725283"/>
                    <a:gd name="connsiteY7" fmla="*/ 2432648 h 2510286"/>
                    <a:gd name="connsiteX8" fmla="*/ 621101 w 1725283"/>
                    <a:gd name="connsiteY8" fmla="*/ 2441275 h 2510286"/>
                    <a:gd name="connsiteX9" fmla="*/ 1121434 w 1725283"/>
                    <a:gd name="connsiteY9" fmla="*/ 150962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612475 w 1725283"/>
                    <a:gd name="connsiteY1" fmla="*/ 474452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500332 w 1725283"/>
                    <a:gd name="connsiteY7" fmla="*/ 2432648 h 2510286"/>
                    <a:gd name="connsiteX8" fmla="*/ 621101 w 1725283"/>
                    <a:gd name="connsiteY8" fmla="*/ 2441275 h 2510286"/>
                    <a:gd name="connsiteX9" fmla="*/ 1121434 w 1725283"/>
                    <a:gd name="connsiteY9" fmla="*/ 150962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500332 w 1725283"/>
                    <a:gd name="connsiteY7" fmla="*/ 2432648 h 2510286"/>
                    <a:gd name="connsiteX8" fmla="*/ 621101 w 1725283"/>
                    <a:gd name="connsiteY8" fmla="*/ 2441275 h 2510286"/>
                    <a:gd name="connsiteX9" fmla="*/ 1121434 w 1725283"/>
                    <a:gd name="connsiteY9" fmla="*/ 150962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500332 w 1725283"/>
                    <a:gd name="connsiteY7" fmla="*/ 2432648 h 2510286"/>
                    <a:gd name="connsiteX8" fmla="*/ 621101 w 1725283"/>
                    <a:gd name="connsiteY8" fmla="*/ 2441275 h 2510286"/>
                    <a:gd name="connsiteX9" fmla="*/ 1130061 w 1725283"/>
                    <a:gd name="connsiteY9" fmla="*/ 141473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500332 w 1725283"/>
                    <a:gd name="connsiteY7" fmla="*/ 2432648 h 2510286"/>
                    <a:gd name="connsiteX8" fmla="*/ 871267 w 1725283"/>
                    <a:gd name="connsiteY8" fmla="*/ 2475781 h 2510286"/>
                    <a:gd name="connsiteX9" fmla="*/ 1130061 w 1725283"/>
                    <a:gd name="connsiteY9" fmla="*/ 141473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71267 w 1725283"/>
                    <a:gd name="connsiteY8" fmla="*/ 2475781 h 2510286"/>
                    <a:gd name="connsiteX9" fmla="*/ 1130061 w 1725283"/>
                    <a:gd name="connsiteY9" fmla="*/ 141473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54015 w 1725283"/>
                    <a:gd name="connsiteY8" fmla="*/ 2406770 h 2510286"/>
                    <a:gd name="connsiteX9" fmla="*/ 1130061 w 1725283"/>
                    <a:gd name="connsiteY9" fmla="*/ 141473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54015 w 1725283"/>
                    <a:gd name="connsiteY8" fmla="*/ 2406770 h 2510286"/>
                    <a:gd name="connsiteX9" fmla="*/ 1130061 w 1725283"/>
                    <a:gd name="connsiteY9" fmla="*/ 1414732 h 2510286"/>
                    <a:gd name="connsiteX10" fmla="*/ 1362973 w 1725283"/>
                    <a:gd name="connsiteY10" fmla="*/ 2372263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54015 w 1725283"/>
                    <a:gd name="connsiteY8" fmla="*/ 2406770 h 2510286"/>
                    <a:gd name="connsiteX9" fmla="*/ 1130061 w 1725283"/>
                    <a:gd name="connsiteY9" fmla="*/ 1414732 h 2510286"/>
                    <a:gd name="connsiteX10" fmla="*/ 1362973 w 1725283"/>
                    <a:gd name="connsiteY10" fmla="*/ 2372263 h 2510286"/>
                    <a:gd name="connsiteX11" fmla="*/ 1725283 w 1725283"/>
                    <a:gd name="connsiteY11" fmla="*/ 2510286 h 2510286"/>
                    <a:gd name="connsiteX12" fmla="*/ 1509622 w 1725283"/>
                    <a:gd name="connsiteY12" fmla="*/ 2372263 h 2510286"/>
                    <a:gd name="connsiteX13" fmla="*/ 1285336 w 1725283"/>
                    <a:gd name="connsiteY13" fmla="*/ 1043796 h 2510286"/>
                    <a:gd name="connsiteX14" fmla="*/ 1104181 w 1725283"/>
                    <a:gd name="connsiteY14" fmla="*/ 17252 h 2510286"/>
                    <a:gd name="connsiteX15" fmla="*/ 974784 w 1725283"/>
                    <a:gd name="connsiteY15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54015 w 1725283"/>
                    <a:gd name="connsiteY8" fmla="*/ 2406770 h 2510286"/>
                    <a:gd name="connsiteX9" fmla="*/ 1130061 w 1725283"/>
                    <a:gd name="connsiteY9" fmla="*/ 1414732 h 2510286"/>
                    <a:gd name="connsiteX10" fmla="*/ 1362973 w 1725283"/>
                    <a:gd name="connsiteY10" fmla="*/ 2372263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722"/>
                    <a:gd name="connsiteY0" fmla="*/ 0 h 2613483"/>
                    <a:gd name="connsiteX1" fmla="*/ 543463 w 1725722"/>
                    <a:gd name="connsiteY1" fmla="*/ 543463 h 2613483"/>
                    <a:gd name="connsiteX2" fmla="*/ 0 w 1725722"/>
                    <a:gd name="connsiteY2" fmla="*/ 707365 h 2613483"/>
                    <a:gd name="connsiteX3" fmla="*/ 112143 w 1725722"/>
                    <a:gd name="connsiteY3" fmla="*/ 793629 h 2613483"/>
                    <a:gd name="connsiteX4" fmla="*/ 681486 w 1725722"/>
                    <a:gd name="connsiteY4" fmla="*/ 655606 h 2613483"/>
                    <a:gd name="connsiteX5" fmla="*/ 888520 w 1725722"/>
                    <a:gd name="connsiteY5" fmla="*/ 543463 h 2613483"/>
                    <a:gd name="connsiteX6" fmla="*/ 923025 w 1725722"/>
                    <a:gd name="connsiteY6" fmla="*/ 1138687 h 2613483"/>
                    <a:gd name="connsiteX7" fmla="*/ 690113 w 1725722"/>
                    <a:gd name="connsiteY7" fmla="*/ 2406768 h 2613483"/>
                    <a:gd name="connsiteX8" fmla="*/ 854015 w 1725722"/>
                    <a:gd name="connsiteY8" fmla="*/ 2406770 h 2613483"/>
                    <a:gd name="connsiteX9" fmla="*/ 1130061 w 1725722"/>
                    <a:gd name="connsiteY9" fmla="*/ 1414732 h 2613483"/>
                    <a:gd name="connsiteX10" fmla="*/ 1362973 w 1725722"/>
                    <a:gd name="connsiteY10" fmla="*/ 2372263 h 2613483"/>
                    <a:gd name="connsiteX11" fmla="*/ 1725283 w 1725722"/>
                    <a:gd name="connsiteY11" fmla="*/ 2510286 h 2613483"/>
                    <a:gd name="connsiteX12" fmla="*/ 1285336 w 1725722"/>
                    <a:gd name="connsiteY12" fmla="*/ 1043796 h 2613483"/>
                    <a:gd name="connsiteX13" fmla="*/ 1104181 w 1725722"/>
                    <a:gd name="connsiteY13" fmla="*/ 17252 h 2613483"/>
                    <a:gd name="connsiteX14" fmla="*/ 974784 w 1725722"/>
                    <a:gd name="connsiteY14" fmla="*/ 0 h 2613483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54015 w 1725283"/>
                    <a:gd name="connsiteY8" fmla="*/ 2406770 h 2510286"/>
                    <a:gd name="connsiteX9" fmla="*/ 1130061 w 1725283"/>
                    <a:gd name="connsiteY9" fmla="*/ 1414732 h 2510286"/>
                    <a:gd name="connsiteX10" fmla="*/ 1362973 w 1725283"/>
                    <a:gd name="connsiteY10" fmla="*/ 2372263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54015 w 1725283"/>
                    <a:gd name="connsiteY8" fmla="*/ 2406770 h 2510286"/>
                    <a:gd name="connsiteX9" fmla="*/ 1130061 w 1725283"/>
                    <a:gd name="connsiteY9" fmla="*/ 1414732 h 2510286"/>
                    <a:gd name="connsiteX10" fmla="*/ 1362973 w 1725283"/>
                    <a:gd name="connsiteY10" fmla="*/ 2372263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587260"/>
                    <a:gd name="connsiteY0" fmla="*/ 0 h 2406770"/>
                    <a:gd name="connsiteX1" fmla="*/ 543463 w 1587260"/>
                    <a:gd name="connsiteY1" fmla="*/ 543463 h 2406770"/>
                    <a:gd name="connsiteX2" fmla="*/ 0 w 1587260"/>
                    <a:gd name="connsiteY2" fmla="*/ 707365 h 2406770"/>
                    <a:gd name="connsiteX3" fmla="*/ 112143 w 1587260"/>
                    <a:gd name="connsiteY3" fmla="*/ 793629 h 2406770"/>
                    <a:gd name="connsiteX4" fmla="*/ 681486 w 1587260"/>
                    <a:gd name="connsiteY4" fmla="*/ 655606 h 2406770"/>
                    <a:gd name="connsiteX5" fmla="*/ 888520 w 1587260"/>
                    <a:gd name="connsiteY5" fmla="*/ 543463 h 2406770"/>
                    <a:gd name="connsiteX6" fmla="*/ 923025 w 1587260"/>
                    <a:gd name="connsiteY6" fmla="*/ 1138687 h 2406770"/>
                    <a:gd name="connsiteX7" fmla="*/ 690113 w 1587260"/>
                    <a:gd name="connsiteY7" fmla="*/ 2406768 h 2406770"/>
                    <a:gd name="connsiteX8" fmla="*/ 854015 w 1587260"/>
                    <a:gd name="connsiteY8" fmla="*/ 2406770 h 2406770"/>
                    <a:gd name="connsiteX9" fmla="*/ 1130061 w 1587260"/>
                    <a:gd name="connsiteY9" fmla="*/ 1414732 h 2406770"/>
                    <a:gd name="connsiteX10" fmla="*/ 1362973 w 1587260"/>
                    <a:gd name="connsiteY10" fmla="*/ 2372263 h 2406770"/>
                    <a:gd name="connsiteX11" fmla="*/ 1587260 w 1587260"/>
                    <a:gd name="connsiteY11" fmla="*/ 2398142 h 2406770"/>
                    <a:gd name="connsiteX12" fmla="*/ 1285336 w 1587260"/>
                    <a:gd name="connsiteY12" fmla="*/ 1043796 h 2406770"/>
                    <a:gd name="connsiteX13" fmla="*/ 1104181 w 1587260"/>
                    <a:gd name="connsiteY13" fmla="*/ 17252 h 2406770"/>
                    <a:gd name="connsiteX14" fmla="*/ 974784 w 1587260"/>
                    <a:gd name="connsiteY14" fmla="*/ 0 h 2406770"/>
                    <a:gd name="connsiteX0" fmla="*/ 974784 w 1587260"/>
                    <a:gd name="connsiteY0" fmla="*/ 0 h 2406770"/>
                    <a:gd name="connsiteX1" fmla="*/ 543463 w 1587260"/>
                    <a:gd name="connsiteY1" fmla="*/ 543463 h 2406770"/>
                    <a:gd name="connsiteX2" fmla="*/ 0 w 1587260"/>
                    <a:gd name="connsiteY2" fmla="*/ 707365 h 2406770"/>
                    <a:gd name="connsiteX3" fmla="*/ 112143 w 1587260"/>
                    <a:gd name="connsiteY3" fmla="*/ 793629 h 2406770"/>
                    <a:gd name="connsiteX4" fmla="*/ 681486 w 1587260"/>
                    <a:gd name="connsiteY4" fmla="*/ 655606 h 2406770"/>
                    <a:gd name="connsiteX5" fmla="*/ 888520 w 1587260"/>
                    <a:gd name="connsiteY5" fmla="*/ 543463 h 2406770"/>
                    <a:gd name="connsiteX6" fmla="*/ 923025 w 1587260"/>
                    <a:gd name="connsiteY6" fmla="*/ 1138687 h 2406770"/>
                    <a:gd name="connsiteX7" fmla="*/ 690113 w 1587260"/>
                    <a:gd name="connsiteY7" fmla="*/ 2406768 h 2406770"/>
                    <a:gd name="connsiteX8" fmla="*/ 854015 w 1587260"/>
                    <a:gd name="connsiteY8" fmla="*/ 2406770 h 2406770"/>
                    <a:gd name="connsiteX9" fmla="*/ 1130061 w 1587260"/>
                    <a:gd name="connsiteY9" fmla="*/ 1414732 h 2406770"/>
                    <a:gd name="connsiteX10" fmla="*/ 1362973 w 1587260"/>
                    <a:gd name="connsiteY10" fmla="*/ 2372263 h 2406770"/>
                    <a:gd name="connsiteX11" fmla="*/ 1587260 w 1587260"/>
                    <a:gd name="connsiteY11" fmla="*/ 2398142 h 2406770"/>
                    <a:gd name="connsiteX12" fmla="*/ 1285336 w 1587260"/>
                    <a:gd name="connsiteY12" fmla="*/ 1043796 h 2406770"/>
                    <a:gd name="connsiteX13" fmla="*/ 1104181 w 1587260"/>
                    <a:gd name="connsiteY13" fmla="*/ 17252 h 2406770"/>
                    <a:gd name="connsiteX14" fmla="*/ 974784 w 1587260"/>
                    <a:gd name="connsiteY14" fmla="*/ 0 h 2406770"/>
                    <a:gd name="connsiteX0" fmla="*/ 974784 w 1587260"/>
                    <a:gd name="connsiteY0" fmla="*/ 0 h 2406770"/>
                    <a:gd name="connsiteX1" fmla="*/ 543463 w 1587260"/>
                    <a:gd name="connsiteY1" fmla="*/ 543463 h 2406770"/>
                    <a:gd name="connsiteX2" fmla="*/ 0 w 1587260"/>
                    <a:gd name="connsiteY2" fmla="*/ 707365 h 2406770"/>
                    <a:gd name="connsiteX3" fmla="*/ 112143 w 1587260"/>
                    <a:gd name="connsiteY3" fmla="*/ 793629 h 2406770"/>
                    <a:gd name="connsiteX4" fmla="*/ 681486 w 1587260"/>
                    <a:gd name="connsiteY4" fmla="*/ 655606 h 2406770"/>
                    <a:gd name="connsiteX5" fmla="*/ 888520 w 1587260"/>
                    <a:gd name="connsiteY5" fmla="*/ 543463 h 2406770"/>
                    <a:gd name="connsiteX6" fmla="*/ 923025 w 1587260"/>
                    <a:gd name="connsiteY6" fmla="*/ 1138687 h 2406770"/>
                    <a:gd name="connsiteX7" fmla="*/ 690113 w 1587260"/>
                    <a:gd name="connsiteY7" fmla="*/ 2406768 h 2406770"/>
                    <a:gd name="connsiteX8" fmla="*/ 854015 w 1587260"/>
                    <a:gd name="connsiteY8" fmla="*/ 2406770 h 2406770"/>
                    <a:gd name="connsiteX9" fmla="*/ 1130061 w 1587260"/>
                    <a:gd name="connsiteY9" fmla="*/ 1414732 h 2406770"/>
                    <a:gd name="connsiteX10" fmla="*/ 1362973 w 1587260"/>
                    <a:gd name="connsiteY10" fmla="*/ 2372263 h 2406770"/>
                    <a:gd name="connsiteX11" fmla="*/ 1587260 w 1587260"/>
                    <a:gd name="connsiteY11" fmla="*/ 2398142 h 2406770"/>
                    <a:gd name="connsiteX12" fmla="*/ 1285336 w 1587260"/>
                    <a:gd name="connsiteY12" fmla="*/ 1043796 h 2406770"/>
                    <a:gd name="connsiteX13" fmla="*/ 1104181 w 1587260"/>
                    <a:gd name="connsiteY13" fmla="*/ 17252 h 2406770"/>
                    <a:gd name="connsiteX14" fmla="*/ 974784 w 1587260"/>
                    <a:gd name="connsiteY14" fmla="*/ 0 h 2406770"/>
                    <a:gd name="connsiteX0" fmla="*/ 974784 w 1552754"/>
                    <a:gd name="connsiteY0" fmla="*/ 0 h 2406770"/>
                    <a:gd name="connsiteX1" fmla="*/ 543463 w 1552754"/>
                    <a:gd name="connsiteY1" fmla="*/ 543463 h 2406770"/>
                    <a:gd name="connsiteX2" fmla="*/ 0 w 1552754"/>
                    <a:gd name="connsiteY2" fmla="*/ 707365 h 2406770"/>
                    <a:gd name="connsiteX3" fmla="*/ 112143 w 1552754"/>
                    <a:gd name="connsiteY3" fmla="*/ 793629 h 2406770"/>
                    <a:gd name="connsiteX4" fmla="*/ 681486 w 1552754"/>
                    <a:gd name="connsiteY4" fmla="*/ 655606 h 2406770"/>
                    <a:gd name="connsiteX5" fmla="*/ 888520 w 1552754"/>
                    <a:gd name="connsiteY5" fmla="*/ 543463 h 2406770"/>
                    <a:gd name="connsiteX6" fmla="*/ 923025 w 1552754"/>
                    <a:gd name="connsiteY6" fmla="*/ 1138687 h 2406770"/>
                    <a:gd name="connsiteX7" fmla="*/ 690113 w 1552754"/>
                    <a:gd name="connsiteY7" fmla="*/ 2406768 h 2406770"/>
                    <a:gd name="connsiteX8" fmla="*/ 854015 w 1552754"/>
                    <a:gd name="connsiteY8" fmla="*/ 2406770 h 2406770"/>
                    <a:gd name="connsiteX9" fmla="*/ 1130061 w 1552754"/>
                    <a:gd name="connsiteY9" fmla="*/ 1414732 h 2406770"/>
                    <a:gd name="connsiteX10" fmla="*/ 1362973 w 1552754"/>
                    <a:gd name="connsiteY10" fmla="*/ 2372263 h 2406770"/>
                    <a:gd name="connsiteX11" fmla="*/ 1552754 w 1552754"/>
                    <a:gd name="connsiteY11" fmla="*/ 2380889 h 2406770"/>
                    <a:gd name="connsiteX12" fmla="*/ 1285336 w 1552754"/>
                    <a:gd name="connsiteY12" fmla="*/ 1043796 h 2406770"/>
                    <a:gd name="connsiteX13" fmla="*/ 1104181 w 1552754"/>
                    <a:gd name="connsiteY13" fmla="*/ 17252 h 2406770"/>
                    <a:gd name="connsiteX14" fmla="*/ 974784 w 1552754"/>
                    <a:gd name="connsiteY14" fmla="*/ 0 h 2406770"/>
                    <a:gd name="connsiteX0" fmla="*/ 974784 w 1552754"/>
                    <a:gd name="connsiteY0" fmla="*/ 0 h 2406770"/>
                    <a:gd name="connsiteX1" fmla="*/ 543463 w 1552754"/>
                    <a:gd name="connsiteY1" fmla="*/ 543463 h 2406770"/>
                    <a:gd name="connsiteX2" fmla="*/ 0 w 1552754"/>
                    <a:gd name="connsiteY2" fmla="*/ 707365 h 2406770"/>
                    <a:gd name="connsiteX3" fmla="*/ 112143 w 1552754"/>
                    <a:gd name="connsiteY3" fmla="*/ 793629 h 2406770"/>
                    <a:gd name="connsiteX4" fmla="*/ 681486 w 1552754"/>
                    <a:gd name="connsiteY4" fmla="*/ 655606 h 2406770"/>
                    <a:gd name="connsiteX5" fmla="*/ 888520 w 1552754"/>
                    <a:gd name="connsiteY5" fmla="*/ 543463 h 2406770"/>
                    <a:gd name="connsiteX6" fmla="*/ 923025 w 1552754"/>
                    <a:gd name="connsiteY6" fmla="*/ 1138687 h 2406770"/>
                    <a:gd name="connsiteX7" fmla="*/ 690113 w 1552754"/>
                    <a:gd name="connsiteY7" fmla="*/ 2406768 h 2406770"/>
                    <a:gd name="connsiteX8" fmla="*/ 854015 w 1552754"/>
                    <a:gd name="connsiteY8" fmla="*/ 2406770 h 2406770"/>
                    <a:gd name="connsiteX9" fmla="*/ 1130061 w 1552754"/>
                    <a:gd name="connsiteY9" fmla="*/ 1414732 h 2406770"/>
                    <a:gd name="connsiteX10" fmla="*/ 1362973 w 1552754"/>
                    <a:gd name="connsiteY10" fmla="*/ 2372263 h 2406770"/>
                    <a:gd name="connsiteX11" fmla="*/ 1552754 w 1552754"/>
                    <a:gd name="connsiteY11" fmla="*/ 2380889 h 2406770"/>
                    <a:gd name="connsiteX12" fmla="*/ 1104181 w 1552754"/>
                    <a:gd name="connsiteY12" fmla="*/ 17252 h 2406770"/>
                    <a:gd name="connsiteX13" fmla="*/ 974784 w 1552754"/>
                    <a:gd name="connsiteY13" fmla="*/ 0 h 2406770"/>
                    <a:gd name="connsiteX0" fmla="*/ 974784 w 1552754"/>
                    <a:gd name="connsiteY0" fmla="*/ 0 h 2406770"/>
                    <a:gd name="connsiteX1" fmla="*/ 543463 w 1552754"/>
                    <a:gd name="connsiteY1" fmla="*/ 543463 h 2406770"/>
                    <a:gd name="connsiteX2" fmla="*/ 0 w 1552754"/>
                    <a:gd name="connsiteY2" fmla="*/ 707365 h 2406770"/>
                    <a:gd name="connsiteX3" fmla="*/ 112143 w 1552754"/>
                    <a:gd name="connsiteY3" fmla="*/ 793629 h 2406770"/>
                    <a:gd name="connsiteX4" fmla="*/ 681486 w 1552754"/>
                    <a:gd name="connsiteY4" fmla="*/ 655606 h 2406770"/>
                    <a:gd name="connsiteX5" fmla="*/ 888520 w 1552754"/>
                    <a:gd name="connsiteY5" fmla="*/ 543463 h 2406770"/>
                    <a:gd name="connsiteX6" fmla="*/ 923025 w 1552754"/>
                    <a:gd name="connsiteY6" fmla="*/ 1138687 h 2406770"/>
                    <a:gd name="connsiteX7" fmla="*/ 690113 w 1552754"/>
                    <a:gd name="connsiteY7" fmla="*/ 2406768 h 2406770"/>
                    <a:gd name="connsiteX8" fmla="*/ 854015 w 1552754"/>
                    <a:gd name="connsiteY8" fmla="*/ 2406770 h 2406770"/>
                    <a:gd name="connsiteX9" fmla="*/ 1130061 w 1552754"/>
                    <a:gd name="connsiteY9" fmla="*/ 1414732 h 2406770"/>
                    <a:gd name="connsiteX10" fmla="*/ 1362973 w 1552754"/>
                    <a:gd name="connsiteY10" fmla="*/ 2372263 h 2406770"/>
                    <a:gd name="connsiteX11" fmla="*/ 1552754 w 1552754"/>
                    <a:gd name="connsiteY11" fmla="*/ 2380889 h 2406770"/>
                    <a:gd name="connsiteX12" fmla="*/ 1104181 w 1552754"/>
                    <a:gd name="connsiteY12" fmla="*/ 17252 h 2406770"/>
                    <a:gd name="connsiteX13" fmla="*/ 974784 w 1552754"/>
                    <a:gd name="connsiteY13" fmla="*/ 0 h 2406770"/>
                    <a:gd name="connsiteX0" fmla="*/ 974784 w 1552754"/>
                    <a:gd name="connsiteY0" fmla="*/ 51759 h 2458529"/>
                    <a:gd name="connsiteX1" fmla="*/ 543463 w 1552754"/>
                    <a:gd name="connsiteY1" fmla="*/ 595222 h 2458529"/>
                    <a:gd name="connsiteX2" fmla="*/ 0 w 1552754"/>
                    <a:gd name="connsiteY2" fmla="*/ 759124 h 2458529"/>
                    <a:gd name="connsiteX3" fmla="*/ 112143 w 1552754"/>
                    <a:gd name="connsiteY3" fmla="*/ 845388 h 2458529"/>
                    <a:gd name="connsiteX4" fmla="*/ 681486 w 1552754"/>
                    <a:gd name="connsiteY4" fmla="*/ 707365 h 2458529"/>
                    <a:gd name="connsiteX5" fmla="*/ 888520 w 1552754"/>
                    <a:gd name="connsiteY5" fmla="*/ 595222 h 2458529"/>
                    <a:gd name="connsiteX6" fmla="*/ 923025 w 1552754"/>
                    <a:gd name="connsiteY6" fmla="*/ 1190446 h 2458529"/>
                    <a:gd name="connsiteX7" fmla="*/ 690113 w 1552754"/>
                    <a:gd name="connsiteY7" fmla="*/ 2458527 h 2458529"/>
                    <a:gd name="connsiteX8" fmla="*/ 854015 w 1552754"/>
                    <a:gd name="connsiteY8" fmla="*/ 2458529 h 2458529"/>
                    <a:gd name="connsiteX9" fmla="*/ 1130061 w 1552754"/>
                    <a:gd name="connsiteY9" fmla="*/ 1466491 h 2458529"/>
                    <a:gd name="connsiteX10" fmla="*/ 1362973 w 1552754"/>
                    <a:gd name="connsiteY10" fmla="*/ 2424022 h 2458529"/>
                    <a:gd name="connsiteX11" fmla="*/ 1552754 w 1552754"/>
                    <a:gd name="connsiteY11" fmla="*/ 2432648 h 2458529"/>
                    <a:gd name="connsiteX12" fmla="*/ 1052422 w 1552754"/>
                    <a:gd name="connsiteY12" fmla="*/ 0 h 2458529"/>
                    <a:gd name="connsiteX13" fmla="*/ 974784 w 1552754"/>
                    <a:gd name="connsiteY13" fmla="*/ 51759 h 2458529"/>
                    <a:gd name="connsiteX0" fmla="*/ 974784 w 1552754"/>
                    <a:gd name="connsiteY0" fmla="*/ 8627 h 2415397"/>
                    <a:gd name="connsiteX1" fmla="*/ 543463 w 1552754"/>
                    <a:gd name="connsiteY1" fmla="*/ 552090 h 2415397"/>
                    <a:gd name="connsiteX2" fmla="*/ 0 w 1552754"/>
                    <a:gd name="connsiteY2" fmla="*/ 715992 h 2415397"/>
                    <a:gd name="connsiteX3" fmla="*/ 112143 w 1552754"/>
                    <a:gd name="connsiteY3" fmla="*/ 802256 h 2415397"/>
                    <a:gd name="connsiteX4" fmla="*/ 681486 w 1552754"/>
                    <a:gd name="connsiteY4" fmla="*/ 664233 h 2415397"/>
                    <a:gd name="connsiteX5" fmla="*/ 888520 w 1552754"/>
                    <a:gd name="connsiteY5" fmla="*/ 552090 h 2415397"/>
                    <a:gd name="connsiteX6" fmla="*/ 923025 w 1552754"/>
                    <a:gd name="connsiteY6" fmla="*/ 1147314 h 2415397"/>
                    <a:gd name="connsiteX7" fmla="*/ 690113 w 1552754"/>
                    <a:gd name="connsiteY7" fmla="*/ 2415395 h 2415397"/>
                    <a:gd name="connsiteX8" fmla="*/ 854015 w 1552754"/>
                    <a:gd name="connsiteY8" fmla="*/ 2415397 h 2415397"/>
                    <a:gd name="connsiteX9" fmla="*/ 1130061 w 1552754"/>
                    <a:gd name="connsiteY9" fmla="*/ 1423359 h 2415397"/>
                    <a:gd name="connsiteX10" fmla="*/ 1362973 w 1552754"/>
                    <a:gd name="connsiteY10" fmla="*/ 2380890 h 2415397"/>
                    <a:gd name="connsiteX11" fmla="*/ 1552754 w 1552754"/>
                    <a:gd name="connsiteY11" fmla="*/ 2389516 h 2415397"/>
                    <a:gd name="connsiteX12" fmla="*/ 1130060 w 1552754"/>
                    <a:gd name="connsiteY12" fmla="*/ 0 h 2415397"/>
                    <a:gd name="connsiteX13" fmla="*/ 974784 w 1552754"/>
                    <a:gd name="connsiteY13" fmla="*/ 8627 h 2415397"/>
                    <a:gd name="connsiteX0" fmla="*/ 974784 w 1552754"/>
                    <a:gd name="connsiteY0" fmla="*/ 8627 h 2415397"/>
                    <a:gd name="connsiteX1" fmla="*/ 543463 w 1552754"/>
                    <a:gd name="connsiteY1" fmla="*/ 552090 h 2415397"/>
                    <a:gd name="connsiteX2" fmla="*/ 0 w 1552754"/>
                    <a:gd name="connsiteY2" fmla="*/ 715992 h 2415397"/>
                    <a:gd name="connsiteX3" fmla="*/ 112143 w 1552754"/>
                    <a:gd name="connsiteY3" fmla="*/ 802256 h 2415397"/>
                    <a:gd name="connsiteX4" fmla="*/ 681486 w 1552754"/>
                    <a:gd name="connsiteY4" fmla="*/ 664233 h 2415397"/>
                    <a:gd name="connsiteX5" fmla="*/ 888520 w 1552754"/>
                    <a:gd name="connsiteY5" fmla="*/ 552090 h 2415397"/>
                    <a:gd name="connsiteX6" fmla="*/ 923025 w 1552754"/>
                    <a:gd name="connsiteY6" fmla="*/ 1147314 h 2415397"/>
                    <a:gd name="connsiteX7" fmla="*/ 690113 w 1552754"/>
                    <a:gd name="connsiteY7" fmla="*/ 2415395 h 2415397"/>
                    <a:gd name="connsiteX8" fmla="*/ 854015 w 1552754"/>
                    <a:gd name="connsiteY8" fmla="*/ 2415397 h 2415397"/>
                    <a:gd name="connsiteX9" fmla="*/ 1130061 w 1552754"/>
                    <a:gd name="connsiteY9" fmla="*/ 1423359 h 2415397"/>
                    <a:gd name="connsiteX10" fmla="*/ 1362973 w 1552754"/>
                    <a:gd name="connsiteY10" fmla="*/ 2380890 h 2415397"/>
                    <a:gd name="connsiteX11" fmla="*/ 1552754 w 1552754"/>
                    <a:gd name="connsiteY11" fmla="*/ 2389516 h 2415397"/>
                    <a:gd name="connsiteX12" fmla="*/ 1112807 w 1552754"/>
                    <a:gd name="connsiteY12" fmla="*/ 0 h 2415397"/>
                    <a:gd name="connsiteX13" fmla="*/ 974784 w 1552754"/>
                    <a:gd name="connsiteY13" fmla="*/ 8627 h 2415397"/>
                    <a:gd name="connsiteX0" fmla="*/ 974784 w 1552754"/>
                    <a:gd name="connsiteY0" fmla="*/ 8627 h 2432648"/>
                    <a:gd name="connsiteX1" fmla="*/ 543463 w 1552754"/>
                    <a:gd name="connsiteY1" fmla="*/ 552090 h 2432648"/>
                    <a:gd name="connsiteX2" fmla="*/ 0 w 1552754"/>
                    <a:gd name="connsiteY2" fmla="*/ 715992 h 2432648"/>
                    <a:gd name="connsiteX3" fmla="*/ 112143 w 1552754"/>
                    <a:gd name="connsiteY3" fmla="*/ 802256 h 2432648"/>
                    <a:gd name="connsiteX4" fmla="*/ 681486 w 1552754"/>
                    <a:gd name="connsiteY4" fmla="*/ 664233 h 2432648"/>
                    <a:gd name="connsiteX5" fmla="*/ 888520 w 1552754"/>
                    <a:gd name="connsiteY5" fmla="*/ 552090 h 2432648"/>
                    <a:gd name="connsiteX6" fmla="*/ 923025 w 1552754"/>
                    <a:gd name="connsiteY6" fmla="*/ 1147314 h 2432648"/>
                    <a:gd name="connsiteX7" fmla="*/ 690113 w 1552754"/>
                    <a:gd name="connsiteY7" fmla="*/ 2415395 h 2432648"/>
                    <a:gd name="connsiteX8" fmla="*/ 854015 w 1552754"/>
                    <a:gd name="connsiteY8" fmla="*/ 2415397 h 2432648"/>
                    <a:gd name="connsiteX9" fmla="*/ 1130061 w 1552754"/>
                    <a:gd name="connsiteY9" fmla="*/ 1423359 h 2432648"/>
                    <a:gd name="connsiteX10" fmla="*/ 1345720 w 1552754"/>
                    <a:gd name="connsiteY10" fmla="*/ 2432648 h 2432648"/>
                    <a:gd name="connsiteX11" fmla="*/ 1552754 w 1552754"/>
                    <a:gd name="connsiteY11" fmla="*/ 2389516 h 2432648"/>
                    <a:gd name="connsiteX12" fmla="*/ 1112807 w 1552754"/>
                    <a:gd name="connsiteY12" fmla="*/ 0 h 2432648"/>
                    <a:gd name="connsiteX13" fmla="*/ 974784 w 1552754"/>
                    <a:gd name="connsiteY13" fmla="*/ 8627 h 2432648"/>
                    <a:gd name="connsiteX0" fmla="*/ 974784 w 1483743"/>
                    <a:gd name="connsiteY0" fmla="*/ 8627 h 2432648"/>
                    <a:gd name="connsiteX1" fmla="*/ 543463 w 1483743"/>
                    <a:gd name="connsiteY1" fmla="*/ 552090 h 2432648"/>
                    <a:gd name="connsiteX2" fmla="*/ 0 w 1483743"/>
                    <a:gd name="connsiteY2" fmla="*/ 715992 h 2432648"/>
                    <a:gd name="connsiteX3" fmla="*/ 112143 w 1483743"/>
                    <a:gd name="connsiteY3" fmla="*/ 802256 h 2432648"/>
                    <a:gd name="connsiteX4" fmla="*/ 681486 w 1483743"/>
                    <a:gd name="connsiteY4" fmla="*/ 664233 h 2432648"/>
                    <a:gd name="connsiteX5" fmla="*/ 888520 w 1483743"/>
                    <a:gd name="connsiteY5" fmla="*/ 552090 h 2432648"/>
                    <a:gd name="connsiteX6" fmla="*/ 923025 w 1483743"/>
                    <a:gd name="connsiteY6" fmla="*/ 1147314 h 2432648"/>
                    <a:gd name="connsiteX7" fmla="*/ 690113 w 1483743"/>
                    <a:gd name="connsiteY7" fmla="*/ 2415395 h 2432648"/>
                    <a:gd name="connsiteX8" fmla="*/ 854015 w 1483743"/>
                    <a:gd name="connsiteY8" fmla="*/ 2415397 h 2432648"/>
                    <a:gd name="connsiteX9" fmla="*/ 1130061 w 1483743"/>
                    <a:gd name="connsiteY9" fmla="*/ 1423359 h 2432648"/>
                    <a:gd name="connsiteX10" fmla="*/ 1345720 w 1483743"/>
                    <a:gd name="connsiteY10" fmla="*/ 2432648 h 2432648"/>
                    <a:gd name="connsiteX11" fmla="*/ 1483743 w 1483743"/>
                    <a:gd name="connsiteY11" fmla="*/ 2424022 h 2432648"/>
                    <a:gd name="connsiteX12" fmla="*/ 1112807 w 1483743"/>
                    <a:gd name="connsiteY12" fmla="*/ 0 h 2432648"/>
                    <a:gd name="connsiteX13" fmla="*/ 974784 w 1483743"/>
                    <a:gd name="connsiteY13" fmla="*/ 8627 h 2432648"/>
                    <a:gd name="connsiteX0" fmla="*/ 974784 w 1483743"/>
                    <a:gd name="connsiteY0" fmla="*/ 0 h 2424021"/>
                    <a:gd name="connsiteX1" fmla="*/ 543463 w 1483743"/>
                    <a:gd name="connsiteY1" fmla="*/ 543463 h 2424021"/>
                    <a:gd name="connsiteX2" fmla="*/ 0 w 1483743"/>
                    <a:gd name="connsiteY2" fmla="*/ 707365 h 2424021"/>
                    <a:gd name="connsiteX3" fmla="*/ 112143 w 1483743"/>
                    <a:gd name="connsiteY3" fmla="*/ 793629 h 2424021"/>
                    <a:gd name="connsiteX4" fmla="*/ 681486 w 1483743"/>
                    <a:gd name="connsiteY4" fmla="*/ 655606 h 2424021"/>
                    <a:gd name="connsiteX5" fmla="*/ 888520 w 1483743"/>
                    <a:gd name="connsiteY5" fmla="*/ 543463 h 2424021"/>
                    <a:gd name="connsiteX6" fmla="*/ 923025 w 1483743"/>
                    <a:gd name="connsiteY6" fmla="*/ 1138687 h 2424021"/>
                    <a:gd name="connsiteX7" fmla="*/ 690113 w 1483743"/>
                    <a:gd name="connsiteY7" fmla="*/ 2406768 h 2424021"/>
                    <a:gd name="connsiteX8" fmla="*/ 854015 w 1483743"/>
                    <a:gd name="connsiteY8" fmla="*/ 2406770 h 2424021"/>
                    <a:gd name="connsiteX9" fmla="*/ 1130061 w 1483743"/>
                    <a:gd name="connsiteY9" fmla="*/ 1414732 h 2424021"/>
                    <a:gd name="connsiteX10" fmla="*/ 1345720 w 1483743"/>
                    <a:gd name="connsiteY10" fmla="*/ 2424021 h 2424021"/>
                    <a:gd name="connsiteX11" fmla="*/ 1483743 w 1483743"/>
                    <a:gd name="connsiteY11" fmla="*/ 2415395 h 2424021"/>
                    <a:gd name="connsiteX12" fmla="*/ 1086928 w 1483743"/>
                    <a:gd name="connsiteY12" fmla="*/ 51758 h 2424021"/>
                    <a:gd name="connsiteX13" fmla="*/ 974784 w 1483743"/>
                    <a:gd name="connsiteY13" fmla="*/ 0 h 2424021"/>
                    <a:gd name="connsiteX0" fmla="*/ 974784 w 1483743"/>
                    <a:gd name="connsiteY0" fmla="*/ 0 h 2380889"/>
                    <a:gd name="connsiteX1" fmla="*/ 543463 w 1483743"/>
                    <a:gd name="connsiteY1" fmla="*/ 500331 h 2380889"/>
                    <a:gd name="connsiteX2" fmla="*/ 0 w 1483743"/>
                    <a:gd name="connsiteY2" fmla="*/ 664233 h 2380889"/>
                    <a:gd name="connsiteX3" fmla="*/ 112143 w 1483743"/>
                    <a:gd name="connsiteY3" fmla="*/ 750497 h 2380889"/>
                    <a:gd name="connsiteX4" fmla="*/ 681486 w 1483743"/>
                    <a:gd name="connsiteY4" fmla="*/ 612474 h 2380889"/>
                    <a:gd name="connsiteX5" fmla="*/ 888520 w 1483743"/>
                    <a:gd name="connsiteY5" fmla="*/ 500331 h 2380889"/>
                    <a:gd name="connsiteX6" fmla="*/ 923025 w 1483743"/>
                    <a:gd name="connsiteY6" fmla="*/ 1095555 h 2380889"/>
                    <a:gd name="connsiteX7" fmla="*/ 690113 w 1483743"/>
                    <a:gd name="connsiteY7" fmla="*/ 2363636 h 2380889"/>
                    <a:gd name="connsiteX8" fmla="*/ 854015 w 1483743"/>
                    <a:gd name="connsiteY8" fmla="*/ 2363638 h 2380889"/>
                    <a:gd name="connsiteX9" fmla="*/ 1130061 w 1483743"/>
                    <a:gd name="connsiteY9" fmla="*/ 1371600 h 2380889"/>
                    <a:gd name="connsiteX10" fmla="*/ 1345720 w 1483743"/>
                    <a:gd name="connsiteY10" fmla="*/ 2380889 h 2380889"/>
                    <a:gd name="connsiteX11" fmla="*/ 1483743 w 1483743"/>
                    <a:gd name="connsiteY11" fmla="*/ 2372263 h 2380889"/>
                    <a:gd name="connsiteX12" fmla="*/ 1086928 w 1483743"/>
                    <a:gd name="connsiteY12" fmla="*/ 8626 h 2380889"/>
                    <a:gd name="connsiteX13" fmla="*/ 974784 w 1483743"/>
                    <a:gd name="connsiteY13" fmla="*/ 0 h 2380889"/>
                    <a:gd name="connsiteX0" fmla="*/ 974784 w 1483743"/>
                    <a:gd name="connsiteY0" fmla="*/ 0 h 2380889"/>
                    <a:gd name="connsiteX1" fmla="*/ 655606 w 1483743"/>
                    <a:gd name="connsiteY1" fmla="*/ 474452 h 2380889"/>
                    <a:gd name="connsiteX2" fmla="*/ 0 w 1483743"/>
                    <a:gd name="connsiteY2" fmla="*/ 664233 h 2380889"/>
                    <a:gd name="connsiteX3" fmla="*/ 112143 w 1483743"/>
                    <a:gd name="connsiteY3" fmla="*/ 750497 h 2380889"/>
                    <a:gd name="connsiteX4" fmla="*/ 681486 w 1483743"/>
                    <a:gd name="connsiteY4" fmla="*/ 612474 h 2380889"/>
                    <a:gd name="connsiteX5" fmla="*/ 888520 w 1483743"/>
                    <a:gd name="connsiteY5" fmla="*/ 500331 h 2380889"/>
                    <a:gd name="connsiteX6" fmla="*/ 923025 w 1483743"/>
                    <a:gd name="connsiteY6" fmla="*/ 1095555 h 2380889"/>
                    <a:gd name="connsiteX7" fmla="*/ 690113 w 1483743"/>
                    <a:gd name="connsiteY7" fmla="*/ 2363636 h 2380889"/>
                    <a:gd name="connsiteX8" fmla="*/ 854015 w 1483743"/>
                    <a:gd name="connsiteY8" fmla="*/ 2363638 h 2380889"/>
                    <a:gd name="connsiteX9" fmla="*/ 1130061 w 1483743"/>
                    <a:gd name="connsiteY9" fmla="*/ 1371600 h 2380889"/>
                    <a:gd name="connsiteX10" fmla="*/ 1345720 w 1483743"/>
                    <a:gd name="connsiteY10" fmla="*/ 2380889 h 2380889"/>
                    <a:gd name="connsiteX11" fmla="*/ 1483743 w 1483743"/>
                    <a:gd name="connsiteY11" fmla="*/ 2372263 h 2380889"/>
                    <a:gd name="connsiteX12" fmla="*/ 1086928 w 1483743"/>
                    <a:gd name="connsiteY12" fmla="*/ 8626 h 2380889"/>
                    <a:gd name="connsiteX13" fmla="*/ 974784 w 1483743"/>
                    <a:gd name="connsiteY13" fmla="*/ 0 h 2380889"/>
                    <a:gd name="connsiteX0" fmla="*/ 974784 w 1483743"/>
                    <a:gd name="connsiteY0" fmla="*/ 0 h 2380889"/>
                    <a:gd name="connsiteX1" fmla="*/ 655606 w 1483743"/>
                    <a:gd name="connsiteY1" fmla="*/ 474452 h 2380889"/>
                    <a:gd name="connsiteX2" fmla="*/ 77638 w 1483743"/>
                    <a:gd name="connsiteY2" fmla="*/ 638354 h 2380889"/>
                    <a:gd name="connsiteX3" fmla="*/ 0 w 1483743"/>
                    <a:gd name="connsiteY3" fmla="*/ 664233 h 2380889"/>
                    <a:gd name="connsiteX4" fmla="*/ 112143 w 1483743"/>
                    <a:gd name="connsiteY4" fmla="*/ 750497 h 2380889"/>
                    <a:gd name="connsiteX5" fmla="*/ 681486 w 1483743"/>
                    <a:gd name="connsiteY5" fmla="*/ 612474 h 2380889"/>
                    <a:gd name="connsiteX6" fmla="*/ 888520 w 1483743"/>
                    <a:gd name="connsiteY6" fmla="*/ 500331 h 2380889"/>
                    <a:gd name="connsiteX7" fmla="*/ 923025 w 1483743"/>
                    <a:gd name="connsiteY7" fmla="*/ 1095555 h 2380889"/>
                    <a:gd name="connsiteX8" fmla="*/ 690113 w 1483743"/>
                    <a:gd name="connsiteY8" fmla="*/ 2363636 h 2380889"/>
                    <a:gd name="connsiteX9" fmla="*/ 854015 w 1483743"/>
                    <a:gd name="connsiteY9" fmla="*/ 2363638 h 2380889"/>
                    <a:gd name="connsiteX10" fmla="*/ 1130061 w 1483743"/>
                    <a:gd name="connsiteY10" fmla="*/ 1371600 h 2380889"/>
                    <a:gd name="connsiteX11" fmla="*/ 1345720 w 1483743"/>
                    <a:gd name="connsiteY11" fmla="*/ 2380889 h 2380889"/>
                    <a:gd name="connsiteX12" fmla="*/ 1483743 w 1483743"/>
                    <a:gd name="connsiteY12" fmla="*/ 2372263 h 2380889"/>
                    <a:gd name="connsiteX13" fmla="*/ 1086928 w 1483743"/>
                    <a:gd name="connsiteY13" fmla="*/ 8626 h 2380889"/>
                    <a:gd name="connsiteX14" fmla="*/ 974784 w 1483743"/>
                    <a:gd name="connsiteY14" fmla="*/ 0 h 2380889"/>
                    <a:gd name="connsiteX0" fmla="*/ 974784 w 1483743"/>
                    <a:gd name="connsiteY0" fmla="*/ 0 h 2380889"/>
                    <a:gd name="connsiteX1" fmla="*/ 655606 w 1483743"/>
                    <a:gd name="connsiteY1" fmla="*/ 474452 h 2380889"/>
                    <a:gd name="connsiteX2" fmla="*/ 77638 w 1483743"/>
                    <a:gd name="connsiteY2" fmla="*/ 638354 h 2380889"/>
                    <a:gd name="connsiteX3" fmla="*/ 0 w 1483743"/>
                    <a:gd name="connsiteY3" fmla="*/ 664233 h 2380889"/>
                    <a:gd name="connsiteX4" fmla="*/ 112143 w 1483743"/>
                    <a:gd name="connsiteY4" fmla="*/ 750497 h 2380889"/>
                    <a:gd name="connsiteX5" fmla="*/ 681486 w 1483743"/>
                    <a:gd name="connsiteY5" fmla="*/ 612474 h 2380889"/>
                    <a:gd name="connsiteX6" fmla="*/ 888520 w 1483743"/>
                    <a:gd name="connsiteY6" fmla="*/ 500331 h 2380889"/>
                    <a:gd name="connsiteX7" fmla="*/ 923025 w 1483743"/>
                    <a:gd name="connsiteY7" fmla="*/ 1095555 h 2380889"/>
                    <a:gd name="connsiteX8" fmla="*/ 690113 w 1483743"/>
                    <a:gd name="connsiteY8" fmla="*/ 2363636 h 2380889"/>
                    <a:gd name="connsiteX9" fmla="*/ 854015 w 1483743"/>
                    <a:gd name="connsiteY9" fmla="*/ 2363638 h 2380889"/>
                    <a:gd name="connsiteX10" fmla="*/ 1130061 w 1483743"/>
                    <a:gd name="connsiteY10" fmla="*/ 1371600 h 2380889"/>
                    <a:gd name="connsiteX11" fmla="*/ 1345720 w 1483743"/>
                    <a:gd name="connsiteY11" fmla="*/ 2380889 h 2380889"/>
                    <a:gd name="connsiteX12" fmla="*/ 1483743 w 1483743"/>
                    <a:gd name="connsiteY12" fmla="*/ 2372263 h 2380889"/>
                    <a:gd name="connsiteX13" fmla="*/ 1086928 w 1483743"/>
                    <a:gd name="connsiteY13" fmla="*/ 8626 h 2380889"/>
                    <a:gd name="connsiteX14" fmla="*/ 974784 w 1483743"/>
                    <a:gd name="connsiteY14" fmla="*/ 0 h 2380889"/>
                    <a:gd name="connsiteX0" fmla="*/ 974784 w 1483743"/>
                    <a:gd name="connsiteY0" fmla="*/ 0 h 2380889"/>
                    <a:gd name="connsiteX1" fmla="*/ 577968 w 1483743"/>
                    <a:gd name="connsiteY1" fmla="*/ 431320 h 2380889"/>
                    <a:gd name="connsiteX2" fmla="*/ 77638 w 1483743"/>
                    <a:gd name="connsiteY2" fmla="*/ 638354 h 2380889"/>
                    <a:gd name="connsiteX3" fmla="*/ 0 w 1483743"/>
                    <a:gd name="connsiteY3" fmla="*/ 664233 h 2380889"/>
                    <a:gd name="connsiteX4" fmla="*/ 112143 w 1483743"/>
                    <a:gd name="connsiteY4" fmla="*/ 750497 h 2380889"/>
                    <a:gd name="connsiteX5" fmla="*/ 681486 w 1483743"/>
                    <a:gd name="connsiteY5" fmla="*/ 612474 h 2380889"/>
                    <a:gd name="connsiteX6" fmla="*/ 888520 w 1483743"/>
                    <a:gd name="connsiteY6" fmla="*/ 500331 h 2380889"/>
                    <a:gd name="connsiteX7" fmla="*/ 923025 w 1483743"/>
                    <a:gd name="connsiteY7" fmla="*/ 1095555 h 2380889"/>
                    <a:gd name="connsiteX8" fmla="*/ 690113 w 1483743"/>
                    <a:gd name="connsiteY8" fmla="*/ 2363636 h 2380889"/>
                    <a:gd name="connsiteX9" fmla="*/ 854015 w 1483743"/>
                    <a:gd name="connsiteY9" fmla="*/ 2363638 h 2380889"/>
                    <a:gd name="connsiteX10" fmla="*/ 1130061 w 1483743"/>
                    <a:gd name="connsiteY10" fmla="*/ 1371600 h 2380889"/>
                    <a:gd name="connsiteX11" fmla="*/ 1345720 w 1483743"/>
                    <a:gd name="connsiteY11" fmla="*/ 2380889 h 2380889"/>
                    <a:gd name="connsiteX12" fmla="*/ 1483743 w 1483743"/>
                    <a:gd name="connsiteY12" fmla="*/ 2372263 h 2380889"/>
                    <a:gd name="connsiteX13" fmla="*/ 1086928 w 1483743"/>
                    <a:gd name="connsiteY13" fmla="*/ 8626 h 2380889"/>
                    <a:gd name="connsiteX14" fmla="*/ 974784 w 1483743"/>
                    <a:gd name="connsiteY14" fmla="*/ 0 h 2380889"/>
                    <a:gd name="connsiteX0" fmla="*/ 974784 w 1483743"/>
                    <a:gd name="connsiteY0" fmla="*/ 0 h 2380889"/>
                    <a:gd name="connsiteX1" fmla="*/ 577968 w 1483743"/>
                    <a:gd name="connsiteY1" fmla="*/ 431320 h 2380889"/>
                    <a:gd name="connsiteX2" fmla="*/ 0 w 1483743"/>
                    <a:gd name="connsiteY2" fmla="*/ 664233 h 2380889"/>
                    <a:gd name="connsiteX3" fmla="*/ 112143 w 1483743"/>
                    <a:gd name="connsiteY3" fmla="*/ 750497 h 2380889"/>
                    <a:gd name="connsiteX4" fmla="*/ 681486 w 1483743"/>
                    <a:gd name="connsiteY4" fmla="*/ 612474 h 2380889"/>
                    <a:gd name="connsiteX5" fmla="*/ 888520 w 1483743"/>
                    <a:gd name="connsiteY5" fmla="*/ 500331 h 2380889"/>
                    <a:gd name="connsiteX6" fmla="*/ 923025 w 1483743"/>
                    <a:gd name="connsiteY6" fmla="*/ 1095555 h 2380889"/>
                    <a:gd name="connsiteX7" fmla="*/ 690113 w 1483743"/>
                    <a:gd name="connsiteY7" fmla="*/ 2363636 h 2380889"/>
                    <a:gd name="connsiteX8" fmla="*/ 854015 w 1483743"/>
                    <a:gd name="connsiteY8" fmla="*/ 2363638 h 2380889"/>
                    <a:gd name="connsiteX9" fmla="*/ 1130061 w 1483743"/>
                    <a:gd name="connsiteY9" fmla="*/ 1371600 h 2380889"/>
                    <a:gd name="connsiteX10" fmla="*/ 1345720 w 1483743"/>
                    <a:gd name="connsiteY10" fmla="*/ 2380889 h 2380889"/>
                    <a:gd name="connsiteX11" fmla="*/ 1483743 w 1483743"/>
                    <a:gd name="connsiteY11" fmla="*/ 2372263 h 2380889"/>
                    <a:gd name="connsiteX12" fmla="*/ 1086928 w 1483743"/>
                    <a:gd name="connsiteY12" fmla="*/ 8626 h 2380889"/>
                    <a:gd name="connsiteX13" fmla="*/ 974784 w 1483743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52423 w 1406105"/>
                    <a:gd name="connsiteY9" fmla="*/ 1371600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52423 w 1406105"/>
                    <a:gd name="connsiteY9" fmla="*/ 1371600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52423 w 1406105"/>
                    <a:gd name="connsiteY9" fmla="*/ 1371600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52423 w 1406105"/>
                    <a:gd name="connsiteY9" fmla="*/ 1371600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17917 w 1406105"/>
                    <a:gd name="connsiteY9" fmla="*/ 1328468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17917 w 1406105"/>
                    <a:gd name="connsiteY9" fmla="*/ 1328468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17917 w 1406105"/>
                    <a:gd name="connsiteY9" fmla="*/ 1328468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17917 w 1406105"/>
                    <a:gd name="connsiteY9" fmla="*/ 1328468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17917 w 1406105"/>
                    <a:gd name="connsiteY9" fmla="*/ 1328468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17917 w 1406105"/>
                    <a:gd name="connsiteY9" fmla="*/ 1328468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62641 w 1371600"/>
                    <a:gd name="connsiteY0" fmla="*/ 0 h 2380889"/>
                    <a:gd name="connsiteX1" fmla="*/ 465825 w 1371600"/>
                    <a:gd name="connsiteY1" fmla="*/ 431320 h 2380889"/>
                    <a:gd name="connsiteX2" fmla="*/ 319178 w 1371600"/>
                    <a:gd name="connsiteY2" fmla="*/ 560717 h 2380889"/>
                    <a:gd name="connsiteX3" fmla="*/ 0 w 1371600"/>
                    <a:gd name="connsiteY3" fmla="*/ 750497 h 2380889"/>
                    <a:gd name="connsiteX4" fmla="*/ 569343 w 1371600"/>
                    <a:gd name="connsiteY4" fmla="*/ 612474 h 2380889"/>
                    <a:gd name="connsiteX5" fmla="*/ 776377 w 1371600"/>
                    <a:gd name="connsiteY5" fmla="*/ 500331 h 2380889"/>
                    <a:gd name="connsiteX6" fmla="*/ 810882 w 1371600"/>
                    <a:gd name="connsiteY6" fmla="*/ 1095555 h 2380889"/>
                    <a:gd name="connsiteX7" fmla="*/ 577970 w 1371600"/>
                    <a:gd name="connsiteY7" fmla="*/ 2363636 h 2380889"/>
                    <a:gd name="connsiteX8" fmla="*/ 741872 w 1371600"/>
                    <a:gd name="connsiteY8" fmla="*/ 2363638 h 2380889"/>
                    <a:gd name="connsiteX9" fmla="*/ 983412 w 1371600"/>
                    <a:gd name="connsiteY9" fmla="*/ 1328468 h 2380889"/>
                    <a:gd name="connsiteX10" fmla="*/ 1233577 w 1371600"/>
                    <a:gd name="connsiteY10" fmla="*/ 2380889 h 2380889"/>
                    <a:gd name="connsiteX11" fmla="*/ 1371600 w 1371600"/>
                    <a:gd name="connsiteY11" fmla="*/ 2372263 h 2380889"/>
                    <a:gd name="connsiteX12" fmla="*/ 974785 w 1371600"/>
                    <a:gd name="connsiteY12" fmla="*/ 8626 h 2380889"/>
                    <a:gd name="connsiteX13" fmla="*/ 862641 w 1371600"/>
                    <a:gd name="connsiteY13" fmla="*/ 0 h 2380889"/>
                    <a:gd name="connsiteX0" fmla="*/ 862641 w 1371600"/>
                    <a:gd name="connsiteY0" fmla="*/ 0 h 2380889"/>
                    <a:gd name="connsiteX1" fmla="*/ 465825 w 1371600"/>
                    <a:gd name="connsiteY1" fmla="*/ 431320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77969 w 1371600"/>
                    <a:gd name="connsiteY1" fmla="*/ 483078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95223 w 1371600"/>
                    <a:gd name="connsiteY6" fmla="*/ 2346384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95223 w 1371600"/>
                    <a:gd name="connsiteY6" fmla="*/ 2346384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603849 w 1371600"/>
                    <a:gd name="connsiteY6" fmla="*/ 2355010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591783 w 1371600"/>
                    <a:gd name="connsiteY3" fmla="*/ 646133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32475 w 1371600"/>
                    <a:gd name="connsiteY4" fmla="*/ 472282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32475 w 1371600"/>
                    <a:gd name="connsiteY4" fmla="*/ 472282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32475 w 1371600"/>
                    <a:gd name="connsiteY4" fmla="*/ 472282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10035 w 1371600"/>
                    <a:gd name="connsiteY4" fmla="*/ 483502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10035 w 1371600"/>
                    <a:gd name="connsiteY4" fmla="*/ 483502 h 2380889"/>
                    <a:gd name="connsiteX5" fmla="*/ 810882 w 1371600"/>
                    <a:gd name="connsiteY5" fmla="*/ 1095555 h 2380889"/>
                    <a:gd name="connsiteX6" fmla="*/ 606019 w 1371600"/>
                    <a:gd name="connsiteY6" fmla="*/ 2380465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6078"/>
                    <a:gd name="connsiteX1" fmla="*/ 542617 w 1371600"/>
                    <a:gd name="connsiteY1" fmla="*/ 479639 h 2386078"/>
                    <a:gd name="connsiteX2" fmla="*/ 0 w 1371600"/>
                    <a:gd name="connsiteY2" fmla="*/ 750497 h 2386078"/>
                    <a:gd name="connsiteX3" fmla="*/ 619833 w 1371600"/>
                    <a:gd name="connsiteY3" fmla="*/ 612474 h 2386078"/>
                    <a:gd name="connsiteX4" fmla="*/ 810035 w 1371600"/>
                    <a:gd name="connsiteY4" fmla="*/ 483502 h 2386078"/>
                    <a:gd name="connsiteX5" fmla="*/ 810882 w 1371600"/>
                    <a:gd name="connsiteY5" fmla="*/ 1095555 h 2386078"/>
                    <a:gd name="connsiteX6" fmla="*/ 606019 w 1371600"/>
                    <a:gd name="connsiteY6" fmla="*/ 2380465 h 2386078"/>
                    <a:gd name="connsiteX7" fmla="*/ 741872 w 1371600"/>
                    <a:gd name="connsiteY7" fmla="*/ 2386078 h 2386078"/>
                    <a:gd name="connsiteX8" fmla="*/ 1026544 w 1371600"/>
                    <a:gd name="connsiteY8" fmla="*/ 1345720 h 2386078"/>
                    <a:gd name="connsiteX9" fmla="*/ 1233577 w 1371600"/>
                    <a:gd name="connsiteY9" fmla="*/ 2380889 h 2386078"/>
                    <a:gd name="connsiteX10" fmla="*/ 1371600 w 1371600"/>
                    <a:gd name="connsiteY10" fmla="*/ 2372263 h 2386078"/>
                    <a:gd name="connsiteX11" fmla="*/ 974785 w 1371600"/>
                    <a:gd name="connsiteY11" fmla="*/ 8626 h 2386078"/>
                    <a:gd name="connsiteX12" fmla="*/ 862641 w 1371600"/>
                    <a:gd name="connsiteY12" fmla="*/ 0 h 2386078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10035 w 1371600"/>
                    <a:gd name="connsiteY4" fmla="*/ 483502 h 2380889"/>
                    <a:gd name="connsiteX5" fmla="*/ 810882 w 1371600"/>
                    <a:gd name="connsiteY5" fmla="*/ 1095555 h 2380889"/>
                    <a:gd name="connsiteX6" fmla="*/ 606019 w 1371600"/>
                    <a:gd name="connsiteY6" fmla="*/ 2380465 h 2380889"/>
                    <a:gd name="connsiteX7" fmla="*/ 747482 w 1371600"/>
                    <a:gd name="connsiteY7" fmla="*/ 238046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10035 w 1371600"/>
                    <a:gd name="connsiteY4" fmla="*/ 483502 h 2380889"/>
                    <a:gd name="connsiteX5" fmla="*/ 810882 w 1371600"/>
                    <a:gd name="connsiteY5" fmla="*/ 1095555 h 2380889"/>
                    <a:gd name="connsiteX6" fmla="*/ 606019 w 1371600"/>
                    <a:gd name="connsiteY6" fmla="*/ 2380465 h 2380889"/>
                    <a:gd name="connsiteX7" fmla="*/ 747482 w 1371600"/>
                    <a:gd name="connsiteY7" fmla="*/ 238046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10035 w 1371600"/>
                    <a:gd name="connsiteY4" fmla="*/ 483502 h 2380889"/>
                    <a:gd name="connsiteX5" fmla="*/ 810882 w 1371600"/>
                    <a:gd name="connsiteY5" fmla="*/ 1095555 h 2380889"/>
                    <a:gd name="connsiteX6" fmla="*/ 606019 w 1371600"/>
                    <a:gd name="connsiteY6" fmla="*/ 2380465 h 2380889"/>
                    <a:gd name="connsiteX7" fmla="*/ 747482 w 1371600"/>
                    <a:gd name="connsiteY7" fmla="*/ 238046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7210"/>
                    <a:gd name="connsiteY0" fmla="*/ 0 h 2380889"/>
                    <a:gd name="connsiteX1" fmla="*/ 542617 w 1377210"/>
                    <a:gd name="connsiteY1" fmla="*/ 479639 h 2380889"/>
                    <a:gd name="connsiteX2" fmla="*/ 0 w 1377210"/>
                    <a:gd name="connsiteY2" fmla="*/ 750497 h 2380889"/>
                    <a:gd name="connsiteX3" fmla="*/ 619833 w 1377210"/>
                    <a:gd name="connsiteY3" fmla="*/ 612474 h 2380889"/>
                    <a:gd name="connsiteX4" fmla="*/ 810035 w 1377210"/>
                    <a:gd name="connsiteY4" fmla="*/ 483502 h 2380889"/>
                    <a:gd name="connsiteX5" fmla="*/ 810882 w 1377210"/>
                    <a:gd name="connsiteY5" fmla="*/ 1095555 h 2380889"/>
                    <a:gd name="connsiteX6" fmla="*/ 606019 w 1377210"/>
                    <a:gd name="connsiteY6" fmla="*/ 2380465 h 2380889"/>
                    <a:gd name="connsiteX7" fmla="*/ 747482 w 1377210"/>
                    <a:gd name="connsiteY7" fmla="*/ 2380468 h 2380889"/>
                    <a:gd name="connsiteX8" fmla="*/ 1026544 w 1377210"/>
                    <a:gd name="connsiteY8" fmla="*/ 1345720 h 2380889"/>
                    <a:gd name="connsiteX9" fmla="*/ 1233577 w 1377210"/>
                    <a:gd name="connsiteY9" fmla="*/ 2380889 h 2380889"/>
                    <a:gd name="connsiteX10" fmla="*/ 1377210 w 1377210"/>
                    <a:gd name="connsiteY10" fmla="*/ 2377873 h 2380889"/>
                    <a:gd name="connsiteX11" fmla="*/ 974785 w 1377210"/>
                    <a:gd name="connsiteY11" fmla="*/ 8626 h 2380889"/>
                    <a:gd name="connsiteX12" fmla="*/ 862641 w 1377210"/>
                    <a:gd name="connsiteY12" fmla="*/ 0 h 2380889"/>
                    <a:gd name="connsiteX0" fmla="*/ 862641 w 1377210"/>
                    <a:gd name="connsiteY0" fmla="*/ 0 h 2380889"/>
                    <a:gd name="connsiteX1" fmla="*/ 542617 w 1377210"/>
                    <a:gd name="connsiteY1" fmla="*/ 479639 h 2380889"/>
                    <a:gd name="connsiteX2" fmla="*/ 165490 w 1377210"/>
                    <a:gd name="connsiteY2" fmla="*/ 658782 h 2380889"/>
                    <a:gd name="connsiteX3" fmla="*/ 0 w 1377210"/>
                    <a:gd name="connsiteY3" fmla="*/ 750497 h 2380889"/>
                    <a:gd name="connsiteX4" fmla="*/ 619833 w 1377210"/>
                    <a:gd name="connsiteY4" fmla="*/ 612474 h 2380889"/>
                    <a:gd name="connsiteX5" fmla="*/ 810035 w 1377210"/>
                    <a:gd name="connsiteY5" fmla="*/ 483502 h 2380889"/>
                    <a:gd name="connsiteX6" fmla="*/ 810882 w 1377210"/>
                    <a:gd name="connsiteY6" fmla="*/ 1095555 h 2380889"/>
                    <a:gd name="connsiteX7" fmla="*/ 606019 w 1377210"/>
                    <a:gd name="connsiteY7" fmla="*/ 2380465 h 2380889"/>
                    <a:gd name="connsiteX8" fmla="*/ 747482 w 1377210"/>
                    <a:gd name="connsiteY8" fmla="*/ 2380468 h 2380889"/>
                    <a:gd name="connsiteX9" fmla="*/ 1026544 w 1377210"/>
                    <a:gd name="connsiteY9" fmla="*/ 1345720 h 2380889"/>
                    <a:gd name="connsiteX10" fmla="*/ 1233577 w 1377210"/>
                    <a:gd name="connsiteY10" fmla="*/ 2380889 h 2380889"/>
                    <a:gd name="connsiteX11" fmla="*/ 1377210 w 1377210"/>
                    <a:gd name="connsiteY11" fmla="*/ 2377873 h 2380889"/>
                    <a:gd name="connsiteX12" fmla="*/ 974785 w 1377210"/>
                    <a:gd name="connsiteY12" fmla="*/ 8626 h 2380889"/>
                    <a:gd name="connsiteX13" fmla="*/ 862641 w 1377210"/>
                    <a:gd name="connsiteY13" fmla="*/ 0 h 2380889"/>
                    <a:gd name="connsiteX0" fmla="*/ 862641 w 1377210"/>
                    <a:gd name="connsiteY0" fmla="*/ 0 h 2380889"/>
                    <a:gd name="connsiteX1" fmla="*/ 542617 w 1377210"/>
                    <a:gd name="connsiteY1" fmla="*/ 479639 h 2380889"/>
                    <a:gd name="connsiteX2" fmla="*/ 47684 w 1377210"/>
                    <a:gd name="connsiteY2" fmla="*/ 670001 h 2380889"/>
                    <a:gd name="connsiteX3" fmla="*/ 0 w 1377210"/>
                    <a:gd name="connsiteY3" fmla="*/ 750497 h 2380889"/>
                    <a:gd name="connsiteX4" fmla="*/ 619833 w 1377210"/>
                    <a:gd name="connsiteY4" fmla="*/ 612474 h 2380889"/>
                    <a:gd name="connsiteX5" fmla="*/ 810035 w 1377210"/>
                    <a:gd name="connsiteY5" fmla="*/ 483502 h 2380889"/>
                    <a:gd name="connsiteX6" fmla="*/ 810882 w 1377210"/>
                    <a:gd name="connsiteY6" fmla="*/ 1095555 h 2380889"/>
                    <a:gd name="connsiteX7" fmla="*/ 606019 w 1377210"/>
                    <a:gd name="connsiteY7" fmla="*/ 2380465 h 2380889"/>
                    <a:gd name="connsiteX8" fmla="*/ 747482 w 1377210"/>
                    <a:gd name="connsiteY8" fmla="*/ 2380468 h 2380889"/>
                    <a:gd name="connsiteX9" fmla="*/ 1026544 w 1377210"/>
                    <a:gd name="connsiteY9" fmla="*/ 1345720 h 2380889"/>
                    <a:gd name="connsiteX10" fmla="*/ 1233577 w 1377210"/>
                    <a:gd name="connsiteY10" fmla="*/ 2380889 h 2380889"/>
                    <a:gd name="connsiteX11" fmla="*/ 1377210 w 1377210"/>
                    <a:gd name="connsiteY11" fmla="*/ 2377873 h 2380889"/>
                    <a:gd name="connsiteX12" fmla="*/ 974785 w 1377210"/>
                    <a:gd name="connsiteY12" fmla="*/ 8626 h 2380889"/>
                    <a:gd name="connsiteX13" fmla="*/ 862641 w 1377210"/>
                    <a:gd name="connsiteY13" fmla="*/ 0 h 2380889"/>
                    <a:gd name="connsiteX0" fmla="*/ 814957 w 1329526"/>
                    <a:gd name="connsiteY0" fmla="*/ 0 h 2380889"/>
                    <a:gd name="connsiteX1" fmla="*/ 494933 w 1329526"/>
                    <a:gd name="connsiteY1" fmla="*/ 479639 h 2380889"/>
                    <a:gd name="connsiteX2" fmla="*/ 0 w 1329526"/>
                    <a:gd name="connsiteY2" fmla="*/ 670001 h 2380889"/>
                    <a:gd name="connsiteX3" fmla="*/ 30854 w 1329526"/>
                    <a:gd name="connsiteY3" fmla="*/ 744887 h 2380889"/>
                    <a:gd name="connsiteX4" fmla="*/ 572149 w 1329526"/>
                    <a:gd name="connsiteY4" fmla="*/ 612474 h 2380889"/>
                    <a:gd name="connsiteX5" fmla="*/ 762351 w 1329526"/>
                    <a:gd name="connsiteY5" fmla="*/ 483502 h 2380889"/>
                    <a:gd name="connsiteX6" fmla="*/ 763198 w 1329526"/>
                    <a:gd name="connsiteY6" fmla="*/ 1095555 h 2380889"/>
                    <a:gd name="connsiteX7" fmla="*/ 558335 w 1329526"/>
                    <a:gd name="connsiteY7" fmla="*/ 2380465 h 2380889"/>
                    <a:gd name="connsiteX8" fmla="*/ 699798 w 1329526"/>
                    <a:gd name="connsiteY8" fmla="*/ 2380468 h 2380889"/>
                    <a:gd name="connsiteX9" fmla="*/ 978860 w 1329526"/>
                    <a:gd name="connsiteY9" fmla="*/ 1345720 h 2380889"/>
                    <a:gd name="connsiteX10" fmla="*/ 1185893 w 1329526"/>
                    <a:gd name="connsiteY10" fmla="*/ 2380889 h 2380889"/>
                    <a:gd name="connsiteX11" fmla="*/ 1329526 w 1329526"/>
                    <a:gd name="connsiteY11" fmla="*/ 2377873 h 2380889"/>
                    <a:gd name="connsiteX12" fmla="*/ 927101 w 1329526"/>
                    <a:gd name="connsiteY12" fmla="*/ 8626 h 2380889"/>
                    <a:gd name="connsiteX13" fmla="*/ 814957 w 1329526"/>
                    <a:gd name="connsiteY13" fmla="*/ 0 h 2380889"/>
                    <a:gd name="connsiteX0" fmla="*/ 814957 w 1329526"/>
                    <a:gd name="connsiteY0" fmla="*/ 0 h 2380889"/>
                    <a:gd name="connsiteX1" fmla="*/ 494933 w 1329526"/>
                    <a:gd name="connsiteY1" fmla="*/ 479639 h 2380889"/>
                    <a:gd name="connsiteX2" fmla="*/ 0 w 1329526"/>
                    <a:gd name="connsiteY2" fmla="*/ 670001 h 2380889"/>
                    <a:gd name="connsiteX3" fmla="*/ 30854 w 1329526"/>
                    <a:gd name="connsiteY3" fmla="*/ 744887 h 2380889"/>
                    <a:gd name="connsiteX4" fmla="*/ 572149 w 1329526"/>
                    <a:gd name="connsiteY4" fmla="*/ 612474 h 2380889"/>
                    <a:gd name="connsiteX5" fmla="*/ 762351 w 1329526"/>
                    <a:gd name="connsiteY5" fmla="*/ 483502 h 2380889"/>
                    <a:gd name="connsiteX6" fmla="*/ 763198 w 1329526"/>
                    <a:gd name="connsiteY6" fmla="*/ 1095555 h 2380889"/>
                    <a:gd name="connsiteX7" fmla="*/ 558335 w 1329526"/>
                    <a:gd name="connsiteY7" fmla="*/ 2380465 h 2380889"/>
                    <a:gd name="connsiteX8" fmla="*/ 699798 w 1329526"/>
                    <a:gd name="connsiteY8" fmla="*/ 2380468 h 2380889"/>
                    <a:gd name="connsiteX9" fmla="*/ 962030 w 1329526"/>
                    <a:gd name="connsiteY9" fmla="*/ 1407428 h 2380889"/>
                    <a:gd name="connsiteX10" fmla="*/ 1185893 w 1329526"/>
                    <a:gd name="connsiteY10" fmla="*/ 2380889 h 2380889"/>
                    <a:gd name="connsiteX11" fmla="*/ 1329526 w 1329526"/>
                    <a:gd name="connsiteY11" fmla="*/ 2377873 h 2380889"/>
                    <a:gd name="connsiteX12" fmla="*/ 927101 w 1329526"/>
                    <a:gd name="connsiteY12" fmla="*/ 8626 h 2380889"/>
                    <a:gd name="connsiteX13" fmla="*/ 814957 w 1329526"/>
                    <a:gd name="connsiteY13" fmla="*/ 0 h 2380889"/>
                    <a:gd name="connsiteX0" fmla="*/ 814957 w 1329526"/>
                    <a:gd name="connsiteY0" fmla="*/ 0 h 2380889"/>
                    <a:gd name="connsiteX1" fmla="*/ 494933 w 1329526"/>
                    <a:gd name="connsiteY1" fmla="*/ 479639 h 2380889"/>
                    <a:gd name="connsiteX2" fmla="*/ 0 w 1329526"/>
                    <a:gd name="connsiteY2" fmla="*/ 670001 h 2380889"/>
                    <a:gd name="connsiteX3" fmla="*/ 30854 w 1329526"/>
                    <a:gd name="connsiteY3" fmla="*/ 744887 h 2380889"/>
                    <a:gd name="connsiteX4" fmla="*/ 572149 w 1329526"/>
                    <a:gd name="connsiteY4" fmla="*/ 612474 h 2380889"/>
                    <a:gd name="connsiteX5" fmla="*/ 762351 w 1329526"/>
                    <a:gd name="connsiteY5" fmla="*/ 483502 h 2380889"/>
                    <a:gd name="connsiteX6" fmla="*/ 763198 w 1329526"/>
                    <a:gd name="connsiteY6" fmla="*/ 1095555 h 2380889"/>
                    <a:gd name="connsiteX7" fmla="*/ 558335 w 1329526"/>
                    <a:gd name="connsiteY7" fmla="*/ 2380465 h 2380889"/>
                    <a:gd name="connsiteX8" fmla="*/ 699798 w 1329526"/>
                    <a:gd name="connsiteY8" fmla="*/ 2380468 h 2380889"/>
                    <a:gd name="connsiteX9" fmla="*/ 978859 w 1329526"/>
                    <a:gd name="connsiteY9" fmla="*/ 1418648 h 2380889"/>
                    <a:gd name="connsiteX10" fmla="*/ 1185893 w 1329526"/>
                    <a:gd name="connsiteY10" fmla="*/ 2380889 h 2380889"/>
                    <a:gd name="connsiteX11" fmla="*/ 1329526 w 1329526"/>
                    <a:gd name="connsiteY11" fmla="*/ 2377873 h 2380889"/>
                    <a:gd name="connsiteX12" fmla="*/ 927101 w 1329526"/>
                    <a:gd name="connsiteY12" fmla="*/ 8626 h 2380889"/>
                    <a:gd name="connsiteX13" fmla="*/ 814957 w 1329526"/>
                    <a:gd name="connsiteY13" fmla="*/ 0 h 23808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329526" h="2380889">
                      <a:moveTo>
                        <a:pt x="814957" y="0"/>
                      </a:moveTo>
                      <a:lnTo>
                        <a:pt x="494933" y="479639"/>
                      </a:lnTo>
                      <a:lnTo>
                        <a:pt x="0" y="670001"/>
                      </a:lnTo>
                      <a:lnTo>
                        <a:pt x="30854" y="744887"/>
                      </a:lnTo>
                      <a:lnTo>
                        <a:pt x="572149" y="612474"/>
                      </a:lnTo>
                      <a:lnTo>
                        <a:pt x="762351" y="483502"/>
                      </a:lnTo>
                      <a:cubicBezTo>
                        <a:pt x="794421" y="764187"/>
                        <a:pt x="770396" y="887797"/>
                        <a:pt x="763198" y="1095555"/>
                      </a:cubicBezTo>
                      <a:cubicBezTo>
                        <a:pt x="616550" y="1699404"/>
                        <a:pt x="730862" y="1724858"/>
                        <a:pt x="558335" y="2380465"/>
                      </a:cubicBezTo>
                      <a:lnTo>
                        <a:pt x="699798" y="2380468"/>
                      </a:lnTo>
                      <a:cubicBezTo>
                        <a:pt x="819580" y="2080289"/>
                        <a:pt x="797846" y="1640765"/>
                        <a:pt x="978859" y="1418648"/>
                      </a:cubicBezTo>
                      <a:cubicBezTo>
                        <a:pt x="1157137" y="1864345"/>
                        <a:pt x="1102505" y="2030082"/>
                        <a:pt x="1185893" y="2380889"/>
                      </a:cubicBezTo>
                      <a:lnTo>
                        <a:pt x="1329526" y="2377873"/>
                      </a:lnTo>
                      <a:cubicBezTo>
                        <a:pt x="1110990" y="727352"/>
                        <a:pt x="1344044" y="391063"/>
                        <a:pt x="927101" y="8626"/>
                      </a:cubicBezTo>
                      <a:lnTo>
                        <a:pt x="814957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</p:grpSp>
        <p:grpSp>
          <p:nvGrpSpPr>
            <p:cNvPr id="164" name="群組 163"/>
            <p:cNvGrpSpPr/>
            <p:nvPr/>
          </p:nvGrpSpPr>
          <p:grpSpPr>
            <a:xfrm>
              <a:off x="3220214" y="5898517"/>
              <a:ext cx="438194" cy="335391"/>
              <a:chOff x="6297471" y="3524693"/>
              <a:chExt cx="1260704" cy="964937"/>
            </a:xfrm>
          </p:grpSpPr>
          <p:grpSp>
            <p:nvGrpSpPr>
              <p:cNvPr id="186" name="群組 185"/>
              <p:cNvGrpSpPr/>
              <p:nvPr/>
            </p:nvGrpSpPr>
            <p:grpSpPr>
              <a:xfrm>
                <a:off x="6297471" y="3538616"/>
                <a:ext cx="874005" cy="944526"/>
                <a:chOff x="6297471" y="3193626"/>
                <a:chExt cx="1193237" cy="1289516"/>
              </a:xfrm>
            </p:grpSpPr>
            <p:sp>
              <p:nvSpPr>
                <p:cNvPr id="190" name="矩形 189"/>
                <p:cNvSpPr/>
                <p:nvPr/>
              </p:nvSpPr>
              <p:spPr>
                <a:xfrm flipH="1">
                  <a:off x="6297471" y="3812169"/>
                  <a:ext cx="1190516" cy="670973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905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91" name="直角三角形 190"/>
                <p:cNvSpPr/>
                <p:nvPr/>
              </p:nvSpPr>
              <p:spPr>
                <a:xfrm>
                  <a:off x="6300192" y="3193626"/>
                  <a:ext cx="1190516" cy="618543"/>
                </a:xfrm>
                <a:prstGeom prst="rtTriangle">
                  <a:avLst/>
                </a:prstGeom>
                <a:solidFill>
                  <a:schemeClr val="bg1">
                    <a:lumMod val="95000"/>
                  </a:schemeClr>
                </a:solidFill>
                <a:ln w="1905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  <p:grpSp>
            <p:nvGrpSpPr>
              <p:cNvPr id="187" name="群組 186"/>
              <p:cNvGrpSpPr/>
              <p:nvPr/>
            </p:nvGrpSpPr>
            <p:grpSpPr>
              <a:xfrm>
                <a:off x="7092280" y="3524693"/>
                <a:ext cx="465895" cy="964937"/>
                <a:chOff x="4162484" y="2957042"/>
                <a:chExt cx="1329526" cy="2753644"/>
              </a:xfrm>
            </p:grpSpPr>
            <p:sp>
              <p:nvSpPr>
                <p:cNvPr id="188" name="橢圓 187"/>
                <p:cNvSpPr/>
                <p:nvPr/>
              </p:nvSpPr>
              <p:spPr>
                <a:xfrm>
                  <a:off x="4784576" y="2957042"/>
                  <a:ext cx="432048" cy="43204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89" name="手繪多邊形 188"/>
                <p:cNvSpPr/>
                <p:nvPr/>
              </p:nvSpPr>
              <p:spPr>
                <a:xfrm>
                  <a:off x="4162484" y="3329797"/>
                  <a:ext cx="1329526" cy="2380889"/>
                </a:xfrm>
                <a:custGeom>
                  <a:avLst/>
                  <a:gdLst>
                    <a:gd name="connsiteX0" fmla="*/ 888520 w 1725283"/>
                    <a:gd name="connsiteY0" fmla="*/ 8627 h 2424023"/>
                    <a:gd name="connsiteX1" fmla="*/ 612475 w 1725283"/>
                    <a:gd name="connsiteY1" fmla="*/ 388189 h 2424023"/>
                    <a:gd name="connsiteX2" fmla="*/ 0 w 1725283"/>
                    <a:gd name="connsiteY2" fmla="*/ 621102 h 2424023"/>
                    <a:gd name="connsiteX3" fmla="*/ 112143 w 1725283"/>
                    <a:gd name="connsiteY3" fmla="*/ 707366 h 2424023"/>
                    <a:gd name="connsiteX4" fmla="*/ 534837 w 1725283"/>
                    <a:gd name="connsiteY4" fmla="*/ 621102 h 2424023"/>
                    <a:gd name="connsiteX5" fmla="*/ 888520 w 1725283"/>
                    <a:gd name="connsiteY5" fmla="*/ 457200 h 2424023"/>
                    <a:gd name="connsiteX6" fmla="*/ 888520 w 1725283"/>
                    <a:gd name="connsiteY6" fmla="*/ 1362974 h 2424023"/>
                    <a:gd name="connsiteX7" fmla="*/ 500332 w 1725283"/>
                    <a:gd name="connsiteY7" fmla="*/ 2346385 h 2424023"/>
                    <a:gd name="connsiteX8" fmla="*/ 621101 w 1725283"/>
                    <a:gd name="connsiteY8" fmla="*/ 2355012 h 2424023"/>
                    <a:gd name="connsiteX9" fmla="*/ 1121434 w 1725283"/>
                    <a:gd name="connsiteY9" fmla="*/ 1423359 h 2424023"/>
                    <a:gd name="connsiteX10" fmla="*/ 1535501 w 1725283"/>
                    <a:gd name="connsiteY10" fmla="*/ 2424023 h 2424023"/>
                    <a:gd name="connsiteX11" fmla="*/ 1725283 w 1725283"/>
                    <a:gd name="connsiteY11" fmla="*/ 2424023 h 2424023"/>
                    <a:gd name="connsiteX12" fmla="*/ 1293962 w 1725283"/>
                    <a:gd name="connsiteY12" fmla="*/ 1224951 h 2424023"/>
                    <a:gd name="connsiteX13" fmla="*/ 1147313 w 1725283"/>
                    <a:gd name="connsiteY13" fmla="*/ 0 h 2424023"/>
                    <a:gd name="connsiteX14" fmla="*/ 888520 w 1725283"/>
                    <a:gd name="connsiteY14" fmla="*/ 8627 h 2424023"/>
                    <a:gd name="connsiteX0" fmla="*/ 888520 w 1725283"/>
                    <a:gd name="connsiteY0" fmla="*/ 8627 h 2424023"/>
                    <a:gd name="connsiteX1" fmla="*/ 612475 w 1725283"/>
                    <a:gd name="connsiteY1" fmla="*/ 388189 h 2424023"/>
                    <a:gd name="connsiteX2" fmla="*/ 0 w 1725283"/>
                    <a:gd name="connsiteY2" fmla="*/ 621102 h 2424023"/>
                    <a:gd name="connsiteX3" fmla="*/ 112143 w 1725283"/>
                    <a:gd name="connsiteY3" fmla="*/ 707366 h 2424023"/>
                    <a:gd name="connsiteX4" fmla="*/ 534837 w 1725283"/>
                    <a:gd name="connsiteY4" fmla="*/ 621102 h 2424023"/>
                    <a:gd name="connsiteX5" fmla="*/ 888520 w 1725283"/>
                    <a:gd name="connsiteY5" fmla="*/ 457200 h 2424023"/>
                    <a:gd name="connsiteX6" fmla="*/ 923025 w 1725283"/>
                    <a:gd name="connsiteY6" fmla="*/ 1052424 h 2424023"/>
                    <a:gd name="connsiteX7" fmla="*/ 500332 w 1725283"/>
                    <a:gd name="connsiteY7" fmla="*/ 2346385 h 2424023"/>
                    <a:gd name="connsiteX8" fmla="*/ 621101 w 1725283"/>
                    <a:gd name="connsiteY8" fmla="*/ 2355012 h 2424023"/>
                    <a:gd name="connsiteX9" fmla="*/ 1121434 w 1725283"/>
                    <a:gd name="connsiteY9" fmla="*/ 1423359 h 2424023"/>
                    <a:gd name="connsiteX10" fmla="*/ 1535501 w 1725283"/>
                    <a:gd name="connsiteY10" fmla="*/ 2424023 h 2424023"/>
                    <a:gd name="connsiteX11" fmla="*/ 1725283 w 1725283"/>
                    <a:gd name="connsiteY11" fmla="*/ 2424023 h 2424023"/>
                    <a:gd name="connsiteX12" fmla="*/ 1293962 w 1725283"/>
                    <a:gd name="connsiteY12" fmla="*/ 1224951 h 2424023"/>
                    <a:gd name="connsiteX13" fmla="*/ 1147313 w 1725283"/>
                    <a:gd name="connsiteY13" fmla="*/ 0 h 2424023"/>
                    <a:gd name="connsiteX14" fmla="*/ 888520 w 1725283"/>
                    <a:gd name="connsiteY14" fmla="*/ 8627 h 2424023"/>
                    <a:gd name="connsiteX0" fmla="*/ 888520 w 1725283"/>
                    <a:gd name="connsiteY0" fmla="*/ 8627 h 2424023"/>
                    <a:gd name="connsiteX1" fmla="*/ 612475 w 1725283"/>
                    <a:gd name="connsiteY1" fmla="*/ 388189 h 2424023"/>
                    <a:gd name="connsiteX2" fmla="*/ 0 w 1725283"/>
                    <a:gd name="connsiteY2" fmla="*/ 621102 h 2424023"/>
                    <a:gd name="connsiteX3" fmla="*/ 112143 w 1725283"/>
                    <a:gd name="connsiteY3" fmla="*/ 707366 h 2424023"/>
                    <a:gd name="connsiteX4" fmla="*/ 534837 w 1725283"/>
                    <a:gd name="connsiteY4" fmla="*/ 621102 h 2424023"/>
                    <a:gd name="connsiteX5" fmla="*/ 888520 w 1725283"/>
                    <a:gd name="connsiteY5" fmla="*/ 457200 h 2424023"/>
                    <a:gd name="connsiteX6" fmla="*/ 923025 w 1725283"/>
                    <a:gd name="connsiteY6" fmla="*/ 1052424 h 2424023"/>
                    <a:gd name="connsiteX7" fmla="*/ 500332 w 1725283"/>
                    <a:gd name="connsiteY7" fmla="*/ 2346385 h 2424023"/>
                    <a:gd name="connsiteX8" fmla="*/ 621101 w 1725283"/>
                    <a:gd name="connsiteY8" fmla="*/ 2355012 h 2424023"/>
                    <a:gd name="connsiteX9" fmla="*/ 1121434 w 1725283"/>
                    <a:gd name="connsiteY9" fmla="*/ 1423359 h 2424023"/>
                    <a:gd name="connsiteX10" fmla="*/ 1535501 w 1725283"/>
                    <a:gd name="connsiteY10" fmla="*/ 2424023 h 2424023"/>
                    <a:gd name="connsiteX11" fmla="*/ 1725283 w 1725283"/>
                    <a:gd name="connsiteY11" fmla="*/ 2424023 h 2424023"/>
                    <a:gd name="connsiteX12" fmla="*/ 1285336 w 1725283"/>
                    <a:gd name="connsiteY12" fmla="*/ 957533 h 2424023"/>
                    <a:gd name="connsiteX13" fmla="*/ 1147313 w 1725283"/>
                    <a:gd name="connsiteY13" fmla="*/ 0 h 2424023"/>
                    <a:gd name="connsiteX14" fmla="*/ 888520 w 1725283"/>
                    <a:gd name="connsiteY14" fmla="*/ 8627 h 2424023"/>
                    <a:gd name="connsiteX0" fmla="*/ 888520 w 1725283"/>
                    <a:gd name="connsiteY0" fmla="*/ 77638 h 2493034"/>
                    <a:gd name="connsiteX1" fmla="*/ 612475 w 1725283"/>
                    <a:gd name="connsiteY1" fmla="*/ 457200 h 2493034"/>
                    <a:gd name="connsiteX2" fmla="*/ 0 w 1725283"/>
                    <a:gd name="connsiteY2" fmla="*/ 690113 h 2493034"/>
                    <a:gd name="connsiteX3" fmla="*/ 112143 w 1725283"/>
                    <a:gd name="connsiteY3" fmla="*/ 776377 h 2493034"/>
                    <a:gd name="connsiteX4" fmla="*/ 534837 w 1725283"/>
                    <a:gd name="connsiteY4" fmla="*/ 690113 h 2493034"/>
                    <a:gd name="connsiteX5" fmla="*/ 888520 w 1725283"/>
                    <a:gd name="connsiteY5" fmla="*/ 526211 h 2493034"/>
                    <a:gd name="connsiteX6" fmla="*/ 923025 w 1725283"/>
                    <a:gd name="connsiteY6" fmla="*/ 1121435 h 2493034"/>
                    <a:gd name="connsiteX7" fmla="*/ 500332 w 1725283"/>
                    <a:gd name="connsiteY7" fmla="*/ 2415396 h 2493034"/>
                    <a:gd name="connsiteX8" fmla="*/ 621101 w 1725283"/>
                    <a:gd name="connsiteY8" fmla="*/ 2424023 h 2493034"/>
                    <a:gd name="connsiteX9" fmla="*/ 1121434 w 1725283"/>
                    <a:gd name="connsiteY9" fmla="*/ 1492370 h 2493034"/>
                    <a:gd name="connsiteX10" fmla="*/ 1535501 w 1725283"/>
                    <a:gd name="connsiteY10" fmla="*/ 2493034 h 2493034"/>
                    <a:gd name="connsiteX11" fmla="*/ 1725283 w 1725283"/>
                    <a:gd name="connsiteY11" fmla="*/ 2493034 h 2493034"/>
                    <a:gd name="connsiteX12" fmla="*/ 1285336 w 1725283"/>
                    <a:gd name="connsiteY12" fmla="*/ 1026544 h 2493034"/>
                    <a:gd name="connsiteX13" fmla="*/ 1104181 w 1725283"/>
                    <a:gd name="connsiteY13" fmla="*/ 0 h 2493034"/>
                    <a:gd name="connsiteX14" fmla="*/ 888520 w 1725283"/>
                    <a:gd name="connsiteY14" fmla="*/ 77638 h 2493034"/>
                    <a:gd name="connsiteX0" fmla="*/ 974784 w 1725283"/>
                    <a:gd name="connsiteY0" fmla="*/ 0 h 2510286"/>
                    <a:gd name="connsiteX1" fmla="*/ 612475 w 1725283"/>
                    <a:gd name="connsiteY1" fmla="*/ 474452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534837 w 1725283"/>
                    <a:gd name="connsiteY4" fmla="*/ 707365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500332 w 1725283"/>
                    <a:gd name="connsiteY7" fmla="*/ 2432648 h 2510286"/>
                    <a:gd name="connsiteX8" fmla="*/ 621101 w 1725283"/>
                    <a:gd name="connsiteY8" fmla="*/ 2441275 h 2510286"/>
                    <a:gd name="connsiteX9" fmla="*/ 1121434 w 1725283"/>
                    <a:gd name="connsiteY9" fmla="*/ 150962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612475 w 1725283"/>
                    <a:gd name="connsiteY1" fmla="*/ 474452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500332 w 1725283"/>
                    <a:gd name="connsiteY7" fmla="*/ 2432648 h 2510286"/>
                    <a:gd name="connsiteX8" fmla="*/ 621101 w 1725283"/>
                    <a:gd name="connsiteY8" fmla="*/ 2441275 h 2510286"/>
                    <a:gd name="connsiteX9" fmla="*/ 1121434 w 1725283"/>
                    <a:gd name="connsiteY9" fmla="*/ 150962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500332 w 1725283"/>
                    <a:gd name="connsiteY7" fmla="*/ 2432648 h 2510286"/>
                    <a:gd name="connsiteX8" fmla="*/ 621101 w 1725283"/>
                    <a:gd name="connsiteY8" fmla="*/ 2441275 h 2510286"/>
                    <a:gd name="connsiteX9" fmla="*/ 1121434 w 1725283"/>
                    <a:gd name="connsiteY9" fmla="*/ 150962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500332 w 1725283"/>
                    <a:gd name="connsiteY7" fmla="*/ 2432648 h 2510286"/>
                    <a:gd name="connsiteX8" fmla="*/ 621101 w 1725283"/>
                    <a:gd name="connsiteY8" fmla="*/ 2441275 h 2510286"/>
                    <a:gd name="connsiteX9" fmla="*/ 1130061 w 1725283"/>
                    <a:gd name="connsiteY9" fmla="*/ 141473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500332 w 1725283"/>
                    <a:gd name="connsiteY7" fmla="*/ 2432648 h 2510286"/>
                    <a:gd name="connsiteX8" fmla="*/ 871267 w 1725283"/>
                    <a:gd name="connsiteY8" fmla="*/ 2475781 h 2510286"/>
                    <a:gd name="connsiteX9" fmla="*/ 1130061 w 1725283"/>
                    <a:gd name="connsiteY9" fmla="*/ 141473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71267 w 1725283"/>
                    <a:gd name="connsiteY8" fmla="*/ 2475781 h 2510286"/>
                    <a:gd name="connsiteX9" fmla="*/ 1130061 w 1725283"/>
                    <a:gd name="connsiteY9" fmla="*/ 141473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54015 w 1725283"/>
                    <a:gd name="connsiteY8" fmla="*/ 2406770 h 2510286"/>
                    <a:gd name="connsiteX9" fmla="*/ 1130061 w 1725283"/>
                    <a:gd name="connsiteY9" fmla="*/ 141473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54015 w 1725283"/>
                    <a:gd name="connsiteY8" fmla="*/ 2406770 h 2510286"/>
                    <a:gd name="connsiteX9" fmla="*/ 1130061 w 1725283"/>
                    <a:gd name="connsiteY9" fmla="*/ 1414732 h 2510286"/>
                    <a:gd name="connsiteX10" fmla="*/ 1362973 w 1725283"/>
                    <a:gd name="connsiteY10" fmla="*/ 2372263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54015 w 1725283"/>
                    <a:gd name="connsiteY8" fmla="*/ 2406770 h 2510286"/>
                    <a:gd name="connsiteX9" fmla="*/ 1130061 w 1725283"/>
                    <a:gd name="connsiteY9" fmla="*/ 1414732 h 2510286"/>
                    <a:gd name="connsiteX10" fmla="*/ 1362973 w 1725283"/>
                    <a:gd name="connsiteY10" fmla="*/ 2372263 h 2510286"/>
                    <a:gd name="connsiteX11" fmla="*/ 1725283 w 1725283"/>
                    <a:gd name="connsiteY11" fmla="*/ 2510286 h 2510286"/>
                    <a:gd name="connsiteX12" fmla="*/ 1509622 w 1725283"/>
                    <a:gd name="connsiteY12" fmla="*/ 2372263 h 2510286"/>
                    <a:gd name="connsiteX13" fmla="*/ 1285336 w 1725283"/>
                    <a:gd name="connsiteY13" fmla="*/ 1043796 h 2510286"/>
                    <a:gd name="connsiteX14" fmla="*/ 1104181 w 1725283"/>
                    <a:gd name="connsiteY14" fmla="*/ 17252 h 2510286"/>
                    <a:gd name="connsiteX15" fmla="*/ 974784 w 1725283"/>
                    <a:gd name="connsiteY15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54015 w 1725283"/>
                    <a:gd name="connsiteY8" fmla="*/ 2406770 h 2510286"/>
                    <a:gd name="connsiteX9" fmla="*/ 1130061 w 1725283"/>
                    <a:gd name="connsiteY9" fmla="*/ 1414732 h 2510286"/>
                    <a:gd name="connsiteX10" fmla="*/ 1362973 w 1725283"/>
                    <a:gd name="connsiteY10" fmla="*/ 2372263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722"/>
                    <a:gd name="connsiteY0" fmla="*/ 0 h 2613483"/>
                    <a:gd name="connsiteX1" fmla="*/ 543463 w 1725722"/>
                    <a:gd name="connsiteY1" fmla="*/ 543463 h 2613483"/>
                    <a:gd name="connsiteX2" fmla="*/ 0 w 1725722"/>
                    <a:gd name="connsiteY2" fmla="*/ 707365 h 2613483"/>
                    <a:gd name="connsiteX3" fmla="*/ 112143 w 1725722"/>
                    <a:gd name="connsiteY3" fmla="*/ 793629 h 2613483"/>
                    <a:gd name="connsiteX4" fmla="*/ 681486 w 1725722"/>
                    <a:gd name="connsiteY4" fmla="*/ 655606 h 2613483"/>
                    <a:gd name="connsiteX5" fmla="*/ 888520 w 1725722"/>
                    <a:gd name="connsiteY5" fmla="*/ 543463 h 2613483"/>
                    <a:gd name="connsiteX6" fmla="*/ 923025 w 1725722"/>
                    <a:gd name="connsiteY6" fmla="*/ 1138687 h 2613483"/>
                    <a:gd name="connsiteX7" fmla="*/ 690113 w 1725722"/>
                    <a:gd name="connsiteY7" fmla="*/ 2406768 h 2613483"/>
                    <a:gd name="connsiteX8" fmla="*/ 854015 w 1725722"/>
                    <a:gd name="connsiteY8" fmla="*/ 2406770 h 2613483"/>
                    <a:gd name="connsiteX9" fmla="*/ 1130061 w 1725722"/>
                    <a:gd name="connsiteY9" fmla="*/ 1414732 h 2613483"/>
                    <a:gd name="connsiteX10" fmla="*/ 1362973 w 1725722"/>
                    <a:gd name="connsiteY10" fmla="*/ 2372263 h 2613483"/>
                    <a:gd name="connsiteX11" fmla="*/ 1725283 w 1725722"/>
                    <a:gd name="connsiteY11" fmla="*/ 2510286 h 2613483"/>
                    <a:gd name="connsiteX12" fmla="*/ 1285336 w 1725722"/>
                    <a:gd name="connsiteY12" fmla="*/ 1043796 h 2613483"/>
                    <a:gd name="connsiteX13" fmla="*/ 1104181 w 1725722"/>
                    <a:gd name="connsiteY13" fmla="*/ 17252 h 2613483"/>
                    <a:gd name="connsiteX14" fmla="*/ 974784 w 1725722"/>
                    <a:gd name="connsiteY14" fmla="*/ 0 h 2613483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54015 w 1725283"/>
                    <a:gd name="connsiteY8" fmla="*/ 2406770 h 2510286"/>
                    <a:gd name="connsiteX9" fmla="*/ 1130061 w 1725283"/>
                    <a:gd name="connsiteY9" fmla="*/ 1414732 h 2510286"/>
                    <a:gd name="connsiteX10" fmla="*/ 1362973 w 1725283"/>
                    <a:gd name="connsiteY10" fmla="*/ 2372263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54015 w 1725283"/>
                    <a:gd name="connsiteY8" fmla="*/ 2406770 h 2510286"/>
                    <a:gd name="connsiteX9" fmla="*/ 1130061 w 1725283"/>
                    <a:gd name="connsiteY9" fmla="*/ 1414732 h 2510286"/>
                    <a:gd name="connsiteX10" fmla="*/ 1362973 w 1725283"/>
                    <a:gd name="connsiteY10" fmla="*/ 2372263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587260"/>
                    <a:gd name="connsiteY0" fmla="*/ 0 h 2406770"/>
                    <a:gd name="connsiteX1" fmla="*/ 543463 w 1587260"/>
                    <a:gd name="connsiteY1" fmla="*/ 543463 h 2406770"/>
                    <a:gd name="connsiteX2" fmla="*/ 0 w 1587260"/>
                    <a:gd name="connsiteY2" fmla="*/ 707365 h 2406770"/>
                    <a:gd name="connsiteX3" fmla="*/ 112143 w 1587260"/>
                    <a:gd name="connsiteY3" fmla="*/ 793629 h 2406770"/>
                    <a:gd name="connsiteX4" fmla="*/ 681486 w 1587260"/>
                    <a:gd name="connsiteY4" fmla="*/ 655606 h 2406770"/>
                    <a:gd name="connsiteX5" fmla="*/ 888520 w 1587260"/>
                    <a:gd name="connsiteY5" fmla="*/ 543463 h 2406770"/>
                    <a:gd name="connsiteX6" fmla="*/ 923025 w 1587260"/>
                    <a:gd name="connsiteY6" fmla="*/ 1138687 h 2406770"/>
                    <a:gd name="connsiteX7" fmla="*/ 690113 w 1587260"/>
                    <a:gd name="connsiteY7" fmla="*/ 2406768 h 2406770"/>
                    <a:gd name="connsiteX8" fmla="*/ 854015 w 1587260"/>
                    <a:gd name="connsiteY8" fmla="*/ 2406770 h 2406770"/>
                    <a:gd name="connsiteX9" fmla="*/ 1130061 w 1587260"/>
                    <a:gd name="connsiteY9" fmla="*/ 1414732 h 2406770"/>
                    <a:gd name="connsiteX10" fmla="*/ 1362973 w 1587260"/>
                    <a:gd name="connsiteY10" fmla="*/ 2372263 h 2406770"/>
                    <a:gd name="connsiteX11" fmla="*/ 1587260 w 1587260"/>
                    <a:gd name="connsiteY11" fmla="*/ 2398142 h 2406770"/>
                    <a:gd name="connsiteX12" fmla="*/ 1285336 w 1587260"/>
                    <a:gd name="connsiteY12" fmla="*/ 1043796 h 2406770"/>
                    <a:gd name="connsiteX13" fmla="*/ 1104181 w 1587260"/>
                    <a:gd name="connsiteY13" fmla="*/ 17252 h 2406770"/>
                    <a:gd name="connsiteX14" fmla="*/ 974784 w 1587260"/>
                    <a:gd name="connsiteY14" fmla="*/ 0 h 2406770"/>
                    <a:gd name="connsiteX0" fmla="*/ 974784 w 1587260"/>
                    <a:gd name="connsiteY0" fmla="*/ 0 h 2406770"/>
                    <a:gd name="connsiteX1" fmla="*/ 543463 w 1587260"/>
                    <a:gd name="connsiteY1" fmla="*/ 543463 h 2406770"/>
                    <a:gd name="connsiteX2" fmla="*/ 0 w 1587260"/>
                    <a:gd name="connsiteY2" fmla="*/ 707365 h 2406770"/>
                    <a:gd name="connsiteX3" fmla="*/ 112143 w 1587260"/>
                    <a:gd name="connsiteY3" fmla="*/ 793629 h 2406770"/>
                    <a:gd name="connsiteX4" fmla="*/ 681486 w 1587260"/>
                    <a:gd name="connsiteY4" fmla="*/ 655606 h 2406770"/>
                    <a:gd name="connsiteX5" fmla="*/ 888520 w 1587260"/>
                    <a:gd name="connsiteY5" fmla="*/ 543463 h 2406770"/>
                    <a:gd name="connsiteX6" fmla="*/ 923025 w 1587260"/>
                    <a:gd name="connsiteY6" fmla="*/ 1138687 h 2406770"/>
                    <a:gd name="connsiteX7" fmla="*/ 690113 w 1587260"/>
                    <a:gd name="connsiteY7" fmla="*/ 2406768 h 2406770"/>
                    <a:gd name="connsiteX8" fmla="*/ 854015 w 1587260"/>
                    <a:gd name="connsiteY8" fmla="*/ 2406770 h 2406770"/>
                    <a:gd name="connsiteX9" fmla="*/ 1130061 w 1587260"/>
                    <a:gd name="connsiteY9" fmla="*/ 1414732 h 2406770"/>
                    <a:gd name="connsiteX10" fmla="*/ 1362973 w 1587260"/>
                    <a:gd name="connsiteY10" fmla="*/ 2372263 h 2406770"/>
                    <a:gd name="connsiteX11" fmla="*/ 1587260 w 1587260"/>
                    <a:gd name="connsiteY11" fmla="*/ 2398142 h 2406770"/>
                    <a:gd name="connsiteX12" fmla="*/ 1285336 w 1587260"/>
                    <a:gd name="connsiteY12" fmla="*/ 1043796 h 2406770"/>
                    <a:gd name="connsiteX13" fmla="*/ 1104181 w 1587260"/>
                    <a:gd name="connsiteY13" fmla="*/ 17252 h 2406770"/>
                    <a:gd name="connsiteX14" fmla="*/ 974784 w 1587260"/>
                    <a:gd name="connsiteY14" fmla="*/ 0 h 2406770"/>
                    <a:gd name="connsiteX0" fmla="*/ 974784 w 1587260"/>
                    <a:gd name="connsiteY0" fmla="*/ 0 h 2406770"/>
                    <a:gd name="connsiteX1" fmla="*/ 543463 w 1587260"/>
                    <a:gd name="connsiteY1" fmla="*/ 543463 h 2406770"/>
                    <a:gd name="connsiteX2" fmla="*/ 0 w 1587260"/>
                    <a:gd name="connsiteY2" fmla="*/ 707365 h 2406770"/>
                    <a:gd name="connsiteX3" fmla="*/ 112143 w 1587260"/>
                    <a:gd name="connsiteY3" fmla="*/ 793629 h 2406770"/>
                    <a:gd name="connsiteX4" fmla="*/ 681486 w 1587260"/>
                    <a:gd name="connsiteY4" fmla="*/ 655606 h 2406770"/>
                    <a:gd name="connsiteX5" fmla="*/ 888520 w 1587260"/>
                    <a:gd name="connsiteY5" fmla="*/ 543463 h 2406770"/>
                    <a:gd name="connsiteX6" fmla="*/ 923025 w 1587260"/>
                    <a:gd name="connsiteY6" fmla="*/ 1138687 h 2406770"/>
                    <a:gd name="connsiteX7" fmla="*/ 690113 w 1587260"/>
                    <a:gd name="connsiteY7" fmla="*/ 2406768 h 2406770"/>
                    <a:gd name="connsiteX8" fmla="*/ 854015 w 1587260"/>
                    <a:gd name="connsiteY8" fmla="*/ 2406770 h 2406770"/>
                    <a:gd name="connsiteX9" fmla="*/ 1130061 w 1587260"/>
                    <a:gd name="connsiteY9" fmla="*/ 1414732 h 2406770"/>
                    <a:gd name="connsiteX10" fmla="*/ 1362973 w 1587260"/>
                    <a:gd name="connsiteY10" fmla="*/ 2372263 h 2406770"/>
                    <a:gd name="connsiteX11" fmla="*/ 1587260 w 1587260"/>
                    <a:gd name="connsiteY11" fmla="*/ 2398142 h 2406770"/>
                    <a:gd name="connsiteX12" fmla="*/ 1285336 w 1587260"/>
                    <a:gd name="connsiteY12" fmla="*/ 1043796 h 2406770"/>
                    <a:gd name="connsiteX13" fmla="*/ 1104181 w 1587260"/>
                    <a:gd name="connsiteY13" fmla="*/ 17252 h 2406770"/>
                    <a:gd name="connsiteX14" fmla="*/ 974784 w 1587260"/>
                    <a:gd name="connsiteY14" fmla="*/ 0 h 2406770"/>
                    <a:gd name="connsiteX0" fmla="*/ 974784 w 1552754"/>
                    <a:gd name="connsiteY0" fmla="*/ 0 h 2406770"/>
                    <a:gd name="connsiteX1" fmla="*/ 543463 w 1552754"/>
                    <a:gd name="connsiteY1" fmla="*/ 543463 h 2406770"/>
                    <a:gd name="connsiteX2" fmla="*/ 0 w 1552754"/>
                    <a:gd name="connsiteY2" fmla="*/ 707365 h 2406770"/>
                    <a:gd name="connsiteX3" fmla="*/ 112143 w 1552754"/>
                    <a:gd name="connsiteY3" fmla="*/ 793629 h 2406770"/>
                    <a:gd name="connsiteX4" fmla="*/ 681486 w 1552754"/>
                    <a:gd name="connsiteY4" fmla="*/ 655606 h 2406770"/>
                    <a:gd name="connsiteX5" fmla="*/ 888520 w 1552754"/>
                    <a:gd name="connsiteY5" fmla="*/ 543463 h 2406770"/>
                    <a:gd name="connsiteX6" fmla="*/ 923025 w 1552754"/>
                    <a:gd name="connsiteY6" fmla="*/ 1138687 h 2406770"/>
                    <a:gd name="connsiteX7" fmla="*/ 690113 w 1552754"/>
                    <a:gd name="connsiteY7" fmla="*/ 2406768 h 2406770"/>
                    <a:gd name="connsiteX8" fmla="*/ 854015 w 1552754"/>
                    <a:gd name="connsiteY8" fmla="*/ 2406770 h 2406770"/>
                    <a:gd name="connsiteX9" fmla="*/ 1130061 w 1552754"/>
                    <a:gd name="connsiteY9" fmla="*/ 1414732 h 2406770"/>
                    <a:gd name="connsiteX10" fmla="*/ 1362973 w 1552754"/>
                    <a:gd name="connsiteY10" fmla="*/ 2372263 h 2406770"/>
                    <a:gd name="connsiteX11" fmla="*/ 1552754 w 1552754"/>
                    <a:gd name="connsiteY11" fmla="*/ 2380889 h 2406770"/>
                    <a:gd name="connsiteX12" fmla="*/ 1285336 w 1552754"/>
                    <a:gd name="connsiteY12" fmla="*/ 1043796 h 2406770"/>
                    <a:gd name="connsiteX13" fmla="*/ 1104181 w 1552754"/>
                    <a:gd name="connsiteY13" fmla="*/ 17252 h 2406770"/>
                    <a:gd name="connsiteX14" fmla="*/ 974784 w 1552754"/>
                    <a:gd name="connsiteY14" fmla="*/ 0 h 2406770"/>
                    <a:gd name="connsiteX0" fmla="*/ 974784 w 1552754"/>
                    <a:gd name="connsiteY0" fmla="*/ 0 h 2406770"/>
                    <a:gd name="connsiteX1" fmla="*/ 543463 w 1552754"/>
                    <a:gd name="connsiteY1" fmla="*/ 543463 h 2406770"/>
                    <a:gd name="connsiteX2" fmla="*/ 0 w 1552754"/>
                    <a:gd name="connsiteY2" fmla="*/ 707365 h 2406770"/>
                    <a:gd name="connsiteX3" fmla="*/ 112143 w 1552754"/>
                    <a:gd name="connsiteY3" fmla="*/ 793629 h 2406770"/>
                    <a:gd name="connsiteX4" fmla="*/ 681486 w 1552754"/>
                    <a:gd name="connsiteY4" fmla="*/ 655606 h 2406770"/>
                    <a:gd name="connsiteX5" fmla="*/ 888520 w 1552754"/>
                    <a:gd name="connsiteY5" fmla="*/ 543463 h 2406770"/>
                    <a:gd name="connsiteX6" fmla="*/ 923025 w 1552754"/>
                    <a:gd name="connsiteY6" fmla="*/ 1138687 h 2406770"/>
                    <a:gd name="connsiteX7" fmla="*/ 690113 w 1552754"/>
                    <a:gd name="connsiteY7" fmla="*/ 2406768 h 2406770"/>
                    <a:gd name="connsiteX8" fmla="*/ 854015 w 1552754"/>
                    <a:gd name="connsiteY8" fmla="*/ 2406770 h 2406770"/>
                    <a:gd name="connsiteX9" fmla="*/ 1130061 w 1552754"/>
                    <a:gd name="connsiteY9" fmla="*/ 1414732 h 2406770"/>
                    <a:gd name="connsiteX10" fmla="*/ 1362973 w 1552754"/>
                    <a:gd name="connsiteY10" fmla="*/ 2372263 h 2406770"/>
                    <a:gd name="connsiteX11" fmla="*/ 1552754 w 1552754"/>
                    <a:gd name="connsiteY11" fmla="*/ 2380889 h 2406770"/>
                    <a:gd name="connsiteX12" fmla="*/ 1104181 w 1552754"/>
                    <a:gd name="connsiteY12" fmla="*/ 17252 h 2406770"/>
                    <a:gd name="connsiteX13" fmla="*/ 974784 w 1552754"/>
                    <a:gd name="connsiteY13" fmla="*/ 0 h 2406770"/>
                    <a:gd name="connsiteX0" fmla="*/ 974784 w 1552754"/>
                    <a:gd name="connsiteY0" fmla="*/ 0 h 2406770"/>
                    <a:gd name="connsiteX1" fmla="*/ 543463 w 1552754"/>
                    <a:gd name="connsiteY1" fmla="*/ 543463 h 2406770"/>
                    <a:gd name="connsiteX2" fmla="*/ 0 w 1552754"/>
                    <a:gd name="connsiteY2" fmla="*/ 707365 h 2406770"/>
                    <a:gd name="connsiteX3" fmla="*/ 112143 w 1552754"/>
                    <a:gd name="connsiteY3" fmla="*/ 793629 h 2406770"/>
                    <a:gd name="connsiteX4" fmla="*/ 681486 w 1552754"/>
                    <a:gd name="connsiteY4" fmla="*/ 655606 h 2406770"/>
                    <a:gd name="connsiteX5" fmla="*/ 888520 w 1552754"/>
                    <a:gd name="connsiteY5" fmla="*/ 543463 h 2406770"/>
                    <a:gd name="connsiteX6" fmla="*/ 923025 w 1552754"/>
                    <a:gd name="connsiteY6" fmla="*/ 1138687 h 2406770"/>
                    <a:gd name="connsiteX7" fmla="*/ 690113 w 1552754"/>
                    <a:gd name="connsiteY7" fmla="*/ 2406768 h 2406770"/>
                    <a:gd name="connsiteX8" fmla="*/ 854015 w 1552754"/>
                    <a:gd name="connsiteY8" fmla="*/ 2406770 h 2406770"/>
                    <a:gd name="connsiteX9" fmla="*/ 1130061 w 1552754"/>
                    <a:gd name="connsiteY9" fmla="*/ 1414732 h 2406770"/>
                    <a:gd name="connsiteX10" fmla="*/ 1362973 w 1552754"/>
                    <a:gd name="connsiteY10" fmla="*/ 2372263 h 2406770"/>
                    <a:gd name="connsiteX11" fmla="*/ 1552754 w 1552754"/>
                    <a:gd name="connsiteY11" fmla="*/ 2380889 h 2406770"/>
                    <a:gd name="connsiteX12" fmla="*/ 1104181 w 1552754"/>
                    <a:gd name="connsiteY12" fmla="*/ 17252 h 2406770"/>
                    <a:gd name="connsiteX13" fmla="*/ 974784 w 1552754"/>
                    <a:gd name="connsiteY13" fmla="*/ 0 h 2406770"/>
                    <a:gd name="connsiteX0" fmla="*/ 974784 w 1552754"/>
                    <a:gd name="connsiteY0" fmla="*/ 51759 h 2458529"/>
                    <a:gd name="connsiteX1" fmla="*/ 543463 w 1552754"/>
                    <a:gd name="connsiteY1" fmla="*/ 595222 h 2458529"/>
                    <a:gd name="connsiteX2" fmla="*/ 0 w 1552754"/>
                    <a:gd name="connsiteY2" fmla="*/ 759124 h 2458529"/>
                    <a:gd name="connsiteX3" fmla="*/ 112143 w 1552754"/>
                    <a:gd name="connsiteY3" fmla="*/ 845388 h 2458529"/>
                    <a:gd name="connsiteX4" fmla="*/ 681486 w 1552754"/>
                    <a:gd name="connsiteY4" fmla="*/ 707365 h 2458529"/>
                    <a:gd name="connsiteX5" fmla="*/ 888520 w 1552754"/>
                    <a:gd name="connsiteY5" fmla="*/ 595222 h 2458529"/>
                    <a:gd name="connsiteX6" fmla="*/ 923025 w 1552754"/>
                    <a:gd name="connsiteY6" fmla="*/ 1190446 h 2458529"/>
                    <a:gd name="connsiteX7" fmla="*/ 690113 w 1552754"/>
                    <a:gd name="connsiteY7" fmla="*/ 2458527 h 2458529"/>
                    <a:gd name="connsiteX8" fmla="*/ 854015 w 1552754"/>
                    <a:gd name="connsiteY8" fmla="*/ 2458529 h 2458529"/>
                    <a:gd name="connsiteX9" fmla="*/ 1130061 w 1552754"/>
                    <a:gd name="connsiteY9" fmla="*/ 1466491 h 2458529"/>
                    <a:gd name="connsiteX10" fmla="*/ 1362973 w 1552754"/>
                    <a:gd name="connsiteY10" fmla="*/ 2424022 h 2458529"/>
                    <a:gd name="connsiteX11" fmla="*/ 1552754 w 1552754"/>
                    <a:gd name="connsiteY11" fmla="*/ 2432648 h 2458529"/>
                    <a:gd name="connsiteX12" fmla="*/ 1052422 w 1552754"/>
                    <a:gd name="connsiteY12" fmla="*/ 0 h 2458529"/>
                    <a:gd name="connsiteX13" fmla="*/ 974784 w 1552754"/>
                    <a:gd name="connsiteY13" fmla="*/ 51759 h 2458529"/>
                    <a:gd name="connsiteX0" fmla="*/ 974784 w 1552754"/>
                    <a:gd name="connsiteY0" fmla="*/ 8627 h 2415397"/>
                    <a:gd name="connsiteX1" fmla="*/ 543463 w 1552754"/>
                    <a:gd name="connsiteY1" fmla="*/ 552090 h 2415397"/>
                    <a:gd name="connsiteX2" fmla="*/ 0 w 1552754"/>
                    <a:gd name="connsiteY2" fmla="*/ 715992 h 2415397"/>
                    <a:gd name="connsiteX3" fmla="*/ 112143 w 1552754"/>
                    <a:gd name="connsiteY3" fmla="*/ 802256 h 2415397"/>
                    <a:gd name="connsiteX4" fmla="*/ 681486 w 1552754"/>
                    <a:gd name="connsiteY4" fmla="*/ 664233 h 2415397"/>
                    <a:gd name="connsiteX5" fmla="*/ 888520 w 1552754"/>
                    <a:gd name="connsiteY5" fmla="*/ 552090 h 2415397"/>
                    <a:gd name="connsiteX6" fmla="*/ 923025 w 1552754"/>
                    <a:gd name="connsiteY6" fmla="*/ 1147314 h 2415397"/>
                    <a:gd name="connsiteX7" fmla="*/ 690113 w 1552754"/>
                    <a:gd name="connsiteY7" fmla="*/ 2415395 h 2415397"/>
                    <a:gd name="connsiteX8" fmla="*/ 854015 w 1552754"/>
                    <a:gd name="connsiteY8" fmla="*/ 2415397 h 2415397"/>
                    <a:gd name="connsiteX9" fmla="*/ 1130061 w 1552754"/>
                    <a:gd name="connsiteY9" fmla="*/ 1423359 h 2415397"/>
                    <a:gd name="connsiteX10" fmla="*/ 1362973 w 1552754"/>
                    <a:gd name="connsiteY10" fmla="*/ 2380890 h 2415397"/>
                    <a:gd name="connsiteX11" fmla="*/ 1552754 w 1552754"/>
                    <a:gd name="connsiteY11" fmla="*/ 2389516 h 2415397"/>
                    <a:gd name="connsiteX12" fmla="*/ 1130060 w 1552754"/>
                    <a:gd name="connsiteY12" fmla="*/ 0 h 2415397"/>
                    <a:gd name="connsiteX13" fmla="*/ 974784 w 1552754"/>
                    <a:gd name="connsiteY13" fmla="*/ 8627 h 2415397"/>
                    <a:gd name="connsiteX0" fmla="*/ 974784 w 1552754"/>
                    <a:gd name="connsiteY0" fmla="*/ 8627 h 2415397"/>
                    <a:gd name="connsiteX1" fmla="*/ 543463 w 1552754"/>
                    <a:gd name="connsiteY1" fmla="*/ 552090 h 2415397"/>
                    <a:gd name="connsiteX2" fmla="*/ 0 w 1552754"/>
                    <a:gd name="connsiteY2" fmla="*/ 715992 h 2415397"/>
                    <a:gd name="connsiteX3" fmla="*/ 112143 w 1552754"/>
                    <a:gd name="connsiteY3" fmla="*/ 802256 h 2415397"/>
                    <a:gd name="connsiteX4" fmla="*/ 681486 w 1552754"/>
                    <a:gd name="connsiteY4" fmla="*/ 664233 h 2415397"/>
                    <a:gd name="connsiteX5" fmla="*/ 888520 w 1552754"/>
                    <a:gd name="connsiteY5" fmla="*/ 552090 h 2415397"/>
                    <a:gd name="connsiteX6" fmla="*/ 923025 w 1552754"/>
                    <a:gd name="connsiteY6" fmla="*/ 1147314 h 2415397"/>
                    <a:gd name="connsiteX7" fmla="*/ 690113 w 1552754"/>
                    <a:gd name="connsiteY7" fmla="*/ 2415395 h 2415397"/>
                    <a:gd name="connsiteX8" fmla="*/ 854015 w 1552754"/>
                    <a:gd name="connsiteY8" fmla="*/ 2415397 h 2415397"/>
                    <a:gd name="connsiteX9" fmla="*/ 1130061 w 1552754"/>
                    <a:gd name="connsiteY9" fmla="*/ 1423359 h 2415397"/>
                    <a:gd name="connsiteX10" fmla="*/ 1362973 w 1552754"/>
                    <a:gd name="connsiteY10" fmla="*/ 2380890 h 2415397"/>
                    <a:gd name="connsiteX11" fmla="*/ 1552754 w 1552754"/>
                    <a:gd name="connsiteY11" fmla="*/ 2389516 h 2415397"/>
                    <a:gd name="connsiteX12" fmla="*/ 1112807 w 1552754"/>
                    <a:gd name="connsiteY12" fmla="*/ 0 h 2415397"/>
                    <a:gd name="connsiteX13" fmla="*/ 974784 w 1552754"/>
                    <a:gd name="connsiteY13" fmla="*/ 8627 h 2415397"/>
                    <a:gd name="connsiteX0" fmla="*/ 974784 w 1552754"/>
                    <a:gd name="connsiteY0" fmla="*/ 8627 h 2432648"/>
                    <a:gd name="connsiteX1" fmla="*/ 543463 w 1552754"/>
                    <a:gd name="connsiteY1" fmla="*/ 552090 h 2432648"/>
                    <a:gd name="connsiteX2" fmla="*/ 0 w 1552754"/>
                    <a:gd name="connsiteY2" fmla="*/ 715992 h 2432648"/>
                    <a:gd name="connsiteX3" fmla="*/ 112143 w 1552754"/>
                    <a:gd name="connsiteY3" fmla="*/ 802256 h 2432648"/>
                    <a:gd name="connsiteX4" fmla="*/ 681486 w 1552754"/>
                    <a:gd name="connsiteY4" fmla="*/ 664233 h 2432648"/>
                    <a:gd name="connsiteX5" fmla="*/ 888520 w 1552754"/>
                    <a:gd name="connsiteY5" fmla="*/ 552090 h 2432648"/>
                    <a:gd name="connsiteX6" fmla="*/ 923025 w 1552754"/>
                    <a:gd name="connsiteY6" fmla="*/ 1147314 h 2432648"/>
                    <a:gd name="connsiteX7" fmla="*/ 690113 w 1552754"/>
                    <a:gd name="connsiteY7" fmla="*/ 2415395 h 2432648"/>
                    <a:gd name="connsiteX8" fmla="*/ 854015 w 1552754"/>
                    <a:gd name="connsiteY8" fmla="*/ 2415397 h 2432648"/>
                    <a:gd name="connsiteX9" fmla="*/ 1130061 w 1552754"/>
                    <a:gd name="connsiteY9" fmla="*/ 1423359 h 2432648"/>
                    <a:gd name="connsiteX10" fmla="*/ 1345720 w 1552754"/>
                    <a:gd name="connsiteY10" fmla="*/ 2432648 h 2432648"/>
                    <a:gd name="connsiteX11" fmla="*/ 1552754 w 1552754"/>
                    <a:gd name="connsiteY11" fmla="*/ 2389516 h 2432648"/>
                    <a:gd name="connsiteX12" fmla="*/ 1112807 w 1552754"/>
                    <a:gd name="connsiteY12" fmla="*/ 0 h 2432648"/>
                    <a:gd name="connsiteX13" fmla="*/ 974784 w 1552754"/>
                    <a:gd name="connsiteY13" fmla="*/ 8627 h 2432648"/>
                    <a:gd name="connsiteX0" fmla="*/ 974784 w 1483743"/>
                    <a:gd name="connsiteY0" fmla="*/ 8627 h 2432648"/>
                    <a:gd name="connsiteX1" fmla="*/ 543463 w 1483743"/>
                    <a:gd name="connsiteY1" fmla="*/ 552090 h 2432648"/>
                    <a:gd name="connsiteX2" fmla="*/ 0 w 1483743"/>
                    <a:gd name="connsiteY2" fmla="*/ 715992 h 2432648"/>
                    <a:gd name="connsiteX3" fmla="*/ 112143 w 1483743"/>
                    <a:gd name="connsiteY3" fmla="*/ 802256 h 2432648"/>
                    <a:gd name="connsiteX4" fmla="*/ 681486 w 1483743"/>
                    <a:gd name="connsiteY4" fmla="*/ 664233 h 2432648"/>
                    <a:gd name="connsiteX5" fmla="*/ 888520 w 1483743"/>
                    <a:gd name="connsiteY5" fmla="*/ 552090 h 2432648"/>
                    <a:gd name="connsiteX6" fmla="*/ 923025 w 1483743"/>
                    <a:gd name="connsiteY6" fmla="*/ 1147314 h 2432648"/>
                    <a:gd name="connsiteX7" fmla="*/ 690113 w 1483743"/>
                    <a:gd name="connsiteY7" fmla="*/ 2415395 h 2432648"/>
                    <a:gd name="connsiteX8" fmla="*/ 854015 w 1483743"/>
                    <a:gd name="connsiteY8" fmla="*/ 2415397 h 2432648"/>
                    <a:gd name="connsiteX9" fmla="*/ 1130061 w 1483743"/>
                    <a:gd name="connsiteY9" fmla="*/ 1423359 h 2432648"/>
                    <a:gd name="connsiteX10" fmla="*/ 1345720 w 1483743"/>
                    <a:gd name="connsiteY10" fmla="*/ 2432648 h 2432648"/>
                    <a:gd name="connsiteX11" fmla="*/ 1483743 w 1483743"/>
                    <a:gd name="connsiteY11" fmla="*/ 2424022 h 2432648"/>
                    <a:gd name="connsiteX12" fmla="*/ 1112807 w 1483743"/>
                    <a:gd name="connsiteY12" fmla="*/ 0 h 2432648"/>
                    <a:gd name="connsiteX13" fmla="*/ 974784 w 1483743"/>
                    <a:gd name="connsiteY13" fmla="*/ 8627 h 2432648"/>
                    <a:gd name="connsiteX0" fmla="*/ 974784 w 1483743"/>
                    <a:gd name="connsiteY0" fmla="*/ 0 h 2424021"/>
                    <a:gd name="connsiteX1" fmla="*/ 543463 w 1483743"/>
                    <a:gd name="connsiteY1" fmla="*/ 543463 h 2424021"/>
                    <a:gd name="connsiteX2" fmla="*/ 0 w 1483743"/>
                    <a:gd name="connsiteY2" fmla="*/ 707365 h 2424021"/>
                    <a:gd name="connsiteX3" fmla="*/ 112143 w 1483743"/>
                    <a:gd name="connsiteY3" fmla="*/ 793629 h 2424021"/>
                    <a:gd name="connsiteX4" fmla="*/ 681486 w 1483743"/>
                    <a:gd name="connsiteY4" fmla="*/ 655606 h 2424021"/>
                    <a:gd name="connsiteX5" fmla="*/ 888520 w 1483743"/>
                    <a:gd name="connsiteY5" fmla="*/ 543463 h 2424021"/>
                    <a:gd name="connsiteX6" fmla="*/ 923025 w 1483743"/>
                    <a:gd name="connsiteY6" fmla="*/ 1138687 h 2424021"/>
                    <a:gd name="connsiteX7" fmla="*/ 690113 w 1483743"/>
                    <a:gd name="connsiteY7" fmla="*/ 2406768 h 2424021"/>
                    <a:gd name="connsiteX8" fmla="*/ 854015 w 1483743"/>
                    <a:gd name="connsiteY8" fmla="*/ 2406770 h 2424021"/>
                    <a:gd name="connsiteX9" fmla="*/ 1130061 w 1483743"/>
                    <a:gd name="connsiteY9" fmla="*/ 1414732 h 2424021"/>
                    <a:gd name="connsiteX10" fmla="*/ 1345720 w 1483743"/>
                    <a:gd name="connsiteY10" fmla="*/ 2424021 h 2424021"/>
                    <a:gd name="connsiteX11" fmla="*/ 1483743 w 1483743"/>
                    <a:gd name="connsiteY11" fmla="*/ 2415395 h 2424021"/>
                    <a:gd name="connsiteX12" fmla="*/ 1086928 w 1483743"/>
                    <a:gd name="connsiteY12" fmla="*/ 51758 h 2424021"/>
                    <a:gd name="connsiteX13" fmla="*/ 974784 w 1483743"/>
                    <a:gd name="connsiteY13" fmla="*/ 0 h 2424021"/>
                    <a:gd name="connsiteX0" fmla="*/ 974784 w 1483743"/>
                    <a:gd name="connsiteY0" fmla="*/ 0 h 2380889"/>
                    <a:gd name="connsiteX1" fmla="*/ 543463 w 1483743"/>
                    <a:gd name="connsiteY1" fmla="*/ 500331 h 2380889"/>
                    <a:gd name="connsiteX2" fmla="*/ 0 w 1483743"/>
                    <a:gd name="connsiteY2" fmla="*/ 664233 h 2380889"/>
                    <a:gd name="connsiteX3" fmla="*/ 112143 w 1483743"/>
                    <a:gd name="connsiteY3" fmla="*/ 750497 h 2380889"/>
                    <a:gd name="connsiteX4" fmla="*/ 681486 w 1483743"/>
                    <a:gd name="connsiteY4" fmla="*/ 612474 h 2380889"/>
                    <a:gd name="connsiteX5" fmla="*/ 888520 w 1483743"/>
                    <a:gd name="connsiteY5" fmla="*/ 500331 h 2380889"/>
                    <a:gd name="connsiteX6" fmla="*/ 923025 w 1483743"/>
                    <a:gd name="connsiteY6" fmla="*/ 1095555 h 2380889"/>
                    <a:gd name="connsiteX7" fmla="*/ 690113 w 1483743"/>
                    <a:gd name="connsiteY7" fmla="*/ 2363636 h 2380889"/>
                    <a:gd name="connsiteX8" fmla="*/ 854015 w 1483743"/>
                    <a:gd name="connsiteY8" fmla="*/ 2363638 h 2380889"/>
                    <a:gd name="connsiteX9" fmla="*/ 1130061 w 1483743"/>
                    <a:gd name="connsiteY9" fmla="*/ 1371600 h 2380889"/>
                    <a:gd name="connsiteX10" fmla="*/ 1345720 w 1483743"/>
                    <a:gd name="connsiteY10" fmla="*/ 2380889 h 2380889"/>
                    <a:gd name="connsiteX11" fmla="*/ 1483743 w 1483743"/>
                    <a:gd name="connsiteY11" fmla="*/ 2372263 h 2380889"/>
                    <a:gd name="connsiteX12" fmla="*/ 1086928 w 1483743"/>
                    <a:gd name="connsiteY12" fmla="*/ 8626 h 2380889"/>
                    <a:gd name="connsiteX13" fmla="*/ 974784 w 1483743"/>
                    <a:gd name="connsiteY13" fmla="*/ 0 h 2380889"/>
                    <a:gd name="connsiteX0" fmla="*/ 974784 w 1483743"/>
                    <a:gd name="connsiteY0" fmla="*/ 0 h 2380889"/>
                    <a:gd name="connsiteX1" fmla="*/ 655606 w 1483743"/>
                    <a:gd name="connsiteY1" fmla="*/ 474452 h 2380889"/>
                    <a:gd name="connsiteX2" fmla="*/ 0 w 1483743"/>
                    <a:gd name="connsiteY2" fmla="*/ 664233 h 2380889"/>
                    <a:gd name="connsiteX3" fmla="*/ 112143 w 1483743"/>
                    <a:gd name="connsiteY3" fmla="*/ 750497 h 2380889"/>
                    <a:gd name="connsiteX4" fmla="*/ 681486 w 1483743"/>
                    <a:gd name="connsiteY4" fmla="*/ 612474 h 2380889"/>
                    <a:gd name="connsiteX5" fmla="*/ 888520 w 1483743"/>
                    <a:gd name="connsiteY5" fmla="*/ 500331 h 2380889"/>
                    <a:gd name="connsiteX6" fmla="*/ 923025 w 1483743"/>
                    <a:gd name="connsiteY6" fmla="*/ 1095555 h 2380889"/>
                    <a:gd name="connsiteX7" fmla="*/ 690113 w 1483743"/>
                    <a:gd name="connsiteY7" fmla="*/ 2363636 h 2380889"/>
                    <a:gd name="connsiteX8" fmla="*/ 854015 w 1483743"/>
                    <a:gd name="connsiteY8" fmla="*/ 2363638 h 2380889"/>
                    <a:gd name="connsiteX9" fmla="*/ 1130061 w 1483743"/>
                    <a:gd name="connsiteY9" fmla="*/ 1371600 h 2380889"/>
                    <a:gd name="connsiteX10" fmla="*/ 1345720 w 1483743"/>
                    <a:gd name="connsiteY10" fmla="*/ 2380889 h 2380889"/>
                    <a:gd name="connsiteX11" fmla="*/ 1483743 w 1483743"/>
                    <a:gd name="connsiteY11" fmla="*/ 2372263 h 2380889"/>
                    <a:gd name="connsiteX12" fmla="*/ 1086928 w 1483743"/>
                    <a:gd name="connsiteY12" fmla="*/ 8626 h 2380889"/>
                    <a:gd name="connsiteX13" fmla="*/ 974784 w 1483743"/>
                    <a:gd name="connsiteY13" fmla="*/ 0 h 2380889"/>
                    <a:gd name="connsiteX0" fmla="*/ 974784 w 1483743"/>
                    <a:gd name="connsiteY0" fmla="*/ 0 h 2380889"/>
                    <a:gd name="connsiteX1" fmla="*/ 655606 w 1483743"/>
                    <a:gd name="connsiteY1" fmla="*/ 474452 h 2380889"/>
                    <a:gd name="connsiteX2" fmla="*/ 77638 w 1483743"/>
                    <a:gd name="connsiteY2" fmla="*/ 638354 h 2380889"/>
                    <a:gd name="connsiteX3" fmla="*/ 0 w 1483743"/>
                    <a:gd name="connsiteY3" fmla="*/ 664233 h 2380889"/>
                    <a:gd name="connsiteX4" fmla="*/ 112143 w 1483743"/>
                    <a:gd name="connsiteY4" fmla="*/ 750497 h 2380889"/>
                    <a:gd name="connsiteX5" fmla="*/ 681486 w 1483743"/>
                    <a:gd name="connsiteY5" fmla="*/ 612474 h 2380889"/>
                    <a:gd name="connsiteX6" fmla="*/ 888520 w 1483743"/>
                    <a:gd name="connsiteY6" fmla="*/ 500331 h 2380889"/>
                    <a:gd name="connsiteX7" fmla="*/ 923025 w 1483743"/>
                    <a:gd name="connsiteY7" fmla="*/ 1095555 h 2380889"/>
                    <a:gd name="connsiteX8" fmla="*/ 690113 w 1483743"/>
                    <a:gd name="connsiteY8" fmla="*/ 2363636 h 2380889"/>
                    <a:gd name="connsiteX9" fmla="*/ 854015 w 1483743"/>
                    <a:gd name="connsiteY9" fmla="*/ 2363638 h 2380889"/>
                    <a:gd name="connsiteX10" fmla="*/ 1130061 w 1483743"/>
                    <a:gd name="connsiteY10" fmla="*/ 1371600 h 2380889"/>
                    <a:gd name="connsiteX11" fmla="*/ 1345720 w 1483743"/>
                    <a:gd name="connsiteY11" fmla="*/ 2380889 h 2380889"/>
                    <a:gd name="connsiteX12" fmla="*/ 1483743 w 1483743"/>
                    <a:gd name="connsiteY12" fmla="*/ 2372263 h 2380889"/>
                    <a:gd name="connsiteX13" fmla="*/ 1086928 w 1483743"/>
                    <a:gd name="connsiteY13" fmla="*/ 8626 h 2380889"/>
                    <a:gd name="connsiteX14" fmla="*/ 974784 w 1483743"/>
                    <a:gd name="connsiteY14" fmla="*/ 0 h 2380889"/>
                    <a:gd name="connsiteX0" fmla="*/ 974784 w 1483743"/>
                    <a:gd name="connsiteY0" fmla="*/ 0 h 2380889"/>
                    <a:gd name="connsiteX1" fmla="*/ 655606 w 1483743"/>
                    <a:gd name="connsiteY1" fmla="*/ 474452 h 2380889"/>
                    <a:gd name="connsiteX2" fmla="*/ 77638 w 1483743"/>
                    <a:gd name="connsiteY2" fmla="*/ 638354 h 2380889"/>
                    <a:gd name="connsiteX3" fmla="*/ 0 w 1483743"/>
                    <a:gd name="connsiteY3" fmla="*/ 664233 h 2380889"/>
                    <a:gd name="connsiteX4" fmla="*/ 112143 w 1483743"/>
                    <a:gd name="connsiteY4" fmla="*/ 750497 h 2380889"/>
                    <a:gd name="connsiteX5" fmla="*/ 681486 w 1483743"/>
                    <a:gd name="connsiteY5" fmla="*/ 612474 h 2380889"/>
                    <a:gd name="connsiteX6" fmla="*/ 888520 w 1483743"/>
                    <a:gd name="connsiteY6" fmla="*/ 500331 h 2380889"/>
                    <a:gd name="connsiteX7" fmla="*/ 923025 w 1483743"/>
                    <a:gd name="connsiteY7" fmla="*/ 1095555 h 2380889"/>
                    <a:gd name="connsiteX8" fmla="*/ 690113 w 1483743"/>
                    <a:gd name="connsiteY8" fmla="*/ 2363636 h 2380889"/>
                    <a:gd name="connsiteX9" fmla="*/ 854015 w 1483743"/>
                    <a:gd name="connsiteY9" fmla="*/ 2363638 h 2380889"/>
                    <a:gd name="connsiteX10" fmla="*/ 1130061 w 1483743"/>
                    <a:gd name="connsiteY10" fmla="*/ 1371600 h 2380889"/>
                    <a:gd name="connsiteX11" fmla="*/ 1345720 w 1483743"/>
                    <a:gd name="connsiteY11" fmla="*/ 2380889 h 2380889"/>
                    <a:gd name="connsiteX12" fmla="*/ 1483743 w 1483743"/>
                    <a:gd name="connsiteY12" fmla="*/ 2372263 h 2380889"/>
                    <a:gd name="connsiteX13" fmla="*/ 1086928 w 1483743"/>
                    <a:gd name="connsiteY13" fmla="*/ 8626 h 2380889"/>
                    <a:gd name="connsiteX14" fmla="*/ 974784 w 1483743"/>
                    <a:gd name="connsiteY14" fmla="*/ 0 h 2380889"/>
                    <a:gd name="connsiteX0" fmla="*/ 974784 w 1483743"/>
                    <a:gd name="connsiteY0" fmla="*/ 0 h 2380889"/>
                    <a:gd name="connsiteX1" fmla="*/ 577968 w 1483743"/>
                    <a:gd name="connsiteY1" fmla="*/ 431320 h 2380889"/>
                    <a:gd name="connsiteX2" fmla="*/ 77638 w 1483743"/>
                    <a:gd name="connsiteY2" fmla="*/ 638354 h 2380889"/>
                    <a:gd name="connsiteX3" fmla="*/ 0 w 1483743"/>
                    <a:gd name="connsiteY3" fmla="*/ 664233 h 2380889"/>
                    <a:gd name="connsiteX4" fmla="*/ 112143 w 1483743"/>
                    <a:gd name="connsiteY4" fmla="*/ 750497 h 2380889"/>
                    <a:gd name="connsiteX5" fmla="*/ 681486 w 1483743"/>
                    <a:gd name="connsiteY5" fmla="*/ 612474 h 2380889"/>
                    <a:gd name="connsiteX6" fmla="*/ 888520 w 1483743"/>
                    <a:gd name="connsiteY6" fmla="*/ 500331 h 2380889"/>
                    <a:gd name="connsiteX7" fmla="*/ 923025 w 1483743"/>
                    <a:gd name="connsiteY7" fmla="*/ 1095555 h 2380889"/>
                    <a:gd name="connsiteX8" fmla="*/ 690113 w 1483743"/>
                    <a:gd name="connsiteY8" fmla="*/ 2363636 h 2380889"/>
                    <a:gd name="connsiteX9" fmla="*/ 854015 w 1483743"/>
                    <a:gd name="connsiteY9" fmla="*/ 2363638 h 2380889"/>
                    <a:gd name="connsiteX10" fmla="*/ 1130061 w 1483743"/>
                    <a:gd name="connsiteY10" fmla="*/ 1371600 h 2380889"/>
                    <a:gd name="connsiteX11" fmla="*/ 1345720 w 1483743"/>
                    <a:gd name="connsiteY11" fmla="*/ 2380889 h 2380889"/>
                    <a:gd name="connsiteX12" fmla="*/ 1483743 w 1483743"/>
                    <a:gd name="connsiteY12" fmla="*/ 2372263 h 2380889"/>
                    <a:gd name="connsiteX13" fmla="*/ 1086928 w 1483743"/>
                    <a:gd name="connsiteY13" fmla="*/ 8626 h 2380889"/>
                    <a:gd name="connsiteX14" fmla="*/ 974784 w 1483743"/>
                    <a:gd name="connsiteY14" fmla="*/ 0 h 2380889"/>
                    <a:gd name="connsiteX0" fmla="*/ 974784 w 1483743"/>
                    <a:gd name="connsiteY0" fmla="*/ 0 h 2380889"/>
                    <a:gd name="connsiteX1" fmla="*/ 577968 w 1483743"/>
                    <a:gd name="connsiteY1" fmla="*/ 431320 h 2380889"/>
                    <a:gd name="connsiteX2" fmla="*/ 0 w 1483743"/>
                    <a:gd name="connsiteY2" fmla="*/ 664233 h 2380889"/>
                    <a:gd name="connsiteX3" fmla="*/ 112143 w 1483743"/>
                    <a:gd name="connsiteY3" fmla="*/ 750497 h 2380889"/>
                    <a:gd name="connsiteX4" fmla="*/ 681486 w 1483743"/>
                    <a:gd name="connsiteY4" fmla="*/ 612474 h 2380889"/>
                    <a:gd name="connsiteX5" fmla="*/ 888520 w 1483743"/>
                    <a:gd name="connsiteY5" fmla="*/ 500331 h 2380889"/>
                    <a:gd name="connsiteX6" fmla="*/ 923025 w 1483743"/>
                    <a:gd name="connsiteY6" fmla="*/ 1095555 h 2380889"/>
                    <a:gd name="connsiteX7" fmla="*/ 690113 w 1483743"/>
                    <a:gd name="connsiteY7" fmla="*/ 2363636 h 2380889"/>
                    <a:gd name="connsiteX8" fmla="*/ 854015 w 1483743"/>
                    <a:gd name="connsiteY8" fmla="*/ 2363638 h 2380889"/>
                    <a:gd name="connsiteX9" fmla="*/ 1130061 w 1483743"/>
                    <a:gd name="connsiteY9" fmla="*/ 1371600 h 2380889"/>
                    <a:gd name="connsiteX10" fmla="*/ 1345720 w 1483743"/>
                    <a:gd name="connsiteY10" fmla="*/ 2380889 h 2380889"/>
                    <a:gd name="connsiteX11" fmla="*/ 1483743 w 1483743"/>
                    <a:gd name="connsiteY11" fmla="*/ 2372263 h 2380889"/>
                    <a:gd name="connsiteX12" fmla="*/ 1086928 w 1483743"/>
                    <a:gd name="connsiteY12" fmla="*/ 8626 h 2380889"/>
                    <a:gd name="connsiteX13" fmla="*/ 974784 w 1483743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52423 w 1406105"/>
                    <a:gd name="connsiteY9" fmla="*/ 1371600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52423 w 1406105"/>
                    <a:gd name="connsiteY9" fmla="*/ 1371600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52423 w 1406105"/>
                    <a:gd name="connsiteY9" fmla="*/ 1371600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52423 w 1406105"/>
                    <a:gd name="connsiteY9" fmla="*/ 1371600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17917 w 1406105"/>
                    <a:gd name="connsiteY9" fmla="*/ 1328468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17917 w 1406105"/>
                    <a:gd name="connsiteY9" fmla="*/ 1328468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17917 w 1406105"/>
                    <a:gd name="connsiteY9" fmla="*/ 1328468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17917 w 1406105"/>
                    <a:gd name="connsiteY9" fmla="*/ 1328468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17917 w 1406105"/>
                    <a:gd name="connsiteY9" fmla="*/ 1328468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17917 w 1406105"/>
                    <a:gd name="connsiteY9" fmla="*/ 1328468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62641 w 1371600"/>
                    <a:gd name="connsiteY0" fmla="*/ 0 h 2380889"/>
                    <a:gd name="connsiteX1" fmla="*/ 465825 w 1371600"/>
                    <a:gd name="connsiteY1" fmla="*/ 431320 h 2380889"/>
                    <a:gd name="connsiteX2" fmla="*/ 319178 w 1371600"/>
                    <a:gd name="connsiteY2" fmla="*/ 560717 h 2380889"/>
                    <a:gd name="connsiteX3" fmla="*/ 0 w 1371600"/>
                    <a:gd name="connsiteY3" fmla="*/ 750497 h 2380889"/>
                    <a:gd name="connsiteX4" fmla="*/ 569343 w 1371600"/>
                    <a:gd name="connsiteY4" fmla="*/ 612474 h 2380889"/>
                    <a:gd name="connsiteX5" fmla="*/ 776377 w 1371600"/>
                    <a:gd name="connsiteY5" fmla="*/ 500331 h 2380889"/>
                    <a:gd name="connsiteX6" fmla="*/ 810882 w 1371600"/>
                    <a:gd name="connsiteY6" fmla="*/ 1095555 h 2380889"/>
                    <a:gd name="connsiteX7" fmla="*/ 577970 w 1371600"/>
                    <a:gd name="connsiteY7" fmla="*/ 2363636 h 2380889"/>
                    <a:gd name="connsiteX8" fmla="*/ 741872 w 1371600"/>
                    <a:gd name="connsiteY8" fmla="*/ 2363638 h 2380889"/>
                    <a:gd name="connsiteX9" fmla="*/ 983412 w 1371600"/>
                    <a:gd name="connsiteY9" fmla="*/ 1328468 h 2380889"/>
                    <a:gd name="connsiteX10" fmla="*/ 1233577 w 1371600"/>
                    <a:gd name="connsiteY10" fmla="*/ 2380889 h 2380889"/>
                    <a:gd name="connsiteX11" fmla="*/ 1371600 w 1371600"/>
                    <a:gd name="connsiteY11" fmla="*/ 2372263 h 2380889"/>
                    <a:gd name="connsiteX12" fmla="*/ 974785 w 1371600"/>
                    <a:gd name="connsiteY12" fmla="*/ 8626 h 2380889"/>
                    <a:gd name="connsiteX13" fmla="*/ 862641 w 1371600"/>
                    <a:gd name="connsiteY13" fmla="*/ 0 h 2380889"/>
                    <a:gd name="connsiteX0" fmla="*/ 862641 w 1371600"/>
                    <a:gd name="connsiteY0" fmla="*/ 0 h 2380889"/>
                    <a:gd name="connsiteX1" fmla="*/ 465825 w 1371600"/>
                    <a:gd name="connsiteY1" fmla="*/ 431320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77969 w 1371600"/>
                    <a:gd name="connsiteY1" fmla="*/ 483078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95223 w 1371600"/>
                    <a:gd name="connsiteY6" fmla="*/ 2346384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95223 w 1371600"/>
                    <a:gd name="connsiteY6" fmla="*/ 2346384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603849 w 1371600"/>
                    <a:gd name="connsiteY6" fmla="*/ 2355010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591783 w 1371600"/>
                    <a:gd name="connsiteY3" fmla="*/ 646133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32475 w 1371600"/>
                    <a:gd name="connsiteY4" fmla="*/ 472282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32475 w 1371600"/>
                    <a:gd name="connsiteY4" fmla="*/ 472282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32475 w 1371600"/>
                    <a:gd name="connsiteY4" fmla="*/ 472282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10035 w 1371600"/>
                    <a:gd name="connsiteY4" fmla="*/ 483502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10035 w 1371600"/>
                    <a:gd name="connsiteY4" fmla="*/ 483502 h 2380889"/>
                    <a:gd name="connsiteX5" fmla="*/ 810882 w 1371600"/>
                    <a:gd name="connsiteY5" fmla="*/ 1095555 h 2380889"/>
                    <a:gd name="connsiteX6" fmla="*/ 606019 w 1371600"/>
                    <a:gd name="connsiteY6" fmla="*/ 2380465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6078"/>
                    <a:gd name="connsiteX1" fmla="*/ 542617 w 1371600"/>
                    <a:gd name="connsiteY1" fmla="*/ 479639 h 2386078"/>
                    <a:gd name="connsiteX2" fmla="*/ 0 w 1371600"/>
                    <a:gd name="connsiteY2" fmla="*/ 750497 h 2386078"/>
                    <a:gd name="connsiteX3" fmla="*/ 619833 w 1371600"/>
                    <a:gd name="connsiteY3" fmla="*/ 612474 h 2386078"/>
                    <a:gd name="connsiteX4" fmla="*/ 810035 w 1371600"/>
                    <a:gd name="connsiteY4" fmla="*/ 483502 h 2386078"/>
                    <a:gd name="connsiteX5" fmla="*/ 810882 w 1371600"/>
                    <a:gd name="connsiteY5" fmla="*/ 1095555 h 2386078"/>
                    <a:gd name="connsiteX6" fmla="*/ 606019 w 1371600"/>
                    <a:gd name="connsiteY6" fmla="*/ 2380465 h 2386078"/>
                    <a:gd name="connsiteX7" fmla="*/ 741872 w 1371600"/>
                    <a:gd name="connsiteY7" fmla="*/ 2386078 h 2386078"/>
                    <a:gd name="connsiteX8" fmla="*/ 1026544 w 1371600"/>
                    <a:gd name="connsiteY8" fmla="*/ 1345720 h 2386078"/>
                    <a:gd name="connsiteX9" fmla="*/ 1233577 w 1371600"/>
                    <a:gd name="connsiteY9" fmla="*/ 2380889 h 2386078"/>
                    <a:gd name="connsiteX10" fmla="*/ 1371600 w 1371600"/>
                    <a:gd name="connsiteY10" fmla="*/ 2372263 h 2386078"/>
                    <a:gd name="connsiteX11" fmla="*/ 974785 w 1371600"/>
                    <a:gd name="connsiteY11" fmla="*/ 8626 h 2386078"/>
                    <a:gd name="connsiteX12" fmla="*/ 862641 w 1371600"/>
                    <a:gd name="connsiteY12" fmla="*/ 0 h 2386078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10035 w 1371600"/>
                    <a:gd name="connsiteY4" fmla="*/ 483502 h 2380889"/>
                    <a:gd name="connsiteX5" fmla="*/ 810882 w 1371600"/>
                    <a:gd name="connsiteY5" fmla="*/ 1095555 h 2380889"/>
                    <a:gd name="connsiteX6" fmla="*/ 606019 w 1371600"/>
                    <a:gd name="connsiteY6" fmla="*/ 2380465 h 2380889"/>
                    <a:gd name="connsiteX7" fmla="*/ 747482 w 1371600"/>
                    <a:gd name="connsiteY7" fmla="*/ 238046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10035 w 1371600"/>
                    <a:gd name="connsiteY4" fmla="*/ 483502 h 2380889"/>
                    <a:gd name="connsiteX5" fmla="*/ 810882 w 1371600"/>
                    <a:gd name="connsiteY5" fmla="*/ 1095555 h 2380889"/>
                    <a:gd name="connsiteX6" fmla="*/ 606019 w 1371600"/>
                    <a:gd name="connsiteY6" fmla="*/ 2380465 h 2380889"/>
                    <a:gd name="connsiteX7" fmla="*/ 747482 w 1371600"/>
                    <a:gd name="connsiteY7" fmla="*/ 238046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10035 w 1371600"/>
                    <a:gd name="connsiteY4" fmla="*/ 483502 h 2380889"/>
                    <a:gd name="connsiteX5" fmla="*/ 810882 w 1371600"/>
                    <a:gd name="connsiteY5" fmla="*/ 1095555 h 2380889"/>
                    <a:gd name="connsiteX6" fmla="*/ 606019 w 1371600"/>
                    <a:gd name="connsiteY6" fmla="*/ 2380465 h 2380889"/>
                    <a:gd name="connsiteX7" fmla="*/ 747482 w 1371600"/>
                    <a:gd name="connsiteY7" fmla="*/ 238046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7210"/>
                    <a:gd name="connsiteY0" fmla="*/ 0 h 2380889"/>
                    <a:gd name="connsiteX1" fmla="*/ 542617 w 1377210"/>
                    <a:gd name="connsiteY1" fmla="*/ 479639 h 2380889"/>
                    <a:gd name="connsiteX2" fmla="*/ 0 w 1377210"/>
                    <a:gd name="connsiteY2" fmla="*/ 750497 h 2380889"/>
                    <a:gd name="connsiteX3" fmla="*/ 619833 w 1377210"/>
                    <a:gd name="connsiteY3" fmla="*/ 612474 h 2380889"/>
                    <a:gd name="connsiteX4" fmla="*/ 810035 w 1377210"/>
                    <a:gd name="connsiteY4" fmla="*/ 483502 h 2380889"/>
                    <a:gd name="connsiteX5" fmla="*/ 810882 w 1377210"/>
                    <a:gd name="connsiteY5" fmla="*/ 1095555 h 2380889"/>
                    <a:gd name="connsiteX6" fmla="*/ 606019 w 1377210"/>
                    <a:gd name="connsiteY6" fmla="*/ 2380465 h 2380889"/>
                    <a:gd name="connsiteX7" fmla="*/ 747482 w 1377210"/>
                    <a:gd name="connsiteY7" fmla="*/ 2380468 h 2380889"/>
                    <a:gd name="connsiteX8" fmla="*/ 1026544 w 1377210"/>
                    <a:gd name="connsiteY8" fmla="*/ 1345720 h 2380889"/>
                    <a:gd name="connsiteX9" fmla="*/ 1233577 w 1377210"/>
                    <a:gd name="connsiteY9" fmla="*/ 2380889 h 2380889"/>
                    <a:gd name="connsiteX10" fmla="*/ 1377210 w 1377210"/>
                    <a:gd name="connsiteY10" fmla="*/ 2377873 h 2380889"/>
                    <a:gd name="connsiteX11" fmla="*/ 974785 w 1377210"/>
                    <a:gd name="connsiteY11" fmla="*/ 8626 h 2380889"/>
                    <a:gd name="connsiteX12" fmla="*/ 862641 w 1377210"/>
                    <a:gd name="connsiteY12" fmla="*/ 0 h 2380889"/>
                    <a:gd name="connsiteX0" fmla="*/ 862641 w 1377210"/>
                    <a:gd name="connsiteY0" fmla="*/ 0 h 2380889"/>
                    <a:gd name="connsiteX1" fmla="*/ 542617 w 1377210"/>
                    <a:gd name="connsiteY1" fmla="*/ 479639 h 2380889"/>
                    <a:gd name="connsiteX2" fmla="*/ 165490 w 1377210"/>
                    <a:gd name="connsiteY2" fmla="*/ 658782 h 2380889"/>
                    <a:gd name="connsiteX3" fmla="*/ 0 w 1377210"/>
                    <a:gd name="connsiteY3" fmla="*/ 750497 h 2380889"/>
                    <a:gd name="connsiteX4" fmla="*/ 619833 w 1377210"/>
                    <a:gd name="connsiteY4" fmla="*/ 612474 h 2380889"/>
                    <a:gd name="connsiteX5" fmla="*/ 810035 w 1377210"/>
                    <a:gd name="connsiteY5" fmla="*/ 483502 h 2380889"/>
                    <a:gd name="connsiteX6" fmla="*/ 810882 w 1377210"/>
                    <a:gd name="connsiteY6" fmla="*/ 1095555 h 2380889"/>
                    <a:gd name="connsiteX7" fmla="*/ 606019 w 1377210"/>
                    <a:gd name="connsiteY7" fmla="*/ 2380465 h 2380889"/>
                    <a:gd name="connsiteX8" fmla="*/ 747482 w 1377210"/>
                    <a:gd name="connsiteY8" fmla="*/ 2380468 h 2380889"/>
                    <a:gd name="connsiteX9" fmla="*/ 1026544 w 1377210"/>
                    <a:gd name="connsiteY9" fmla="*/ 1345720 h 2380889"/>
                    <a:gd name="connsiteX10" fmla="*/ 1233577 w 1377210"/>
                    <a:gd name="connsiteY10" fmla="*/ 2380889 h 2380889"/>
                    <a:gd name="connsiteX11" fmla="*/ 1377210 w 1377210"/>
                    <a:gd name="connsiteY11" fmla="*/ 2377873 h 2380889"/>
                    <a:gd name="connsiteX12" fmla="*/ 974785 w 1377210"/>
                    <a:gd name="connsiteY12" fmla="*/ 8626 h 2380889"/>
                    <a:gd name="connsiteX13" fmla="*/ 862641 w 1377210"/>
                    <a:gd name="connsiteY13" fmla="*/ 0 h 2380889"/>
                    <a:gd name="connsiteX0" fmla="*/ 862641 w 1377210"/>
                    <a:gd name="connsiteY0" fmla="*/ 0 h 2380889"/>
                    <a:gd name="connsiteX1" fmla="*/ 542617 w 1377210"/>
                    <a:gd name="connsiteY1" fmla="*/ 479639 h 2380889"/>
                    <a:gd name="connsiteX2" fmla="*/ 47684 w 1377210"/>
                    <a:gd name="connsiteY2" fmla="*/ 670001 h 2380889"/>
                    <a:gd name="connsiteX3" fmla="*/ 0 w 1377210"/>
                    <a:gd name="connsiteY3" fmla="*/ 750497 h 2380889"/>
                    <a:gd name="connsiteX4" fmla="*/ 619833 w 1377210"/>
                    <a:gd name="connsiteY4" fmla="*/ 612474 h 2380889"/>
                    <a:gd name="connsiteX5" fmla="*/ 810035 w 1377210"/>
                    <a:gd name="connsiteY5" fmla="*/ 483502 h 2380889"/>
                    <a:gd name="connsiteX6" fmla="*/ 810882 w 1377210"/>
                    <a:gd name="connsiteY6" fmla="*/ 1095555 h 2380889"/>
                    <a:gd name="connsiteX7" fmla="*/ 606019 w 1377210"/>
                    <a:gd name="connsiteY7" fmla="*/ 2380465 h 2380889"/>
                    <a:gd name="connsiteX8" fmla="*/ 747482 w 1377210"/>
                    <a:gd name="connsiteY8" fmla="*/ 2380468 h 2380889"/>
                    <a:gd name="connsiteX9" fmla="*/ 1026544 w 1377210"/>
                    <a:gd name="connsiteY9" fmla="*/ 1345720 h 2380889"/>
                    <a:gd name="connsiteX10" fmla="*/ 1233577 w 1377210"/>
                    <a:gd name="connsiteY10" fmla="*/ 2380889 h 2380889"/>
                    <a:gd name="connsiteX11" fmla="*/ 1377210 w 1377210"/>
                    <a:gd name="connsiteY11" fmla="*/ 2377873 h 2380889"/>
                    <a:gd name="connsiteX12" fmla="*/ 974785 w 1377210"/>
                    <a:gd name="connsiteY12" fmla="*/ 8626 h 2380889"/>
                    <a:gd name="connsiteX13" fmla="*/ 862641 w 1377210"/>
                    <a:gd name="connsiteY13" fmla="*/ 0 h 2380889"/>
                    <a:gd name="connsiteX0" fmla="*/ 814957 w 1329526"/>
                    <a:gd name="connsiteY0" fmla="*/ 0 h 2380889"/>
                    <a:gd name="connsiteX1" fmla="*/ 494933 w 1329526"/>
                    <a:gd name="connsiteY1" fmla="*/ 479639 h 2380889"/>
                    <a:gd name="connsiteX2" fmla="*/ 0 w 1329526"/>
                    <a:gd name="connsiteY2" fmla="*/ 670001 h 2380889"/>
                    <a:gd name="connsiteX3" fmla="*/ 30854 w 1329526"/>
                    <a:gd name="connsiteY3" fmla="*/ 744887 h 2380889"/>
                    <a:gd name="connsiteX4" fmla="*/ 572149 w 1329526"/>
                    <a:gd name="connsiteY4" fmla="*/ 612474 h 2380889"/>
                    <a:gd name="connsiteX5" fmla="*/ 762351 w 1329526"/>
                    <a:gd name="connsiteY5" fmla="*/ 483502 h 2380889"/>
                    <a:gd name="connsiteX6" fmla="*/ 763198 w 1329526"/>
                    <a:gd name="connsiteY6" fmla="*/ 1095555 h 2380889"/>
                    <a:gd name="connsiteX7" fmla="*/ 558335 w 1329526"/>
                    <a:gd name="connsiteY7" fmla="*/ 2380465 h 2380889"/>
                    <a:gd name="connsiteX8" fmla="*/ 699798 w 1329526"/>
                    <a:gd name="connsiteY8" fmla="*/ 2380468 h 2380889"/>
                    <a:gd name="connsiteX9" fmla="*/ 978860 w 1329526"/>
                    <a:gd name="connsiteY9" fmla="*/ 1345720 h 2380889"/>
                    <a:gd name="connsiteX10" fmla="*/ 1185893 w 1329526"/>
                    <a:gd name="connsiteY10" fmla="*/ 2380889 h 2380889"/>
                    <a:gd name="connsiteX11" fmla="*/ 1329526 w 1329526"/>
                    <a:gd name="connsiteY11" fmla="*/ 2377873 h 2380889"/>
                    <a:gd name="connsiteX12" fmla="*/ 927101 w 1329526"/>
                    <a:gd name="connsiteY12" fmla="*/ 8626 h 2380889"/>
                    <a:gd name="connsiteX13" fmla="*/ 814957 w 1329526"/>
                    <a:gd name="connsiteY13" fmla="*/ 0 h 2380889"/>
                    <a:gd name="connsiteX0" fmla="*/ 814957 w 1329526"/>
                    <a:gd name="connsiteY0" fmla="*/ 0 h 2380889"/>
                    <a:gd name="connsiteX1" fmla="*/ 494933 w 1329526"/>
                    <a:gd name="connsiteY1" fmla="*/ 479639 h 2380889"/>
                    <a:gd name="connsiteX2" fmla="*/ 0 w 1329526"/>
                    <a:gd name="connsiteY2" fmla="*/ 670001 h 2380889"/>
                    <a:gd name="connsiteX3" fmla="*/ 30854 w 1329526"/>
                    <a:gd name="connsiteY3" fmla="*/ 744887 h 2380889"/>
                    <a:gd name="connsiteX4" fmla="*/ 572149 w 1329526"/>
                    <a:gd name="connsiteY4" fmla="*/ 612474 h 2380889"/>
                    <a:gd name="connsiteX5" fmla="*/ 762351 w 1329526"/>
                    <a:gd name="connsiteY5" fmla="*/ 483502 h 2380889"/>
                    <a:gd name="connsiteX6" fmla="*/ 763198 w 1329526"/>
                    <a:gd name="connsiteY6" fmla="*/ 1095555 h 2380889"/>
                    <a:gd name="connsiteX7" fmla="*/ 558335 w 1329526"/>
                    <a:gd name="connsiteY7" fmla="*/ 2380465 h 2380889"/>
                    <a:gd name="connsiteX8" fmla="*/ 699798 w 1329526"/>
                    <a:gd name="connsiteY8" fmla="*/ 2380468 h 2380889"/>
                    <a:gd name="connsiteX9" fmla="*/ 962030 w 1329526"/>
                    <a:gd name="connsiteY9" fmla="*/ 1407428 h 2380889"/>
                    <a:gd name="connsiteX10" fmla="*/ 1185893 w 1329526"/>
                    <a:gd name="connsiteY10" fmla="*/ 2380889 h 2380889"/>
                    <a:gd name="connsiteX11" fmla="*/ 1329526 w 1329526"/>
                    <a:gd name="connsiteY11" fmla="*/ 2377873 h 2380889"/>
                    <a:gd name="connsiteX12" fmla="*/ 927101 w 1329526"/>
                    <a:gd name="connsiteY12" fmla="*/ 8626 h 2380889"/>
                    <a:gd name="connsiteX13" fmla="*/ 814957 w 1329526"/>
                    <a:gd name="connsiteY13" fmla="*/ 0 h 2380889"/>
                    <a:gd name="connsiteX0" fmla="*/ 814957 w 1329526"/>
                    <a:gd name="connsiteY0" fmla="*/ 0 h 2380889"/>
                    <a:gd name="connsiteX1" fmla="*/ 494933 w 1329526"/>
                    <a:gd name="connsiteY1" fmla="*/ 479639 h 2380889"/>
                    <a:gd name="connsiteX2" fmla="*/ 0 w 1329526"/>
                    <a:gd name="connsiteY2" fmla="*/ 670001 h 2380889"/>
                    <a:gd name="connsiteX3" fmla="*/ 30854 w 1329526"/>
                    <a:gd name="connsiteY3" fmla="*/ 744887 h 2380889"/>
                    <a:gd name="connsiteX4" fmla="*/ 572149 w 1329526"/>
                    <a:gd name="connsiteY4" fmla="*/ 612474 h 2380889"/>
                    <a:gd name="connsiteX5" fmla="*/ 762351 w 1329526"/>
                    <a:gd name="connsiteY5" fmla="*/ 483502 h 2380889"/>
                    <a:gd name="connsiteX6" fmla="*/ 763198 w 1329526"/>
                    <a:gd name="connsiteY6" fmla="*/ 1095555 h 2380889"/>
                    <a:gd name="connsiteX7" fmla="*/ 558335 w 1329526"/>
                    <a:gd name="connsiteY7" fmla="*/ 2380465 h 2380889"/>
                    <a:gd name="connsiteX8" fmla="*/ 699798 w 1329526"/>
                    <a:gd name="connsiteY8" fmla="*/ 2380468 h 2380889"/>
                    <a:gd name="connsiteX9" fmla="*/ 978859 w 1329526"/>
                    <a:gd name="connsiteY9" fmla="*/ 1418648 h 2380889"/>
                    <a:gd name="connsiteX10" fmla="*/ 1185893 w 1329526"/>
                    <a:gd name="connsiteY10" fmla="*/ 2380889 h 2380889"/>
                    <a:gd name="connsiteX11" fmla="*/ 1329526 w 1329526"/>
                    <a:gd name="connsiteY11" fmla="*/ 2377873 h 2380889"/>
                    <a:gd name="connsiteX12" fmla="*/ 927101 w 1329526"/>
                    <a:gd name="connsiteY12" fmla="*/ 8626 h 2380889"/>
                    <a:gd name="connsiteX13" fmla="*/ 814957 w 1329526"/>
                    <a:gd name="connsiteY13" fmla="*/ 0 h 23808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329526" h="2380889">
                      <a:moveTo>
                        <a:pt x="814957" y="0"/>
                      </a:moveTo>
                      <a:lnTo>
                        <a:pt x="494933" y="479639"/>
                      </a:lnTo>
                      <a:lnTo>
                        <a:pt x="0" y="670001"/>
                      </a:lnTo>
                      <a:lnTo>
                        <a:pt x="30854" y="744887"/>
                      </a:lnTo>
                      <a:lnTo>
                        <a:pt x="572149" y="612474"/>
                      </a:lnTo>
                      <a:lnTo>
                        <a:pt x="762351" y="483502"/>
                      </a:lnTo>
                      <a:cubicBezTo>
                        <a:pt x="794421" y="764187"/>
                        <a:pt x="770396" y="887797"/>
                        <a:pt x="763198" y="1095555"/>
                      </a:cubicBezTo>
                      <a:cubicBezTo>
                        <a:pt x="616550" y="1699404"/>
                        <a:pt x="730862" y="1724858"/>
                        <a:pt x="558335" y="2380465"/>
                      </a:cubicBezTo>
                      <a:lnTo>
                        <a:pt x="699798" y="2380468"/>
                      </a:lnTo>
                      <a:cubicBezTo>
                        <a:pt x="819580" y="2080289"/>
                        <a:pt x="797846" y="1640765"/>
                        <a:pt x="978859" y="1418648"/>
                      </a:cubicBezTo>
                      <a:cubicBezTo>
                        <a:pt x="1157137" y="1864345"/>
                        <a:pt x="1102505" y="2030082"/>
                        <a:pt x="1185893" y="2380889"/>
                      </a:cubicBezTo>
                      <a:lnTo>
                        <a:pt x="1329526" y="2377873"/>
                      </a:lnTo>
                      <a:cubicBezTo>
                        <a:pt x="1110990" y="727352"/>
                        <a:pt x="1344044" y="391063"/>
                        <a:pt x="927101" y="8626"/>
                      </a:cubicBezTo>
                      <a:lnTo>
                        <a:pt x="814957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</p:grpSp>
        <p:grpSp>
          <p:nvGrpSpPr>
            <p:cNvPr id="211" name="群組 210"/>
            <p:cNvGrpSpPr/>
            <p:nvPr/>
          </p:nvGrpSpPr>
          <p:grpSpPr>
            <a:xfrm>
              <a:off x="2148308" y="5900772"/>
              <a:ext cx="438194" cy="335391"/>
              <a:chOff x="6297471" y="3524693"/>
              <a:chExt cx="1260704" cy="964937"/>
            </a:xfrm>
          </p:grpSpPr>
          <p:grpSp>
            <p:nvGrpSpPr>
              <p:cNvPr id="254" name="群組 253"/>
              <p:cNvGrpSpPr/>
              <p:nvPr/>
            </p:nvGrpSpPr>
            <p:grpSpPr>
              <a:xfrm>
                <a:off x="6297471" y="3538616"/>
                <a:ext cx="874005" cy="944526"/>
                <a:chOff x="6297471" y="3193626"/>
                <a:chExt cx="1193237" cy="1289516"/>
              </a:xfrm>
            </p:grpSpPr>
            <p:sp>
              <p:nvSpPr>
                <p:cNvPr id="258" name="矩形 257"/>
                <p:cNvSpPr/>
                <p:nvPr/>
              </p:nvSpPr>
              <p:spPr>
                <a:xfrm flipH="1">
                  <a:off x="6297471" y="3812169"/>
                  <a:ext cx="1190516" cy="670973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905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259" name="直角三角形 258"/>
                <p:cNvSpPr/>
                <p:nvPr/>
              </p:nvSpPr>
              <p:spPr>
                <a:xfrm>
                  <a:off x="6300192" y="3193626"/>
                  <a:ext cx="1190516" cy="618543"/>
                </a:xfrm>
                <a:prstGeom prst="rtTriangle">
                  <a:avLst/>
                </a:prstGeom>
                <a:solidFill>
                  <a:schemeClr val="bg1">
                    <a:lumMod val="95000"/>
                  </a:schemeClr>
                </a:solidFill>
                <a:ln w="1905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  <p:grpSp>
            <p:nvGrpSpPr>
              <p:cNvPr id="255" name="群組 254"/>
              <p:cNvGrpSpPr/>
              <p:nvPr/>
            </p:nvGrpSpPr>
            <p:grpSpPr>
              <a:xfrm>
                <a:off x="7092280" y="3524693"/>
                <a:ext cx="465895" cy="964937"/>
                <a:chOff x="4162484" y="2957042"/>
                <a:chExt cx="1329526" cy="2753644"/>
              </a:xfrm>
            </p:grpSpPr>
            <p:sp>
              <p:nvSpPr>
                <p:cNvPr id="256" name="橢圓 255"/>
                <p:cNvSpPr/>
                <p:nvPr/>
              </p:nvSpPr>
              <p:spPr>
                <a:xfrm>
                  <a:off x="4784576" y="2957042"/>
                  <a:ext cx="432048" cy="43204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257" name="手繪多邊形 256"/>
                <p:cNvSpPr/>
                <p:nvPr/>
              </p:nvSpPr>
              <p:spPr>
                <a:xfrm>
                  <a:off x="4162484" y="3329797"/>
                  <a:ext cx="1329526" cy="2380889"/>
                </a:xfrm>
                <a:custGeom>
                  <a:avLst/>
                  <a:gdLst>
                    <a:gd name="connsiteX0" fmla="*/ 888520 w 1725283"/>
                    <a:gd name="connsiteY0" fmla="*/ 8627 h 2424023"/>
                    <a:gd name="connsiteX1" fmla="*/ 612475 w 1725283"/>
                    <a:gd name="connsiteY1" fmla="*/ 388189 h 2424023"/>
                    <a:gd name="connsiteX2" fmla="*/ 0 w 1725283"/>
                    <a:gd name="connsiteY2" fmla="*/ 621102 h 2424023"/>
                    <a:gd name="connsiteX3" fmla="*/ 112143 w 1725283"/>
                    <a:gd name="connsiteY3" fmla="*/ 707366 h 2424023"/>
                    <a:gd name="connsiteX4" fmla="*/ 534837 w 1725283"/>
                    <a:gd name="connsiteY4" fmla="*/ 621102 h 2424023"/>
                    <a:gd name="connsiteX5" fmla="*/ 888520 w 1725283"/>
                    <a:gd name="connsiteY5" fmla="*/ 457200 h 2424023"/>
                    <a:gd name="connsiteX6" fmla="*/ 888520 w 1725283"/>
                    <a:gd name="connsiteY6" fmla="*/ 1362974 h 2424023"/>
                    <a:gd name="connsiteX7" fmla="*/ 500332 w 1725283"/>
                    <a:gd name="connsiteY7" fmla="*/ 2346385 h 2424023"/>
                    <a:gd name="connsiteX8" fmla="*/ 621101 w 1725283"/>
                    <a:gd name="connsiteY8" fmla="*/ 2355012 h 2424023"/>
                    <a:gd name="connsiteX9" fmla="*/ 1121434 w 1725283"/>
                    <a:gd name="connsiteY9" fmla="*/ 1423359 h 2424023"/>
                    <a:gd name="connsiteX10" fmla="*/ 1535501 w 1725283"/>
                    <a:gd name="connsiteY10" fmla="*/ 2424023 h 2424023"/>
                    <a:gd name="connsiteX11" fmla="*/ 1725283 w 1725283"/>
                    <a:gd name="connsiteY11" fmla="*/ 2424023 h 2424023"/>
                    <a:gd name="connsiteX12" fmla="*/ 1293962 w 1725283"/>
                    <a:gd name="connsiteY12" fmla="*/ 1224951 h 2424023"/>
                    <a:gd name="connsiteX13" fmla="*/ 1147313 w 1725283"/>
                    <a:gd name="connsiteY13" fmla="*/ 0 h 2424023"/>
                    <a:gd name="connsiteX14" fmla="*/ 888520 w 1725283"/>
                    <a:gd name="connsiteY14" fmla="*/ 8627 h 2424023"/>
                    <a:gd name="connsiteX0" fmla="*/ 888520 w 1725283"/>
                    <a:gd name="connsiteY0" fmla="*/ 8627 h 2424023"/>
                    <a:gd name="connsiteX1" fmla="*/ 612475 w 1725283"/>
                    <a:gd name="connsiteY1" fmla="*/ 388189 h 2424023"/>
                    <a:gd name="connsiteX2" fmla="*/ 0 w 1725283"/>
                    <a:gd name="connsiteY2" fmla="*/ 621102 h 2424023"/>
                    <a:gd name="connsiteX3" fmla="*/ 112143 w 1725283"/>
                    <a:gd name="connsiteY3" fmla="*/ 707366 h 2424023"/>
                    <a:gd name="connsiteX4" fmla="*/ 534837 w 1725283"/>
                    <a:gd name="connsiteY4" fmla="*/ 621102 h 2424023"/>
                    <a:gd name="connsiteX5" fmla="*/ 888520 w 1725283"/>
                    <a:gd name="connsiteY5" fmla="*/ 457200 h 2424023"/>
                    <a:gd name="connsiteX6" fmla="*/ 923025 w 1725283"/>
                    <a:gd name="connsiteY6" fmla="*/ 1052424 h 2424023"/>
                    <a:gd name="connsiteX7" fmla="*/ 500332 w 1725283"/>
                    <a:gd name="connsiteY7" fmla="*/ 2346385 h 2424023"/>
                    <a:gd name="connsiteX8" fmla="*/ 621101 w 1725283"/>
                    <a:gd name="connsiteY8" fmla="*/ 2355012 h 2424023"/>
                    <a:gd name="connsiteX9" fmla="*/ 1121434 w 1725283"/>
                    <a:gd name="connsiteY9" fmla="*/ 1423359 h 2424023"/>
                    <a:gd name="connsiteX10" fmla="*/ 1535501 w 1725283"/>
                    <a:gd name="connsiteY10" fmla="*/ 2424023 h 2424023"/>
                    <a:gd name="connsiteX11" fmla="*/ 1725283 w 1725283"/>
                    <a:gd name="connsiteY11" fmla="*/ 2424023 h 2424023"/>
                    <a:gd name="connsiteX12" fmla="*/ 1293962 w 1725283"/>
                    <a:gd name="connsiteY12" fmla="*/ 1224951 h 2424023"/>
                    <a:gd name="connsiteX13" fmla="*/ 1147313 w 1725283"/>
                    <a:gd name="connsiteY13" fmla="*/ 0 h 2424023"/>
                    <a:gd name="connsiteX14" fmla="*/ 888520 w 1725283"/>
                    <a:gd name="connsiteY14" fmla="*/ 8627 h 2424023"/>
                    <a:gd name="connsiteX0" fmla="*/ 888520 w 1725283"/>
                    <a:gd name="connsiteY0" fmla="*/ 8627 h 2424023"/>
                    <a:gd name="connsiteX1" fmla="*/ 612475 w 1725283"/>
                    <a:gd name="connsiteY1" fmla="*/ 388189 h 2424023"/>
                    <a:gd name="connsiteX2" fmla="*/ 0 w 1725283"/>
                    <a:gd name="connsiteY2" fmla="*/ 621102 h 2424023"/>
                    <a:gd name="connsiteX3" fmla="*/ 112143 w 1725283"/>
                    <a:gd name="connsiteY3" fmla="*/ 707366 h 2424023"/>
                    <a:gd name="connsiteX4" fmla="*/ 534837 w 1725283"/>
                    <a:gd name="connsiteY4" fmla="*/ 621102 h 2424023"/>
                    <a:gd name="connsiteX5" fmla="*/ 888520 w 1725283"/>
                    <a:gd name="connsiteY5" fmla="*/ 457200 h 2424023"/>
                    <a:gd name="connsiteX6" fmla="*/ 923025 w 1725283"/>
                    <a:gd name="connsiteY6" fmla="*/ 1052424 h 2424023"/>
                    <a:gd name="connsiteX7" fmla="*/ 500332 w 1725283"/>
                    <a:gd name="connsiteY7" fmla="*/ 2346385 h 2424023"/>
                    <a:gd name="connsiteX8" fmla="*/ 621101 w 1725283"/>
                    <a:gd name="connsiteY8" fmla="*/ 2355012 h 2424023"/>
                    <a:gd name="connsiteX9" fmla="*/ 1121434 w 1725283"/>
                    <a:gd name="connsiteY9" fmla="*/ 1423359 h 2424023"/>
                    <a:gd name="connsiteX10" fmla="*/ 1535501 w 1725283"/>
                    <a:gd name="connsiteY10" fmla="*/ 2424023 h 2424023"/>
                    <a:gd name="connsiteX11" fmla="*/ 1725283 w 1725283"/>
                    <a:gd name="connsiteY11" fmla="*/ 2424023 h 2424023"/>
                    <a:gd name="connsiteX12" fmla="*/ 1285336 w 1725283"/>
                    <a:gd name="connsiteY12" fmla="*/ 957533 h 2424023"/>
                    <a:gd name="connsiteX13" fmla="*/ 1147313 w 1725283"/>
                    <a:gd name="connsiteY13" fmla="*/ 0 h 2424023"/>
                    <a:gd name="connsiteX14" fmla="*/ 888520 w 1725283"/>
                    <a:gd name="connsiteY14" fmla="*/ 8627 h 2424023"/>
                    <a:gd name="connsiteX0" fmla="*/ 888520 w 1725283"/>
                    <a:gd name="connsiteY0" fmla="*/ 77638 h 2493034"/>
                    <a:gd name="connsiteX1" fmla="*/ 612475 w 1725283"/>
                    <a:gd name="connsiteY1" fmla="*/ 457200 h 2493034"/>
                    <a:gd name="connsiteX2" fmla="*/ 0 w 1725283"/>
                    <a:gd name="connsiteY2" fmla="*/ 690113 h 2493034"/>
                    <a:gd name="connsiteX3" fmla="*/ 112143 w 1725283"/>
                    <a:gd name="connsiteY3" fmla="*/ 776377 h 2493034"/>
                    <a:gd name="connsiteX4" fmla="*/ 534837 w 1725283"/>
                    <a:gd name="connsiteY4" fmla="*/ 690113 h 2493034"/>
                    <a:gd name="connsiteX5" fmla="*/ 888520 w 1725283"/>
                    <a:gd name="connsiteY5" fmla="*/ 526211 h 2493034"/>
                    <a:gd name="connsiteX6" fmla="*/ 923025 w 1725283"/>
                    <a:gd name="connsiteY6" fmla="*/ 1121435 h 2493034"/>
                    <a:gd name="connsiteX7" fmla="*/ 500332 w 1725283"/>
                    <a:gd name="connsiteY7" fmla="*/ 2415396 h 2493034"/>
                    <a:gd name="connsiteX8" fmla="*/ 621101 w 1725283"/>
                    <a:gd name="connsiteY8" fmla="*/ 2424023 h 2493034"/>
                    <a:gd name="connsiteX9" fmla="*/ 1121434 w 1725283"/>
                    <a:gd name="connsiteY9" fmla="*/ 1492370 h 2493034"/>
                    <a:gd name="connsiteX10" fmla="*/ 1535501 w 1725283"/>
                    <a:gd name="connsiteY10" fmla="*/ 2493034 h 2493034"/>
                    <a:gd name="connsiteX11" fmla="*/ 1725283 w 1725283"/>
                    <a:gd name="connsiteY11" fmla="*/ 2493034 h 2493034"/>
                    <a:gd name="connsiteX12" fmla="*/ 1285336 w 1725283"/>
                    <a:gd name="connsiteY12" fmla="*/ 1026544 h 2493034"/>
                    <a:gd name="connsiteX13" fmla="*/ 1104181 w 1725283"/>
                    <a:gd name="connsiteY13" fmla="*/ 0 h 2493034"/>
                    <a:gd name="connsiteX14" fmla="*/ 888520 w 1725283"/>
                    <a:gd name="connsiteY14" fmla="*/ 77638 h 2493034"/>
                    <a:gd name="connsiteX0" fmla="*/ 974784 w 1725283"/>
                    <a:gd name="connsiteY0" fmla="*/ 0 h 2510286"/>
                    <a:gd name="connsiteX1" fmla="*/ 612475 w 1725283"/>
                    <a:gd name="connsiteY1" fmla="*/ 474452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534837 w 1725283"/>
                    <a:gd name="connsiteY4" fmla="*/ 707365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500332 w 1725283"/>
                    <a:gd name="connsiteY7" fmla="*/ 2432648 h 2510286"/>
                    <a:gd name="connsiteX8" fmla="*/ 621101 w 1725283"/>
                    <a:gd name="connsiteY8" fmla="*/ 2441275 h 2510286"/>
                    <a:gd name="connsiteX9" fmla="*/ 1121434 w 1725283"/>
                    <a:gd name="connsiteY9" fmla="*/ 150962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612475 w 1725283"/>
                    <a:gd name="connsiteY1" fmla="*/ 474452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500332 w 1725283"/>
                    <a:gd name="connsiteY7" fmla="*/ 2432648 h 2510286"/>
                    <a:gd name="connsiteX8" fmla="*/ 621101 w 1725283"/>
                    <a:gd name="connsiteY8" fmla="*/ 2441275 h 2510286"/>
                    <a:gd name="connsiteX9" fmla="*/ 1121434 w 1725283"/>
                    <a:gd name="connsiteY9" fmla="*/ 150962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500332 w 1725283"/>
                    <a:gd name="connsiteY7" fmla="*/ 2432648 h 2510286"/>
                    <a:gd name="connsiteX8" fmla="*/ 621101 w 1725283"/>
                    <a:gd name="connsiteY8" fmla="*/ 2441275 h 2510286"/>
                    <a:gd name="connsiteX9" fmla="*/ 1121434 w 1725283"/>
                    <a:gd name="connsiteY9" fmla="*/ 150962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500332 w 1725283"/>
                    <a:gd name="connsiteY7" fmla="*/ 2432648 h 2510286"/>
                    <a:gd name="connsiteX8" fmla="*/ 621101 w 1725283"/>
                    <a:gd name="connsiteY8" fmla="*/ 2441275 h 2510286"/>
                    <a:gd name="connsiteX9" fmla="*/ 1130061 w 1725283"/>
                    <a:gd name="connsiteY9" fmla="*/ 141473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500332 w 1725283"/>
                    <a:gd name="connsiteY7" fmla="*/ 2432648 h 2510286"/>
                    <a:gd name="connsiteX8" fmla="*/ 871267 w 1725283"/>
                    <a:gd name="connsiteY8" fmla="*/ 2475781 h 2510286"/>
                    <a:gd name="connsiteX9" fmla="*/ 1130061 w 1725283"/>
                    <a:gd name="connsiteY9" fmla="*/ 141473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71267 w 1725283"/>
                    <a:gd name="connsiteY8" fmla="*/ 2475781 h 2510286"/>
                    <a:gd name="connsiteX9" fmla="*/ 1130061 w 1725283"/>
                    <a:gd name="connsiteY9" fmla="*/ 141473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54015 w 1725283"/>
                    <a:gd name="connsiteY8" fmla="*/ 2406770 h 2510286"/>
                    <a:gd name="connsiteX9" fmla="*/ 1130061 w 1725283"/>
                    <a:gd name="connsiteY9" fmla="*/ 141473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54015 w 1725283"/>
                    <a:gd name="connsiteY8" fmla="*/ 2406770 h 2510286"/>
                    <a:gd name="connsiteX9" fmla="*/ 1130061 w 1725283"/>
                    <a:gd name="connsiteY9" fmla="*/ 1414732 h 2510286"/>
                    <a:gd name="connsiteX10" fmla="*/ 1362973 w 1725283"/>
                    <a:gd name="connsiteY10" fmla="*/ 2372263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54015 w 1725283"/>
                    <a:gd name="connsiteY8" fmla="*/ 2406770 h 2510286"/>
                    <a:gd name="connsiteX9" fmla="*/ 1130061 w 1725283"/>
                    <a:gd name="connsiteY9" fmla="*/ 1414732 h 2510286"/>
                    <a:gd name="connsiteX10" fmla="*/ 1362973 w 1725283"/>
                    <a:gd name="connsiteY10" fmla="*/ 2372263 h 2510286"/>
                    <a:gd name="connsiteX11" fmla="*/ 1725283 w 1725283"/>
                    <a:gd name="connsiteY11" fmla="*/ 2510286 h 2510286"/>
                    <a:gd name="connsiteX12" fmla="*/ 1509622 w 1725283"/>
                    <a:gd name="connsiteY12" fmla="*/ 2372263 h 2510286"/>
                    <a:gd name="connsiteX13" fmla="*/ 1285336 w 1725283"/>
                    <a:gd name="connsiteY13" fmla="*/ 1043796 h 2510286"/>
                    <a:gd name="connsiteX14" fmla="*/ 1104181 w 1725283"/>
                    <a:gd name="connsiteY14" fmla="*/ 17252 h 2510286"/>
                    <a:gd name="connsiteX15" fmla="*/ 974784 w 1725283"/>
                    <a:gd name="connsiteY15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54015 w 1725283"/>
                    <a:gd name="connsiteY8" fmla="*/ 2406770 h 2510286"/>
                    <a:gd name="connsiteX9" fmla="*/ 1130061 w 1725283"/>
                    <a:gd name="connsiteY9" fmla="*/ 1414732 h 2510286"/>
                    <a:gd name="connsiteX10" fmla="*/ 1362973 w 1725283"/>
                    <a:gd name="connsiteY10" fmla="*/ 2372263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722"/>
                    <a:gd name="connsiteY0" fmla="*/ 0 h 2613483"/>
                    <a:gd name="connsiteX1" fmla="*/ 543463 w 1725722"/>
                    <a:gd name="connsiteY1" fmla="*/ 543463 h 2613483"/>
                    <a:gd name="connsiteX2" fmla="*/ 0 w 1725722"/>
                    <a:gd name="connsiteY2" fmla="*/ 707365 h 2613483"/>
                    <a:gd name="connsiteX3" fmla="*/ 112143 w 1725722"/>
                    <a:gd name="connsiteY3" fmla="*/ 793629 h 2613483"/>
                    <a:gd name="connsiteX4" fmla="*/ 681486 w 1725722"/>
                    <a:gd name="connsiteY4" fmla="*/ 655606 h 2613483"/>
                    <a:gd name="connsiteX5" fmla="*/ 888520 w 1725722"/>
                    <a:gd name="connsiteY5" fmla="*/ 543463 h 2613483"/>
                    <a:gd name="connsiteX6" fmla="*/ 923025 w 1725722"/>
                    <a:gd name="connsiteY6" fmla="*/ 1138687 h 2613483"/>
                    <a:gd name="connsiteX7" fmla="*/ 690113 w 1725722"/>
                    <a:gd name="connsiteY7" fmla="*/ 2406768 h 2613483"/>
                    <a:gd name="connsiteX8" fmla="*/ 854015 w 1725722"/>
                    <a:gd name="connsiteY8" fmla="*/ 2406770 h 2613483"/>
                    <a:gd name="connsiteX9" fmla="*/ 1130061 w 1725722"/>
                    <a:gd name="connsiteY9" fmla="*/ 1414732 h 2613483"/>
                    <a:gd name="connsiteX10" fmla="*/ 1362973 w 1725722"/>
                    <a:gd name="connsiteY10" fmla="*/ 2372263 h 2613483"/>
                    <a:gd name="connsiteX11" fmla="*/ 1725283 w 1725722"/>
                    <a:gd name="connsiteY11" fmla="*/ 2510286 h 2613483"/>
                    <a:gd name="connsiteX12" fmla="*/ 1285336 w 1725722"/>
                    <a:gd name="connsiteY12" fmla="*/ 1043796 h 2613483"/>
                    <a:gd name="connsiteX13" fmla="*/ 1104181 w 1725722"/>
                    <a:gd name="connsiteY13" fmla="*/ 17252 h 2613483"/>
                    <a:gd name="connsiteX14" fmla="*/ 974784 w 1725722"/>
                    <a:gd name="connsiteY14" fmla="*/ 0 h 2613483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54015 w 1725283"/>
                    <a:gd name="connsiteY8" fmla="*/ 2406770 h 2510286"/>
                    <a:gd name="connsiteX9" fmla="*/ 1130061 w 1725283"/>
                    <a:gd name="connsiteY9" fmla="*/ 1414732 h 2510286"/>
                    <a:gd name="connsiteX10" fmla="*/ 1362973 w 1725283"/>
                    <a:gd name="connsiteY10" fmla="*/ 2372263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54015 w 1725283"/>
                    <a:gd name="connsiteY8" fmla="*/ 2406770 h 2510286"/>
                    <a:gd name="connsiteX9" fmla="*/ 1130061 w 1725283"/>
                    <a:gd name="connsiteY9" fmla="*/ 1414732 h 2510286"/>
                    <a:gd name="connsiteX10" fmla="*/ 1362973 w 1725283"/>
                    <a:gd name="connsiteY10" fmla="*/ 2372263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587260"/>
                    <a:gd name="connsiteY0" fmla="*/ 0 h 2406770"/>
                    <a:gd name="connsiteX1" fmla="*/ 543463 w 1587260"/>
                    <a:gd name="connsiteY1" fmla="*/ 543463 h 2406770"/>
                    <a:gd name="connsiteX2" fmla="*/ 0 w 1587260"/>
                    <a:gd name="connsiteY2" fmla="*/ 707365 h 2406770"/>
                    <a:gd name="connsiteX3" fmla="*/ 112143 w 1587260"/>
                    <a:gd name="connsiteY3" fmla="*/ 793629 h 2406770"/>
                    <a:gd name="connsiteX4" fmla="*/ 681486 w 1587260"/>
                    <a:gd name="connsiteY4" fmla="*/ 655606 h 2406770"/>
                    <a:gd name="connsiteX5" fmla="*/ 888520 w 1587260"/>
                    <a:gd name="connsiteY5" fmla="*/ 543463 h 2406770"/>
                    <a:gd name="connsiteX6" fmla="*/ 923025 w 1587260"/>
                    <a:gd name="connsiteY6" fmla="*/ 1138687 h 2406770"/>
                    <a:gd name="connsiteX7" fmla="*/ 690113 w 1587260"/>
                    <a:gd name="connsiteY7" fmla="*/ 2406768 h 2406770"/>
                    <a:gd name="connsiteX8" fmla="*/ 854015 w 1587260"/>
                    <a:gd name="connsiteY8" fmla="*/ 2406770 h 2406770"/>
                    <a:gd name="connsiteX9" fmla="*/ 1130061 w 1587260"/>
                    <a:gd name="connsiteY9" fmla="*/ 1414732 h 2406770"/>
                    <a:gd name="connsiteX10" fmla="*/ 1362973 w 1587260"/>
                    <a:gd name="connsiteY10" fmla="*/ 2372263 h 2406770"/>
                    <a:gd name="connsiteX11" fmla="*/ 1587260 w 1587260"/>
                    <a:gd name="connsiteY11" fmla="*/ 2398142 h 2406770"/>
                    <a:gd name="connsiteX12" fmla="*/ 1285336 w 1587260"/>
                    <a:gd name="connsiteY12" fmla="*/ 1043796 h 2406770"/>
                    <a:gd name="connsiteX13" fmla="*/ 1104181 w 1587260"/>
                    <a:gd name="connsiteY13" fmla="*/ 17252 h 2406770"/>
                    <a:gd name="connsiteX14" fmla="*/ 974784 w 1587260"/>
                    <a:gd name="connsiteY14" fmla="*/ 0 h 2406770"/>
                    <a:gd name="connsiteX0" fmla="*/ 974784 w 1587260"/>
                    <a:gd name="connsiteY0" fmla="*/ 0 h 2406770"/>
                    <a:gd name="connsiteX1" fmla="*/ 543463 w 1587260"/>
                    <a:gd name="connsiteY1" fmla="*/ 543463 h 2406770"/>
                    <a:gd name="connsiteX2" fmla="*/ 0 w 1587260"/>
                    <a:gd name="connsiteY2" fmla="*/ 707365 h 2406770"/>
                    <a:gd name="connsiteX3" fmla="*/ 112143 w 1587260"/>
                    <a:gd name="connsiteY3" fmla="*/ 793629 h 2406770"/>
                    <a:gd name="connsiteX4" fmla="*/ 681486 w 1587260"/>
                    <a:gd name="connsiteY4" fmla="*/ 655606 h 2406770"/>
                    <a:gd name="connsiteX5" fmla="*/ 888520 w 1587260"/>
                    <a:gd name="connsiteY5" fmla="*/ 543463 h 2406770"/>
                    <a:gd name="connsiteX6" fmla="*/ 923025 w 1587260"/>
                    <a:gd name="connsiteY6" fmla="*/ 1138687 h 2406770"/>
                    <a:gd name="connsiteX7" fmla="*/ 690113 w 1587260"/>
                    <a:gd name="connsiteY7" fmla="*/ 2406768 h 2406770"/>
                    <a:gd name="connsiteX8" fmla="*/ 854015 w 1587260"/>
                    <a:gd name="connsiteY8" fmla="*/ 2406770 h 2406770"/>
                    <a:gd name="connsiteX9" fmla="*/ 1130061 w 1587260"/>
                    <a:gd name="connsiteY9" fmla="*/ 1414732 h 2406770"/>
                    <a:gd name="connsiteX10" fmla="*/ 1362973 w 1587260"/>
                    <a:gd name="connsiteY10" fmla="*/ 2372263 h 2406770"/>
                    <a:gd name="connsiteX11" fmla="*/ 1587260 w 1587260"/>
                    <a:gd name="connsiteY11" fmla="*/ 2398142 h 2406770"/>
                    <a:gd name="connsiteX12" fmla="*/ 1285336 w 1587260"/>
                    <a:gd name="connsiteY12" fmla="*/ 1043796 h 2406770"/>
                    <a:gd name="connsiteX13" fmla="*/ 1104181 w 1587260"/>
                    <a:gd name="connsiteY13" fmla="*/ 17252 h 2406770"/>
                    <a:gd name="connsiteX14" fmla="*/ 974784 w 1587260"/>
                    <a:gd name="connsiteY14" fmla="*/ 0 h 2406770"/>
                    <a:gd name="connsiteX0" fmla="*/ 974784 w 1587260"/>
                    <a:gd name="connsiteY0" fmla="*/ 0 h 2406770"/>
                    <a:gd name="connsiteX1" fmla="*/ 543463 w 1587260"/>
                    <a:gd name="connsiteY1" fmla="*/ 543463 h 2406770"/>
                    <a:gd name="connsiteX2" fmla="*/ 0 w 1587260"/>
                    <a:gd name="connsiteY2" fmla="*/ 707365 h 2406770"/>
                    <a:gd name="connsiteX3" fmla="*/ 112143 w 1587260"/>
                    <a:gd name="connsiteY3" fmla="*/ 793629 h 2406770"/>
                    <a:gd name="connsiteX4" fmla="*/ 681486 w 1587260"/>
                    <a:gd name="connsiteY4" fmla="*/ 655606 h 2406770"/>
                    <a:gd name="connsiteX5" fmla="*/ 888520 w 1587260"/>
                    <a:gd name="connsiteY5" fmla="*/ 543463 h 2406770"/>
                    <a:gd name="connsiteX6" fmla="*/ 923025 w 1587260"/>
                    <a:gd name="connsiteY6" fmla="*/ 1138687 h 2406770"/>
                    <a:gd name="connsiteX7" fmla="*/ 690113 w 1587260"/>
                    <a:gd name="connsiteY7" fmla="*/ 2406768 h 2406770"/>
                    <a:gd name="connsiteX8" fmla="*/ 854015 w 1587260"/>
                    <a:gd name="connsiteY8" fmla="*/ 2406770 h 2406770"/>
                    <a:gd name="connsiteX9" fmla="*/ 1130061 w 1587260"/>
                    <a:gd name="connsiteY9" fmla="*/ 1414732 h 2406770"/>
                    <a:gd name="connsiteX10" fmla="*/ 1362973 w 1587260"/>
                    <a:gd name="connsiteY10" fmla="*/ 2372263 h 2406770"/>
                    <a:gd name="connsiteX11" fmla="*/ 1587260 w 1587260"/>
                    <a:gd name="connsiteY11" fmla="*/ 2398142 h 2406770"/>
                    <a:gd name="connsiteX12" fmla="*/ 1285336 w 1587260"/>
                    <a:gd name="connsiteY12" fmla="*/ 1043796 h 2406770"/>
                    <a:gd name="connsiteX13" fmla="*/ 1104181 w 1587260"/>
                    <a:gd name="connsiteY13" fmla="*/ 17252 h 2406770"/>
                    <a:gd name="connsiteX14" fmla="*/ 974784 w 1587260"/>
                    <a:gd name="connsiteY14" fmla="*/ 0 h 2406770"/>
                    <a:gd name="connsiteX0" fmla="*/ 974784 w 1552754"/>
                    <a:gd name="connsiteY0" fmla="*/ 0 h 2406770"/>
                    <a:gd name="connsiteX1" fmla="*/ 543463 w 1552754"/>
                    <a:gd name="connsiteY1" fmla="*/ 543463 h 2406770"/>
                    <a:gd name="connsiteX2" fmla="*/ 0 w 1552754"/>
                    <a:gd name="connsiteY2" fmla="*/ 707365 h 2406770"/>
                    <a:gd name="connsiteX3" fmla="*/ 112143 w 1552754"/>
                    <a:gd name="connsiteY3" fmla="*/ 793629 h 2406770"/>
                    <a:gd name="connsiteX4" fmla="*/ 681486 w 1552754"/>
                    <a:gd name="connsiteY4" fmla="*/ 655606 h 2406770"/>
                    <a:gd name="connsiteX5" fmla="*/ 888520 w 1552754"/>
                    <a:gd name="connsiteY5" fmla="*/ 543463 h 2406770"/>
                    <a:gd name="connsiteX6" fmla="*/ 923025 w 1552754"/>
                    <a:gd name="connsiteY6" fmla="*/ 1138687 h 2406770"/>
                    <a:gd name="connsiteX7" fmla="*/ 690113 w 1552754"/>
                    <a:gd name="connsiteY7" fmla="*/ 2406768 h 2406770"/>
                    <a:gd name="connsiteX8" fmla="*/ 854015 w 1552754"/>
                    <a:gd name="connsiteY8" fmla="*/ 2406770 h 2406770"/>
                    <a:gd name="connsiteX9" fmla="*/ 1130061 w 1552754"/>
                    <a:gd name="connsiteY9" fmla="*/ 1414732 h 2406770"/>
                    <a:gd name="connsiteX10" fmla="*/ 1362973 w 1552754"/>
                    <a:gd name="connsiteY10" fmla="*/ 2372263 h 2406770"/>
                    <a:gd name="connsiteX11" fmla="*/ 1552754 w 1552754"/>
                    <a:gd name="connsiteY11" fmla="*/ 2380889 h 2406770"/>
                    <a:gd name="connsiteX12" fmla="*/ 1285336 w 1552754"/>
                    <a:gd name="connsiteY12" fmla="*/ 1043796 h 2406770"/>
                    <a:gd name="connsiteX13" fmla="*/ 1104181 w 1552754"/>
                    <a:gd name="connsiteY13" fmla="*/ 17252 h 2406770"/>
                    <a:gd name="connsiteX14" fmla="*/ 974784 w 1552754"/>
                    <a:gd name="connsiteY14" fmla="*/ 0 h 2406770"/>
                    <a:gd name="connsiteX0" fmla="*/ 974784 w 1552754"/>
                    <a:gd name="connsiteY0" fmla="*/ 0 h 2406770"/>
                    <a:gd name="connsiteX1" fmla="*/ 543463 w 1552754"/>
                    <a:gd name="connsiteY1" fmla="*/ 543463 h 2406770"/>
                    <a:gd name="connsiteX2" fmla="*/ 0 w 1552754"/>
                    <a:gd name="connsiteY2" fmla="*/ 707365 h 2406770"/>
                    <a:gd name="connsiteX3" fmla="*/ 112143 w 1552754"/>
                    <a:gd name="connsiteY3" fmla="*/ 793629 h 2406770"/>
                    <a:gd name="connsiteX4" fmla="*/ 681486 w 1552754"/>
                    <a:gd name="connsiteY4" fmla="*/ 655606 h 2406770"/>
                    <a:gd name="connsiteX5" fmla="*/ 888520 w 1552754"/>
                    <a:gd name="connsiteY5" fmla="*/ 543463 h 2406770"/>
                    <a:gd name="connsiteX6" fmla="*/ 923025 w 1552754"/>
                    <a:gd name="connsiteY6" fmla="*/ 1138687 h 2406770"/>
                    <a:gd name="connsiteX7" fmla="*/ 690113 w 1552754"/>
                    <a:gd name="connsiteY7" fmla="*/ 2406768 h 2406770"/>
                    <a:gd name="connsiteX8" fmla="*/ 854015 w 1552754"/>
                    <a:gd name="connsiteY8" fmla="*/ 2406770 h 2406770"/>
                    <a:gd name="connsiteX9" fmla="*/ 1130061 w 1552754"/>
                    <a:gd name="connsiteY9" fmla="*/ 1414732 h 2406770"/>
                    <a:gd name="connsiteX10" fmla="*/ 1362973 w 1552754"/>
                    <a:gd name="connsiteY10" fmla="*/ 2372263 h 2406770"/>
                    <a:gd name="connsiteX11" fmla="*/ 1552754 w 1552754"/>
                    <a:gd name="connsiteY11" fmla="*/ 2380889 h 2406770"/>
                    <a:gd name="connsiteX12" fmla="*/ 1104181 w 1552754"/>
                    <a:gd name="connsiteY12" fmla="*/ 17252 h 2406770"/>
                    <a:gd name="connsiteX13" fmla="*/ 974784 w 1552754"/>
                    <a:gd name="connsiteY13" fmla="*/ 0 h 2406770"/>
                    <a:gd name="connsiteX0" fmla="*/ 974784 w 1552754"/>
                    <a:gd name="connsiteY0" fmla="*/ 0 h 2406770"/>
                    <a:gd name="connsiteX1" fmla="*/ 543463 w 1552754"/>
                    <a:gd name="connsiteY1" fmla="*/ 543463 h 2406770"/>
                    <a:gd name="connsiteX2" fmla="*/ 0 w 1552754"/>
                    <a:gd name="connsiteY2" fmla="*/ 707365 h 2406770"/>
                    <a:gd name="connsiteX3" fmla="*/ 112143 w 1552754"/>
                    <a:gd name="connsiteY3" fmla="*/ 793629 h 2406770"/>
                    <a:gd name="connsiteX4" fmla="*/ 681486 w 1552754"/>
                    <a:gd name="connsiteY4" fmla="*/ 655606 h 2406770"/>
                    <a:gd name="connsiteX5" fmla="*/ 888520 w 1552754"/>
                    <a:gd name="connsiteY5" fmla="*/ 543463 h 2406770"/>
                    <a:gd name="connsiteX6" fmla="*/ 923025 w 1552754"/>
                    <a:gd name="connsiteY6" fmla="*/ 1138687 h 2406770"/>
                    <a:gd name="connsiteX7" fmla="*/ 690113 w 1552754"/>
                    <a:gd name="connsiteY7" fmla="*/ 2406768 h 2406770"/>
                    <a:gd name="connsiteX8" fmla="*/ 854015 w 1552754"/>
                    <a:gd name="connsiteY8" fmla="*/ 2406770 h 2406770"/>
                    <a:gd name="connsiteX9" fmla="*/ 1130061 w 1552754"/>
                    <a:gd name="connsiteY9" fmla="*/ 1414732 h 2406770"/>
                    <a:gd name="connsiteX10" fmla="*/ 1362973 w 1552754"/>
                    <a:gd name="connsiteY10" fmla="*/ 2372263 h 2406770"/>
                    <a:gd name="connsiteX11" fmla="*/ 1552754 w 1552754"/>
                    <a:gd name="connsiteY11" fmla="*/ 2380889 h 2406770"/>
                    <a:gd name="connsiteX12" fmla="*/ 1104181 w 1552754"/>
                    <a:gd name="connsiteY12" fmla="*/ 17252 h 2406770"/>
                    <a:gd name="connsiteX13" fmla="*/ 974784 w 1552754"/>
                    <a:gd name="connsiteY13" fmla="*/ 0 h 2406770"/>
                    <a:gd name="connsiteX0" fmla="*/ 974784 w 1552754"/>
                    <a:gd name="connsiteY0" fmla="*/ 51759 h 2458529"/>
                    <a:gd name="connsiteX1" fmla="*/ 543463 w 1552754"/>
                    <a:gd name="connsiteY1" fmla="*/ 595222 h 2458529"/>
                    <a:gd name="connsiteX2" fmla="*/ 0 w 1552754"/>
                    <a:gd name="connsiteY2" fmla="*/ 759124 h 2458529"/>
                    <a:gd name="connsiteX3" fmla="*/ 112143 w 1552754"/>
                    <a:gd name="connsiteY3" fmla="*/ 845388 h 2458529"/>
                    <a:gd name="connsiteX4" fmla="*/ 681486 w 1552754"/>
                    <a:gd name="connsiteY4" fmla="*/ 707365 h 2458529"/>
                    <a:gd name="connsiteX5" fmla="*/ 888520 w 1552754"/>
                    <a:gd name="connsiteY5" fmla="*/ 595222 h 2458529"/>
                    <a:gd name="connsiteX6" fmla="*/ 923025 w 1552754"/>
                    <a:gd name="connsiteY6" fmla="*/ 1190446 h 2458529"/>
                    <a:gd name="connsiteX7" fmla="*/ 690113 w 1552754"/>
                    <a:gd name="connsiteY7" fmla="*/ 2458527 h 2458529"/>
                    <a:gd name="connsiteX8" fmla="*/ 854015 w 1552754"/>
                    <a:gd name="connsiteY8" fmla="*/ 2458529 h 2458529"/>
                    <a:gd name="connsiteX9" fmla="*/ 1130061 w 1552754"/>
                    <a:gd name="connsiteY9" fmla="*/ 1466491 h 2458529"/>
                    <a:gd name="connsiteX10" fmla="*/ 1362973 w 1552754"/>
                    <a:gd name="connsiteY10" fmla="*/ 2424022 h 2458529"/>
                    <a:gd name="connsiteX11" fmla="*/ 1552754 w 1552754"/>
                    <a:gd name="connsiteY11" fmla="*/ 2432648 h 2458529"/>
                    <a:gd name="connsiteX12" fmla="*/ 1052422 w 1552754"/>
                    <a:gd name="connsiteY12" fmla="*/ 0 h 2458529"/>
                    <a:gd name="connsiteX13" fmla="*/ 974784 w 1552754"/>
                    <a:gd name="connsiteY13" fmla="*/ 51759 h 2458529"/>
                    <a:gd name="connsiteX0" fmla="*/ 974784 w 1552754"/>
                    <a:gd name="connsiteY0" fmla="*/ 8627 h 2415397"/>
                    <a:gd name="connsiteX1" fmla="*/ 543463 w 1552754"/>
                    <a:gd name="connsiteY1" fmla="*/ 552090 h 2415397"/>
                    <a:gd name="connsiteX2" fmla="*/ 0 w 1552754"/>
                    <a:gd name="connsiteY2" fmla="*/ 715992 h 2415397"/>
                    <a:gd name="connsiteX3" fmla="*/ 112143 w 1552754"/>
                    <a:gd name="connsiteY3" fmla="*/ 802256 h 2415397"/>
                    <a:gd name="connsiteX4" fmla="*/ 681486 w 1552754"/>
                    <a:gd name="connsiteY4" fmla="*/ 664233 h 2415397"/>
                    <a:gd name="connsiteX5" fmla="*/ 888520 w 1552754"/>
                    <a:gd name="connsiteY5" fmla="*/ 552090 h 2415397"/>
                    <a:gd name="connsiteX6" fmla="*/ 923025 w 1552754"/>
                    <a:gd name="connsiteY6" fmla="*/ 1147314 h 2415397"/>
                    <a:gd name="connsiteX7" fmla="*/ 690113 w 1552754"/>
                    <a:gd name="connsiteY7" fmla="*/ 2415395 h 2415397"/>
                    <a:gd name="connsiteX8" fmla="*/ 854015 w 1552754"/>
                    <a:gd name="connsiteY8" fmla="*/ 2415397 h 2415397"/>
                    <a:gd name="connsiteX9" fmla="*/ 1130061 w 1552754"/>
                    <a:gd name="connsiteY9" fmla="*/ 1423359 h 2415397"/>
                    <a:gd name="connsiteX10" fmla="*/ 1362973 w 1552754"/>
                    <a:gd name="connsiteY10" fmla="*/ 2380890 h 2415397"/>
                    <a:gd name="connsiteX11" fmla="*/ 1552754 w 1552754"/>
                    <a:gd name="connsiteY11" fmla="*/ 2389516 h 2415397"/>
                    <a:gd name="connsiteX12" fmla="*/ 1130060 w 1552754"/>
                    <a:gd name="connsiteY12" fmla="*/ 0 h 2415397"/>
                    <a:gd name="connsiteX13" fmla="*/ 974784 w 1552754"/>
                    <a:gd name="connsiteY13" fmla="*/ 8627 h 2415397"/>
                    <a:gd name="connsiteX0" fmla="*/ 974784 w 1552754"/>
                    <a:gd name="connsiteY0" fmla="*/ 8627 h 2415397"/>
                    <a:gd name="connsiteX1" fmla="*/ 543463 w 1552754"/>
                    <a:gd name="connsiteY1" fmla="*/ 552090 h 2415397"/>
                    <a:gd name="connsiteX2" fmla="*/ 0 w 1552754"/>
                    <a:gd name="connsiteY2" fmla="*/ 715992 h 2415397"/>
                    <a:gd name="connsiteX3" fmla="*/ 112143 w 1552754"/>
                    <a:gd name="connsiteY3" fmla="*/ 802256 h 2415397"/>
                    <a:gd name="connsiteX4" fmla="*/ 681486 w 1552754"/>
                    <a:gd name="connsiteY4" fmla="*/ 664233 h 2415397"/>
                    <a:gd name="connsiteX5" fmla="*/ 888520 w 1552754"/>
                    <a:gd name="connsiteY5" fmla="*/ 552090 h 2415397"/>
                    <a:gd name="connsiteX6" fmla="*/ 923025 w 1552754"/>
                    <a:gd name="connsiteY6" fmla="*/ 1147314 h 2415397"/>
                    <a:gd name="connsiteX7" fmla="*/ 690113 w 1552754"/>
                    <a:gd name="connsiteY7" fmla="*/ 2415395 h 2415397"/>
                    <a:gd name="connsiteX8" fmla="*/ 854015 w 1552754"/>
                    <a:gd name="connsiteY8" fmla="*/ 2415397 h 2415397"/>
                    <a:gd name="connsiteX9" fmla="*/ 1130061 w 1552754"/>
                    <a:gd name="connsiteY9" fmla="*/ 1423359 h 2415397"/>
                    <a:gd name="connsiteX10" fmla="*/ 1362973 w 1552754"/>
                    <a:gd name="connsiteY10" fmla="*/ 2380890 h 2415397"/>
                    <a:gd name="connsiteX11" fmla="*/ 1552754 w 1552754"/>
                    <a:gd name="connsiteY11" fmla="*/ 2389516 h 2415397"/>
                    <a:gd name="connsiteX12" fmla="*/ 1112807 w 1552754"/>
                    <a:gd name="connsiteY12" fmla="*/ 0 h 2415397"/>
                    <a:gd name="connsiteX13" fmla="*/ 974784 w 1552754"/>
                    <a:gd name="connsiteY13" fmla="*/ 8627 h 2415397"/>
                    <a:gd name="connsiteX0" fmla="*/ 974784 w 1552754"/>
                    <a:gd name="connsiteY0" fmla="*/ 8627 h 2432648"/>
                    <a:gd name="connsiteX1" fmla="*/ 543463 w 1552754"/>
                    <a:gd name="connsiteY1" fmla="*/ 552090 h 2432648"/>
                    <a:gd name="connsiteX2" fmla="*/ 0 w 1552754"/>
                    <a:gd name="connsiteY2" fmla="*/ 715992 h 2432648"/>
                    <a:gd name="connsiteX3" fmla="*/ 112143 w 1552754"/>
                    <a:gd name="connsiteY3" fmla="*/ 802256 h 2432648"/>
                    <a:gd name="connsiteX4" fmla="*/ 681486 w 1552754"/>
                    <a:gd name="connsiteY4" fmla="*/ 664233 h 2432648"/>
                    <a:gd name="connsiteX5" fmla="*/ 888520 w 1552754"/>
                    <a:gd name="connsiteY5" fmla="*/ 552090 h 2432648"/>
                    <a:gd name="connsiteX6" fmla="*/ 923025 w 1552754"/>
                    <a:gd name="connsiteY6" fmla="*/ 1147314 h 2432648"/>
                    <a:gd name="connsiteX7" fmla="*/ 690113 w 1552754"/>
                    <a:gd name="connsiteY7" fmla="*/ 2415395 h 2432648"/>
                    <a:gd name="connsiteX8" fmla="*/ 854015 w 1552754"/>
                    <a:gd name="connsiteY8" fmla="*/ 2415397 h 2432648"/>
                    <a:gd name="connsiteX9" fmla="*/ 1130061 w 1552754"/>
                    <a:gd name="connsiteY9" fmla="*/ 1423359 h 2432648"/>
                    <a:gd name="connsiteX10" fmla="*/ 1345720 w 1552754"/>
                    <a:gd name="connsiteY10" fmla="*/ 2432648 h 2432648"/>
                    <a:gd name="connsiteX11" fmla="*/ 1552754 w 1552754"/>
                    <a:gd name="connsiteY11" fmla="*/ 2389516 h 2432648"/>
                    <a:gd name="connsiteX12" fmla="*/ 1112807 w 1552754"/>
                    <a:gd name="connsiteY12" fmla="*/ 0 h 2432648"/>
                    <a:gd name="connsiteX13" fmla="*/ 974784 w 1552754"/>
                    <a:gd name="connsiteY13" fmla="*/ 8627 h 2432648"/>
                    <a:gd name="connsiteX0" fmla="*/ 974784 w 1483743"/>
                    <a:gd name="connsiteY0" fmla="*/ 8627 h 2432648"/>
                    <a:gd name="connsiteX1" fmla="*/ 543463 w 1483743"/>
                    <a:gd name="connsiteY1" fmla="*/ 552090 h 2432648"/>
                    <a:gd name="connsiteX2" fmla="*/ 0 w 1483743"/>
                    <a:gd name="connsiteY2" fmla="*/ 715992 h 2432648"/>
                    <a:gd name="connsiteX3" fmla="*/ 112143 w 1483743"/>
                    <a:gd name="connsiteY3" fmla="*/ 802256 h 2432648"/>
                    <a:gd name="connsiteX4" fmla="*/ 681486 w 1483743"/>
                    <a:gd name="connsiteY4" fmla="*/ 664233 h 2432648"/>
                    <a:gd name="connsiteX5" fmla="*/ 888520 w 1483743"/>
                    <a:gd name="connsiteY5" fmla="*/ 552090 h 2432648"/>
                    <a:gd name="connsiteX6" fmla="*/ 923025 w 1483743"/>
                    <a:gd name="connsiteY6" fmla="*/ 1147314 h 2432648"/>
                    <a:gd name="connsiteX7" fmla="*/ 690113 w 1483743"/>
                    <a:gd name="connsiteY7" fmla="*/ 2415395 h 2432648"/>
                    <a:gd name="connsiteX8" fmla="*/ 854015 w 1483743"/>
                    <a:gd name="connsiteY8" fmla="*/ 2415397 h 2432648"/>
                    <a:gd name="connsiteX9" fmla="*/ 1130061 w 1483743"/>
                    <a:gd name="connsiteY9" fmla="*/ 1423359 h 2432648"/>
                    <a:gd name="connsiteX10" fmla="*/ 1345720 w 1483743"/>
                    <a:gd name="connsiteY10" fmla="*/ 2432648 h 2432648"/>
                    <a:gd name="connsiteX11" fmla="*/ 1483743 w 1483743"/>
                    <a:gd name="connsiteY11" fmla="*/ 2424022 h 2432648"/>
                    <a:gd name="connsiteX12" fmla="*/ 1112807 w 1483743"/>
                    <a:gd name="connsiteY12" fmla="*/ 0 h 2432648"/>
                    <a:gd name="connsiteX13" fmla="*/ 974784 w 1483743"/>
                    <a:gd name="connsiteY13" fmla="*/ 8627 h 2432648"/>
                    <a:gd name="connsiteX0" fmla="*/ 974784 w 1483743"/>
                    <a:gd name="connsiteY0" fmla="*/ 0 h 2424021"/>
                    <a:gd name="connsiteX1" fmla="*/ 543463 w 1483743"/>
                    <a:gd name="connsiteY1" fmla="*/ 543463 h 2424021"/>
                    <a:gd name="connsiteX2" fmla="*/ 0 w 1483743"/>
                    <a:gd name="connsiteY2" fmla="*/ 707365 h 2424021"/>
                    <a:gd name="connsiteX3" fmla="*/ 112143 w 1483743"/>
                    <a:gd name="connsiteY3" fmla="*/ 793629 h 2424021"/>
                    <a:gd name="connsiteX4" fmla="*/ 681486 w 1483743"/>
                    <a:gd name="connsiteY4" fmla="*/ 655606 h 2424021"/>
                    <a:gd name="connsiteX5" fmla="*/ 888520 w 1483743"/>
                    <a:gd name="connsiteY5" fmla="*/ 543463 h 2424021"/>
                    <a:gd name="connsiteX6" fmla="*/ 923025 w 1483743"/>
                    <a:gd name="connsiteY6" fmla="*/ 1138687 h 2424021"/>
                    <a:gd name="connsiteX7" fmla="*/ 690113 w 1483743"/>
                    <a:gd name="connsiteY7" fmla="*/ 2406768 h 2424021"/>
                    <a:gd name="connsiteX8" fmla="*/ 854015 w 1483743"/>
                    <a:gd name="connsiteY8" fmla="*/ 2406770 h 2424021"/>
                    <a:gd name="connsiteX9" fmla="*/ 1130061 w 1483743"/>
                    <a:gd name="connsiteY9" fmla="*/ 1414732 h 2424021"/>
                    <a:gd name="connsiteX10" fmla="*/ 1345720 w 1483743"/>
                    <a:gd name="connsiteY10" fmla="*/ 2424021 h 2424021"/>
                    <a:gd name="connsiteX11" fmla="*/ 1483743 w 1483743"/>
                    <a:gd name="connsiteY11" fmla="*/ 2415395 h 2424021"/>
                    <a:gd name="connsiteX12" fmla="*/ 1086928 w 1483743"/>
                    <a:gd name="connsiteY12" fmla="*/ 51758 h 2424021"/>
                    <a:gd name="connsiteX13" fmla="*/ 974784 w 1483743"/>
                    <a:gd name="connsiteY13" fmla="*/ 0 h 2424021"/>
                    <a:gd name="connsiteX0" fmla="*/ 974784 w 1483743"/>
                    <a:gd name="connsiteY0" fmla="*/ 0 h 2380889"/>
                    <a:gd name="connsiteX1" fmla="*/ 543463 w 1483743"/>
                    <a:gd name="connsiteY1" fmla="*/ 500331 h 2380889"/>
                    <a:gd name="connsiteX2" fmla="*/ 0 w 1483743"/>
                    <a:gd name="connsiteY2" fmla="*/ 664233 h 2380889"/>
                    <a:gd name="connsiteX3" fmla="*/ 112143 w 1483743"/>
                    <a:gd name="connsiteY3" fmla="*/ 750497 h 2380889"/>
                    <a:gd name="connsiteX4" fmla="*/ 681486 w 1483743"/>
                    <a:gd name="connsiteY4" fmla="*/ 612474 h 2380889"/>
                    <a:gd name="connsiteX5" fmla="*/ 888520 w 1483743"/>
                    <a:gd name="connsiteY5" fmla="*/ 500331 h 2380889"/>
                    <a:gd name="connsiteX6" fmla="*/ 923025 w 1483743"/>
                    <a:gd name="connsiteY6" fmla="*/ 1095555 h 2380889"/>
                    <a:gd name="connsiteX7" fmla="*/ 690113 w 1483743"/>
                    <a:gd name="connsiteY7" fmla="*/ 2363636 h 2380889"/>
                    <a:gd name="connsiteX8" fmla="*/ 854015 w 1483743"/>
                    <a:gd name="connsiteY8" fmla="*/ 2363638 h 2380889"/>
                    <a:gd name="connsiteX9" fmla="*/ 1130061 w 1483743"/>
                    <a:gd name="connsiteY9" fmla="*/ 1371600 h 2380889"/>
                    <a:gd name="connsiteX10" fmla="*/ 1345720 w 1483743"/>
                    <a:gd name="connsiteY10" fmla="*/ 2380889 h 2380889"/>
                    <a:gd name="connsiteX11" fmla="*/ 1483743 w 1483743"/>
                    <a:gd name="connsiteY11" fmla="*/ 2372263 h 2380889"/>
                    <a:gd name="connsiteX12" fmla="*/ 1086928 w 1483743"/>
                    <a:gd name="connsiteY12" fmla="*/ 8626 h 2380889"/>
                    <a:gd name="connsiteX13" fmla="*/ 974784 w 1483743"/>
                    <a:gd name="connsiteY13" fmla="*/ 0 h 2380889"/>
                    <a:gd name="connsiteX0" fmla="*/ 974784 w 1483743"/>
                    <a:gd name="connsiteY0" fmla="*/ 0 h 2380889"/>
                    <a:gd name="connsiteX1" fmla="*/ 655606 w 1483743"/>
                    <a:gd name="connsiteY1" fmla="*/ 474452 h 2380889"/>
                    <a:gd name="connsiteX2" fmla="*/ 0 w 1483743"/>
                    <a:gd name="connsiteY2" fmla="*/ 664233 h 2380889"/>
                    <a:gd name="connsiteX3" fmla="*/ 112143 w 1483743"/>
                    <a:gd name="connsiteY3" fmla="*/ 750497 h 2380889"/>
                    <a:gd name="connsiteX4" fmla="*/ 681486 w 1483743"/>
                    <a:gd name="connsiteY4" fmla="*/ 612474 h 2380889"/>
                    <a:gd name="connsiteX5" fmla="*/ 888520 w 1483743"/>
                    <a:gd name="connsiteY5" fmla="*/ 500331 h 2380889"/>
                    <a:gd name="connsiteX6" fmla="*/ 923025 w 1483743"/>
                    <a:gd name="connsiteY6" fmla="*/ 1095555 h 2380889"/>
                    <a:gd name="connsiteX7" fmla="*/ 690113 w 1483743"/>
                    <a:gd name="connsiteY7" fmla="*/ 2363636 h 2380889"/>
                    <a:gd name="connsiteX8" fmla="*/ 854015 w 1483743"/>
                    <a:gd name="connsiteY8" fmla="*/ 2363638 h 2380889"/>
                    <a:gd name="connsiteX9" fmla="*/ 1130061 w 1483743"/>
                    <a:gd name="connsiteY9" fmla="*/ 1371600 h 2380889"/>
                    <a:gd name="connsiteX10" fmla="*/ 1345720 w 1483743"/>
                    <a:gd name="connsiteY10" fmla="*/ 2380889 h 2380889"/>
                    <a:gd name="connsiteX11" fmla="*/ 1483743 w 1483743"/>
                    <a:gd name="connsiteY11" fmla="*/ 2372263 h 2380889"/>
                    <a:gd name="connsiteX12" fmla="*/ 1086928 w 1483743"/>
                    <a:gd name="connsiteY12" fmla="*/ 8626 h 2380889"/>
                    <a:gd name="connsiteX13" fmla="*/ 974784 w 1483743"/>
                    <a:gd name="connsiteY13" fmla="*/ 0 h 2380889"/>
                    <a:gd name="connsiteX0" fmla="*/ 974784 w 1483743"/>
                    <a:gd name="connsiteY0" fmla="*/ 0 h 2380889"/>
                    <a:gd name="connsiteX1" fmla="*/ 655606 w 1483743"/>
                    <a:gd name="connsiteY1" fmla="*/ 474452 h 2380889"/>
                    <a:gd name="connsiteX2" fmla="*/ 77638 w 1483743"/>
                    <a:gd name="connsiteY2" fmla="*/ 638354 h 2380889"/>
                    <a:gd name="connsiteX3" fmla="*/ 0 w 1483743"/>
                    <a:gd name="connsiteY3" fmla="*/ 664233 h 2380889"/>
                    <a:gd name="connsiteX4" fmla="*/ 112143 w 1483743"/>
                    <a:gd name="connsiteY4" fmla="*/ 750497 h 2380889"/>
                    <a:gd name="connsiteX5" fmla="*/ 681486 w 1483743"/>
                    <a:gd name="connsiteY5" fmla="*/ 612474 h 2380889"/>
                    <a:gd name="connsiteX6" fmla="*/ 888520 w 1483743"/>
                    <a:gd name="connsiteY6" fmla="*/ 500331 h 2380889"/>
                    <a:gd name="connsiteX7" fmla="*/ 923025 w 1483743"/>
                    <a:gd name="connsiteY7" fmla="*/ 1095555 h 2380889"/>
                    <a:gd name="connsiteX8" fmla="*/ 690113 w 1483743"/>
                    <a:gd name="connsiteY8" fmla="*/ 2363636 h 2380889"/>
                    <a:gd name="connsiteX9" fmla="*/ 854015 w 1483743"/>
                    <a:gd name="connsiteY9" fmla="*/ 2363638 h 2380889"/>
                    <a:gd name="connsiteX10" fmla="*/ 1130061 w 1483743"/>
                    <a:gd name="connsiteY10" fmla="*/ 1371600 h 2380889"/>
                    <a:gd name="connsiteX11" fmla="*/ 1345720 w 1483743"/>
                    <a:gd name="connsiteY11" fmla="*/ 2380889 h 2380889"/>
                    <a:gd name="connsiteX12" fmla="*/ 1483743 w 1483743"/>
                    <a:gd name="connsiteY12" fmla="*/ 2372263 h 2380889"/>
                    <a:gd name="connsiteX13" fmla="*/ 1086928 w 1483743"/>
                    <a:gd name="connsiteY13" fmla="*/ 8626 h 2380889"/>
                    <a:gd name="connsiteX14" fmla="*/ 974784 w 1483743"/>
                    <a:gd name="connsiteY14" fmla="*/ 0 h 2380889"/>
                    <a:gd name="connsiteX0" fmla="*/ 974784 w 1483743"/>
                    <a:gd name="connsiteY0" fmla="*/ 0 h 2380889"/>
                    <a:gd name="connsiteX1" fmla="*/ 655606 w 1483743"/>
                    <a:gd name="connsiteY1" fmla="*/ 474452 h 2380889"/>
                    <a:gd name="connsiteX2" fmla="*/ 77638 w 1483743"/>
                    <a:gd name="connsiteY2" fmla="*/ 638354 h 2380889"/>
                    <a:gd name="connsiteX3" fmla="*/ 0 w 1483743"/>
                    <a:gd name="connsiteY3" fmla="*/ 664233 h 2380889"/>
                    <a:gd name="connsiteX4" fmla="*/ 112143 w 1483743"/>
                    <a:gd name="connsiteY4" fmla="*/ 750497 h 2380889"/>
                    <a:gd name="connsiteX5" fmla="*/ 681486 w 1483743"/>
                    <a:gd name="connsiteY5" fmla="*/ 612474 h 2380889"/>
                    <a:gd name="connsiteX6" fmla="*/ 888520 w 1483743"/>
                    <a:gd name="connsiteY6" fmla="*/ 500331 h 2380889"/>
                    <a:gd name="connsiteX7" fmla="*/ 923025 w 1483743"/>
                    <a:gd name="connsiteY7" fmla="*/ 1095555 h 2380889"/>
                    <a:gd name="connsiteX8" fmla="*/ 690113 w 1483743"/>
                    <a:gd name="connsiteY8" fmla="*/ 2363636 h 2380889"/>
                    <a:gd name="connsiteX9" fmla="*/ 854015 w 1483743"/>
                    <a:gd name="connsiteY9" fmla="*/ 2363638 h 2380889"/>
                    <a:gd name="connsiteX10" fmla="*/ 1130061 w 1483743"/>
                    <a:gd name="connsiteY10" fmla="*/ 1371600 h 2380889"/>
                    <a:gd name="connsiteX11" fmla="*/ 1345720 w 1483743"/>
                    <a:gd name="connsiteY11" fmla="*/ 2380889 h 2380889"/>
                    <a:gd name="connsiteX12" fmla="*/ 1483743 w 1483743"/>
                    <a:gd name="connsiteY12" fmla="*/ 2372263 h 2380889"/>
                    <a:gd name="connsiteX13" fmla="*/ 1086928 w 1483743"/>
                    <a:gd name="connsiteY13" fmla="*/ 8626 h 2380889"/>
                    <a:gd name="connsiteX14" fmla="*/ 974784 w 1483743"/>
                    <a:gd name="connsiteY14" fmla="*/ 0 h 2380889"/>
                    <a:gd name="connsiteX0" fmla="*/ 974784 w 1483743"/>
                    <a:gd name="connsiteY0" fmla="*/ 0 h 2380889"/>
                    <a:gd name="connsiteX1" fmla="*/ 577968 w 1483743"/>
                    <a:gd name="connsiteY1" fmla="*/ 431320 h 2380889"/>
                    <a:gd name="connsiteX2" fmla="*/ 77638 w 1483743"/>
                    <a:gd name="connsiteY2" fmla="*/ 638354 h 2380889"/>
                    <a:gd name="connsiteX3" fmla="*/ 0 w 1483743"/>
                    <a:gd name="connsiteY3" fmla="*/ 664233 h 2380889"/>
                    <a:gd name="connsiteX4" fmla="*/ 112143 w 1483743"/>
                    <a:gd name="connsiteY4" fmla="*/ 750497 h 2380889"/>
                    <a:gd name="connsiteX5" fmla="*/ 681486 w 1483743"/>
                    <a:gd name="connsiteY5" fmla="*/ 612474 h 2380889"/>
                    <a:gd name="connsiteX6" fmla="*/ 888520 w 1483743"/>
                    <a:gd name="connsiteY6" fmla="*/ 500331 h 2380889"/>
                    <a:gd name="connsiteX7" fmla="*/ 923025 w 1483743"/>
                    <a:gd name="connsiteY7" fmla="*/ 1095555 h 2380889"/>
                    <a:gd name="connsiteX8" fmla="*/ 690113 w 1483743"/>
                    <a:gd name="connsiteY8" fmla="*/ 2363636 h 2380889"/>
                    <a:gd name="connsiteX9" fmla="*/ 854015 w 1483743"/>
                    <a:gd name="connsiteY9" fmla="*/ 2363638 h 2380889"/>
                    <a:gd name="connsiteX10" fmla="*/ 1130061 w 1483743"/>
                    <a:gd name="connsiteY10" fmla="*/ 1371600 h 2380889"/>
                    <a:gd name="connsiteX11" fmla="*/ 1345720 w 1483743"/>
                    <a:gd name="connsiteY11" fmla="*/ 2380889 h 2380889"/>
                    <a:gd name="connsiteX12" fmla="*/ 1483743 w 1483743"/>
                    <a:gd name="connsiteY12" fmla="*/ 2372263 h 2380889"/>
                    <a:gd name="connsiteX13" fmla="*/ 1086928 w 1483743"/>
                    <a:gd name="connsiteY13" fmla="*/ 8626 h 2380889"/>
                    <a:gd name="connsiteX14" fmla="*/ 974784 w 1483743"/>
                    <a:gd name="connsiteY14" fmla="*/ 0 h 2380889"/>
                    <a:gd name="connsiteX0" fmla="*/ 974784 w 1483743"/>
                    <a:gd name="connsiteY0" fmla="*/ 0 h 2380889"/>
                    <a:gd name="connsiteX1" fmla="*/ 577968 w 1483743"/>
                    <a:gd name="connsiteY1" fmla="*/ 431320 h 2380889"/>
                    <a:gd name="connsiteX2" fmla="*/ 0 w 1483743"/>
                    <a:gd name="connsiteY2" fmla="*/ 664233 h 2380889"/>
                    <a:gd name="connsiteX3" fmla="*/ 112143 w 1483743"/>
                    <a:gd name="connsiteY3" fmla="*/ 750497 h 2380889"/>
                    <a:gd name="connsiteX4" fmla="*/ 681486 w 1483743"/>
                    <a:gd name="connsiteY4" fmla="*/ 612474 h 2380889"/>
                    <a:gd name="connsiteX5" fmla="*/ 888520 w 1483743"/>
                    <a:gd name="connsiteY5" fmla="*/ 500331 h 2380889"/>
                    <a:gd name="connsiteX6" fmla="*/ 923025 w 1483743"/>
                    <a:gd name="connsiteY6" fmla="*/ 1095555 h 2380889"/>
                    <a:gd name="connsiteX7" fmla="*/ 690113 w 1483743"/>
                    <a:gd name="connsiteY7" fmla="*/ 2363636 h 2380889"/>
                    <a:gd name="connsiteX8" fmla="*/ 854015 w 1483743"/>
                    <a:gd name="connsiteY8" fmla="*/ 2363638 h 2380889"/>
                    <a:gd name="connsiteX9" fmla="*/ 1130061 w 1483743"/>
                    <a:gd name="connsiteY9" fmla="*/ 1371600 h 2380889"/>
                    <a:gd name="connsiteX10" fmla="*/ 1345720 w 1483743"/>
                    <a:gd name="connsiteY10" fmla="*/ 2380889 h 2380889"/>
                    <a:gd name="connsiteX11" fmla="*/ 1483743 w 1483743"/>
                    <a:gd name="connsiteY11" fmla="*/ 2372263 h 2380889"/>
                    <a:gd name="connsiteX12" fmla="*/ 1086928 w 1483743"/>
                    <a:gd name="connsiteY12" fmla="*/ 8626 h 2380889"/>
                    <a:gd name="connsiteX13" fmla="*/ 974784 w 1483743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52423 w 1406105"/>
                    <a:gd name="connsiteY9" fmla="*/ 1371600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52423 w 1406105"/>
                    <a:gd name="connsiteY9" fmla="*/ 1371600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52423 w 1406105"/>
                    <a:gd name="connsiteY9" fmla="*/ 1371600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52423 w 1406105"/>
                    <a:gd name="connsiteY9" fmla="*/ 1371600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17917 w 1406105"/>
                    <a:gd name="connsiteY9" fmla="*/ 1328468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17917 w 1406105"/>
                    <a:gd name="connsiteY9" fmla="*/ 1328468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17917 w 1406105"/>
                    <a:gd name="connsiteY9" fmla="*/ 1328468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17917 w 1406105"/>
                    <a:gd name="connsiteY9" fmla="*/ 1328468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17917 w 1406105"/>
                    <a:gd name="connsiteY9" fmla="*/ 1328468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17917 w 1406105"/>
                    <a:gd name="connsiteY9" fmla="*/ 1328468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62641 w 1371600"/>
                    <a:gd name="connsiteY0" fmla="*/ 0 h 2380889"/>
                    <a:gd name="connsiteX1" fmla="*/ 465825 w 1371600"/>
                    <a:gd name="connsiteY1" fmla="*/ 431320 h 2380889"/>
                    <a:gd name="connsiteX2" fmla="*/ 319178 w 1371600"/>
                    <a:gd name="connsiteY2" fmla="*/ 560717 h 2380889"/>
                    <a:gd name="connsiteX3" fmla="*/ 0 w 1371600"/>
                    <a:gd name="connsiteY3" fmla="*/ 750497 h 2380889"/>
                    <a:gd name="connsiteX4" fmla="*/ 569343 w 1371600"/>
                    <a:gd name="connsiteY4" fmla="*/ 612474 h 2380889"/>
                    <a:gd name="connsiteX5" fmla="*/ 776377 w 1371600"/>
                    <a:gd name="connsiteY5" fmla="*/ 500331 h 2380889"/>
                    <a:gd name="connsiteX6" fmla="*/ 810882 w 1371600"/>
                    <a:gd name="connsiteY6" fmla="*/ 1095555 h 2380889"/>
                    <a:gd name="connsiteX7" fmla="*/ 577970 w 1371600"/>
                    <a:gd name="connsiteY7" fmla="*/ 2363636 h 2380889"/>
                    <a:gd name="connsiteX8" fmla="*/ 741872 w 1371600"/>
                    <a:gd name="connsiteY8" fmla="*/ 2363638 h 2380889"/>
                    <a:gd name="connsiteX9" fmla="*/ 983412 w 1371600"/>
                    <a:gd name="connsiteY9" fmla="*/ 1328468 h 2380889"/>
                    <a:gd name="connsiteX10" fmla="*/ 1233577 w 1371600"/>
                    <a:gd name="connsiteY10" fmla="*/ 2380889 h 2380889"/>
                    <a:gd name="connsiteX11" fmla="*/ 1371600 w 1371600"/>
                    <a:gd name="connsiteY11" fmla="*/ 2372263 h 2380889"/>
                    <a:gd name="connsiteX12" fmla="*/ 974785 w 1371600"/>
                    <a:gd name="connsiteY12" fmla="*/ 8626 h 2380889"/>
                    <a:gd name="connsiteX13" fmla="*/ 862641 w 1371600"/>
                    <a:gd name="connsiteY13" fmla="*/ 0 h 2380889"/>
                    <a:gd name="connsiteX0" fmla="*/ 862641 w 1371600"/>
                    <a:gd name="connsiteY0" fmla="*/ 0 h 2380889"/>
                    <a:gd name="connsiteX1" fmla="*/ 465825 w 1371600"/>
                    <a:gd name="connsiteY1" fmla="*/ 431320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77969 w 1371600"/>
                    <a:gd name="connsiteY1" fmla="*/ 483078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95223 w 1371600"/>
                    <a:gd name="connsiteY6" fmla="*/ 2346384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95223 w 1371600"/>
                    <a:gd name="connsiteY6" fmla="*/ 2346384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603849 w 1371600"/>
                    <a:gd name="connsiteY6" fmla="*/ 2355010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591783 w 1371600"/>
                    <a:gd name="connsiteY3" fmla="*/ 646133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32475 w 1371600"/>
                    <a:gd name="connsiteY4" fmla="*/ 472282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32475 w 1371600"/>
                    <a:gd name="connsiteY4" fmla="*/ 472282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32475 w 1371600"/>
                    <a:gd name="connsiteY4" fmla="*/ 472282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10035 w 1371600"/>
                    <a:gd name="connsiteY4" fmla="*/ 483502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10035 w 1371600"/>
                    <a:gd name="connsiteY4" fmla="*/ 483502 h 2380889"/>
                    <a:gd name="connsiteX5" fmla="*/ 810882 w 1371600"/>
                    <a:gd name="connsiteY5" fmla="*/ 1095555 h 2380889"/>
                    <a:gd name="connsiteX6" fmla="*/ 606019 w 1371600"/>
                    <a:gd name="connsiteY6" fmla="*/ 2380465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6078"/>
                    <a:gd name="connsiteX1" fmla="*/ 542617 w 1371600"/>
                    <a:gd name="connsiteY1" fmla="*/ 479639 h 2386078"/>
                    <a:gd name="connsiteX2" fmla="*/ 0 w 1371600"/>
                    <a:gd name="connsiteY2" fmla="*/ 750497 h 2386078"/>
                    <a:gd name="connsiteX3" fmla="*/ 619833 w 1371600"/>
                    <a:gd name="connsiteY3" fmla="*/ 612474 h 2386078"/>
                    <a:gd name="connsiteX4" fmla="*/ 810035 w 1371600"/>
                    <a:gd name="connsiteY4" fmla="*/ 483502 h 2386078"/>
                    <a:gd name="connsiteX5" fmla="*/ 810882 w 1371600"/>
                    <a:gd name="connsiteY5" fmla="*/ 1095555 h 2386078"/>
                    <a:gd name="connsiteX6" fmla="*/ 606019 w 1371600"/>
                    <a:gd name="connsiteY6" fmla="*/ 2380465 h 2386078"/>
                    <a:gd name="connsiteX7" fmla="*/ 741872 w 1371600"/>
                    <a:gd name="connsiteY7" fmla="*/ 2386078 h 2386078"/>
                    <a:gd name="connsiteX8" fmla="*/ 1026544 w 1371600"/>
                    <a:gd name="connsiteY8" fmla="*/ 1345720 h 2386078"/>
                    <a:gd name="connsiteX9" fmla="*/ 1233577 w 1371600"/>
                    <a:gd name="connsiteY9" fmla="*/ 2380889 h 2386078"/>
                    <a:gd name="connsiteX10" fmla="*/ 1371600 w 1371600"/>
                    <a:gd name="connsiteY10" fmla="*/ 2372263 h 2386078"/>
                    <a:gd name="connsiteX11" fmla="*/ 974785 w 1371600"/>
                    <a:gd name="connsiteY11" fmla="*/ 8626 h 2386078"/>
                    <a:gd name="connsiteX12" fmla="*/ 862641 w 1371600"/>
                    <a:gd name="connsiteY12" fmla="*/ 0 h 2386078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10035 w 1371600"/>
                    <a:gd name="connsiteY4" fmla="*/ 483502 h 2380889"/>
                    <a:gd name="connsiteX5" fmla="*/ 810882 w 1371600"/>
                    <a:gd name="connsiteY5" fmla="*/ 1095555 h 2380889"/>
                    <a:gd name="connsiteX6" fmla="*/ 606019 w 1371600"/>
                    <a:gd name="connsiteY6" fmla="*/ 2380465 h 2380889"/>
                    <a:gd name="connsiteX7" fmla="*/ 747482 w 1371600"/>
                    <a:gd name="connsiteY7" fmla="*/ 238046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10035 w 1371600"/>
                    <a:gd name="connsiteY4" fmla="*/ 483502 h 2380889"/>
                    <a:gd name="connsiteX5" fmla="*/ 810882 w 1371600"/>
                    <a:gd name="connsiteY5" fmla="*/ 1095555 h 2380889"/>
                    <a:gd name="connsiteX6" fmla="*/ 606019 w 1371600"/>
                    <a:gd name="connsiteY6" fmla="*/ 2380465 h 2380889"/>
                    <a:gd name="connsiteX7" fmla="*/ 747482 w 1371600"/>
                    <a:gd name="connsiteY7" fmla="*/ 238046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10035 w 1371600"/>
                    <a:gd name="connsiteY4" fmla="*/ 483502 h 2380889"/>
                    <a:gd name="connsiteX5" fmla="*/ 810882 w 1371600"/>
                    <a:gd name="connsiteY5" fmla="*/ 1095555 h 2380889"/>
                    <a:gd name="connsiteX6" fmla="*/ 606019 w 1371600"/>
                    <a:gd name="connsiteY6" fmla="*/ 2380465 h 2380889"/>
                    <a:gd name="connsiteX7" fmla="*/ 747482 w 1371600"/>
                    <a:gd name="connsiteY7" fmla="*/ 238046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7210"/>
                    <a:gd name="connsiteY0" fmla="*/ 0 h 2380889"/>
                    <a:gd name="connsiteX1" fmla="*/ 542617 w 1377210"/>
                    <a:gd name="connsiteY1" fmla="*/ 479639 h 2380889"/>
                    <a:gd name="connsiteX2" fmla="*/ 0 w 1377210"/>
                    <a:gd name="connsiteY2" fmla="*/ 750497 h 2380889"/>
                    <a:gd name="connsiteX3" fmla="*/ 619833 w 1377210"/>
                    <a:gd name="connsiteY3" fmla="*/ 612474 h 2380889"/>
                    <a:gd name="connsiteX4" fmla="*/ 810035 w 1377210"/>
                    <a:gd name="connsiteY4" fmla="*/ 483502 h 2380889"/>
                    <a:gd name="connsiteX5" fmla="*/ 810882 w 1377210"/>
                    <a:gd name="connsiteY5" fmla="*/ 1095555 h 2380889"/>
                    <a:gd name="connsiteX6" fmla="*/ 606019 w 1377210"/>
                    <a:gd name="connsiteY6" fmla="*/ 2380465 h 2380889"/>
                    <a:gd name="connsiteX7" fmla="*/ 747482 w 1377210"/>
                    <a:gd name="connsiteY7" fmla="*/ 2380468 h 2380889"/>
                    <a:gd name="connsiteX8" fmla="*/ 1026544 w 1377210"/>
                    <a:gd name="connsiteY8" fmla="*/ 1345720 h 2380889"/>
                    <a:gd name="connsiteX9" fmla="*/ 1233577 w 1377210"/>
                    <a:gd name="connsiteY9" fmla="*/ 2380889 h 2380889"/>
                    <a:gd name="connsiteX10" fmla="*/ 1377210 w 1377210"/>
                    <a:gd name="connsiteY10" fmla="*/ 2377873 h 2380889"/>
                    <a:gd name="connsiteX11" fmla="*/ 974785 w 1377210"/>
                    <a:gd name="connsiteY11" fmla="*/ 8626 h 2380889"/>
                    <a:gd name="connsiteX12" fmla="*/ 862641 w 1377210"/>
                    <a:gd name="connsiteY12" fmla="*/ 0 h 2380889"/>
                    <a:gd name="connsiteX0" fmla="*/ 862641 w 1377210"/>
                    <a:gd name="connsiteY0" fmla="*/ 0 h 2380889"/>
                    <a:gd name="connsiteX1" fmla="*/ 542617 w 1377210"/>
                    <a:gd name="connsiteY1" fmla="*/ 479639 h 2380889"/>
                    <a:gd name="connsiteX2" fmla="*/ 165490 w 1377210"/>
                    <a:gd name="connsiteY2" fmla="*/ 658782 h 2380889"/>
                    <a:gd name="connsiteX3" fmla="*/ 0 w 1377210"/>
                    <a:gd name="connsiteY3" fmla="*/ 750497 h 2380889"/>
                    <a:gd name="connsiteX4" fmla="*/ 619833 w 1377210"/>
                    <a:gd name="connsiteY4" fmla="*/ 612474 h 2380889"/>
                    <a:gd name="connsiteX5" fmla="*/ 810035 w 1377210"/>
                    <a:gd name="connsiteY5" fmla="*/ 483502 h 2380889"/>
                    <a:gd name="connsiteX6" fmla="*/ 810882 w 1377210"/>
                    <a:gd name="connsiteY6" fmla="*/ 1095555 h 2380889"/>
                    <a:gd name="connsiteX7" fmla="*/ 606019 w 1377210"/>
                    <a:gd name="connsiteY7" fmla="*/ 2380465 h 2380889"/>
                    <a:gd name="connsiteX8" fmla="*/ 747482 w 1377210"/>
                    <a:gd name="connsiteY8" fmla="*/ 2380468 h 2380889"/>
                    <a:gd name="connsiteX9" fmla="*/ 1026544 w 1377210"/>
                    <a:gd name="connsiteY9" fmla="*/ 1345720 h 2380889"/>
                    <a:gd name="connsiteX10" fmla="*/ 1233577 w 1377210"/>
                    <a:gd name="connsiteY10" fmla="*/ 2380889 h 2380889"/>
                    <a:gd name="connsiteX11" fmla="*/ 1377210 w 1377210"/>
                    <a:gd name="connsiteY11" fmla="*/ 2377873 h 2380889"/>
                    <a:gd name="connsiteX12" fmla="*/ 974785 w 1377210"/>
                    <a:gd name="connsiteY12" fmla="*/ 8626 h 2380889"/>
                    <a:gd name="connsiteX13" fmla="*/ 862641 w 1377210"/>
                    <a:gd name="connsiteY13" fmla="*/ 0 h 2380889"/>
                    <a:gd name="connsiteX0" fmla="*/ 862641 w 1377210"/>
                    <a:gd name="connsiteY0" fmla="*/ 0 h 2380889"/>
                    <a:gd name="connsiteX1" fmla="*/ 542617 w 1377210"/>
                    <a:gd name="connsiteY1" fmla="*/ 479639 h 2380889"/>
                    <a:gd name="connsiteX2" fmla="*/ 47684 w 1377210"/>
                    <a:gd name="connsiteY2" fmla="*/ 670001 h 2380889"/>
                    <a:gd name="connsiteX3" fmla="*/ 0 w 1377210"/>
                    <a:gd name="connsiteY3" fmla="*/ 750497 h 2380889"/>
                    <a:gd name="connsiteX4" fmla="*/ 619833 w 1377210"/>
                    <a:gd name="connsiteY4" fmla="*/ 612474 h 2380889"/>
                    <a:gd name="connsiteX5" fmla="*/ 810035 w 1377210"/>
                    <a:gd name="connsiteY5" fmla="*/ 483502 h 2380889"/>
                    <a:gd name="connsiteX6" fmla="*/ 810882 w 1377210"/>
                    <a:gd name="connsiteY6" fmla="*/ 1095555 h 2380889"/>
                    <a:gd name="connsiteX7" fmla="*/ 606019 w 1377210"/>
                    <a:gd name="connsiteY7" fmla="*/ 2380465 h 2380889"/>
                    <a:gd name="connsiteX8" fmla="*/ 747482 w 1377210"/>
                    <a:gd name="connsiteY8" fmla="*/ 2380468 h 2380889"/>
                    <a:gd name="connsiteX9" fmla="*/ 1026544 w 1377210"/>
                    <a:gd name="connsiteY9" fmla="*/ 1345720 h 2380889"/>
                    <a:gd name="connsiteX10" fmla="*/ 1233577 w 1377210"/>
                    <a:gd name="connsiteY10" fmla="*/ 2380889 h 2380889"/>
                    <a:gd name="connsiteX11" fmla="*/ 1377210 w 1377210"/>
                    <a:gd name="connsiteY11" fmla="*/ 2377873 h 2380889"/>
                    <a:gd name="connsiteX12" fmla="*/ 974785 w 1377210"/>
                    <a:gd name="connsiteY12" fmla="*/ 8626 h 2380889"/>
                    <a:gd name="connsiteX13" fmla="*/ 862641 w 1377210"/>
                    <a:gd name="connsiteY13" fmla="*/ 0 h 2380889"/>
                    <a:gd name="connsiteX0" fmla="*/ 814957 w 1329526"/>
                    <a:gd name="connsiteY0" fmla="*/ 0 h 2380889"/>
                    <a:gd name="connsiteX1" fmla="*/ 494933 w 1329526"/>
                    <a:gd name="connsiteY1" fmla="*/ 479639 h 2380889"/>
                    <a:gd name="connsiteX2" fmla="*/ 0 w 1329526"/>
                    <a:gd name="connsiteY2" fmla="*/ 670001 h 2380889"/>
                    <a:gd name="connsiteX3" fmla="*/ 30854 w 1329526"/>
                    <a:gd name="connsiteY3" fmla="*/ 744887 h 2380889"/>
                    <a:gd name="connsiteX4" fmla="*/ 572149 w 1329526"/>
                    <a:gd name="connsiteY4" fmla="*/ 612474 h 2380889"/>
                    <a:gd name="connsiteX5" fmla="*/ 762351 w 1329526"/>
                    <a:gd name="connsiteY5" fmla="*/ 483502 h 2380889"/>
                    <a:gd name="connsiteX6" fmla="*/ 763198 w 1329526"/>
                    <a:gd name="connsiteY6" fmla="*/ 1095555 h 2380889"/>
                    <a:gd name="connsiteX7" fmla="*/ 558335 w 1329526"/>
                    <a:gd name="connsiteY7" fmla="*/ 2380465 h 2380889"/>
                    <a:gd name="connsiteX8" fmla="*/ 699798 w 1329526"/>
                    <a:gd name="connsiteY8" fmla="*/ 2380468 h 2380889"/>
                    <a:gd name="connsiteX9" fmla="*/ 978860 w 1329526"/>
                    <a:gd name="connsiteY9" fmla="*/ 1345720 h 2380889"/>
                    <a:gd name="connsiteX10" fmla="*/ 1185893 w 1329526"/>
                    <a:gd name="connsiteY10" fmla="*/ 2380889 h 2380889"/>
                    <a:gd name="connsiteX11" fmla="*/ 1329526 w 1329526"/>
                    <a:gd name="connsiteY11" fmla="*/ 2377873 h 2380889"/>
                    <a:gd name="connsiteX12" fmla="*/ 927101 w 1329526"/>
                    <a:gd name="connsiteY12" fmla="*/ 8626 h 2380889"/>
                    <a:gd name="connsiteX13" fmla="*/ 814957 w 1329526"/>
                    <a:gd name="connsiteY13" fmla="*/ 0 h 2380889"/>
                    <a:gd name="connsiteX0" fmla="*/ 814957 w 1329526"/>
                    <a:gd name="connsiteY0" fmla="*/ 0 h 2380889"/>
                    <a:gd name="connsiteX1" fmla="*/ 494933 w 1329526"/>
                    <a:gd name="connsiteY1" fmla="*/ 479639 h 2380889"/>
                    <a:gd name="connsiteX2" fmla="*/ 0 w 1329526"/>
                    <a:gd name="connsiteY2" fmla="*/ 670001 h 2380889"/>
                    <a:gd name="connsiteX3" fmla="*/ 30854 w 1329526"/>
                    <a:gd name="connsiteY3" fmla="*/ 744887 h 2380889"/>
                    <a:gd name="connsiteX4" fmla="*/ 572149 w 1329526"/>
                    <a:gd name="connsiteY4" fmla="*/ 612474 h 2380889"/>
                    <a:gd name="connsiteX5" fmla="*/ 762351 w 1329526"/>
                    <a:gd name="connsiteY5" fmla="*/ 483502 h 2380889"/>
                    <a:gd name="connsiteX6" fmla="*/ 763198 w 1329526"/>
                    <a:gd name="connsiteY6" fmla="*/ 1095555 h 2380889"/>
                    <a:gd name="connsiteX7" fmla="*/ 558335 w 1329526"/>
                    <a:gd name="connsiteY7" fmla="*/ 2380465 h 2380889"/>
                    <a:gd name="connsiteX8" fmla="*/ 699798 w 1329526"/>
                    <a:gd name="connsiteY8" fmla="*/ 2380468 h 2380889"/>
                    <a:gd name="connsiteX9" fmla="*/ 962030 w 1329526"/>
                    <a:gd name="connsiteY9" fmla="*/ 1407428 h 2380889"/>
                    <a:gd name="connsiteX10" fmla="*/ 1185893 w 1329526"/>
                    <a:gd name="connsiteY10" fmla="*/ 2380889 h 2380889"/>
                    <a:gd name="connsiteX11" fmla="*/ 1329526 w 1329526"/>
                    <a:gd name="connsiteY11" fmla="*/ 2377873 h 2380889"/>
                    <a:gd name="connsiteX12" fmla="*/ 927101 w 1329526"/>
                    <a:gd name="connsiteY12" fmla="*/ 8626 h 2380889"/>
                    <a:gd name="connsiteX13" fmla="*/ 814957 w 1329526"/>
                    <a:gd name="connsiteY13" fmla="*/ 0 h 2380889"/>
                    <a:gd name="connsiteX0" fmla="*/ 814957 w 1329526"/>
                    <a:gd name="connsiteY0" fmla="*/ 0 h 2380889"/>
                    <a:gd name="connsiteX1" fmla="*/ 494933 w 1329526"/>
                    <a:gd name="connsiteY1" fmla="*/ 479639 h 2380889"/>
                    <a:gd name="connsiteX2" fmla="*/ 0 w 1329526"/>
                    <a:gd name="connsiteY2" fmla="*/ 670001 h 2380889"/>
                    <a:gd name="connsiteX3" fmla="*/ 30854 w 1329526"/>
                    <a:gd name="connsiteY3" fmla="*/ 744887 h 2380889"/>
                    <a:gd name="connsiteX4" fmla="*/ 572149 w 1329526"/>
                    <a:gd name="connsiteY4" fmla="*/ 612474 h 2380889"/>
                    <a:gd name="connsiteX5" fmla="*/ 762351 w 1329526"/>
                    <a:gd name="connsiteY5" fmla="*/ 483502 h 2380889"/>
                    <a:gd name="connsiteX6" fmla="*/ 763198 w 1329526"/>
                    <a:gd name="connsiteY6" fmla="*/ 1095555 h 2380889"/>
                    <a:gd name="connsiteX7" fmla="*/ 558335 w 1329526"/>
                    <a:gd name="connsiteY7" fmla="*/ 2380465 h 2380889"/>
                    <a:gd name="connsiteX8" fmla="*/ 699798 w 1329526"/>
                    <a:gd name="connsiteY8" fmla="*/ 2380468 h 2380889"/>
                    <a:gd name="connsiteX9" fmla="*/ 978859 w 1329526"/>
                    <a:gd name="connsiteY9" fmla="*/ 1418648 h 2380889"/>
                    <a:gd name="connsiteX10" fmla="*/ 1185893 w 1329526"/>
                    <a:gd name="connsiteY10" fmla="*/ 2380889 h 2380889"/>
                    <a:gd name="connsiteX11" fmla="*/ 1329526 w 1329526"/>
                    <a:gd name="connsiteY11" fmla="*/ 2377873 h 2380889"/>
                    <a:gd name="connsiteX12" fmla="*/ 927101 w 1329526"/>
                    <a:gd name="connsiteY12" fmla="*/ 8626 h 2380889"/>
                    <a:gd name="connsiteX13" fmla="*/ 814957 w 1329526"/>
                    <a:gd name="connsiteY13" fmla="*/ 0 h 23808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329526" h="2380889">
                      <a:moveTo>
                        <a:pt x="814957" y="0"/>
                      </a:moveTo>
                      <a:lnTo>
                        <a:pt x="494933" y="479639"/>
                      </a:lnTo>
                      <a:lnTo>
                        <a:pt x="0" y="670001"/>
                      </a:lnTo>
                      <a:lnTo>
                        <a:pt x="30854" y="744887"/>
                      </a:lnTo>
                      <a:lnTo>
                        <a:pt x="572149" y="612474"/>
                      </a:lnTo>
                      <a:lnTo>
                        <a:pt x="762351" y="483502"/>
                      </a:lnTo>
                      <a:cubicBezTo>
                        <a:pt x="794421" y="764187"/>
                        <a:pt x="770396" y="887797"/>
                        <a:pt x="763198" y="1095555"/>
                      </a:cubicBezTo>
                      <a:cubicBezTo>
                        <a:pt x="616550" y="1699404"/>
                        <a:pt x="730862" y="1724858"/>
                        <a:pt x="558335" y="2380465"/>
                      </a:cubicBezTo>
                      <a:lnTo>
                        <a:pt x="699798" y="2380468"/>
                      </a:lnTo>
                      <a:cubicBezTo>
                        <a:pt x="819580" y="2080289"/>
                        <a:pt x="797846" y="1640765"/>
                        <a:pt x="978859" y="1418648"/>
                      </a:cubicBezTo>
                      <a:cubicBezTo>
                        <a:pt x="1157137" y="1864345"/>
                        <a:pt x="1102505" y="2030082"/>
                        <a:pt x="1185893" y="2380889"/>
                      </a:cubicBezTo>
                      <a:lnTo>
                        <a:pt x="1329526" y="2377873"/>
                      </a:lnTo>
                      <a:cubicBezTo>
                        <a:pt x="1110990" y="727352"/>
                        <a:pt x="1344044" y="391063"/>
                        <a:pt x="927101" y="8626"/>
                      </a:cubicBezTo>
                      <a:lnTo>
                        <a:pt x="814957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</p:grpSp>
        <p:grpSp>
          <p:nvGrpSpPr>
            <p:cNvPr id="212" name="群組 211"/>
            <p:cNvGrpSpPr/>
            <p:nvPr/>
          </p:nvGrpSpPr>
          <p:grpSpPr>
            <a:xfrm>
              <a:off x="3756514" y="5426563"/>
              <a:ext cx="438194" cy="335391"/>
              <a:chOff x="6297471" y="3524693"/>
              <a:chExt cx="1260704" cy="964937"/>
            </a:xfrm>
          </p:grpSpPr>
          <p:grpSp>
            <p:nvGrpSpPr>
              <p:cNvPr id="248" name="群組 247"/>
              <p:cNvGrpSpPr/>
              <p:nvPr/>
            </p:nvGrpSpPr>
            <p:grpSpPr>
              <a:xfrm>
                <a:off x="6297471" y="3538616"/>
                <a:ext cx="874005" cy="944526"/>
                <a:chOff x="6297471" y="3193626"/>
                <a:chExt cx="1193237" cy="1289516"/>
              </a:xfrm>
            </p:grpSpPr>
            <p:sp>
              <p:nvSpPr>
                <p:cNvPr id="252" name="矩形 251"/>
                <p:cNvSpPr/>
                <p:nvPr/>
              </p:nvSpPr>
              <p:spPr>
                <a:xfrm flipH="1">
                  <a:off x="6297471" y="3812169"/>
                  <a:ext cx="1190516" cy="670973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905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253" name="直角三角形 252"/>
                <p:cNvSpPr/>
                <p:nvPr/>
              </p:nvSpPr>
              <p:spPr>
                <a:xfrm>
                  <a:off x="6300192" y="3193626"/>
                  <a:ext cx="1190516" cy="618543"/>
                </a:xfrm>
                <a:prstGeom prst="rtTriangle">
                  <a:avLst/>
                </a:prstGeom>
                <a:solidFill>
                  <a:schemeClr val="bg1">
                    <a:lumMod val="95000"/>
                  </a:schemeClr>
                </a:solidFill>
                <a:ln w="1905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  <p:grpSp>
            <p:nvGrpSpPr>
              <p:cNvPr id="249" name="群組 248"/>
              <p:cNvGrpSpPr/>
              <p:nvPr/>
            </p:nvGrpSpPr>
            <p:grpSpPr>
              <a:xfrm>
                <a:off x="7092280" y="3524693"/>
                <a:ext cx="465895" cy="964937"/>
                <a:chOff x="4162484" y="2957042"/>
                <a:chExt cx="1329526" cy="2753644"/>
              </a:xfrm>
            </p:grpSpPr>
            <p:sp>
              <p:nvSpPr>
                <p:cNvPr id="250" name="橢圓 249"/>
                <p:cNvSpPr/>
                <p:nvPr/>
              </p:nvSpPr>
              <p:spPr>
                <a:xfrm>
                  <a:off x="4784576" y="2957042"/>
                  <a:ext cx="432048" cy="43204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251" name="手繪多邊形 250"/>
                <p:cNvSpPr/>
                <p:nvPr/>
              </p:nvSpPr>
              <p:spPr>
                <a:xfrm>
                  <a:off x="4162484" y="3329797"/>
                  <a:ext cx="1329526" cy="2380889"/>
                </a:xfrm>
                <a:custGeom>
                  <a:avLst/>
                  <a:gdLst>
                    <a:gd name="connsiteX0" fmla="*/ 888520 w 1725283"/>
                    <a:gd name="connsiteY0" fmla="*/ 8627 h 2424023"/>
                    <a:gd name="connsiteX1" fmla="*/ 612475 w 1725283"/>
                    <a:gd name="connsiteY1" fmla="*/ 388189 h 2424023"/>
                    <a:gd name="connsiteX2" fmla="*/ 0 w 1725283"/>
                    <a:gd name="connsiteY2" fmla="*/ 621102 h 2424023"/>
                    <a:gd name="connsiteX3" fmla="*/ 112143 w 1725283"/>
                    <a:gd name="connsiteY3" fmla="*/ 707366 h 2424023"/>
                    <a:gd name="connsiteX4" fmla="*/ 534837 w 1725283"/>
                    <a:gd name="connsiteY4" fmla="*/ 621102 h 2424023"/>
                    <a:gd name="connsiteX5" fmla="*/ 888520 w 1725283"/>
                    <a:gd name="connsiteY5" fmla="*/ 457200 h 2424023"/>
                    <a:gd name="connsiteX6" fmla="*/ 888520 w 1725283"/>
                    <a:gd name="connsiteY6" fmla="*/ 1362974 h 2424023"/>
                    <a:gd name="connsiteX7" fmla="*/ 500332 w 1725283"/>
                    <a:gd name="connsiteY7" fmla="*/ 2346385 h 2424023"/>
                    <a:gd name="connsiteX8" fmla="*/ 621101 w 1725283"/>
                    <a:gd name="connsiteY8" fmla="*/ 2355012 h 2424023"/>
                    <a:gd name="connsiteX9" fmla="*/ 1121434 w 1725283"/>
                    <a:gd name="connsiteY9" fmla="*/ 1423359 h 2424023"/>
                    <a:gd name="connsiteX10" fmla="*/ 1535501 w 1725283"/>
                    <a:gd name="connsiteY10" fmla="*/ 2424023 h 2424023"/>
                    <a:gd name="connsiteX11" fmla="*/ 1725283 w 1725283"/>
                    <a:gd name="connsiteY11" fmla="*/ 2424023 h 2424023"/>
                    <a:gd name="connsiteX12" fmla="*/ 1293962 w 1725283"/>
                    <a:gd name="connsiteY12" fmla="*/ 1224951 h 2424023"/>
                    <a:gd name="connsiteX13" fmla="*/ 1147313 w 1725283"/>
                    <a:gd name="connsiteY13" fmla="*/ 0 h 2424023"/>
                    <a:gd name="connsiteX14" fmla="*/ 888520 w 1725283"/>
                    <a:gd name="connsiteY14" fmla="*/ 8627 h 2424023"/>
                    <a:gd name="connsiteX0" fmla="*/ 888520 w 1725283"/>
                    <a:gd name="connsiteY0" fmla="*/ 8627 h 2424023"/>
                    <a:gd name="connsiteX1" fmla="*/ 612475 w 1725283"/>
                    <a:gd name="connsiteY1" fmla="*/ 388189 h 2424023"/>
                    <a:gd name="connsiteX2" fmla="*/ 0 w 1725283"/>
                    <a:gd name="connsiteY2" fmla="*/ 621102 h 2424023"/>
                    <a:gd name="connsiteX3" fmla="*/ 112143 w 1725283"/>
                    <a:gd name="connsiteY3" fmla="*/ 707366 h 2424023"/>
                    <a:gd name="connsiteX4" fmla="*/ 534837 w 1725283"/>
                    <a:gd name="connsiteY4" fmla="*/ 621102 h 2424023"/>
                    <a:gd name="connsiteX5" fmla="*/ 888520 w 1725283"/>
                    <a:gd name="connsiteY5" fmla="*/ 457200 h 2424023"/>
                    <a:gd name="connsiteX6" fmla="*/ 923025 w 1725283"/>
                    <a:gd name="connsiteY6" fmla="*/ 1052424 h 2424023"/>
                    <a:gd name="connsiteX7" fmla="*/ 500332 w 1725283"/>
                    <a:gd name="connsiteY7" fmla="*/ 2346385 h 2424023"/>
                    <a:gd name="connsiteX8" fmla="*/ 621101 w 1725283"/>
                    <a:gd name="connsiteY8" fmla="*/ 2355012 h 2424023"/>
                    <a:gd name="connsiteX9" fmla="*/ 1121434 w 1725283"/>
                    <a:gd name="connsiteY9" fmla="*/ 1423359 h 2424023"/>
                    <a:gd name="connsiteX10" fmla="*/ 1535501 w 1725283"/>
                    <a:gd name="connsiteY10" fmla="*/ 2424023 h 2424023"/>
                    <a:gd name="connsiteX11" fmla="*/ 1725283 w 1725283"/>
                    <a:gd name="connsiteY11" fmla="*/ 2424023 h 2424023"/>
                    <a:gd name="connsiteX12" fmla="*/ 1293962 w 1725283"/>
                    <a:gd name="connsiteY12" fmla="*/ 1224951 h 2424023"/>
                    <a:gd name="connsiteX13" fmla="*/ 1147313 w 1725283"/>
                    <a:gd name="connsiteY13" fmla="*/ 0 h 2424023"/>
                    <a:gd name="connsiteX14" fmla="*/ 888520 w 1725283"/>
                    <a:gd name="connsiteY14" fmla="*/ 8627 h 2424023"/>
                    <a:gd name="connsiteX0" fmla="*/ 888520 w 1725283"/>
                    <a:gd name="connsiteY0" fmla="*/ 8627 h 2424023"/>
                    <a:gd name="connsiteX1" fmla="*/ 612475 w 1725283"/>
                    <a:gd name="connsiteY1" fmla="*/ 388189 h 2424023"/>
                    <a:gd name="connsiteX2" fmla="*/ 0 w 1725283"/>
                    <a:gd name="connsiteY2" fmla="*/ 621102 h 2424023"/>
                    <a:gd name="connsiteX3" fmla="*/ 112143 w 1725283"/>
                    <a:gd name="connsiteY3" fmla="*/ 707366 h 2424023"/>
                    <a:gd name="connsiteX4" fmla="*/ 534837 w 1725283"/>
                    <a:gd name="connsiteY4" fmla="*/ 621102 h 2424023"/>
                    <a:gd name="connsiteX5" fmla="*/ 888520 w 1725283"/>
                    <a:gd name="connsiteY5" fmla="*/ 457200 h 2424023"/>
                    <a:gd name="connsiteX6" fmla="*/ 923025 w 1725283"/>
                    <a:gd name="connsiteY6" fmla="*/ 1052424 h 2424023"/>
                    <a:gd name="connsiteX7" fmla="*/ 500332 w 1725283"/>
                    <a:gd name="connsiteY7" fmla="*/ 2346385 h 2424023"/>
                    <a:gd name="connsiteX8" fmla="*/ 621101 w 1725283"/>
                    <a:gd name="connsiteY8" fmla="*/ 2355012 h 2424023"/>
                    <a:gd name="connsiteX9" fmla="*/ 1121434 w 1725283"/>
                    <a:gd name="connsiteY9" fmla="*/ 1423359 h 2424023"/>
                    <a:gd name="connsiteX10" fmla="*/ 1535501 w 1725283"/>
                    <a:gd name="connsiteY10" fmla="*/ 2424023 h 2424023"/>
                    <a:gd name="connsiteX11" fmla="*/ 1725283 w 1725283"/>
                    <a:gd name="connsiteY11" fmla="*/ 2424023 h 2424023"/>
                    <a:gd name="connsiteX12" fmla="*/ 1285336 w 1725283"/>
                    <a:gd name="connsiteY12" fmla="*/ 957533 h 2424023"/>
                    <a:gd name="connsiteX13" fmla="*/ 1147313 w 1725283"/>
                    <a:gd name="connsiteY13" fmla="*/ 0 h 2424023"/>
                    <a:gd name="connsiteX14" fmla="*/ 888520 w 1725283"/>
                    <a:gd name="connsiteY14" fmla="*/ 8627 h 2424023"/>
                    <a:gd name="connsiteX0" fmla="*/ 888520 w 1725283"/>
                    <a:gd name="connsiteY0" fmla="*/ 77638 h 2493034"/>
                    <a:gd name="connsiteX1" fmla="*/ 612475 w 1725283"/>
                    <a:gd name="connsiteY1" fmla="*/ 457200 h 2493034"/>
                    <a:gd name="connsiteX2" fmla="*/ 0 w 1725283"/>
                    <a:gd name="connsiteY2" fmla="*/ 690113 h 2493034"/>
                    <a:gd name="connsiteX3" fmla="*/ 112143 w 1725283"/>
                    <a:gd name="connsiteY3" fmla="*/ 776377 h 2493034"/>
                    <a:gd name="connsiteX4" fmla="*/ 534837 w 1725283"/>
                    <a:gd name="connsiteY4" fmla="*/ 690113 h 2493034"/>
                    <a:gd name="connsiteX5" fmla="*/ 888520 w 1725283"/>
                    <a:gd name="connsiteY5" fmla="*/ 526211 h 2493034"/>
                    <a:gd name="connsiteX6" fmla="*/ 923025 w 1725283"/>
                    <a:gd name="connsiteY6" fmla="*/ 1121435 h 2493034"/>
                    <a:gd name="connsiteX7" fmla="*/ 500332 w 1725283"/>
                    <a:gd name="connsiteY7" fmla="*/ 2415396 h 2493034"/>
                    <a:gd name="connsiteX8" fmla="*/ 621101 w 1725283"/>
                    <a:gd name="connsiteY8" fmla="*/ 2424023 h 2493034"/>
                    <a:gd name="connsiteX9" fmla="*/ 1121434 w 1725283"/>
                    <a:gd name="connsiteY9" fmla="*/ 1492370 h 2493034"/>
                    <a:gd name="connsiteX10" fmla="*/ 1535501 w 1725283"/>
                    <a:gd name="connsiteY10" fmla="*/ 2493034 h 2493034"/>
                    <a:gd name="connsiteX11" fmla="*/ 1725283 w 1725283"/>
                    <a:gd name="connsiteY11" fmla="*/ 2493034 h 2493034"/>
                    <a:gd name="connsiteX12" fmla="*/ 1285336 w 1725283"/>
                    <a:gd name="connsiteY12" fmla="*/ 1026544 h 2493034"/>
                    <a:gd name="connsiteX13" fmla="*/ 1104181 w 1725283"/>
                    <a:gd name="connsiteY13" fmla="*/ 0 h 2493034"/>
                    <a:gd name="connsiteX14" fmla="*/ 888520 w 1725283"/>
                    <a:gd name="connsiteY14" fmla="*/ 77638 h 2493034"/>
                    <a:gd name="connsiteX0" fmla="*/ 974784 w 1725283"/>
                    <a:gd name="connsiteY0" fmla="*/ 0 h 2510286"/>
                    <a:gd name="connsiteX1" fmla="*/ 612475 w 1725283"/>
                    <a:gd name="connsiteY1" fmla="*/ 474452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534837 w 1725283"/>
                    <a:gd name="connsiteY4" fmla="*/ 707365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500332 w 1725283"/>
                    <a:gd name="connsiteY7" fmla="*/ 2432648 h 2510286"/>
                    <a:gd name="connsiteX8" fmla="*/ 621101 w 1725283"/>
                    <a:gd name="connsiteY8" fmla="*/ 2441275 h 2510286"/>
                    <a:gd name="connsiteX9" fmla="*/ 1121434 w 1725283"/>
                    <a:gd name="connsiteY9" fmla="*/ 150962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612475 w 1725283"/>
                    <a:gd name="connsiteY1" fmla="*/ 474452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500332 w 1725283"/>
                    <a:gd name="connsiteY7" fmla="*/ 2432648 h 2510286"/>
                    <a:gd name="connsiteX8" fmla="*/ 621101 w 1725283"/>
                    <a:gd name="connsiteY8" fmla="*/ 2441275 h 2510286"/>
                    <a:gd name="connsiteX9" fmla="*/ 1121434 w 1725283"/>
                    <a:gd name="connsiteY9" fmla="*/ 150962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500332 w 1725283"/>
                    <a:gd name="connsiteY7" fmla="*/ 2432648 h 2510286"/>
                    <a:gd name="connsiteX8" fmla="*/ 621101 w 1725283"/>
                    <a:gd name="connsiteY8" fmla="*/ 2441275 h 2510286"/>
                    <a:gd name="connsiteX9" fmla="*/ 1121434 w 1725283"/>
                    <a:gd name="connsiteY9" fmla="*/ 150962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500332 w 1725283"/>
                    <a:gd name="connsiteY7" fmla="*/ 2432648 h 2510286"/>
                    <a:gd name="connsiteX8" fmla="*/ 621101 w 1725283"/>
                    <a:gd name="connsiteY8" fmla="*/ 2441275 h 2510286"/>
                    <a:gd name="connsiteX9" fmla="*/ 1130061 w 1725283"/>
                    <a:gd name="connsiteY9" fmla="*/ 141473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500332 w 1725283"/>
                    <a:gd name="connsiteY7" fmla="*/ 2432648 h 2510286"/>
                    <a:gd name="connsiteX8" fmla="*/ 871267 w 1725283"/>
                    <a:gd name="connsiteY8" fmla="*/ 2475781 h 2510286"/>
                    <a:gd name="connsiteX9" fmla="*/ 1130061 w 1725283"/>
                    <a:gd name="connsiteY9" fmla="*/ 141473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71267 w 1725283"/>
                    <a:gd name="connsiteY8" fmla="*/ 2475781 h 2510286"/>
                    <a:gd name="connsiteX9" fmla="*/ 1130061 w 1725283"/>
                    <a:gd name="connsiteY9" fmla="*/ 141473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54015 w 1725283"/>
                    <a:gd name="connsiteY8" fmla="*/ 2406770 h 2510286"/>
                    <a:gd name="connsiteX9" fmla="*/ 1130061 w 1725283"/>
                    <a:gd name="connsiteY9" fmla="*/ 141473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54015 w 1725283"/>
                    <a:gd name="connsiteY8" fmla="*/ 2406770 h 2510286"/>
                    <a:gd name="connsiteX9" fmla="*/ 1130061 w 1725283"/>
                    <a:gd name="connsiteY9" fmla="*/ 1414732 h 2510286"/>
                    <a:gd name="connsiteX10" fmla="*/ 1362973 w 1725283"/>
                    <a:gd name="connsiteY10" fmla="*/ 2372263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54015 w 1725283"/>
                    <a:gd name="connsiteY8" fmla="*/ 2406770 h 2510286"/>
                    <a:gd name="connsiteX9" fmla="*/ 1130061 w 1725283"/>
                    <a:gd name="connsiteY9" fmla="*/ 1414732 h 2510286"/>
                    <a:gd name="connsiteX10" fmla="*/ 1362973 w 1725283"/>
                    <a:gd name="connsiteY10" fmla="*/ 2372263 h 2510286"/>
                    <a:gd name="connsiteX11" fmla="*/ 1725283 w 1725283"/>
                    <a:gd name="connsiteY11" fmla="*/ 2510286 h 2510286"/>
                    <a:gd name="connsiteX12" fmla="*/ 1509622 w 1725283"/>
                    <a:gd name="connsiteY12" fmla="*/ 2372263 h 2510286"/>
                    <a:gd name="connsiteX13" fmla="*/ 1285336 w 1725283"/>
                    <a:gd name="connsiteY13" fmla="*/ 1043796 h 2510286"/>
                    <a:gd name="connsiteX14" fmla="*/ 1104181 w 1725283"/>
                    <a:gd name="connsiteY14" fmla="*/ 17252 h 2510286"/>
                    <a:gd name="connsiteX15" fmla="*/ 974784 w 1725283"/>
                    <a:gd name="connsiteY15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54015 w 1725283"/>
                    <a:gd name="connsiteY8" fmla="*/ 2406770 h 2510286"/>
                    <a:gd name="connsiteX9" fmla="*/ 1130061 w 1725283"/>
                    <a:gd name="connsiteY9" fmla="*/ 1414732 h 2510286"/>
                    <a:gd name="connsiteX10" fmla="*/ 1362973 w 1725283"/>
                    <a:gd name="connsiteY10" fmla="*/ 2372263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722"/>
                    <a:gd name="connsiteY0" fmla="*/ 0 h 2613483"/>
                    <a:gd name="connsiteX1" fmla="*/ 543463 w 1725722"/>
                    <a:gd name="connsiteY1" fmla="*/ 543463 h 2613483"/>
                    <a:gd name="connsiteX2" fmla="*/ 0 w 1725722"/>
                    <a:gd name="connsiteY2" fmla="*/ 707365 h 2613483"/>
                    <a:gd name="connsiteX3" fmla="*/ 112143 w 1725722"/>
                    <a:gd name="connsiteY3" fmla="*/ 793629 h 2613483"/>
                    <a:gd name="connsiteX4" fmla="*/ 681486 w 1725722"/>
                    <a:gd name="connsiteY4" fmla="*/ 655606 h 2613483"/>
                    <a:gd name="connsiteX5" fmla="*/ 888520 w 1725722"/>
                    <a:gd name="connsiteY5" fmla="*/ 543463 h 2613483"/>
                    <a:gd name="connsiteX6" fmla="*/ 923025 w 1725722"/>
                    <a:gd name="connsiteY6" fmla="*/ 1138687 h 2613483"/>
                    <a:gd name="connsiteX7" fmla="*/ 690113 w 1725722"/>
                    <a:gd name="connsiteY7" fmla="*/ 2406768 h 2613483"/>
                    <a:gd name="connsiteX8" fmla="*/ 854015 w 1725722"/>
                    <a:gd name="connsiteY8" fmla="*/ 2406770 h 2613483"/>
                    <a:gd name="connsiteX9" fmla="*/ 1130061 w 1725722"/>
                    <a:gd name="connsiteY9" fmla="*/ 1414732 h 2613483"/>
                    <a:gd name="connsiteX10" fmla="*/ 1362973 w 1725722"/>
                    <a:gd name="connsiteY10" fmla="*/ 2372263 h 2613483"/>
                    <a:gd name="connsiteX11" fmla="*/ 1725283 w 1725722"/>
                    <a:gd name="connsiteY11" fmla="*/ 2510286 h 2613483"/>
                    <a:gd name="connsiteX12" fmla="*/ 1285336 w 1725722"/>
                    <a:gd name="connsiteY12" fmla="*/ 1043796 h 2613483"/>
                    <a:gd name="connsiteX13" fmla="*/ 1104181 w 1725722"/>
                    <a:gd name="connsiteY13" fmla="*/ 17252 h 2613483"/>
                    <a:gd name="connsiteX14" fmla="*/ 974784 w 1725722"/>
                    <a:gd name="connsiteY14" fmla="*/ 0 h 2613483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54015 w 1725283"/>
                    <a:gd name="connsiteY8" fmla="*/ 2406770 h 2510286"/>
                    <a:gd name="connsiteX9" fmla="*/ 1130061 w 1725283"/>
                    <a:gd name="connsiteY9" fmla="*/ 1414732 h 2510286"/>
                    <a:gd name="connsiteX10" fmla="*/ 1362973 w 1725283"/>
                    <a:gd name="connsiteY10" fmla="*/ 2372263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54015 w 1725283"/>
                    <a:gd name="connsiteY8" fmla="*/ 2406770 h 2510286"/>
                    <a:gd name="connsiteX9" fmla="*/ 1130061 w 1725283"/>
                    <a:gd name="connsiteY9" fmla="*/ 1414732 h 2510286"/>
                    <a:gd name="connsiteX10" fmla="*/ 1362973 w 1725283"/>
                    <a:gd name="connsiteY10" fmla="*/ 2372263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587260"/>
                    <a:gd name="connsiteY0" fmla="*/ 0 h 2406770"/>
                    <a:gd name="connsiteX1" fmla="*/ 543463 w 1587260"/>
                    <a:gd name="connsiteY1" fmla="*/ 543463 h 2406770"/>
                    <a:gd name="connsiteX2" fmla="*/ 0 w 1587260"/>
                    <a:gd name="connsiteY2" fmla="*/ 707365 h 2406770"/>
                    <a:gd name="connsiteX3" fmla="*/ 112143 w 1587260"/>
                    <a:gd name="connsiteY3" fmla="*/ 793629 h 2406770"/>
                    <a:gd name="connsiteX4" fmla="*/ 681486 w 1587260"/>
                    <a:gd name="connsiteY4" fmla="*/ 655606 h 2406770"/>
                    <a:gd name="connsiteX5" fmla="*/ 888520 w 1587260"/>
                    <a:gd name="connsiteY5" fmla="*/ 543463 h 2406770"/>
                    <a:gd name="connsiteX6" fmla="*/ 923025 w 1587260"/>
                    <a:gd name="connsiteY6" fmla="*/ 1138687 h 2406770"/>
                    <a:gd name="connsiteX7" fmla="*/ 690113 w 1587260"/>
                    <a:gd name="connsiteY7" fmla="*/ 2406768 h 2406770"/>
                    <a:gd name="connsiteX8" fmla="*/ 854015 w 1587260"/>
                    <a:gd name="connsiteY8" fmla="*/ 2406770 h 2406770"/>
                    <a:gd name="connsiteX9" fmla="*/ 1130061 w 1587260"/>
                    <a:gd name="connsiteY9" fmla="*/ 1414732 h 2406770"/>
                    <a:gd name="connsiteX10" fmla="*/ 1362973 w 1587260"/>
                    <a:gd name="connsiteY10" fmla="*/ 2372263 h 2406770"/>
                    <a:gd name="connsiteX11" fmla="*/ 1587260 w 1587260"/>
                    <a:gd name="connsiteY11" fmla="*/ 2398142 h 2406770"/>
                    <a:gd name="connsiteX12" fmla="*/ 1285336 w 1587260"/>
                    <a:gd name="connsiteY12" fmla="*/ 1043796 h 2406770"/>
                    <a:gd name="connsiteX13" fmla="*/ 1104181 w 1587260"/>
                    <a:gd name="connsiteY13" fmla="*/ 17252 h 2406770"/>
                    <a:gd name="connsiteX14" fmla="*/ 974784 w 1587260"/>
                    <a:gd name="connsiteY14" fmla="*/ 0 h 2406770"/>
                    <a:gd name="connsiteX0" fmla="*/ 974784 w 1587260"/>
                    <a:gd name="connsiteY0" fmla="*/ 0 h 2406770"/>
                    <a:gd name="connsiteX1" fmla="*/ 543463 w 1587260"/>
                    <a:gd name="connsiteY1" fmla="*/ 543463 h 2406770"/>
                    <a:gd name="connsiteX2" fmla="*/ 0 w 1587260"/>
                    <a:gd name="connsiteY2" fmla="*/ 707365 h 2406770"/>
                    <a:gd name="connsiteX3" fmla="*/ 112143 w 1587260"/>
                    <a:gd name="connsiteY3" fmla="*/ 793629 h 2406770"/>
                    <a:gd name="connsiteX4" fmla="*/ 681486 w 1587260"/>
                    <a:gd name="connsiteY4" fmla="*/ 655606 h 2406770"/>
                    <a:gd name="connsiteX5" fmla="*/ 888520 w 1587260"/>
                    <a:gd name="connsiteY5" fmla="*/ 543463 h 2406770"/>
                    <a:gd name="connsiteX6" fmla="*/ 923025 w 1587260"/>
                    <a:gd name="connsiteY6" fmla="*/ 1138687 h 2406770"/>
                    <a:gd name="connsiteX7" fmla="*/ 690113 w 1587260"/>
                    <a:gd name="connsiteY7" fmla="*/ 2406768 h 2406770"/>
                    <a:gd name="connsiteX8" fmla="*/ 854015 w 1587260"/>
                    <a:gd name="connsiteY8" fmla="*/ 2406770 h 2406770"/>
                    <a:gd name="connsiteX9" fmla="*/ 1130061 w 1587260"/>
                    <a:gd name="connsiteY9" fmla="*/ 1414732 h 2406770"/>
                    <a:gd name="connsiteX10" fmla="*/ 1362973 w 1587260"/>
                    <a:gd name="connsiteY10" fmla="*/ 2372263 h 2406770"/>
                    <a:gd name="connsiteX11" fmla="*/ 1587260 w 1587260"/>
                    <a:gd name="connsiteY11" fmla="*/ 2398142 h 2406770"/>
                    <a:gd name="connsiteX12" fmla="*/ 1285336 w 1587260"/>
                    <a:gd name="connsiteY12" fmla="*/ 1043796 h 2406770"/>
                    <a:gd name="connsiteX13" fmla="*/ 1104181 w 1587260"/>
                    <a:gd name="connsiteY13" fmla="*/ 17252 h 2406770"/>
                    <a:gd name="connsiteX14" fmla="*/ 974784 w 1587260"/>
                    <a:gd name="connsiteY14" fmla="*/ 0 h 2406770"/>
                    <a:gd name="connsiteX0" fmla="*/ 974784 w 1587260"/>
                    <a:gd name="connsiteY0" fmla="*/ 0 h 2406770"/>
                    <a:gd name="connsiteX1" fmla="*/ 543463 w 1587260"/>
                    <a:gd name="connsiteY1" fmla="*/ 543463 h 2406770"/>
                    <a:gd name="connsiteX2" fmla="*/ 0 w 1587260"/>
                    <a:gd name="connsiteY2" fmla="*/ 707365 h 2406770"/>
                    <a:gd name="connsiteX3" fmla="*/ 112143 w 1587260"/>
                    <a:gd name="connsiteY3" fmla="*/ 793629 h 2406770"/>
                    <a:gd name="connsiteX4" fmla="*/ 681486 w 1587260"/>
                    <a:gd name="connsiteY4" fmla="*/ 655606 h 2406770"/>
                    <a:gd name="connsiteX5" fmla="*/ 888520 w 1587260"/>
                    <a:gd name="connsiteY5" fmla="*/ 543463 h 2406770"/>
                    <a:gd name="connsiteX6" fmla="*/ 923025 w 1587260"/>
                    <a:gd name="connsiteY6" fmla="*/ 1138687 h 2406770"/>
                    <a:gd name="connsiteX7" fmla="*/ 690113 w 1587260"/>
                    <a:gd name="connsiteY7" fmla="*/ 2406768 h 2406770"/>
                    <a:gd name="connsiteX8" fmla="*/ 854015 w 1587260"/>
                    <a:gd name="connsiteY8" fmla="*/ 2406770 h 2406770"/>
                    <a:gd name="connsiteX9" fmla="*/ 1130061 w 1587260"/>
                    <a:gd name="connsiteY9" fmla="*/ 1414732 h 2406770"/>
                    <a:gd name="connsiteX10" fmla="*/ 1362973 w 1587260"/>
                    <a:gd name="connsiteY10" fmla="*/ 2372263 h 2406770"/>
                    <a:gd name="connsiteX11" fmla="*/ 1587260 w 1587260"/>
                    <a:gd name="connsiteY11" fmla="*/ 2398142 h 2406770"/>
                    <a:gd name="connsiteX12" fmla="*/ 1285336 w 1587260"/>
                    <a:gd name="connsiteY12" fmla="*/ 1043796 h 2406770"/>
                    <a:gd name="connsiteX13" fmla="*/ 1104181 w 1587260"/>
                    <a:gd name="connsiteY13" fmla="*/ 17252 h 2406770"/>
                    <a:gd name="connsiteX14" fmla="*/ 974784 w 1587260"/>
                    <a:gd name="connsiteY14" fmla="*/ 0 h 2406770"/>
                    <a:gd name="connsiteX0" fmla="*/ 974784 w 1552754"/>
                    <a:gd name="connsiteY0" fmla="*/ 0 h 2406770"/>
                    <a:gd name="connsiteX1" fmla="*/ 543463 w 1552754"/>
                    <a:gd name="connsiteY1" fmla="*/ 543463 h 2406770"/>
                    <a:gd name="connsiteX2" fmla="*/ 0 w 1552754"/>
                    <a:gd name="connsiteY2" fmla="*/ 707365 h 2406770"/>
                    <a:gd name="connsiteX3" fmla="*/ 112143 w 1552754"/>
                    <a:gd name="connsiteY3" fmla="*/ 793629 h 2406770"/>
                    <a:gd name="connsiteX4" fmla="*/ 681486 w 1552754"/>
                    <a:gd name="connsiteY4" fmla="*/ 655606 h 2406770"/>
                    <a:gd name="connsiteX5" fmla="*/ 888520 w 1552754"/>
                    <a:gd name="connsiteY5" fmla="*/ 543463 h 2406770"/>
                    <a:gd name="connsiteX6" fmla="*/ 923025 w 1552754"/>
                    <a:gd name="connsiteY6" fmla="*/ 1138687 h 2406770"/>
                    <a:gd name="connsiteX7" fmla="*/ 690113 w 1552754"/>
                    <a:gd name="connsiteY7" fmla="*/ 2406768 h 2406770"/>
                    <a:gd name="connsiteX8" fmla="*/ 854015 w 1552754"/>
                    <a:gd name="connsiteY8" fmla="*/ 2406770 h 2406770"/>
                    <a:gd name="connsiteX9" fmla="*/ 1130061 w 1552754"/>
                    <a:gd name="connsiteY9" fmla="*/ 1414732 h 2406770"/>
                    <a:gd name="connsiteX10" fmla="*/ 1362973 w 1552754"/>
                    <a:gd name="connsiteY10" fmla="*/ 2372263 h 2406770"/>
                    <a:gd name="connsiteX11" fmla="*/ 1552754 w 1552754"/>
                    <a:gd name="connsiteY11" fmla="*/ 2380889 h 2406770"/>
                    <a:gd name="connsiteX12" fmla="*/ 1285336 w 1552754"/>
                    <a:gd name="connsiteY12" fmla="*/ 1043796 h 2406770"/>
                    <a:gd name="connsiteX13" fmla="*/ 1104181 w 1552754"/>
                    <a:gd name="connsiteY13" fmla="*/ 17252 h 2406770"/>
                    <a:gd name="connsiteX14" fmla="*/ 974784 w 1552754"/>
                    <a:gd name="connsiteY14" fmla="*/ 0 h 2406770"/>
                    <a:gd name="connsiteX0" fmla="*/ 974784 w 1552754"/>
                    <a:gd name="connsiteY0" fmla="*/ 0 h 2406770"/>
                    <a:gd name="connsiteX1" fmla="*/ 543463 w 1552754"/>
                    <a:gd name="connsiteY1" fmla="*/ 543463 h 2406770"/>
                    <a:gd name="connsiteX2" fmla="*/ 0 w 1552754"/>
                    <a:gd name="connsiteY2" fmla="*/ 707365 h 2406770"/>
                    <a:gd name="connsiteX3" fmla="*/ 112143 w 1552754"/>
                    <a:gd name="connsiteY3" fmla="*/ 793629 h 2406770"/>
                    <a:gd name="connsiteX4" fmla="*/ 681486 w 1552754"/>
                    <a:gd name="connsiteY4" fmla="*/ 655606 h 2406770"/>
                    <a:gd name="connsiteX5" fmla="*/ 888520 w 1552754"/>
                    <a:gd name="connsiteY5" fmla="*/ 543463 h 2406770"/>
                    <a:gd name="connsiteX6" fmla="*/ 923025 w 1552754"/>
                    <a:gd name="connsiteY6" fmla="*/ 1138687 h 2406770"/>
                    <a:gd name="connsiteX7" fmla="*/ 690113 w 1552754"/>
                    <a:gd name="connsiteY7" fmla="*/ 2406768 h 2406770"/>
                    <a:gd name="connsiteX8" fmla="*/ 854015 w 1552754"/>
                    <a:gd name="connsiteY8" fmla="*/ 2406770 h 2406770"/>
                    <a:gd name="connsiteX9" fmla="*/ 1130061 w 1552754"/>
                    <a:gd name="connsiteY9" fmla="*/ 1414732 h 2406770"/>
                    <a:gd name="connsiteX10" fmla="*/ 1362973 w 1552754"/>
                    <a:gd name="connsiteY10" fmla="*/ 2372263 h 2406770"/>
                    <a:gd name="connsiteX11" fmla="*/ 1552754 w 1552754"/>
                    <a:gd name="connsiteY11" fmla="*/ 2380889 h 2406770"/>
                    <a:gd name="connsiteX12" fmla="*/ 1104181 w 1552754"/>
                    <a:gd name="connsiteY12" fmla="*/ 17252 h 2406770"/>
                    <a:gd name="connsiteX13" fmla="*/ 974784 w 1552754"/>
                    <a:gd name="connsiteY13" fmla="*/ 0 h 2406770"/>
                    <a:gd name="connsiteX0" fmla="*/ 974784 w 1552754"/>
                    <a:gd name="connsiteY0" fmla="*/ 0 h 2406770"/>
                    <a:gd name="connsiteX1" fmla="*/ 543463 w 1552754"/>
                    <a:gd name="connsiteY1" fmla="*/ 543463 h 2406770"/>
                    <a:gd name="connsiteX2" fmla="*/ 0 w 1552754"/>
                    <a:gd name="connsiteY2" fmla="*/ 707365 h 2406770"/>
                    <a:gd name="connsiteX3" fmla="*/ 112143 w 1552754"/>
                    <a:gd name="connsiteY3" fmla="*/ 793629 h 2406770"/>
                    <a:gd name="connsiteX4" fmla="*/ 681486 w 1552754"/>
                    <a:gd name="connsiteY4" fmla="*/ 655606 h 2406770"/>
                    <a:gd name="connsiteX5" fmla="*/ 888520 w 1552754"/>
                    <a:gd name="connsiteY5" fmla="*/ 543463 h 2406770"/>
                    <a:gd name="connsiteX6" fmla="*/ 923025 w 1552754"/>
                    <a:gd name="connsiteY6" fmla="*/ 1138687 h 2406770"/>
                    <a:gd name="connsiteX7" fmla="*/ 690113 w 1552754"/>
                    <a:gd name="connsiteY7" fmla="*/ 2406768 h 2406770"/>
                    <a:gd name="connsiteX8" fmla="*/ 854015 w 1552754"/>
                    <a:gd name="connsiteY8" fmla="*/ 2406770 h 2406770"/>
                    <a:gd name="connsiteX9" fmla="*/ 1130061 w 1552754"/>
                    <a:gd name="connsiteY9" fmla="*/ 1414732 h 2406770"/>
                    <a:gd name="connsiteX10" fmla="*/ 1362973 w 1552754"/>
                    <a:gd name="connsiteY10" fmla="*/ 2372263 h 2406770"/>
                    <a:gd name="connsiteX11" fmla="*/ 1552754 w 1552754"/>
                    <a:gd name="connsiteY11" fmla="*/ 2380889 h 2406770"/>
                    <a:gd name="connsiteX12" fmla="*/ 1104181 w 1552754"/>
                    <a:gd name="connsiteY12" fmla="*/ 17252 h 2406770"/>
                    <a:gd name="connsiteX13" fmla="*/ 974784 w 1552754"/>
                    <a:gd name="connsiteY13" fmla="*/ 0 h 2406770"/>
                    <a:gd name="connsiteX0" fmla="*/ 974784 w 1552754"/>
                    <a:gd name="connsiteY0" fmla="*/ 51759 h 2458529"/>
                    <a:gd name="connsiteX1" fmla="*/ 543463 w 1552754"/>
                    <a:gd name="connsiteY1" fmla="*/ 595222 h 2458529"/>
                    <a:gd name="connsiteX2" fmla="*/ 0 w 1552754"/>
                    <a:gd name="connsiteY2" fmla="*/ 759124 h 2458529"/>
                    <a:gd name="connsiteX3" fmla="*/ 112143 w 1552754"/>
                    <a:gd name="connsiteY3" fmla="*/ 845388 h 2458529"/>
                    <a:gd name="connsiteX4" fmla="*/ 681486 w 1552754"/>
                    <a:gd name="connsiteY4" fmla="*/ 707365 h 2458529"/>
                    <a:gd name="connsiteX5" fmla="*/ 888520 w 1552754"/>
                    <a:gd name="connsiteY5" fmla="*/ 595222 h 2458529"/>
                    <a:gd name="connsiteX6" fmla="*/ 923025 w 1552754"/>
                    <a:gd name="connsiteY6" fmla="*/ 1190446 h 2458529"/>
                    <a:gd name="connsiteX7" fmla="*/ 690113 w 1552754"/>
                    <a:gd name="connsiteY7" fmla="*/ 2458527 h 2458529"/>
                    <a:gd name="connsiteX8" fmla="*/ 854015 w 1552754"/>
                    <a:gd name="connsiteY8" fmla="*/ 2458529 h 2458529"/>
                    <a:gd name="connsiteX9" fmla="*/ 1130061 w 1552754"/>
                    <a:gd name="connsiteY9" fmla="*/ 1466491 h 2458529"/>
                    <a:gd name="connsiteX10" fmla="*/ 1362973 w 1552754"/>
                    <a:gd name="connsiteY10" fmla="*/ 2424022 h 2458529"/>
                    <a:gd name="connsiteX11" fmla="*/ 1552754 w 1552754"/>
                    <a:gd name="connsiteY11" fmla="*/ 2432648 h 2458529"/>
                    <a:gd name="connsiteX12" fmla="*/ 1052422 w 1552754"/>
                    <a:gd name="connsiteY12" fmla="*/ 0 h 2458529"/>
                    <a:gd name="connsiteX13" fmla="*/ 974784 w 1552754"/>
                    <a:gd name="connsiteY13" fmla="*/ 51759 h 2458529"/>
                    <a:gd name="connsiteX0" fmla="*/ 974784 w 1552754"/>
                    <a:gd name="connsiteY0" fmla="*/ 8627 h 2415397"/>
                    <a:gd name="connsiteX1" fmla="*/ 543463 w 1552754"/>
                    <a:gd name="connsiteY1" fmla="*/ 552090 h 2415397"/>
                    <a:gd name="connsiteX2" fmla="*/ 0 w 1552754"/>
                    <a:gd name="connsiteY2" fmla="*/ 715992 h 2415397"/>
                    <a:gd name="connsiteX3" fmla="*/ 112143 w 1552754"/>
                    <a:gd name="connsiteY3" fmla="*/ 802256 h 2415397"/>
                    <a:gd name="connsiteX4" fmla="*/ 681486 w 1552754"/>
                    <a:gd name="connsiteY4" fmla="*/ 664233 h 2415397"/>
                    <a:gd name="connsiteX5" fmla="*/ 888520 w 1552754"/>
                    <a:gd name="connsiteY5" fmla="*/ 552090 h 2415397"/>
                    <a:gd name="connsiteX6" fmla="*/ 923025 w 1552754"/>
                    <a:gd name="connsiteY6" fmla="*/ 1147314 h 2415397"/>
                    <a:gd name="connsiteX7" fmla="*/ 690113 w 1552754"/>
                    <a:gd name="connsiteY7" fmla="*/ 2415395 h 2415397"/>
                    <a:gd name="connsiteX8" fmla="*/ 854015 w 1552754"/>
                    <a:gd name="connsiteY8" fmla="*/ 2415397 h 2415397"/>
                    <a:gd name="connsiteX9" fmla="*/ 1130061 w 1552754"/>
                    <a:gd name="connsiteY9" fmla="*/ 1423359 h 2415397"/>
                    <a:gd name="connsiteX10" fmla="*/ 1362973 w 1552754"/>
                    <a:gd name="connsiteY10" fmla="*/ 2380890 h 2415397"/>
                    <a:gd name="connsiteX11" fmla="*/ 1552754 w 1552754"/>
                    <a:gd name="connsiteY11" fmla="*/ 2389516 h 2415397"/>
                    <a:gd name="connsiteX12" fmla="*/ 1130060 w 1552754"/>
                    <a:gd name="connsiteY12" fmla="*/ 0 h 2415397"/>
                    <a:gd name="connsiteX13" fmla="*/ 974784 w 1552754"/>
                    <a:gd name="connsiteY13" fmla="*/ 8627 h 2415397"/>
                    <a:gd name="connsiteX0" fmla="*/ 974784 w 1552754"/>
                    <a:gd name="connsiteY0" fmla="*/ 8627 h 2415397"/>
                    <a:gd name="connsiteX1" fmla="*/ 543463 w 1552754"/>
                    <a:gd name="connsiteY1" fmla="*/ 552090 h 2415397"/>
                    <a:gd name="connsiteX2" fmla="*/ 0 w 1552754"/>
                    <a:gd name="connsiteY2" fmla="*/ 715992 h 2415397"/>
                    <a:gd name="connsiteX3" fmla="*/ 112143 w 1552754"/>
                    <a:gd name="connsiteY3" fmla="*/ 802256 h 2415397"/>
                    <a:gd name="connsiteX4" fmla="*/ 681486 w 1552754"/>
                    <a:gd name="connsiteY4" fmla="*/ 664233 h 2415397"/>
                    <a:gd name="connsiteX5" fmla="*/ 888520 w 1552754"/>
                    <a:gd name="connsiteY5" fmla="*/ 552090 h 2415397"/>
                    <a:gd name="connsiteX6" fmla="*/ 923025 w 1552754"/>
                    <a:gd name="connsiteY6" fmla="*/ 1147314 h 2415397"/>
                    <a:gd name="connsiteX7" fmla="*/ 690113 w 1552754"/>
                    <a:gd name="connsiteY7" fmla="*/ 2415395 h 2415397"/>
                    <a:gd name="connsiteX8" fmla="*/ 854015 w 1552754"/>
                    <a:gd name="connsiteY8" fmla="*/ 2415397 h 2415397"/>
                    <a:gd name="connsiteX9" fmla="*/ 1130061 w 1552754"/>
                    <a:gd name="connsiteY9" fmla="*/ 1423359 h 2415397"/>
                    <a:gd name="connsiteX10" fmla="*/ 1362973 w 1552754"/>
                    <a:gd name="connsiteY10" fmla="*/ 2380890 h 2415397"/>
                    <a:gd name="connsiteX11" fmla="*/ 1552754 w 1552754"/>
                    <a:gd name="connsiteY11" fmla="*/ 2389516 h 2415397"/>
                    <a:gd name="connsiteX12" fmla="*/ 1112807 w 1552754"/>
                    <a:gd name="connsiteY12" fmla="*/ 0 h 2415397"/>
                    <a:gd name="connsiteX13" fmla="*/ 974784 w 1552754"/>
                    <a:gd name="connsiteY13" fmla="*/ 8627 h 2415397"/>
                    <a:gd name="connsiteX0" fmla="*/ 974784 w 1552754"/>
                    <a:gd name="connsiteY0" fmla="*/ 8627 h 2432648"/>
                    <a:gd name="connsiteX1" fmla="*/ 543463 w 1552754"/>
                    <a:gd name="connsiteY1" fmla="*/ 552090 h 2432648"/>
                    <a:gd name="connsiteX2" fmla="*/ 0 w 1552754"/>
                    <a:gd name="connsiteY2" fmla="*/ 715992 h 2432648"/>
                    <a:gd name="connsiteX3" fmla="*/ 112143 w 1552754"/>
                    <a:gd name="connsiteY3" fmla="*/ 802256 h 2432648"/>
                    <a:gd name="connsiteX4" fmla="*/ 681486 w 1552754"/>
                    <a:gd name="connsiteY4" fmla="*/ 664233 h 2432648"/>
                    <a:gd name="connsiteX5" fmla="*/ 888520 w 1552754"/>
                    <a:gd name="connsiteY5" fmla="*/ 552090 h 2432648"/>
                    <a:gd name="connsiteX6" fmla="*/ 923025 w 1552754"/>
                    <a:gd name="connsiteY6" fmla="*/ 1147314 h 2432648"/>
                    <a:gd name="connsiteX7" fmla="*/ 690113 w 1552754"/>
                    <a:gd name="connsiteY7" fmla="*/ 2415395 h 2432648"/>
                    <a:gd name="connsiteX8" fmla="*/ 854015 w 1552754"/>
                    <a:gd name="connsiteY8" fmla="*/ 2415397 h 2432648"/>
                    <a:gd name="connsiteX9" fmla="*/ 1130061 w 1552754"/>
                    <a:gd name="connsiteY9" fmla="*/ 1423359 h 2432648"/>
                    <a:gd name="connsiteX10" fmla="*/ 1345720 w 1552754"/>
                    <a:gd name="connsiteY10" fmla="*/ 2432648 h 2432648"/>
                    <a:gd name="connsiteX11" fmla="*/ 1552754 w 1552754"/>
                    <a:gd name="connsiteY11" fmla="*/ 2389516 h 2432648"/>
                    <a:gd name="connsiteX12" fmla="*/ 1112807 w 1552754"/>
                    <a:gd name="connsiteY12" fmla="*/ 0 h 2432648"/>
                    <a:gd name="connsiteX13" fmla="*/ 974784 w 1552754"/>
                    <a:gd name="connsiteY13" fmla="*/ 8627 h 2432648"/>
                    <a:gd name="connsiteX0" fmla="*/ 974784 w 1483743"/>
                    <a:gd name="connsiteY0" fmla="*/ 8627 h 2432648"/>
                    <a:gd name="connsiteX1" fmla="*/ 543463 w 1483743"/>
                    <a:gd name="connsiteY1" fmla="*/ 552090 h 2432648"/>
                    <a:gd name="connsiteX2" fmla="*/ 0 w 1483743"/>
                    <a:gd name="connsiteY2" fmla="*/ 715992 h 2432648"/>
                    <a:gd name="connsiteX3" fmla="*/ 112143 w 1483743"/>
                    <a:gd name="connsiteY3" fmla="*/ 802256 h 2432648"/>
                    <a:gd name="connsiteX4" fmla="*/ 681486 w 1483743"/>
                    <a:gd name="connsiteY4" fmla="*/ 664233 h 2432648"/>
                    <a:gd name="connsiteX5" fmla="*/ 888520 w 1483743"/>
                    <a:gd name="connsiteY5" fmla="*/ 552090 h 2432648"/>
                    <a:gd name="connsiteX6" fmla="*/ 923025 w 1483743"/>
                    <a:gd name="connsiteY6" fmla="*/ 1147314 h 2432648"/>
                    <a:gd name="connsiteX7" fmla="*/ 690113 w 1483743"/>
                    <a:gd name="connsiteY7" fmla="*/ 2415395 h 2432648"/>
                    <a:gd name="connsiteX8" fmla="*/ 854015 w 1483743"/>
                    <a:gd name="connsiteY8" fmla="*/ 2415397 h 2432648"/>
                    <a:gd name="connsiteX9" fmla="*/ 1130061 w 1483743"/>
                    <a:gd name="connsiteY9" fmla="*/ 1423359 h 2432648"/>
                    <a:gd name="connsiteX10" fmla="*/ 1345720 w 1483743"/>
                    <a:gd name="connsiteY10" fmla="*/ 2432648 h 2432648"/>
                    <a:gd name="connsiteX11" fmla="*/ 1483743 w 1483743"/>
                    <a:gd name="connsiteY11" fmla="*/ 2424022 h 2432648"/>
                    <a:gd name="connsiteX12" fmla="*/ 1112807 w 1483743"/>
                    <a:gd name="connsiteY12" fmla="*/ 0 h 2432648"/>
                    <a:gd name="connsiteX13" fmla="*/ 974784 w 1483743"/>
                    <a:gd name="connsiteY13" fmla="*/ 8627 h 2432648"/>
                    <a:gd name="connsiteX0" fmla="*/ 974784 w 1483743"/>
                    <a:gd name="connsiteY0" fmla="*/ 0 h 2424021"/>
                    <a:gd name="connsiteX1" fmla="*/ 543463 w 1483743"/>
                    <a:gd name="connsiteY1" fmla="*/ 543463 h 2424021"/>
                    <a:gd name="connsiteX2" fmla="*/ 0 w 1483743"/>
                    <a:gd name="connsiteY2" fmla="*/ 707365 h 2424021"/>
                    <a:gd name="connsiteX3" fmla="*/ 112143 w 1483743"/>
                    <a:gd name="connsiteY3" fmla="*/ 793629 h 2424021"/>
                    <a:gd name="connsiteX4" fmla="*/ 681486 w 1483743"/>
                    <a:gd name="connsiteY4" fmla="*/ 655606 h 2424021"/>
                    <a:gd name="connsiteX5" fmla="*/ 888520 w 1483743"/>
                    <a:gd name="connsiteY5" fmla="*/ 543463 h 2424021"/>
                    <a:gd name="connsiteX6" fmla="*/ 923025 w 1483743"/>
                    <a:gd name="connsiteY6" fmla="*/ 1138687 h 2424021"/>
                    <a:gd name="connsiteX7" fmla="*/ 690113 w 1483743"/>
                    <a:gd name="connsiteY7" fmla="*/ 2406768 h 2424021"/>
                    <a:gd name="connsiteX8" fmla="*/ 854015 w 1483743"/>
                    <a:gd name="connsiteY8" fmla="*/ 2406770 h 2424021"/>
                    <a:gd name="connsiteX9" fmla="*/ 1130061 w 1483743"/>
                    <a:gd name="connsiteY9" fmla="*/ 1414732 h 2424021"/>
                    <a:gd name="connsiteX10" fmla="*/ 1345720 w 1483743"/>
                    <a:gd name="connsiteY10" fmla="*/ 2424021 h 2424021"/>
                    <a:gd name="connsiteX11" fmla="*/ 1483743 w 1483743"/>
                    <a:gd name="connsiteY11" fmla="*/ 2415395 h 2424021"/>
                    <a:gd name="connsiteX12" fmla="*/ 1086928 w 1483743"/>
                    <a:gd name="connsiteY12" fmla="*/ 51758 h 2424021"/>
                    <a:gd name="connsiteX13" fmla="*/ 974784 w 1483743"/>
                    <a:gd name="connsiteY13" fmla="*/ 0 h 2424021"/>
                    <a:gd name="connsiteX0" fmla="*/ 974784 w 1483743"/>
                    <a:gd name="connsiteY0" fmla="*/ 0 h 2380889"/>
                    <a:gd name="connsiteX1" fmla="*/ 543463 w 1483743"/>
                    <a:gd name="connsiteY1" fmla="*/ 500331 h 2380889"/>
                    <a:gd name="connsiteX2" fmla="*/ 0 w 1483743"/>
                    <a:gd name="connsiteY2" fmla="*/ 664233 h 2380889"/>
                    <a:gd name="connsiteX3" fmla="*/ 112143 w 1483743"/>
                    <a:gd name="connsiteY3" fmla="*/ 750497 h 2380889"/>
                    <a:gd name="connsiteX4" fmla="*/ 681486 w 1483743"/>
                    <a:gd name="connsiteY4" fmla="*/ 612474 h 2380889"/>
                    <a:gd name="connsiteX5" fmla="*/ 888520 w 1483743"/>
                    <a:gd name="connsiteY5" fmla="*/ 500331 h 2380889"/>
                    <a:gd name="connsiteX6" fmla="*/ 923025 w 1483743"/>
                    <a:gd name="connsiteY6" fmla="*/ 1095555 h 2380889"/>
                    <a:gd name="connsiteX7" fmla="*/ 690113 w 1483743"/>
                    <a:gd name="connsiteY7" fmla="*/ 2363636 h 2380889"/>
                    <a:gd name="connsiteX8" fmla="*/ 854015 w 1483743"/>
                    <a:gd name="connsiteY8" fmla="*/ 2363638 h 2380889"/>
                    <a:gd name="connsiteX9" fmla="*/ 1130061 w 1483743"/>
                    <a:gd name="connsiteY9" fmla="*/ 1371600 h 2380889"/>
                    <a:gd name="connsiteX10" fmla="*/ 1345720 w 1483743"/>
                    <a:gd name="connsiteY10" fmla="*/ 2380889 h 2380889"/>
                    <a:gd name="connsiteX11" fmla="*/ 1483743 w 1483743"/>
                    <a:gd name="connsiteY11" fmla="*/ 2372263 h 2380889"/>
                    <a:gd name="connsiteX12" fmla="*/ 1086928 w 1483743"/>
                    <a:gd name="connsiteY12" fmla="*/ 8626 h 2380889"/>
                    <a:gd name="connsiteX13" fmla="*/ 974784 w 1483743"/>
                    <a:gd name="connsiteY13" fmla="*/ 0 h 2380889"/>
                    <a:gd name="connsiteX0" fmla="*/ 974784 w 1483743"/>
                    <a:gd name="connsiteY0" fmla="*/ 0 h 2380889"/>
                    <a:gd name="connsiteX1" fmla="*/ 655606 w 1483743"/>
                    <a:gd name="connsiteY1" fmla="*/ 474452 h 2380889"/>
                    <a:gd name="connsiteX2" fmla="*/ 0 w 1483743"/>
                    <a:gd name="connsiteY2" fmla="*/ 664233 h 2380889"/>
                    <a:gd name="connsiteX3" fmla="*/ 112143 w 1483743"/>
                    <a:gd name="connsiteY3" fmla="*/ 750497 h 2380889"/>
                    <a:gd name="connsiteX4" fmla="*/ 681486 w 1483743"/>
                    <a:gd name="connsiteY4" fmla="*/ 612474 h 2380889"/>
                    <a:gd name="connsiteX5" fmla="*/ 888520 w 1483743"/>
                    <a:gd name="connsiteY5" fmla="*/ 500331 h 2380889"/>
                    <a:gd name="connsiteX6" fmla="*/ 923025 w 1483743"/>
                    <a:gd name="connsiteY6" fmla="*/ 1095555 h 2380889"/>
                    <a:gd name="connsiteX7" fmla="*/ 690113 w 1483743"/>
                    <a:gd name="connsiteY7" fmla="*/ 2363636 h 2380889"/>
                    <a:gd name="connsiteX8" fmla="*/ 854015 w 1483743"/>
                    <a:gd name="connsiteY8" fmla="*/ 2363638 h 2380889"/>
                    <a:gd name="connsiteX9" fmla="*/ 1130061 w 1483743"/>
                    <a:gd name="connsiteY9" fmla="*/ 1371600 h 2380889"/>
                    <a:gd name="connsiteX10" fmla="*/ 1345720 w 1483743"/>
                    <a:gd name="connsiteY10" fmla="*/ 2380889 h 2380889"/>
                    <a:gd name="connsiteX11" fmla="*/ 1483743 w 1483743"/>
                    <a:gd name="connsiteY11" fmla="*/ 2372263 h 2380889"/>
                    <a:gd name="connsiteX12" fmla="*/ 1086928 w 1483743"/>
                    <a:gd name="connsiteY12" fmla="*/ 8626 h 2380889"/>
                    <a:gd name="connsiteX13" fmla="*/ 974784 w 1483743"/>
                    <a:gd name="connsiteY13" fmla="*/ 0 h 2380889"/>
                    <a:gd name="connsiteX0" fmla="*/ 974784 w 1483743"/>
                    <a:gd name="connsiteY0" fmla="*/ 0 h 2380889"/>
                    <a:gd name="connsiteX1" fmla="*/ 655606 w 1483743"/>
                    <a:gd name="connsiteY1" fmla="*/ 474452 h 2380889"/>
                    <a:gd name="connsiteX2" fmla="*/ 77638 w 1483743"/>
                    <a:gd name="connsiteY2" fmla="*/ 638354 h 2380889"/>
                    <a:gd name="connsiteX3" fmla="*/ 0 w 1483743"/>
                    <a:gd name="connsiteY3" fmla="*/ 664233 h 2380889"/>
                    <a:gd name="connsiteX4" fmla="*/ 112143 w 1483743"/>
                    <a:gd name="connsiteY4" fmla="*/ 750497 h 2380889"/>
                    <a:gd name="connsiteX5" fmla="*/ 681486 w 1483743"/>
                    <a:gd name="connsiteY5" fmla="*/ 612474 h 2380889"/>
                    <a:gd name="connsiteX6" fmla="*/ 888520 w 1483743"/>
                    <a:gd name="connsiteY6" fmla="*/ 500331 h 2380889"/>
                    <a:gd name="connsiteX7" fmla="*/ 923025 w 1483743"/>
                    <a:gd name="connsiteY7" fmla="*/ 1095555 h 2380889"/>
                    <a:gd name="connsiteX8" fmla="*/ 690113 w 1483743"/>
                    <a:gd name="connsiteY8" fmla="*/ 2363636 h 2380889"/>
                    <a:gd name="connsiteX9" fmla="*/ 854015 w 1483743"/>
                    <a:gd name="connsiteY9" fmla="*/ 2363638 h 2380889"/>
                    <a:gd name="connsiteX10" fmla="*/ 1130061 w 1483743"/>
                    <a:gd name="connsiteY10" fmla="*/ 1371600 h 2380889"/>
                    <a:gd name="connsiteX11" fmla="*/ 1345720 w 1483743"/>
                    <a:gd name="connsiteY11" fmla="*/ 2380889 h 2380889"/>
                    <a:gd name="connsiteX12" fmla="*/ 1483743 w 1483743"/>
                    <a:gd name="connsiteY12" fmla="*/ 2372263 h 2380889"/>
                    <a:gd name="connsiteX13" fmla="*/ 1086928 w 1483743"/>
                    <a:gd name="connsiteY13" fmla="*/ 8626 h 2380889"/>
                    <a:gd name="connsiteX14" fmla="*/ 974784 w 1483743"/>
                    <a:gd name="connsiteY14" fmla="*/ 0 h 2380889"/>
                    <a:gd name="connsiteX0" fmla="*/ 974784 w 1483743"/>
                    <a:gd name="connsiteY0" fmla="*/ 0 h 2380889"/>
                    <a:gd name="connsiteX1" fmla="*/ 655606 w 1483743"/>
                    <a:gd name="connsiteY1" fmla="*/ 474452 h 2380889"/>
                    <a:gd name="connsiteX2" fmla="*/ 77638 w 1483743"/>
                    <a:gd name="connsiteY2" fmla="*/ 638354 h 2380889"/>
                    <a:gd name="connsiteX3" fmla="*/ 0 w 1483743"/>
                    <a:gd name="connsiteY3" fmla="*/ 664233 h 2380889"/>
                    <a:gd name="connsiteX4" fmla="*/ 112143 w 1483743"/>
                    <a:gd name="connsiteY4" fmla="*/ 750497 h 2380889"/>
                    <a:gd name="connsiteX5" fmla="*/ 681486 w 1483743"/>
                    <a:gd name="connsiteY5" fmla="*/ 612474 h 2380889"/>
                    <a:gd name="connsiteX6" fmla="*/ 888520 w 1483743"/>
                    <a:gd name="connsiteY6" fmla="*/ 500331 h 2380889"/>
                    <a:gd name="connsiteX7" fmla="*/ 923025 w 1483743"/>
                    <a:gd name="connsiteY7" fmla="*/ 1095555 h 2380889"/>
                    <a:gd name="connsiteX8" fmla="*/ 690113 w 1483743"/>
                    <a:gd name="connsiteY8" fmla="*/ 2363636 h 2380889"/>
                    <a:gd name="connsiteX9" fmla="*/ 854015 w 1483743"/>
                    <a:gd name="connsiteY9" fmla="*/ 2363638 h 2380889"/>
                    <a:gd name="connsiteX10" fmla="*/ 1130061 w 1483743"/>
                    <a:gd name="connsiteY10" fmla="*/ 1371600 h 2380889"/>
                    <a:gd name="connsiteX11" fmla="*/ 1345720 w 1483743"/>
                    <a:gd name="connsiteY11" fmla="*/ 2380889 h 2380889"/>
                    <a:gd name="connsiteX12" fmla="*/ 1483743 w 1483743"/>
                    <a:gd name="connsiteY12" fmla="*/ 2372263 h 2380889"/>
                    <a:gd name="connsiteX13" fmla="*/ 1086928 w 1483743"/>
                    <a:gd name="connsiteY13" fmla="*/ 8626 h 2380889"/>
                    <a:gd name="connsiteX14" fmla="*/ 974784 w 1483743"/>
                    <a:gd name="connsiteY14" fmla="*/ 0 h 2380889"/>
                    <a:gd name="connsiteX0" fmla="*/ 974784 w 1483743"/>
                    <a:gd name="connsiteY0" fmla="*/ 0 h 2380889"/>
                    <a:gd name="connsiteX1" fmla="*/ 577968 w 1483743"/>
                    <a:gd name="connsiteY1" fmla="*/ 431320 h 2380889"/>
                    <a:gd name="connsiteX2" fmla="*/ 77638 w 1483743"/>
                    <a:gd name="connsiteY2" fmla="*/ 638354 h 2380889"/>
                    <a:gd name="connsiteX3" fmla="*/ 0 w 1483743"/>
                    <a:gd name="connsiteY3" fmla="*/ 664233 h 2380889"/>
                    <a:gd name="connsiteX4" fmla="*/ 112143 w 1483743"/>
                    <a:gd name="connsiteY4" fmla="*/ 750497 h 2380889"/>
                    <a:gd name="connsiteX5" fmla="*/ 681486 w 1483743"/>
                    <a:gd name="connsiteY5" fmla="*/ 612474 h 2380889"/>
                    <a:gd name="connsiteX6" fmla="*/ 888520 w 1483743"/>
                    <a:gd name="connsiteY6" fmla="*/ 500331 h 2380889"/>
                    <a:gd name="connsiteX7" fmla="*/ 923025 w 1483743"/>
                    <a:gd name="connsiteY7" fmla="*/ 1095555 h 2380889"/>
                    <a:gd name="connsiteX8" fmla="*/ 690113 w 1483743"/>
                    <a:gd name="connsiteY8" fmla="*/ 2363636 h 2380889"/>
                    <a:gd name="connsiteX9" fmla="*/ 854015 w 1483743"/>
                    <a:gd name="connsiteY9" fmla="*/ 2363638 h 2380889"/>
                    <a:gd name="connsiteX10" fmla="*/ 1130061 w 1483743"/>
                    <a:gd name="connsiteY10" fmla="*/ 1371600 h 2380889"/>
                    <a:gd name="connsiteX11" fmla="*/ 1345720 w 1483743"/>
                    <a:gd name="connsiteY11" fmla="*/ 2380889 h 2380889"/>
                    <a:gd name="connsiteX12" fmla="*/ 1483743 w 1483743"/>
                    <a:gd name="connsiteY12" fmla="*/ 2372263 h 2380889"/>
                    <a:gd name="connsiteX13" fmla="*/ 1086928 w 1483743"/>
                    <a:gd name="connsiteY13" fmla="*/ 8626 h 2380889"/>
                    <a:gd name="connsiteX14" fmla="*/ 974784 w 1483743"/>
                    <a:gd name="connsiteY14" fmla="*/ 0 h 2380889"/>
                    <a:gd name="connsiteX0" fmla="*/ 974784 w 1483743"/>
                    <a:gd name="connsiteY0" fmla="*/ 0 h 2380889"/>
                    <a:gd name="connsiteX1" fmla="*/ 577968 w 1483743"/>
                    <a:gd name="connsiteY1" fmla="*/ 431320 h 2380889"/>
                    <a:gd name="connsiteX2" fmla="*/ 0 w 1483743"/>
                    <a:gd name="connsiteY2" fmla="*/ 664233 h 2380889"/>
                    <a:gd name="connsiteX3" fmla="*/ 112143 w 1483743"/>
                    <a:gd name="connsiteY3" fmla="*/ 750497 h 2380889"/>
                    <a:gd name="connsiteX4" fmla="*/ 681486 w 1483743"/>
                    <a:gd name="connsiteY4" fmla="*/ 612474 h 2380889"/>
                    <a:gd name="connsiteX5" fmla="*/ 888520 w 1483743"/>
                    <a:gd name="connsiteY5" fmla="*/ 500331 h 2380889"/>
                    <a:gd name="connsiteX6" fmla="*/ 923025 w 1483743"/>
                    <a:gd name="connsiteY6" fmla="*/ 1095555 h 2380889"/>
                    <a:gd name="connsiteX7" fmla="*/ 690113 w 1483743"/>
                    <a:gd name="connsiteY7" fmla="*/ 2363636 h 2380889"/>
                    <a:gd name="connsiteX8" fmla="*/ 854015 w 1483743"/>
                    <a:gd name="connsiteY8" fmla="*/ 2363638 h 2380889"/>
                    <a:gd name="connsiteX9" fmla="*/ 1130061 w 1483743"/>
                    <a:gd name="connsiteY9" fmla="*/ 1371600 h 2380889"/>
                    <a:gd name="connsiteX10" fmla="*/ 1345720 w 1483743"/>
                    <a:gd name="connsiteY10" fmla="*/ 2380889 h 2380889"/>
                    <a:gd name="connsiteX11" fmla="*/ 1483743 w 1483743"/>
                    <a:gd name="connsiteY11" fmla="*/ 2372263 h 2380889"/>
                    <a:gd name="connsiteX12" fmla="*/ 1086928 w 1483743"/>
                    <a:gd name="connsiteY12" fmla="*/ 8626 h 2380889"/>
                    <a:gd name="connsiteX13" fmla="*/ 974784 w 1483743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52423 w 1406105"/>
                    <a:gd name="connsiteY9" fmla="*/ 1371600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52423 w 1406105"/>
                    <a:gd name="connsiteY9" fmla="*/ 1371600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52423 w 1406105"/>
                    <a:gd name="connsiteY9" fmla="*/ 1371600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52423 w 1406105"/>
                    <a:gd name="connsiteY9" fmla="*/ 1371600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17917 w 1406105"/>
                    <a:gd name="connsiteY9" fmla="*/ 1328468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17917 w 1406105"/>
                    <a:gd name="connsiteY9" fmla="*/ 1328468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17917 w 1406105"/>
                    <a:gd name="connsiteY9" fmla="*/ 1328468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17917 w 1406105"/>
                    <a:gd name="connsiteY9" fmla="*/ 1328468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17917 w 1406105"/>
                    <a:gd name="connsiteY9" fmla="*/ 1328468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17917 w 1406105"/>
                    <a:gd name="connsiteY9" fmla="*/ 1328468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62641 w 1371600"/>
                    <a:gd name="connsiteY0" fmla="*/ 0 h 2380889"/>
                    <a:gd name="connsiteX1" fmla="*/ 465825 w 1371600"/>
                    <a:gd name="connsiteY1" fmla="*/ 431320 h 2380889"/>
                    <a:gd name="connsiteX2" fmla="*/ 319178 w 1371600"/>
                    <a:gd name="connsiteY2" fmla="*/ 560717 h 2380889"/>
                    <a:gd name="connsiteX3" fmla="*/ 0 w 1371600"/>
                    <a:gd name="connsiteY3" fmla="*/ 750497 h 2380889"/>
                    <a:gd name="connsiteX4" fmla="*/ 569343 w 1371600"/>
                    <a:gd name="connsiteY4" fmla="*/ 612474 h 2380889"/>
                    <a:gd name="connsiteX5" fmla="*/ 776377 w 1371600"/>
                    <a:gd name="connsiteY5" fmla="*/ 500331 h 2380889"/>
                    <a:gd name="connsiteX6" fmla="*/ 810882 w 1371600"/>
                    <a:gd name="connsiteY6" fmla="*/ 1095555 h 2380889"/>
                    <a:gd name="connsiteX7" fmla="*/ 577970 w 1371600"/>
                    <a:gd name="connsiteY7" fmla="*/ 2363636 h 2380889"/>
                    <a:gd name="connsiteX8" fmla="*/ 741872 w 1371600"/>
                    <a:gd name="connsiteY8" fmla="*/ 2363638 h 2380889"/>
                    <a:gd name="connsiteX9" fmla="*/ 983412 w 1371600"/>
                    <a:gd name="connsiteY9" fmla="*/ 1328468 h 2380889"/>
                    <a:gd name="connsiteX10" fmla="*/ 1233577 w 1371600"/>
                    <a:gd name="connsiteY10" fmla="*/ 2380889 h 2380889"/>
                    <a:gd name="connsiteX11" fmla="*/ 1371600 w 1371600"/>
                    <a:gd name="connsiteY11" fmla="*/ 2372263 h 2380889"/>
                    <a:gd name="connsiteX12" fmla="*/ 974785 w 1371600"/>
                    <a:gd name="connsiteY12" fmla="*/ 8626 h 2380889"/>
                    <a:gd name="connsiteX13" fmla="*/ 862641 w 1371600"/>
                    <a:gd name="connsiteY13" fmla="*/ 0 h 2380889"/>
                    <a:gd name="connsiteX0" fmla="*/ 862641 w 1371600"/>
                    <a:gd name="connsiteY0" fmla="*/ 0 h 2380889"/>
                    <a:gd name="connsiteX1" fmla="*/ 465825 w 1371600"/>
                    <a:gd name="connsiteY1" fmla="*/ 431320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77969 w 1371600"/>
                    <a:gd name="connsiteY1" fmla="*/ 483078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95223 w 1371600"/>
                    <a:gd name="connsiteY6" fmla="*/ 2346384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95223 w 1371600"/>
                    <a:gd name="connsiteY6" fmla="*/ 2346384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603849 w 1371600"/>
                    <a:gd name="connsiteY6" fmla="*/ 2355010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591783 w 1371600"/>
                    <a:gd name="connsiteY3" fmla="*/ 646133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32475 w 1371600"/>
                    <a:gd name="connsiteY4" fmla="*/ 472282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32475 w 1371600"/>
                    <a:gd name="connsiteY4" fmla="*/ 472282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32475 w 1371600"/>
                    <a:gd name="connsiteY4" fmla="*/ 472282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10035 w 1371600"/>
                    <a:gd name="connsiteY4" fmla="*/ 483502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10035 w 1371600"/>
                    <a:gd name="connsiteY4" fmla="*/ 483502 h 2380889"/>
                    <a:gd name="connsiteX5" fmla="*/ 810882 w 1371600"/>
                    <a:gd name="connsiteY5" fmla="*/ 1095555 h 2380889"/>
                    <a:gd name="connsiteX6" fmla="*/ 606019 w 1371600"/>
                    <a:gd name="connsiteY6" fmla="*/ 2380465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6078"/>
                    <a:gd name="connsiteX1" fmla="*/ 542617 w 1371600"/>
                    <a:gd name="connsiteY1" fmla="*/ 479639 h 2386078"/>
                    <a:gd name="connsiteX2" fmla="*/ 0 w 1371600"/>
                    <a:gd name="connsiteY2" fmla="*/ 750497 h 2386078"/>
                    <a:gd name="connsiteX3" fmla="*/ 619833 w 1371600"/>
                    <a:gd name="connsiteY3" fmla="*/ 612474 h 2386078"/>
                    <a:gd name="connsiteX4" fmla="*/ 810035 w 1371600"/>
                    <a:gd name="connsiteY4" fmla="*/ 483502 h 2386078"/>
                    <a:gd name="connsiteX5" fmla="*/ 810882 w 1371600"/>
                    <a:gd name="connsiteY5" fmla="*/ 1095555 h 2386078"/>
                    <a:gd name="connsiteX6" fmla="*/ 606019 w 1371600"/>
                    <a:gd name="connsiteY6" fmla="*/ 2380465 h 2386078"/>
                    <a:gd name="connsiteX7" fmla="*/ 741872 w 1371600"/>
                    <a:gd name="connsiteY7" fmla="*/ 2386078 h 2386078"/>
                    <a:gd name="connsiteX8" fmla="*/ 1026544 w 1371600"/>
                    <a:gd name="connsiteY8" fmla="*/ 1345720 h 2386078"/>
                    <a:gd name="connsiteX9" fmla="*/ 1233577 w 1371600"/>
                    <a:gd name="connsiteY9" fmla="*/ 2380889 h 2386078"/>
                    <a:gd name="connsiteX10" fmla="*/ 1371600 w 1371600"/>
                    <a:gd name="connsiteY10" fmla="*/ 2372263 h 2386078"/>
                    <a:gd name="connsiteX11" fmla="*/ 974785 w 1371600"/>
                    <a:gd name="connsiteY11" fmla="*/ 8626 h 2386078"/>
                    <a:gd name="connsiteX12" fmla="*/ 862641 w 1371600"/>
                    <a:gd name="connsiteY12" fmla="*/ 0 h 2386078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10035 w 1371600"/>
                    <a:gd name="connsiteY4" fmla="*/ 483502 h 2380889"/>
                    <a:gd name="connsiteX5" fmla="*/ 810882 w 1371600"/>
                    <a:gd name="connsiteY5" fmla="*/ 1095555 h 2380889"/>
                    <a:gd name="connsiteX6" fmla="*/ 606019 w 1371600"/>
                    <a:gd name="connsiteY6" fmla="*/ 2380465 h 2380889"/>
                    <a:gd name="connsiteX7" fmla="*/ 747482 w 1371600"/>
                    <a:gd name="connsiteY7" fmla="*/ 238046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10035 w 1371600"/>
                    <a:gd name="connsiteY4" fmla="*/ 483502 h 2380889"/>
                    <a:gd name="connsiteX5" fmla="*/ 810882 w 1371600"/>
                    <a:gd name="connsiteY5" fmla="*/ 1095555 h 2380889"/>
                    <a:gd name="connsiteX6" fmla="*/ 606019 w 1371600"/>
                    <a:gd name="connsiteY6" fmla="*/ 2380465 h 2380889"/>
                    <a:gd name="connsiteX7" fmla="*/ 747482 w 1371600"/>
                    <a:gd name="connsiteY7" fmla="*/ 238046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10035 w 1371600"/>
                    <a:gd name="connsiteY4" fmla="*/ 483502 h 2380889"/>
                    <a:gd name="connsiteX5" fmla="*/ 810882 w 1371600"/>
                    <a:gd name="connsiteY5" fmla="*/ 1095555 h 2380889"/>
                    <a:gd name="connsiteX6" fmla="*/ 606019 w 1371600"/>
                    <a:gd name="connsiteY6" fmla="*/ 2380465 h 2380889"/>
                    <a:gd name="connsiteX7" fmla="*/ 747482 w 1371600"/>
                    <a:gd name="connsiteY7" fmla="*/ 238046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7210"/>
                    <a:gd name="connsiteY0" fmla="*/ 0 h 2380889"/>
                    <a:gd name="connsiteX1" fmla="*/ 542617 w 1377210"/>
                    <a:gd name="connsiteY1" fmla="*/ 479639 h 2380889"/>
                    <a:gd name="connsiteX2" fmla="*/ 0 w 1377210"/>
                    <a:gd name="connsiteY2" fmla="*/ 750497 h 2380889"/>
                    <a:gd name="connsiteX3" fmla="*/ 619833 w 1377210"/>
                    <a:gd name="connsiteY3" fmla="*/ 612474 h 2380889"/>
                    <a:gd name="connsiteX4" fmla="*/ 810035 w 1377210"/>
                    <a:gd name="connsiteY4" fmla="*/ 483502 h 2380889"/>
                    <a:gd name="connsiteX5" fmla="*/ 810882 w 1377210"/>
                    <a:gd name="connsiteY5" fmla="*/ 1095555 h 2380889"/>
                    <a:gd name="connsiteX6" fmla="*/ 606019 w 1377210"/>
                    <a:gd name="connsiteY6" fmla="*/ 2380465 h 2380889"/>
                    <a:gd name="connsiteX7" fmla="*/ 747482 w 1377210"/>
                    <a:gd name="connsiteY7" fmla="*/ 2380468 h 2380889"/>
                    <a:gd name="connsiteX8" fmla="*/ 1026544 w 1377210"/>
                    <a:gd name="connsiteY8" fmla="*/ 1345720 h 2380889"/>
                    <a:gd name="connsiteX9" fmla="*/ 1233577 w 1377210"/>
                    <a:gd name="connsiteY9" fmla="*/ 2380889 h 2380889"/>
                    <a:gd name="connsiteX10" fmla="*/ 1377210 w 1377210"/>
                    <a:gd name="connsiteY10" fmla="*/ 2377873 h 2380889"/>
                    <a:gd name="connsiteX11" fmla="*/ 974785 w 1377210"/>
                    <a:gd name="connsiteY11" fmla="*/ 8626 h 2380889"/>
                    <a:gd name="connsiteX12" fmla="*/ 862641 w 1377210"/>
                    <a:gd name="connsiteY12" fmla="*/ 0 h 2380889"/>
                    <a:gd name="connsiteX0" fmla="*/ 862641 w 1377210"/>
                    <a:gd name="connsiteY0" fmla="*/ 0 h 2380889"/>
                    <a:gd name="connsiteX1" fmla="*/ 542617 w 1377210"/>
                    <a:gd name="connsiteY1" fmla="*/ 479639 h 2380889"/>
                    <a:gd name="connsiteX2" fmla="*/ 165490 w 1377210"/>
                    <a:gd name="connsiteY2" fmla="*/ 658782 h 2380889"/>
                    <a:gd name="connsiteX3" fmla="*/ 0 w 1377210"/>
                    <a:gd name="connsiteY3" fmla="*/ 750497 h 2380889"/>
                    <a:gd name="connsiteX4" fmla="*/ 619833 w 1377210"/>
                    <a:gd name="connsiteY4" fmla="*/ 612474 h 2380889"/>
                    <a:gd name="connsiteX5" fmla="*/ 810035 w 1377210"/>
                    <a:gd name="connsiteY5" fmla="*/ 483502 h 2380889"/>
                    <a:gd name="connsiteX6" fmla="*/ 810882 w 1377210"/>
                    <a:gd name="connsiteY6" fmla="*/ 1095555 h 2380889"/>
                    <a:gd name="connsiteX7" fmla="*/ 606019 w 1377210"/>
                    <a:gd name="connsiteY7" fmla="*/ 2380465 h 2380889"/>
                    <a:gd name="connsiteX8" fmla="*/ 747482 w 1377210"/>
                    <a:gd name="connsiteY8" fmla="*/ 2380468 h 2380889"/>
                    <a:gd name="connsiteX9" fmla="*/ 1026544 w 1377210"/>
                    <a:gd name="connsiteY9" fmla="*/ 1345720 h 2380889"/>
                    <a:gd name="connsiteX10" fmla="*/ 1233577 w 1377210"/>
                    <a:gd name="connsiteY10" fmla="*/ 2380889 h 2380889"/>
                    <a:gd name="connsiteX11" fmla="*/ 1377210 w 1377210"/>
                    <a:gd name="connsiteY11" fmla="*/ 2377873 h 2380889"/>
                    <a:gd name="connsiteX12" fmla="*/ 974785 w 1377210"/>
                    <a:gd name="connsiteY12" fmla="*/ 8626 h 2380889"/>
                    <a:gd name="connsiteX13" fmla="*/ 862641 w 1377210"/>
                    <a:gd name="connsiteY13" fmla="*/ 0 h 2380889"/>
                    <a:gd name="connsiteX0" fmla="*/ 862641 w 1377210"/>
                    <a:gd name="connsiteY0" fmla="*/ 0 h 2380889"/>
                    <a:gd name="connsiteX1" fmla="*/ 542617 w 1377210"/>
                    <a:gd name="connsiteY1" fmla="*/ 479639 h 2380889"/>
                    <a:gd name="connsiteX2" fmla="*/ 47684 w 1377210"/>
                    <a:gd name="connsiteY2" fmla="*/ 670001 h 2380889"/>
                    <a:gd name="connsiteX3" fmla="*/ 0 w 1377210"/>
                    <a:gd name="connsiteY3" fmla="*/ 750497 h 2380889"/>
                    <a:gd name="connsiteX4" fmla="*/ 619833 w 1377210"/>
                    <a:gd name="connsiteY4" fmla="*/ 612474 h 2380889"/>
                    <a:gd name="connsiteX5" fmla="*/ 810035 w 1377210"/>
                    <a:gd name="connsiteY5" fmla="*/ 483502 h 2380889"/>
                    <a:gd name="connsiteX6" fmla="*/ 810882 w 1377210"/>
                    <a:gd name="connsiteY6" fmla="*/ 1095555 h 2380889"/>
                    <a:gd name="connsiteX7" fmla="*/ 606019 w 1377210"/>
                    <a:gd name="connsiteY7" fmla="*/ 2380465 h 2380889"/>
                    <a:gd name="connsiteX8" fmla="*/ 747482 w 1377210"/>
                    <a:gd name="connsiteY8" fmla="*/ 2380468 h 2380889"/>
                    <a:gd name="connsiteX9" fmla="*/ 1026544 w 1377210"/>
                    <a:gd name="connsiteY9" fmla="*/ 1345720 h 2380889"/>
                    <a:gd name="connsiteX10" fmla="*/ 1233577 w 1377210"/>
                    <a:gd name="connsiteY10" fmla="*/ 2380889 h 2380889"/>
                    <a:gd name="connsiteX11" fmla="*/ 1377210 w 1377210"/>
                    <a:gd name="connsiteY11" fmla="*/ 2377873 h 2380889"/>
                    <a:gd name="connsiteX12" fmla="*/ 974785 w 1377210"/>
                    <a:gd name="connsiteY12" fmla="*/ 8626 h 2380889"/>
                    <a:gd name="connsiteX13" fmla="*/ 862641 w 1377210"/>
                    <a:gd name="connsiteY13" fmla="*/ 0 h 2380889"/>
                    <a:gd name="connsiteX0" fmla="*/ 814957 w 1329526"/>
                    <a:gd name="connsiteY0" fmla="*/ 0 h 2380889"/>
                    <a:gd name="connsiteX1" fmla="*/ 494933 w 1329526"/>
                    <a:gd name="connsiteY1" fmla="*/ 479639 h 2380889"/>
                    <a:gd name="connsiteX2" fmla="*/ 0 w 1329526"/>
                    <a:gd name="connsiteY2" fmla="*/ 670001 h 2380889"/>
                    <a:gd name="connsiteX3" fmla="*/ 30854 w 1329526"/>
                    <a:gd name="connsiteY3" fmla="*/ 744887 h 2380889"/>
                    <a:gd name="connsiteX4" fmla="*/ 572149 w 1329526"/>
                    <a:gd name="connsiteY4" fmla="*/ 612474 h 2380889"/>
                    <a:gd name="connsiteX5" fmla="*/ 762351 w 1329526"/>
                    <a:gd name="connsiteY5" fmla="*/ 483502 h 2380889"/>
                    <a:gd name="connsiteX6" fmla="*/ 763198 w 1329526"/>
                    <a:gd name="connsiteY6" fmla="*/ 1095555 h 2380889"/>
                    <a:gd name="connsiteX7" fmla="*/ 558335 w 1329526"/>
                    <a:gd name="connsiteY7" fmla="*/ 2380465 h 2380889"/>
                    <a:gd name="connsiteX8" fmla="*/ 699798 w 1329526"/>
                    <a:gd name="connsiteY8" fmla="*/ 2380468 h 2380889"/>
                    <a:gd name="connsiteX9" fmla="*/ 978860 w 1329526"/>
                    <a:gd name="connsiteY9" fmla="*/ 1345720 h 2380889"/>
                    <a:gd name="connsiteX10" fmla="*/ 1185893 w 1329526"/>
                    <a:gd name="connsiteY10" fmla="*/ 2380889 h 2380889"/>
                    <a:gd name="connsiteX11" fmla="*/ 1329526 w 1329526"/>
                    <a:gd name="connsiteY11" fmla="*/ 2377873 h 2380889"/>
                    <a:gd name="connsiteX12" fmla="*/ 927101 w 1329526"/>
                    <a:gd name="connsiteY12" fmla="*/ 8626 h 2380889"/>
                    <a:gd name="connsiteX13" fmla="*/ 814957 w 1329526"/>
                    <a:gd name="connsiteY13" fmla="*/ 0 h 2380889"/>
                    <a:gd name="connsiteX0" fmla="*/ 814957 w 1329526"/>
                    <a:gd name="connsiteY0" fmla="*/ 0 h 2380889"/>
                    <a:gd name="connsiteX1" fmla="*/ 494933 w 1329526"/>
                    <a:gd name="connsiteY1" fmla="*/ 479639 h 2380889"/>
                    <a:gd name="connsiteX2" fmla="*/ 0 w 1329526"/>
                    <a:gd name="connsiteY2" fmla="*/ 670001 h 2380889"/>
                    <a:gd name="connsiteX3" fmla="*/ 30854 w 1329526"/>
                    <a:gd name="connsiteY3" fmla="*/ 744887 h 2380889"/>
                    <a:gd name="connsiteX4" fmla="*/ 572149 w 1329526"/>
                    <a:gd name="connsiteY4" fmla="*/ 612474 h 2380889"/>
                    <a:gd name="connsiteX5" fmla="*/ 762351 w 1329526"/>
                    <a:gd name="connsiteY5" fmla="*/ 483502 h 2380889"/>
                    <a:gd name="connsiteX6" fmla="*/ 763198 w 1329526"/>
                    <a:gd name="connsiteY6" fmla="*/ 1095555 h 2380889"/>
                    <a:gd name="connsiteX7" fmla="*/ 558335 w 1329526"/>
                    <a:gd name="connsiteY7" fmla="*/ 2380465 h 2380889"/>
                    <a:gd name="connsiteX8" fmla="*/ 699798 w 1329526"/>
                    <a:gd name="connsiteY8" fmla="*/ 2380468 h 2380889"/>
                    <a:gd name="connsiteX9" fmla="*/ 962030 w 1329526"/>
                    <a:gd name="connsiteY9" fmla="*/ 1407428 h 2380889"/>
                    <a:gd name="connsiteX10" fmla="*/ 1185893 w 1329526"/>
                    <a:gd name="connsiteY10" fmla="*/ 2380889 h 2380889"/>
                    <a:gd name="connsiteX11" fmla="*/ 1329526 w 1329526"/>
                    <a:gd name="connsiteY11" fmla="*/ 2377873 h 2380889"/>
                    <a:gd name="connsiteX12" fmla="*/ 927101 w 1329526"/>
                    <a:gd name="connsiteY12" fmla="*/ 8626 h 2380889"/>
                    <a:gd name="connsiteX13" fmla="*/ 814957 w 1329526"/>
                    <a:gd name="connsiteY13" fmla="*/ 0 h 2380889"/>
                    <a:gd name="connsiteX0" fmla="*/ 814957 w 1329526"/>
                    <a:gd name="connsiteY0" fmla="*/ 0 h 2380889"/>
                    <a:gd name="connsiteX1" fmla="*/ 494933 w 1329526"/>
                    <a:gd name="connsiteY1" fmla="*/ 479639 h 2380889"/>
                    <a:gd name="connsiteX2" fmla="*/ 0 w 1329526"/>
                    <a:gd name="connsiteY2" fmla="*/ 670001 h 2380889"/>
                    <a:gd name="connsiteX3" fmla="*/ 30854 w 1329526"/>
                    <a:gd name="connsiteY3" fmla="*/ 744887 h 2380889"/>
                    <a:gd name="connsiteX4" fmla="*/ 572149 w 1329526"/>
                    <a:gd name="connsiteY4" fmla="*/ 612474 h 2380889"/>
                    <a:gd name="connsiteX5" fmla="*/ 762351 w 1329526"/>
                    <a:gd name="connsiteY5" fmla="*/ 483502 h 2380889"/>
                    <a:gd name="connsiteX6" fmla="*/ 763198 w 1329526"/>
                    <a:gd name="connsiteY6" fmla="*/ 1095555 h 2380889"/>
                    <a:gd name="connsiteX7" fmla="*/ 558335 w 1329526"/>
                    <a:gd name="connsiteY7" fmla="*/ 2380465 h 2380889"/>
                    <a:gd name="connsiteX8" fmla="*/ 699798 w 1329526"/>
                    <a:gd name="connsiteY8" fmla="*/ 2380468 h 2380889"/>
                    <a:gd name="connsiteX9" fmla="*/ 978859 w 1329526"/>
                    <a:gd name="connsiteY9" fmla="*/ 1418648 h 2380889"/>
                    <a:gd name="connsiteX10" fmla="*/ 1185893 w 1329526"/>
                    <a:gd name="connsiteY10" fmla="*/ 2380889 h 2380889"/>
                    <a:gd name="connsiteX11" fmla="*/ 1329526 w 1329526"/>
                    <a:gd name="connsiteY11" fmla="*/ 2377873 h 2380889"/>
                    <a:gd name="connsiteX12" fmla="*/ 927101 w 1329526"/>
                    <a:gd name="connsiteY12" fmla="*/ 8626 h 2380889"/>
                    <a:gd name="connsiteX13" fmla="*/ 814957 w 1329526"/>
                    <a:gd name="connsiteY13" fmla="*/ 0 h 23808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329526" h="2380889">
                      <a:moveTo>
                        <a:pt x="814957" y="0"/>
                      </a:moveTo>
                      <a:lnTo>
                        <a:pt x="494933" y="479639"/>
                      </a:lnTo>
                      <a:lnTo>
                        <a:pt x="0" y="670001"/>
                      </a:lnTo>
                      <a:lnTo>
                        <a:pt x="30854" y="744887"/>
                      </a:lnTo>
                      <a:lnTo>
                        <a:pt x="572149" y="612474"/>
                      </a:lnTo>
                      <a:lnTo>
                        <a:pt x="762351" y="483502"/>
                      </a:lnTo>
                      <a:cubicBezTo>
                        <a:pt x="794421" y="764187"/>
                        <a:pt x="770396" y="887797"/>
                        <a:pt x="763198" y="1095555"/>
                      </a:cubicBezTo>
                      <a:cubicBezTo>
                        <a:pt x="616550" y="1699404"/>
                        <a:pt x="730862" y="1724858"/>
                        <a:pt x="558335" y="2380465"/>
                      </a:cubicBezTo>
                      <a:lnTo>
                        <a:pt x="699798" y="2380468"/>
                      </a:lnTo>
                      <a:cubicBezTo>
                        <a:pt x="819580" y="2080289"/>
                        <a:pt x="797846" y="1640765"/>
                        <a:pt x="978859" y="1418648"/>
                      </a:cubicBezTo>
                      <a:cubicBezTo>
                        <a:pt x="1157137" y="1864345"/>
                        <a:pt x="1102505" y="2030082"/>
                        <a:pt x="1185893" y="2380889"/>
                      </a:cubicBezTo>
                      <a:lnTo>
                        <a:pt x="1329526" y="2377873"/>
                      </a:lnTo>
                      <a:cubicBezTo>
                        <a:pt x="1110990" y="727352"/>
                        <a:pt x="1344044" y="391063"/>
                        <a:pt x="927101" y="8626"/>
                      </a:cubicBezTo>
                      <a:lnTo>
                        <a:pt x="814957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</p:grpSp>
      </p:grpSp>
      <p:cxnSp>
        <p:nvCxnSpPr>
          <p:cNvPr id="360" name="直線接點 359"/>
          <p:cNvCxnSpPr/>
          <p:nvPr/>
        </p:nvCxnSpPr>
        <p:spPr>
          <a:xfrm>
            <a:off x="4572000" y="2191593"/>
            <a:ext cx="0" cy="4333751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群組 9"/>
          <p:cNvGrpSpPr/>
          <p:nvPr/>
        </p:nvGrpSpPr>
        <p:grpSpPr>
          <a:xfrm>
            <a:off x="515080" y="4463578"/>
            <a:ext cx="1375372" cy="1754098"/>
            <a:chOff x="356067" y="4479281"/>
            <a:chExt cx="1375372" cy="1754098"/>
          </a:xfrm>
        </p:grpSpPr>
        <p:grpSp>
          <p:nvGrpSpPr>
            <p:cNvPr id="166" name="群組 165"/>
            <p:cNvGrpSpPr/>
            <p:nvPr/>
          </p:nvGrpSpPr>
          <p:grpSpPr>
            <a:xfrm>
              <a:off x="356067" y="4479281"/>
              <a:ext cx="607621" cy="356618"/>
              <a:chOff x="1684782" y="2683742"/>
              <a:chExt cx="5565258" cy="3266301"/>
            </a:xfrm>
          </p:grpSpPr>
          <p:grpSp>
            <p:nvGrpSpPr>
              <p:cNvPr id="167" name="群組 166"/>
              <p:cNvGrpSpPr/>
              <p:nvPr/>
            </p:nvGrpSpPr>
            <p:grpSpPr>
              <a:xfrm>
                <a:off x="1684782" y="2683742"/>
                <a:ext cx="4978070" cy="3255586"/>
                <a:chOff x="1684782" y="2683742"/>
                <a:chExt cx="4978070" cy="3255586"/>
              </a:xfrm>
            </p:grpSpPr>
            <p:sp>
              <p:nvSpPr>
                <p:cNvPr id="171" name="矩形 5"/>
                <p:cNvSpPr/>
                <p:nvPr/>
              </p:nvSpPr>
              <p:spPr>
                <a:xfrm>
                  <a:off x="1684782" y="4054555"/>
                  <a:ext cx="4978070" cy="856663"/>
                </a:xfrm>
                <a:custGeom>
                  <a:avLst/>
                  <a:gdLst>
                    <a:gd name="connsiteX0" fmla="*/ 0 w 2736386"/>
                    <a:gd name="connsiteY0" fmla="*/ 0 h 570017"/>
                    <a:gd name="connsiteX1" fmla="*/ 2736386 w 2736386"/>
                    <a:gd name="connsiteY1" fmla="*/ 0 h 570017"/>
                    <a:gd name="connsiteX2" fmla="*/ 2736386 w 2736386"/>
                    <a:gd name="connsiteY2" fmla="*/ 570017 h 570017"/>
                    <a:gd name="connsiteX3" fmla="*/ 0 w 2736386"/>
                    <a:gd name="connsiteY3" fmla="*/ 570017 h 570017"/>
                    <a:gd name="connsiteX4" fmla="*/ 0 w 2736386"/>
                    <a:gd name="connsiteY4" fmla="*/ 0 h 570017"/>
                    <a:gd name="connsiteX0" fmla="*/ 0 w 2736386"/>
                    <a:gd name="connsiteY0" fmla="*/ 0 h 570017"/>
                    <a:gd name="connsiteX1" fmla="*/ 2736386 w 2736386"/>
                    <a:gd name="connsiteY1" fmla="*/ 0 h 570017"/>
                    <a:gd name="connsiteX2" fmla="*/ 2736386 w 2736386"/>
                    <a:gd name="connsiteY2" fmla="*/ 570017 h 570017"/>
                    <a:gd name="connsiteX3" fmla="*/ 1521093 w 2736386"/>
                    <a:gd name="connsiteY3" fmla="*/ 558012 h 570017"/>
                    <a:gd name="connsiteX4" fmla="*/ 0 w 2736386"/>
                    <a:gd name="connsiteY4" fmla="*/ 570017 h 570017"/>
                    <a:gd name="connsiteX5" fmla="*/ 0 w 2736386"/>
                    <a:gd name="connsiteY5" fmla="*/ 0 h 570017"/>
                    <a:gd name="connsiteX0" fmla="*/ 0 w 2736386"/>
                    <a:gd name="connsiteY0" fmla="*/ 0 h 570017"/>
                    <a:gd name="connsiteX1" fmla="*/ 2736386 w 2736386"/>
                    <a:gd name="connsiteY1" fmla="*/ 0 h 570017"/>
                    <a:gd name="connsiteX2" fmla="*/ 2736386 w 2736386"/>
                    <a:gd name="connsiteY2" fmla="*/ 570017 h 570017"/>
                    <a:gd name="connsiteX3" fmla="*/ 2174235 w 2736386"/>
                    <a:gd name="connsiteY3" fmla="*/ 567342 h 570017"/>
                    <a:gd name="connsiteX4" fmla="*/ 0 w 2736386"/>
                    <a:gd name="connsiteY4" fmla="*/ 570017 h 570017"/>
                    <a:gd name="connsiteX5" fmla="*/ 0 w 2736386"/>
                    <a:gd name="connsiteY5" fmla="*/ 0 h 570017"/>
                    <a:gd name="connsiteX0" fmla="*/ 0 w 2736386"/>
                    <a:gd name="connsiteY0" fmla="*/ 0 h 570017"/>
                    <a:gd name="connsiteX1" fmla="*/ 2736386 w 2736386"/>
                    <a:gd name="connsiteY1" fmla="*/ 0 h 570017"/>
                    <a:gd name="connsiteX2" fmla="*/ 2727055 w 2736386"/>
                    <a:gd name="connsiteY2" fmla="*/ 374074 h 570017"/>
                    <a:gd name="connsiteX3" fmla="*/ 2174235 w 2736386"/>
                    <a:gd name="connsiteY3" fmla="*/ 567342 h 570017"/>
                    <a:gd name="connsiteX4" fmla="*/ 0 w 2736386"/>
                    <a:gd name="connsiteY4" fmla="*/ 570017 h 570017"/>
                    <a:gd name="connsiteX5" fmla="*/ 0 w 2736386"/>
                    <a:gd name="connsiteY5" fmla="*/ 0 h 570017"/>
                    <a:gd name="connsiteX0" fmla="*/ 0 w 2736386"/>
                    <a:gd name="connsiteY0" fmla="*/ 0 h 570017"/>
                    <a:gd name="connsiteX1" fmla="*/ 2736386 w 2736386"/>
                    <a:gd name="connsiteY1" fmla="*/ 0 h 570017"/>
                    <a:gd name="connsiteX2" fmla="*/ 2736385 w 2736386"/>
                    <a:gd name="connsiteY2" fmla="*/ 383405 h 570017"/>
                    <a:gd name="connsiteX3" fmla="*/ 2174235 w 2736386"/>
                    <a:gd name="connsiteY3" fmla="*/ 567342 h 570017"/>
                    <a:gd name="connsiteX4" fmla="*/ 0 w 2736386"/>
                    <a:gd name="connsiteY4" fmla="*/ 570017 h 570017"/>
                    <a:gd name="connsiteX5" fmla="*/ 0 w 2736386"/>
                    <a:gd name="connsiteY5" fmla="*/ 0 h 5700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736386" h="570017">
                      <a:moveTo>
                        <a:pt x="0" y="0"/>
                      </a:moveTo>
                      <a:lnTo>
                        <a:pt x="2736386" y="0"/>
                      </a:lnTo>
                      <a:cubicBezTo>
                        <a:pt x="2736386" y="127802"/>
                        <a:pt x="2736385" y="255603"/>
                        <a:pt x="2736385" y="383405"/>
                      </a:cubicBezTo>
                      <a:lnTo>
                        <a:pt x="2174235" y="567342"/>
                      </a:lnTo>
                      <a:lnTo>
                        <a:pt x="0" y="57001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 w="1905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72" name="矩形 6"/>
                <p:cNvSpPr/>
                <p:nvPr/>
              </p:nvSpPr>
              <p:spPr>
                <a:xfrm>
                  <a:off x="2225877" y="2683742"/>
                  <a:ext cx="2380816" cy="1370813"/>
                </a:xfrm>
                <a:custGeom>
                  <a:avLst/>
                  <a:gdLst>
                    <a:gd name="connsiteX0" fmla="*/ 0 w 1759103"/>
                    <a:gd name="connsiteY0" fmla="*/ 0 h 912128"/>
                    <a:gd name="connsiteX1" fmla="*/ 1759103 w 1759103"/>
                    <a:gd name="connsiteY1" fmla="*/ 0 h 912128"/>
                    <a:gd name="connsiteX2" fmla="*/ 1759103 w 1759103"/>
                    <a:gd name="connsiteY2" fmla="*/ 912128 h 912128"/>
                    <a:gd name="connsiteX3" fmla="*/ 0 w 1759103"/>
                    <a:gd name="connsiteY3" fmla="*/ 912128 h 912128"/>
                    <a:gd name="connsiteX4" fmla="*/ 0 w 1759103"/>
                    <a:gd name="connsiteY4" fmla="*/ 0 h 912128"/>
                    <a:gd name="connsiteX0" fmla="*/ 0 w 1759103"/>
                    <a:gd name="connsiteY0" fmla="*/ 0 h 912128"/>
                    <a:gd name="connsiteX1" fmla="*/ 1432532 w 1759103"/>
                    <a:gd name="connsiteY1" fmla="*/ 0 h 912128"/>
                    <a:gd name="connsiteX2" fmla="*/ 1759103 w 1759103"/>
                    <a:gd name="connsiteY2" fmla="*/ 912128 h 912128"/>
                    <a:gd name="connsiteX3" fmla="*/ 0 w 1759103"/>
                    <a:gd name="connsiteY3" fmla="*/ 912128 h 912128"/>
                    <a:gd name="connsiteX4" fmla="*/ 0 w 1759103"/>
                    <a:gd name="connsiteY4" fmla="*/ 0 h 9121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59103" h="912128">
                      <a:moveTo>
                        <a:pt x="0" y="0"/>
                      </a:moveTo>
                      <a:lnTo>
                        <a:pt x="1432532" y="0"/>
                      </a:lnTo>
                      <a:lnTo>
                        <a:pt x="1759103" y="912128"/>
                      </a:lnTo>
                      <a:lnTo>
                        <a:pt x="0" y="91212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 w="1905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73" name="矩形 172"/>
                <p:cNvSpPr/>
                <p:nvPr/>
              </p:nvSpPr>
              <p:spPr>
                <a:xfrm>
                  <a:off x="2235817" y="4911218"/>
                  <a:ext cx="3344846" cy="102811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905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  <p:grpSp>
            <p:nvGrpSpPr>
              <p:cNvPr id="168" name="群組 167"/>
              <p:cNvGrpSpPr/>
              <p:nvPr/>
            </p:nvGrpSpPr>
            <p:grpSpPr>
              <a:xfrm>
                <a:off x="5690281" y="2719553"/>
                <a:ext cx="1559759" cy="3230490"/>
                <a:chOff x="4162484" y="2957042"/>
                <a:chExt cx="1329526" cy="2753644"/>
              </a:xfrm>
            </p:grpSpPr>
            <p:sp>
              <p:nvSpPr>
                <p:cNvPr id="169" name="橢圓 168"/>
                <p:cNvSpPr/>
                <p:nvPr/>
              </p:nvSpPr>
              <p:spPr>
                <a:xfrm>
                  <a:off x="4784576" y="2957042"/>
                  <a:ext cx="432048" cy="43204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70" name="手繪多邊形 169"/>
                <p:cNvSpPr/>
                <p:nvPr/>
              </p:nvSpPr>
              <p:spPr>
                <a:xfrm>
                  <a:off x="4162484" y="3329797"/>
                  <a:ext cx="1329526" cy="2380889"/>
                </a:xfrm>
                <a:custGeom>
                  <a:avLst/>
                  <a:gdLst>
                    <a:gd name="connsiteX0" fmla="*/ 888520 w 1725283"/>
                    <a:gd name="connsiteY0" fmla="*/ 8627 h 2424023"/>
                    <a:gd name="connsiteX1" fmla="*/ 612475 w 1725283"/>
                    <a:gd name="connsiteY1" fmla="*/ 388189 h 2424023"/>
                    <a:gd name="connsiteX2" fmla="*/ 0 w 1725283"/>
                    <a:gd name="connsiteY2" fmla="*/ 621102 h 2424023"/>
                    <a:gd name="connsiteX3" fmla="*/ 112143 w 1725283"/>
                    <a:gd name="connsiteY3" fmla="*/ 707366 h 2424023"/>
                    <a:gd name="connsiteX4" fmla="*/ 534837 w 1725283"/>
                    <a:gd name="connsiteY4" fmla="*/ 621102 h 2424023"/>
                    <a:gd name="connsiteX5" fmla="*/ 888520 w 1725283"/>
                    <a:gd name="connsiteY5" fmla="*/ 457200 h 2424023"/>
                    <a:gd name="connsiteX6" fmla="*/ 888520 w 1725283"/>
                    <a:gd name="connsiteY6" fmla="*/ 1362974 h 2424023"/>
                    <a:gd name="connsiteX7" fmla="*/ 500332 w 1725283"/>
                    <a:gd name="connsiteY7" fmla="*/ 2346385 h 2424023"/>
                    <a:gd name="connsiteX8" fmla="*/ 621101 w 1725283"/>
                    <a:gd name="connsiteY8" fmla="*/ 2355012 h 2424023"/>
                    <a:gd name="connsiteX9" fmla="*/ 1121434 w 1725283"/>
                    <a:gd name="connsiteY9" fmla="*/ 1423359 h 2424023"/>
                    <a:gd name="connsiteX10" fmla="*/ 1535501 w 1725283"/>
                    <a:gd name="connsiteY10" fmla="*/ 2424023 h 2424023"/>
                    <a:gd name="connsiteX11" fmla="*/ 1725283 w 1725283"/>
                    <a:gd name="connsiteY11" fmla="*/ 2424023 h 2424023"/>
                    <a:gd name="connsiteX12" fmla="*/ 1293962 w 1725283"/>
                    <a:gd name="connsiteY12" fmla="*/ 1224951 h 2424023"/>
                    <a:gd name="connsiteX13" fmla="*/ 1147313 w 1725283"/>
                    <a:gd name="connsiteY13" fmla="*/ 0 h 2424023"/>
                    <a:gd name="connsiteX14" fmla="*/ 888520 w 1725283"/>
                    <a:gd name="connsiteY14" fmla="*/ 8627 h 2424023"/>
                    <a:gd name="connsiteX0" fmla="*/ 888520 w 1725283"/>
                    <a:gd name="connsiteY0" fmla="*/ 8627 h 2424023"/>
                    <a:gd name="connsiteX1" fmla="*/ 612475 w 1725283"/>
                    <a:gd name="connsiteY1" fmla="*/ 388189 h 2424023"/>
                    <a:gd name="connsiteX2" fmla="*/ 0 w 1725283"/>
                    <a:gd name="connsiteY2" fmla="*/ 621102 h 2424023"/>
                    <a:gd name="connsiteX3" fmla="*/ 112143 w 1725283"/>
                    <a:gd name="connsiteY3" fmla="*/ 707366 h 2424023"/>
                    <a:gd name="connsiteX4" fmla="*/ 534837 w 1725283"/>
                    <a:gd name="connsiteY4" fmla="*/ 621102 h 2424023"/>
                    <a:gd name="connsiteX5" fmla="*/ 888520 w 1725283"/>
                    <a:gd name="connsiteY5" fmla="*/ 457200 h 2424023"/>
                    <a:gd name="connsiteX6" fmla="*/ 923025 w 1725283"/>
                    <a:gd name="connsiteY6" fmla="*/ 1052424 h 2424023"/>
                    <a:gd name="connsiteX7" fmla="*/ 500332 w 1725283"/>
                    <a:gd name="connsiteY7" fmla="*/ 2346385 h 2424023"/>
                    <a:gd name="connsiteX8" fmla="*/ 621101 w 1725283"/>
                    <a:gd name="connsiteY8" fmla="*/ 2355012 h 2424023"/>
                    <a:gd name="connsiteX9" fmla="*/ 1121434 w 1725283"/>
                    <a:gd name="connsiteY9" fmla="*/ 1423359 h 2424023"/>
                    <a:gd name="connsiteX10" fmla="*/ 1535501 w 1725283"/>
                    <a:gd name="connsiteY10" fmla="*/ 2424023 h 2424023"/>
                    <a:gd name="connsiteX11" fmla="*/ 1725283 w 1725283"/>
                    <a:gd name="connsiteY11" fmla="*/ 2424023 h 2424023"/>
                    <a:gd name="connsiteX12" fmla="*/ 1293962 w 1725283"/>
                    <a:gd name="connsiteY12" fmla="*/ 1224951 h 2424023"/>
                    <a:gd name="connsiteX13" fmla="*/ 1147313 w 1725283"/>
                    <a:gd name="connsiteY13" fmla="*/ 0 h 2424023"/>
                    <a:gd name="connsiteX14" fmla="*/ 888520 w 1725283"/>
                    <a:gd name="connsiteY14" fmla="*/ 8627 h 2424023"/>
                    <a:gd name="connsiteX0" fmla="*/ 888520 w 1725283"/>
                    <a:gd name="connsiteY0" fmla="*/ 8627 h 2424023"/>
                    <a:gd name="connsiteX1" fmla="*/ 612475 w 1725283"/>
                    <a:gd name="connsiteY1" fmla="*/ 388189 h 2424023"/>
                    <a:gd name="connsiteX2" fmla="*/ 0 w 1725283"/>
                    <a:gd name="connsiteY2" fmla="*/ 621102 h 2424023"/>
                    <a:gd name="connsiteX3" fmla="*/ 112143 w 1725283"/>
                    <a:gd name="connsiteY3" fmla="*/ 707366 h 2424023"/>
                    <a:gd name="connsiteX4" fmla="*/ 534837 w 1725283"/>
                    <a:gd name="connsiteY4" fmla="*/ 621102 h 2424023"/>
                    <a:gd name="connsiteX5" fmla="*/ 888520 w 1725283"/>
                    <a:gd name="connsiteY5" fmla="*/ 457200 h 2424023"/>
                    <a:gd name="connsiteX6" fmla="*/ 923025 w 1725283"/>
                    <a:gd name="connsiteY6" fmla="*/ 1052424 h 2424023"/>
                    <a:gd name="connsiteX7" fmla="*/ 500332 w 1725283"/>
                    <a:gd name="connsiteY7" fmla="*/ 2346385 h 2424023"/>
                    <a:gd name="connsiteX8" fmla="*/ 621101 w 1725283"/>
                    <a:gd name="connsiteY8" fmla="*/ 2355012 h 2424023"/>
                    <a:gd name="connsiteX9" fmla="*/ 1121434 w 1725283"/>
                    <a:gd name="connsiteY9" fmla="*/ 1423359 h 2424023"/>
                    <a:gd name="connsiteX10" fmla="*/ 1535501 w 1725283"/>
                    <a:gd name="connsiteY10" fmla="*/ 2424023 h 2424023"/>
                    <a:gd name="connsiteX11" fmla="*/ 1725283 w 1725283"/>
                    <a:gd name="connsiteY11" fmla="*/ 2424023 h 2424023"/>
                    <a:gd name="connsiteX12" fmla="*/ 1285336 w 1725283"/>
                    <a:gd name="connsiteY12" fmla="*/ 957533 h 2424023"/>
                    <a:gd name="connsiteX13" fmla="*/ 1147313 w 1725283"/>
                    <a:gd name="connsiteY13" fmla="*/ 0 h 2424023"/>
                    <a:gd name="connsiteX14" fmla="*/ 888520 w 1725283"/>
                    <a:gd name="connsiteY14" fmla="*/ 8627 h 2424023"/>
                    <a:gd name="connsiteX0" fmla="*/ 888520 w 1725283"/>
                    <a:gd name="connsiteY0" fmla="*/ 77638 h 2493034"/>
                    <a:gd name="connsiteX1" fmla="*/ 612475 w 1725283"/>
                    <a:gd name="connsiteY1" fmla="*/ 457200 h 2493034"/>
                    <a:gd name="connsiteX2" fmla="*/ 0 w 1725283"/>
                    <a:gd name="connsiteY2" fmla="*/ 690113 h 2493034"/>
                    <a:gd name="connsiteX3" fmla="*/ 112143 w 1725283"/>
                    <a:gd name="connsiteY3" fmla="*/ 776377 h 2493034"/>
                    <a:gd name="connsiteX4" fmla="*/ 534837 w 1725283"/>
                    <a:gd name="connsiteY4" fmla="*/ 690113 h 2493034"/>
                    <a:gd name="connsiteX5" fmla="*/ 888520 w 1725283"/>
                    <a:gd name="connsiteY5" fmla="*/ 526211 h 2493034"/>
                    <a:gd name="connsiteX6" fmla="*/ 923025 w 1725283"/>
                    <a:gd name="connsiteY6" fmla="*/ 1121435 h 2493034"/>
                    <a:gd name="connsiteX7" fmla="*/ 500332 w 1725283"/>
                    <a:gd name="connsiteY7" fmla="*/ 2415396 h 2493034"/>
                    <a:gd name="connsiteX8" fmla="*/ 621101 w 1725283"/>
                    <a:gd name="connsiteY8" fmla="*/ 2424023 h 2493034"/>
                    <a:gd name="connsiteX9" fmla="*/ 1121434 w 1725283"/>
                    <a:gd name="connsiteY9" fmla="*/ 1492370 h 2493034"/>
                    <a:gd name="connsiteX10" fmla="*/ 1535501 w 1725283"/>
                    <a:gd name="connsiteY10" fmla="*/ 2493034 h 2493034"/>
                    <a:gd name="connsiteX11" fmla="*/ 1725283 w 1725283"/>
                    <a:gd name="connsiteY11" fmla="*/ 2493034 h 2493034"/>
                    <a:gd name="connsiteX12" fmla="*/ 1285336 w 1725283"/>
                    <a:gd name="connsiteY12" fmla="*/ 1026544 h 2493034"/>
                    <a:gd name="connsiteX13" fmla="*/ 1104181 w 1725283"/>
                    <a:gd name="connsiteY13" fmla="*/ 0 h 2493034"/>
                    <a:gd name="connsiteX14" fmla="*/ 888520 w 1725283"/>
                    <a:gd name="connsiteY14" fmla="*/ 77638 h 2493034"/>
                    <a:gd name="connsiteX0" fmla="*/ 974784 w 1725283"/>
                    <a:gd name="connsiteY0" fmla="*/ 0 h 2510286"/>
                    <a:gd name="connsiteX1" fmla="*/ 612475 w 1725283"/>
                    <a:gd name="connsiteY1" fmla="*/ 474452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534837 w 1725283"/>
                    <a:gd name="connsiteY4" fmla="*/ 707365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500332 w 1725283"/>
                    <a:gd name="connsiteY7" fmla="*/ 2432648 h 2510286"/>
                    <a:gd name="connsiteX8" fmla="*/ 621101 w 1725283"/>
                    <a:gd name="connsiteY8" fmla="*/ 2441275 h 2510286"/>
                    <a:gd name="connsiteX9" fmla="*/ 1121434 w 1725283"/>
                    <a:gd name="connsiteY9" fmla="*/ 150962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612475 w 1725283"/>
                    <a:gd name="connsiteY1" fmla="*/ 474452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500332 w 1725283"/>
                    <a:gd name="connsiteY7" fmla="*/ 2432648 h 2510286"/>
                    <a:gd name="connsiteX8" fmla="*/ 621101 w 1725283"/>
                    <a:gd name="connsiteY8" fmla="*/ 2441275 h 2510286"/>
                    <a:gd name="connsiteX9" fmla="*/ 1121434 w 1725283"/>
                    <a:gd name="connsiteY9" fmla="*/ 150962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500332 w 1725283"/>
                    <a:gd name="connsiteY7" fmla="*/ 2432648 h 2510286"/>
                    <a:gd name="connsiteX8" fmla="*/ 621101 w 1725283"/>
                    <a:gd name="connsiteY8" fmla="*/ 2441275 h 2510286"/>
                    <a:gd name="connsiteX9" fmla="*/ 1121434 w 1725283"/>
                    <a:gd name="connsiteY9" fmla="*/ 150962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500332 w 1725283"/>
                    <a:gd name="connsiteY7" fmla="*/ 2432648 h 2510286"/>
                    <a:gd name="connsiteX8" fmla="*/ 621101 w 1725283"/>
                    <a:gd name="connsiteY8" fmla="*/ 2441275 h 2510286"/>
                    <a:gd name="connsiteX9" fmla="*/ 1130061 w 1725283"/>
                    <a:gd name="connsiteY9" fmla="*/ 141473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500332 w 1725283"/>
                    <a:gd name="connsiteY7" fmla="*/ 2432648 h 2510286"/>
                    <a:gd name="connsiteX8" fmla="*/ 871267 w 1725283"/>
                    <a:gd name="connsiteY8" fmla="*/ 2475781 h 2510286"/>
                    <a:gd name="connsiteX9" fmla="*/ 1130061 w 1725283"/>
                    <a:gd name="connsiteY9" fmla="*/ 141473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71267 w 1725283"/>
                    <a:gd name="connsiteY8" fmla="*/ 2475781 h 2510286"/>
                    <a:gd name="connsiteX9" fmla="*/ 1130061 w 1725283"/>
                    <a:gd name="connsiteY9" fmla="*/ 141473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54015 w 1725283"/>
                    <a:gd name="connsiteY8" fmla="*/ 2406770 h 2510286"/>
                    <a:gd name="connsiteX9" fmla="*/ 1130061 w 1725283"/>
                    <a:gd name="connsiteY9" fmla="*/ 141473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54015 w 1725283"/>
                    <a:gd name="connsiteY8" fmla="*/ 2406770 h 2510286"/>
                    <a:gd name="connsiteX9" fmla="*/ 1130061 w 1725283"/>
                    <a:gd name="connsiteY9" fmla="*/ 1414732 h 2510286"/>
                    <a:gd name="connsiteX10" fmla="*/ 1362973 w 1725283"/>
                    <a:gd name="connsiteY10" fmla="*/ 2372263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54015 w 1725283"/>
                    <a:gd name="connsiteY8" fmla="*/ 2406770 h 2510286"/>
                    <a:gd name="connsiteX9" fmla="*/ 1130061 w 1725283"/>
                    <a:gd name="connsiteY9" fmla="*/ 1414732 h 2510286"/>
                    <a:gd name="connsiteX10" fmla="*/ 1362973 w 1725283"/>
                    <a:gd name="connsiteY10" fmla="*/ 2372263 h 2510286"/>
                    <a:gd name="connsiteX11" fmla="*/ 1725283 w 1725283"/>
                    <a:gd name="connsiteY11" fmla="*/ 2510286 h 2510286"/>
                    <a:gd name="connsiteX12" fmla="*/ 1509622 w 1725283"/>
                    <a:gd name="connsiteY12" fmla="*/ 2372263 h 2510286"/>
                    <a:gd name="connsiteX13" fmla="*/ 1285336 w 1725283"/>
                    <a:gd name="connsiteY13" fmla="*/ 1043796 h 2510286"/>
                    <a:gd name="connsiteX14" fmla="*/ 1104181 w 1725283"/>
                    <a:gd name="connsiteY14" fmla="*/ 17252 h 2510286"/>
                    <a:gd name="connsiteX15" fmla="*/ 974784 w 1725283"/>
                    <a:gd name="connsiteY15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54015 w 1725283"/>
                    <a:gd name="connsiteY8" fmla="*/ 2406770 h 2510286"/>
                    <a:gd name="connsiteX9" fmla="*/ 1130061 w 1725283"/>
                    <a:gd name="connsiteY9" fmla="*/ 1414732 h 2510286"/>
                    <a:gd name="connsiteX10" fmla="*/ 1362973 w 1725283"/>
                    <a:gd name="connsiteY10" fmla="*/ 2372263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722"/>
                    <a:gd name="connsiteY0" fmla="*/ 0 h 2613483"/>
                    <a:gd name="connsiteX1" fmla="*/ 543463 w 1725722"/>
                    <a:gd name="connsiteY1" fmla="*/ 543463 h 2613483"/>
                    <a:gd name="connsiteX2" fmla="*/ 0 w 1725722"/>
                    <a:gd name="connsiteY2" fmla="*/ 707365 h 2613483"/>
                    <a:gd name="connsiteX3" fmla="*/ 112143 w 1725722"/>
                    <a:gd name="connsiteY3" fmla="*/ 793629 h 2613483"/>
                    <a:gd name="connsiteX4" fmla="*/ 681486 w 1725722"/>
                    <a:gd name="connsiteY4" fmla="*/ 655606 h 2613483"/>
                    <a:gd name="connsiteX5" fmla="*/ 888520 w 1725722"/>
                    <a:gd name="connsiteY5" fmla="*/ 543463 h 2613483"/>
                    <a:gd name="connsiteX6" fmla="*/ 923025 w 1725722"/>
                    <a:gd name="connsiteY6" fmla="*/ 1138687 h 2613483"/>
                    <a:gd name="connsiteX7" fmla="*/ 690113 w 1725722"/>
                    <a:gd name="connsiteY7" fmla="*/ 2406768 h 2613483"/>
                    <a:gd name="connsiteX8" fmla="*/ 854015 w 1725722"/>
                    <a:gd name="connsiteY8" fmla="*/ 2406770 h 2613483"/>
                    <a:gd name="connsiteX9" fmla="*/ 1130061 w 1725722"/>
                    <a:gd name="connsiteY9" fmla="*/ 1414732 h 2613483"/>
                    <a:gd name="connsiteX10" fmla="*/ 1362973 w 1725722"/>
                    <a:gd name="connsiteY10" fmla="*/ 2372263 h 2613483"/>
                    <a:gd name="connsiteX11" fmla="*/ 1725283 w 1725722"/>
                    <a:gd name="connsiteY11" fmla="*/ 2510286 h 2613483"/>
                    <a:gd name="connsiteX12" fmla="*/ 1285336 w 1725722"/>
                    <a:gd name="connsiteY12" fmla="*/ 1043796 h 2613483"/>
                    <a:gd name="connsiteX13" fmla="*/ 1104181 w 1725722"/>
                    <a:gd name="connsiteY13" fmla="*/ 17252 h 2613483"/>
                    <a:gd name="connsiteX14" fmla="*/ 974784 w 1725722"/>
                    <a:gd name="connsiteY14" fmla="*/ 0 h 2613483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54015 w 1725283"/>
                    <a:gd name="connsiteY8" fmla="*/ 2406770 h 2510286"/>
                    <a:gd name="connsiteX9" fmla="*/ 1130061 w 1725283"/>
                    <a:gd name="connsiteY9" fmla="*/ 1414732 h 2510286"/>
                    <a:gd name="connsiteX10" fmla="*/ 1362973 w 1725283"/>
                    <a:gd name="connsiteY10" fmla="*/ 2372263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54015 w 1725283"/>
                    <a:gd name="connsiteY8" fmla="*/ 2406770 h 2510286"/>
                    <a:gd name="connsiteX9" fmla="*/ 1130061 w 1725283"/>
                    <a:gd name="connsiteY9" fmla="*/ 1414732 h 2510286"/>
                    <a:gd name="connsiteX10" fmla="*/ 1362973 w 1725283"/>
                    <a:gd name="connsiteY10" fmla="*/ 2372263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587260"/>
                    <a:gd name="connsiteY0" fmla="*/ 0 h 2406770"/>
                    <a:gd name="connsiteX1" fmla="*/ 543463 w 1587260"/>
                    <a:gd name="connsiteY1" fmla="*/ 543463 h 2406770"/>
                    <a:gd name="connsiteX2" fmla="*/ 0 w 1587260"/>
                    <a:gd name="connsiteY2" fmla="*/ 707365 h 2406770"/>
                    <a:gd name="connsiteX3" fmla="*/ 112143 w 1587260"/>
                    <a:gd name="connsiteY3" fmla="*/ 793629 h 2406770"/>
                    <a:gd name="connsiteX4" fmla="*/ 681486 w 1587260"/>
                    <a:gd name="connsiteY4" fmla="*/ 655606 h 2406770"/>
                    <a:gd name="connsiteX5" fmla="*/ 888520 w 1587260"/>
                    <a:gd name="connsiteY5" fmla="*/ 543463 h 2406770"/>
                    <a:gd name="connsiteX6" fmla="*/ 923025 w 1587260"/>
                    <a:gd name="connsiteY6" fmla="*/ 1138687 h 2406770"/>
                    <a:gd name="connsiteX7" fmla="*/ 690113 w 1587260"/>
                    <a:gd name="connsiteY7" fmla="*/ 2406768 h 2406770"/>
                    <a:gd name="connsiteX8" fmla="*/ 854015 w 1587260"/>
                    <a:gd name="connsiteY8" fmla="*/ 2406770 h 2406770"/>
                    <a:gd name="connsiteX9" fmla="*/ 1130061 w 1587260"/>
                    <a:gd name="connsiteY9" fmla="*/ 1414732 h 2406770"/>
                    <a:gd name="connsiteX10" fmla="*/ 1362973 w 1587260"/>
                    <a:gd name="connsiteY10" fmla="*/ 2372263 h 2406770"/>
                    <a:gd name="connsiteX11" fmla="*/ 1587260 w 1587260"/>
                    <a:gd name="connsiteY11" fmla="*/ 2398142 h 2406770"/>
                    <a:gd name="connsiteX12" fmla="*/ 1285336 w 1587260"/>
                    <a:gd name="connsiteY12" fmla="*/ 1043796 h 2406770"/>
                    <a:gd name="connsiteX13" fmla="*/ 1104181 w 1587260"/>
                    <a:gd name="connsiteY13" fmla="*/ 17252 h 2406770"/>
                    <a:gd name="connsiteX14" fmla="*/ 974784 w 1587260"/>
                    <a:gd name="connsiteY14" fmla="*/ 0 h 2406770"/>
                    <a:gd name="connsiteX0" fmla="*/ 974784 w 1587260"/>
                    <a:gd name="connsiteY0" fmla="*/ 0 h 2406770"/>
                    <a:gd name="connsiteX1" fmla="*/ 543463 w 1587260"/>
                    <a:gd name="connsiteY1" fmla="*/ 543463 h 2406770"/>
                    <a:gd name="connsiteX2" fmla="*/ 0 w 1587260"/>
                    <a:gd name="connsiteY2" fmla="*/ 707365 h 2406770"/>
                    <a:gd name="connsiteX3" fmla="*/ 112143 w 1587260"/>
                    <a:gd name="connsiteY3" fmla="*/ 793629 h 2406770"/>
                    <a:gd name="connsiteX4" fmla="*/ 681486 w 1587260"/>
                    <a:gd name="connsiteY4" fmla="*/ 655606 h 2406770"/>
                    <a:gd name="connsiteX5" fmla="*/ 888520 w 1587260"/>
                    <a:gd name="connsiteY5" fmla="*/ 543463 h 2406770"/>
                    <a:gd name="connsiteX6" fmla="*/ 923025 w 1587260"/>
                    <a:gd name="connsiteY6" fmla="*/ 1138687 h 2406770"/>
                    <a:gd name="connsiteX7" fmla="*/ 690113 w 1587260"/>
                    <a:gd name="connsiteY7" fmla="*/ 2406768 h 2406770"/>
                    <a:gd name="connsiteX8" fmla="*/ 854015 w 1587260"/>
                    <a:gd name="connsiteY8" fmla="*/ 2406770 h 2406770"/>
                    <a:gd name="connsiteX9" fmla="*/ 1130061 w 1587260"/>
                    <a:gd name="connsiteY9" fmla="*/ 1414732 h 2406770"/>
                    <a:gd name="connsiteX10" fmla="*/ 1362973 w 1587260"/>
                    <a:gd name="connsiteY10" fmla="*/ 2372263 h 2406770"/>
                    <a:gd name="connsiteX11" fmla="*/ 1587260 w 1587260"/>
                    <a:gd name="connsiteY11" fmla="*/ 2398142 h 2406770"/>
                    <a:gd name="connsiteX12" fmla="*/ 1285336 w 1587260"/>
                    <a:gd name="connsiteY12" fmla="*/ 1043796 h 2406770"/>
                    <a:gd name="connsiteX13" fmla="*/ 1104181 w 1587260"/>
                    <a:gd name="connsiteY13" fmla="*/ 17252 h 2406770"/>
                    <a:gd name="connsiteX14" fmla="*/ 974784 w 1587260"/>
                    <a:gd name="connsiteY14" fmla="*/ 0 h 2406770"/>
                    <a:gd name="connsiteX0" fmla="*/ 974784 w 1587260"/>
                    <a:gd name="connsiteY0" fmla="*/ 0 h 2406770"/>
                    <a:gd name="connsiteX1" fmla="*/ 543463 w 1587260"/>
                    <a:gd name="connsiteY1" fmla="*/ 543463 h 2406770"/>
                    <a:gd name="connsiteX2" fmla="*/ 0 w 1587260"/>
                    <a:gd name="connsiteY2" fmla="*/ 707365 h 2406770"/>
                    <a:gd name="connsiteX3" fmla="*/ 112143 w 1587260"/>
                    <a:gd name="connsiteY3" fmla="*/ 793629 h 2406770"/>
                    <a:gd name="connsiteX4" fmla="*/ 681486 w 1587260"/>
                    <a:gd name="connsiteY4" fmla="*/ 655606 h 2406770"/>
                    <a:gd name="connsiteX5" fmla="*/ 888520 w 1587260"/>
                    <a:gd name="connsiteY5" fmla="*/ 543463 h 2406770"/>
                    <a:gd name="connsiteX6" fmla="*/ 923025 w 1587260"/>
                    <a:gd name="connsiteY6" fmla="*/ 1138687 h 2406770"/>
                    <a:gd name="connsiteX7" fmla="*/ 690113 w 1587260"/>
                    <a:gd name="connsiteY7" fmla="*/ 2406768 h 2406770"/>
                    <a:gd name="connsiteX8" fmla="*/ 854015 w 1587260"/>
                    <a:gd name="connsiteY8" fmla="*/ 2406770 h 2406770"/>
                    <a:gd name="connsiteX9" fmla="*/ 1130061 w 1587260"/>
                    <a:gd name="connsiteY9" fmla="*/ 1414732 h 2406770"/>
                    <a:gd name="connsiteX10" fmla="*/ 1362973 w 1587260"/>
                    <a:gd name="connsiteY10" fmla="*/ 2372263 h 2406770"/>
                    <a:gd name="connsiteX11" fmla="*/ 1587260 w 1587260"/>
                    <a:gd name="connsiteY11" fmla="*/ 2398142 h 2406770"/>
                    <a:gd name="connsiteX12" fmla="*/ 1285336 w 1587260"/>
                    <a:gd name="connsiteY12" fmla="*/ 1043796 h 2406770"/>
                    <a:gd name="connsiteX13" fmla="*/ 1104181 w 1587260"/>
                    <a:gd name="connsiteY13" fmla="*/ 17252 h 2406770"/>
                    <a:gd name="connsiteX14" fmla="*/ 974784 w 1587260"/>
                    <a:gd name="connsiteY14" fmla="*/ 0 h 2406770"/>
                    <a:gd name="connsiteX0" fmla="*/ 974784 w 1552754"/>
                    <a:gd name="connsiteY0" fmla="*/ 0 h 2406770"/>
                    <a:gd name="connsiteX1" fmla="*/ 543463 w 1552754"/>
                    <a:gd name="connsiteY1" fmla="*/ 543463 h 2406770"/>
                    <a:gd name="connsiteX2" fmla="*/ 0 w 1552754"/>
                    <a:gd name="connsiteY2" fmla="*/ 707365 h 2406770"/>
                    <a:gd name="connsiteX3" fmla="*/ 112143 w 1552754"/>
                    <a:gd name="connsiteY3" fmla="*/ 793629 h 2406770"/>
                    <a:gd name="connsiteX4" fmla="*/ 681486 w 1552754"/>
                    <a:gd name="connsiteY4" fmla="*/ 655606 h 2406770"/>
                    <a:gd name="connsiteX5" fmla="*/ 888520 w 1552754"/>
                    <a:gd name="connsiteY5" fmla="*/ 543463 h 2406770"/>
                    <a:gd name="connsiteX6" fmla="*/ 923025 w 1552754"/>
                    <a:gd name="connsiteY6" fmla="*/ 1138687 h 2406770"/>
                    <a:gd name="connsiteX7" fmla="*/ 690113 w 1552754"/>
                    <a:gd name="connsiteY7" fmla="*/ 2406768 h 2406770"/>
                    <a:gd name="connsiteX8" fmla="*/ 854015 w 1552754"/>
                    <a:gd name="connsiteY8" fmla="*/ 2406770 h 2406770"/>
                    <a:gd name="connsiteX9" fmla="*/ 1130061 w 1552754"/>
                    <a:gd name="connsiteY9" fmla="*/ 1414732 h 2406770"/>
                    <a:gd name="connsiteX10" fmla="*/ 1362973 w 1552754"/>
                    <a:gd name="connsiteY10" fmla="*/ 2372263 h 2406770"/>
                    <a:gd name="connsiteX11" fmla="*/ 1552754 w 1552754"/>
                    <a:gd name="connsiteY11" fmla="*/ 2380889 h 2406770"/>
                    <a:gd name="connsiteX12" fmla="*/ 1285336 w 1552754"/>
                    <a:gd name="connsiteY12" fmla="*/ 1043796 h 2406770"/>
                    <a:gd name="connsiteX13" fmla="*/ 1104181 w 1552754"/>
                    <a:gd name="connsiteY13" fmla="*/ 17252 h 2406770"/>
                    <a:gd name="connsiteX14" fmla="*/ 974784 w 1552754"/>
                    <a:gd name="connsiteY14" fmla="*/ 0 h 2406770"/>
                    <a:gd name="connsiteX0" fmla="*/ 974784 w 1552754"/>
                    <a:gd name="connsiteY0" fmla="*/ 0 h 2406770"/>
                    <a:gd name="connsiteX1" fmla="*/ 543463 w 1552754"/>
                    <a:gd name="connsiteY1" fmla="*/ 543463 h 2406770"/>
                    <a:gd name="connsiteX2" fmla="*/ 0 w 1552754"/>
                    <a:gd name="connsiteY2" fmla="*/ 707365 h 2406770"/>
                    <a:gd name="connsiteX3" fmla="*/ 112143 w 1552754"/>
                    <a:gd name="connsiteY3" fmla="*/ 793629 h 2406770"/>
                    <a:gd name="connsiteX4" fmla="*/ 681486 w 1552754"/>
                    <a:gd name="connsiteY4" fmla="*/ 655606 h 2406770"/>
                    <a:gd name="connsiteX5" fmla="*/ 888520 w 1552754"/>
                    <a:gd name="connsiteY5" fmla="*/ 543463 h 2406770"/>
                    <a:gd name="connsiteX6" fmla="*/ 923025 w 1552754"/>
                    <a:gd name="connsiteY6" fmla="*/ 1138687 h 2406770"/>
                    <a:gd name="connsiteX7" fmla="*/ 690113 w 1552754"/>
                    <a:gd name="connsiteY7" fmla="*/ 2406768 h 2406770"/>
                    <a:gd name="connsiteX8" fmla="*/ 854015 w 1552754"/>
                    <a:gd name="connsiteY8" fmla="*/ 2406770 h 2406770"/>
                    <a:gd name="connsiteX9" fmla="*/ 1130061 w 1552754"/>
                    <a:gd name="connsiteY9" fmla="*/ 1414732 h 2406770"/>
                    <a:gd name="connsiteX10" fmla="*/ 1362973 w 1552754"/>
                    <a:gd name="connsiteY10" fmla="*/ 2372263 h 2406770"/>
                    <a:gd name="connsiteX11" fmla="*/ 1552754 w 1552754"/>
                    <a:gd name="connsiteY11" fmla="*/ 2380889 h 2406770"/>
                    <a:gd name="connsiteX12" fmla="*/ 1104181 w 1552754"/>
                    <a:gd name="connsiteY12" fmla="*/ 17252 h 2406770"/>
                    <a:gd name="connsiteX13" fmla="*/ 974784 w 1552754"/>
                    <a:gd name="connsiteY13" fmla="*/ 0 h 2406770"/>
                    <a:gd name="connsiteX0" fmla="*/ 974784 w 1552754"/>
                    <a:gd name="connsiteY0" fmla="*/ 0 h 2406770"/>
                    <a:gd name="connsiteX1" fmla="*/ 543463 w 1552754"/>
                    <a:gd name="connsiteY1" fmla="*/ 543463 h 2406770"/>
                    <a:gd name="connsiteX2" fmla="*/ 0 w 1552754"/>
                    <a:gd name="connsiteY2" fmla="*/ 707365 h 2406770"/>
                    <a:gd name="connsiteX3" fmla="*/ 112143 w 1552754"/>
                    <a:gd name="connsiteY3" fmla="*/ 793629 h 2406770"/>
                    <a:gd name="connsiteX4" fmla="*/ 681486 w 1552754"/>
                    <a:gd name="connsiteY4" fmla="*/ 655606 h 2406770"/>
                    <a:gd name="connsiteX5" fmla="*/ 888520 w 1552754"/>
                    <a:gd name="connsiteY5" fmla="*/ 543463 h 2406770"/>
                    <a:gd name="connsiteX6" fmla="*/ 923025 w 1552754"/>
                    <a:gd name="connsiteY6" fmla="*/ 1138687 h 2406770"/>
                    <a:gd name="connsiteX7" fmla="*/ 690113 w 1552754"/>
                    <a:gd name="connsiteY7" fmla="*/ 2406768 h 2406770"/>
                    <a:gd name="connsiteX8" fmla="*/ 854015 w 1552754"/>
                    <a:gd name="connsiteY8" fmla="*/ 2406770 h 2406770"/>
                    <a:gd name="connsiteX9" fmla="*/ 1130061 w 1552754"/>
                    <a:gd name="connsiteY9" fmla="*/ 1414732 h 2406770"/>
                    <a:gd name="connsiteX10" fmla="*/ 1362973 w 1552754"/>
                    <a:gd name="connsiteY10" fmla="*/ 2372263 h 2406770"/>
                    <a:gd name="connsiteX11" fmla="*/ 1552754 w 1552754"/>
                    <a:gd name="connsiteY11" fmla="*/ 2380889 h 2406770"/>
                    <a:gd name="connsiteX12" fmla="*/ 1104181 w 1552754"/>
                    <a:gd name="connsiteY12" fmla="*/ 17252 h 2406770"/>
                    <a:gd name="connsiteX13" fmla="*/ 974784 w 1552754"/>
                    <a:gd name="connsiteY13" fmla="*/ 0 h 2406770"/>
                    <a:gd name="connsiteX0" fmla="*/ 974784 w 1552754"/>
                    <a:gd name="connsiteY0" fmla="*/ 51759 h 2458529"/>
                    <a:gd name="connsiteX1" fmla="*/ 543463 w 1552754"/>
                    <a:gd name="connsiteY1" fmla="*/ 595222 h 2458529"/>
                    <a:gd name="connsiteX2" fmla="*/ 0 w 1552754"/>
                    <a:gd name="connsiteY2" fmla="*/ 759124 h 2458529"/>
                    <a:gd name="connsiteX3" fmla="*/ 112143 w 1552754"/>
                    <a:gd name="connsiteY3" fmla="*/ 845388 h 2458529"/>
                    <a:gd name="connsiteX4" fmla="*/ 681486 w 1552754"/>
                    <a:gd name="connsiteY4" fmla="*/ 707365 h 2458529"/>
                    <a:gd name="connsiteX5" fmla="*/ 888520 w 1552754"/>
                    <a:gd name="connsiteY5" fmla="*/ 595222 h 2458529"/>
                    <a:gd name="connsiteX6" fmla="*/ 923025 w 1552754"/>
                    <a:gd name="connsiteY6" fmla="*/ 1190446 h 2458529"/>
                    <a:gd name="connsiteX7" fmla="*/ 690113 w 1552754"/>
                    <a:gd name="connsiteY7" fmla="*/ 2458527 h 2458529"/>
                    <a:gd name="connsiteX8" fmla="*/ 854015 w 1552754"/>
                    <a:gd name="connsiteY8" fmla="*/ 2458529 h 2458529"/>
                    <a:gd name="connsiteX9" fmla="*/ 1130061 w 1552754"/>
                    <a:gd name="connsiteY9" fmla="*/ 1466491 h 2458529"/>
                    <a:gd name="connsiteX10" fmla="*/ 1362973 w 1552754"/>
                    <a:gd name="connsiteY10" fmla="*/ 2424022 h 2458529"/>
                    <a:gd name="connsiteX11" fmla="*/ 1552754 w 1552754"/>
                    <a:gd name="connsiteY11" fmla="*/ 2432648 h 2458529"/>
                    <a:gd name="connsiteX12" fmla="*/ 1052422 w 1552754"/>
                    <a:gd name="connsiteY12" fmla="*/ 0 h 2458529"/>
                    <a:gd name="connsiteX13" fmla="*/ 974784 w 1552754"/>
                    <a:gd name="connsiteY13" fmla="*/ 51759 h 2458529"/>
                    <a:gd name="connsiteX0" fmla="*/ 974784 w 1552754"/>
                    <a:gd name="connsiteY0" fmla="*/ 8627 h 2415397"/>
                    <a:gd name="connsiteX1" fmla="*/ 543463 w 1552754"/>
                    <a:gd name="connsiteY1" fmla="*/ 552090 h 2415397"/>
                    <a:gd name="connsiteX2" fmla="*/ 0 w 1552754"/>
                    <a:gd name="connsiteY2" fmla="*/ 715992 h 2415397"/>
                    <a:gd name="connsiteX3" fmla="*/ 112143 w 1552754"/>
                    <a:gd name="connsiteY3" fmla="*/ 802256 h 2415397"/>
                    <a:gd name="connsiteX4" fmla="*/ 681486 w 1552754"/>
                    <a:gd name="connsiteY4" fmla="*/ 664233 h 2415397"/>
                    <a:gd name="connsiteX5" fmla="*/ 888520 w 1552754"/>
                    <a:gd name="connsiteY5" fmla="*/ 552090 h 2415397"/>
                    <a:gd name="connsiteX6" fmla="*/ 923025 w 1552754"/>
                    <a:gd name="connsiteY6" fmla="*/ 1147314 h 2415397"/>
                    <a:gd name="connsiteX7" fmla="*/ 690113 w 1552754"/>
                    <a:gd name="connsiteY7" fmla="*/ 2415395 h 2415397"/>
                    <a:gd name="connsiteX8" fmla="*/ 854015 w 1552754"/>
                    <a:gd name="connsiteY8" fmla="*/ 2415397 h 2415397"/>
                    <a:gd name="connsiteX9" fmla="*/ 1130061 w 1552754"/>
                    <a:gd name="connsiteY9" fmla="*/ 1423359 h 2415397"/>
                    <a:gd name="connsiteX10" fmla="*/ 1362973 w 1552754"/>
                    <a:gd name="connsiteY10" fmla="*/ 2380890 h 2415397"/>
                    <a:gd name="connsiteX11" fmla="*/ 1552754 w 1552754"/>
                    <a:gd name="connsiteY11" fmla="*/ 2389516 h 2415397"/>
                    <a:gd name="connsiteX12" fmla="*/ 1130060 w 1552754"/>
                    <a:gd name="connsiteY12" fmla="*/ 0 h 2415397"/>
                    <a:gd name="connsiteX13" fmla="*/ 974784 w 1552754"/>
                    <a:gd name="connsiteY13" fmla="*/ 8627 h 2415397"/>
                    <a:gd name="connsiteX0" fmla="*/ 974784 w 1552754"/>
                    <a:gd name="connsiteY0" fmla="*/ 8627 h 2415397"/>
                    <a:gd name="connsiteX1" fmla="*/ 543463 w 1552754"/>
                    <a:gd name="connsiteY1" fmla="*/ 552090 h 2415397"/>
                    <a:gd name="connsiteX2" fmla="*/ 0 w 1552754"/>
                    <a:gd name="connsiteY2" fmla="*/ 715992 h 2415397"/>
                    <a:gd name="connsiteX3" fmla="*/ 112143 w 1552754"/>
                    <a:gd name="connsiteY3" fmla="*/ 802256 h 2415397"/>
                    <a:gd name="connsiteX4" fmla="*/ 681486 w 1552754"/>
                    <a:gd name="connsiteY4" fmla="*/ 664233 h 2415397"/>
                    <a:gd name="connsiteX5" fmla="*/ 888520 w 1552754"/>
                    <a:gd name="connsiteY5" fmla="*/ 552090 h 2415397"/>
                    <a:gd name="connsiteX6" fmla="*/ 923025 w 1552754"/>
                    <a:gd name="connsiteY6" fmla="*/ 1147314 h 2415397"/>
                    <a:gd name="connsiteX7" fmla="*/ 690113 w 1552754"/>
                    <a:gd name="connsiteY7" fmla="*/ 2415395 h 2415397"/>
                    <a:gd name="connsiteX8" fmla="*/ 854015 w 1552754"/>
                    <a:gd name="connsiteY8" fmla="*/ 2415397 h 2415397"/>
                    <a:gd name="connsiteX9" fmla="*/ 1130061 w 1552754"/>
                    <a:gd name="connsiteY9" fmla="*/ 1423359 h 2415397"/>
                    <a:gd name="connsiteX10" fmla="*/ 1362973 w 1552754"/>
                    <a:gd name="connsiteY10" fmla="*/ 2380890 h 2415397"/>
                    <a:gd name="connsiteX11" fmla="*/ 1552754 w 1552754"/>
                    <a:gd name="connsiteY11" fmla="*/ 2389516 h 2415397"/>
                    <a:gd name="connsiteX12" fmla="*/ 1112807 w 1552754"/>
                    <a:gd name="connsiteY12" fmla="*/ 0 h 2415397"/>
                    <a:gd name="connsiteX13" fmla="*/ 974784 w 1552754"/>
                    <a:gd name="connsiteY13" fmla="*/ 8627 h 2415397"/>
                    <a:gd name="connsiteX0" fmla="*/ 974784 w 1552754"/>
                    <a:gd name="connsiteY0" fmla="*/ 8627 h 2432648"/>
                    <a:gd name="connsiteX1" fmla="*/ 543463 w 1552754"/>
                    <a:gd name="connsiteY1" fmla="*/ 552090 h 2432648"/>
                    <a:gd name="connsiteX2" fmla="*/ 0 w 1552754"/>
                    <a:gd name="connsiteY2" fmla="*/ 715992 h 2432648"/>
                    <a:gd name="connsiteX3" fmla="*/ 112143 w 1552754"/>
                    <a:gd name="connsiteY3" fmla="*/ 802256 h 2432648"/>
                    <a:gd name="connsiteX4" fmla="*/ 681486 w 1552754"/>
                    <a:gd name="connsiteY4" fmla="*/ 664233 h 2432648"/>
                    <a:gd name="connsiteX5" fmla="*/ 888520 w 1552754"/>
                    <a:gd name="connsiteY5" fmla="*/ 552090 h 2432648"/>
                    <a:gd name="connsiteX6" fmla="*/ 923025 w 1552754"/>
                    <a:gd name="connsiteY6" fmla="*/ 1147314 h 2432648"/>
                    <a:gd name="connsiteX7" fmla="*/ 690113 w 1552754"/>
                    <a:gd name="connsiteY7" fmla="*/ 2415395 h 2432648"/>
                    <a:gd name="connsiteX8" fmla="*/ 854015 w 1552754"/>
                    <a:gd name="connsiteY8" fmla="*/ 2415397 h 2432648"/>
                    <a:gd name="connsiteX9" fmla="*/ 1130061 w 1552754"/>
                    <a:gd name="connsiteY9" fmla="*/ 1423359 h 2432648"/>
                    <a:gd name="connsiteX10" fmla="*/ 1345720 w 1552754"/>
                    <a:gd name="connsiteY10" fmla="*/ 2432648 h 2432648"/>
                    <a:gd name="connsiteX11" fmla="*/ 1552754 w 1552754"/>
                    <a:gd name="connsiteY11" fmla="*/ 2389516 h 2432648"/>
                    <a:gd name="connsiteX12" fmla="*/ 1112807 w 1552754"/>
                    <a:gd name="connsiteY12" fmla="*/ 0 h 2432648"/>
                    <a:gd name="connsiteX13" fmla="*/ 974784 w 1552754"/>
                    <a:gd name="connsiteY13" fmla="*/ 8627 h 2432648"/>
                    <a:gd name="connsiteX0" fmla="*/ 974784 w 1483743"/>
                    <a:gd name="connsiteY0" fmla="*/ 8627 h 2432648"/>
                    <a:gd name="connsiteX1" fmla="*/ 543463 w 1483743"/>
                    <a:gd name="connsiteY1" fmla="*/ 552090 h 2432648"/>
                    <a:gd name="connsiteX2" fmla="*/ 0 w 1483743"/>
                    <a:gd name="connsiteY2" fmla="*/ 715992 h 2432648"/>
                    <a:gd name="connsiteX3" fmla="*/ 112143 w 1483743"/>
                    <a:gd name="connsiteY3" fmla="*/ 802256 h 2432648"/>
                    <a:gd name="connsiteX4" fmla="*/ 681486 w 1483743"/>
                    <a:gd name="connsiteY4" fmla="*/ 664233 h 2432648"/>
                    <a:gd name="connsiteX5" fmla="*/ 888520 w 1483743"/>
                    <a:gd name="connsiteY5" fmla="*/ 552090 h 2432648"/>
                    <a:gd name="connsiteX6" fmla="*/ 923025 w 1483743"/>
                    <a:gd name="connsiteY6" fmla="*/ 1147314 h 2432648"/>
                    <a:gd name="connsiteX7" fmla="*/ 690113 w 1483743"/>
                    <a:gd name="connsiteY7" fmla="*/ 2415395 h 2432648"/>
                    <a:gd name="connsiteX8" fmla="*/ 854015 w 1483743"/>
                    <a:gd name="connsiteY8" fmla="*/ 2415397 h 2432648"/>
                    <a:gd name="connsiteX9" fmla="*/ 1130061 w 1483743"/>
                    <a:gd name="connsiteY9" fmla="*/ 1423359 h 2432648"/>
                    <a:gd name="connsiteX10" fmla="*/ 1345720 w 1483743"/>
                    <a:gd name="connsiteY10" fmla="*/ 2432648 h 2432648"/>
                    <a:gd name="connsiteX11" fmla="*/ 1483743 w 1483743"/>
                    <a:gd name="connsiteY11" fmla="*/ 2424022 h 2432648"/>
                    <a:gd name="connsiteX12" fmla="*/ 1112807 w 1483743"/>
                    <a:gd name="connsiteY12" fmla="*/ 0 h 2432648"/>
                    <a:gd name="connsiteX13" fmla="*/ 974784 w 1483743"/>
                    <a:gd name="connsiteY13" fmla="*/ 8627 h 2432648"/>
                    <a:gd name="connsiteX0" fmla="*/ 974784 w 1483743"/>
                    <a:gd name="connsiteY0" fmla="*/ 0 h 2424021"/>
                    <a:gd name="connsiteX1" fmla="*/ 543463 w 1483743"/>
                    <a:gd name="connsiteY1" fmla="*/ 543463 h 2424021"/>
                    <a:gd name="connsiteX2" fmla="*/ 0 w 1483743"/>
                    <a:gd name="connsiteY2" fmla="*/ 707365 h 2424021"/>
                    <a:gd name="connsiteX3" fmla="*/ 112143 w 1483743"/>
                    <a:gd name="connsiteY3" fmla="*/ 793629 h 2424021"/>
                    <a:gd name="connsiteX4" fmla="*/ 681486 w 1483743"/>
                    <a:gd name="connsiteY4" fmla="*/ 655606 h 2424021"/>
                    <a:gd name="connsiteX5" fmla="*/ 888520 w 1483743"/>
                    <a:gd name="connsiteY5" fmla="*/ 543463 h 2424021"/>
                    <a:gd name="connsiteX6" fmla="*/ 923025 w 1483743"/>
                    <a:gd name="connsiteY6" fmla="*/ 1138687 h 2424021"/>
                    <a:gd name="connsiteX7" fmla="*/ 690113 w 1483743"/>
                    <a:gd name="connsiteY7" fmla="*/ 2406768 h 2424021"/>
                    <a:gd name="connsiteX8" fmla="*/ 854015 w 1483743"/>
                    <a:gd name="connsiteY8" fmla="*/ 2406770 h 2424021"/>
                    <a:gd name="connsiteX9" fmla="*/ 1130061 w 1483743"/>
                    <a:gd name="connsiteY9" fmla="*/ 1414732 h 2424021"/>
                    <a:gd name="connsiteX10" fmla="*/ 1345720 w 1483743"/>
                    <a:gd name="connsiteY10" fmla="*/ 2424021 h 2424021"/>
                    <a:gd name="connsiteX11" fmla="*/ 1483743 w 1483743"/>
                    <a:gd name="connsiteY11" fmla="*/ 2415395 h 2424021"/>
                    <a:gd name="connsiteX12" fmla="*/ 1086928 w 1483743"/>
                    <a:gd name="connsiteY12" fmla="*/ 51758 h 2424021"/>
                    <a:gd name="connsiteX13" fmla="*/ 974784 w 1483743"/>
                    <a:gd name="connsiteY13" fmla="*/ 0 h 2424021"/>
                    <a:gd name="connsiteX0" fmla="*/ 974784 w 1483743"/>
                    <a:gd name="connsiteY0" fmla="*/ 0 h 2380889"/>
                    <a:gd name="connsiteX1" fmla="*/ 543463 w 1483743"/>
                    <a:gd name="connsiteY1" fmla="*/ 500331 h 2380889"/>
                    <a:gd name="connsiteX2" fmla="*/ 0 w 1483743"/>
                    <a:gd name="connsiteY2" fmla="*/ 664233 h 2380889"/>
                    <a:gd name="connsiteX3" fmla="*/ 112143 w 1483743"/>
                    <a:gd name="connsiteY3" fmla="*/ 750497 h 2380889"/>
                    <a:gd name="connsiteX4" fmla="*/ 681486 w 1483743"/>
                    <a:gd name="connsiteY4" fmla="*/ 612474 h 2380889"/>
                    <a:gd name="connsiteX5" fmla="*/ 888520 w 1483743"/>
                    <a:gd name="connsiteY5" fmla="*/ 500331 h 2380889"/>
                    <a:gd name="connsiteX6" fmla="*/ 923025 w 1483743"/>
                    <a:gd name="connsiteY6" fmla="*/ 1095555 h 2380889"/>
                    <a:gd name="connsiteX7" fmla="*/ 690113 w 1483743"/>
                    <a:gd name="connsiteY7" fmla="*/ 2363636 h 2380889"/>
                    <a:gd name="connsiteX8" fmla="*/ 854015 w 1483743"/>
                    <a:gd name="connsiteY8" fmla="*/ 2363638 h 2380889"/>
                    <a:gd name="connsiteX9" fmla="*/ 1130061 w 1483743"/>
                    <a:gd name="connsiteY9" fmla="*/ 1371600 h 2380889"/>
                    <a:gd name="connsiteX10" fmla="*/ 1345720 w 1483743"/>
                    <a:gd name="connsiteY10" fmla="*/ 2380889 h 2380889"/>
                    <a:gd name="connsiteX11" fmla="*/ 1483743 w 1483743"/>
                    <a:gd name="connsiteY11" fmla="*/ 2372263 h 2380889"/>
                    <a:gd name="connsiteX12" fmla="*/ 1086928 w 1483743"/>
                    <a:gd name="connsiteY12" fmla="*/ 8626 h 2380889"/>
                    <a:gd name="connsiteX13" fmla="*/ 974784 w 1483743"/>
                    <a:gd name="connsiteY13" fmla="*/ 0 h 2380889"/>
                    <a:gd name="connsiteX0" fmla="*/ 974784 w 1483743"/>
                    <a:gd name="connsiteY0" fmla="*/ 0 h 2380889"/>
                    <a:gd name="connsiteX1" fmla="*/ 655606 w 1483743"/>
                    <a:gd name="connsiteY1" fmla="*/ 474452 h 2380889"/>
                    <a:gd name="connsiteX2" fmla="*/ 0 w 1483743"/>
                    <a:gd name="connsiteY2" fmla="*/ 664233 h 2380889"/>
                    <a:gd name="connsiteX3" fmla="*/ 112143 w 1483743"/>
                    <a:gd name="connsiteY3" fmla="*/ 750497 h 2380889"/>
                    <a:gd name="connsiteX4" fmla="*/ 681486 w 1483743"/>
                    <a:gd name="connsiteY4" fmla="*/ 612474 h 2380889"/>
                    <a:gd name="connsiteX5" fmla="*/ 888520 w 1483743"/>
                    <a:gd name="connsiteY5" fmla="*/ 500331 h 2380889"/>
                    <a:gd name="connsiteX6" fmla="*/ 923025 w 1483743"/>
                    <a:gd name="connsiteY6" fmla="*/ 1095555 h 2380889"/>
                    <a:gd name="connsiteX7" fmla="*/ 690113 w 1483743"/>
                    <a:gd name="connsiteY7" fmla="*/ 2363636 h 2380889"/>
                    <a:gd name="connsiteX8" fmla="*/ 854015 w 1483743"/>
                    <a:gd name="connsiteY8" fmla="*/ 2363638 h 2380889"/>
                    <a:gd name="connsiteX9" fmla="*/ 1130061 w 1483743"/>
                    <a:gd name="connsiteY9" fmla="*/ 1371600 h 2380889"/>
                    <a:gd name="connsiteX10" fmla="*/ 1345720 w 1483743"/>
                    <a:gd name="connsiteY10" fmla="*/ 2380889 h 2380889"/>
                    <a:gd name="connsiteX11" fmla="*/ 1483743 w 1483743"/>
                    <a:gd name="connsiteY11" fmla="*/ 2372263 h 2380889"/>
                    <a:gd name="connsiteX12" fmla="*/ 1086928 w 1483743"/>
                    <a:gd name="connsiteY12" fmla="*/ 8626 h 2380889"/>
                    <a:gd name="connsiteX13" fmla="*/ 974784 w 1483743"/>
                    <a:gd name="connsiteY13" fmla="*/ 0 h 2380889"/>
                    <a:gd name="connsiteX0" fmla="*/ 974784 w 1483743"/>
                    <a:gd name="connsiteY0" fmla="*/ 0 h 2380889"/>
                    <a:gd name="connsiteX1" fmla="*/ 655606 w 1483743"/>
                    <a:gd name="connsiteY1" fmla="*/ 474452 h 2380889"/>
                    <a:gd name="connsiteX2" fmla="*/ 77638 w 1483743"/>
                    <a:gd name="connsiteY2" fmla="*/ 638354 h 2380889"/>
                    <a:gd name="connsiteX3" fmla="*/ 0 w 1483743"/>
                    <a:gd name="connsiteY3" fmla="*/ 664233 h 2380889"/>
                    <a:gd name="connsiteX4" fmla="*/ 112143 w 1483743"/>
                    <a:gd name="connsiteY4" fmla="*/ 750497 h 2380889"/>
                    <a:gd name="connsiteX5" fmla="*/ 681486 w 1483743"/>
                    <a:gd name="connsiteY5" fmla="*/ 612474 h 2380889"/>
                    <a:gd name="connsiteX6" fmla="*/ 888520 w 1483743"/>
                    <a:gd name="connsiteY6" fmla="*/ 500331 h 2380889"/>
                    <a:gd name="connsiteX7" fmla="*/ 923025 w 1483743"/>
                    <a:gd name="connsiteY7" fmla="*/ 1095555 h 2380889"/>
                    <a:gd name="connsiteX8" fmla="*/ 690113 w 1483743"/>
                    <a:gd name="connsiteY8" fmla="*/ 2363636 h 2380889"/>
                    <a:gd name="connsiteX9" fmla="*/ 854015 w 1483743"/>
                    <a:gd name="connsiteY9" fmla="*/ 2363638 h 2380889"/>
                    <a:gd name="connsiteX10" fmla="*/ 1130061 w 1483743"/>
                    <a:gd name="connsiteY10" fmla="*/ 1371600 h 2380889"/>
                    <a:gd name="connsiteX11" fmla="*/ 1345720 w 1483743"/>
                    <a:gd name="connsiteY11" fmla="*/ 2380889 h 2380889"/>
                    <a:gd name="connsiteX12" fmla="*/ 1483743 w 1483743"/>
                    <a:gd name="connsiteY12" fmla="*/ 2372263 h 2380889"/>
                    <a:gd name="connsiteX13" fmla="*/ 1086928 w 1483743"/>
                    <a:gd name="connsiteY13" fmla="*/ 8626 h 2380889"/>
                    <a:gd name="connsiteX14" fmla="*/ 974784 w 1483743"/>
                    <a:gd name="connsiteY14" fmla="*/ 0 h 2380889"/>
                    <a:gd name="connsiteX0" fmla="*/ 974784 w 1483743"/>
                    <a:gd name="connsiteY0" fmla="*/ 0 h 2380889"/>
                    <a:gd name="connsiteX1" fmla="*/ 655606 w 1483743"/>
                    <a:gd name="connsiteY1" fmla="*/ 474452 h 2380889"/>
                    <a:gd name="connsiteX2" fmla="*/ 77638 w 1483743"/>
                    <a:gd name="connsiteY2" fmla="*/ 638354 h 2380889"/>
                    <a:gd name="connsiteX3" fmla="*/ 0 w 1483743"/>
                    <a:gd name="connsiteY3" fmla="*/ 664233 h 2380889"/>
                    <a:gd name="connsiteX4" fmla="*/ 112143 w 1483743"/>
                    <a:gd name="connsiteY4" fmla="*/ 750497 h 2380889"/>
                    <a:gd name="connsiteX5" fmla="*/ 681486 w 1483743"/>
                    <a:gd name="connsiteY5" fmla="*/ 612474 h 2380889"/>
                    <a:gd name="connsiteX6" fmla="*/ 888520 w 1483743"/>
                    <a:gd name="connsiteY6" fmla="*/ 500331 h 2380889"/>
                    <a:gd name="connsiteX7" fmla="*/ 923025 w 1483743"/>
                    <a:gd name="connsiteY7" fmla="*/ 1095555 h 2380889"/>
                    <a:gd name="connsiteX8" fmla="*/ 690113 w 1483743"/>
                    <a:gd name="connsiteY8" fmla="*/ 2363636 h 2380889"/>
                    <a:gd name="connsiteX9" fmla="*/ 854015 w 1483743"/>
                    <a:gd name="connsiteY9" fmla="*/ 2363638 h 2380889"/>
                    <a:gd name="connsiteX10" fmla="*/ 1130061 w 1483743"/>
                    <a:gd name="connsiteY10" fmla="*/ 1371600 h 2380889"/>
                    <a:gd name="connsiteX11" fmla="*/ 1345720 w 1483743"/>
                    <a:gd name="connsiteY11" fmla="*/ 2380889 h 2380889"/>
                    <a:gd name="connsiteX12" fmla="*/ 1483743 w 1483743"/>
                    <a:gd name="connsiteY12" fmla="*/ 2372263 h 2380889"/>
                    <a:gd name="connsiteX13" fmla="*/ 1086928 w 1483743"/>
                    <a:gd name="connsiteY13" fmla="*/ 8626 h 2380889"/>
                    <a:gd name="connsiteX14" fmla="*/ 974784 w 1483743"/>
                    <a:gd name="connsiteY14" fmla="*/ 0 h 2380889"/>
                    <a:gd name="connsiteX0" fmla="*/ 974784 w 1483743"/>
                    <a:gd name="connsiteY0" fmla="*/ 0 h 2380889"/>
                    <a:gd name="connsiteX1" fmla="*/ 577968 w 1483743"/>
                    <a:gd name="connsiteY1" fmla="*/ 431320 h 2380889"/>
                    <a:gd name="connsiteX2" fmla="*/ 77638 w 1483743"/>
                    <a:gd name="connsiteY2" fmla="*/ 638354 h 2380889"/>
                    <a:gd name="connsiteX3" fmla="*/ 0 w 1483743"/>
                    <a:gd name="connsiteY3" fmla="*/ 664233 h 2380889"/>
                    <a:gd name="connsiteX4" fmla="*/ 112143 w 1483743"/>
                    <a:gd name="connsiteY4" fmla="*/ 750497 h 2380889"/>
                    <a:gd name="connsiteX5" fmla="*/ 681486 w 1483743"/>
                    <a:gd name="connsiteY5" fmla="*/ 612474 h 2380889"/>
                    <a:gd name="connsiteX6" fmla="*/ 888520 w 1483743"/>
                    <a:gd name="connsiteY6" fmla="*/ 500331 h 2380889"/>
                    <a:gd name="connsiteX7" fmla="*/ 923025 w 1483743"/>
                    <a:gd name="connsiteY7" fmla="*/ 1095555 h 2380889"/>
                    <a:gd name="connsiteX8" fmla="*/ 690113 w 1483743"/>
                    <a:gd name="connsiteY8" fmla="*/ 2363636 h 2380889"/>
                    <a:gd name="connsiteX9" fmla="*/ 854015 w 1483743"/>
                    <a:gd name="connsiteY9" fmla="*/ 2363638 h 2380889"/>
                    <a:gd name="connsiteX10" fmla="*/ 1130061 w 1483743"/>
                    <a:gd name="connsiteY10" fmla="*/ 1371600 h 2380889"/>
                    <a:gd name="connsiteX11" fmla="*/ 1345720 w 1483743"/>
                    <a:gd name="connsiteY11" fmla="*/ 2380889 h 2380889"/>
                    <a:gd name="connsiteX12" fmla="*/ 1483743 w 1483743"/>
                    <a:gd name="connsiteY12" fmla="*/ 2372263 h 2380889"/>
                    <a:gd name="connsiteX13" fmla="*/ 1086928 w 1483743"/>
                    <a:gd name="connsiteY13" fmla="*/ 8626 h 2380889"/>
                    <a:gd name="connsiteX14" fmla="*/ 974784 w 1483743"/>
                    <a:gd name="connsiteY14" fmla="*/ 0 h 2380889"/>
                    <a:gd name="connsiteX0" fmla="*/ 974784 w 1483743"/>
                    <a:gd name="connsiteY0" fmla="*/ 0 h 2380889"/>
                    <a:gd name="connsiteX1" fmla="*/ 577968 w 1483743"/>
                    <a:gd name="connsiteY1" fmla="*/ 431320 h 2380889"/>
                    <a:gd name="connsiteX2" fmla="*/ 0 w 1483743"/>
                    <a:gd name="connsiteY2" fmla="*/ 664233 h 2380889"/>
                    <a:gd name="connsiteX3" fmla="*/ 112143 w 1483743"/>
                    <a:gd name="connsiteY3" fmla="*/ 750497 h 2380889"/>
                    <a:gd name="connsiteX4" fmla="*/ 681486 w 1483743"/>
                    <a:gd name="connsiteY4" fmla="*/ 612474 h 2380889"/>
                    <a:gd name="connsiteX5" fmla="*/ 888520 w 1483743"/>
                    <a:gd name="connsiteY5" fmla="*/ 500331 h 2380889"/>
                    <a:gd name="connsiteX6" fmla="*/ 923025 w 1483743"/>
                    <a:gd name="connsiteY6" fmla="*/ 1095555 h 2380889"/>
                    <a:gd name="connsiteX7" fmla="*/ 690113 w 1483743"/>
                    <a:gd name="connsiteY7" fmla="*/ 2363636 h 2380889"/>
                    <a:gd name="connsiteX8" fmla="*/ 854015 w 1483743"/>
                    <a:gd name="connsiteY8" fmla="*/ 2363638 h 2380889"/>
                    <a:gd name="connsiteX9" fmla="*/ 1130061 w 1483743"/>
                    <a:gd name="connsiteY9" fmla="*/ 1371600 h 2380889"/>
                    <a:gd name="connsiteX10" fmla="*/ 1345720 w 1483743"/>
                    <a:gd name="connsiteY10" fmla="*/ 2380889 h 2380889"/>
                    <a:gd name="connsiteX11" fmla="*/ 1483743 w 1483743"/>
                    <a:gd name="connsiteY11" fmla="*/ 2372263 h 2380889"/>
                    <a:gd name="connsiteX12" fmla="*/ 1086928 w 1483743"/>
                    <a:gd name="connsiteY12" fmla="*/ 8626 h 2380889"/>
                    <a:gd name="connsiteX13" fmla="*/ 974784 w 1483743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52423 w 1406105"/>
                    <a:gd name="connsiteY9" fmla="*/ 1371600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52423 w 1406105"/>
                    <a:gd name="connsiteY9" fmla="*/ 1371600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52423 w 1406105"/>
                    <a:gd name="connsiteY9" fmla="*/ 1371600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52423 w 1406105"/>
                    <a:gd name="connsiteY9" fmla="*/ 1371600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17917 w 1406105"/>
                    <a:gd name="connsiteY9" fmla="*/ 1328468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17917 w 1406105"/>
                    <a:gd name="connsiteY9" fmla="*/ 1328468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17917 w 1406105"/>
                    <a:gd name="connsiteY9" fmla="*/ 1328468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17917 w 1406105"/>
                    <a:gd name="connsiteY9" fmla="*/ 1328468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17917 w 1406105"/>
                    <a:gd name="connsiteY9" fmla="*/ 1328468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17917 w 1406105"/>
                    <a:gd name="connsiteY9" fmla="*/ 1328468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62641 w 1371600"/>
                    <a:gd name="connsiteY0" fmla="*/ 0 h 2380889"/>
                    <a:gd name="connsiteX1" fmla="*/ 465825 w 1371600"/>
                    <a:gd name="connsiteY1" fmla="*/ 431320 h 2380889"/>
                    <a:gd name="connsiteX2" fmla="*/ 319178 w 1371600"/>
                    <a:gd name="connsiteY2" fmla="*/ 560717 h 2380889"/>
                    <a:gd name="connsiteX3" fmla="*/ 0 w 1371600"/>
                    <a:gd name="connsiteY3" fmla="*/ 750497 h 2380889"/>
                    <a:gd name="connsiteX4" fmla="*/ 569343 w 1371600"/>
                    <a:gd name="connsiteY4" fmla="*/ 612474 h 2380889"/>
                    <a:gd name="connsiteX5" fmla="*/ 776377 w 1371600"/>
                    <a:gd name="connsiteY5" fmla="*/ 500331 h 2380889"/>
                    <a:gd name="connsiteX6" fmla="*/ 810882 w 1371600"/>
                    <a:gd name="connsiteY6" fmla="*/ 1095555 h 2380889"/>
                    <a:gd name="connsiteX7" fmla="*/ 577970 w 1371600"/>
                    <a:gd name="connsiteY7" fmla="*/ 2363636 h 2380889"/>
                    <a:gd name="connsiteX8" fmla="*/ 741872 w 1371600"/>
                    <a:gd name="connsiteY8" fmla="*/ 2363638 h 2380889"/>
                    <a:gd name="connsiteX9" fmla="*/ 983412 w 1371600"/>
                    <a:gd name="connsiteY9" fmla="*/ 1328468 h 2380889"/>
                    <a:gd name="connsiteX10" fmla="*/ 1233577 w 1371600"/>
                    <a:gd name="connsiteY10" fmla="*/ 2380889 h 2380889"/>
                    <a:gd name="connsiteX11" fmla="*/ 1371600 w 1371600"/>
                    <a:gd name="connsiteY11" fmla="*/ 2372263 h 2380889"/>
                    <a:gd name="connsiteX12" fmla="*/ 974785 w 1371600"/>
                    <a:gd name="connsiteY12" fmla="*/ 8626 h 2380889"/>
                    <a:gd name="connsiteX13" fmla="*/ 862641 w 1371600"/>
                    <a:gd name="connsiteY13" fmla="*/ 0 h 2380889"/>
                    <a:gd name="connsiteX0" fmla="*/ 862641 w 1371600"/>
                    <a:gd name="connsiteY0" fmla="*/ 0 h 2380889"/>
                    <a:gd name="connsiteX1" fmla="*/ 465825 w 1371600"/>
                    <a:gd name="connsiteY1" fmla="*/ 431320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77969 w 1371600"/>
                    <a:gd name="connsiteY1" fmla="*/ 483078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95223 w 1371600"/>
                    <a:gd name="connsiteY6" fmla="*/ 2346384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95223 w 1371600"/>
                    <a:gd name="connsiteY6" fmla="*/ 2346384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603849 w 1371600"/>
                    <a:gd name="connsiteY6" fmla="*/ 2355010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591783 w 1371600"/>
                    <a:gd name="connsiteY3" fmla="*/ 646133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32475 w 1371600"/>
                    <a:gd name="connsiteY4" fmla="*/ 472282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32475 w 1371600"/>
                    <a:gd name="connsiteY4" fmla="*/ 472282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32475 w 1371600"/>
                    <a:gd name="connsiteY4" fmla="*/ 472282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10035 w 1371600"/>
                    <a:gd name="connsiteY4" fmla="*/ 483502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10035 w 1371600"/>
                    <a:gd name="connsiteY4" fmla="*/ 483502 h 2380889"/>
                    <a:gd name="connsiteX5" fmla="*/ 810882 w 1371600"/>
                    <a:gd name="connsiteY5" fmla="*/ 1095555 h 2380889"/>
                    <a:gd name="connsiteX6" fmla="*/ 606019 w 1371600"/>
                    <a:gd name="connsiteY6" fmla="*/ 2380465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6078"/>
                    <a:gd name="connsiteX1" fmla="*/ 542617 w 1371600"/>
                    <a:gd name="connsiteY1" fmla="*/ 479639 h 2386078"/>
                    <a:gd name="connsiteX2" fmla="*/ 0 w 1371600"/>
                    <a:gd name="connsiteY2" fmla="*/ 750497 h 2386078"/>
                    <a:gd name="connsiteX3" fmla="*/ 619833 w 1371600"/>
                    <a:gd name="connsiteY3" fmla="*/ 612474 h 2386078"/>
                    <a:gd name="connsiteX4" fmla="*/ 810035 w 1371600"/>
                    <a:gd name="connsiteY4" fmla="*/ 483502 h 2386078"/>
                    <a:gd name="connsiteX5" fmla="*/ 810882 w 1371600"/>
                    <a:gd name="connsiteY5" fmla="*/ 1095555 h 2386078"/>
                    <a:gd name="connsiteX6" fmla="*/ 606019 w 1371600"/>
                    <a:gd name="connsiteY6" fmla="*/ 2380465 h 2386078"/>
                    <a:gd name="connsiteX7" fmla="*/ 741872 w 1371600"/>
                    <a:gd name="connsiteY7" fmla="*/ 2386078 h 2386078"/>
                    <a:gd name="connsiteX8" fmla="*/ 1026544 w 1371600"/>
                    <a:gd name="connsiteY8" fmla="*/ 1345720 h 2386078"/>
                    <a:gd name="connsiteX9" fmla="*/ 1233577 w 1371600"/>
                    <a:gd name="connsiteY9" fmla="*/ 2380889 h 2386078"/>
                    <a:gd name="connsiteX10" fmla="*/ 1371600 w 1371600"/>
                    <a:gd name="connsiteY10" fmla="*/ 2372263 h 2386078"/>
                    <a:gd name="connsiteX11" fmla="*/ 974785 w 1371600"/>
                    <a:gd name="connsiteY11" fmla="*/ 8626 h 2386078"/>
                    <a:gd name="connsiteX12" fmla="*/ 862641 w 1371600"/>
                    <a:gd name="connsiteY12" fmla="*/ 0 h 2386078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10035 w 1371600"/>
                    <a:gd name="connsiteY4" fmla="*/ 483502 h 2380889"/>
                    <a:gd name="connsiteX5" fmla="*/ 810882 w 1371600"/>
                    <a:gd name="connsiteY5" fmla="*/ 1095555 h 2380889"/>
                    <a:gd name="connsiteX6" fmla="*/ 606019 w 1371600"/>
                    <a:gd name="connsiteY6" fmla="*/ 2380465 h 2380889"/>
                    <a:gd name="connsiteX7" fmla="*/ 747482 w 1371600"/>
                    <a:gd name="connsiteY7" fmla="*/ 238046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10035 w 1371600"/>
                    <a:gd name="connsiteY4" fmla="*/ 483502 h 2380889"/>
                    <a:gd name="connsiteX5" fmla="*/ 810882 w 1371600"/>
                    <a:gd name="connsiteY5" fmla="*/ 1095555 h 2380889"/>
                    <a:gd name="connsiteX6" fmla="*/ 606019 w 1371600"/>
                    <a:gd name="connsiteY6" fmla="*/ 2380465 h 2380889"/>
                    <a:gd name="connsiteX7" fmla="*/ 747482 w 1371600"/>
                    <a:gd name="connsiteY7" fmla="*/ 238046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10035 w 1371600"/>
                    <a:gd name="connsiteY4" fmla="*/ 483502 h 2380889"/>
                    <a:gd name="connsiteX5" fmla="*/ 810882 w 1371600"/>
                    <a:gd name="connsiteY5" fmla="*/ 1095555 h 2380889"/>
                    <a:gd name="connsiteX6" fmla="*/ 606019 w 1371600"/>
                    <a:gd name="connsiteY6" fmla="*/ 2380465 h 2380889"/>
                    <a:gd name="connsiteX7" fmla="*/ 747482 w 1371600"/>
                    <a:gd name="connsiteY7" fmla="*/ 238046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7210"/>
                    <a:gd name="connsiteY0" fmla="*/ 0 h 2380889"/>
                    <a:gd name="connsiteX1" fmla="*/ 542617 w 1377210"/>
                    <a:gd name="connsiteY1" fmla="*/ 479639 h 2380889"/>
                    <a:gd name="connsiteX2" fmla="*/ 0 w 1377210"/>
                    <a:gd name="connsiteY2" fmla="*/ 750497 h 2380889"/>
                    <a:gd name="connsiteX3" fmla="*/ 619833 w 1377210"/>
                    <a:gd name="connsiteY3" fmla="*/ 612474 h 2380889"/>
                    <a:gd name="connsiteX4" fmla="*/ 810035 w 1377210"/>
                    <a:gd name="connsiteY4" fmla="*/ 483502 h 2380889"/>
                    <a:gd name="connsiteX5" fmla="*/ 810882 w 1377210"/>
                    <a:gd name="connsiteY5" fmla="*/ 1095555 h 2380889"/>
                    <a:gd name="connsiteX6" fmla="*/ 606019 w 1377210"/>
                    <a:gd name="connsiteY6" fmla="*/ 2380465 h 2380889"/>
                    <a:gd name="connsiteX7" fmla="*/ 747482 w 1377210"/>
                    <a:gd name="connsiteY7" fmla="*/ 2380468 h 2380889"/>
                    <a:gd name="connsiteX8" fmla="*/ 1026544 w 1377210"/>
                    <a:gd name="connsiteY8" fmla="*/ 1345720 h 2380889"/>
                    <a:gd name="connsiteX9" fmla="*/ 1233577 w 1377210"/>
                    <a:gd name="connsiteY9" fmla="*/ 2380889 h 2380889"/>
                    <a:gd name="connsiteX10" fmla="*/ 1377210 w 1377210"/>
                    <a:gd name="connsiteY10" fmla="*/ 2377873 h 2380889"/>
                    <a:gd name="connsiteX11" fmla="*/ 974785 w 1377210"/>
                    <a:gd name="connsiteY11" fmla="*/ 8626 h 2380889"/>
                    <a:gd name="connsiteX12" fmla="*/ 862641 w 1377210"/>
                    <a:gd name="connsiteY12" fmla="*/ 0 h 2380889"/>
                    <a:gd name="connsiteX0" fmla="*/ 862641 w 1377210"/>
                    <a:gd name="connsiteY0" fmla="*/ 0 h 2380889"/>
                    <a:gd name="connsiteX1" fmla="*/ 542617 w 1377210"/>
                    <a:gd name="connsiteY1" fmla="*/ 479639 h 2380889"/>
                    <a:gd name="connsiteX2" fmla="*/ 165490 w 1377210"/>
                    <a:gd name="connsiteY2" fmla="*/ 658782 h 2380889"/>
                    <a:gd name="connsiteX3" fmla="*/ 0 w 1377210"/>
                    <a:gd name="connsiteY3" fmla="*/ 750497 h 2380889"/>
                    <a:gd name="connsiteX4" fmla="*/ 619833 w 1377210"/>
                    <a:gd name="connsiteY4" fmla="*/ 612474 h 2380889"/>
                    <a:gd name="connsiteX5" fmla="*/ 810035 w 1377210"/>
                    <a:gd name="connsiteY5" fmla="*/ 483502 h 2380889"/>
                    <a:gd name="connsiteX6" fmla="*/ 810882 w 1377210"/>
                    <a:gd name="connsiteY6" fmla="*/ 1095555 h 2380889"/>
                    <a:gd name="connsiteX7" fmla="*/ 606019 w 1377210"/>
                    <a:gd name="connsiteY7" fmla="*/ 2380465 h 2380889"/>
                    <a:gd name="connsiteX8" fmla="*/ 747482 w 1377210"/>
                    <a:gd name="connsiteY8" fmla="*/ 2380468 h 2380889"/>
                    <a:gd name="connsiteX9" fmla="*/ 1026544 w 1377210"/>
                    <a:gd name="connsiteY9" fmla="*/ 1345720 h 2380889"/>
                    <a:gd name="connsiteX10" fmla="*/ 1233577 w 1377210"/>
                    <a:gd name="connsiteY10" fmla="*/ 2380889 h 2380889"/>
                    <a:gd name="connsiteX11" fmla="*/ 1377210 w 1377210"/>
                    <a:gd name="connsiteY11" fmla="*/ 2377873 h 2380889"/>
                    <a:gd name="connsiteX12" fmla="*/ 974785 w 1377210"/>
                    <a:gd name="connsiteY12" fmla="*/ 8626 h 2380889"/>
                    <a:gd name="connsiteX13" fmla="*/ 862641 w 1377210"/>
                    <a:gd name="connsiteY13" fmla="*/ 0 h 2380889"/>
                    <a:gd name="connsiteX0" fmla="*/ 862641 w 1377210"/>
                    <a:gd name="connsiteY0" fmla="*/ 0 h 2380889"/>
                    <a:gd name="connsiteX1" fmla="*/ 542617 w 1377210"/>
                    <a:gd name="connsiteY1" fmla="*/ 479639 h 2380889"/>
                    <a:gd name="connsiteX2" fmla="*/ 47684 w 1377210"/>
                    <a:gd name="connsiteY2" fmla="*/ 670001 h 2380889"/>
                    <a:gd name="connsiteX3" fmla="*/ 0 w 1377210"/>
                    <a:gd name="connsiteY3" fmla="*/ 750497 h 2380889"/>
                    <a:gd name="connsiteX4" fmla="*/ 619833 w 1377210"/>
                    <a:gd name="connsiteY4" fmla="*/ 612474 h 2380889"/>
                    <a:gd name="connsiteX5" fmla="*/ 810035 w 1377210"/>
                    <a:gd name="connsiteY5" fmla="*/ 483502 h 2380889"/>
                    <a:gd name="connsiteX6" fmla="*/ 810882 w 1377210"/>
                    <a:gd name="connsiteY6" fmla="*/ 1095555 h 2380889"/>
                    <a:gd name="connsiteX7" fmla="*/ 606019 w 1377210"/>
                    <a:gd name="connsiteY7" fmla="*/ 2380465 h 2380889"/>
                    <a:gd name="connsiteX8" fmla="*/ 747482 w 1377210"/>
                    <a:gd name="connsiteY8" fmla="*/ 2380468 h 2380889"/>
                    <a:gd name="connsiteX9" fmla="*/ 1026544 w 1377210"/>
                    <a:gd name="connsiteY9" fmla="*/ 1345720 h 2380889"/>
                    <a:gd name="connsiteX10" fmla="*/ 1233577 w 1377210"/>
                    <a:gd name="connsiteY10" fmla="*/ 2380889 h 2380889"/>
                    <a:gd name="connsiteX11" fmla="*/ 1377210 w 1377210"/>
                    <a:gd name="connsiteY11" fmla="*/ 2377873 h 2380889"/>
                    <a:gd name="connsiteX12" fmla="*/ 974785 w 1377210"/>
                    <a:gd name="connsiteY12" fmla="*/ 8626 h 2380889"/>
                    <a:gd name="connsiteX13" fmla="*/ 862641 w 1377210"/>
                    <a:gd name="connsiteY13" fmla="*/ 0 h 2380889"/>
                    <a:gd name="connsiteX0" fmla="*/ 814957 w 1329526"/>
                    <a:gd name="connsiteY0" fmla="*/ 0 h 2380889"/>
                    <a:gd name="connsiteX1" fmla="*/ 494933 w 1329526"/>
                    <a:gd name="connsiteY1" fmla="*/ 479639 h 2380889"/>
                    <a:gd name="connsiteX2" fmla="*/ 0 w 1329526"/>
                    <a:gd name="connsiteY2" fmla="*/ 670001 h 2380889"/>
                    <a:gd name="connsiteX3" fmla="*/ 30854 w 1329526"/>
                    <a:gd name="connsiteY3" fmla="*/ 744887 h 2380889"/>
                    <a:gd name="connsiteX4" fmla="*/ 572149 w 1329526"/>
                    <a:gd name="connsiteY4" fmla="*/ 612474 h 2380889"/>
                    <a:gd name="connsiteX5" fmla="*/ 762351 w 1329526"/>
                    <a:gd name="connsiteY5" fmla="*/ 483502 h 2380889"/>
                    <a:gd name="connsiteX6" fmla="*/ 763198 w 1329526"/>
                    <a:gd name="connsiteY6" fmla="*/ 1095555 h 2380889"/>
                    <a:gd name="connsiteX7" fmla="*/ 558335 w 1329526"/>
                    <a:gd name="connsiteY7" fmla="*/ 2380465 h 2380889"/>
                    <a:gd name="connsiteX8" fmla="*/ 699798 w 1329526"/>
                    <a:gd name="connsiteY8" fmla="*/ 2380468 h 2380889"/>
                    <a:gd name="connsiteX9" fmla="*/ 978860 w 1329526"/>
                    <a:gd name="connsiteY9" fmla="*/ 1345720 h 2380889"/>
                    <a:gd name="connsiteX10" fmla="*/ 1185893 w 1329526"/>
                    <a:gd name="connsiteY10" fmla="*/ 2380889 h 2380889"/>
                    <a:gd name="connsiteX11" fmla="*/ 1329526 w 1329526"/>
                    <a:gd name="connsiteY11" fmla="*/ 2377873 h 2380889"/>
                    <a:gd name="connsiteX12" fmla="*/ 927101 w 1329526"/>
                    <a:gd name="connsiteY12" fmla="*/ 8626 h 2380889"/>
                    <a:gd name="connsiteX13" fmla="*/ 814957 w 1329526"/>
                    <a:gd name="connsiteY13" fmla="*/ 0 h 2380889"/>
                    <a:gd name="connsiteX0" fmla="*/ 814957 w 1329526"/>
                    <a:gd name="connsiteY0" fmla="*/ 0 h 2380889"/>
                    <a:gd name="connsiteX1" fmla="*/ 494933 w 1329526"/>
                    <a:gd name="connsiteY1" fmla="*/ 479639 h 2380889"/>
                    <a:gd name="connsiteX2" fmla="*/ 0 w 1329526"/>
                    <a:gd name="connsiteY2" fmla="*/ 670001 h 2380889"/>
                    <a:gd name="connsiteX3" fmla="*/ 30854 w 1329526"/>
                    <a:gd name="connsiteY3" fmla="*/ 744887 h 2380889"/>
                    <a:gd name="connsiteX4" fmla="*/ 572149 w 1329526"/>
                    <a:gd name="connsiteY4" fmla="*/ 612474 h 2380889"/>
                    <a:gd name="connsiteX5" fmla="*/ 762351 w 1329526"/>
                    <a:gd name="connsiteY5" fmla="*/ 483502 h 2380889"/>
                    <a:gd name="connsiteX6" fmla="*/ 763198 w 1329526"/>
                    <a:gd name="connsiteY6" fmla="*/ 1095555 h 2380889"/>
                    <a:gd name="connsiteX7" fmla="*/ 558335 w 1329526"/>
                    <a:gd name="connsiteY7" fmla="*/ 2380465 h 2380889"/>
                    <a:gd name="connsiteX8" fmla="*/ 699798 w 1329526"/>
                    <a:gd name="connsiteY8" fmla="*/ 2380468 h 2380889"/>
                    <a:gd name="connsiteX9" fmla="*/ 962030 w 1329526"/>
                    <a:gd name="connsiteY9" fmla="*/ 1407428 h 2380889"/>
                    <a:gd name="connsiteX10" fmla="*/ 1185893 w 1329526"/>
                    <a:gd name="connsiteY10" fmla="*/ 2380889 h 2380889"/>
                    <a:gd name="connsiteX11" fmla="*/ 1329526 w 1329526"/>
                    <a:gd name="connsiteY11" fmla="*/ 2377873 h 2380889"/>
                    <a:gd name="connsiteX12" fmla="*/ 927101 w 1329526"/>
                    <a:gd name="connsiteY12" fmla="*/ 8626 h 2380889"/>
                    <a:gd name="connsiteX13" fmla="*/ 814957 w 1329526"/>
                    <a:gd name="connsiteY13" fmla="*/ 0 h 2380889"/>
                    <a:gd name="connsiteX0" fmla="*/ 814957 w 1329526"/>
                    <a:gd name="connsiteY0" fmla="*/ 0 h 2380889"/>
                    <a:gd name="connsiteX1" fmla="*/ 494933 w 1329526"/>
                    <a:gd name="connsiteY1" fmla="*/ 479639 h 2380889"/>
                    <a:gd name="connsiteX2" fmla="*/ 0 w 1329526"/>
                    <a:gd name="connsiteY2" fmla="*/ 670001 h 2380889"/>
                    <a:gd name="connsiteX3" fmla="*/ 30854 w 1329526"/>
                    <a:gd name="connsiteY3" fmla="*/ 744887 h 2380889"/>
                    <a:gd name="connsiteX4" fmla="*/ 572149 w 1329526"/>
                    <a:gd name="connsiteY4" fmla="*/ 612474 h 2380889"/>
                    <a:gd name="connsiteX5" fmla="*/ 762351 w 1329526"/>
                    <a:gd name="connsiteY5" fmla="*/ 483502 h 2380889"/>
                    <a:gd name="connsiteX6" fmla="*/ 763198 w 1329526"/>
                    <a:gd name="connsiteY6" fmla="*/ 1095555 h 2380889"/>
                    <a:gd name="connsiteX7" fmla="*/ 558335 w 1329526"/>
                    <a:gd name="connsiteY7" fmla="*/ 2380465 h 2380889"/>
                    <a:gd name="connsiteX8" fmla="*/ 699798 w 1329526"/>
                    <a:gd name="connsiteY8" fmla="*/ 2380468 h 2380889"/>
                    <a:gd name="connsiteX9" fmla="*/ 978859 w 1329526"/>
                    <a:gd name="connsiteY9" fmla="*/ 1418648 h 2380889"/>
                    <a:gd name="connsiteX10" fmla="*/ 1185893 w 1329526"/>
                    <a:gd name="connsiteY10" fmla="*/ 2380889 h 2380889"/>
                    <a:gd name="connsiteX11" fmla="*/ 1329526 w 1329526"/>
                    <a:gd name="connsiteY11" fmla="*/ 2377873 h 2380889"/>
                    <a:gd name="connsiteX12" fmla="*/ 927101 w 1329526"/>
                    <a:gd name="connsiteY12" fmla="*/ 8626 h 2380889"/>
                    <a:gd name="connsiteX13" fmla="*/ 814957 w 1329526"/>
                    <a:gd name="connsiteY13" fmla="*/ 0 h 23808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329526" h="2380889">
                      <a:moveTo>
                        <a:pt x="814957" y="0"/>
                      </a:moveTo>
                      <a:lnTo>
                        <a:pt x="494933" y="479639"/>
                      </a:lnTo>
                      <a:lnTo>
                        <a:pt x="0" y="670001"/>
                      </a:lnTo>
                      <a:lnTo>
                        <a:pt x="30854" y="744887"/>
                      </a:lnTo>
                      <a:lnTo>
                        <a:pt x="572149" y="612474"/>
                      </a:lnTo>
                      <a:lnTo>
                        <a:pt x="762351" y="483502"/>
                      </a:lnTo>
                      <a:cubicBezTo>
                        <a:pt x="794421" y="764187"/>
                        <a:pt x="770396" y="887797"/>
                        <a:pt x="763198" y="1095555"/>
                      </a:cubicBezTo>
                      <a:cubicBezTo>
                        <a:pt x="616550" y="1699404"/>
                        <a:pt x="730862" y="1724858"/>
                        <a:pt x="558335" y="2380465"/>
                      </a:cubicBezTo>
                      <a:lnTo>
                        <a:pt x="699798" y="2380468"/>
                      </a:lnTo>
                      <a:cubicBezTo>
                        <a:pt x="819580" y="2080289"/>
                        <a:pt x="797846" y="1640765"/>
                        <a:pt x="978859" y="1418648"/>
                      </a:cubicBezTo>
                      <a:cubicBezTo>
                        <a:pt x="1157137" y="1864345"/>
                        <a:pt x="1102505" y="2030082"/>
                        <a:pt x="1185893" y="2380889"/>
                      </a:cubicBezTo>
                      <a:lnTo>
                        <a:pt x="1329526" y="2377873"/>
                      </a:lnTo>
                      <a:cubicBezTo>
                        <a:pt x="1110990" y="727352"/>
                        <a:pt x="1344044" y="391063"/>
                        <a:pt x="927101" y="8626"/>
                      </a:cubicBezTo>
                      <a:lnTo>
                        <a:pt x="814957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</p:grpSp>
        <p:grpSp>
          <p:nvGrpSpPr>
            <p:cNvPr id="174" name="群組 173"/>
            <p:cNvGrpSpPr/>
            <p:nvPr/>
          </p:nvGrpSpPr>
          <p:grpSpPr>
            <a:xfrm>
              <a:off x="356067" y="4945108"/>
              <a:ext cx="607621" cy="356618"/>
              <a:chOff x="1684782" y="2683742"/>
              <a:chExt cx="5565258" cy="3266301"/>
            </a:xfrm>
          </p:grpSpPr>
          <p:grpSp>
            <p:nvGrpSpPr>
              <p:cNvPr id="175" name="群組 174"/>
              <p:cNvGrpSpPr/>
              <p:nvPr/>
            </p:nvGrpSpPr>
            <p:grpSpPr>
              <a:xfrm>
                <a:off x="1684782" y="2683742"/>
                <a:ext cx="4978070" cy="3255586"/>
                <a:chOff x="1684782" y="2683742"/>
                <a:chExt cx="4978070" cy="3255586"/>
              </a:xfrm>
            </p:grpSpPr>
            <p:sp>
              <p:nvSpPr>
                <p:cNvPr id="179" name="矩形 5"/>
                <p:cNvSpPr/>
                <p:nvPr/>
              </p:nvSpPr>
              <p:spPr>
                <a:xfrm>
                  <a:off x="1684782" y="4054555"/>
                  <a:ext cx="4978070" cy="856663"/>
                </a:xfrm>
                <a:custGeom>
                  <a:avLst/>
                  <a:gdLst>
                    <a:gd name="connsiteX0" fmla="*/ 0 w 2736386"/>
                    <a:gd name="connsiteY0" fmla="*/ 0 h 570017"/>
                    <a:gd name="connsiteX1" fmla="*/ 2736386 w 2736386"/>
                    <a:gd name="connsiteY1" fmla="*/ 0 h 570017"/>
                    <a:gd name="connsiteX2" fmla="*/ 2736386 w 2736386"/>
                    <a:gd name="connsiteY2" fmla="*/ 570017 h 570017"/>
                    <a:gd name="connsiteX3" fmla="*/ 0 w 2736386"/>
                    <a:gd name="connsiteY3" fmla="*/ 570017 h 570017"/>
                    <a:gd name="connsiteX4" fmla="*/ 0 w 2736386"/>
                    <a:gd name="connsiteY4" fmla="*/ 0 h 570017"/>
                    <a:gd name="connsiteX0" fmla="*/ 0 w 2736386"/>
                    <a:gd name="connsiteY0" fmla="*/ 0 h 570017"/>
                    <a:gd name="connsiteX1" fmla="*/ 2736386 w 2736386"/>
                    <a:gd name="connsiteY1" fmla="*/ 0 h 570017"/>
                    <a:gd name="connsiteX2" fmla="*/ 2736386 w 2736386"/>
                    <a:gd name="connsiteY2" fmla="*/ 570017 h 570017"/>
                    <a:gd name="connsiteX3" fmla="*/ 1521093 w 2736386"/>
                    <a:gd name="connsiteY3" fmla="*/ 558012 h 570017"/>
                    <a:gd name="connsiteX4" fmla="*/ 0 w 2736386"/>
                    <a:gd name="connsiteY4" fmla="*/ 570017 h 570017"/>
                    <a:gd name="connsiteX5" fmla="*/ 0 w 2736386"/>
                    <a:gd name="connsiteY5" fmla="*/ 0 h 570017"/>
                    <a:gd name="connsiteX0" fmla="*/ 0 w 2736386"/>
                    <a:gd name="connsiteY0" fmla="*/ 0 h 570017"/>
                    <a:gd name="connsiteX1" fmla="*/ 2736386 w 2736386"/>
                    <a:gd name="connsiteY1" fmla="*/ 0 h 570017"/>
                    <a:gd name="connsiteX2" fmla="*/ 2736386 w 2736386"/>
                    <a:gd name="connsiteY2" fmla="*/ 570017 h 570017"/>
                    <a:gd name="connsiteX3" fmla="*/ 2174235 w 2736386"/>
                    <a:gd name="connsiteY3" fmla="*/ 567342 h 570017"/>
                    <a:gd name="connsiteX4" fmla="*/ 0 w 2736386"/>
                    <a:gd name="connsiteY4" fmla="*/ 570017 h 570017"/>
                    <a:gd name="connsiteX5" fmla="*/ 0 w 2736386"/>
                    <a:gd name="connsiteY5" fmla="*/ 0 h 570017"/>
                    <a:gd name="connsiteX0" fmla="*/ 0 w 2736386"/>
                    <a:gd name="connsiteY0" fmla="*/ 0 h 570017"/>
                    <a:gd name="connsiteX1" fmla="*/ 2736386 w 2736386"/>
                    <a:gd name="connsiteY1" fmla="*/ 0 h 570017"/>
                    <a:gd name="connsiteX2" fmla="*/ 2727055 w 2736386"/>
                    <a:gd name="connsiteY2" fmla="*/ 374074 h 570017"/>
                    <a:gd name="connsiteX3" fmla="*/ 2174235 w 2736386"/>
                    <a:gd name="connsiteY3" fmla="*/ 567342 h 570017"/>
                    <a:gd name="connsiteX4" fmla="*/ 0 w 2736386"/>
                    <a:gd name="connsiteY4" fmla="*/ 570017 h 570017"/>
                    <a:gd name="connsiteX5" fmla="*/ 0 w 2736386"/>
                    <a:gd name="connsiteY5" fmla="*/ 0 h 570017"/>
                    <a:gd name="connsiteX0" fmla="*/ 0 w 2736386"/>
                    <a:gd name="connsiteY0" fmla="*/ 0 h 570017"/>
                    <a:gd name="connsiteX1" fmla="*/ 2736386 w 2736386"/>
                    <a:gd name="connsiteY1" fmla="*/ 0 h 570017"/>
                    <a:gd name="connsiteX2" fmla="*/ 2736385 w 2736386"/>
                    <a:gd name="connsiteY2" fmla="*/ 383405 h 570017"/>
                    <a:gd name="connsiteX3" fmla="*/ 2174235 w 2736386"/>
                    <a:gd name="connsiteY3" fmla="*/ 567342 h 570017"/>
                    <a:gd name="connsiteX4" fmla="*/ 0 w 2736386"/>
                    <a:gd name="connsiteY4" fmla="*/ 570017 h 570017"/>
                    <a:gd name="connsiteX5" fmla="*/ 0 w 2736386"/>
                    <a:gd name="connsiteY5" fmla="*/ 0 h 5700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736386" h="570017">
                      <a:moveTo>
                        <a:pt x="0" y="0"/>
                      </a:moveTo>
                      <a:lnTo>
                        <a:pt x="2736386" y="0"/>
                      </a:lnTo>
                      <a:cubicBezTo>
                        <a:pt x="2736386" y="127802"/>
                        <a:pt x="2736385" y="255603"/>
                        <a:pt x="2736385" y="383405"/>
                      </a:cubicBezTo>
                      <a:lnTo>
                        <a:pt x="2174235" y="567342"/>
                      </a:lnTo>
                      <a:lnTo>
                        <a:pt x="0" y="57001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 w="1905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80" name="矩形 6"/>
                <p:cNvSpPr/>
                <p:nvPr/>
              </p:nvSpPr>
              <p:spPr>
                <a:xfrm>
                  <a:off x="2225877" y="2683742"/>
                  <a:ext cx="2380816" cy="1370813"/>
                </a:xfrm>
                <a:custGeom>
                  <a:avLst/>
                  <a:gdLst>
                    <a:gd name="connsiteX0" fmla="*/ 0 w 1759103"/>
                    <a:gd name="connsiteY0" fmla="*/ 0 h 912128"/>
                    <a:gd name="connsiteX1" fmla="*/ 1759103 w 1759103"/>
                    <a:gd name="connsiteY1" fmla="*/ 0 h 912128"/>
                    <a:gd name="connsiteX2" fmla="*/ 1759103 w 1759103"/>
                    <a:gd name="connsiteY2" fmla="*/ 912128 h 912128"/>
                    <a:gd name="connsiteX3" fmla="*/ 0 w 1759103"/>
                    <a:gd name="connsiteY3" fmla="*/ 912128 h 912128"/>
                    <a:gd name="connsiteX4" fmla="*/ 0 w 1759103"/>
                    <a:gd name="connsiteY4" fmla="*/ 0 h 912128"/>
                    <a:gd name="connsiteX0" fmla="*/ 0 w 1759103"/>
                    <a:gd name="connsiteY0" fmla="*/ 0 h 912128"/>
                    <a:gd name="connsiteX1" fmla="*/ 1432532 w 1759103"/>
                    <a:gd name="connsiteY1" fmla="*/ 0 h 912128"/>
                    <a:gd name="connsiteX2" fmla="*/ 1759103 w 1759103"/>
                    <a:gd name="connsiteY2" fmla="*/ 912128 h 912128"/>
                    <a:gd name="connsiteX3" fmla="*/ 0 w 1759103"/>
                    <a:gd name="connsiteY3" fmla="*/ 912128 h 912128"/>
                    <a:gd name="connsiteX4" fmla="*/ 0 w 1759103"/>
                    <a:gd name="connsiteY4" fmla="*/ 0 h 9121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59103" h="912128">
                      <a:moveTo>
                        <a:pt x="0" y="0"/>
                      </a:moveTo>
                      <a:lnTo>
                        <a:pt x="1432532" y="0"/>
                      </a:lnTo>
                      <a:lnTo>
                        <a:pt x="1759103" y="912128"/>
                      </a:lnTo>
                      <a:lnTo>
                        <a:pt x="0" y="91212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 w="1905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81" name="矩形 180"/>
                <p:cNvSpPr/>
                <p:nvPr/>
              </p:nvSpPr>
              <p:spPr>
                <a:xfrm>
                  <a:off x="2235817" y="4911218"/>
                  <a:ext cx="3344846" cy="102811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905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  <p:grpSp>
            <p:nvGrpSpPr>
              <p:cNvPr id="176" name="群組 175"/>
              <p:cNvGrpSpPr/>
              <p:nvPr/>
            </p:nvGrpSpPr>
            <p:grpSpPr>
              <a:xfrm>
                <a:off x="5690281" y="2719553"/>
                <a:ext cx="1559759" cy="3230490"/>
                <a:chOff x="4162484" y="2957042"/>
                <a:chExt cx="1329526" cy="2753644"/>
              </a:xfrm>
            </p:grpSpPr>
            <p:sp>
              <p:nvSpPr>
                <p:cNvPr id="177" name="橢圓 176"/>
                <p:cNvSpPr/>
                <p:nvPr/>
              </p:nvSpPr>
              <p:spPr>
                <a:xfrm>
                  <a:off x="4784576" y="2957042"/>
                  <a:ext cx="432048" cy="43204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78" name="手繪多邊形 177"/>
                <p:cNvSpPr/>
                <p:nvPr/>
              </p:nvSpPr>
              <p:spPr>
                <a:xfrm>
                  <a:off x="4162484" y="3329797"/>
                  <a:ext cx="1329526" cy="2380889"/>
                </a:xfrm>
                <a:custGeom>
                  <a:avLst/>
                  <a:gdLst>
                    <a:gd name="connsiteX0" fmla="*/ 888520 w 1725283"/>
                    <a:gd name="connsiteY0" fmla="*/ 8627 h 2424023"/>
                    <a:gd name="connsiteX1" fmla="*/ 612475 w 1725283"/>
                    <a:gd name="connsiteY1" fmla="*/ 388189 h 2424023"/>
                    <a:gd name="connsiteX2" fmla="*/ 0 w 1725283"/>
                    <a:gd name="connsiteY2" fmla="*/ 621102 h 2424023"/>
                    <a:gd name="connsiteX3" fmla="*/ 112143 w 1725283"/>
                    <a:gd name="connsiteY3" fmla="*/ 707366 h 2424023"/>
                    <a:gd name="connsiteX4" fmla="*/ 534837 w 1725283"/>
                    <a:gd name="connsiteY4" fmla="*/ 621102 h 2424023"/>
                    <a:gd name="connsiteX5" fmla="*/ 888520 w 1725283"/>
                    <a:gd name="connsiteY5" fmla="*/ 457200 h 2424023"/>
                    <a:gd name="connsiteX6" fmla="*/ 888520 w 1725283"/>
                    <a:gd name="connsiteY6" fmla="*/ 1362974 h 2424023"/>
                    <a:gd name="connsiteX7" fmla="*/ 500332 w 1725283"/>
                    <a:gd name="connsiteY7" fmla="*/ 2346385 h 2424023"/>
                    <a:gd name="connsiteX8" fmla="*/ 621101 w 1725283"/>
                    <a:gd name="connsiteY8" fmla="*/ 2355012 h 2424023"/>
                    <a:gd name="connsiteX9" fmla="*/ 1121434 w 1725283"/>
                    <a:gd name="connsiteY9" fmla="*/ 1423359 h 2424023"/>
                    <a:gd name="connsiteX10" fmla="*/ 1535501 w 1725283"/>
                    <a:gd name="connsiteY10" fmla="*/ 2424023 h 2424023"/>
                    <a:gd name="connsiteX11" fmla="*/ 1725283 w 1725283"/>
                    <a:gd name="connsiteY11" fmla="*/ 2424023 h 2424023"/>
                    <a:gd name="connsiteX12" fmla="*/ 1293962 w 1725283"/>
                    <a:gd name="connsiteY12" fmla="*/ 1224951 h 2424023"/>
                    <a:gd name="connsiteX13" fmla="*/ 1147313 w 1725283"/>
                    <a:gd name="connsiteY13" fmla="*/ 0 h 2424023"/>
                    <a:gd name="connsiteX14" fmla="*/ 888520 w 1725283"/>
                    <a:gd name="connsiteY14" fmla="*/ 8627 h 2424023"/>
                    <a:gd name="connsiteX0" fmla="*/ 888520 w 1725283"/>
                    <a:gd name="connsiteY0" fmla="*/ 8627 h 2424023"/>
                    <a:gd name="connsiteX1" fmla="*/ 612475 w 1725283"/>
                    <a:gd name="connsiteY1" fmla="*/ 388189 h 2424023"/>
                    <a:gd name="connsiteX2" fmla="*/ 0 w 1725283"/>
                    <a:gd name="connsiteY2" fmla="*/ 621102 h 2424023"/>
                    <a:gd name="connsiteX3" fmla="*/ 112143 w 1725283"/>
                    <a:gd name="connsiteY3" fmla="*/ 707366 h 2424023"/>
                    <a:gd name="connsiteX4" fmla="*/ 534837 w 1725283"/>
                    <a:gd name="connsiteY4" fmla="*/ 621102 h 2424023"/>
                    <a:gd name="connsiteX5" fmla="*/ 888520 w 1725283"/>
                    <a:gd name="connsiteY5" fmla="*/ 457200 h 2424023"/>
                    <a:gd name="connsiteX6" fmla="*/ 923025 w 1725283"/>
                    <a:gd name="connsiteY6" fmla="*/ 1052424 h 2424023"/>
                    <a:gd name="connsiteX7" fmla="*/ 500332 w 1725283"/>
                    <a:gd name="connsiteY7" fmla="*/ 2346385 h 2424023"/>
                    <a:gd name="connsiteX8" fmla="*/ 621101 w 1725283"/>
                    <a:gd name="connsiteY8" fmla="*/ 2355012 h 2424023"/>
                    <a:gd name="connsiteX9" fmla="*/ 1121434 w 1725283"/>
                    <a:gd name="connsiteY9" fmla="*/ 1423359 h 2424023"/>
                    <a:gd name="connsiteX10" fmla="*/ 1535501 w 1725283"/>
                    <a:gd name="connsiteY10" fmla="*/ 2424023 h 2424023"/>
                    <a:gd name="connsiteX11" fmla="*/ 1725283 w 1725283"/>
                    <a:gd name="connsiteY11" fmla="*/ 2424023 h 2424023"/>
                    <a:gd name="connsiteX12" fmla="*/ 1293962 w 1725283"/>
                    <a:gd name="connsiteY12" fmla="*/ 1224951 h 2424023"/>
                    <a:gd name="connsiteX13" fmla="*/ 1147313 w 1725283"/>
                    <a:gd name="connsiteY13" fmla="*/ 0 h 2424023"/>
                    <a:gd name="connsiteX14" fmla="*/ 888520 w 1725283"/>
                    <a:gd name="connsiteY14" fmla="*/ 8627 h 2424023"/>
                    <a:gd name="connsiteX0" fmla="*/ 888520 w 1725283"/>
                    <a:gd name="connsiteY0" fmla="*/ 8627 h 2424023"/>
                    <a:gd name="connsiteX1" fmla="*/ 612475 w 1725283"/>
                    <a:gd name="connsiteY1" fmla="*/ 388189 h 2424023"/>
                    <a:gd name="connsiteX2" fmla="*/ 0 w 1725283"/>
                    <a:gd name="connsiteY2" fmla="*/ 621102 h 2424023"/>
                    <a:gd name="connsiteX3" fmla="*/ 112143 w 1725283"/>
                    <a:gd name="connsiteY3" fmla="*/ 707366 h 2424023"/>
                    <a:gd name="connsiteX4" fmla="*/ 534837 w 1725283"/>
                    <a:gd name="connsiteY4" fmla="*/ 621102 h 2424023"/>
                    <a:gd name="connsiteX5" fmla="*/ 888520 w 1725283"/>
                    <a:gd name="connsiteY5" fmla="*/ 457200 h 2424023"/>
                    <a:gd name="connsiteX6" fmla="*/ 923025 w 1725283"/>
                    <a:gd name="connsiteY6" fmla="*/ 1052424 h 2424023"/>
                    <a:gd name="connsiteX7" fmla="*/ 500332 w 1725283"/>
                    <a:gd name="connsiteY7" fmla="*/ 2346385 h 2424023"/>
                    <a:gd name="connsiteX8" fmla="*/ 621101 w 1725283"/>
                    <a:gd name="connsiteY8" fmla="*/ 2355012 h 2424023"/>
                    <a:gd name="connsiteX9" fmla="*/ 1121434 w 1725283"/>
                    <a:gd name="connsiteY9" fmla="*/ 1423359 h 2424023"/>
                    <a:gd name="connsiteX10" fmla="*/ 1535501 w 1725283"/>
                    <a:gd name="connsiteY10" fmla="*/ 2424023 h 2424023"/>
                    <a:gd name="connsiteX11" fmla="*/ 1725283 w 1725283"/>
                    <a:gd name="connsiteY11" fmla="*/ 2424023 h 2424023"/>
                    <a:gd name="connsiteX12" fmla="*/ 1285336 w 1725283"/>
                    <a:gd name="connsiteY12" fmla="*/ 957533 h 2424023"/>
                    <a:gd name="connsiteX13" fmla="*/ 1147313 w 1725283"/>
                    <a:gd name="connsiteY13" fmla="*/ 0 h 2424023"/>
                    <a:gd name="connsiteX14" fmla="*/ 888520 w 1725283"/>
                    <a:gd name="connsiteY14" fmla="*/ 8627 h 2424023"/>
                    <a:gd name="connsiteX0" fmla="*/ 888520 w 1725283"/>
                    <a:gd name="connsiteY0" fmla="*/ 77638 h 2493034"/>
                    <a:gd name="connsiteX1" fmla="*/ 612475 w 1725283"/>
                    <a:gd name="connsiteY1" fmla="*/ 457200 h 2493034"/>
                    <a:gd name="connsiteX2" fmla="*/ 0 w 1725283"/>
                    <a:gd name="connsiteY2" fmla="*/ 690113 h 2493034"/>
                    <a:gd name="connsiteX3" fmla="*/ 112143 w 1725283"/>
                    <a:gd name="connsiteY3" fmla="*/ 776377 h 2493034"/>
                    <a:gd name="connsiteX4" fmla="*/ 534837 w 1725283"/>
                    <a:gd name="connsiteY4" fmla="*/ 690113 h 2493034"/>
                    <a:gd name="connsiteX5" fmla="*/ 888520 w 1725283"/>
                    <a:gd name="connsiteY5" fmla="*/ 526211 h 2493034"/>
                    <a:gd name="connsiteX6" fmla="*/ 923025 w 1725283"/>
                    <a:gd name="connsiteY6" fmla="*/ 1121435 h 2493034"/>
                    <a:gd name="connsiteX7" fmla="*/ 500332 w 1725283"/>
                    <a:gd name="connsiteY7" fmla="*/ 2415396 h 2493034"/>
                    <a:gd name="connsiteX8" fmla="*/ 621101 w 1725283"/>
                    <a:gd name="connsiteY8" fmla="*/ 2424023 h 2493034"/>
                    <a:gd name="connsiteX9" fmla="*/ 1121434 w 1725283"/>
                    <a:gd name="connsiteY9" fmla="*/ 1492370 h 2493034"/>
                    <a:gd name="connsiteX10" fmla="*/ 1535501 w 1725283"/>
                    <a:gd name="connsiteY10" fmla="*/ 2493034 h 2493034"/>
                    <a:gd name="connsiteX11" fmla="*/ 1725283 w 1725283"/>
                    <a:gd name="connsiteY11" fmla="*/ 2493034 h 2493034"/>
                    <a:gd name="connsiteX12" fmla="*/ 1285336 w 1725283"/>
                    <a:gd name="connsiteY12" fmla="*/ 1026544 h 2493034"/>
                    <a:gd name="connsiteX13" fmla="*/ 1104181 w 1725283"/>
                    <a:gd name="connsiteY13" fmla="*/ 0 h 2493034"/>
                    <a:gd name="connsiteX14" fmla="*/ 888520 w 1725283"/>
                    <a:gd name="connsiteY14" fmla="*/ 77638 h 2493034"/>
                    <a:gd name="connsiteX0" fmla="*/ 974784 w 1725283"/>
                    <a:gd name="connsiteY0" fmla="*/ 0 h 2510286"/>
                    <a:gd name="connsiteX1" fmla="*/ 612475 w 1725283"/>
                    <a:gd name="connsiteY1" fmla="*/ 474452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534837 w 1725283"/>
                    <a:gd name="connsiteY4" fmla="*/ 707365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500332 w 1725283"/>
                    <a:gd name="connsiteY7" fmla="*/ 2432648 h 2510286"/>
                    <a:gd name="connsiteX8" fmla="*/ 621101 w 1725283"/>
                    <a:gd name="connsiteY8" fmla="*/ 2441275 h 2510286"/>
                    <a:gd name="connsiteX9" fmla="*/ 1121434 w 1725283"/>
                    <a:gd name="connsiteY9" fmla="*/ 150962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612475 w 1725283"/>
                    <a:gd name="connsiteY1" fmla="*/ 474452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500332 w 1725283"/>
                    <a:gd name="connsiteY7" fmla="*/ 2432648 h 2510286"/>
                    <a:gd name="connsiteX8" fmla="*/ 621101 w 1725283"/>
                    <a:gd name="connsiteY8" fmla="*/ 2441275 h 2510286"/>
                    <a:gd name="connsiteX9" fmla="*/ 1121434 w 1725283"/>
                    <a:gd name="connsiteY9" fmla="*/ 150962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500332 w 1725283"/>
                    <a:gd name="connsiteY7" fmla="*/ 2432648 h 2510286"/>
                    <a:gd name="connsiteX8" fmla="*/ 621101 w 1725283"/>
                    <a:gd name="connsiteY8" fmla="*/ 2441275 h 2510286"/>
                    <a:gd name="connsiteX9" fmla="*/ 1121434 w 1725283"/>
                    <a:gd name="connsiteY9" fmla="*/ 150962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500332 w 1725283"/>
                    <a:gd name="connsiteY7" fmla="*/ 2432648 h 2510286"/>
                    <a:gd name="connsiteX8" fmla="*/ 621101 w 1725283"/>
                    <a:gd name="connsiteY8" fmla="*/ 2441275 h 2510286"/>
                    <a:gd name="connsiteX9" fmla="*/ 1130061 w 1725283"/>
                    <a:gd name="connsiteY9" fmla="*/ 141473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500332 w 1725283"/>
                    <a:gd name="connsiteY7" fmla="*/ 2432648 h 2510286"/>
                    <a:gd name="connsiteX8" fmla="*/ 871267 w 1725283"/>
                    <a:gd name="connsiteY8" fmla="*/ 2475781 h 2510286"/>
                    <a:gd name="connsiteX9" fmla="*/ 1130061 w 1725283"/>
                    <a:gd name="connsiteY9" fmla="*/ 141473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71267 w 1725283"/>
                    <a:gd name="connsiteY8" fmla="*/ 2475781 h 2510286"/>
                    <a:gd name="connsiteX9" fmla="*/ 1130061 w 1725283"/>
                    <a:gd name="connsiteY9" fmla="*/ 141473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54015 w 1725283"/>
                    <a:gd name="connsiteY8" fmla="*/ 2406770 h 2510286"/>
                    <a:gd name="connsiteX9" fmla="*/ 1130061 w 1725283"/>
                    <a:gd name="connsiteY9" fmla="*/ 141473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54015 w 1725283"/>
                    <a:gd name="connsiteY8" fmla="*/ 2406770 h 2510286"/>
                    <a:gd name="connsiteX9" fmla="*/ 1130061 w 1725283"/>
                    <a:gd name="connsiteY9" fmla="*/ 1414732 h 2510286"/>
                    <a:gd name="connsiteX10" fmla="*/ 1362973 w 1725283"/>
                    <a:gd name="connsiteY10" fmla="*/ 2372263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54015 w 1725283"/>
                    <a:gd name="connsiteY8" fmla="*/ 2406770 h 2510286"/>
                    <a:gd name="connsiteX9" fmla="*/ 1130061 w 1725283"/>
                    <a:gd name="connsiteY9" fmla="*/ 1414732 h 2510286"/>
                    <a:gd name="connsiteX10" fmla="*/ 1362973 w 1725283"/>
                    <a:gd name="connsiteY10" fmla="*/ 2372263 h 2510286"/>
                    <a:gd name="connsiteX11" fmla="*/ 1725283 w 1725283"/>
                    <a:gd name="connsiteY11" fmla="*/ 2510286 h 2510286"/>
                    <a:gd name="connsiteX12" fmla="*/ 1509622 w 1725283"/>
                    <a:gd name="connsiteY12" fmla="*/ 2372263 h 2510286"/>
                    <a:gd name="connsiteX13" fmla="*/ 1285336 w 1725283"/>
                    <a:gd name="connsiteY13" fmla="*/ 1043796 h 2510286"/>
                    <a:gd name="connsiteX14" fmla="*/ 1104181 w 1725283"/>
                    <a:gd name="connsiteY14" fmla="*/ 17252 h 2510286"/>
                    <a:gd name="connsiteX15" fmla="*/ 974784 w 1725283"/>
                    <a:gd name="connsiteY15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54015 w 1725283"/>
                    <a:gd name="connsiteY8" fmla="*/ 2406770 h 2510286"/>
                    <a:gd name="connsiteX9" fmla="*/ 1130061 w 1725283"/>
                    <a:gd name="connsiteY9" fmla="*/ 1414732 h 2510286"/>
                    <a:gd name="connsiteX10" fmla="*/ 1362973 w 1725283"/>
                    <a:gd name="connsiteY10" fmla="*/ 2372263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722"/>
                    <a:gd name="connsiteY0" fmla="*/ 0 h 2613483"/>
                    <a:gd name="connsiteX1" fmla="*/ 543463 w 1725722"/>
                    <a:gd name="connsiteY1" fmla="*/ 543463 h 2613483"/>
                    <a:gd name="connsiteX2" fmla="*/ 0 w 1725722"/>
                    <a:gd name="connsiteY2" fmla="*/ 707365 h 2613483"/>
                    <a:gd name="connsiteX3" fmla="*/ 112143 w 1725722"/>
                    <a:gd name="connsiteY3" fmla="*/ 793629 h 2613483"/>
                    <a:gd name="connsiteX4" fmla="*/ 681486 w 1725722"/>
                    <a:gd name="connsiteY4" fmla="*/ 655606 h 2613483"/>
                    <a:gd name="connsiteX5" fmla="*/ 888520 w 1725722"/>
                    <a:gd name="connsiteY5" fmla="*/ 543463 h 2613483"/>
                    <a:gd name="connsiteX6" fmla="*/ 923025 w 1725722"/>
                    <a:gd name="connsiteY6" fmla="*/ 1138687 h 2613483"/>
                    <a:gd name="connsiteX7" fmla="*/ 690113 w 1725722"/>
                    <a:gd name="connsiteY7" fmla="*/ 2406768 h 2613483"/>
                    <a:gd name="connsiteX8" fmla="*/ 854015 w 1725722"/>
                    <a:gd name="connsiteY8" fmla="*/ 2406770 h 2613483"/>
                    <a:gd name="connsiteX9" fmla="*/ 1130061 w 1725722"/>
                    <a:gd name="connsiteY9" fmla="*/ 1414732 h 2613483"/>
                    <a:gd name="connsiteX10" fmla="*/ 1362973 w 1725722"/>
                    <a:gd name="connsiteY10" fmla="*/ 2372263 h 2613483"/>
                    <a:gd name="connsiteX11" fmla="*/ 1725283 w 1725722"/>
                    <a:gd name="connsiteY11" fmla="*/ 2510286 h 2613483"/>
                    <a:gd name="connsiteX12" fmla="*/ 1285336 w 1725722"/>
                    <a:gd name="connsiteY12" fmla="*/ 1043796 h 2613483"/>
                    <a:gd name="connsiteX13" fmla="*/ 1104181 w 1725722"/>
                    <a:gd name="connsiteY13" fmla="*/ 17252 h 2613483"/>
                    <a:gd name="connsiteX14" fmla="*/ 974784 w 1725722"/>
                    <a:gd name="connsiteY14" fmla="*/ 0 h 2613483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54015 w 1725283"/>
                    <a:gd name="connsiteY8" fmla="*/ 2406770 h 2510286"/>
                    <a:gd name="connsiteX9" fmla="*/ 1130061 w 1725283"/>
                    <a:gd name="connsiteY9" fmla="*/ 1414732 h 2510286"/>
                    <a:gd name="connsiteX10" fmla="*/ 1362973 w 1725283"/>
                    <a:gd name="connsiteY10" fmla="*/ 2372263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54015 w 1725283"/>
                    <a:gd name="connsiteY8" fmla="*/ 2406770 h 2510286"/>
                    <a:gd name="connsiteX9" fmla="*/ 1130061 w 1725283"/>
                    <a:gd name="connsiteY9" fmla="*/ 1414732 h 2510286"/>
                    <a:gd name="connsiteX10" fmla="*/ 1362973 w 1725283"/>
                    <a:gd name="connsiteY10" fmla="*/ 2372263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587260"/>
                    <a:gd name="connsiteY0" fmla="*/ 0 h 2406770"/>
                    <a:gd name="connsiteX1" fmla="*/ 543463 w 1587260"/>
                    <a:gd name="connsiteY1" fmla="*/ 543463 h 2406770"/>
                    <a:gd name="connsiteX2" fmla="*/ 0 w 1587260"/>
                    <a:gd name="connsiteY2" fmla="*/ 707365 h 2406770"/>
                    <a:gd name="connsiteX3" fmla="*/ 112143 w 1587260"/>
                    <a:gd name="connsiteY3" fmla="*/ 793629 h 2406770"/>
                    <a:gd name="connsiteX4" fmla="*/ 681486 w 1587260"/>
                    <a:gd name="connsiteY4" fmla="*/ 655606 h 2406770"/>
                    <a:gd name="connsiteX5" fmla="*/ 888520 w 1587260"/>
                    <a:gd name="connsiteY5" fmla="*/ 543463 h 2406770"/>
                    <a:gd name="connsiteX6" fmla="*/ 923025 w 1587260"/>
                    <a:gd name="connsiteY6" fmla="*/ 1138687 h 2406770"/>
                    <a:gd name="connsiteX7" fmla="*/ 690113 w 1587260"/>
                    <a:gd name="connsiteY7" fmla="*/ 2406768 h 2406770"/>
                    <a:gd name="connsiteX8" fmla="*/ 854015 w 1587260"/>
                    <a:gd name="connsiteY8" fmla="*/ 2406770 h 2406770"/>
                    <a:gd name="connsiteX9" fmla="*/ 1130061 w 1587260"/>
                    <a:gd name="connsiteY9" fmla="*/ 1414732 h 2406770"/>
                    <a:gd name="connsiteX10" fmla="*/ 1362973 w 1587260"/>
                    <a:gd name="connsiteY10" fmla="*/ 2372263 h 2406770"/>
                    <a:gd name="connsiteX11" fmla="*/ 1587260 w 1587260"/>
                    <a:gd name="connsiteY11" fmla="*/ 2398142 h 2406770"/>
                    <a:gd name="connsiteX12" fmla="*/ 1285336 w 1587260"/>
                    <a:gd name="connsiteY12" fmla="*/ 1043796 h 2406770"/>
                    <a:gd name="connsiteX13" fmla="*/ 1104181 w 1587260"/>
                    <a:gd name="connsiteY13" fmla="*/ 17252 h 2406770"/>
                    <a:gd name="connsiteX14" fmla="*/ 974784 w 1587260"/>
                    <a:gd name="connsiteY14" fmla="*/ 0 h 2406770"/>
                    <a:gd name="connsiteX0" fmla="*/ 974784 w 1587260"/>
                    <a:gd name="connsiteY0" fmla="*/ 0 h 2406770"/>
                    <a:gd name="connsiteX1" fmla="*/ 543463 w 1587260"/>
                    <a:gd name="connsiteY1" fmla="*/ 543463 h 2406770"/>
                    <a:gd name="connsiteX2" fmla="*/ 0 w 1587260"/>
                    <a:gd name="connsiteY2" fmla="*/ 707365 h 2406770"/>
                    <a:gd name="connsiteX3" fmla="*/ 112143 w 1587260"/>
                    <a:gd name="connsiteY3" fmla="*/ 793629 h 2406770"/>
                    <a:gd name="connsiteX4" fmla="*/ 681486 w 1587260"/>
                    <a:gd name="connsiteY4" fmla="*/ 655606 h 2406770"/>
                    <a:gd name="connsiteX5" fmla="*/ 888520 w 1587260"/>
                    <a:gd name="connsiteY5" fmla="*/ 543463 h 2406770"/>
                    <a:gd name="connsiteX6" fmla="*/ 923025 w 1587260"/>
                    <a:gd name="connsiteY6" fmla="*/ 1138687 h 2406770"/>
                    <a:gd name="connsiteX7" fmla="*/ 690113 w 1587260"/>
                    <a:gd name="connsiteY7" fmla="*/ 2406768 h 2406770"/>
                    <a:gd name="connsiteX8" fmla="*/ 854015 w 1587260"/>
                    <a:gd name="connsiteY8" fmla="*/ 2406770 h 2406770"/>
                    <a:gd name="connsiteX9" fmla="*/ 1130061 w 1587260"/>
                    <a:gd name="connsiteY9" fmla="*/ 1414732 h 2406770"/>
                    <a:gd name="connsiteX10" fmla="*/ 1362973 w 1587260"/>
                    <a:gd name="connsiteY10" fmla="*/ 2372263 h 2406770"/>
                    <a:gd name="connsiteX11" fmla="*/ 1587260 w 1587260"/>
                    <a:gd name="connsiteY11" fmla="*/ 2398142 h 2406770"/>
                    <a:gd name="connsiteX12" fmla="*/ 1285336 w 1587260"/>
                    <a:gd name="connsiteY12" fmla="*/ 1043796 h 2406770"/>
                    <a:gd name="connsiteX13" fmla="*/ 1104181 w 1587260"/>
                    <a:gd name="connsiteY13" fmla="*/ 17252 h 2406770"/>
                    <a:gd name="connsiteX14" fmla="*/ 974784 w 1587260"/>
                    <a:gd name="connsiteY14" fmla="*/ 0 h 2406770"/>
                    <a:gd name="connsiteX0" fmla="*/ 974784 w 1587260"/>
                    <a:gd name="connsiteY0" fmla="*/ 0 h 2406770"/>
                    <a:gd name="connsiteX1" fmla="*/ 543463 w 1587260"/>
                    <a:gd name="connsiteY1" fmla="*/ 543463 h 2406770"/>
                    <a:gd name="connsiteX2" fmla="*/ 0 w 1587260"/>
                    <a:gd name="connsiteY2" fmla="*/ 707365 h 2406770"/>
                    <a:gd name="connsiteX3" fmla="*/ 112143 w 1587260"/>
                    <a:gd name="connsiteY3" fmla="*/ 793629 h 2406770"/>
                    <a:gd name="connsiteX4" fmla="*/ 681486 w 1587260"/>
                    <a:gd name="connsiteY4" fmla="*/ 655606 h 2406770"/>
                    <a:gd name="connsiteX5" fmla="*/ 888520 w 1587260"/>
                    <a:gd name="connsiteY5" fmla="*/ 543463 h 2406770"/>
                    <a:gd name="connsiteX6" fmla="*/ 923025 w 1587260"/>
                    <a:gd name="connsiteY6" fmla="*/ 1138687 h 2406770"/>
                    <a:gd name="connsiteX7" fmla="*/ 690113 w 1587260"/>
                    <a:gd name="connsiteY7" fmla="*/ 2406768 h 2406770"/>
                    <a:gd name="connsiteX8" fmla="*/ 854015 w 1587260"/>
                    <a:gd name="connsiteY8" fmla="*/ 2406770 h 2406770"/>
                    <a:gd name="connsiteX9" fmla="*/ 1130061 w 1587260"/>
                    <a:gd name="connsiteY9" fmla="*/ 1414732 h 2406770"/>
                    <a:gd name="connsiteX10" fmla="*/ 1362973 w 1587260"/>
                    <a:gd name="connsiteY10" fmla="*/ 2372263 h 2406770"/>
                    <a:gd name="connsiteX11" fmla="*/ 1587260 w 1587260"/>
                    <a:gd name="connsiteY11" fmla="*/ 2398142 h 2406770"/>
                    <a:gd name="connsiteX12" fmla="*/ 1285336 w 1587260"/>
                    <a:gd name="connsiteY12" fmla="*/ 1043796 h 2406770"/>
                    <a:gd name="connsiteX13" fmla="*/ 1104181 w 1587260"/>
                    <a:gd name="connsiteY13" fmla="*/ 17252 h 2406770"/>
                    <a:gd name="connsiteX14" fmla="*/ 974784 w 1587260"/>
                    <a:gd name="connsiteY14" fmla="*/ 0 h 2406770"/>
                    <a:gd name="connsiteX0" fmla="*/ 974784 w 1552754"/>
                    <a:gd name="connsiteY0" fmla="*/ 0 h 2406770"/>
                    <a:gd name="connsiteX1" fmla="*/ 543463 w 1552754"/>
                    <a:gd name="connsiteY1" fmla="*/ 543463 h 2406770"/>
                    <a:gd name="connsiteX2" fmla="*/ 0 w 1552754"/>
                    <a:gd name="connsiteY2" fmla="*/ 707365 h 2406770"/>
                    <a:gd name="connsiteX3" fmla="*/ 112143 w 1552754"/>
                    <a:gd name="connsiteY3" fmla="*/ 793629 h 2406770"/>
                    <a:gd name="connsiteX4" fmla="*/ 681486 w 1552754"/>
                    <a:gd name="connsiteY4" fmla="*/ 655606 h 2406770"/>
                    <a:gd name="connsiteX5" fmla="*/ 888520 w 1552754"/>
                    <a:gd name="connsiteY5" fmla="*/ 543463 h 2406770"/>
                    <a:gd name="connsiteX6" fmla="*/ 923025 w 1552754"/>
                    <a:gd name="connsiteY6" fmla="*/ 1138687 h 2406770"/>
                    <a:gd name="connsiteX7" fmla="*/ 690113 w 1552754"/>
                    <a:gd name="connsiteY7" fmla="*/ 2406768 h 2406770"/>
                    <a:gd name="connsiteX8" fmla="*/ 854015 w 1552754"/>
                    <a:gd name="connsiteY8" fmla="*/ 2406770 h 2406770"/>
                    <a:gd name="connsiteX9" fmla="*/ 1130061 w 1552754"/>
                    <a:gd name="connsiteY9" fmla="*/ 1414732 h 2406770"/>
                    <a:gd name="connsiteX10" fmla="*/ 1362973 w 1552754"/>
                    <a:gd name="connsiteY10" fmla="*/ 2372263 h 2406770"/>
                    <a:gd name="connsiteX11" fmla="*/ 1552754 w 1552754"/>
                    <a:gd name="connsiteY11" fmla="*/ 2380889 h 2406770"/>
                    <a:gd name="connsiteX12" fmla="*/ 1285336 w 1552754"/>
                    <a:gd name="connsiteY12" fmla="*/ 1043796 h 2406770"/>
                    <a:gd name="connsiteX13" fmla="*/ 1104181 w 1552754"/>
                    <a:gd name="connsiteY13" fmla="*/ 17252 h 2406770"/>
                    <a:gd name="connsiteX14" fmla="*/ 974784 w 1552754"/>
                    <a:gd name="connsiteY14" fmla="*/ 0 h 2406770"/>
                    <a:gd name="connsiteX0" fmla="*/ 974784 w 1552754"/>
                    <a:gd name="connsiteY0" fmla="*/ 0 h 2406770"/>
                    <a:gd name="connsiteX1" fmla="*/ 543463 w 1552754"/>
                    <a:gd name="connsiteY1" fmla="*/ 543463 h 2406770"/>
                    <a:gd name="connsiteX2" fmla="*/ 0 w 1552754"/>
                    <a:gd name="connsiteY2" fmla="*/ 707365 h 2406770"/>
                    <a:gd name="connsiteX3" fmla="*/ 112143 w 1552754"/>
                    <a:gd name="connsiteY3" fmla="*/ 793629 h 2406770"/>
                    <a:gd name="connsiteX4" fmla="*/ 681486 w 1552754"/>
                    <a:gd name="connsiteY4" fmla="*/ 655606 h 2406770"/>
                    <a:gd name="connsiteX5" fmla="*/ 888520 w 1552754"/>
                    <a:gd name="connsiteY5" fmla="*/ 543463 h 2406770"/>
                    <a:gd name="connsiteX6" fmla="*/ 923025 w 1552754"/>
                    <a:gd name="connsiteY6" fmla="*/ 1138687 h 2406770"/>
                    <a:gd name="connsiteX7" fmla="*/ 690113 w 1552754"/>
                    <a:gd name="connsiteY7" fmla="*/ 2406768 h 2406770"/>
                    <a:gd name="connsiteX8" fmla="*/ 854015 w 1552754"/>
                    <a:gd name="connsiteY8" fmla="*/ 2406770 h 2406770"/>
                    <a:gd name="connsiteX9" fmla="*/ 1130061 w 1552754"/>
                    <a:gd name="connsiteY9" fmla="*/ 1414732 h 2406770"/>
                    <a:gd name="connsiteX10" fmla="*/ 1362973 w 1552754"/>
                    <a:gd name="connsiteY10" fmla="*/ 2372263 h 2406770"/>
                    <a:gd name="connsiteX11" fmla="*/ 1552754 w 1552754"/>
                    <a:gd name="connsiteY11" fmla="*/ 2380889 h 2406770"/>
                    <a:gd name="connsiteX12" fmla="*/ 1104181 w 1552754"/>
                    <a:gd name="connsiteY12" fmla="*/ 17252 h 2406770"/>
                    <a:gd name="connsiteX13" fmla="*/ 974784 w 1552754"/>
                    <a:gd name="connsiteY13" fmla="*/ 0 h 2406770"/>
                    <a:gd name="connsiteX0" fmla="*/ 974784 w 1552754"/>
                    <a:gd name="connsiteY0" fmla="*/ 0 h 2406770"/>
                    <a:gd name="connsiteX1" fmla="*/ 543463 w 1552754"/>
                    <a:gd name="connsiteY1" fmla="*/ 543463 h 2406770"/>
                    <a:gd name="connsiteX2" fmla="*/ 0 w 1552754"/>
                    <a:gd name="connsiteY2" fmla="*/ 707365 h 2406770"/>
                    <a:gd name="connsiteX3" fmla="*/ 112143 w 1552754"/>
                    <a:gd name="connsiteY3" fmla="*/ 793629 h 2406770"/>
                    <a:gd name="connsiteX4" fmla="*/ 681486 w 1552754"/>
                    <a:gd name="connsiteY4" fmla="*/ 655606 h 2406770"/>
                    <a:gd name="connsiteX5" fmla="*/ 888520 w 1552754"/>
                    <a:gd name="connsiteY5" fmla="*/ 543463 h 2406770"/>
                    <a:gd name="connsiteX6" fmla="*/ 923025 w 1552754"/>
                    <a:gd name="connsiteY6" fmla="*/ 1138687 h 2406770"/>
                    <a:gd name="connsiteX7" fmla="*/ 690113 w 1552754"/>
                    <a:gd name="connsiteY7" fmla="*/ 2406768 h 2406770"/>
                    <a:gd name="connsiteX8" fmla="*/ 854015 w 1552754"/>
                    <a:gd name="connsiteY8" fmla="*/ 2406770 h 2406770"/>
                    <a:gd name="connsiteX9" fmla="*/ 1130061 w 1552754"/>
                    <a:gd name="connsiteY9" fmla="*/ 1414732 h 2406770"/>
                    <a:gd name="connsiteX10" fmla="*/ 1362973 w 1552754"/>
                    <a:gd name="connsiteY10" fmla="*/ 2372263 h 2406770"/>
                    <a:gd name="connsiteX11" fmla="*/ 1552754 w 1552754"/>
                    <a:gd name="connsiteY11" fmla="*/ 2380889 h 2406770"/>
                    <a:gd name="connsiteX12" fmla="*/ 1104181 w 1552754"/>
                    <a:gd name="connsiteY12" fmla="*/ 17252 h 2406770"/>
                    <a:gd name="connsiteX13" fmla="*/ 974784 w 1552754"/>
                    <a:gd name="connsiteY13" fmla="*/ 0 h 2406770"/>
                    <a:gd name="connsiteX0" fmla="*/ 974784 w 1552754"/>
                    <a:gd name="connsiteY0" fmla="*/ 51759 h 2458529"/>
                    <a:gd name="connsiteX1" fmla="*/ 543463 w 1552754"/>
                    <a:gd name="connsiteY1" fmla="*/ 595222 h 2458529"/>
                    <a:gd name="connsiteX2" fmla="*/ 0 w 1552754"/>
                    <a:gd name="connsiteY2" fmla="*/ 759124 h 2458529"/>
                    <a:gd name="connsiteX3" fmla="*/ 112143 w 1552754"/>
                    <a:gd name="connsiteY3" fmla="*/ 845388 h 2458529"/>
                    <a:gd name="connsiteX4" fmla="*/ 681486 w 1552754"/>
                    <a:gd name="connsiteY4" fmla="*/ 707365 h 2458529"/>
                    <a:gd name="connsiteX5" fmla="*/ 888520 w 1552754"/>
                    <a:gd name="connsiteY5" fmla="*/ 595222 h 2458529"/>
                    <a:gd name="connsiteX6" fmla="*/ 923025 w 1552754"/>
                    <a:gd name="connsiteY6" fmla="*/ 1190446 h 2458529"/>
                    <a:gd name="connsiteX7" fmla="*/ 690113 w 1552754"/>
                    <a:gd name="connsiteY7" fmla="*/ 2458527 h 2458529"/>
                    <a:gd name="connsiteX8" fmla="*/ 854015 w 1552754"/>
                    <a:gd name="connsiteY8" fmla="*/ 2458529 h 2458529"/>
                    <a:gd name="connsiteX9" fmla="*/ 1130061 w 1552754"/>
                    <a:gd name="connsiteY9" fmla="*/ 1466491 h 2458529"/>
                    <a:gd name="connsiteX10" fmla="*/ 1362973 w 1552754"/>
                    <a:gd name="connsiteY10" fmla="*/ 2424022 h 2458529"/>
                    <a:gd name="connsiteX11" fmla="*/ 1552754 w 1552754"/>
                    <a:gd name="connsiteY11" fmla="*/ 2432648 h 2458529"/>
                    <a:gd name="connsiteX12" fmla="*/ 1052422 w 1552754"/>
                    <a:gd name="connsiteY12" fmla="*/ 0 h 2458529"/>
                    <a:gd name="connsiteX13" fmla="*/ 974784 w 1552754"/>
                    <a:gd name="connsiteY13" fmla="*/ 51759 h 2458529"/>
                    <a:gd name="connsiteX0" fmla="*/ 974784 w 1552754"/>
                    <a:gd name="connsiteY0" fmla="*/ 8627 h 2415397"/>
                    <a:gd name="connsiteX1" fmla="*/ 543463 w 1552754"/>
                    <a:gd name="connsiteY1" fmla="*/ 552090 h 2415397"/>
                    <a:gd name="connsiteX2" fmla="*/ 0 w 1552754"/>
                    <a:gd name="connsiteY2" fmla="*/ 715992 h 2415397"/>
                    <a:gd name="connsiteX3" fmla="*/ 112143 w 1552754"/>
                    <a:gd name="connsiteY3" fmla="*/ 802256 h 2415397"/>
                    <a:gd name="connsiteX4" fmla="*/ 681486 w 1552754"/>
                    <a:gd name="connsiteY4" fmla="*/ 664233 h 2415397"/>
                    <a:gd name="connsiteX5" fmla="*/ 888520 w 1552754"/>
                    <a:gd name="connsiteY5" fmla="*/ 552090 h 2415397"/>
                    <a:gd name="connsiteX6" fmla="*/ 923025 w 1552754"/>
                    <a:gd name="connsiteY6" fmla="*/ 1147314 h 2415397"/>
                    <a:gd name="connsiteX7" fmla="*/ 690113 w 1552754"/>
                    <a:gd name="connsiteY7" fmla="*/ 2415395 h 2415397"/>
                    <a:gd name="connsiteX8" fmla="*/ 854015 w 1552754"/>
                    <a:gd name="connsiteY8" fmla="*/ 2415397 h 2415397"/>
                    <a:gd name="connsiteX9" fmla="*/ 1130061 w 1552754"/>
                    <a:gd name="connsiteY9" fmla="*/ 1423359 h 2415397"/>
                    <a:gd name="connsiteX10" fmla="*/ 1362973 w 1552754"/>
                    <a:gd name="connsiteY10" fmla="*/ 2380890 h 2415397"/>
                    <a:gd name="connsiteX11" fmla="*/ 1552754 w 1552754"/>
                    <a:gd name="connsiteY11" fmla="*/ 2389516 h 2415397"/>
                    <a:gd name="connsiteX12" fmla="*/ 1130060 w 1552754"/>
                    <a:gd name="connsiteY12" fmla="*/ 0 h 2415397"/>
                    <a:gd name="connsiteX13" fmla="*/ 974784 w 1552754"/>
                    <a:gd name="connsiteY13" fmla="*/ 8627 h 2415397"/>
                    <a:gd name="connsiteX0" fmla="*/ 974784 w 1552754"/>
                    <a:gd name="connsiteY0" fmla="*/ 8627 h 2415397"/>
                    <a:gd name="connsiteX1" fmla="*/ 543463 w 1552754"/>
                    <a:gd name="connsiteY1" fmla="*/ 552090 h 2415397"/>
                    <a:gd name="connsiteX2" fmla="*/ 0 w 1552754"/>
                    <a:gd name="connsiteY2" fmla="*/ 715992 h 2415397"/>
                    <a:gd name="connsiteX3" fmla="*/ 112143 w 1552754"/>
                    <a:gd name="connsiteY3" fmla="*/ 802256 h 2415397"/>
                    <a:gd name="connsiteX4" fmla="*/ 681486 w 1552754"/>
                    <a:gd name="connsiteY4" fmla="*/ 664233 h 2415397"/>
                    <a:gd name="connsiteX5" fmla="*/ 888520 w 1552754"/>
                    <a:gd name="connsiteY5" fmla="*/ 552090 h 2415397"/>
                    <a:gd name="connsiteX6" fmla="*/ 923025 w 1552754"/>
                    <a:gd name="connsiteY6" fmla="*/ 1147314 h 2415397"/>
                    <a:gd name="connsiteX7" fmla="*/ 690113 w 1552754"/>
                    <a:gd name="connsiteY7" fmla="*/ 2415395 h 2415397"/>
                    <a:gd name="connsiteX8" fmla="*/ 854015 w 1552754"/>
                    <a:gd name="connsiteY8" fmla="*/ 2415397 h 2415397"/>
                    <a:gd name="connsiteX9" fmla="*/ 1130061 w 1552754"/>
                    <a:gd name="connsiteY9" fmla="*/ 1423359 h 2415397"/>
                    <a:gd name="connsiteX10" fmla="*/ 1362973 w 1552754"/>
                    <a:gd name="connsiteY10" fmla="*/ 2380890 h 2415397"/>
                    <a:gd name="connsiteX11" fmla="*/ 1552754 w 1552754"/>
                    <a:gd name="connsiteY11" fmla="*/ 2389516 h 2415397"/>
                    <a:gd name="connsiteX12" fmla="*/ 1112807 w 1552754"/>
                    <a:gd name="connsiteY12" fmla="*/ 0 h 2415397"/>
                    <a:gd name="connsiteX13" fmla="*/ 974784 w 1552754"/>
                    <a:gd name="connsiteY13" fmla="*/ 8627 h 2415397"/>
                    <a:gd name="connsiteX0" fmla="*/ 974784 w 1552754"/>
                    <a:gd name="connsiteY0" fmla="*/ 8627 h 2432648"/>
                    <a:gd name="connsiteX1" fmla="*/ 543463 w 1552754"/>
                    <a:gd name="connsiteY1" fmla="*/ 552090 h 2432648"/>
                    <a:gd name="connsiteX2" fmla="*/ 0 w 1552754"/>
                    <a:gd name="connsiteY2" fmla="*/ 715992 h 2432648"/>
                    <a:gd name="connsiteX3" fmla="*/ 112143 w 1552754"/>
                    <a:gd name="connsiteY3" fmla="*/ 802256 h 2432648"/>
                    <a:gd name="connsiteX4" fmla="*/ 681486 w 1552754"/>
                    <a:gd name="connsiteY4" fmla="*/ 664233 h 2432648"/>
                    <a:gd name="connsiteX5" fmla="*/ 888520 w 1552754"/>
                    <a:gd name="connsiteY5" fmla="*/ 552090 h 2432648"/>
                    <a:gd name="connsiteX6" fmla="*/ 923025 w 1552754"/>
                    <a:gd name="connsiteY6" fmla="*/ 1147314 h 2432648"/>
                    <a:gd name="connsiteX7" fmla="*/ 690113 w 1552754"/>
                    <a:gd name="connsiteY7" fmla="*/ 2415395 h 2432648"/>
                    <a:gd name="connsiteX8" fmla="*/ 854015 w 1552754"/>
                    <a:gd name="connsiteY8" fmla="*/ 2415397 h 2432648"/>
                    <a:gd name="connsiteX9" fmla="*/ 1130061 w 1552754"/>
                    <a:gd name="connsiteY9" fmla="*/ 1423359 h 2432648"/>
                    <a:gd name="connsiteX10" fmla="*/ 1345720 w 1552754"/>
                    <a:gd name="connsiteY10" fmla="*/ 2432648 h 2432648"/>
                    <a:gd name="connsiteX11" fmla="*/ 1552754 w 1552754"/>
                    <a:gd name="connsiteY11" fmla="*/ 2389516 h 2432648"/>
                    <a:gd name="connsiteX12" fmla="*/ 1112807 w 1552754"/>
                    <a:gd name="connsiteY12" fmla="*/ 0 h 2432648"/>
                    <a:gd name="connsiteX13" fmla="*/ 974784 w 1552754"/>
                    <a:gd name="connsiteY13" fmla="*/ 8627 h 2432648"/>
                    <a:gd name="connsiteX0" fmla="*/ 974784 w 1483743"/>
                    <a:gd name="connsiteY0" fmla="*/ 8627 h 2432648"/>
                    <a:gd name="connsiteX1" fmla="*/ 543463 w 1483743"/>
                    <a:gd name="connsiteY1" fmla="*/ 552090 h 2432648"/>
                    <a:gd name="connsiteX2" fmla="*/ 0 w 1483743"/>
                    <a:gd name="connsiteY2" fmla="*/ 715992 h 2432648"/>
                    <a:gd name="connsiteX3" fmla="*/ 112143 w 1483743"/>
                    <a:gd name="connsiteY3" fmla="*/ 802256 h 2432648"/>
                    <a:gd name="connsiteX4" fmla="*/ 681486 w 1483743"/>
                    <a:gd name="connsiteY4" fmla="*/ 664233 h 2432648"/>
                    <a:gd name="connsiteX5" fmla="*/ 888520 w 1483743"/>
                    <a:gd name="connsiteY5" fmla="*/ 552090 h 2432648"/>
                    <a:gd name="connsiteX6" fmla="*/ 923025 w 1483743"/>
                    <a:gd name="connsiteY6" fmla="*/ 1147314 h 2432648"/>
                    <a:gd name="connsiteX7" fmla="*/ 690113 w 1483743"/>
                    <a:gd name="connsiteY7" fmla="*/ 2415395 h 2432648"/>
                    <a:gd name="connsiteX8" fmla="*/ 854015 w 1483743"/>
                    <a:gd name="connsiteY8" fmla="*/ 2415397 h 2432648"/>
                    <a:gd name="connsiteX9" fmla="*/ 1130061 w 1483743"/>
                    <a:gd name="connsiteY9" fmla="*/ 1423359 h 2432648"/>
                    <a:gd name="connsiteX10" fmla="*/ 1345720 w 1483743"/>
                    <a:gd name="connsiteY10" fmla="*/ 2432648 h 2432648"/>
                    <a:gd name="connsiteX11" fmla="*/ 1483743 w 1483743"/>
                    <a:gd name="connsiteY11" fmla="*/ 2424022 h 2432648"/>
                    <a:gd name="connsiteX12" fmla="*/ 1112807 w 1483743"/>
                    <a:gd name="connsiteY12" fmla="*/ 0 h 2432648"/>
                    <a:gd name="connsiteX13" fmla="*/ 974784 w 1483743"/>
                    <a:gd name="connsiteY13" fmla="*/ 8627 h 2432648"/>
                    <a:gd name="connsiteX0" fmla="*/ 974784 w 1483743"/>
                    <a:gd name="connsiteY0" fmla="*/ 0 h 2424021"/>
                    <a:gd name="connsiteX1" fmla="*/ 543463 w 1483743"/>
                    <a:gd name="connsiteY1" fmla="*/ 543463 h 2424021"/>
                    <a:gd name="connsiteX2" fmla="*/ 0 w 1483743"/>
                    <a:gd name="connsiteY2" fmla="*/ 707365 h 2424021"/>
                    <a:gd name="connsiteX3" fmla="*/ 112143 w 1483743"/>
                    <a:gd name="connsiteY3" fmla="*/ 793629 h 2424021"/>
                    <a:gd name="connsiteX4" fmla="*/ 681486 w 1483743"/>
                    <a:gd name="connsiteY4" fmla="*/ 655606 h 2424021"/>
                    <a:gd name="connsiteX5" fmla="*/ 888520 w 1483743"/>
                    <a:gd name="connsiteY5" fmla="*/ 543463 h 2424021"/>
                    <a:gd name="connsiteX6" fmla="*/ 923025 w 1483743"/>
                    <a:gd name="connsiteY6" fmla="*/ 1138687 h 2424021"/>
                    <a:gd name="connsiteX7" fmla="*/ 690113 w 1483743"/>
                    <a:gd name="connsiteY7" fmla="*/ 2406768 h 2424021"/>
                    <a:gd name="connsiteX8" fmla="*/ 854015 w 1483743"/>
                    <a:gd name="connsiteY8" fmla="*/ 2406770 h 2424021"/>
                    <a:gd name="connsiteX9" fmla="*/ 1130061 w 1483743"/>
                    <a:gd name="connsiteY9" fmla="*/ 1414732 h 2424021"/>
                    <a:gd name="connsiteX10" fmla="*/ 1345720 w 1483743"/>
                    <a:gd name="connsiteY10" fmla="*/ 2424021 h 2424021"/>
                    <a:gd name="connsiteX11" fmla="*/ 1483743 w 1483743"/>
                    <a:gd name="connsiteY11" fmla="*/ 2415395 h 2424021"/>
                    <a:gd name="connsiteX12" fmla="*/ 1086928 w 1483743"/>
                    <a:gd name="connsiteY12" fmla="*/ 51758 h 2424021"/>
                    <a:gd name="connsiteX13" fmla="*/ 974784 w 1483743"/>
                    <a:gd name="connsiteY13" fmla="*/ 0 h 2424021"/>
                    <a:gd name="connsiteX0" fmla="*/ 974784 w 1483743"/>
                    <a:gd name="connsiteY0" fmla="*/ 0 h 2380889"/>
                    <a:gd name="connsiteX1" fmla="*/ 543463 w 1483743"/>
                    <a:gd name="connsiteY1" fmla="*/ 500331 h 2380889"/>
                    <a:gd name="connsiteX2" fmla="*/ 0 w 1483743"/>
                    <a:gd name="connsiteY2" fmla="*/ 664233 h 2380889"/>
                    <a:gd name="connsiteX3" fmla="*/ 112143 w 1483743"/>
                    <a:gd name="connsiteY3" fmla="*/ 750497 h 2380889"/>
                    <a:gd name="connsiteX4" fmla="*/ 681486 w 1483743"/>
                    <a:gd name="connsiteY4" fmla="*/ 612474 h 2380889"/>
                    <a:gd name="connsiteX5" fmla="*/ 888520 w 1483743"/>
                    <a:gd name="connsiteY5" fmla="*/ 500331 h 2380889"/>
                    <a:gd name="connsiteX6" fmla="*/ 923025 w 1483743"/>
                    <a:gd name="connsiteY6" fmla="*/ 1095555 h 2380889"/>
                    <a:gd name="connsiteX7" fmla="*/ 690113 w 1483743"/>
                    <a:gd name="connsiteY7" fmla="*/ 2363636 h 2380889"/>
                    <a:gd name="connsiteX8" fmla="*/ 854015 w 1483743"/>
                    <a:gd name="connsiteY8" fmla="*/ 2363638 h 2380889"/>
                    <a:gd name="connsiteX9" fmla="*/ 1130061 w 1483743"/>
                    <a:gd name="connsiteY9" fmla="*/ 1371600 h 2380889"/>
                    <a:gd name="connsiteX10" fmla="*/ 1345720 w 1483743"/>
                    <a:gd name="connsiteY10" fmla="*/ 2380889 h 2380889"/>
                    <a:gd name="connsiteX11" fmla="*/ 1483743 w 1483743"/>
                    <a:gd name="connsiteY11" fmla="*/ 2372263 h 2380889"/>
                    <a:gd name="connsiteX12" fmla="*/ 1086928 w 1483743"/>
                    <a:gd name="connsiteY12" fmla="*/ 8626 h 2380889"/>
                    <a:gd name="connsiteX13" fmla="*/ 974784 w 1483743"/>
                    <a:gd name="connsiteY13" fmla="*/ 0 h 2380889"/>
                    <a:gd name="connsiteX0" fmla="*/ 974784 w 1483743"/>
                    <a:gd name="connsiteY0" fmla="*/ 0 h 2380889"/>
                    <a:gd name="connsiteX1" fmla="*/ 655606 w 1483743"/>
                    <a:gd name="connsiteY1" fmla="*/ 474452 h 2380889"/>
                    <a:gd name="connsiteX2" fmla="*/ 0 w 1483743"/>
                    <a:gd name="connsiteY2" fmla="*/ 664233 h 2380889"/>
                    <a:gd name="connsiteX3" fmla="*/ 112143 w 1483743"/>
                    <a:gd name="connsiteY3" fmla="*/ 750497 h 2380889"/>
                    <a:gd name="connsiteX4" fmla="*/ 681486 w 1483743"/>
                    <a:gd name="connsiteY4" fmla="*/ 612474 h 2380889"/>
                    <a:gd name="connsiteX5" fmla="*/ 888520 w 1483743"/>
                    <a:gd name="connsiteY5" fmla="*/ 500331 h 2380889"/>
                    <a:gd name="connsiteX6" fmla="*/ 923025 w 1483743"/>
                    <a:gd name="connsiteY6" fmla="*/ 1095555 h 2380889"/>
                    <a:gd name="connsiteX7" fmla="*/ 690113 w 1483743"/>
                    <a:gd name="connsiteY7" fmla="*/ 2363636 h 2380889"/>
                    <a:gd name="connsiteX8" fmla="*/ 854015 w 1483743"/>
                    <a:gd name="connsiteY8" fmla="*/ 2363638 h 2380889"/>
                    <a:gd name="connsiteX9" fmla="*/ 1130061 w 1483743"/>
                    <a:gd name="connsiteY9" fmla="*/ 1371600 h 2380889"/>
                    <a:gd name="connsiteX10" fmla="*/ 1345720 w 1483743"/>
                    <a:gd name="connsiteY10" fmla="*/ 2380889 h 2380889"/>
                    <a:gd name="connsiteX11" fmla="*/ 1483743 w 1483743"/>
                    <a:gd name="connsiteY11" fmla="*/ 2372263 h 2380889"/>
                    <a:gd name="connsiteX12" fmla="*/ 1086928 w 1483743"/>
                    <a:gd name="connsiteY12" fmla="*/ 8626 h 2380889"/>
                    <a:gd name="connsiteX13" fmla="*/ 974784 w 1483743"/>
                    <a:gd name="connsiteY13" fmla="*/ 0 h 2380889"/>
                    <a:gd name="connsiteX0" fmla="*/ 974784 w 1483743"/>
                    <a:gd name="connsiteY0" fmla="*/ 0 h 2380889"/>
                    <a:gd name="connsiteX1" fmla="*/ 655606 w 1483743"/>
                    <a:gd name="connsiteY1" fmla="*/ 474452 h 2380889"/>
                    <a:gd name="connsiteX2" fmla="*/ 77638 w 1483743"/>
                    <a:gd name="connsiteY2" fmla="*/ 638354 h 2380889"/>
                    <a:gd name="connsiteX3" fmla="*/ 0 w 1483743"/>
                    <a:gd name="connsiteY3" fmla="*/ 664233 h 2380889"/>
                    <a:gd name="connsiteX4" fmla="*/ 112143 w 1483743"/>
                    <a:gd name="connsiteY4" fmla="*/ 750497 h 2380889"/>
                    <a:gd name="connsiteX5" fmla="*/ 681486 w 1483743"/>
                    <a:gd name="connsiteY5" fmla="*/ 612474 h 2380889"/>
                    <a:gd name="connsiteX6" fmla="*/ 888520 w 1483743"/>
                    <a:gd name="connsiteY6" fmla="*/ 500331 h 2380889"/>
                    <a:gd name="connsiteX7" fmla="*/ 923025 w 1483743"/>
                    <a:gd name="connsiteY7" fmla="*/ 1095555 h 2380889"/>
                    <a:gd name="connsiteX8" fmla="*/ 690113 w 1483743"/>
                    <a:gd name="connsiteY8" fmla="*/ 2363636 h 2380889"/>
                    <a:gd name="connsiteX9" fmla="*/ 854015 w 1483743"/>
                    <a:gd name="connsiteY9" fmla="*/ 2363638 h 2380889"/>
                    <a:gd name="connsiteX10" fmla="*/ 1130061 w 1483743"/>
                    <a:gd name="connsiteY10" fmla="*/ 1371600 h 2380889"/>
                    <a:gd name="connsiteX11" fmla="*/ 1345720 w 1483743"/>
                    <a:gd name="connsiteY11" fmla="*/ 2380889 h 2380889"/>
                    <a:gd name="connsiteX12" fmla="*/ 1483743 w 1483743"/>
                    <a:gd name="connsiteY12" fmla="*/ 2372263 h 2380889"/>
                    <a:gd name="connsiteX13" fmla="*/ 1086928 w 1483743"/>
                    <a:gd name="connsiteY13" fmla="*/ 8626 h 2380889"/>
                    <a:gd name="connsiteX14" fmla="*/ 974784 w 1483743"/>
                    <a:gd name="connsiteY14" fmla="*/ 0 h 2380889"/>
                    <a:gd name="connsiteX0" fmla="*/ 974784 w 1483743"/>
                    <a:gd name="connsiteY0" fmla="*/ 0 h 2380889"/>
                    <a:gd name="connsiteX1" fmla="*/ 655606 w 1483743"/>
                    <a:gd name="connsiteY1" fmla="*/ 474452 h 2380889"/>
                    <a:gd name="connsiteX2" fmla="*/ 77638 w 1483743"/>
                    <a:gd name="connsiteY2" fmla="*/ 638354 h 2380889"/>
                    <a:gd name="connsiteX3" fmla="*/ 0 w 1483743"/>
                    <a:gd name="connsiteY3" fmla="*/ 664233 h 2380889"/>
                    <a:gd name="connsiteX4" fmla="*/ 112143 w 1483743"/>
                    <a:gd name="connsiteY4" fmla="*/ 750497 h 2380889"/>
                    <a:gd name="connsiteX5" fmla="*/ 681486 w 1483743"/>
                    <a:gd name="connsiteY5" fmla="*/ 612474 h 2380889"/>
                    <a:gd name="connsiteX6" fmla="*/ 888520 w 1483743"/>
                    <a:gd name="connsiteY6" fmla="*/ 500331 h 2380889"/>
                    <a:gd name="connsiteX7" fmla="*/ 923025 w 1483743"/>
                    <a:gd name="connsiteY7" fmla="*/ 1095555 h 2380889"/>
                    <a:gd name="connsiteX8" fmla="*/ 690113 w 1483743"/>
                    <a:gd name="connsiteY8" fmla="*/ 2363636 h 2380889"/>
                    <a:gd name="connsiteX9" fmla="*/ 854015 w 1483743"/>
                    <a:gd name="connsiteY9" fmla="*/ 2363638 h 2380889"/>
                    <a:gd name="connsiteX10" fmla="*/ 1130061 w 1483743"/>
                    <a:gd name="connsiteY10" fmla="*/ 1371600 h 2380889"/>
                    <a:gd name="connsiteX11" fmla="*/ 1345720 w 1483743"/>
                    <a:gd name="connsiteY11" fmla="*/ 2380889 h 2380889"/>
                    <a:gd name="connsiteX12" fmla="*/ 1483743 w 1483743"/>
                    <a:gd name="connsiteY12" fmla="*/ 2372263 h 2380889"/>
                    <a:gd name="connsiteX13" fmla="*/ 1086928 w 1483743"/>
                    <a:gd name="connsiteY13" fmla="*/ 8626 h 2380889"/>
                    <a:gd name="connsiteX14" fmla="*/ 974784 w 1483743"/>
                    <a:gd name="connsiteY14" fmla="*/ 0 h 2380889"/>
                    <a:gd name="connsiteX0" fmla="*/ 974784 w 1483743"/>
                    <a:gd name="connsiteY0" fmla="*/ 0 h 2380889"/>
                    <a:gd name="connsiteX1" fmla="*/ 577968 w 1483743"/>
                    <a:gd name="connsiteY1" fmla="*/ 431320 h 2380889"/>
                    <a:gd name="connsiteX2" fmla="*/ 77638 w 1483743"/>
                    <a:gd name="connsiteY2" fmla="*/ 638354 h 2380889"/>
                    <a:gd name="connsiteX3" fmla="*/ 0 w 1483743"/>
                    <a:gd name="connsiteY3" fmla="*/ 664233 h 2380889"/>
                    <a:gd name="connsiteX4" fmla="*/ 112143 w 1483743"/>
                    <a:gd name="connsiteY4" fmla="*/ 750497 h 2380889"/>
                    <a:gd name="connsiteX5" fmla="*/ 681486 w 1483743"/>
                    <a:gd name="connsiteY5" fmla="*/ 612474 h 2380889"/>
                    <a:gd name="connsiteX6" fmla="*/ 888520 w 1483743"/>
                    <a:gd name="connsiteY6" fmla="*/ 500331 h 2380889"/>
                    <a:gd name="connsiteX7" fmla="*/ 923025 w 1483743"/>
                    <a:gd name="connsiteY7" fmla="*/ 1095555 h 2380889"/>
                    <a:gd name="connsiteX8" fmla="*/ 690113 w 1483743"/>
                    <a:gd name="connsiteY8" fmla="*/ 2363636 h 2380889"/>
                    <a:gd name="connsiteX9" fmla="*/ 854015 w 1483743"/>
                    <a:gd name="connsiteY9" fmla="*/ 2363638 h 2380889"/>
                    <a:gd name="connsiteX10" fmla="*/ 1130061 w 1483743"/>
                    <a:gd name="connsiteY10" fmla="*/ 1371600 h 2380889"/>
                    <a:gd name="connsiteX11" fmla="*/ 1345720 w 1483743"/>
                    <a:gd name="connsiteY11" fmla="*/ 2380889 h 2380889"/>
                    <a:gd name="connsiteX12" fmla="*/ 1483743 w 1483743"/>
                    <a:gd name="connsiteY12" fmla="*/ 2372263 h 2380889"/>
                    <a:gd name="connsiteX13" fmla="*/ 1086928 w 1483743"/>
                    <a:gd name="connsiteY13" fmla="*/ 8626 h 2380889"/>
                    <a:gd name="connsiteX14" fmla="*/ 974784 w 1483743"/>
                    <a:gd name="connsiteY14" fmla="*/ 0 h 2380889"/>
                    <a:gd name="connsiteX0" fmla="*/ 974784 w 1483743"/>
                    <a:gd name="connsiteY0" fmla="*/ 0 h 2380889"/>
                    <a:gd name="connsiteX1" fmla="*/ 577968 w 1483743"/>
                    <a:gd name="connsiteY1" fmla="*/ 431320 h 2380889"/>
                    <a:gd name="connsiteX2" fmla="*/ 0 w 1483743"/>
                    <a:gd name="connsiteY2" fmla="*/ 664233 h 2380889"/>
                    <a:gd name="connsiteX3" fmla="*/ 112143 w 1483743"/>
                    <a:gd name="connsiteY3" fmla="*/ 750497 h 2380889"/>
                    <a:gd name="connsiteX4" fmla="*/ 681486 w 1483743"/>
                    <a:gd name="connsiteY4" fmla="*/ 612474 h 2380889"/>
                    <a:gd name="connsiteX5" fmla="*/ 888520 w 1483743"/>
                    <a:gd name="connsiteY5" fmla="*/ 500331 h 2380889"/>
                    <a:gd name="connsiteX6" fmla="*/ 923025 w 1483743"/>
                    <a:gd name="connsiteY6" fmla="*/ 1095555 h 2380889"/>
                    <a:gd name="connsiteX7" fmla="*/ 690113 w 1483743"/>
                    <a:gd name="connsiteY7" fmla="*/ 2363636 h 2380889"/>
                    <a:gd name="connsiteX8" fmla="*/ 854015 w 1483743"/>
                    <a:gd name="connsiteY8" fmla="*/ 2363638 h 2380889"/>
                    <a:gd name="connsiteX9" fmla="*/ 1130061 w 1483743"/>
                    <a:gd name="connsiteY9" fmla="*/ 1371600 h 2380889"/>
                    <a:gd name="connsiteX10" fmla="*/ 1345720 w 1483743"/>
                    <a:gd name="connsiteY10" fmla="*/ 2380889 h 2380889"/>
                    <a:gd name="connsiteX11" fmla="*/ 1483743 w 1483743"/>
                    <a:gd name="connsiteY11" fmla="*/ 2372263 h 2380889"/>
                    <a:gd name="connsiteX12" fmla="*/ 1086928 w 1483743"/>
                    <a:gd name="connsiteY12" fmla="*/ 8626 h 2380889"/>
                    <a:gd name="connsiteX13" fmla="*/ 974784 w 1483743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52423 w 1406105"/>
                    <a:gd name="connsiteY9" fmla="*/ 1371600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52423 w 1406105"/>
                    <a:gd name="connsiteY9" fmla="*/ 1371600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52423 w 1406105"/>
                    <a:gd name="connsiteY9" fmla="*/ 1371600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52423 w 1406105"/>
                    <a:gd name="connsiteY9" fmla="*/ 1371600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17917 w 1406105"/>
                    <a:gd name="connsiteY9" fmla="*/ 1328468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17917 w 1406105"/>
                    <a:gd name="connsiteY9" fmla="*/ 1328468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17917 w 1406105"/>
                    <a:gd name="connsiteY9" fmla="*/ 1328468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17917 w 1406105"/>
                    <a:gd name="connsiteY9" fmla="*/ 1328468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17917 w 1406105"/>
                    <a:gd name="connsiteY9" fmla="*/ 1328468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17917 w 1406105"/>
                    <a:gd name="connsiteY9" fmla="*/ 1328468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62641 w 1371600"/>
                    <a:gd name="connsiteY0" fmla="*/ 0 h 2380889"/>
                    <a:gd name="connsiteX1" fmla="*/ 465825 w 1371600"/>
                    <a:gd name="connsiteY1" fmla="*/ 431320 h 2380889"/>
                    <a:gd name="connsiteX2" fmla="*/ 319178 w 1371600"/>
                    <a:gd name="connsiteY2" fmla="*/ 560717 h 2380889"/>
                    <a:gd name="connsiteX3" fmla="*/ 0 w 1371600"/>
                    <a:gd name="connsiteY3" fmla="*/ 750497 h 2380889"/>
                    <a:gd name="connsiteX4" fmla="*/ 569343 w 1371600"/>
                    <a:gd name="connsiteY4" fmla="*/ 612474 h 2380889"/>
                    <a:gd name="connsiteX5" fmla="*/ 776377 w 1371600"/>
                    <a:gd name="connsiteY5" fmla="*/ 500331 h 2380889"/>
                    <a:gd name="connsiteX6" fmla="*/ 810882 w 1371600"/>
                    <a:gd name="connsiteY6" fmla="*/ 1095555 h 2380889"/>
                    <a:gd name="connsiteX7" fmla="*/ 577970 w 1371600"/>
                    <a:gd name="connsiteY7" fmla="*/ 2363636 h 2380889"/>
                    <a:gd name="connsiteX8" fmla="*/ 741872 w 1371600"/>
                    <a:gd name="connsiteY8" fmla="*/ 2363638 h 2380889"/>
                    <a:gd name="connsiteX9" fmla="*/ 983412 w 1371600"/>
                    <a:gd name="connsiteY9" fmla="*/ 1328468 h 2380889"/>
                    <a:gd name="connsiteX10" fmla="*/ 1233577 w 1371600"/>
                    <a:gd name="connsiteY10" fmla="*/ 2380889 h 2380889"/>
                    <a:gd name="connsiteX11" fmla="*/ 1371600 w 1371600"/>
                    <a:gd name="connsiteY11" fmla="*/ 2372263 h 2380889"/>
                    <a:gd name="connsiteX12" fmla="*/ 974785 w 1371600"/>
                    <a:gd name="connsiteY12" fmla="*/ 8626 h 2380889"/>
                    <a:gd name="connsiteX13" fmla="*/ 862641 w 1371600"/>
                    <a:gd name="connsiteY13" fmla="*/ 0 h 2380889"/>
                    <a:gd name="connsiteX0" fmla="*/ 862641 w 1371600"/>
                    <a:gd name="connsiteY0" fmla="*/ 0 h 2380889"/>
                    <a:gd name="connsiteX1" fmla="*/ 465825 w 1371600"/>
                    <a:gd name="connsiteY1" fmla="*/ 431320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77969 w 1371600"/>
                    <a:gd name="connsiteY1" fmla="*/ 483078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95223 w 1371600"/>
                    <a:gd name="connsiteY6" fmla="*/ 2346384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95223 w 1371600"/>
                    <a:gd name="connsiteY6" fmla="*/ 2346384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603849 w 1371600"/>
                    <a:gd name="connsiteY6" fmla="*/ 2355010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591783 w 1371600"/>
                    <a:gd name="connsiteY3" fmla="*/ 646133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32475 w 1371600"/>
                    <a:gd name="connsiteY4" fmla="*/ 472282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32475 w 1371600"/>
                    <a:gd name="connsiteY4" fmla="*/ 472282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32475 w 1371600"/>
                    <a:gd name="connsiteY4" fmla="*/ 472282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10035 w 1371600"/>
                    <a:gd name="connsiteY4" fmla="*/ 483502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10035 w 1371600"/>
                    <a:gd name="connsiteY4" fmla="*/ 483502 h 2380889"/>
                    <a:gd name="connsiteX5" fmla="*/ 810882 w 1371600"/>
                    <a:gd name="connsiteY5" fmla="*/ 1095555 h 2380889"/>
                    <a:gd name="connsiteX6" fmla="*/ 606019 w 1371600"/>
                    <a:gd name="connsiteY6" fmla="*/ 2380465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6078"/>
                    <a:gd name="connsiteX1" fmla="*/ 542617 w 1371600"/>
                    <a:gd name="connsiteY1" fmla="*/ 479639 h 2386078"/>
                    <a:gd name="connsiteX2" fmla="*/ 0 w 1371600"/>
                    <a:gd name="connsiteY2" fmla="*/ 750497 h 2386078"/>
                    <a:gd name="connsiteX3" fmla="*/ 619833 w 1371600"/>
                    <a:gd name="connsiteY3" fmla="*/ 612474 h 2386078"/>
                    <a:gd name="connsiteX4" fmla="*/ 810035 w 1371600"/>
                    <a:gd name="connsiteY4" fmla="*/ 483502 h 2386078"/>
                    <a:gd name="connsiteX5" fmla="*/ 810882 w 1371600"/>
                    <a:gd name="connsiteY5" fmla="*/ 1095555 h 2386078"/>
                    <a:gd name="connsiteX6" fmla="*/ 606019 w 1371600"/>
                    <a:gd name="connsiteY6" fmla="*/ 2380465 h 2386078"/>
                    <a:gd name="connsiteX7" fmla="*/ 741872 w 1371600"/>
                    <a:gd name="connsiteY7" fmla="*/ 2386078 h 2386078"/>
                    <a:gd name="connsiteX8" fmla="*/ 1026544 w 1371600"/>
                    <a:gd name="connsiteY8" fmla="*/ 1345720 h 2386078"/>
                    <a:gd name="connsiteX9" fmla="*/ 1233577 w 1371600"/>
                    <a:gd name="connsiteY9" fmla="*/ 2380889 h 2386078"/>
                    <a:gd name="connsiteX10" fmla="*/ 1371600 w 1371600"/>
                    <a:gd name="connsiteY10" fmla="*/ 2372263 h 2386078"/>
                    <a:gd name="connsiteX11" fmla="*/ 974785 w 1371600"/>
                    <a:gd name="connsiteY11" fmla="*/ 8626 h 2386078"/>
                    <a:gd name="connsiteX12" fmla="*/ 862641 w 1371600"/>
                    <a:gd name="connsiteY12" fmla="*/ 0 h 2386078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10035 w 1371600"/>
                    <a:gd name="connsiteY4" fmla="*/ 483502 h 2380889"/>
                    <a:gd name="connsiteX5" fmla="*/ 810882 w 1371600"/>
                    <a:gd name="connsiteY5" fmla="*/ 1095555 h 2380889"/>
                    <a:gd name="connsiteX6" fmla="*/ 606019 w 1371600"/>
                    <a:gd name="connsiteY6" fmla="*/ 2380465 h 2380889"/>
                    <a:gd name="connsiteX7" fmla="*/ 747482 w 1371600"/>
                    <a:gd name="connsiteY7" fmla="*/ 238046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10035 w 1371600"/>
                    <a:gd name="connsiteY4" fmla="*/ 483502 h 2380889"/>
                    <a:gd name="connsiteX5" fmla="*/ 810882 w 1371600"/>
                    <a:gd name="connsiteY5" fmla="*/ 1095555 h 2380889"/>
                    <a:gd name="connsiteX6" fmla="*/ 606019 w 1371600"/>
                    <a:gd name="connsiteY6" fmla="*/ 2380465 h 2380889"/>
                    <a:gd name="connsiteX7" fmla="*/ 747482 w 1371600"/>
                    <a:gd name="connsiteY7" fmla="*/ 238046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10035 w 1371600"/>
                    <a:gd name="connsiteY4" fmla="*/ 483502 h 2380889"/>
                    <a:gd name="connsiteX5" fmla="*/ 810882 w 1371600"/>
                    <a:gd name="connsiteY5" fmla="*/ 1095555 h 2380889"/>
                    <a:gd name="connsiteX6" fmla="*/ 606019 w 1371600"/>
                    <a:gd name="connsiteY6" fmla="*/ 2380465 h 2380889"/>
                    <a:gd name="connsiteX7" fmla="*/ 747482 w 1371600"/>
                    <a:gd name="connsiteY7" fmla="*/ 238046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7210"/>
                    <a:gd name="connsiteY0" fmla="*/ 0 h 2380889"/>
                    <a:gd name="connsiteX1" fmla="*/ 542617 w 1377210"/>
                    <a:gd name="connsiteY1" fmla="*/ 479639 h 2380889"/>
                    <a:gd name="connsiteX2" fmla="*/ 0 w 1377210"/>
                    <a:gd name="connsiteY2" fmla="*/ 750497 h 2380889"/>
                    <a:gd name="connsiteX3" fmla="*/ 619833 w 1377210"/>
                    <a:gd name="connsiteY3" fmla="*/ 612474 h 2380889"/>
                    <a:gd name="connsiteX4" fmla="*/ 810035 w 1377210"/>
                    <a:gd name="connsiteY4" fmla="*/ 483502 h 2380889"/>
                    <a:gd name="connsiteX5" fmla="*/ 810882 w 1377210"/>
                    <a:gd name="connsiteY5" fmla="*/ 1095555 h 2380889"/>
                    <a:gd name="connsiteX6" fmla="*/ 606019 w 1377210"/>
                    <a:gd name="connsiteY6" fmla="*/ 2380465 h 2380889"/>
                    <a:gd name="connsiteX7" fmla="*/ 747482 w 1377210"/>
                    <a:gd name="connsiteY7" fmla="*/ 2380468 h 2380889"/>
                    <a:gd name="connsiteX8" fmla="*/ 1026544 w 1377210"/>
                    <a:gd name="connsiteY8" fmla="*/ 1345720 h 2380889"/>
                    <a:gd name="connsiteX9" fmla="*/ 1233577 w 1377210"/>
                    <a:gd name="connsiteY9" fmla="*/ 2380889 h 2380889"/>
                    <a:gd name="connsiteX10" fmla="*/ 1377210 w 1377210"/>
                    <a:gd name="connsiteY10" fmla="*/ 2377873 h 2380889"/>
                    <a:gd name="connsiteX11" fmla="*/ 974785 w 1377210"/>
                    <a:gd name="connsiteY11" fmla="*/ 8626 h 2380889"/>
                    <a:gd name="connsiteX12" fmla="*/ 862641 w 1377210"/>
                    <a:gd name="connsiteY12" fmla="*/ 0 h 2380889"/>
                    <a:gd name="connsiteX0" fmla="*/ 862641 w 1377210"/>
                    <a:gd name="connsiteY0" fmla="*/ 0 h 2380889"/>
                    <a:gd name="connsiteX1" fmla="*/ 542617 w 1377210"/>
                    <a:gd name="connsiteY1" fmla="*/ 479639 h 2380889"/>
                    <a:gd name="connsiteX2" fmla="*/ 165490 w 1377210"/>
                    <a:gd name="connsiteY2" fmla="*/ 658782 h 2380889"/>
                    <a:gd name="connsiteX3" fmla="*/ 0 w 1377210"/>
                    <a:gd name="connsiteY3" fmla="*/ 750497 h 2380889"/>
                    <a:gd name="connsiteX4" fmla="*/ 619833 w 1377210"/>
                    <a:gd name="connsiteY4" fmla="*/ 612474 h 2380889"/>
                    <a:gd name="connsiteX5" fmla="*/ 810035 w 1377210"/>
                    <a:gd name="connsiteY5" fmla="*/ 483502 h 2380889"/>
                    <a:gd name="connsiteX6" fmla="*/ 810882 w 1377210"/>
                    <a:gd name="connsiteY6" fmla="*/ 1095555 h 2380889"/>
                    <a:gd name="connsiteX7" fmla="*/ 606019 w 1377210"/>
                    <a:gd name="connsiteY7" fmla="*/ 2380465 h 2380889"/>
                    <a:gd name="connsiteX8" fmla="*/ 747482 w 1377210"/>
                    <a:gd name="connsiteY8" fmla="*/ 2380468 h 2380889"/>
                    <a:gd name="connsiteX9" fmla="*/ 1026544 w 1377210"/>
                    <a:gd name="connsiteY9" fmla="*/ 1345720 h 2380889"/>
                    <a:gd name="connsiteX10" fmla="*/ 1233577 w 1377210"/>
                    <a:gd name="connsiteY10" fmla="*/ 2380889 h 2380889"/>
                    <a:gd name="connsiteX11" fmla="*/ 1377210 w 1377210"/>
                    <a:gd name="connsiteY11" fmla="*/ 2377873 h 2380889"/>
                    <a:gd name="connsiteX12" fmla="*/ 974785 w 1377210"/>
                    <a:gd name="connsiteY12" fmla="*/ 8626 h 2380889"/>
                    <a:gd name="connsiteX13" fmla="*/ 862641 w 1377210"/>
                    <a:gd name="connsiteY13" fmla="*/ 0 h 2380889"/>
                    <a:gd name="connsiteX0" fmla="*/ 862641 w 1377210"/>
                    <a:gd name="connsiteY0" fmla="*/ 0 h 2380889"/>
                    <a:gd name="connsiteX1" fmla="*/ 542617 w 1377210"/>
                    <a:gd name="connsiteY1" fmla="*/ 479639 h 2380889"/>
                    <a:gd name="connsiteX2" fmla="*/ 47684 w 1377210"/>
                    <a:gd name="connsiteY2" fmla="*/ 670001 h 2380889"/>
                    <a:gd name="connsiteX3" fmla="*/ 0 w 1377210"/>
                    <a:gd name="connsiteY3" fmla="*/ 750497 h 2380889"/>
                    <a:gd name="connsiteX4" fmla="*/ 619833 w 1377210"/>
                    <a:gd name="connsiteY4" fmla="*/ 612474 h 2380889"/>
                    <a:gd name="connsiteX5" fmla="*/ 810035 w 1377210"/>
                    <a:gd name="connsiteY5" fmla="*/ 483502 h 2380889"/>
                    <a:gd name="connsiteX6" fmla="*/ 810882 w 1377210"/>
                    <a:gd name="connsiteY6" fmla="*/ 1095555 h 2380889"/>
                    <a:gd name="connsiteX7" fmla="*/ 606019 w 1377210"/>
                    <a:gd name="connsiteY7" fmla="*/ 2380465 h 2380889"/>
                    <a:gd name="connsiteX8" fmla="*/ 747482 w 1377210"/>
                    <a:gd name="connsiteY8" fmla="*/ 2380468 h 2380889"/>
                    <a:gd name="connsiteX9" fmla="*/ 1026544 w 1377210"/>
                    <a:gd name="connsiteY9" fmla="*/ 1345720 h 2380889"/>
                    <a:gd name="connsiteX10" fmla="*/ 1233577 w 1377210"/>
                    <a:gd name="connsiteY10" fmla="*/ 2380889 h 2380889"/>
                    <a:gd name="connsiteX11" fmla="*/ 1377210 w 1377210"/>
                    <a:gd name="connsiteY11" fmla="*/ 2377873 h 2380889"/>
                    <a:gd name="connsiteX12" fmla="*/ 974785 w 1377210"/>
                    <a:gd name="connsiteY12" fmla="*/ 8626 h 2380889"/>
                    <a:gd name="connsiteX13" fmla="*/ 862641 w 1377210"/>
                    <a:gd name="connsiteY13" fmla="*/ 0 h 2380889"/>
                    <a:gd name="connsiteX0" fmla="*/ 814957 w 1329526"/>
                    <a:gd name="connsiteY0" fmla="*/ 0 h 2380889"/>
                    <a:gd name="connsiteX1" fmla="*/ 494933 w 1329526"/>
                    <a:gd name="connsiteY1" fmla="*/ 479639 h 2380889"/>
                    <a:gd name="connsiteX2" fmla="*/ 0 w 1329526"/>
                    <a:gd name="connsiteY2" fmla="*/ 670001 h 2380889"/>
                    <a:gd name="connsiteX3" fmla="*/ 30854 w 1329526"/>
                    <a:gd name="connsiteY3" fmla="*/ 744887 h 2380889"/>
                    <a:gd name="connsiteX4" fmla="*/ 572149 w 1329526"/>
                    <a:gd name="connsiteY4" fmla="*/ 612474 h 2380889"/>
                    <a:gd name="connsiteX5" fmla="*/ 762351 w 1329526"/>
                    <a:gd name="connsiteY5" fmla="*/ 483502 h 2380889"/>
                    <a:gd name="connsiteX6" fmla="*/ 763198 w 1329526"/>
                    <a:gd name="connsiteY6" fmla="*/ 1095555 h 2380889"/>
                    <a:gd name="connsiteX7" fmla="*/ 558335 w 1329526"/>
                    <a:gd name="connsiteY7" fmla="*/ 2380465 h 2380889"/>
                    <a:gd name="connsiteX8" fmla="*/ 699798 w 1329526"/>
                    <a:gd name="connsiteY8" fmla="*/ 2380468 h 2380889"/>
                    <a:gd name="connsiteX9" fmla="*/ 978860 w 1329526"/>
                    <a:gd name="connsiteY9" fmla="*/ 1345720 h 2380889"/>
                    <a:gd name="connsiteX10" fmla="*/ 1185893 w 1329526"/>
                    <a:gd name="connsiteY10" fmla="*/ 2380889 h 2380889"/>
                    <a:gd name="connsiteX11" fmla="*/ 1329526 w 1329526"/>
                    <a:gd name="connsiteY11" fmla="*/ 2377873 h 2380889"/>
                    <a:gd name="connsiteX12" fmla="*/ 927101 w 1329526"/>
                    <a:gd name="connsiteY12" fmla="*/ 8626 h 2380889"/>
                    <a:gd name="connsiteX13" fmla="*/ 814957 w 1329526"/>
                    <a:gd name="connsiteY13" fmla="*/ 0 h 2380889"/>
                    <a:gd name="connsiteX0" fmla="*/ 814957 w 1329526"/>
                    <a:gd name="connsiteY0" fmla="*/ 0 h 2380889"/>
                    <a:gd name="connsiteX1" fmla="*/ 494933 w 1329526"/>
                    <a:gd name="connsiteY1" fmla="*/ 479639 h 2380889"/>
                    <a:gd name="connsiteX2" fmla="*/ 0 w 1329526"/>
                    <a:gd name="connsiteY2" fmla="*/ 670001 h 2380889"/>
                    <a:gd name="connsiteX3" fmla="*/ 30854 w 1329526"/>
                    <a:gd name="connsiteY3" fmla="*/ 744887 h 2380889"/>
                    <a:gd name="connsiteX4" fmla="*/ 572149 w 1329526"/>
                    <a:gd name="connsiteY4" fmla="*/ 612474 h 2380889"/>
                    <a:gd name="connsiteX5" fmla="*/ 762351 w 1329526"/>
                    <a:gd name="connsiteY5" fmla="*/ 483502 h 2380889"/>
                    <a:gd name="connsiteX6" fmla="*/ 763198 w 1329526"/>
                    <a:gd name="connsiteY6" fmla="*/ 1095555 h 2380889"/>
                    <a:gd name="connsiteX7" fmla="*/ 558335 w 1329526"/>
                    <a:gd name="connsiteY7" fmla="*/ 2380465 h 2380889"/>
                    <a:gd name="connsiteX8" fmla="*/ 699798 w 1329526"/>
                    <a:gd name="connsiteY8" fmla="*/ 2380468 h 2380889"/>
                    <a:gd name="connsiteX9" fmla="*/ 962030 w 1329526"/>
                    <a:gd name="connsiteY9" fmla="*/ 1407428 h 2380889"/>
                    <a:gd name="connsiteX10" fmla="*/ 1185893 w 1329526"/>
                    <a:gd name="connsiteY10" fmla="*/ 2380889 h 2380889"/>
                    <a:gd name="connsiteX11" fmla="*/ 1329526 w 1329526"/>
                    <a:gd name="connsiteY11" fmla="*/ 2377873 h 2380889"/>
                    <a:gd name="connsiteX12" fmla="*/ 927101 w 1329526"/>
                    <a:gd name="connsiteY12" fmla="*/ 8626 h 2380889"/>
                    <a:gd name="connsiteX13" fmla="*/ 814957 w 1329526"/>
                    <a:gd name="connsiteY13" fmla="*/ 0 h 2380889"/>
                    <a:gd name="connsiteX0" fmla="*/ 814957 w 1329526"/>
                    <a:gd name="connsiteY0" fmla="*/ 0 h 2380889"/>
                    <a:gd name="connsiteX1" fmla="*/ 494933 w 1329526"/>
                    <a:gd name="connsiteY1" fmla="*/ 479639 h 2380889"/>
                    <a:gd name="connsiteX2" fmla="*/ 0 w 1329526"/>
                    <a:gd name="connsiteY2" fmla="*/ 670001 h 2380889"/>
                    <a:gd name="connsiteX3" fmla="*/ 30854 w 1329526"/>
                    <a:gd name="connsiteY3" fmla="*/ 744887 h 2380889"/>
                    <a:gd name="connsiteX4" fmla="*/ 572149 w 1329526"/>
                    <a:gd name="connsiteY4" fmla="*/ 612474 h 2380889"/>
                    <a:gd name="connsiteX5" fmla="*/ 762351 w 1329526"/>
                    <a:gd name="connsiteY5" fmla="*/ 483502 h 2380889"/>
                    <a:gd name="connsiteX6" fmla="*/ 763198 w 1329526"/>
                    <a:gd name="connsiteY6" fmla="*/ 1095555 h 2380889"/>
                    <a:gd name="connsiteX7" fmla="*/ 558335 w 1329526"/>
                    <a:gd name="connsiteY7" fmla="*/ 2380465 h 2380889"/>
                    <a:gd name="connsiteX8" fmla="*/ 699798 w 1329526"/>
                    <a:gd name="connsiteY8" fmla="*/ 2380468 h 2380889"/>
                    <a:gd name="connsiteX9" fmla="*/ 978859 w 1329526"/>
                    <a:gd name="connsiteY9" fmla="*/ 1418648 h 2380889"/>
                    <a:gd name="connsiteX10" fmla="*/ 1185893 w 1329526"/>
                    <a:gd name="connsiteY10" fmla="*/ 2380889 h 2380889"/>
                    <a:gd name="connsiteX11" fmla="*/ 1329526 w 1329526"/>
                    <a:gd name="connsiteY11" fmla="*/ 2377873 h 2380889"/>
                    <a:gd name="connsiteX12" fmla="*/ 927101 w 1329526"/>
                    <a:gd name="connsiteY12" fmla="*/ 8626 h 2380889"/>
                    <a:gd name="connsiteX13" fmla="*/ 814957 w 1329526"/>
                    <a:gd name="connsiteY13" fmla="*/ 0 h 23808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329526" h="2380889">
                      <a:moveTo>
                        <a:pt x="814957" y="0"/>
                      </a:moveTo>
                      <a:lnTo>
                        <a:pt x="494933" y="479639"/>
                      </a:lnTo>
                      <a:lnTo>
                        <a:pt x="0" y="670001"/>
                      </a:lnTo>
                      <a:lnTo>
                        <a:pt x="30854" y="744887"/>
                      </a:lnTo>
                      <a:lnTo>
                        <a:pt x="572149" y="612474"/>
                      </a:lnTo>
                      <a:lnTo>
                        <a:pt x="762351" y="483502"/>
                      </a:lnTo>
                      <a:cubicBezTo>
                        <a:pt x="794421" y="764187"/>
                        <a:pt x="770396" y="887797"/>
                        <a:pt x="763198" y="1095555"/>
                      </a:cubicBezTo>
                      <a:cubicBezTo>
                        <a:pt x="616550" y="1699404"/>
                        <a:pt x="730862" y="1724858"/>
                        <a:pt x="558335" y="2380465"/>
                      </a:cubicBezTo>
                      <a:lnTo>
                        <a:pt x="699798" y="2380468"/>
                      </a:lnTo>
                      <a:cubicBezTo>
                        <a:pt x="819580" y="2080289"/>
                        <a:pt x="797846" y="1640765"/>
                        <a:pt x="978859" y="1418648"/>
                      </a:cubicBezTo>
                      <a:cubicBezTo>
                        <a:pt x="1157137" y="1864345"/>
                        <a:pt x="1102505" y="2030082"/>
                        <a:pt x="1185893" y="2380889"/>
                      </a:cubicBezTo>
                      <a:lnTo>
                        <a:pt x="1329526" y="2377873"/>
                      </a:lnTo>
                      <a:cubicBezTo>
                        <a:pt x="1110990" y="727352"/>
                        <a:pt x="1344044" y="391063"/>
                        <a:pt x="927101" y="8626"/>
                      </a:cubicBezTo>
                      <a:lnTo>
                        <a:pt x="814957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</p:grpSp>
        <p:grpSp>
          <p:nvGrpSpPr>
            <p:cNvPr id="182" name="群組 181"/>
            <p:cNvGrpSpPr/>
            <p:nvPr/>
          </p:nvGrpSpPr>
          <p:grpSpPr>
            <a:xfrm>
              <a:off x="356067" y="5410935"/>
              <a:ext cx="607621" cy="356618"/>
              <a:chOff x="1684782" y="2683742"/>
              <a:chExt cx="5565258" cy="3266301"/>
            </a:xfrm>
          </p:grpSpPr>
          <p:grpSp>
            <p:nvGrpSpPr>
              <p:cNvPr id="183" name="群組 182"/>
              <p:cNvGrpSpPr/>
              <p:nvPr/>
            </p:nvGrpSpPr>
            <p:grpSpPr>
              <a:xfrm>
                <a:off x="1684782" y="2683742"/>
                <a:ext cx="4978070" cy="3255586"/>
                <a:chOff x="1684782" y="2683742"/>
                <a:chExt cx="4978070" cy="3255586"/>
              </a:xfrm>
            </p:grpSpPr>
            <p:sp>
              <p:nvSpPr>
                <p:cNvPr id="213" name="矩形 5"/>
                <p:cNvSpPr/>
                <p:nvPr/>
              </p:nvSpPr>
              <p:spPr>
                <a:xfrm>
                  <a:off x="1684782" y="4054555"/>
                  <a:ext cx="4978070" cy="856663"/>
                </a:xfrm>
                <a:custGeom>
                  <a:avLst/>
                  <a:gdLst>
                    <a:gd name="connsiteX0" fmla="*/ 0 w 2736386"/>
                    <a:gd name="connsiteY0" fmla="*/ 0 h 570017"/>
                    <a:gd name="connsiteX1" fmla="*/ 2736386 w 2736386"/>
                    <a:gd name="connsiteY1" fmla="*/ 0 h 570017"/>
                    <a:gd name="connsiteX2" fmla="*/ 2736386 w 2736386"/>
                    <a:gd name="connsiteY2" fmla="*/ 570017 h 570017"/>
                    <a:gd name="connsiteX3" fmla="*/ 0 w 2736386"/>
                    <a:gd name="connsiteY3" fmla="*/ 570017 h 570017"/>
                    <a:gd name="connsiteX4" fmla="*/ 0 w 2736386"/>
                    <a:gd name="connsiteY4" fmla="*/ 0 h 570017"/>
                    <a:gd name="connsiteX0" fmla="*/ 0 w 2736386"/>
                    <a:gd name="connsiteY0" fmla="*/ 0 h 570017"/>
                    <a:gd name="connsiteX1" fmla="*/ 2736386 w 2736386"/>
                    <a:gd name="connsiteY1" fmla="*/ 0 h 570017"/>
                    <a:gd name="connsiteX2" fmla="*/ 2736386 w 2736386"/>
                    <a:gd name="connsiteY2" fmla="*/ 570017 h 570017"/>
                    <a:gd name="connsiteX3" fmla="*/ 1521093 w 2736386"/>
                    <a:gd name="connsiteY3" fmla="*/ 558012 h 570017"/>
                    <a:gd name="connsiteX4" fmla="*/ 0 w 2736386"/>
                    <a:gd name="connsiteY4" fmla="*/ 570017 h 570017"/>
                    <a:gd name="connsiteX5" fmla="*/ 0 w 2736386"/>
                    <a:gd name="connsiteY5" fmla="*/ 0 h 570017"/>
                    <a:gd name="connsiteX0" fmla="*/ 0 w 2736386"/>
                    <a:gd name="connsiteY0" fmla="*/ 0 h 570017"/>
                    <a:gd name="connsiteX1" fmla="*/ 2736386 w 2736386"/>
                    <a:gd name="connsiteY1" fmla="*/ 0 h 570017"/>
                    <a:gd name="connsiteX2" fmla="*/ 2736386 w 2736386"/>
                    <a:gd name="connsiteY2" fmla="*/ 570017 h 570017"/>
                    <a:gd name="connsiteX3" fmla="*/ 2174235 w 2736386"/>
                    <a:gd name="connsiteY3" fmla="*/ 567342 h 570017"/>
                    <a:gd name="connsiteX4" fmla="*/ 0 w 2736386"/>
                    <a:gd name="connsiteY4" fmla="*/ 570017 h 570017"/>
                    <a:gd name="connsiteX5" fmla="*/ 0 w 2736386"/>
                    <a:gd name="connsiteY5" fmla="*/ 0 h 570017"/>
                    <a:gd name="connsiteX0" fmla="*/ 0 w 2736386"/>
                    <a:gd name="connsiteY0" fmla="*/ 0 h 570017"/>
                    <a:gd name="connsiteX1" fmla="*/ 2736386 w 2736386"/>
                    <a:gd name="connsiteY1" fmla="*/ 0 h 570017"/>
                    <a:gd name="connsiteX2" fmla="*/ 2727055 w 2736386"/>
                    <a:gd name="connsiteY2" fmla="*/ 374074 h 570017"/>
                    <a:gd name="connsiteX3" fmla="*/ 2174235 w 2736386"/>
                    <a:gd name="connsiteY3" fmla="*/ 567342 h 570017"/>
                    <a:gd name="connsiteX4" fmla="*/ 0 w 2736386"/>
                    <a:gd name="connsiteY4" fmla="*/ 570017 h 570017"/>
                    <a:gd name="connsiteX5" fmla="*/ 0 w 2736386"/>
                    <a:gd name="connsiteY5" fmla="*/ 0 h 570017"/>
                    <a:gd name="connsiteX0" fmla="*/ 0 w 2736386"/>
                    <a:gd name="connsiteY0" fmla="*/ 0 h 570017"/>
                    <a:gd name="connsiteX1" fmla="*/ 2736386 w 2736386"/>
                    <a:gd name="connsiteY1" fmla="*/ 0 h 570017"/>
                    <a:gd name="connsiteX2" fmla="*/ 2736385 w 2736386"/>
                    <a:gd name="connsiteY2" fmla="*/ 383405 h 570017"/>
                    <a:gd name="connsiteX3" fmla="*/ 2174235 w 2736386"/>
                    <a:gd name="connsiteY3" fmla="*/ 567342 h 570017"/>
                    <a:gd name="connsiteX4" fmla="*/ 0 w 2736386"/>
                    <a:gd name="connsiteY4" fmla="*/ 570017 h 570017"/>
                    <a:gd name="connsiteX5" fmla="*/ 0 w 2736386"/>
                    <a:gd name="connsiteY5" fmla="*/ 0 h 5700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736386" h="570017">
                      <a:moveTo>
                        <a:pt x="0" y="0"/>
                      </a:moveTo>
                      <a:lnTo>
                        <a:pt x="2736386" y="0"/>
                      </a:lnTo>
                      <a:cubicBezTo>
                        <a:pt x="2736386" y="127802"/>
                        <a:pt x="2736385" y="255603"/>
                        <a:pt x="2736385" y="383405"/>
                      </a:cubicBezTo>
                      <a:lnTo>
                        <a:pt x="2174235" y="567342"/>
                      </a:lnTo>
                      <a:lnTo>
                        <a:pt x="0" y="57001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 w="1905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214" name="矩形 6"/>
                <p:cNvSpPr/>
                <p:nvPr/>
              </p:nvSpPr>
              <p:spPr>
                <a:xfrm>
                  <a:off x="2225877" y="2683742"/>
                  <a:ext cx="2380816" cy="1370813"/>
                </a:xfrm>
                <a:custGeom>
                  <a:avLst/>
                  <a:gdLst>
                    <a:gd name="connsiteX0" fmla="*/ 0 w 1759103"/>
                    <a:gd name="connsiteY0" fmla="*/ 0 h 912128"/>
                    <a:gd name="connsiteX1" fmla="*/ 1759103 w 1759103"/>
                    <a:gd name="connsiteY1" fmla="*/ 0 h 912128"/>
                    <a:gd name="connsiteX2" fmla="*/ 1759103 w 1759103"/>
                    <a:gd name="connsiteY2" fmla="*/ 912128 h 912128"/>
                    <a:gd name="connsiteX3" fmla="*/ 0 w 1759103"/>
                    <a:gd name="connsiteY3" fmla="*/ 912128 h 912128"/>
                    <a:gd name="connsiteX4" fmla="*/ 0 w 1759103"/>
                    <a:gd name="connsiteY4" fmla="*/ 0 h 912128"/>
                    <a:gd name="connsiteX0" fmla="*/ 0 w 1759103"/>
                    <a:gd name="connsiteY0" fmla="*/ 0 h 912128"/>
                    <a:gd name="connsiteX1" fmla="*/ 1432532 w 1759103"/>
                    <a:gd name="connsiteY1" fmla="*/ 0 h 912128"/>
                    <a:gd name="connsiteX2" fmla="*/ 1759103 w 1759103"/>
                    <a:gd name="connsiteY2" fmla="*/ 912128 h 912128"/>
                    <a:gd name="connsiteX3" fmla="*/ 0 w 1759103"/>
                    <a:gd name="connsiteY3" fmla="*/ 912128 h 912128"/>
                    <a:gd name="connsiteX4" fmla="*/ 0 w 1759103"/>
                    <a:gd name="connsiteY4" fmla="*/ 0 h 9121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59103" h="912128">
                      <a:moveTo>
                        <a:pt x="0" y="0"/>
                      </a:moveTo>
                      <a:lnTo>
                        <a:pt x="1432532" y="0"/>
                      </a:lnTo>
                      <a:lnTo>
                        <a:pt x="1759103" y="912128"/>
                      </a:lnTo>
                      <a:lnTo>
                        <a:pt x="0" y="91212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 w="1905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215" name="矩形 214"/>
                <p:cNvSpPr/>
                <p:nvPr/>
              </p:nvSpPr>
              <p:spPr>
                <a:xfrm>
                  <a:off x="2235817" y="4911218"/>
                  <a:ext cx="3344846" cy="102811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905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  <p:grpSp>
            <p:nvGrpSpPr>
              <p:cNvPr id="184" name="群組 183"/>
              <p:cNvGrpSpPr/>
              <p:nvPr/>
            </p:nvGrpSpPr>
            <p:grpSpPr>
              <a:xfrm>
                <a:off x="5690281" y="2719553"/>
                <a:ext cx="1559759" cy="3230490"/>
                <a:chOff x="4162484" y="2957042"/>
                <a:chExt cx="1329526" cy="2753644"/>
              </a:xfrm>
            </p:grpSpPr>
            <p:sp>
              <p:nvSpPr>
                <p:cNvPr id="185" name="橢圓 184"/>
                <p:cNvSpPr/>
                <p:nvPr/>
              </p:nvSpPr>
              <p:spPr>
                <a:xfrm>
                  <a:off x="4784576" y="2957042"/>
                  <a:ext cx="432048" cy="43204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210" name="手繪多邊形 209"/>
                <p:cNvSpPr/>
                <p:nvPr/>
              </p:nvSpPr>
              <p:spPr>
                <a:xfrm>
                  <a:off x="4162484" y="3329797"/>
                  <a:ext cx="1329526" cy="2380889"/>
                </a:xfrm>
                <a:custGeom>
                  <a:avLst/>
                  <a:gdLst>
                    <a:gd name="connsiteX0" fmla="*/ 888520 w 1725283"/>
                    <a:gd name="connsiteY0" fmla="*/ 8627 h 2424023"/>
                    <a:gd name="connsiteX1" fmla="*/ 612475 w 1725283"/>
                    <a:gd name="connsiteY1" fmla="*/ 388189 h 2424023"/>
                    <a:gd name="connsiteX2" fmla="*/ 0 w 1725283"/>
                    <a:gd name="connsiteY2" fmla="*/ 621102 h 2424023"/>
                    <a:gd name="connsiteX3" fmla="*/ 112143 w 1725283"/>
                    <a:gd name="connsiteY3" fmla="*/ 707366 h 2424023"/>
                    <a:gd name="connsiteX4" fmla="*/ 534837 w 1725283"/>
                    <a:gd name="connsiteY4" fmla="*/ 621102 h 2424023"/>
                    <a:gd name="connsiteX5" fmla="*/ 888520 w 1725283"/>
                    <a:gd name="connsiteY5" fmla="*/ 457200 h 2424023"/>
                    <a:gd name="connsiteX6" fmla="*/ 888520 w 1725283"/>
                    <a:gd name="connsiteY6" fmla="*/ 1362974 h 2424023"/>
                    <a:gd name="connsiteX7" fmla="*/ 500332 w 1725283"/>
                    <a:gd name="connsiteY7" fmla="*/ 2346385 h 2424023"/>
                    <a:gd name="connsiteX8" fmla="*/ 621101 w 1725283"/>
                    <a:gd name="connsiteY8" fmla="*/ 2355012 h 2424023"/>
                    <a:gd name="connsiteX9" fmla="*/ 1121434 w 1725283"/>
                    <a:gd name="connsiteY9" fmla="*/ 1423359 h 2424023"/>
                    <a:gd name="connsiteX10" fmla="*/ 1535501 w 1725283"/>
                    <a:gd name="connsiteY10" fmla="*/ 2424023 h 2424023"/>
                    <a:gd name="connsiteX11" fmla="*/ 1725283 w 1725283"/>
                    <a:gd name="connsiteY11" fmla="*/ 2424023 h 2424023"/>
                    <a:gd name="connsiteX12" fmla="*/ 1293962 w 1725283"/>
                    <a:gd name="connsiteY12" fmla="*/ 1224951 h 2424023"/>
                    <a:gd name="connsiteX13" fmla="*/ 1147313 w 1725283"/>
                    <a:gd name="connsiteY13" fmla="*/ 0 h 2424023"/>
                    <a:gd name="connsiteX14" fmla="*/ 888520 w 1725283"/>
                    <a:gd name="connsiteY14" fmla="*/ 8627 h 2424023"/>
                    <a:gd name="connsiteX0" fmla="*/ 888520 w 1725283"/>
                    <a:gd name="connsiteY0" fmla="*/ 8627 h 2424023"/>
                    <a:gd name="connsiteX1" fmla="*/ 612475 w 1725283"/>
                    <a:gd name="connsiteY1" fmla="*/ 388189 h 2424023"/>
                    <a:gd name="connsiteX2" fmla="*/ 0 w 1725283"/>
                    <a:gd name="connsiteY2" fmla="*/ 621102 h 2424023"/>
                    <a:gd name="connsiteX3" fmla="*/ 112143 w 1725283"/>
                    <a:gd name="connsiteY3" fmla="*/ 707366 h 2424023"/>
                    <a:gd name="connsiteX4" fmla="*/ 534837 w 1725283"/>
                    <a:gd name="connsiteY4" fmla="*/ 621102 h 2424023"/>
                    <a:gd name="connsiteX5" fmla="*/ 888520 w 1725283"/>
                    <a:gd name="connsiteY5" fmla="*/ 457200 h 2424023"/>
                    <a:gd name="connsiteX6" fmla="*/ 923025 w 1725283"/>
                    <a:gd name="connsiteY6" fmla="*/ 1052424 h 2424023"/>
                    <a:gd name="connsiteX7" fmla="*/ 500332 w 1725283"/>
                    <a:gd name="connsiteY7" fmla="*/ 2346385 h 2424023"/>
                    <a:gd name="connsiteX8" fmla="*/ 621101 w 1725283"/>
                    <a:gd name="connsiteY8" fmla="*/ 2355012 h 2424023"/>
                    <a:gd name="connsiteX9" fmla="*/ 1121434 w 1725283"/>
                    <a:gd name="connsiteY9" fmla="*/ 1423359 h 2424023"/>
                    <a:gd name="connsiteX10" fmla="*/ 1535501 w 1725283"/>
                    <a:gd name="connsiteY10" fmla="*/ 2424023 h 2424023"/>
                    <a:gd name="connsiteX11" fmla="*/ 1725283 w 1725283"/>
                    <a:gd name="connsiteY11" fmla="*/ 2424023 h 2424023"/>
                    <a:gd name="connsiteX12" fmla="*/ 1293962 w 1725283"/>
                    <a:gd name="connsiteY12" fmla="*/ 1224951 h 2424023"/>
                    <a:gd name="connsiteX13" fmla="*/ 1147313 w 1725283"/>
                    <a:gd name="connsiteY13" fmla="*/ 0 h 2424023"/>
                    <a:gd name="connsiteX14" fmla="*/ 888520 w 1725283"/>
                    <a:gd name="connsiteY14" fmla="*/ 8627 h 2424023"/>
                    <a:gd name="connsiteX0" fmla="*/ 888520 w 1725283"/>
                    <a:gd name="connsiteY0" fmla="*/ 8627 h 2424023"/>
                    <a:gd name="connsiteX1" fmla="*/ 612475 w 1725283"/>
                    <a:gd name="connsiteY1" fmla="*/ 388189 h 2424023"/>
                    <a:gd name="connsiteX2" fmla="*/ 0 w 1725283"/>
                    <a:gd name="connsiteY2" fmla="*/ 621102 h 2424023"/>
                    <a:gd name="connsiteX3" fmla="*/ 112143 w 1725283"/>
                    <a:gd name="connsiteY3" fmla="*/ 707366 h 2424023"/>
                    <a:gd name="connsiteX4" fmla="*/ 534837 w 1725283"/>
                    <a:gd name="connsiteY4" fmla="*/ 621102 h 2424023"/>
                    <a:gd name="connsiteX5" fmla="*/ 888520 w 1725283"/>
                    <a:gd name="connsiteY5" fmla="*/ 457200 h 2424023"/>
                    <a:gd name="connsiteX6" fmla="*/ 923025 w 1725283"/>
                    <a:gd name="connsiteY6" fmla="*/ 1052424 h 2424023"/>
                    <a:gd name="connsiteX7" fmla="*/ 500332 w 1725283"/>
                    <a:gd name="connsiteY7" fmla="*/ 2346385 h 2424023"/>
                    <a:gd name="connsiteX8" fmla="*/ 621101 w 1725283"/>
                    <a:gd name="connsiteY8" fmla="*/ 2355012 h 2424023"/>
                    <a:gd name="connsiteX9" fmla="*/ 1121434 w 1725283"/>
                    <a:gd name="connsiteY9" fmla="*/ 1423359 h 2424023"/>
                    <a:gd name="connsiteX10" fmla="*/ 1535501 w 1725283"/>
                    <a:gd name="connsiteY10" fmla="*/ 2424023 h 2424023"/>
                    <a:gd name="connsiteX11" fmla="*/ 1725283 w 1725283"/>
                    <a:gd name="connsiteY11" fmla="*/ 2424023 h 2424023"/>
                    <a:gd name="connsiteX12" fmla="*/ 1285336 w 1725283"/>
                    <a:gd name="connsiteY12" fmla="*/ 957533 h 2424023"/>
                    <a:gd name="connsiteX13" fmla="*/ 1147313 w 1725283"/>
                    <a:gd name="connsiteY13" fmla="*/ 0 h 2424023"/>
                    <a:gd name="connsiteX14" fmla="*/ 888520 w 1725283"/>
                    <a:gd name="connsiteY14" fmla="*/ 8627 h 2424023"/>
                    <a:gd name="connsiteX0" fmla="*/ 888520 w 1725283"/>
                    <a:gd name="connsiteY0" fmla="*/ 77638 h 2493034"/>
                    <a:gd name="connsiteX1" fmla="*/ 612475 w 1725283"/>
                    <a:gd name="connsiteY1" fmla="*/ 457200 h 2493034"/>
                    <a:gd name="connsiteX2" fmla="*/ 0 w 1725283"/>
                    <a:gd name="connsiteY2" fmla="*/ 690113 h 2493034"/>
                    <a:gd name="connsiteX3" fmla="*/ 112143 w 1725283"/>
                    <a:gd name="connsiteY3" fmla="*/ 776377 h 2493034"/>
                    <a:gd name="connsiteX4" fmla="*/ 534837 w 1725283"/>
                    <a:gd name="connsiteY4" fmla="*/ 690113 h 2493034"/>
                    <a:gd name="connsiteX5" fmla="*/ 888520 w 1725283"/>
                    <a:gd name="connsiteY5" fmla="*/ 526211 h 2493034"/>
                    <a:gd name="connsiteX6" fmla="*/ 923025 w 1725283"/>
                    <a:gd name="connsiteY6" fmla="*/ 1121435 h 2493034"/>
                    <a:gd name="connsiteX7" fmla="*/ 500332 w 1725283"/>
                    <a:gd name="connsiteY7" fmla="*/ 2415396 h 2493034"/>
                    <a:gd name="connsiteX8" fmla="*/ 621101 w 1725283"/>
                    <a:gd name="connsiteY8" fmla="*/ 2424023 h 2493034"/>
                    <a:gd name="connsiteX9" fmla="*/ 1121434 w 1725283"/>
                    <a:gd name="connsiteY9" fmla="*/ 1492370 h 2493034"/>
                    <a:gd name="connsiteX10" fmla="*/ 1535501 w 1725283"/>
                    <a:gd name="connsiteY10" fmla="*/ 2493034 h 2493034"/>
                    <a:gd name="connsiteX11" fmla="*/ 1725283 w 1725283"/>
                    <a:gd name="connsiteY11" fmla="*/ 2493034 h 2493034"/>
                    <a:gd name="connsiteX12" fmla="*/ 1285336 w 1725283"/>
                    <a:gd name="connsiteY12" fmla="*/ 1026544 h 2493034"/>
                    <a:gd name="connsiteX13" fmla="*/ 1104181 w 1725283"/>
                    <a:gd name="connsiteY13" fmla="*/ 0 h 2493034"/>
                    <a:gd name="connsiteX14" fmla="*/ 888520 w 1725283"/>
                    <a:gd name="connsiteY14" fmla="*/ 77638 h 2493034"/>
                    <a:gd name="connsiteX0" fmla="*/ 974784 w 1725283"/>
                    <a:gd name="connsiteY0" fmla="*/ 0 h 2510286"/>
                    <a:gd name="connsiteX1" fmla="*/ 612475 w 1725283"/>
                    <a:gd name="connsiteY1" fmla="*/ 474452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534837 w 1725283"/>
                    <a:gd name="connsiteY4" fmla="*/ 707365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500332 w 1725283"/>
                    <a:gd name="connsiteY7" fmla="*/ 2432648 h 2510286"/>
                    <a:gd name="connsiteX8" fmla="*/ 621101 w 1725283"/>
                    <a:gd name="connsiteY8" fmla="*/ 2441275 h 2510286"/>
                    <a:gd name="connsiteX9" fmla="*/ 1121434 w 1725283"/>
                    <a:gd name="connsiteY9" fmla="*/ 150962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612475 w 1725283"/>
                    <a:gd name="connsiteY1" fmla="*/ 474452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500332 w 1725283"/>
                    <a:gd name="connsiteY7" fmla="*/ 2432648 h 2510286"/>
                    <a:gd name="connsiteX8" fmla="*/ 621101 w 1725283"/>
                    <a:gd name="connsiteY8" fmla="*/ 2441275 h 2510286"/>
                    <a:gd name="connsiteX9" fmla="*/ 1121434 w 1725283"/>
                    <a:gd name="connsiteY9" fmla="*/ 150962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500332 w 1725283"/>
                    <a:gd name="connsiteY7" fmla="*/ 2432648 h 2510286"/>
                    <a:gd name="connsiteX8" fmla="*/ 621101 w 1725283"/>
                    <a:gd name="connsiteY8" fmla="*/ 2441275 h 2510286"/>
                    <a:gd name="connsiteX9" fmla="*/ 1121434 w 1725283"/>
                    <a:gd name="connsiteY9" fmla="*/ 150962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500332 w 1725283"/>
                    <a:gd name="connsiteY7" fmla="*/ 2432648 h 2510286"/>
                    <a:gd name="connsiteX8" fmla="*/ 621101 w 1725283"/>
                    <a:gd name="connsiteY8" fmla="*/ 2441275 h 2510286"/>
                    <a:gd name="connsiteX9" fmla="*/ 1130061 w 1725283"/>
                    <a:gd name="connsiteY9" fmla="*/ 141473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500332 w 1725283"/>
                    <a:gd name="connsiteY7" fmla="*/ 2432648 h 2510286"/>
                    <a:gd name="connsiteX8" fmla="*/ 871267 w 1725283"/>
                    <a:gd name="connsiteY8" fmla="*/ 2475781 h 2510286"/>
                    <a:gd name="connsiteX9" fmla="*/ 1130061 w 1725283"/>
                    <a:gd name="connsiteY9" fmla="*/ 141473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71267 w 1725283"/>
                    <a:gd name="connsiteY8" fmla="*/ 2475781 h 2510286"/>
                    <a:gd name="connsiteX9" fmla="*/ 1130061 w 1725283"/>
                    <a:gd name="connsiteY9" fmla="*/ 141473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54015 w 1725283"/>
                    <a:gd name="connsiteY8" fmla="*/ 2406770 h 2510286"/>
                    <a:gd name="connsiteX9" fmla="*/ 1130061 w 1725283"/>
                    <a:gd name="connsiteY9" fmla="*/ 141473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54015 w 1725283"/>
                    <a:gd name="connsiteY8" fmla="*/ 2406770 h 2510286"/>
                    <a:gd name="connsiteX9" fmla="*/ 1130061 w 1725283"/>
                    <a:gd name="connsiteY9" fmla="*/ 1414732 h 2510286"/>
                    <a:gd name="connsiteX10" fmla="*/ 1362973 w 1725283"/>
                    <a:gd name="connsiteY10" fmla="*/ 2372263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54015 w 1725283"/>
                    <a:gd name="connsiteY8" fmla="*/ 2406770 h 2510286"/>
                    <a:gd name="connsiteX9" fmla="*/ 1130061 w 1725283"/>
                    <a:gd name="connsiteY9" fmla="*/ 1414732 h 2510286"/>
                    <a:gd name="connsiteX10" fmla="*/ 1362973 w 1725283"/>
                    <a:gd name="connsiteY10" fmla="*/ 2372263 h 2510286"/>
                    <a:gd name="connsiteX11" fmla="*/ 1725283 w 1725283"/>
                    <a:gd name="connsiteY11" fmla="*/ 2510286 h 2510286"/>
                    <a:gd name="connsiteX12" fmla="*/ 1509622 w 1725283"/>
                    <a:gd name="connsiteY12" fmla="*/ 2372263 h 2510286"/>
                    <a:gd name="connsiteX13" fmla="*/ 1285336 w 1725283"/>
                    <a:gd name="connsiteY13" fmla="*/ 1043796 h 2510286"/>
                    <a:gd name="connsiteX14" fmla="*/ 1104181 w 1725283"/>
                    <a:gd name="connsiteY14" fmla="*/ 17252 h 2510286"/>
                    <a:gd name="connsiteX15" fmla="*/ 974784 w 1725283"/>
                    <a:gd name="connsiteY15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54015 w 1725283"/>
                    <a:gd name="connsiteY8" fmla="*/ 2406770 h 2510286"/>
                    <a:gd name="connsiteX9" fmla="*/ 1130061 w 1725283"/>
                    <a:gd name="connsiteY9" fmla="*/ 1414732 h 2510286"/>
                    <a:gd name="connsiteX10" fmla="*/ 1362973 w 1725283"/>
                    <a:gd name="connsiteY10" fmla="*/ 2372263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722"/>
                    <a:gd name="connsiteY0" fmla="*/ 0 h 2613483"/>
                    <a:gd name="connsiteX1" fmla="*/ 543463 w 1725722"/>
                    <a:gd name="connsiteY1" fmla="*/ 543463 h 2613483"/>
                    <a:gd name="connsiteX2" fmla="*/ 0 w 1725722"/>
                    <a:gd name="connsiteY2" fmla="*/ 707365 h 2613483"/>
                    <a:gd name="connsiteX3" fmla="*/ 112143 w 1725722"/>
                    <a:gd name="connsiteY3" fmla="*/ 793629 h 2613483"/>
                    <a:gd name="connsiteX4" fmla="*/ 681486 w 1725722"/>
                    <a:gd name="connsiteY4" fmla="*/ 655606 h 2613483"/>
                    <a:gd name="connsiteX5" fmla="*/ 888520 w 1725722"/>
                    <a:gd name="connsiteY5" fmla="*/ 543463 h 2613483"/>
                    <a:gd name="connsiteX6" fmla="*/ 923025 w 1725722"/>
                    <a:gd name="connsiteY6" fmla="*/ 1138687 h 2613483"/>
                    <a:gd name="connsiteX7" fmla="*/ 690113 w 1725722"/>
                    <a:gd name="connsiteY7" fmla="*/ 2406768 h 2613483"/>
                    <a:gd name="connsiteX8" fmla="*/ 854015 w 1725722"/>
                    <a:gd name="connsiteY8" fmla="*/ 2406770 h 2613483"/>
                    <a:gd name="connsiteX9" fmla="*/ 1130061 w 1725722"/>
                    <a:gd name="connsiteY9" fmla="*/ 1414732 h 2613483"/>
                    <a:gd name="connsiteX10" fmla="*/ 1362973 w 1725722"/>
                    <a:gd name="connsiteY10" fmla="*/ 2372263 h 2613483"/>
                    <a:gd name="connsiteX11" fmla="*/ 1725283 w 1725722"/>
                    <a:gd name="connsiteY11" fmla="*/ 2510286 h 2613483"/>
                    <a:gd name="connsiteX12" fmla="*/ 1285336 w 1725722"/>
                    <a:gd name="connsiteY12" fmla="*/ 1043796 h 2613483"/>
                    <a:gd name="connsiteX13" fmla="*/ 1104181 w 1725722"/>
                    <a:gd name="connsiteY13" fmla="*/ 17252 h 2613483"/>
                    <a:gd name="connsiteX14" fmla="*/ 974784 w 1725722"/>
                    <a:gd name="connsiteY14" fmla="*/ 0 h 2613483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54015 w 1725283"/>
                    <a:gd name="connsiteY8" fmla="*/ 2406770 h 2510286"/>
                    <a:gd name="connsiteX9" fmla="*/ 1130061 w 1725283"/>
                    <a:gd name="connsiteY9" fmla="*/ 1414732 h 2510286"/>
                    <a:gd name="connsiteX10" fmla="*/ 1362973 w 1725283"/>
                    <a:gd name="connsiteY10" fmla="*/ 2372263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54015 w 1725283"/>
                    <a:gd name="connsiteY8" fmla="*/ 2406770 h 2510286"/>
                    <a:gd name="connsiteX9" fmla="*/ 1130061 w 1725283"/>
                    <a:gd name="connsiteY9" fmla="*/ 1414732 h 2510286"/>
                    <a:gd name="connsiteX10" fmla="*/ 1362973 w 1725283"/>
                    <a:gd name="connsiteY10" fmla="*/ 2372263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587260"/>
                    <a:gd name="connsiteY0" fmla="*/ 0 h 2406770"/>
                    <a:gd name="connsiteX1" fmla="*/ 543463 w 1587260"/>
                    <a:gd name="connsiteY1" fmla="*/ 543463 h 2406770"/>
                    <a:gd name="connsiteX2" fmla="*/ 0 w 1587260"/>
                    <a:gd name="connsiteY2" fmla="*/ 707365 h 2406770"/>
                    <a:gd name="connsiteX3" fmla="*/ 112143 w 1587260"/>
                    <a:gd name="connsiteY3" fmla="*/ 793629 h 2406770"/>
                    <a:gd name="connsiteX4" fmla="*/ 681486 w 1587260"/>
                    <a:gd name="connsiteY4" fmla="*/ 655606 h 2406770"/>
                    <a:gd name="connsiteX5" fmla="*/ 888520 w 1587260"/>
                    <a:gd name="connsiteY5" fmla="*/ 543463 h 2406770"/>
                    <a:gd name="connsiteX6" fmla="*/ 923025 w 1587260"/>
                    <a:gd name="connsiteY6" fmla="*/ 1138687 h 2406770"/>
                    <a:gd name="connsiteX7" fmla="*/ 690113 w 1587260"/>
                    <a:gd name="connsiteY7" fmla="*/ 2406768 h 2406770"/>
                    <a:gd name="connsiteX8" fmla="*/ 854015 w 1587260"/>
                    <a:gd name="connsiteY8" fmla="*/ 2406770 h 2406770"/>
                    <a:gd name="connsiteX9" fmla="*/ 1130061 w 1587260"/>
                    <a:gd name="connsiteY9" fmla="*/ 1414732 h 2406770"/>
                    <a:gd name="connsiteX10" fmla="*/ 1362973 w 1587260"/>
                    <a:gd name="connsiteY10" fmla="*/ 2372263 h 2406770"/>
                    <a:gd name="connsiteX11" fmla="*/ 1587260 w 1587260"/>
                    <a:gd name="connsiteY11" fmla="*/ 2398142 h 2406770"/>
                    <a:gd name="connsiteX12" fmla="*/ 1285336 w 1587260"/>
                    <a:gd name="connsiteY12" fmla="*/ 1043796 h 2406770"/>
                    <a:gd name="connsiteX13" fmla="*/ 1104181 w 1587260"/>
                    <a:gd name="connsiteY13" fmla="*/ 17252 h 2406770"/>
                    <a:gd name="connsiteX14" fmla="*/ 974784 w 1587260"/>
                    <a:gd name="connsiteY14" fmla="*/ 0 h 2406770"/>
                    <a:gd name="connsiteX0" fmla="*/ 974784 w 1587260"/>
                    <a:gd name="connsiteY0" fmla="*/ 0 h 2406770"/>
                    <a:gd name="connsiteX1" fmla="*/ 543463 w 1587260"/>
                    <a:gd name="connsiteY1" fmla="*/ 543463 h 2406770"/>
                    <a:gd name="connsiteX2" fmla="*/ 0 w 1587260"/>
                    <a:gd name="connsiteY2" fmla="*/ 707365 h 2406770"/>
                    <a:gd name="connsiteX3" fmla="*/ 112143 w 1587260"/>
                    <a:gd name="connsiteY3" fmla="*/ 793629 h 2406770"/>
                    <a:gd name="connsiteX4" fmla="*/ 681486 w 1587260"/>
                    <a:gd name="connsiteY4" fmla="*/ 655606 h 2406770"/>
                    <a:gd name="connsiteX5" fmla="*/ 888520 w 1587260"/>
                    <a:gd name="connsiteY5" fmla="*/ 543463 h 2406770"/>
                    <a:gd name="connsiteX6" fmla="*/ 923025 w 1587260"/>
                    <a:gd name="connsiteY6" fmla="*/ 1138687 h 2406770"/>
                    <a:gd name="connsiteX7" fmla="*/ 690113 w 1587260"/>
                    <a:gd name="connsiteY7" fmla="*/ 2406768 h 2406770"/>
                    <a:gd name="connsiteX8" fmla="*/ 854015 w 1587260"/>
                    <a:gd name="connsiteY8" fmla="*/ 2406770 h 2406770"/>
                    <a:gd name="connsiteX9" fmla="*/ 1130061 w 1587260"/>
                    <a:gd name="connsiteY9" fmla="*/ 1414732 h 2406770"/>
                    <a:gd name="connsiteX10" fmla="*/ 1362973 w 1587260"/>
                    <a:gd name="connsiteY10" fmla="*/ 2372263 h 2406770"/>
                    <a:gd name="connsiteX11" fmla="*/ 1587260 w 1587260"/>
                    <a:gd name="connsiteY11" fmla="*/ 2398142 h 2406770"/>
                    <a:gd name="connsiteX12" fmla="*/ 1285336 w 1587260"/>
                    <a:gd name="connsiteY12" fmla="*/ 1043796 h 2406770"/>
                    <a:gd name="connsiteX13" fmla="*/ 1104181 w 1587260"/>
                    <a:gd name="connsiteY13" fmla="*/ 17252 h 2406770"/>
                    <a:gd name="connsiteX14" fmla="*/ 974784 w 1587260"/>
                    <a:gd name="connsiteY14" fmla="*/ 0 h 2406770"/>
                    <a:gd name="connsiteX0" fmla="*/ 974784 w 1587260"/>
                    <a:gd name="connsiteY0" fmla="*/ 0 h 2406770"/>
                    <a:gd name="connsiteX1" fmla="*/ 543463 w 1587260"/>
                    <a:gd name="connsiteY1" fmla="*/ 543463 h 2406770"/>
                    <a:gd name="connsiteX2" fmla="*/ 0 w 1587260"/>
                    <a:gd name="connsiteY2" fmla="*/ 707365 h 2406770"/>
                    <a:gd name="connsiteX3" fmla="*/ 112143 w 1587260"/>
                    <a:gd name="connsiteY3" fmla="*/ 793629 h 2406770"/>
                    <a:gd name="connsiteX4" fmla="*/ 681486 w 1587260"/>
                    <a:gd name="connsiteY4" fmla="*/ 655606 h 2406770"/>
                    <a:gd name="connsiteX5" fmla="*/ 888520 w 1587260"/>
                    <a:gd name="connsiteY5" fmla="*/ 543463 h 2406770"/>
                    <a:gd name="connsiteX6" fmla="*/ 923025 w 1587260"/>
                    <a:gd name="connsiteY6" fmla="*/ 1138687 h 2406770"/>
                    <a:gd name="connsiteX7" fmla="*/ 690113 w 1587260"/>
                    <a:gd name="connsiteY7" fmla="*/ 2406768 h 2406770"/>
                    <a:gd name="connsiteX8" fmla="*/ 854015 w 1587260"/>
                    <a:gd name="connsiteY8" fmla="*/ 2406770 h 2406770"/>
                    <a:gd name="connsiteX9" fmla="*/ 1130061 w 1587260"/>
                    <a:gd name="connsiteY9" fmla="*/ 1414732 h 2406770"/>
                    <a:gd name="connsiteX10" fmla="*/ 1362973 w 1587260"/>
                    <a:gd name="connsiteY10" fmla="*/ 2372263 h 2406770"/>
                    <a:gd name="connsiteX11" fmla="*/ 1587260 w 1587260"/>
                    <a:gd name="connsiteY11" fmla="*/ 2398142 h 2406770"/>
                    <a:gd name="connsiteX12" fmla="*/ 1285336 w 1587260"/>
                    <a:gd name="connsiteY12" fmla="*/ 1043796 h 2406770"/>
                    <a:gd name="connsiteX13" fmla="*/ 1104181 w 1587260"/>
                    <a:gd name="connsiteY13" fmla="*/ 17252 h 2406770"/>
                    <a:gd name="connsiteX14" fmla="*/ 974784 w 1587260"/>
                    <a:gd name="connsiteY14" fmla="*/ 0 h 2406770"/>
                    <a:gd name="connsiteX0" fmla="*/ 974784 w 1552754"/>
                    <a:gd name="connsiteY0" fmla="*/ 0 h 2406770"/>
                    <a:gd name="connsiteX1" fmla="*/ 543463 w 1552754"/>
                    <a:gd name="connsiteY1" fmla="*/ 543463 h 2406770"/>
                    <a:gd name="connsiteX2" fmla="*/ 0 w 1552754"/>
                    <a:gd name="connsiteY2" fmla="*/ 707365 h 2406770"/>
                    <a:gd name="connsiteX3" fmla="*/ 112143 w 1552754"/>
                    <a:gd name="connsiteY3" fmla="*/ 793629 h 2406770"/>
                    <a:gd name="connsiteX4" fmla="*/ 681486 w 1552754"/>
                    <a:gd name="connsiteY4" fmla="*/ 655606 h 2406770"/>
                    <a:gd name="connsiteX5" fmla="*/ 888520 w 1552754"/>
                    <a:gd name="connsiteY5" fmla="*/ 543463 h 2406770"/>
                    <a:gd name="connsiteX6" fmla="*/ 923025 w 1552754"/>
                    <a:gd name="connsiteY6" fmla="*/ 1138687 h 2406770"/>
                    <a:gd name="connsiteX7" fmla="*/ 690113 w 1552754"/>
                    <a:gd name="connsiteY7" fmla="*/ 2406768 h 2406770"/>
                    <a:gd name="connsiteX8" fmla="*/ 854015 w 1552754"/>
                    <a:gd name="connsiteY8" fmla="*/ 2406770 h 2406770"/>
                    <a:gd name="connsiteX9" fmla="*/ 1130061 w 1552754"/>
                    <a:gd name="connsiteY9" fmla="*/ 1414732 h 2406770"/>
                    <a:gd name="connsiteX10" fmla="*/ 1362973 w 1552754"/>
                    <a:gd name="connsiteY10" fmla="*/ 2372263 h 2406770"/>
                    <a:gd name="connsiteX11" fmla="*/ 1552754 w 1552754"/>
                    <a:gd name="connsiteY11" fmla="*/ 2380889 h 2406770"/>
                    <a:gd name="connsiteX12" fmla="*/ 1285336 w 1552754"/>
                    <a:gd name="connsiteY12" fmla="*/ 1043796 h 2406770"/>
                    <a:gd name="connsiteX13" fmla="*/ 1104181 w 1552754"/>
                    <a:gd name="connsiteY13" fmla="*/ 17252 h 2406770"/>
                    <a:gd name="connsiteX14" fmla="*/ 974784 w 1552754"/>
                    <a:gd name="connsiteY14" fmla="*/ 0 h 2406770"/>
                    <a:gd name="connsiteX0" fmla="*/ 974784 w 1552754"/>
                    <a:gd name="connsiteY0" fmla="*/ 0 h 2406770"/>
                    <a:gd name="connsiteX1" fmla="*/ 543463 w 1552754"/>
                    <a:gd name="connsiteY1" fmla="*/ 543463 h 2406770"/>
                    <a:gd name="connsiteX2" fmla="*/ 0 w 1552754"/>
                    <a:gd name="connsiteY2" fmla="*/ 707365 h 2406770"/>
                    <a:gd name="connsiteX3" fmla="*/ 112143 w 1552754"/>
                    <a:gd name="connsiteY3" fmla="*/ 793629 h 2406770"/>
                    <a:gd name="connsiteX4" fmla="*/ 681486 w 1552754"/>
                    <a:gd name="connsiteY4" fmla="*/ 655606 h 2406770"/>
                    <a:gd name="connsiteX5" fmla="*/ 888520 w 1552754"/>
                    <a:gd name="connsiteY5" fmla="*/ 543463 h 2406770"/>
                    <a:gd name="connsiteX6" fmla="*/ 923025 w 1552754"/>
                    <a:gd name="connsiteY6" fmla="*/ 1138687 h 2406770"/>
                    <a:gd name="connsiteX7" fmla="*/ 690113 w 1552754"/>
                    <a:gd name="connsiteY7" fmla="*/ 2406768 h 2406770"/>
                    <a:gd name="connsiteX8" fmla="*/ 854015 w 1552754"/>
                    <a:gd name="connsiteY8" fmla="*/ 2406770 h 2406770"/>
                    <a:gd name="connsiteX9" fmla="*/ 1130061 w 1552754"/>
                    <a:gd name="connsiteY9" fmla="*/ 1414732 h 2406770"/>
                    <a:gd name="connsiteX10" fmla="*/ 1362973 w 1552754"/>
                    <a:gd name="connsiteY10" fmla="*/ 2372263 h 2406770"/>
                    <a:gd name="connsiteX11" fmla="*/ 1552754 w 1552754"/>
                    <a:gd name="connsiteY11" fmla="*/ 2380889 h 2406770"/>
                    <a:gd name="connsiteX12" fmla="*/ 1104181 w 1552754"/>
                    <a:gd name="connsiteY12" fmla="*/ 17252 h 2406770"/>
                    <a:gd name="connsiteX13" fmla="*/ 974784 w 1552754"/>
                    <a:gd name="connsiteY13" fmla="*/ 0 h 2406770"/>
                    <a:gd name="connsiteX0" fmla="*/ 974784 w 1552754"/>
                    <a:gd name="connsiteY0" fmla="*/ 0 h 2406770"/>
                    <a:gd name="connsiteX1" fmla="*/ 543463 w 1552754"/>
                    <a:gd name="connsiteY1" fmla="*/ 543463 h 2406770"/>
                    <a:gd name="connsiteX2" fmla="*/ 0 w 1552754"/>
                    <a:gd name="connsiteY2" fmla="*/ 707365 h 2406770"/>
                    <a:gd name="connsiteX3" fmla="*/ 112143 w 1552754"/>
                    <a:gd name="connsiteY3" fmla="*/ 793629 h 2406770"/>
                    <a:gd name="connsiteX4" fmla="*/ 681486 w 1552754"/>
                    <a:gd name="connsiteY4" fmla="*/ 655606 h 2406770"/>
                    <a:gd name="connsiteX5" fmla="*/ 888520 w 1552754"/>
                    <a:gd name="connsiteY5" fmla="*/ 543463 h 2406770"/>
                    <a:gd name="connsiteX6" fmla="*/ 923025 w 1552754"/>
                    <a:gd name="connsiteY6" fmla="*/ 1138687 h 2406770"/>
                    <a:gd name="connsiteX7" fmla="*/ 690113 w 1552754"/>
                    <a:gd name="connsiteY7" fmla="*/ 2406768 h 2406770"/>
                    <a:gd name="connsiteX8" fmla="*/ 854015 w 1552754"/>
                    <a:gd name="connsiteY8" fmla="*/ 2406770 h 2406770"/>
                    <a:gd name="connsiteX9" fmla="*/ 1130061 w 1552754"/>
                    <a:gd name="connsiteY9" fmla="*/ 1414732 h 2406770"/>
                    <a:gd name="connsiteX10" fmla="*/ 1362973 w 1552754"/>
                    <a:gd name="connsiteY10" fmla="*/ 2372263 h 2406770"/>
                    <a:gd name="connsiteX11" fmla="*/ 1552754 w 1552754"/>
                    <a:gd name="connsiteY11" fmla="*/ 2380889 h 2406770"/>
                    <a:gd name="connsiteX12" fmla="*/ 1104181 w 1552754"/>
                    <a:gd name="connsiteY12" fmla="*/ 17252 h 2406770"/>
                    <a:gd name="connsiteX13" fmla="*/ 974784 w 1552754"/>
                    <a:gd name="connsiteY13" fmla="*/ 0 h 2406770"/>
                    <a:gd name="connsiteX0" fmla="*/ 974784 w 1552754"/>
                    <a:gd name="connsiteY0" fmla="*/ 51759 h 2458529"/>
                    <a:gd name="connsiteX1" fmla="*/ 543463 w 1552754"/>
                    <a:gd name="connsiteY1" fmla="*/ 595222 h 2458529"/>
                    <a:gd name="connsiteX2" fmla="*/ 0 w 1552754"/>
                    <a:gd name="connsiteY2" fmla="*/ 759124 h 2458529"/>
                    <a:gd name="connsiteX3" fmla="*/ 112143 w 1552754"/>
                    <a:gd name="connsiteY3" fmla="*/ 845388 h 2458529"/>
                    <a:gd name="connsiteX4" fmla="*/ 681486 w 1552754"/>
                    <a:gd name="connsiteY4" fmla="*/ 707365 h 2458529"/>
                    <a:gd name="connsiteX5" fmla="*/ 888520 w 1552754"/>
                    <a:gd name="connsiteY5" fmla="*/ 595222 h 2458529"/>
                    <a:gd name="connsiteX6" fmla="*/ 923025 w 1552754"/>
                    <a:gd name="connsiteY6" fmla="*/ 1190446 h 2458529"/>
                    <a:gd name="connsiteX7" fmla="*/ 690113 w 1552754"/>
                    <a:gd name="connsiteY7" fmla="*/ 2458527 h 2458529"/>
                    <a:gd name="connsiteX8" fmla="*/ 854015 w 1552754"/>
                    <a:gd name="connsiteY8" fmla="*/ 2458529 h 2458529"/>
                    <a:gd name="connsiteX9" fmla="*/ 1130061 w 1552754"/>
                    <a:gd name="connsiteY9" fmla="*/ 1466491 h 2458529"/>
                    <a:gd name="connsiteX10" fmla="*/ 1362973 w 1552754"/>
                    <a:gd name="connsiteY10" fmla="*/ 2424022 h 2458529"/>
                    <a:gd name="connsiteX11" fmla="*/ 1552754 w 1552754"/>
                    <a:gd name="connsiteY11" fmla="*/ 2432648 h 2458529"/>
                    <a:gd name="connsiteX12" fmla="*/ 1052422 w 1552754"/>
                    <a:gd name="connsiteY12" fmla="*/ 0 h 2458529"/>
                    <a:gd name="connsiteX13" fmla="*/ 974784 w 1552754"/>
                    <a:gd name="connsiteY13" fmla="*/ 51759 h 2458529"/>
                    <a:gd name="connsiteX0" fmla="*/ 974784 w 1552754"/>
                    <a:gd name="connsiteY0" fmla="*/ 8627 h 2415397"/>
                    <a:gd name="connsiteX1" fmla="*/ 543463 w 1552754"/>
                    <a:gd name="connsiteY1" fmla="*/ 552090 h 2415397"/>
                    <a:gd name="connsiteX2" fmla="*/ 0 w 1552754"/>
                    <a:gd name="connsiteY2" fmla="*/ 715992 h 2415397"/>
                    <a:gd name="connsiteX3" fmla="*/ 112143 w 1552754"/>
                    <a:gd name="connsiteY3" fmla="*/ 802256 h 2415397"/>
                    <a:gd name="connsiteX4" fmla="*/ 681486 w 1552754"/>
                    <a:gd name="connsiteY4" fmla="*/ 664233 h 2415397"/>
                    <a:gd name="connsiteX5" fmla="*/ 888520 w 1552754"/>
                    <a:gd name="connsiteY5" fmla="*/ 552090 h 2415397"/>
                    <a:gd name="connsiteX6" fmla="*/ 923025 w 1552754"/>
                    <a:gd name="connsiteY6" fmla="*/ 1147314 h 2415397"/>
                    <a:gd name="connsiteX7" fmla="*/ 690113 w 1552754"/>
                    <a:gd name="connsiteY7" fmla="*/ 2415395 h 2415397"/>
                    <a:gd name="connsiteX8" fmla="*/ 854015 w 1552754"/>
                    <a:gd name="connsiteY8" fmla="*/ 2415397 h 2415397"/>
                    <a:gd name="connsiteX9" fmla="*/ 1130061 w 1552754"/>
                    <a:gd name="connsiteY9" fmla="*/ 1423359 h 2415397"/>
                    <a:gd name="connsiteX10" fmla="*/ 1362973 w 1552754"/>
                    <a:gd name="connsiteY10" fmla="*/ 2380890 h 2415397"/>
                    <a:gd name="connsiteX11" fmla="*/ 1552754 w 1552754"/>
                    <a:gd name="connsiteY11" fmla="*/ 2389516 h 2415397"/>
                    <a:gd name="connsiteX12" fmla="*/ 1130060 w 1552754"/>
                    <a:gd name="connsiteY12" fmla="*/ 0 h 2415397"/>
                    <a:gd name="connsiteX13" fmla="*/ 974784 w 1552754"/>
                    <a:gd name="connsiteY13" fmla="*/ 8627 h 2415397"/>
                    <a:gd name="connsiteX0" fmla="*/ 974784 w 1552754"/>
                    <a:gd name="connsiteY0" fmla="*/ 8627 h 2415397"/>
                    <a:gd name="connsiteX1" fmla="*/ 543463 w 1552754"/>
                    <a:gd name="connsiteY1" fmla="*/ 552090 h 2415397"/>
                    <a:gd name="connsiteX2" fmla="*/ 0 w 1552754"/>
                    <a:gd name="connsiteY2" fmla="*/ 715992 h 2415397"/>
                    <a:gd name="connsiteX3" fmla="*/ 112143 w 1552754"/>
                    <a:gd name="connsiteY3" fmla="*/ 802256 h 2415397"/>
                    <a:gd name="connsiteX4" fmla="*/ 681486 w 1552754"/>
                    <a:gd name="connsiteY4" fmla="*/ 664233 h 2415397"/>
                    <a:gd name="connsiteX5" fmla="*/ 888520 w 1552754"/>
                    <a:gd name="connsiteY5" fmla="*/ 552090 h 2415397"/>
                    <a:gd name="connsiteX6" fmla="*/ 923025 w 1552754"/>
                    <a:gd name="connsiteY6" fmla="*/ 1147314 h 2415397"/>
                    <a:gd name="connsiteX7" fmla="*/ 690113 w 1552754"/>
                    <a:gd name="connsiteY7" fmla="*/ 2415395 h 2415397"/>
                    <a:gd name="connsiteX8" fmla="*/ 854015 w 1552754"/>
                    <a:gd name="connsiteY8" fmla="*/ 2415397 h 2415397"/>
                    <a:gd name="connsiteX9" fmla="*/ 1130061 w 1552754"/>
                    <a:gd name="connsiteY9" fmla="*/ 1423359 h 2415397"/>
                    <a:gd name="connsiteX10" fmla="*/ 1362973 w 1552754"/>
                    <a:gd name="connsiteY10" fmla="*/ 2380890 h 2415397"/>
                    <a:gd name="connsiteX11" fmla="*/ 1552754 w 1552754"/>
                    <a:gd name="connsiteY11" fmla="*/ 2389516 h 2415397"/>
                    <a:gd name="connsiteX12" fmla="*/ 1112807 w 1552754"/>
                    <a:gd name="connsiteY12" fmla="*/ 0 h 2415397"/>
                    <a:gd name="connsiteX13" fmla="*/ 974784 w 1552754"/>
                    <a:gd name="connsiteY13" fmla="*/ 8627 h 2415397"/>
                    <a:gd name="connsiteX0" fmla="*/ 974784 w 1552754"/>
                    <a:gd name="connsiteY0" fmla="*/ 8627 h 2432648"/>
                    <a:gd name="connsiteX1" fmla="*/ 543463 w 1552754"/>
                    <a:gd name="connsiteY1" fmla="*/ 552090 h 2432648"/>
                    <a:gd name="connsiteX2" fmla="*/ 0 w 1552754"/>
                    <a:gd name="connsiteY2" fmla="*/ 715992 h 2432648"/>
                    <a:gd name="connsiteX3" fmla="*/ 112143 w 1552754"/>
                    <a:gd name="connsiteY3" fmla="*/ 802256 h 2432648"/>
                    <a:gd name="connsiteX4" fmla="*/ 681486 w 1552754"/>
                    <a:gd name="connsiteY4" fmla="*/ 664233 h 2432648"/>
                    <a:gd name="connsiteX5" fmla="*/ 888520 w 1552754"/>
                    <a:gd name="connsiteY5" fmla="*/ 552090 h 2432648"/>
                    <a:gd name="connsiteX6" fmla="*/ 923025 w 1552754"/>
                    <a:gd name="connsiteY6" fmla="*/ 1147314 h 2432648"/>
                    <a:gd name="connsiteX7" fmla="*/ 690113 w 1552754"/>
                    <a:gd name="connsiteY7" fmla="*/ 2415395 h 2432648"/>
                    <a:gd name="connsiteX8" fmla="*/ 854015 w 1552754"/>
                    <a:gd name="connsiteY8" fmla="*/ 2415397 h 2432648"/>
                    <a:gd name="connsiteX9" fmla="*/ 1130061 w 1552754"/>
                    <a:gd name="connsiteY9" fmla="*/ 1423359 h 2432648"/>
                    <a:gd name="connsiteX10" fmla="*/ 1345720 w 1552754"/>
                    <a:gd name="connsiteY10" fmla="*/ 2432648 h 2432648"/>
                    <a:gd name="connsiteX11" fmla="*/ 1552754 w 1552754"/>
                    <a:gd name="connsiteY11" fmla="*/ 2389516 h 2432648"/>
                    <a:gd name="connsiteX12" fmla="*/ 1112807 w 1552754"/>
                    <a:gd name="connsiteY12" fmla="*/ 0 h 2432648"/>
                    <a:gd name="connsiteX13" fmla="*/ 974784 w 1552754"/>
                    <a:gd name="connsiteY13" fmla="*/ 8627 h 2432648"/>
                    <a:gd name="connsiteX0" fmla="*/ 974784 w 1483743"/>
                    <a:gd name="connsiteY0" fmla="*/ 8627 h 2432648"/>
                    <a:gd name="connsiteX1" fmla="*/ 543463 w 1483743"/>
                    <a:gd name="connsiteY1" fmla="*/ 552090 h 2432648"/>
                    <a:gd name="connsiteX2" fmla="*/ 0 w 1483743"/>
                    <a:gd name="connsiteY2" fmla="*/ 715992 h 2432648"/>
                    <a:gd name="connsiteX3" fmla="*/ 112143 w 1483743"/>
                    <a:gd name="connsiteY3" fmla="*/ 802256 h 2432648"/>
                    <a:gd name="connsiteX4" fmla="*/ 681486 w 1483743"/>
                    <a:gd name="connsiteY4" fmla="*/ 664233 h 2432648"/>
                    <a:gd name="connsiteX5" fmla="*/ 888520 w 1483743"/>
                    <a:gd name="connsiteY5" fmla="*/ 552090 h 2432648"/>
                    <a:gd name="connsiteX6" fmla="*/ 923025 w 1483743"/>
                    <a:gd name="connsiteY6" fmla="*/ 1147314 h 2432648"/>
                    <a:gd name="connsiteX7" fmla="*/ 690113 w 1483743"/>
                    <a:gd name="connsiteY7" fmla="*/ 2415395 h 2432648"/>
                    <a:gd name="connsiteX8" fmla="*/ 854015 w 1483743"/>
                    <a:gd name="connsiteY8" fmla="*/ 2415397 h 2432648"/>
                    <a:gd name="connsiteX9" fmla="*/ 1130061 w 1483743"/>
                    <a:gd name="connsiteY9" fmla="*/ 1423359 h 2432648"/>
                    <a:gd name="connsiteX10" fmla="*/ 1345720 w 1483743"/>
                    <a:gd name="connsiteY10" fmla="*/ 2432648 h 2432648"/>
                    <a:gd name="connsiteX11" fmla="*/ 1483743 w 1483743"/>
                    <a:gd name="connsiteY11" fmla="*/ 2424022 h 2432648"/>
                    <a:gd name="connsiteX12" fmla="*/ 1112807 w 1483743"/>
                    <a:gd name="connsiteY12" fmla="*/ 0 h 2432648"/>
                    <a:gd name="connsiteX13" fmla="*/ 974784 w 1483743"/>
                    <a:gd name="connsiteY13" fmla="*/ 8627 h 2432648"/>
                    <a:gd name="connsiteX0" fmla="*/ 974784 w 1483743"/>
                    <a:gd name="connsiteY0" fmla="*/ 0 h 2424021"/>
                    <a:gd name="connsiteX1" fmla="*/ 543463 w 1483743"/>
                    <a:gd name="connsiteY1" fmla="*/ 543463 h 2424021"/>
                    <a:gd name="connsiteX2" fmla="*/ 0 w 1483743"/>
                    <a:gd name="connsiteY2" fmla="*/ 707365 h 2424021"/>
                    <a:gd name="connsiteX3" fmla="*/ 112143 w 1483743"/>
                    <a:gd name="connsiteY3" fmla="*/ 793629 h 2424021"/>
                    <a:gd name="connsiteX4" fmla="*/ 681486 w 1483743"/>
                    <a:gd name="connsiteY4" fmla="*/ 655606 h 2424021"/>
                    <a:gd name="connsiteX5" fmla="*/ 888520 w 1483743"/>
                    <a:gd name="connsiteY5" fmla="*/ 543463 h 2424021"/>
                    <a:gd name="connsiteX6" fmla="*/ 923025 w 1483743"/>
                    <a:gd name="connsiteY6" fmla="*/ 1138687 h 2424021"/>
                    <a:gd name="connsiteX7" fmla="*/ 690113 w 1483743"/>
                    <a:gd name="connsiteY7" fmla="*/ 2406768 h 2424021"/>
                    <a:gd name="connsiteX8" fmla="*/ 854015 w 1483743"/>
                    <a:gd name="connsiteY8" fmla="*/ 2406770 h 2424021"/>
                    <a:gd name="connsiteX9" fmla="*/ 1130061 w 1483743"/>
                    <a:gd name="connsiteY9" fmla="*/ 1414732 h 2424021"/>
                    <a:gd name="connsiteX10" fmla="*/ 1345720 w 1483743"/>
                    <a:gd name="connsiteY10" fmla="*/ 2424021 h 2424021"/>
                    <a:gd name="connsiteX11" fmla="*/ 1483743 w 1483743"/>
                    <a:gd name="connsiteY11" fmla="*/ 2415395 h 2424021"/>
                    <a:gd name="connsiteX12" fmla="*/ 1086928 w 1483743"/>
                    <a:gd name="connsiteY12" fmla="*/ 51758 h 2424021"/>
                    <a:gd name="connsiteX13" fmla="*/ 974784 w 1483743"/>
                    <a:gd name="connsiteY13" fmla="*/ 0 h 2424021"/>
                    <a:gd name="connsiteX0" fmla="*/ 974784 w 1483743"/>
                    <a:gd name="connsiteY0" fmla="*/ 0 h 2380889"/>
                    <a:gd name="connsiteX1" fmla="*/ 543463 w 1483743"/>
                    <a:gd name="connsiteY1" fmla="*/ 500331 h 2380889"/>
                    <a:gd name="connsiteX2" fmla="*/ 0 w 1483743"/>
                    <a:gd name="connsiteY2" fmla="*/ 664233 h 2380889"/>
                    <a:gd name="connsiteX3" fmla="*/ 112143 w 1483743"/>
                    <a:gd name="connsiteY3" fmla="*/ 750497 h 2380889"/>
                    <a:gd name="connsiteX4" fmla="*/ 681486 w 1483743"/>
                    <a:gd name="connsiteY4" fmla="*/ 612474 h 2380889"/>
                    <a:gd name="connsiteX5" fmla="*/ 888520 w 1483743"/>
                    <a:gd name="connsiteY5" fmla="*/ 500331 h 2380889"/>
                    <a:gd name="connsiteX6" fmla="*/ 923025 w 1483743"/>
                    <a:gd name="connsiteY6" fmla="*/ 1095555 h 2380889"/>
                    <a:gd name="connsiteX7" fmla="*/ 690113 w 1483743"/>
                    <a:gd name="connsiteY7" fmla="*/ 2363636 h 2380889"/>
                    <a:gd name="connsiteX8" fmla="*/ 854015 w 1483743"/>
                    <a:gd name="connsiteY8" fmla="*/ 2363638 h 2380889"/>
                    <a:gd name="connsiteX9" fmla="*/ 1130061 w 1483743"/>
                    <a:gd name="connsiteY9" fmla="*/ 1371600 h 2380889"/>
                    <a:gd name="connsiteX10" fmla="*/ 1345720 w 1483743"/>
                    <a:gd name="connsiteY10" fmla="*/ 2380889 h 2380889"/>
                    <a:gd name="connsiteX11" fmla="*/ 1483743 w 1483743"/>
                    <a:gd name="connsiteY11" fmla="*/ 2372263 h 2380889"/>
                    <a:gd name="connsiteX12" fmla="*/ 1086928 w 1483743"/>
                    <a:gd name="connsiteY12" fmla="*/ 8626 h 2380889"/>
                    <a:gd name="connsiteX13" fmla="*/ 974784 w 1483743"/>
                    <a:gd name="connsiteY13" fmla="*/ 0 h 2380889"/>
                    <a:gd name="connsiteX0" fmla="*/ 974784 w 1483743"/>
                    <a:gd name="connsiteY0" fmla="*/ 0 h 2380889"/>
                    <a:gd name="connsiteX1" fmla="*/ 655606 w 1483743"/>
                    <a:gd name="connsiteY1" fmla="*/ 474452 h 2380889"/>
                    <a:gd name="connsiteX2" fmla="*/ 0 w 1483743"/>
                    <a:gd name="connsiteY2" fmla="*/ 664233 h 2380889"/>
                    <a:gd name="connsiteX3" fmla="*/ 112143 w 1483743"/>
                    <a:gd name="connsiteY3" fmla="*/ 750497 h 2380889"/>
                    <a:gd name="connsiteX4" fmla="*/ 681486 w 1483743"/>
                    <a:gd name="connsiteY4" fmla="*/ 612474 h 2380889"/>
                    <a:gd name="connsiteX5" fmla="*/ 888520 w 1483743"/>
                    <a:gd name="connsiteY5" fmla="*/ 500331 h 2380889"/>
                    <a:gd name="connsiteX6" fmla="*/ 923025 w 1483743"/>
                    <a:gd name="connsiteY6" fmla="*/ 1095555 h 2380889"/>
                    <a:gd name="connsiteX7" fmla="*/ 690113 w 1483743"/>
                    <a:gd name="connsiteY7" fmla="*/ 2363636 h 2380889"/>
                    <a:gd name="connsiteX8" fmla="*/ 854015 w 1483743"/>
                    <a:gd name="connsiteY8" fmla="*/ 2363638 h 2380889"/>
                    <a:gd name="connsiteX9" fmla="*/ 1130061 w 1483743"/>
                    <a:gd name="connsiteY9" fmla="*/ 1371600 h 2380889"/>
                    <a:gd name="connsiteX10" fmla="*/ 1345720 w 1483743"/>
                    <a:gd name="connsiteY10" fmla="*/ 2380889 h 2380889"/>
                    <a:gd name="connsiteX11" fmla="*/ 1483743 w 1483743"/>
                    <a:gd name="connsiteY11" fmla="*/ 2372263 h 2380889"/>
                    <a:gd name="connsiteX12" fmla="*/ 1086928 w 1483743"/>
                    <a:gd name="connsiteY12" fmla="*/ 8626 h 2380889"/>
                    <a:gd name="connsiteX13" fmla="*/ 974784 w 1483743"/>
                    <a:gd name="connsiteY13" fmla="*/ 0 h 2380889"/>
                    <a:gd name="connsiteX0" fmla="*/ 974784 w 1483743"/>
                    <a:gd name="connsiteY0" fmla="*/ 0 h 2380889"/>
                    <a:gd name="connsiteX1" fmla="*/ 655606 w 1483743"/>
                    <a:gd name="connsiteY1" fmla="*/ 474452 h 2380889"/>
                    <a:gd name="connsiteX2" fmla="*/ 77638 w 1483743"/>
                    <a:gd name="connsiteY2" fmla="*/ 638354 h 2380889"/>
                    <a:gd name="connsiteX3" fmla="*/ 0 w 1483743"/>
                    <a:gd name="connsiteY3" fmla="*/ 664233 h 2380889"/>
                    <a:gd name="connsiteX4" fmla="*/ 112143 w 1483743"/>
                    <a:gd name="connsiteY4" fmla="*/ 750497 h 2380889"/>
                    <a:gd name="connsiteX5" fmla="*/ 681486 w 1483743"/>
                    <a:gd name="connsiteY5" fmla="*/ 612474 h 2380889"/>
                    <a:gd name="connsiteX6" fmla="*/ 888520 w 1483743"/>
                    <a:gd name="connsiteY6" fmla="*/ 500331 h 2380889"/>
                    <a:gd name="connsiteX7" fmla="*/ 923025 w 1483743"/>
                    <a:gd name="connsiteY7" fmla="*/ 1095555 h 2380889"/>
                    <a:gd name="connsiteX8" fmla="*/ 690113 w 1483743"/>
                    <a:gd name="connsiteY8" fmla="*/ 2363636 h 2380889"/>
                    <a:gd name="connsiteX9" fmla="*/ 854015 w 1483743"/>
                    <a:gd name="connsiteY9" fmla="*/ 2363638 h 2380889"/>
                    <a:gd name="connsiteX10" fmla="*/ 1130061 w 1483743"/>
                    <a:gd name="connsiteY10" fmla="*/ 1371600 h 2380889"/>
                    <a:gd name="connsiteX11" fmla="*/ 1345720 w 1483743"/>
                    <a:gd name="connsiteY11" fmla="*/ 2380889 h 2380889"/>
                    <a:gd name="connsiteX12" fmla="*/ 1483743 w 1483743"/>
                    <a:gd name="connsiteY12" fmla="*/ 2372263 h 2380889"/>
                    <a:gd name="connsiteX13" fmla="*/ 1086928 w 1483743"/>
                    <a:gd name="connsiteY13" fmla="*/ 8626 h 2380889"/>
                    <a:gd name="connsiteX14" fmla="*/ 974784 w 1483743"/>
                    <a:gd name="connsiteY14" fmla="*/ 0 h 2380889"/>
                    <a:gd name="connsiteX0" fmla="*/ 974784 w 1483743"/>
                    <a:gd name="connsiteY0" fmla="*/ 0 h 2380889"/>
                    <a:gd name="connsiteX1" fmla="*/ 655606 w 1483743"/>
                    <a:gd name="connsiteY1" fmla="*/ 474452 h 2380889"/>
                    <a:gd name="connsiteX2" fmla="*/ 77638 w 1483743"/>
                    <a:gd name="connsiteY2" fmla="*/ 638354 h 2380889"/>
                    <a:gd name="connsiteX3" fmla="*/ 0 w 1483743"/>
                    <a:gd name="connsiteY3" fmla="*/ 664233 h 2380889"/>
                    <a:gd name="connsiteX4" fmla="*/ 112143 w 1483743"/>
                    <a:gd name="connsiteY4" fmla="*/ 750497 h 2380889"/>
                    <a:gd name="connsiteX5" fmla="*/ 681486 w 1483743"/>
                    <a:gd name="connsiteY5" fmla="*/ 612474 h 2380889"/>
                    <a:gd name="connsiteX6" fmla="*/ 888520 w 1483743"/>
                    <a:gd name="connsiteY6" fmla="*/ 500331 h 2380889"/>
                    <a:gd name="connsiteX7" fmla="*/ 923025 w 1483743"/>
                    <a:gd name="connsiteY7" fmla="*/ 1095555 h 2380889"/>
                    <a:gd name="connsiteX8" fmla="*/ 690113 w 1483743"/>
                    <a:gd name="connsiteY8" fmla="*/ 2363636 h 2380889"/>
                    <a:gd name="connsiteX9" fmla="*/ 854015 w 1483743"/>
                    <a:gd name="connsiteY9" fmla="*/ 2363638 h 2380889"/>
                    <a:gd name="connsiteX10" fmla="*/ 1130061 w 1483743"/>
                    <a:gd name="connsiteY10" fmla="*/ 1371600 h 2380889"/>
                    <a:gd name="connsiteX11" fmla="*/ 1345720 w 1483743"/>
                    <a:gd name="connsiteY11" fmla="*/ 2380889 h 2380889"/>
                    <a:gd name="connsiteX12" fmla="*/ 1483743 w 1483743"/>
                    <a:gd name="connsiteY12" fmla="*/ 2372263 h 2380889"/>
                    <a:gd name="connsiteX13" fmla="*/ 1086928 w 1483743"/>
                    <a:gd name="connsiteY13" fmla="*/ 8626 h 2380889"/>
                    <a:gd name="connsiteX14" fmla="*/ 974784 w 1483743"/>
                    <a:gd name="connsiteY14" fmla="*/ 0 h 2380889"/>
                    <a:gd name="connsiteX0" fmla="*/ 974784 w 1483743"/>
                    <a:gd name="connsiteY0" fmla="*/ 0 h 2380889"/>
                    <a:gd name="connsiteX1" fmla="*/ 577968 w 1483743"/>
                    <a:gd name="connsiteY1" fmla="*/ 431320 h 2380889"/>
                    <a:gd name="connsiteX2" fmla="*/ 77638 w 1483743"/>
                    <a:gd name="connsiteY2" fmla="*/ 638354 h 2380889"/>
                    <a:gd name="connsiteX3" fmla="*/ 0 w 1483743"/>
                    <a:gd name="connsiteY3" fmla="*/ 664233 h 2380889"/>
                    <a:gd name="connsiteX4" fmla="*/ 112143 w 1483743"/>
                    <a:gd name="connsiteY4" fmla="*/ 750497 h 2380889"/>
                    <a:gd name="connsiteX5" fmla="*/ 681486 w 1483743"/>
                    <a:gd name="connsiteY5" fmla="*/ 612474 h 2380889"/>
                    <a:gd name="connsiteX6" fmla="*/ 888520 w 1483743"/>
                    <a:gd name="connsiteY6" fmla="*/ 500331 h 2380889"/>
                    <a:gd name="connsiteX7" fmla="*/ 923025 w 1483743"/>
                    <a:gd name="connsiteY7" fmla="*/ 1095555 h 2380889"/>
                    <a:gd name="connsiteX8" fmla="*/ 690113 w 1483743"/>
                    <a:gd name="connsiteY8" fmla="*/ 2363636 h 2380889"/>
                    <a:gd name="connsiteX9" fmla="*/ 854015 w 1483743"/>
                    <a:gd name="connsiteY9" fmla="*/ 2363638 h 2380889"/>
                    <a:gd name="connsiteX10" fmla="*/ 1130061 w 1483743"/>
                    <a:gd name="connsiteY10" fmla="*/ 1371600 h 2380889"/>
                    <a:gd name="connsiteX11" fmla="*/ 1345720 w 1483743"/>
                    <a:gd name="connsiteY11" fmla="*/ 2380889 h 2380889"/>
                    <a:gd name="connsiteX12" fmla="*/ 1483743 w 1483743"/>
                    <a:gd name="connsiteY12" fmla="*/ 2372263 h 2380889"/>
                    <a:gd name="connsiteX13" fmla="*/ 1086928 w 1483743"/>
                    <a:gd name="connsiteY13" fmla="*/ 8626 h 2380889"/>
                    <a:gd name="connsiteX14" fmla="*/ 974784 w 1483743"/>
                    <a:gd name="connsiteY14" fmla="*/ 0 h 2380889"/>
                    <a:gd name="connsiteX0" fmla="*/ 974784 w 1483743"/>
                    <a:gd name="connsiteY0" fmla="*/ 0 h 2380889"/>
                    <a:gd name="connsiteX1" fmla="*/ 577968 w 1483743"/>
                    <a:gd name="connsiteY1" fmla="*/ 431320 h 2380889"/>
                    <a:gd name="connsiteX2" fmla="*/ 0 w 1483743"/>
                    <a:gd name="connsiteY2" fmla="*/ 664233 h 2380889"/>
                    <a:gd name="connsiteX3" fmla="*/ 112143 w 1483743"/>
                    <a:gd name="connsiteY3" fmla="*/ 750497 h 2380889"/>
                    <a:gd name="connsiteX4" fmla="*/ 681486 w 1483743"/>
                    <a:gd name="connsiteY4" fmla="*/ 612474 h 2380889"/>
                    <a:gd name="connsiteX5" fmla="*/ 888520 w 1483743"/>
                    <a:gd name="connsiteY5" fmla="*/ 500331 h 2380889"/>
                    <a:gd name="connsiteX6" fmla="*/ 923025 w 1483743"/>
                    <a:gd name="connsiteY6" fmla="*/ 1095555 h 2380889"/>
                    <a:gd name="connsiteX7" fmla="*/ 690113 w 1483743"/>
                    <a:gd name="connsiteY7" fmla="*/ 2363636 h 2380889"/>
                    <a:gd name="connsiteX8" fmla="*/ 854015 w 1483743"/>
                    <a:gd name="connsiteY8" fmla="*/ 2363638 h 2380889"/>
                    <a:gd name="connsiteX9" fmla="*/ 1130061 w 1483743"/>
                    <a:gd name="connsiteY9" fmla="*/ 1371600 h 2380889"/>
                    <a:gd name="connsiteX10" fmla="*/ 1345720 w 1483743"/>
                    <a:gd name="connsiteY10" fmla="*/ 2380889 h 2380889"/>
                    <a:gd name="connsiteX11" fmla="*/ 1483743 w 1483743"/>
                    <a:gd name="connsiteY11" fmla="*/ 2372263 h 2380889"/>
                    <a:gd name="connsiteX12" fmla="*/ 1086928 w 1483743"/>
                    <a:gd name="connsiteY12" fmla="*/ 8626 h 2380889"/>
                    <a:gd name="connsiteX13" fmla="*/ 974784 w 1483743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52423 w 1406105"/>
                    <a:gd name="connsiteY9" fmla="*/ 1371600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52423 w 1406105"/>
                    <a:gd name="connsiteY9" fmla="*/ 1371600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52423 w 1406105"/>
                    <a:gd name="connsiteY9" fmla="*/ 1371600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52423 w 1406105"/>
                    <a:gd name="connsiteY9" fmla="*/ 1371600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17917 w 1406105"/>
                    <a:gd name="connsiteY9" fmla="*/ 1328468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17917 w 1406105"/>
                    <a:gd name="connsiteY9" fmla="*/ 1328468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17917 w 1406105"/>
                    <a:gd name="connsiteY9" fmla="*/ 1328468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17917 w 1406105"/>
                    <a:gd name="connsiteY9" fmla="*/ 1328468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17917 w 1406105"/>
                    <a:gd name="connsiteY9" fmla="*/ 1328468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17917 w 1406105"/>
                    <a:gd name="connsiteY9" fmla="*/ 1328468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62641 w 1371600"/>
                    <a:gd name="connsiteY0" fmla="*/ 0 h 2380889"/>
                    <a:gd name="connsiteX1" fmla="*/ 465825 w 1371600"/>
                    <a:gd name="connsiteY1" fmla="*/ 431320 h 2380889"/>
                    <a:gd name="connsiteX2" fmla="*/ 319178 w 1371600"/>
                    <a:gd name="connsiteY2" fmla="*/ 560717 h 2380889"/>
                    <a:gd name="connsiteX3" fmla="*/ 0 w 1371600"/>
                    <a:gd name="connsiteY3" fmla="*/ 750497 h 2380889"/>
                    <a:gd name="connsiteX4" fmla="*/ 569343 w 1371600"/>
                    <a:gd name="connsiteY4" fmla="*/ 612474 h 2380889"/>
                    <a:gd name="connsiteX5" fmla="*/ 776377 w 1371600"/>
                    <a:gd name="connsiteY5" fmla="*/ 500331 h 2380889"/>
                    <a:gd name="connsiteX6" fmla="*/ 810882 w 1371600"/>
                    <a:gd name="connsiteY6" fmla="*/ 1095555 h 2380889"/>
                    <a:gd name="connsiteX7" fmla="*/ 577970 w 1371600"/>
                    <a:gd name="connsiteY7" fmla="*/ 2363636 h 2380889"/>
                    <a:gd name="connsiteX8" fmla="*/ 741872 w 1371600"/>
                    <a:gd name="connsiteY8" fmla="*/ 2363638 h 2380889"/>
                    <a:gd name="connsiteX9" fmla="*/ 983412 w 1371600"/>
                    <a:gd name="connsiteY9" fmla="*/ 1328468 h 2380889"/>
                    <a:gd name="connsiteX10" fmla="*/ 1233577 w 1371600"/>
                    <a:gd name="connsiteY10" fmla="*/ 2380889 h 2380889"/>
                    <a:gd name="connsiteX11" fmla="*/ 1371600 w 1371600"/>
                    <a:gd name="connsiteY11" fmla="*/ 2372263 h 2380889"/>
                    <a:gd name="connsiteX12" fmla="*/ 974785 w 1371600"/>
                    <a:gd name="connsiteY12" fmla="*/ 8626 h 2380889"/>
                    <a:gd name="connsiteX13" fmla="*/ 862641 w 1371600"/>
                    <a:gd name="connsiteY13" fmla="*/ 0 h 2380889"/>
                    <a:gd name="connsiteX0" fmla="*/ 862641 w 1371600"/>
                    <a:gd name="connsiteY0" fmla="*/ 0 h 2380889"/>
                    <a:gd name="connsiteX1" fmla="*/ 465825 w 1371600"/>
                    <a:gd name="connsiteY1" fmla="*/ 431320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77969 w 1371600"/>
                    <a:gd name="connsiteY1" fmla="*/ 483078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95223 w 1371600"/>
                    <a:gd name="connsiteY6" fmla="*/ 2346384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95223 w 1371600"/>
                    <a:gd name="connsiteY6" fmla="*/ 2346384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603849 w 1371600"/>
                    <a:gd name="connsiteY6" fmla="*/ 2355010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591783 w 1371600"/>
                    <a:gd name="connsiteY3" fmla="*/ 646133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32475 w 1371600"/>
                    <a:gd name="connsiteY4" fmla="*/ 472282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32475 w 1371600"/>
                    <a:gd name="connsiteY4" fmla="*/ 472282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32475 w 1371600"/>
                    <a:gd name="connsiteY4" fmla="*/ 472282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10035 w 1371600"/>
                    <a:gd name="connsiteY4" fmla="*/ 483502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10035 w 1371600"/>
                    <a:gd name="connsiteY4" fmla="*/ 483502 h 2380889"/>
                    <a:gd name="connsiteX5" fmla="*/ 810882 w 1371600"/>
                    <a:gd name="connsiteY5" fmla="*/ 1095555 h 2380889"/>
                    <a:gd name="connsiteX6" fmla="*/ 606019 w 1371600"/>
                    <a:gd name="connsiteY6" fmla="*/ 2380465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6078"/>
                    <a:gd name="connsiteX1" fmla="*/ 542617 w 1371600"/>
                    <a:gd name="connsiteY1" fmla="*/ 479639 h 2386078"/>
                    <a:gd name="connsiteX2" fmla="*/ 0 w 1371600"/>
                    <a:gd name="connsiteY2" fmla="*/ 750497 h 2386078"/>
                    <a:gd name="connsiteX3" fmla="*/ 619833 w 1371600"/>
                    <a:gd name="connsiteY3" fmla="*/ 612474 h 2386078"/>
                    <a:gd name="connsiteX4" fmla="*/ 810035 w 1371600"/>
                    <a:gd name="connsiteY4" fmla="*/ 483502 h 2386078"/>
                    <a:gd name="connsiteX5" fmla="*/ 810882 w 1371600"/>
                    <a:gd name="connsiteY5" fmla="*/ 1095555 h 2386078"/>
                    <a:gd name="connsiteX6" fmla="*/ 606019 w 1371600"/>
                    <a:gd name="connsiteY6" fmla="*/ 2380465 h 2386078"/>
                    <a:gd name="connsiteX7" fmla="*/ 741872 w 1371600"/>
                    <a:gd name="connsiteY7" fmla="*/ 2386078 h 2386078"/>
                    <a:gd name="connsiteX8" fmla="*/ 1026544 w 1371600"/>
                    <a:gd name="connsiteY8" fmla="*/ 1345720 h 2386078"/>
                    <a:gd name="connsiteX9" fmla="*/ 1233577 w 1371600"/>
                    <a:gd name="connsiteY9" fmla="*/ 2380889 h 2386078"/>
                    <a:gd name="connsiteX10" fmla="*/ 1371600 w 1371600"/>
                    <a:gd name="connsiteY10" fmla="*/ 2372263 h 2386078"/>
                    <a:gd name="connsiteX11" fmla="*/ 974785 w 1371600"/>
                    <a:gd name="connsiteY11" fmla="*/ 8626 h 2386078"/>
                    <a:gd name="connsiteX12" fmla="*/ 862641 w 1371600"/>
                    <a:gd name="connsiteY12" fmla="*/ 0 h 2386078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10035 w 1371600"/>
                    <a:gd name="connsiteY4" fmla="*/ 483502 h 2380889"/>
                    <a:gd name="connsiteX5" fmla="*/ 810882 w 1371600"/>
                    <a:gd name="connsiteY5" fmla="*/ 1095555 h 2380889"/>
                    <a:gd name="connsiteX6" fmla="*/ 606019 w 1371600"/>
                    <a:gd name="connsiteY6" fmla="*/ 2380465 h 2380889"/>
                    <a:gd name="connsiteX7" fmla="*/ 747482 w 1371600"/>
                    <a:gd name="connsiteY7" fmla="*/ 238046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10035 w 1371600"/>
                    <a:gd name="connsiteY4" fmla="*/ 483502 h 2380889"/>
                    <a:gd name="connsiteX5" fmla="*/ 810882 w 1371600"/>
                    <a:gd name="connsiteY5" fmla="*/ 1095555 h 2380889"/>
                    <a:gd name="connsiteX6" fmla="*/ 606019 w 1371600"/>
                    <a:gd name="connsiteY6" fmla="*/ 2380465 h 2380889"/>
                    <a:gd name="connsiteX7" fmla="*/ 747482 w 1371600"/>
                    <a:gd name="connsiteY7" fmla="*/ 238046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10035 w 1371600"/>
                    <a:gd name="connsiteY4" fmla="*/ 483502 h 2380889"/>
                    <a:gd name="connsiteX5" fmla="*/ 810882 w 1371600"/>
                    <a:gd name="connsiteY5" fmla="*/ 1095555 h 2380889"/>
                    <a:gd name="connsiteX6" fmla="*/ 606019 w 1371600"/>
                    <a:gd name="connsiteY6" fmla="*/ 2380465 h 2380889"/>
                    <a:gd name="connsiteX7" fmla="*/ 747482 w 1371600"/>
                    <a:gd name="connsiteY7" fmla="*/ 238046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7210"/>
                    <a:gd name="connsiteY0" fmla="*/ 0 h 2380889"/>
                    <a:gd name="connsiteX1" fmla="*/ 542617 w 1377210"/>
                    <a:gd name="connsiteY1" fmla="*/ 479639 h 2380889"/>
                    <a:gd name="connsiteX2" fmla="*/ 0 w 1377210"/>
                    <a:gd name="connsiteY2" fmla="*/ 750497 h 2380889"/>
                    <a:gd name="connsiteX3" fmla="*/ 619833 w 1377210"/>
                    <a:gd name="connsiteY3" fmla="*/ 612474 h 2380889"/>
                    <a:gd name="connsiteX4" fmla="*/ 810035 w 1377210"/>
                    <a:gd name="connsiteY4" fmla="*/ 483502 h 2380889"/>
                    <a:gd name="connsiteX5" fmla="*/ 810882 w 1377210"/>
                    <a:gd name="connsiteY5" fmla="*/ 1095555 h 2380889"/>
                    <a:gd name="connsiteX6" fmla="*/ 606019 w 1377210"/>
                    <a:gd name="connsiteY6" fmla="*/ 2380465 h 2380889"/>
                    <a:gd name="connsiteX7" fmla="*/ 747482 w 1377210"/>
                    <a:gd name="connsiteY7" fmla="*/ 2380468 h 2380889"/>
                    <a:gd name="connsiteX8" fmla="*/ 1026544 w 1377210"/>
                    <a:gd name="connsiteY8" fmla="*/ 1345720 h 2380889"/>
                    <a:gd name="connsiteX9" fmla="*/ 1233577 w 1377210"/>
                    <a:gd name="connsiteY9" fmla="*/ 2380889 h 2380889"/>
                    <a:gd name="connsiteX10" fmla="*/ 1377210 w 1377210"/>
                    <a:gd name="connsiteY10" fmla="*/ 2377873 h 2380889"/>
                    <a:gd name="connsiteX11" fmla="*/ 974785 w 1377210"/>
                    <a:gd name="connsiteY11" fmla="*/ 8626 h 2380889"/>
                    <a:gd name="connsiteX12" fmla="*/ 862641 w 1377210"/>
                    <a:gd name="connsiteY12" fmla="*/ 0 h 2380889"/>
                    <a:gd name="connsiteX0" fmla="*/ 862641 w 1377210"/>
                    <a:gd name="connsiteY0" fmla="*/ 0 h 2380889"/>
                    <a:gd name="connsiteX1" fmla="*/ 542617 w 1377210"/>
                    <a:gd name="connsiteY1" fmla="*/ 479639 h 2380889"/>
                    <a:gd name="connsiteX2" fmla="*/ 165490 w 1377210"/>
                    <a:gd name="connsiteY2" fmla="*/ 658782 h 2380889"/>
                    <a:gd name="connsiteX3" fmla="*/ 0 w 1377210"/>
                    <a:gd name="connsiteY3" fmla="*/ 750497 h 2380889"/>
                    <a:gd name="connsiteX4" fmla="*/ 619833 w 1377210"/>
                    <a:gd name="connsiteY4" fmla="*/ 612474 h 2380889"/>
                    <a:gd name="connsiteX5" fmla="*/ 810035 w 1377210"/>
                    <a:gd name="connsiteY5" fmla="*/ 483502 h 2380889"/>
                    <a:gd name="connsiteX6" fmla="*/ 810882 w 1377210"/>
                    <a:gd name="connsiteY6" fmla="*/ 1095555 h 2380889"/>
                    <a:gd name="connsiteX7" fmla="*/ 606019 w 1377210"/>
                    <a:gd name="connsiteY7" fmla="*/ 2380465 h 2380889"/>
                    <a:gd name="connsiteX8" fmla="*/ 747482 w 1377210"/>
                    <a:gd name="connsiteY8" fmla="*/ 2380468 h 2380889"/>
                    <a:gd name="connsiteX9" fmla="*/ 1026544 w 1377210"/>
                    <a:gd name="connsiteY9" fmla="*/ 1345720 h 2380889"/>
                    <a:gd name="connsiteX10" fmla="*/ 1233577 w 1377210"/>
                    <a:gd name="connsiteY10" fmla="*/ 2380889 h 2380889"/>
                    <a:gd name="connsiteX11" fmla="*/ 1377210 w 1377210"/>
                    <a:gd name="connsiteY11" fmla="*/ 2377873 h 2380889"/>
                    <a:gd name="connsiteX12" fmla="*/ 974785 w 1377210"/>
                    <a:gd name="connsiteY12" fmla="*/ 8626 h 2380889"/>
                    <a:gd name="connsiteX13" fmla="*/ 862641 w 1377210"/>
                    <a:gd name="connsiteY13" fmla="*/ 0 h 2380889"/>
                    <a:gd name="connsiteX0" fmla="*/ 862641 w 1377210"/>
                    <a:gd name="connsiteY0" fmla="*/ 0 h 2380889"/>
                    <a:gd name="connsiteX1" fmla="*/ 542617 w 1377210"/>
                    <a:gd name="connsiteY1" fmla="*/ 479639 h 2380889"/>
                    <a:gd name="connsiteX2" fmla="*/ 47684 w 1377210"/>
                    <a:gd name="connsiteY2" fmla="*/ 670001 h 2380889"/>
                    <a:gd name="connsiteX3" fmla="*/ 0 w 1377210"/>
                    <a:gd name="connsiteY3" fmla="*/ 750497 h 2380889"/>
                    <a:gd name="connsiteX4" fmla="*/ 619833 w 1377210"/>
                    <a:gd name="connsiteY4" fmla="*/ 612474 h 2380889"/>
                    <a:gd name="connsiteX5" fmla="*/ 810035 w 1377210"/>
                    <a:gd name="connsiteY5" fmla="*/ 483502 h 2380889"/>
                    <a:gd name="connsiteX6" fmla="*/ 810882 w 1377210"/>
                    <a:gd name="connsiteY6" fmla="*/ 1095555 h 2380889"/>
                    <a:gd name="connsiteX7" fmla="*/ 606019 w 1377210"/>
                    <a:gd name="connsiteY7" fmla="*/ 2380465 h 2380889"/>
                    <a:gd name="connsiteX8" fmla="*/ 747482 w 1377210"/>
                    <a:gd name="connsiteY8" fmla="*/ 2380468 h 2380889"/>
                    <a:gd name="connsiteX9" fmla="*/ 1026544 w 1377210"/>
                    <a:gd name="connsiteY9" fmla="*/ 1345720 h 2380889"/>
                    <a:gd name="connsiteX10" fmla="*/ 1233577 w 1377210"/>
                    <a:gd name="connsiteY10" fmla="*/ 2380889 h 2380889"/>
                    <a:gd name="connsiteX11" fmla="*/ 1377210 w 1377210"/>
                    <a:gd name="connsiteY11" fmla="*/ 2377873 h 2380889"/>
                    <a:gd name="connsiteX12" fmla="*/ 974785 w 1377210"/>
                    <a:gd name="connsiteY12" fmla="*/ 8626 h 2380889"/>
                    <a:gd name="connsiteX13" fmla="*/ 862641 w 1377210"/>
                    <a:gd name="connsiteY13" fmla="*/ 0 h 2380889"/>
                    <a:gd name="connsiteX0" fmla="*/ 814957 w 1329526"/>
                    <a:gd name="connsiteY0" fmla="*/ 0 h 2380889"/>
                    <a:gd name="connsiteX1" fmla="*/ 494933 w 1329526"/>
                    <a:gd name="connsiteY1" fmla="*/ 479639 h 2380889"/>
                    <a:gd name="connsiteX2" fmla="*/ 0 w 1329526"/>
                    <a:gd name="connsiteY2" fmla="*/ 670001 h 2380889"/>
                    <a:gd name="connsiteX3" fmla="*/ 30854 w 1329526"/>
                    <a:gd name="connsiteY3" fmla="*/ 744887 h 2380889"/>
                    <a:gd name="connsiteX4" fmla="*/ 572149 w 1329526"/>
                    <a:gd name="connsiteY4" fmla="*/ 612474 h 2380889"/>
                    <a:gd name="connsiteX5" fmla="*/ 762351 w 1329526"/>
                    <a:gd name="connsiteY5" fmla="*/ 483502 h 2380889"/>
                    <a:gd name="connsiteX6" fmla="*/ 763198 w 1329526"/>
                    <a:gd name="connsiteY6" fmla="*/ 1095555 h 2380889"/>
                    <a:gd name="connsiteX7" fmla="*/ 558335 w 1329526"/>
                    <a:gd name="connsiteY7" fmla="*/ 2380465 h 2380889"/>
                    <a:gd name="connsiteX8" fmla="*/ 699798 w 1329526"/>
                    <a:gd name="connsiteY8" fmla="*/ 2380468 h 2380889"/>
                    <a:gd name="connsiteX9" fmla="*/ 978860 w 1329526"/>
                    <a:gd name="connsiteY9" fmla="*/ 1345720 h 2380889"/>
                    <a:gd name="connsiteX10" fmla="*/ 1185893 w 1329526"/>
                    <a:gd name="connsiteY10" fmla="*/ 2380889 h 2380889"/>
                    <a:gd name="connsiteX11" fmla="*/ 1329526 w 1329526"/>
                    <a:gd name="connsiteY11" fmla="*/ 2377873 h 2380889"/>
                    <a:gd name="connsiteX12" fmla="*/ 927101 w 1329526"/>
                    <a:gd name="connsiteY12" fmla="*/ 8626 h 2380889"/>
                    <a:gd name="connsiteX13" fmla="*/ 814957 w 1329526"/>
                    <a:gd name="connsiteY13" fmla="*/ 0 h 2380889"/>
                    <a:gd name="connsiteX0" fmla="*/ 814957 w 1329526"/>
                    <a:gd name="connsiteY0" fmla="*/ 0 h 2380889"/>
                    <a:gd name="connsiteX1" fmla="*/ 494933 w 1329526"/>
                    <a:gd name="connsiteY1" fmla="*/ 479639 h 2380889"/>
                    <a:gd name="connsiteX2" fmla="*/ 0 w 1329526"/>
                    <a:gd name="connsiteY2" fmla="*/ 670001 h 2380889"/>
                    <a:gd name="connsiteX3" fmla="*/ 30854 w 1329526"/>
                    <a:gd name="connsiteY3" fmla="*/ 744887 h 2380889"/>
                    <a:gd name="connsiteX4" fmla="*/ 572149 w 1329526"/>
                    <a:gd name="connsiteY4" fmla="*/ 612474 h 2380889"/>
                    <a:gd name="connsiteX5" fmla="*/ 762351 w 1329526"/>
                    <a:gd name="connsiteY5" fmla="*/ 483502 h 2380889"/>
                    <a:gd name="connsiteX6" fmla="*/ 763198 w 1329526"/>
                    <a:gd name="connsiteY6" fmla="*/ 1095555 h 2380889"/>
                    <a:gd name="connsiteX7" fmla="*/ 558335 w 1329526"/>
                    <a:gd name="connsiteY7" fmla="*/ 2380465 h 2380889"/>
                    <a:gd name="connsiteX8" fmla="*/ 699798 w 1329526"/>
                    <a:gd name="connsiteY8" fmla="*/ 2380468 h 2380889"/>
                    <a:gd name="connsiteX9" fmla="*/ 962030 w 1329526"/>
                    <a:gd name="connsiteY9" fmla="*/ 1407428 h 2380889"/>
                    <a:gd name="connsiteX10" fmla="*/ 1185893 w 1329526"/>
                    <a:gd name="connsiteY10" fmla="*/ 2380889 h 2380889"/>
                    <a:gd name="connsiteX11" fmla="*/ 1329526 w 1329526"/>
                    <a:gd name="connsiteY11" fmla="*/ 2377873 h 2380889"/>
                    <a:gd name="connsiteX12" fmla="*/ 927101 w 1329526"/>
                    <a:gd name="connsiteY12" fmla="*/ 8626 h 2380889"/>
                    <a:gd name="connsiteX13" fmla="*/ 814957 w 1329526"/>
                    <a:gd name="connsiteY13" fmla="*/ 0 h 2380889"/>
                    <a:gd name="connsiteX0" fmla="*/ 814957 w 1329526"/>
                    <a:gd name="connsiteY0" fmla="*/ 0 h 2380889"/>
                    <a:gd name="connsiteX1" fmla="*/ 494933 w 1329526"/>
                    <a:gd name="connsiteY1" fmla="*/ 479639 h 2380889"/>
                    <a:gd name="connsiteX2" fmla="*/ 0 w 1329526"/>
                    <a:gd name="connsiteY2" fmla="*/ 670001 h 2380889"/>
                    <a:gd name="connsiteX3" fmla="*/ 30854 w 1329526"/>
                    <a:gd name="connsiteY3" fmla="*/ 744887 h 2380889"/>
                    <a:gd name="connsiteX4" fmla="*/ 572149 w 1329526"/>
                    <a:gd name="connsiteY4" fmla="*/ 612474 h 2380889"/>
                    <a:gd name="connsiteX5" fmla="*/ 762351 w 1329526"/>
                    <a:gd name="connsiteY5" fmla="*/ 483502 h 2380889"/>
                    <a:gd name="connsiteX6" fmla="*/ 763198 w 1329526"/>
                    <a:gd name="connsiteY6" fmla="*/ 1095555 h 2380889"/>
                    <a:gd name="connsiteX7" fmla="*/ 558335 w 1329526"/>
                    <a:gd name="connsiteY7" fmla="*/ 2380465 h 2380889"/>
                    <a:gd name="connsiteX8" fmla="*/ 699798 w 1329526"/>
                    <a:gd name="connsiteY8" fmla="*/ 2380468 h 2380889"/>
                    <a:gd name="connsiteX9" fmla="*/ 978859 w 1329526"/>
                    <a:gd name="connsiteY9" fmla="*/ 1418648 h 2380889"/>
                    <a:gd name="connsiteX10" fmla="*/ 1185893 w 1329526"/>
                    <a:gd name="connsiteY10" fmla="*/ 2380889 h 2380889"/>
                    <a:gd name="connsiteX11" fmla="*/ 1329526 w 1329526"/>
                    <a:gd name="connsiteY11" fmla="*/ 2377873 h 2380889"/>
                    <a:gd name="connsiteX12" fmla="*/ 927101 w 1329526"/>
                    <a:gd name="connsiteY12" fmla="*/ 8626 h 2380889"/>
                    <a:gd name="connsiteX13" fmla="*/ 814957 w 1329526"/>
                    <a:gd name="connsiteY13" fmla="*/ 0 h 23808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329526" h="2380889">
                      <a:moveTo>
                        <a:pt x="814957" y="0"/>
                      </a:moveTo>
                      <a:lnTo>
                        <a:pt x="494933" y="479639"/>
                      </a:lnTo>
                      <a:lnTo>
                        <a:pt x="0" y="670001"/>
                      </a:lnTo>
                      <a:lnTo>
                        <a:pt x="30854" y="744887"/>
                      </a:lnTo>
                      <a:lnTo>
                        <a:pt x="572149" y="612474"/>
                      </a:lnTo>
                      <a:lnTo>
                        <a:pt x="762351" y="483502"/>
                      </a:lnTo>
                      <a:cubicBezTo>
                        <a:pt x="794421" y="764187"/>
                        <a:pt x="770396" y="887797"/>
                        <a:pt x="763198" y="1095555"/>
                      </a:cubicBezTo>
                      <a:cubicBezTo>
                        <a:pt x="616550" y="1699404"/>
                        <a:pt x="730862" y="1724858"/>
                        <a:pt x="558335" y="2380465"/>
                      </a:cubicBezTo>
                      <a:lnTo>
                        <a:pt x="699798" y="2380468"/>
                      </a:lnTo>
                      <a:cubicBezTo>
                        <a:pt x="819580" y="2080289"/>
                        <a:pt x="797846" y="1640765"/>
                        <a:pt x="978859" y="1418648"/>
                      </a:cubicBezTo>
                      <a:cubicBezTo>
                        <a:pt x="1157137" y="1864345"/>
                        <a:pt x="1102505" y="2030082"/>
                        <a:pt x="1185893" y="2380889"/>
                      </a:cubicBezTo>
                      <a:lnTo>
                        <a:pt x="1329526" y="2377873"/>
                      </a:lnTo>
                      <a:cubicBezTo>
                        <a:pt x="1110990" y="727352"/>
                        <a:pt x="1344044" y="391063"/>
                        <a:pt x="927101" y="8626"/>
                      </a:cubicBezTo>
                      <a:lnTo>
                        <a:pt x="814957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</p:grpSp>
        <p:grpSp>
          <p:nvGrpSpPr>
            <p:cNvPr id="216" name="群組 215"/>
            <p:cNvGrpSpPr/>
            <p:nvPr/>
          </p:nvGrpSpPr>
          <p:grpSpPr>
            <a:xfrm>
              <a:off x="356067" y="5876761"/>
              <a:ext cx="607621" cy="356618"/>
              <a:chOff x="1684782" y="2683742"/>
              <a:chExt cx="5565258" cy="3266301"/>
            </a:xfrm>
          </p:grpSpPr>
          <p:grpSp>
            <p:nvGrpSpPr>
              <p:cNvPr id="217" name="群組 216"/>
              <p:cNvGrpSpPr/>
              <p:nvPr/>
            </p:nvGrpSpPr>
            <p:grpSpPr>
              <a:xfrm>
                <a:off x="1684782" y="2683742"/>
                <a:ext cx="4978070" cy="3255586"/>
                <a:chOff x="1684782" y="2683742"/>
                <a:chExt cx="4978070" cy="3255586"/>
              </a:xfrm>
            </p:grpSpPr>
            <p:sp>
              <p:nvSpPr>
                <p:cNvPr id="221" name="矩形 5"/>
                <p:cNvSpPr/>
                <p:nvPr/>
              </p:nvSpPr>
              <p:spPr>
                <a:xfrm>
                  <a:off x="1684782" y="4054555"/>
                  <a:ext cx="4978070" cy="856663"/>
                </a:xfrm>
                <a:custGeom>
                  <a:avLst/>
                  <a:gdLst>
                    <a:gd name="connsiteX0" fmla="*/ 0 w 2736386"/>
                    <a:gd name="connsiteY0" fmla="*/ 0 h 570017"/>
                    <a:gd name="connsiteX1" fmla="*/ 2736386 w 2736386"/>
                    <a:gd name="connsiteY1" fmla="*/ 0 h 570017"/>
                    <a:gd name="connsiteX2" fmla="*/ 2736386 w 2736386"/>
                    <a:gd name="connsiteY2" fmla="*/ 570017 h 570017"/>
                    <a:gd name="connsiteX3" fmla="*/ 0 w 2736386"/>
                    <a:gd name="connsiteY3" fmla="*/ 570017 h 570017"/>
                    <a:gd name="connsiteX4" fmla="*/ 0 w 2736386"/>
                    <a:gd name="connsiteY4" fmla="*/ 0 h 570017"/>
                    <a:gd name="connsiteX0" fmla="*/ 0 w 2736386"/>
                    <a:gd name="connsiteY0" fmla="*/ 0 h 570017"/>
                    <a:gd name="connsiteX1" fmla="*/ 2736386 w 2736386"/>
                    <a:gd name="connsiteY1" fmla="*/ 0 h 570017"/>
                    <a:gd name="connsiteX2" fmla="*/ 2736386 w 2736386"/>
                    <a:gd name="connsiteY2" fmla="*/ 570017 h 570017"/>
                    <a:gd name="connsiteX3" fmla="*/ 1521093 w 2736386"/>
                    <a:gd name="connsiteY3" fmla="*/ 558012 h 570017"/>
                    <a:gd name="connsiteX4" fmla="*/ 0 w 2736386"/>
                    <a:gd name="connsiteY4" fmla="*/ 570017 h 570017"/>
                    <a:gd name="connsiteX5" fmla="*/ 0 w 2736386"/>
                    <a:gd name="connsiteY5" fmla="*/ 0 h 570017"/>
                    <a:gd name="connsiteX0" fmla="*/ 0 w 2736386"/>
                    <a:gd name="connsiteY0" fmla="*/ 0 h 570017"/>
                    <a:gd name="connsiteX1" fmla="*/ 2736386 w 2736386"/>
                    <a:gd name="connsiteY1" fmla="*/ 0 h 570017"/>
                    <a:gd name="connsiteX2" fmla="*/ 2736386 w 2736386"/>
                    <a:gd name="connsiteY2" fmla="*/ 570017 h 570017"/>
                    <a:gd name="connsiteX3" fmla="*/ 2174235 w 2736386"/>
                    <a:gd name="connsiteY3" fmla="*/ 567342 h 570017"/>
                    <a:gd name="connsiteX4" fmla="*/ 0 w 2736386"/>
                    <a:gd name="connsiteY4" fmla="*/ 570017 h 570017"/>
                    <a:gd name="connsiteX5" fmla="*/ 0 w 2736386"/>
                    <a:gd name="connsiteY5" fmla="*/ 0 h 570017"/>
                    <a:gd name="connsiteX0" fmla="*/ 0 w 2736386"/>
                    <a:gd name="connsiteY0" fmla="*/ 0 h 570017"/>
                    <a:gd name="connsiteX1" fmla="*/ 2736386 w 2736386"/>
                    <a:gd name="connsiteY1" fmla="*/ 0 h 570017"/>
                    <a:gd name="connsiteX2" fmla="*/ 2727055 w 2736386"/>
                    <a:gd name="connsiteY2" fmla="*/ 374074 h 570017"/>
                    <a:gd name="connsiteX3" fmla="*/ 2174235 w 2736386"/>
                    <a:gd name="connsiteY3" fmla="*/ 567342 h 570017"/>
                    <a:gd name="connsiteX4" fmla="*/ 0 w 2736386"/>
                    <a:gd name="connsiteY4" fmla="*/ 570017 h 570017"/>
                    <a:gd name="connsiteX5" fmla="*/ 0 w 2736386"/>
                    <a:gd name="connsiteY5" fmla="*/ 0 h 570017"/>
                    <a:gd name="connsiteX0" fmla="*/ 0 w 2736386"/>
                    <a:gd name="connsiteY0" fmla="*/ 0 h 570017"/>
                    <a:gd name="connsiteX1" fmla="*/ 2736386 w 2736386"/>
                    <a:gd name="connsiteY1" fmla="*/ 0 h 570017"/>
                    <a:gd name="connsiteX2" fmla="*/ 2736385 w 2736386"/>
                    <a:gd name="connsiteY2" fmla="*/ 383405 h 570017"/>
                    <a:gd name="connsiteX3" fmla="*/ 2174235 w 2736386"/>
                    <a:gd name="connsiteY3" fmla="*/ 567342 h 570017"/>
                    <a:gd name="connsiteX4" fmla="*/ 0 w 2736386"/>
                    <a:gd name="connsiteY4" fmla="*/ 570017 h 570017"/>
                    <a:gd name="connsiteX5" fmla="*/ 0 w 2736386"/>
                    <a:gd name="connsiteY5" fmla="*/ 0 h 5700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736386" h="570017">
                      <a:moveTo>
                        <a:pt x="0" y="0"/>
                      </a:moveTo>
                      <a:lnTo>
                        <a:pt x="2736386" y="0"/>
                      </a:lnTo>
                      <a:cubicBezTo>
                        <a:pt x="2736386" y="127802"/>
                        <a:pt x="2736385" y="255603"/>
                        <a:pt x="2736385" y="383405"/>
                      </a:cubicBezTo>
                      <a:lnTo>
                        <a:pt x="2174235" y="567342"/>
                      </a:lnTo>
                      <a:lnTo>
                        <a:pt x="0" y="57001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 w="1905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222" name="矩形 6"/>
                <p:cNvSpPr/>
                <p:nvPr/>
              </p:nvSpPr>
              <p:spPr>
                <a:xfrm>
                  <a:off x="2225877" y="2683742"/>
                  <a:ext cx="2380816" cy="1370813"/>
                </a:xfrm>
                <a:custGeom>
                  <a:avLst/>
                  <a:gdLst>
                    <a:gd name="connsiteX0" fmla="*/ 0 w 1759103"/>
                    <a:gd name="connsiteY0" fmla="*/ 0 h 912128"/>
                    <a:gd name="connsiteX1" fmla="*/ 1759103 w 1759103"/>
                    <a:gd name="connsiteY1" fmla="*/ 0 h 912128"/>
                    <a:gd name="connsiteX2" fmla="*/ 1759103 w 1759103"/>
                    <a:gd name="connsiteY2" fmla="*/ 912128 h 912128"/>
                    <a:gd name="connsiteX3" fmla="*/ 0 w 1759103"/>
                    <a:gd name="connsiteY3" fmla="*/ 912128 h 912128"/>
                    <a:gd name="connsiteX4" fmla="*/ 0 w 1759103"/>
                    <a:gd name="connsiteY4" fmla="*/ 0 h 912128"/>
                    <a:gd name="connsiteX0" fmla="*/ 0 w 1759103"/>
                    <a:gd name="connsiteY0" fmla="*/ 0 h 912128"/>
                    <a:gd name="connsiteX1" fmla="*/ 1432532 w 1759103"/>
                    <a:gd name="connsiteY1" fmla="*/ 0 h 912128"/>
                    <a:gd name="connsiteX2" fmla="*/ 1759103 w 1759103"/>
                    <a:gd name="connsiteY2" fmla="*/ 912128 h 912128"/>
                    <a:gd name="connsiteX3" fmla="*/ 0 w 1759103"/>
                    <a:gd name="connsiteY3" fmla="*/ 912128 h 912128"/>
                    <a:gd name="connsiteX4" fmla="*/ 0 w 1759103"/>
                    <a:gd name="connsiteY4" fmla="*/ 0 h 9121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59103" h="912128">
                      <a:moveTo>
                        <a:pt x="0" y="0"/>
                      </a:moveTo>
                      <a:lnTo>
                        <a:pt x="1432532" y="0"/>
                      </a:lnTo>
                      <a:lnTo>
                        <a:pt x="1759103" y="912128"/>
                      </a:lnTo>
                      <a:lnTo>
                        <a:pt x="0" y="91212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 w="1905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223" name="矩形 222"/>
                <p:cNvSpPr/>
                <p:nvPr/>
              </p:nvSpPr>
              <p:spPr>
                <a:xfrm>
                  <a:off x="2235817" y="4911218"/>
                  <a:ext cx="3344846" cy="102811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905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  <p:grpSp>
            <p:nvGrpSpPr>
              <p:cNvPr id="218" name="群組 217"/>
              <p:cNvGrpSpPr/>
              <p:nvPr/>
            </p:nvGrpSpPr>
            <p:grpSpPr>
              <a:xfrm>
                <a:off x="5690281" y="2719553"/>
                <a:ext cx="1559759" cy="3230490"/>
                <a:chOff x="4162484" y="2957042"/>
                <a:chExt cx="1329526" cy="2753644"/>
              </a:xfrm>
            </p:grpSpPr>
            <p:sp>
              <p:nvSpPr>
                <p:cNvPr id="219" name="橢圓 218"/>
                <p:cNvSpPr/>
                <p:nvPr/>
              </p:nvSpPr>
              <p:spPr>
                <a:xfrm>
                  <a:off x="4784576" y="2957042"/>
                  <a:ext cx="432048" cy="43204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220" name="手繪多邊形 219"/>
                <p:cNvSpPr/>
                <p:nvPr/>
              </p:nvSpPr>
              <p:spPr>
                <a:xfrm>
                  <a:off x="4162484" y="3329797"/>
                  <a:ext cx="1329526" cy="2380889"/>
                </a:xfrm>
                <a:custGeom>
                  <a:avLst/>
                  <a:gdLst>
                    <a:gd name="connsiteX0" fmla="*/ 888520 w 1725283"/>
                    <a:gd name="connsiteY0" fmla="*/ 8627 h 2424023"/>
                    <a:gd name="connsiteX1" fmla="*/ 612475 w 1725283"/>
                    <a:gd name="connsiteY1" fmla="*/ 388189 h 2424023"/>
                    <a:gd name="connsiteX2" fmla="*/ 0 w 1725283"/>
                    <a:gd name="connsiteY2" fmla="*/ 621102 h 2424023"/>
                    <a:gd name="connsiteX3" fmla="*/ 112143 w 1725283"/>
                    <a:gd name="connsiteY3" fmla="*/ 707366 h 2424023"/>
                    <a:gd name="connsiteX4" fmla="*/ 534837 w 1725283"/>
                    <a:gd name="connsiteY4" fmla="*/ 621102 h 2424023"/>
                    <a:gd name="connsiteX5" fmla="*/ 888520 w 1725283"/>
                    <a:gd name="connsiteY5" fmla="*/ 457200 h 2424023"/>
                    <a:gd name="connsiteX6" fmla="*/ 888520 w 1725283"/>
                    <a:gd name="connsiteY6" fmla="*/ 1362974 h 2424023"/>
                    <a:gd name="connsiteX7" fmla="*/ 500332 w 1725283"/>
                    <a:gd name="connsiteY7" fmla="*/ 2346385 h 2424023"/>
                    <a:gd name="connsiteX8" fmla="*/ 621101 w 1725283"/>
                    <a:gd name="connsiteY8" fmla="*/ 2355012 h 2424023"/>
                    <a:gd name="connsiteX9" fmla="*/ 1121434 w 1725283"/>
                    <a:gd name="connsiteY9" fmla="*/ 1423359 h 2424023"/>
                    <a:gd name="connsiteX10" fmla="*/ 1535501 w 1725283"/>
                    <a:gd name="connsiteY10" fmla="*/ 2424023 h 2424023"/>
                    <a:gd name="connsiteX11" fmla="*/ 1725283 w 1725283"/>
                    <a:gd name="connsiteY11" fmla="*/ 2424023 h 2424023"/>
                    <a:gd name="connsiteX12" fmla="*/ 1293962 w 1725283"/>
                    <a:gd name="connsiteY12" fmla="*/ 1224951 h 2424023"/>
                    <a:gd name="connsiteX13" fmla="*/ 1147313 w 1725283"/>
                    <a:gd name="connsiteY13" fmla="*/ 0 h 2424023"/>
                    <a:gd name="connsiteX14" fmla="*/ 888520 w 1725283"/>
                    <a:gd name="connsiteY14" fmla="*/ 8627 h 2424023"/>
                    <a:gd name="connsiteX0" fmla="*/ 888520 w 1725283"/>
                    <a:gd name="connsiteY0" fmla="*/ 8627 h 2424023"/>
                    <a:gd name="connsiteX1" fmla="*/ 612475 w 1725283"/>
                    <a:gd name="connsiteY1" fmla="*/ 388189 h 2424023"/>
                    <a:gd name="connsiteX2" fmla="*/ 0 w 1725283"/>
                    <a:gd name="connsiteY2" fmla="*/ 621102 h 2424023"/>
                    <a:gd name="connsiteX3" fmla="*/ 112143 w 1725283"/>
                    <a:gd name="connsiteY3" fmla="*/ 707366 h 2424023"/>
                    <a:gd name="connsiteX4" fmla="*/ 534837 w 1725283"/>
                    <a:gd name="connsiteY4" fmla="*/ 621102 h 2424023"/>
                    <a:gd name="connsiteX5" fmla="*/ 888520 w 1725283"/>
                    <a:gd name="connsiteY5" fmla="*/ 457200 h 2424023"/>
                    <a:gd name="connsiteX6" fmla="*/ 923025 w 1725283"/>
                    <a:gd name="connsiteY6" fmla="*/ 1052424 h 2424023"/>
                    <a:gd name="connsiteX7" fmla="*/ 500332 w 1725283"/>
                    <a:gd name="connsiteY7" fmla="*/ 2346385 h 2424023"/>
                    <a:gd name="connsiteX8" fmla="*/ 621101 w 1725283"/>
                    <a:gd name="connsiteY8" fmla="*/ 2355012 h 2424023"/>
                    <a:gd name="connsiteX9" fmla="*/ 1121434 w 1725283"/>
                    <a:gd name="connsiteY9" fmla="*/ 1423359 h 2424023"/>
                    <a:gd name="connsiteX10" fmla="*/ 1535501 w 1725283"/>
                    <a:gd name="connsiteY10" fmla="*/ 2424023 h 2424023"/>
                    <a:gd name="connsiteX11" fmla="*/ 1725283 w 1725283"/>
                    <a:gd name="connsiteY11" fmla="*/ 2424023 h 2424023"/>
                    <a:gd name="connsiteX12" fmla="*/ 1293962 w 1725283"/>
                    <a:gd name="connsiteY12" fmla="*/ 1224951 h 2424023"/>
                    <a:gd name="connsiteX13" fmla="*/ 1147313 w 1725283"/>
                    <a:gd name="connsiteY13" fmla="*/ 0 h 2424023"/>
                    <a:gd name="connsiteX14" fmla="*/ 888520 w 1725283"/>
                    <a:gd name="connsiteY14" fmla="*/ 8627 h 2424023"/>
                    <a:gd name="connsiteX0" fmla="*/ 888520 w 1725283"/>
                    <a:gd name="connsiteY0" fmla="*/ 8627 h 2424023"/>
                    <a:gd name="connsiteX1" fmla="*/ 612475 w 1725283"/>
                    <a:gd name="connsiteY1" fmla="*/ 388189 h 2424023"/>
                    <a:gd name="connsiteX2" fmla="*/ 0 w 1725283"/>
                    <a:gd name="connsiteY2" fmla="*/ 621102 h 2424023"/>
                    <a:gd name="connsiteX3" fmla="*/ 112143 w 1725283"/>
                    <a:gd name="connsiteY3" fmla="*/ 707366 h 2424023"/>
                    <a:gd name="connsiteX4" fmla="*/ 534837 w 1725283"/>
                    <a:gd name="connsiteY4" fmla="*/ 621102 h 2424023"/>
                    <a:gd name="connsiteX5" fmla="*/ 888520 w 1725283"/>
                    <a:gd name="connsiteY5" fmla="*/ 457200 h 2424023"/>
                    <a:gd name="connsiteX6" fmla="*/ 923025 w 1725283"/>
                    <a:gd name="connsiteY6" fmla="*/ 1052424 h 2424023"/>
                    <a:gd name="connsiteX7" fmla="*/ 500332 w 1725283"/>
                    <a:gd name="connsiteY7" fmla="*/ 2346385 h 2424023"/>
                    <a:gd name="connsiteX8" fmla="*/ 621101 w 1725283"/>
                    <a:gd name="connsiteY8" fmla="*/ 2355012 h 2424023"/>
                    <a:gd name="connsiteX9" fmla="*/ 1121434 w 1725283"/>
                    <a:gd name="connsiteY9" fmla="*/ 1423359 h 2424023"/>
                    <a:gd name="connsiteX10" fmla="*/ 1535501 w 1725283"/>
                    <a:gd name="connsiteY10" fmla="*/ 2424023 h 2424023"/>
                    <a:gd name="connsiteX11" fmla="*/ 1725283 w 1725283"/>
                    <a:gd name="connsiteY11" fmla="*/ 2424023 h 2424023"/>
                    <a:gd name="connsiteX12" fmla="*/ 1285336 w 1725283"/>
                    <a:gd name="connsiteY12" fmla="*/ 957533 h 2424023"/>
                    <a:gd name="connsiteX13" fmla="*/ 1147313 w 1725283"/>
                    <a:gd name="connsiteY13" fmla="*/ 0 h 2424023"/>
                    <a:gd name="connsiteX14" fmla="*/ 888520 w 1725283"/>
                    <a:gd name="connsiteY14" fmla="*/ 8627 h 2424023"/>
                    <a:gd name="connsiteX0" fmla="*/ 888520 w 1725283"/>
                    <a:gd name="connsiteY0" fmla="*/ 77638 h 2493034"/>
                    <a:gd name="connsiteX1" fmla="*/ 612475 w 1725283"/>
                    <a:gd name="connsiteY1" fmla="*/ 457200 h 2493034"/>
                    <a:gd name="connsiteX2" fmla="*/ 0 w 1725283"/>
                    <a:gd name="connsiteY2" fmla="*/ 690113 h 2493034"/>
                    <a:gd name="connsiteX3" fmla="*/ 112143 w 1725283"/>
                    <a:gd name="connsiteY3" fmla="*/ 776377 h 2493034"/>
                    <a:gd name="connsiteX4" fmla="*/ 534837 w 1725283"/>
                    <a:gd name="connsiteY4" fmla="*/ 690113 h 2493034"/>
                    <a:gd name="connsiteX5" fmla="*/ 888520 w 1725283"/>
                    <a:gd name="connsiteY5" fmla="*/ 526211 h 2493034"/>
                    <a:gd name="connsiteX6" fmla="*/ 923025 w 1725283"/>
                    <a:gd name="connsiteY6" fmla="*/ 1121435 h 2493034"/>
                    <a:gd name="connsiteX7" fmla="*/ 500332 w 1725283"/>
                    <a:gd name="connsiteY7" fmla="*/ 2415396 h 2493034"/>
                    <a:gd name="connsiteX8" fmla="*/ 621101 w 1725283"/>
                    <a:gd name="connsiteY8" fmla="*/ 2424023 h 2493034"/>
                    <a:gd name="connsiteX9" fmla="*/ 1121434 w 1725283"/>
                    <a:gd name="connsiteY9" fmla="*/ 1492370 h 2493034"/>
                    <a:gd name="connsiteX10" fmla="*/ 1535501 w 1725283"/>
                    <a:gd name="connsiteY10" fmla="*/ 2493034 h 2493034"/>
                    <a:gd name="connsiteX11" fmla="*/ 1725283 w 1725283"/>
                    <a:gd name="connsiteY11" fmla="*/ 2493034 h 2493034"/>
                    <a:gd name="connsiteX12" fmla="*/ 1285336 w 1725283"/>
                    <a:gd name="connsiteY12" fmla="*/ 1026544 h 2493034"/>
                    <a:gd name="connsiteX13" fmla="*/ 1104181 w 1725283"/>
                    <a:gd name="connsiteY13" fmla="*/ 0 h 2493034"/>
                    <a:gd name="connsiteX14" fmla="*/ 888520 w 1725283"/>
                    <a:gd name="connsiteY14" fmla="*/ 77638 h 2493034"/>
                    <a:gd name="connsiteX0" fmla="*/ 974784 w 1725283"/>
                    <a:gd name="connsiteY0" fmla="*/ 0 h 2510286"/>
                    <a:gd name="connsiteX1" fmla="*/ 612475 w 1725283"/>
                    <a:gd name="connsiteY1" fmla="*/ 474452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534837 w 1725283"/>
                    <a:gd name="connsiteY4" fmla="*/ 707365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500332 w 1725283"/>
                    <a:gd name="connsiteY7" fmla="*/ 2432648 h 2510286"/>
                    <a:gd name="connsiteX8" fmla="*/ 621101 w 1725283"/>
                    <a:gd name="connsiteY8" fmla="*/ 2441275 h 2510286"/>
                    <a:gd name="connsiteX9" fmla="*/ 1121434 w 1725283"/>
                    <a:gd name="connsiteY9" fmla="*/ 150962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612475 w 1725283"/>
                    <a:gd name="connsiteY1" fmla="*/ 474452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500332 w 1725283"/>
                    <a:gd name="connsiteY7" fmla="*/ 2432648 h 2510286"/>
                    <a:gd name="connsiteX8" fmla="*/ 621101 w 1725283"/>
                    <a:gd name="connsiteY8" fmla="*/ 2441275 h 2510286"/>
                    <a:gd name="connsiteX9" fmla="*/ 1121434 w 1725283"/>
                    <a:gd name="connsiteY9" fmla="*/ 150962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500332 w 1725283"/>
                    <a:gd name="connsiteY7" fmla="*/ 2432648 h 2510286"/>
                    <a:gd name="connsiteX8" fmla="*/ 621101 w 1725283"/>
                    <a:gd name="connsiteY8" fmla="*/ 2441275 h 2510286"/>
                    <a:gd name="connsiteX9" fmla="*/ 1121434 w 1725283"/>
                    <a:gd name="connsiteY9" fmla="*/ 150962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500332 w 1725283"/>
                    <a:gd name="connsiteY7" fmla="*/ 2432648 h 2510286"/>
                    <a:gd name="connsiteX8" fmla="*/ 621101 w 1725283"/>
                    <a:gd name="connsiteY8" fmla="*/ 2441275 h 2510286"/>
                    <a:gd name="connsiteX9" fmla="*/ 1130061 w 1725283"/>
                    <a:gd name="connsiteY9" fmla="*/ 141473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500332 w 1725283"/>
                    <a:gd name="connsiteY7" fmla="*/ 2432648 h 2510286"/>
                    <a:gd name="connsiteX8" fmla="*/ 871267 w 1725283"/>
                    <a:gd name="connsiteY8" fmla="*/ 2475781 h 2510286"/>
                    <a:gd name="connsiteX9" fmla="*/ 1130061 w 1725283"/>
                    <a:gd name="connsiteY9" fmla="*/ 141473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71267 w 1725283"/>
                    <a:gd name="connsiteY8" fmla="*/ 2475781 h 2510286"/>
                    <a:gd name="connsiteX9" fmla="*/ 1130061 w 1725283"/>
                    <a:gd name="connsiteY9" fmla="*/ 141473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54015 w 1725283"/>
                    <a:gd name="connsiteY8" fmla="*/ 2406770 h 2510286"/>
                    <a:gd name="connsiteX9" fmla="*/ 1130061 w 1725283"/>
                    <a:gd name="connsiteY9" fmla="*/ 141473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54015 w 1725283"/>
                    <a:gd name="connsiteY8" fmla="*/ 2406770 h 2510286"/>
                    <a:gd name="connsiteX9" fmla="*/ 1130061 w 1725283"/>
                    <a:gd name="connsiteY9" fmla="*/ 1414732 h 2510286"/>
                    <a:gd name="connsiteX10" fmla="*/ 1362973 w 1725283"/>
                    <a:gd name="connsiteY10" fmla="*/ 2372263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54015 w 1725283"/>
                    <a:gd name="connsiteY8" fmla="*/ 2406770 h 2510286"/>
                    <a:gd name="connsiteX9" fmla="*/ 1130061 w 1725283"/>
                    <a:gd name="connsiteY9" fmla="*/ 1414732 h 2510286"/>
                    <a:gd name="connsiteX10" fmla="*/ 1362973 w 1725283"/>
                    <a:gd name="connsiteY10" fmla="*/ 2372263 h 2510286"/>
                    <a:gd name="connsiteX11" fmla="*/ 1725283 w 1725283"/>
                    <a:gd name="connsiteY11" fmla="*/ 2510286 h 2510286"/>
                    <a:gd name="connsiteX12" fmla="*/ 1509622 w 1725283"/>
                    <a:gd name="connsiteY12" fmla="*/ 2372263 h 2510286"/>
                    <a:gd name="connsiteX13" fmla="*/ 1285336 w 1725283"/>
                    <a:gd name="connsiteY13" fmla="*/ 1043796 h 2510286"/>
                    <a:gd name="connsiteX14" fmla="*/ 1104181 w 1725283"/>
                    <a:gd name="connsiteY14" fmla="*/ 17252 h 2510286"/>
                    <a:gd name="connsiteX15" fmla="*/ 974784 w 1725283"/>
                    <a:gd name="connsiteY15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54015 w 1725283"/>
                    <a:gd name="connsiteY8" fmla="*/ 2406770 h 2510286"/>
                    <a:gd name="connsiteX9" fmla="*/ 1130061 w 1725283"/>
                    <a:gd name="connsiteY9" fmla="*/ 1414732 h 2510286"/>
                    <a:gd name="connsiteX10" fmla="*/ 1362973 w 1725283"/>
                    <a:gd name="connsiteY10" fmla="*/ 2372263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722"/>
                    <a:gd name="connsiteY0" fmla="*/ 0 h 2613483"/>
                    <a:gd name="connsiteX1" fmla="*/ 543463 w 1725722"/>
                    <a:gd name="connsiteY1" fmla="*/ 543463 h 2613483"/>
                    <a:gd name="connsiteX2" fmla="*/ 0 w 1725722"/>
                    <a:gd name="connsiteY2" fmla="*/ 707365 h 2613483"/>
                    <a:gd name="connsiteX3" fmla="*/ 112143 w 1725722"/>
                    <a:gd name="connsiteY3" fmla="*/ 793629 h 2613483"/>
                    <a:gd name="connsiteX4" fmla="*/ 681486 w 1725722"/>
                    <a:gd name="connsiteY4" fmla="*/ 655606 h 2613483"/>
                    <a:gd name="connsiteX5" fmla="*/ 888520 w 1725722"/>
                    <a:gd name="connsiteY5" fmla="*/ 543463 h 2613483"/>
                    <a:gd name="connsiteX6" fmla="*/ 923025 w 1725722"/>
                    <a:gd name="connsiteY6" fmla="*/ 1138687 h 2613483"/>
                    <a:gd name="connsiteX7" fmla="*/ 690113 w 1725722"/>
                    <a:gd name="connsiteY7" fmla="*/ 2406768 h 2613483"/>
                    <a:gd name="connsiteX8" fmla="*/ 854015 w 1725722"/>
                    <a:gd name="connsiteY8" fmla="*/ 2406770 h 2613483"/>
                    <a:gd name="connsiteX9" fmla="*/ 1130061 w 1725722"/>
                    <a:gd name="connsiteY9" fmla="*/ 1414732 h 2613483"/>
                    <a:gd name="connsiteX10" fmla="*/ 1362973 w 1725722"/>
                    <a:gd name="connsiteY10" fmla="*/ 2372263 h 2613483"/>
                    <a:gd name="connsiteX11" fmla="*/ 1725283 w 1725722"/>
                    <a:gd name="connsiteY11" fmla="*/ 2510286 h 2613483"/>
                    <a:gd name="connsiteX12" fmla="*/ 1285336 w 1725722"/>
                    <a:gd name="connsiteY12" fmla="*/ 1043796 h 2613483"/>
                    <a:gd name="connsiteX13" fmla="*/ 1104181 w 1725722"/>
                    <a:gd name="connsiteY13" fmla="*/ 17252 h 2613483"/>
                    <a:gd name="connsiteX14" fmla="*/ 974784 w 1725722"/>
                    <a:gd name="connsiteY14" fmla="*/ 0 h 2613483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54015 w 1725283"/>
                    <a:gd name="connsiteY8" fmla="*/ 2406770 h 2510286"/>
                    <a:gd name="connsiteX9" fmla="*/ 1130061 w 1725283"/>
                    <a:gd name="connsiteY9" fmla="*/ 1414732 h 2510286"/>
                    <a:gd name="connsiteX10" fmla="*/ 1362973 w 1725283"/>
                    <a:gd name="connsiteY10" fmla="*/ 2372263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54015 w 1725283"/>
                    <a:gd name="connsiteY8" fmla="*/ 2406770 h 2510286"/>
                    <a:gd name="connsiteX9" fmla="*/ 1130061 w 1725283"/>
                    <a:gd name="connsiteY9" fmla="*/ 1414732 h 2510286"/>
                    <a:gd name="connsiteX10" fmla="*/ 1362973 w 1725283"/>
                    <a:gd name="connsiteY10" fmla="*/ 2372263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587260"/>
                    <a:gd name="connsiteY0" fmla="*/ 0 h 2406770"/>
                    <a:gd name="connsiteX1" fmla="*/ 543463 w 1587260"/>
                    <a:gd name="connsiteY1" fmla="*/ 543463 h 2406770"/>
                    <a:gd name="connsiteX2" fmla="*/ 0 w 1587260"/>
                    <a:gd name="connsiteY2" fmla="*/ 707365 h 2406770"/>
                    <a:gd name="connsiteX3" fmla="*/ 112143 w 1587260"/>
                    <a:gd name="connsiteY3" fmla="*/ 793629 h 2406770"/>
                    <a:gd name="connsiteX4" fmla="*/ 681486 w 1587260"/>
                    <a:gd name="connsiteY4" fmla="*/ 655606 h 2406770"/>
                    <a:gd name="connsiteX5" fmla="*/ 888520 w 1587260"/>
                    <a:gd name="connsiteY5" fmla="*/ 543463 h 2406770"/>
                    <a:gd name="connsiteX6" fmla="*/ 923025 w 1587260"/>
                    <a:gd name="connsiteY6" fmla="*/ 1138687 h 2406770"/>
                    <a:gd name="connsiteX7" fmla="*/ 690113 w 1587260"/>
                    <a:gd name="connsiteY7" fmla="*/ 2406768 h 2406770"/>
                    <a:gd name="connsiteX8" fmla="*/ 854015 w 1587260"/>
                    <a:gd name="connsiteY8" fmla="*/ 2406770 h 2406770"/>
                    <a:gd name="connsiteX9" fmla="*/ 1130061 w 1587260"/>
                    <a:gd name="connsiteY9" fmla="*/ 1414732 h 2406770"/>
                    <a:gd name="connsiteX10" fmla="*/ 1362973 w 1587260"/>
                    <a:gd name="connsiteY10" fmla="*/ 2372263 h 2406770"/>
                    <a:gd name="connsiteX11" fmla="*/ 1587260 w 1587260"/>
                    <a:gd name="connsiteY11" fmla="*/ 2398142 h 2406770"/>
                    <a:gd name="connsiteX12" fmla="*/ 1285336 w 1587260"/>
                    <a:gd name="connsiteY12" fmla="*/ 1043796 h 2406770"/>
                    <a:gd name="connsiteX13" fmla="*/ 1104181 w 1587260"/>
                    <a:gd name="connsiteY13" fmla="*/ 17252 h 2406770"/>
                    <a:gd name="connsiteX14" fmla="*/ 974784 w 1587260"/>
                    <a:gd name="connsiteY14" fmla="*/ 0 h 2406770"/>
                    <a:gd name="connsiteX0" fmla="*/ 974784 w 1587260"/>
                    <a:gd name="connsiteY0" fmla="*/ 0 h 2406770"/>
                    <a:gd name="connsiteX1" fmla="*/ 543463 w 1587260"/>
                    <a:gd name="connsiteY1" fmla="*/ 543463 h 2406770"/>
                    <a:gd name="connsiteX2" fmla="*/ 0 w 1587260"/>
                    <a:gd name="connsiteY2" fmla="*/ 707365 h 2406770"/>
                    <a:gd name="connsiteX3" fmla="*/ 112143 w 1587260"/>
                    <a:gd name="connsiteY3" fmla="*/ 793629 h 2406770"/>
                    <a:gd name="connsiteX4" fmla="*/ 681486 w 1587260"/>
                    <a:gd name="connsiteY4" fmla="*/ 655606 h 2406770"/>
                    <a:gd name="connsiteX5" fmla="*/ 888520 w 1587260"/>
                    <a:gd name="connsiteY5" fmla="*/ 543463 h 2406770"/>
                    <a:gd name="connsiteX6" fmla="*/ 923025 w 1587260"/>
                    <a:gd name="connsiteY6" fmla="*/ 1138687 h 2406770"/>
                    <a:gd name="connsiteX7" fmla="*/ 690113 w 1587260"/>
                    <a:gd name="connsiteY7" fmla="*/ 2406768 h 2406770"/>
                    <a:gd name="connsiteX8" fmla="*/ 854015 w 1587260"/>
                    <a:gd name="connsiteY8" fmla="*/ 2406770 h 2406770"/>
                    <a:gd name="connsiteX9" fmla="*/ 1130061 w 1587260"/>
                    <a:gd name="connsiteY9" fmla="*/ 1414732 h 2406770"/>
                    <a:gd name="connsiteX10" fmla="*/ 1362973 w 1587260"/>
                    <a:gd name="connsiteY10" fmla="*/ 2372263 h 2406770"/>
                    <a:gd name="connsiteX11" fmla="*/ 1587260 w 1587260"/>
                    <a:gd name="connsiteY11" fmla="*/ 2398142 h 2406770"/>
                    <a:gd name="connsiteX12" fmla="*/ 1285336 w 1587260"/>
                    <a:gd name="connsiteY12" fmla="*/ 1043796 h 2406770"/>
                    <a:gd name="connsiteX13" fmla="*/ 1104181 w 1587260"/>
                    <a:gd name="connsiteY13" fmla="*/ 17252 h 2406770"/>
                    <a:gd name="connsiteX14" fmla="*/ 974784 w 1587260"/>
                    <a:gd name="connsiteY14" fmla="*/ 0 h 2406770"/>
                    <a:gd name="connsiteX0" fmla="*/ 974784 w 1587260"/>
                    <a:gd name="connsiteY0" fmla="*/ 0 h 2406770"/>
                    <a:gd name="connsiteX1" fmla="*/ 543463 w 1587260"/>
                    <a:gd name="connsiteY1" fmla="*/ 543463 h 2406770"/>
                    <a:gd name="connsiteX2" fmla="*/ 0 w 1587260"/>
                    <a:gd name="connsiteY2" fmla="*/ 707365 h 2406770"/>
                    <a:gd name="connsiteX3" fmla="*/ 112143 w 1587260"/>
                    <a:gd name="connsiteY3" fmla="*/ 793629 h 2406770"/>
                    <a:gd name="connsiteX4" fmla="*/ 681486 w 1587260"/>
                    <a:gd name="connsiteY4" fmla="*/ 655606 h 2406770"/>
                    <a:gd name="connsiteX5" fmla="*/ 888520 w 1587260"/>
                    <a:gd name="connsiteY5" fmla="*/ 543463 h 2406770"/>
                    <a:gd name="connsiteX6" fmla="*/ 923025 w 1587260"/>
                    <a:gd name="connsiteY6" fmla="*/ 1138687 h 2406770"/>
                    <a:gd name="connsiteX7" fmla="*/ 690113 w 1587260"/>
                    <a:gd name="connsiteY7" fmla="*/ 2406768 h 2406770"/>
                    <a:gd name="connsiteX8" fmla="*/ 854015 w 1587260"/>
                    <a:gd name="connsiteY8" fmla="*/ 2406770 h 2406770"/>
                    <a:gd name="connsiteX9" fmla="*/ 1130061 w 1587260"/>
                    <a:gd name="connsiteY9" fmla="*/ 1414732 h 2406770"/>
                    <a:gd name="connsiteX10" fmla="*/ 1362973 w 1587260"/>
                    <a:gd name="connsiteY10" fmla="*/ 2372263 h 2406770"/>
                    <a:gd name="connsiteX11" fmla="*/ 1587260 w 1587260"/>
                    <a:gd name="connsiteY11" fmla="*/ 2398142 h 2406770"/>
                    <a:gd name="connsiteX12" fmla="*/ 1285336 w 1587260"/>
                    <a:gd name="connsiteY12" fmla="*/ 1043796 h 2406770"/>
                    <a:gd name="connsiteX13" fmla="*/ 1104181 w 1587260"/>
                    <a:gd name="connsiteY13" fmla="*/ 17252 h 2406770"/>
                    <a:gd name="connsiteX14" fmla="*/ 974784 w 1587260"/>
                    <a:gd name="connsiteY14" fmla="*/ 0 h 2406770"/>
                    <a:gd name="connsiteX0" fmla="*/ 974784 w 1552754"/>
                    <a:gd name="connsiteY0" fmla="*/ 0 h 2406770"/>
                    <a:gd name="connsiteX1" fmla="*/ 543463 w 1552754"/>
                    <a:gd name="connsiteY1" fmla="*/ 543463 h 2406770"/>
                    <a:gd name="connsiteX2" fmla="*/ 0 w 1552754"/>
                    <a:gd name="connsiteY2" fmla="*/ 707365 h 2406770"/>
                    <a:gd name="connsiteX3" fmla="*/ 112143 w 1552754"/>
                    <a:gd name="connsiteY3" fmla="*/ 793629 h 2406770"/>
                    <a:gd name="connsiteX4" fmla="*/ 681486 w 1552754"/>
                    <a:gd name="connsiteY4" fmla="*/ 655606 h 2406770"/>
                    <a:gd name="connsiteX5" fmla="*/ 888520 w 1552754"/>
                    <a:gd name="connsiteY5" fmla="*/ 543463 h 2406770"/>
                    <a:gd name="connsiteX6" fmla="*/ 923025 w 1552754"/>
                    <a:gd name="connsiteY6" fmla="*/ 1138687 h 2406770"/>
                    <a:gd name="connsiteX7" fmla="*/ 690113 w 1552754"/>
                    <a:gd name="connsiteY7" fmla="*/ 2406768 h 2406770"/>
                    <a:gd name="connsiteX8" fmla="*/ 854015 w 1552754"/>
                    <a:gd name="connsiteY8" fmla="*/ 2406770 h 2406770"/>
                    <a:gd name="connsiteX9" fmla="*/ 1130061 w 1552754"/>
                    <a:gd name="connsiteY9" fmla="*/ 1414732 h 2406770"/>
                    <a:gd name="connsiteX10" fmla="*/ 1362973 w 1552754"/>
                    <a:gd name="connsiteY10" fmla="*/ 2372263 h 2406770"/>
                    <a:gd name="connsiteX11" fmla="*/ 1552754 w 1552754"/>
                    <a:gd name="connsiteY11" fmla="*/ 2380889 h 2406770"/>
                    <a:gd name="connsiteX12" fmla="*/ 1285336 w 1552754"/>
                    <a:gd name="connsiteY12" fmla="*/ 1043796 h 2406770"/>
                    <a:gd name="connsiteX13" fmla="*/ 1104181 w 1552754"/>
                    <a:gd name="connsiteY13" fmla="*/ 17252 h 2406770"/>
                    <a:gd name="connsiteX14" fmla="*/ 974784 w 1552754"/>
                    <a:gd name="connsiteY14" fmla="*/ 0 h 2406770"/>
                    <a:gd name="connsiteX0" fmla="*/ 974784 w 1552754"/>
                    <a:gd name="connsiteY0" fmla="*/ 0 h 2406770"/>
                    <a:gd name="connsiteX1" fmla="*/ 543463 w 1552754"/>
                    <a:gd name="connsiteY1" fmla="*/ 543463 h 2406770"/>
                    <a:gd name="connsiteX2" fmla="*/ 0 w 1552754"/>
                    <a:gd name="connsiteY2" fmla="*/ 707365 h 2406770"/>
                    <a:gd name="connsiteX3" fmla="*/ 112143 w 1552754"/>
                    <a:gd name="connsiteY3" fmla="*/ 793629 h 2406770"/>
                    <a:gd name="connsiteX4" fmla="*/ 681486 w 1552754"/>
                    <a:gd name="connsiteY4" fmla="*/ 655606 h 2406770"/>
                    <a:gd name="connsiteX5" fmla="*/ 888520 w 1552754"/>
                    <a:gd name="connsiteY5" fmla="*/ 543463 h 2406770"/>
                    <a:gd name="connsiteX6" fmla="*/ 923025 w 1552754"/>
                    <a:gd name="connsiteY6" fmla="*/ 1138687 h 2406770"/>
                    <a:gd name="connsiteX7" fmla="*/ 690113 w 1552754"/>
                    <a:gd name="connsiteY7" fmla="*/ 2406768 h 2406770"/>
                    <a:gd name="connsiteX8" fmla="*/ 854015 w 1552754"/>
                    <a:gd name="connsiteY8" fmla="*/ 2406770 h 2406770"/>
                    <a:gd name="connsiteX9" fmla="*/ 1130061 w 1552754"/>
                    <a:gd name="connsiteY9" fmla="*/ 1414732 h 2406770"/>
                    <a:gd name="connsiteX10" fmla="*/ 1362973 w 1552754"/>
                    <a:gd name="connsiteY10" fmla="*/ 2372263 h 2406770"/>
                    <a:gd name="connsiteX11" fmla="*/ 1552754 w 1552754"/>
                    <a:gd name="connsiteY11" fmla="*/ 2380889 h 2406770"/>
                    <a:gd name="connsiteX12" fmla="*/ 1104181 w 1552754"/>
                    <a:gd name="connsiteY12" fmla="*/ 17252 h 2406770"/>
                    <a:gd name="connsiteX13" fmla="*/ 974784 w 1552754"/>
                    <a:gd name="connsiteY13" fmla="*/ 0 h 2406770"/>
                    <a:gd name="connsiteX0" fmla="*/ 974784 w 1552754"/>
                    <a:gd name="connsiteY0" fmla="*/ 0 h 2406770"/>
                    <a:gd name="connsiteX1" fmla="*/ 543463 w 1552754"/>
                    <a:gd name="connsiteY1" fmla="*/ 543463 h 2406770"/>
                    <a:gd name="connsiteX2" fmla="*/ 0 w 1552754"/>
                    <a:gd name="connsiteY2" fmla="*/ 707365 h 2406770"/>
                    <a:gd name="connsiteX3" fmla="*/ 112143 w 1552754"/>
                    <a:gd name="connsiteY3" fmla="*/ 793629 h 2406770"/>
                    <a:gd name="connsiteX4" fmla="*/ 681486 w 1552754"/>
                    <a:gd name="connsiteY4" fmla="*/ 655606 h 2406770"/>
                    <a:gd name="connsiteX5" fmla="*/ 888520 w 1552754"/>
                    <a:gd name="connsiteY5" fmla="*/ 543463 h 2406770"/>
                    <a:gd name="connsiteX6" fmla="*/ 923025 w 1552754"/>
                    <a:gd name="connsiteY6" fmla="*/ 1138687 h 2406770"/>
                    <a:gd name="connsiteX7" fmla="*/ 690113 w 1552754"/>
                    <a:gd name="connsiteY7" fmla="*/ 2406768 h 2406770"/>
                    <a:gd name="connsiteX8" fmla="*/ 854015 w 1552754"/>
                    <a:gd name="connsiteY8" fmla="*/ 2406770 h 2406770"/>
                    <a:gd name="connsiteX9" fmla="*/ 1130061 w 1552754"/>
                    <a:gd name="connsiteY9" fmla="*/ 1414732 h 2406770"/>
                    <a:gd name="connsiteX10" fmla="*/ 1362973 w 1552754"/>
                    <a:gd name="connsiteY10" fmla="*/ 2372263 h 2406770"/>
                    <a:gd name="connsiteX11" fmla="*/ 1552754 w 1552754"/>
                    <a:gd name="connsiteY11" fmla="*/ 2380889 h 2406770"/>
                    <a:gd name="connsiteX12" fmla="*/ 1104181 w 1552754"/>
                    <a:gd name="connsiteY12" fmla="*/ 17252 h 2406770"/>
                    <a:gd name="connsiteX13" fmla="*/ 974784 w 1552754"/>
                    <a:gd name="connsiteY13" fmla="*/ 0 h 2406770"/>
                    <a:gd name="connsiteX0" fmla="*/ 974784 w 1552754"/>
                    <a:gd name="connsiteY0" fmla="*/ 51759 h 2458529"/>
                    <a:gd name="connsiteX1" fmla="*/ 543463 w 1552754"/>
                    <a:gd name="connsiteY1" fmla="*/ 595222 h 2458529"/>
                    <a:gd name="connsiteX2" fmla="*/ 0 w 1552754"/>
                    <a:gd name="connsiteY2" fmla="*/ 759124 h 2458529"/>
                    <a:gd name="connsiteX3" fmla="*/ 112143 w 1552754"/>
                    <a:gd name="connsiteY3" fmla="*/ 845388 h 2458529"/>
                    <a:gd name="connsiteX4" fmla="*/ 681486 w 1552754"/>
                    <a:gd name="connsiteY4" fmla="*/ 707365 h 2458529"/>
                    <a:gd name="connsiteX5" fmla="*/ 888520 w 1552754"/>
                    <a:gd name="connsiteY5" fmla="*/ 595222 h 2458529"/>
                    <a:gd name="connsiteX6" fmla="*/ 923025 w 1552754"/>
                    <a:gd name="connsiteY6" fmla="*/ 1190446 h 2458529"/>
                    <a:gd name="connsiteX7" fmla="*/ 690113 w 1552754"/>
                    <a:gd name="connsiteY7" fmla="*/ 2458527 h 2458529"/>
                    <a:gd name="connsiteX8" fmla="*/ 854015 w 1552754"/>
                    <a:gd name="connsiteY8" fmla="*/ 2458529 h 2458529"/>
                    <a:gd name="connsiteX9" fmla="*/ 1130061 w 1552754"/>
                    <a:gd name="connsiteY9" fmla="*/ 1466491 h 2458529"/>
                    <a:gd name="connsiteX10" fmla="*/ 1362973 w 1552754"/>
                    <a:gd name="connsiteY10" fmla="*/ 2424022 h 2458529"/>
                    <a:gd name="connsiteX11" fmla="*/ 1552754 w 1552754"/>
                    <a:gd name="connsiteY11" fmla="*/ 2432648 h 2458529"/>
                    <a:gd name="connsiteX12" fmla="*/ 1052422 w 1552754"/>
                    <a:gd name="connsiteY12" fmla="*/ 0 h 2458529"/>
                    <a:gd name="connsiteX13" fmla="*/ 974784 w 1552754"/>
                    <a:gd name="connsiteY13" fmla="*/ 51759 h 2458529"/>
                    <a:gd name="connsiteX0" fmla="*/ 974784 w 1552754"/>
                    <a:gd name="connsiteY0" fmla="*/ 8627 h 2415397"/>
                    <a:gd name="connsiteX1" fmla="*/ 543463 w 1552754"/>
                    <a:gd name="connsiteY1" fmla="*/ 552090 h 2415397"/>
                    <a:gd name="connsiteX2" fmla="*/ 0 w 1552754"/>
                    <a:gd name="connsiteY2" fmla="*/ 715992 h 2415397"/>
                    <a:gd name="connsiteX3" fmla="*/ 112143 w 1552754"/>
                    <a:gd name="connsiteY3" fmla="*/ 802256 h 2415397"/>
                    <a:gd name="connsiteX4" fmla="*/ 681486 w 1552754"/>
                    <a:gd name="connsiteY4" fmla="*/ 664233 h 2415397"/>
                    <a:gd name="connsiteX5" fmla="*/ 888520 w 1552754"/>
                    <a:gd name="connsiteY5" fmla="*/ 552090 h 2415397"/>
                    <a:gd name="connsiteX6" fmla="*/ 923025 w 1552754"/>
                    <a:gd name="connsiteY6" fmla="*/ 1147314 h 2415397"/>
                    <a:gd name="connsiteX7" fmla="*/ 690113 w 1552754"/>
                    <a:gd name="connsiteY7" fmla="*/ 2415395 h 2415397"/>
                    <a:gd name="connsiteX8" fmla="*/ 854015 w 1552754"/>
                    <a:gd name="connsiteY8" fmla="*/ 2415397 h 2415397"/>
                    <a:gd name="connsiteX9" fmla="*/ 1130061 w 1552754"/>
                    <a:gd name="connsiteY9" fmla="*/ 1423359 h 2415397"/>
                    <a:gd name="connsiteX10" fmla="*/ 1362973 w 1552754"/>
                    <a:gd name="connsiteY10" fmla="*/ 2380890 h 2415397"/>
                    <a:gd name="connsiteX11" fmla="*/ 1552754 w 1552754"/>
                    <a:gd name="connsiteY11" fmla="*/ 2389516 h 2415397"/>
                    <a:gd name="connsiteX12" fmla="*/ 1130060 w 1552754"/>
                    <a:gd name="connsiteY12" fmla="*/ 0 h 2415397"/>
                    <a:gd name="connsiteX13" fmla="*/ 974784 w 1552754"/>
                    <a:gd name="connsiteY13" fmla="*/ 8627 h 2415397"/>
                    <a:gd name="connsiteX0" fmla="*/ 974784 w 1552754"/>
                    <a:gd name="connsiteY0" fmla="*/ 8627 h 2415397"/>
                    <a:gd name="connsiteX1" fmla="*/ 543463 w 1552754"/>
                    <a:gd name="connsiteY1" fmla="*/ 552090 h 2415397"/>
                    <a:gd name="connsiteX2" fmla="*/ 0 w 1552754"/>
                    <a:gd name="connsiteY2" fmla="*/ 715992 h 2415397"/>
                    <a:gd name="connsiteX3" fmla="*/ 112143 w 1552754"/>
                    <a:gd name="connsiteY3" fmla="*/ 802256 h 2415397"/>
                    <a:gd name="connsiteX4" fmla="*/ 681486 w 1552754"/>
                    <a:gd name="connsiteY4" fmla="*/ 664233 h 2415397"/>
                    <a:gd name="connsiteX5" fmla="*/ 888520 w 1552754"/>
                    <a:gd name="connsiteY5" fmla="*/ 552090 h 2415397"/>
                    <a:gd name="connsiteX6" fmla="*/ 923025 w 1552754"/>
                    <a:gd name="connsiteY6" fmla="*/ 1147314 h 2415397"/>
                    <a:gd name="connsiteX7" fmla="*/ 690113 w 1552754"/>
                    <a:gd name="connsiteY7" fmla="*/ 2415395 h 2415397"/>
                    <a:gd name="connsiteX8" fmla="*/ 854015 w 1552754"/>
                    <a:gd name="connsiteY8" fmla="*/ 2415397 h 2415397"/>
                    <a:gd name="connsiteX9" fmla="*/ 1130061 w 1552754"/>
                    <a:gd name="connsiteY9" fmla="*/ 1423359 h 2415397"/>
                    <a:gd name="connsiteX10" fmla="*/ 1362973 w 1552754"/>
                    <a:gd name="connsiteY10" fmla="*/ 2380890 h 2415397"/>
                    <a:gd name="connsiteX11" fmla="*/ 1552754 w 1552754"/>
                    <a:gd name="connsiteY11" fmla="*/ 2389516 h 2415397"/>
                    <a:gd name="connsiteX12" fmla="*/ 1112807 w 1552754"/>
                    <a:gd name="connsiteY12" fmla="*/ 0 h 2415397"/>
                    <a:gd name="connsiteX13" fmla="*/ 974784 w 1552754"/>
                    <a:gd name="connsiteY13" fmla="*/ 8627 h 2415397"/>
                    <a:gd name="connsiteX0" fmla="*/ 974784 w 1552754"/>
                    <a:gd name="connsiteY0" fmla="*/ 8627 h 2432648"/>
                    <a:gd name="connsiteX1" fmla="*/ 543463 w 1552754"/>
                    <a:gd name="connsiteY1" fmla="*/ 552090 h 2432648"/>
                    <a:gd name="connsiteX2" fmla="*/ 0 w 1552754"/>
                    <a:gd name="connsiteY2" fmla="*/ 715992 h 2432648"/>
                    <a:gd name="connsiteX3" fmla="*/ 112143 w 1552754"/>
                    <a:gd name="connsiteY3" fmla="*/ 802256 h 2432648"/>
                    <a:gd name="connsiteX4" fmla="*/ 681486 w 1552754"/>
                    <a:gd name="connsiteY4" fmla="*/ 664233 h 2432648"/>
                    <a:gd name="connsiteX5" fmla="*/ 888520 w 1552754"/>
                    <a:gd name="connsiteY5" fmla="*/ 552090 h 2432648"/>
                    <a:gd name="connsiteX6" fmla="*/ 923025 w 1552754"/>
                    <a:gd name="connsiteY6" fmla="*/ 1147314 h 2432648"/>
                    <a:gd name="connsiteX7" fmla="*/ 690113 w 1552754"/>
                    <a:gd name="connsiteY7" fmla="*/ 2415395 h 2432648"/>
                    <a:gd name="connsiteX8" fmla="*/ 854015 w 1552754"/>
                    <a:gd name="connsiteY8" fmla="*/ 2415397 h 2432648"/>
                    <a:gd name="connsiteX9" fmla="*/ 1130061 w 1552754"/>
                    <a:gd name="connsiteY9" fmla="*/ 1423359 h 2432648"/>
                    <a:gd name="connsiteX10" fmla="*/ 1345720 w 1552754"/>
                    <a:gd name="connsiteY10" fmla="*/ 2432648 h 2432648"/>
                    <a:gd name="connsiteX11" fmla="*/ 1552754 w 1552754"/>
                    <a:gd name="connsiteY11" fmla="*/ 2389516 h 2432648"/>
                    <a:gd name="connsiteX12" fmla="*/ 1112807 w 1552754"/>
                    <a:gd name="connsiteY12" fmla="*/ 0 h 2432648"/>
                    <a:gd name="connsiteX13" fmla="*/ 974784 w 1552754"/>
                    <a:gd name="connsiteY13" fmla="*/ 8627 h 2432648"/>
                    <a:gd name="connsiteX0" fmla="*/ 974784 w 1483743"/>
                    <a:gd name="connsiteY0" fmla="*/ 8627 h 2432648"/>
                    <a:gd name="connsiteX1" fmla="*/ 543463 w 1483743"/>
                    <a:gd name="connsiteY1" fmla="*/ 552090 h 2432648"/>
                    <a:gd name="connsiteX2" fmla="*/ 0 w 1483743"/>
                    <a:gd name="connsiteY2" fmla="*/ 715992 h 2432648"/>
                    <a:gd name="connsiteX3" fmla="*/ 112143 w 1483743"/>
                    <a:gd name="connsiteY3" fmla="*/ 802256 h 2432648"/>
                    <a:gd name="connsiteX4" fmla="*/ 681486 w 1483743"/>
                    <a:gd name="connsiteY4" fmla="*/ 664233 h 2432648"/>
                    <a:gd name="connsiteX5" fmla="*/ 888520 w 1483743"/>
                    <a:gd name="connsiteY5" fmla="*/ 552090 h 2432648"/>
                    <a:gd name="connsiteX6" fmla="*/ 923025 w 1483743"/>
                    <a:gd name="connsiteY6" fmla="*/ 1147314 h 2432648"/>
                    <a:gd name="connsiteX7" fmla="*/ 690113 w 1483743"/>
                    <a:gd name="connsiteY7" fmla="*/ 2415395 h 2432648"/>
                    <a:gd name="connsiteX8" fmla="*/ 854015 w 1483743"/>
                    <a:gd name="connsiteY8" fmla="*/ 2415397 h 2432648"/>
                    <a:gd name="connsiteX9" fmla="*/ 1130061 w 1483743"/>
                    <a:gd name="connsiteY9" fmla="*/ 1423359 h 2432648"/>
                    <a:gd name="connsiteX10" fmla="*/ 1345720 w 1483743"/>
                    <a:gd name="connsiteY10" fmla="*/ 2432648 h 2432648"/>
                    <a:gd name="connsiteX11" fmla="*/ 1483743 w 1483743"/>
                    <a:gd name="connsiteY11" fmla="*/ 2424022 h 2432648"/>
                    <a:gd name="connsiteX12" fmla="*/ 1112807 w 1483743"/>
                    <a:gd name="connsiteY12" fmla="*/ 0 h 2432648"/>
                    <a:gd name="connsiteX13" fmla="*/ 974784 w 1483743"/>
                    <a:gd name="connsiteY13" fmla="*/ 8627 h 2432648"/>
                    <a:gd name="connsiteX0" fmla="*/ 974784 w 1483743"/>
                    <a:gd name="connsiteY0" fmla="*/ 0 h 2424021"/>
                    <a:gd name="connsiteX1" fmla="*/ 543463 w 1483743"/>
                    <a:gd name="connsiteY1" fmla="*/ 543463 h 2424021"/>
                    <a:gd name="connsiteX2" fmla="*/ 0 w 1483743"/>
                    <a:gd name="connsiteY2" fmla="*/ 707365 h 2424021"/>
                    <a:gd name="connsiteX3" fmla="*/ 112143 w 1483743"/>
                    <a:gd name="connsiteY3" fmla="*/ 793629 h 2424021"/>
                    <a:gd name="connsiteX4" fmla="*/ 681486 w 1483743"/>
                    <a:gd name="connsiteY4" fmla="*/ 655606 h 2424021"/>
                    <a:gd name="connsiteX5" fmla="*/ 888520 w 1483743"/>
                    <a:gd name="connsiteY5" fmla="*/ 543463 h 2424021"/>
                    <a:gd name="connsiteX6" fmla="*/ 923025 w 1483743"/>
                    <a:gd name="connsiteY6" fmla="*/ 1138687 h 2424021"/>
                    <a:gd name="connsiteX7" fmla="*/ 690113 w 1483743"/>
                    <a:gd name="connsiteY7" fmla="*/ 2406768 h 2424021"/>
                    <a:gd name="connsiteX8" fmla="*/ 854015 w 1483743"/>
                    <a:gd name="connsiteY8" fmla="*/ 2406770 h 2424021"/>
                    <a:gd name="connsiteX9" fmla="*/ 1130061 w 1483743"/>
                    <a:gd name="connsiteY9" fmla="*/ 1414732 h 2424021"/>
                    <a:gd name="connsiteX10" fmla="*/ 1345720 w 1483743"/>
                    <a:gd name="connsiteY10" fmla="*/ 2424021 h 2424021"/>
                    <a:gd name="connsiteX11" fmla="*/ 1483743 w 1483743"/>
                    <a:gd name="connsiteY11" fmla="*/ 2415395 h 2424021"/>
                    <a:gd name="connsiteX12" fmla="*/ 1086928 w 1483743"/>
                    <a:gd name="connsiteY12" fmla="*/ 51758 h 2424021"/>
                    <a:gd name="connsiteX13" fmla="*/ 974784 w 1483743"/>
                    <a:gd name="connsiteY13" fmla="*/ 0 h 2424021"/>
                    <a:gd name="connsiteX0" fmla="*/ 974784 w 1483743"/>
                    <a:gd name="connsiteY0" fmla="*/ 0 h 2380889"/>
                    <a:gd name="connsiteX1" fmla="*/ 543463 w 1483743"/>
                    <a:gd name="connsiteY1" fmla="*/ 500331 h 2380889"/>
                    <a:gd name="connsiteX2" fmla="*/ 0 w 1483743"/>
                    <a:gd name="connsiteY2" fmla="*/ 664233 h 2380889"/>
                    <a:gd name="connsiteX3" fmla="*/ 112143 w 1483743"/>
                    <a:gd name="connsiteY3" fmla="*/ 750497 h 2380889"/>
                    <a:gd name="connsiteX4" fmla="*/ 681486 w 1483743"/>
                    <a:gd name="connsiteY4" fmla="*/ 612474 h 2380889"/>
                    <a:gd name="connsiteX5" fmla="*/ 888520 w 1483743"/>
                    <a:gd name="connsiteY5" fmla="*/ 500331 h 2380889"/>
                    <a:gd name="connsiteX6" fmla="*/ 923025 w 1483743"/>
                    <a:gd name="connsiteY6" fmla="*/ 1095555 h 2380889"/>
                    <a:gd name="connsiteX7" fmla="*/ 690113 w 1483743"/>
                    <a:gd name="connsiteY7" fmla="*/ 2363636 h 2380889"/>
                    <a:gd name="connsiteX8" fmla="*/ 854015 w 1483743"/>
                    <a:gd name="connsiteY8" fmla="*/ 2363638 h 2380889"/>
                    <a:gd name="connsiteX9" fmla="*/ 1130061 w 1483743"/>
                    <a:gd name="connsiteY9" fmla="*/ 1371600 h 2380889"/>
                    <a:gd name="connsiteX10" fmla="*/ 1345720 w 1483743"/>
                    <a:gd name="connsiteY10" fmla="*/ 2380889 h 2380889"/>
                    <a:gd name="connsiteX11" fmla="*/ 1483743 w 1483743"/>
                    <a:gd name="connsiteY11" fmla="*/ 2372263 h 2380889"/>
                    <a:gd name="connsiteX12" fmla="*/ 1086928 w 1483743"/>
                    <a:gd name="connsiteY12" fmla="*/ 8626 h 2380889"/>
                    <a:gd name="connsiteX13" fmla="*/ 974784 w 1483743"/>
                    <a:gd name="connsiteY13" fmla="*/ 0 h 2380889"/>
                    <a:gd name="connsiteX0" fmla="*/ 974784 w 1483743"/>
                    <a:gd name="connsiteY0" fmla="*/ 0 h 2380889"/>
                    <a:gd name="connsiteX1" fmla="*/ 655606 w 1483743"/>
                    <a:gd name="connsiteY1" fmla="*/ 474452 h 2380889"/>
                    <a:gd name="connsiteX2" fmla="*/ 0 w 1483743"/>
                    <a:gd name="connsiteY2" fmla="*/ 664233 h 2380889"/>
                    <a:gd name="connsiteX3" fmla="*/ 112143 w 1483743"/>
                    <a:gd name="connsiteY3" fmla="*/ 750497 h 2380889"/>
                    <a:gd name="connsiteX4" fmla="*/ 681486 w 1483743"/>
                    <a:gd name="connsiteY4" fmla="*/ 612474 h 2380889"/>
                    <a:gd name="connsiteX5" fmla="*/ 888520 w 1483743"/>
                    <a:gd name="connsiteY5" fmla="*/ 500331 h 2380889"/>
                    <a:gd name="connsiteX6" fmla="*/ 923025 w 1483743"/>
                    <a:gd name="connsiteY6" fmla="*/ 1095555 h 2380889"/>
                    <a:gd name="connsiteX7" fmla="*/ 690113 w 1483743"/>
                    <a:gd name="connsiteY7" fmla="*/ 2363636 h 2380889"/>
                    <a:gd name="connsiteX8" fmla="*/ 854015 w 1483743"/>
                    <a:gd name="connsiteY8" fmla="*/ 2363638 h 2380889"/>
                    <a:gd name="connsiteX9" fmla="*/ 1130061 w 1483743"/>
                    <a:gd name="connsiteY9" fmla="*/ 1371600 h 2380889"/>
                    <a:gd name="connsiteX10" fmla="*/ 1345720 w 1483743"/>
                    <a:gd name="connsiteY10" fmla="*/ 2380889 h 2380889"/>
                    <a:gd name="connsiteX11" fmla="*/ 1483743 w 1483743"/>
                    <a:gd name="connsiteY11" fmla="*/ 2372263 h 2380889"/>
                    <a:gd name="connsiteX12" fmla="*/ 1086928 w 1483743"/>
                    <a:gd name="connsiteY12" fmla="*/ 8626 h 2380889"/>
                    <a:gd name="connsiteX13" fmla="*/ 974784 w 1483743"/>
                    <a:gd name="connsiteY13" fmla="*/ 0 h 2380889"/>
                    <a:gd name="connsiteX0" fmla="*/ 974784 w 1483743"/>
                    <a:gd name="connsiteY0" fmla="*/ 0 h 2380889"/>
                    <a:gd name="connsiteX1" fmla="*/ 655606 w 1483743"/>
                    <a:gd name="connsiteY1" fmla="*/ 474452 h 2380889"/>
                    <a:gd name="connsiteX2" fmla="*/ 77638 w 1483743"/>
                    <a:gd name="connsiteY2" fmla="*/ 638354 h 2380889"/>
                    <a:gd name="connsiteX3" fmla="*/ 0 w 1483743"/>
                    <a:gd name="connsiteY3" fmla="*/ 664233 h 2380889"/>
                    <a:gd name="connsiteX4" fmla="*/ 112143 w 1483743"/>
                    <a:gd name="connsiteY4" fmla="*/ 750497 h 2380889"/>
                    <a:gd name="connsiteX5" fmla="*/ 681486 w 1483743"/>
                    <a:gd name="connsiteY5" fmla="*/ 612474 h 2380889"/>
                    <a:gd name="connsiteX6" fmla="*/ 888520 w 1483743"/>
                    <a:gd name="connsiteY6" fmla="*/ 500331 h 2380889"/>
                    <a:gd name="connsiteX7" fmla="*/ 923025 w 1483743"/>
                    <a:gd name="connsiteY7" fmla="*/ 1095555 h 2380889"/>
                    <a:gd name="connsiteX8" fmla="*/ 690113 w 1483743"/>
                    <a:gd name="connsiteY8" fmla="*/ 2363636 h 2380889"/>
                    <a:gd name="connsiteX9" fmla="*/ 854015 w 1483743"/>
                    <a:gd name="connsiteY9" fmla="*/ 2363638 h 2380889"/>
                    <a:gd name="connsiteX10" fmla="*/ 1130061 w 1483743"/>
                    <a:gd name="connsiteY10" fmla="*/ 1371600 h 2380889"/>
                    <a:gd name="connsiteX11" fmla="*/ 1345720 w 1483743"/>
                    <a:gd name="connsiteY11" fmla="*/ 2380889 h 2380889"/>
                    <a:gd name="connsiteX12" fmla="*/ 1483743 w 1483743"/>
                    <a:gd name="connsiteY12" fmla="*/ 2372263 h 2380889"/>
                    <a:gd name="connsiteX13" fmla="*/ 1086928 w 1483743"/>
                    <a:gd name="connsiteY13" fmla="*/ 8626 h 2380889"/>
                    <a:gd name="connsiteX14" fmla="*/ 974784 w 1483743"/>
                    <a:gd name="connsiteY14" fmla="*/ 0 h 2380889"/>
                    <a:gd name="connsiteX0" fmla="*/ 974784 w 1483743"/>
                    <a:gd name="connsiteY0" fmla="*/ 0 h 2380889"/>
                    <a:gd name="connsiteX1" fmla="*/ 655606 w 1483743"/>
                    <a:gd name="connsiteY1" fmla="*/ 474452 h 2380889"/>
                    <a:gd name="connsiteX2" fmla="*/ 77638 w 1483743"/>
                    <a:gd name="connsiteY2" fmla="*/ 638354 h 2380889"/>
                    <a:gd name="connsiteX3" fmla="*/ 0 w 1483743"/>
                    <a:gd name="connsiteY3" fmla="*/ 664233 h 2380889"/>
                    <a:gd name="connsiteX4" fmla="*/ 112143 w 1483743"/>
                    <a:gd name="connsiteY4" fmla="*/ 750497 h 2380889"/>
                    <a:gd name="connsiteX5" fmla="*/ 681486 w 1483743"/>
                    <a:gd name="connsiteY5" fmla="*/ 612474 h 2380889"/>
                    <a:gd name="connsiteX6" fmla="*/ 888520 w 1483743"/>
                    <a:gd name="connsiteY6" fmla="*/ 500331 h 2380889"/>
                    <a:gd name="connsiteX7" fmla="*/ 923025 w 1483743"/>
                    <a:gd name="connsiteY7" fmla="*/ 1095555 h 2380889"/>
                    <a:gd name="connsiteX8" fmla="*/ 690113 w 1483743"/>
                    <a:gd name="connsiteY8" fmla="*/ 2363636 h 2380889"/>
                    <a:gd name="connsiteX9" fmla="*/ 854015 w 1483743"/>
                    <a:gd name="connsiteY9" fmla="*/ 2363638 h 2380889"/>
                    <a:gd name="connsiteX10" fmla="*/ 1130061 w 1483743"/>
                    <a:gd name="connsiteY10" fmla="*/ 1371600 h 2380889"/>
                    <a:gd name="connsiteX11" fmla="*/ 1345720 w 1483743"/>
                    <a:gd name="connsiteY11" fmla="*/ 2380889 h 2380889"/>
                    <a:gd name="connsiteX12" fmla="*/ 1483743 w 1483743"/>
                    <a:gd name="connsiteY12" fmla="*/ 2372263 h 2380889"/>
                    <a:gd name="connsiteX13" fmla="*/ 1086928 w 1483743"/>
                    <a:gd name="connsiteY13" fmla="*/ 8626 h 2380889"/>
                    <a:gd name="connsiteX14" fmla="*/ 974784 w 1483743"/>
                    <a:gd name="connsiteY14" fmla="*/ 0 h 2380889"/>
                    <a:gd name="connsiteX0" fmla="*/ 974784 w 1483743"/>
                    <a:gd name="connsiteY0" fmla="*/ 0 h 2380889"/>
                    <a:gd name="connsiteX1" fmla="*/ 577968 w 1483743"/>
                    <a:gd name="connsiteY1" fmla="*/ 431320 h 2380889"/>
                    <a:gd name="connsiteX2" fmla="*/ 77638 w 1483743"/>
                    <a:gd name="connsiteY2" fmla="*/ 638354 h 2380889"/>
                    <a:gd name="connsiteX3" fmla="*/ 0 w 1483743"/>
                    <a:gd name="connsiteY3" fmla="*/ 664233 h 2380889"/>
                    <a:gd name="connsiteX4" fmla="*/ 112143 w 1483743"/>
                    <a:gd name="connsiteY4" fmla="*/ 750497 h 2380889"/>
                    <a:gd name="connsiteX5" fmla="*/ 681486 w 1483743"/>
                    <a:gd name="connsiteY5" fmla="*/ 612474 h 2380889"/>
                    <a:gd name="connsiteX6" fmla="*/ 888520 w 1483743"/>
                    <a:gd name="connsiteY6" fmla="*/ 500331 h 2380889"/>
                    <a:gd name="connsiteX7" fmla="*/ 923025 w 1483743"/>
                    <a:gd name="connsiteY7" fmla="*/ 1095555 h 2380889"/>
                    <a:gd name="connsiteX8" fmla="*/ 690113 w 1483743"/>
                    <a:gd name="connsiteY8" fmla="*/ 2363636 h 2380889"/>
                    <a:gd name="connsiteX9" fmla="*/ 854015 w 1483743"/>
                    <a:gd name="connsiteY9" fmla="*/ 2363638 h 2380889"/>
                    <a:gd name="connsiteX10" fmla="*/ 1130061 w 1483743"/>
                    <a:gd name="connsiteY10" fmla="*/ 1371600 h 2380889"/>
                    <a:gd name="connsiteX11" fmla="*/ 1345720 w 1483743"/>
                    <a:gd name="connsiteY11" fmla="*/ 2380889 h 2380889"/>
                    <a:gd name="connsiteX12" fmla="*/ 1483743 w 1483743"/>
                    <a:gd name="connsiteY12" fmla="*/ 2372263 h 2380889"/>
                    <a:gd name="connsiteX13" fmla="*/ 1086928 w 1483743"/>
                    <a:gd name="connsiteY13" fmla="*/ 8626 h 2380889"/>
                    <a:gd name="connsiteX14" fmla="*/ 974784 w 1483743"/>
                    <a:gd name="connsiteY14" fmla="*/ 0 h 2380889"/>
                    <a:gd name="connsiteX0" fmla="*/ 974784 w 1483743"/>
                    <a:gd name="connsiteY0" fmla="*/ 0 h 2380889"/>
                    <a:gd name="connsiteX1" fmla="*/ 577968 w 1483743"/>
                    <a:gd name="connsiteY1" fmla="*/ 431320 h 2380889"/>
                    <a:gd name="connsiteX2" fmla="*/ 0 w 1483743"/>
                    <a:gd name="connsiteY2" fmla="*/ 664233 h 2380889"/>
                    <a:gd name="connsiteX3" fmla="*/ 112143 w 1483743"/>
                    <a:gd name="connsiteY3" fmla="*/ 750497 h 2380889"/>
                    <a:gd name="connsiteX4" fmla="*/ 681486 w 1483743"/>
                    <a:gd name="connsiteY4" fmla="*/ 612474 h 2380889"/>
                    <a:gd name="connsiteX5" fmla="*/ 888520 w 1483743"/>
                    <a:gd name="connsiteY5" fmla="*/ 500331 h 2380889"/>
                    <a:gd name="connsiteX6" fmla="*/ 923025 w 1483743"/>
                    <a:gd name="connsiteY6" fmla="*/ 1095555 h 2380889"/>
                    <a:gd name="connsiteX7" fmla="*/ 690113 w 1483743"/>
                    <a:gd name="connsiteY7" fmla="*/ 2363636 h 2380889"/>
                    <a:gd name="connsiteX8" fmla="*/ 854015 w 1483743"/>
                    <a:gd name="connsiteY8" fmla="*/ 2363638 h 2380889"/>
                    <a:gd name="connsiteX9" fmla="*/ 1130061 w 1483743"/>
                    <a:gd name="connsiteY9" fmla="*/ 1371600 h 2380889"/>
                    <a:gd name="connsiteX10" fmla="*/ 1345720 w 1483743"/>
                    <a:gd name="connsiteY10" fmla="*/ 2380889 h 2380889"/>
                    <a:gd name="connsiteX11" fmla="*/ 1483743 w 1483743"/>
                    <a:gd name="connsiteY11" fmla="*/ 2372263 h 2380889"/>
                    <a:gd name="connsiteX12" fmla="*/ 1086928 w 1483743"/>
                    <a:gd name="connsiteY12" fmla="*/ 8626 h 2380889"/>
                    <a:gd name="connsiteX13" fmla="*/ 974784 w 1483743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52423 w 1406105"/>
                    <a:gd name="connsiteY9" fmla="*/ 1371600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52423 w 1406105"/>
                    <a:gd name="connsiteY9" fmla="*/ 1371600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52423 w 1406105"/>
                    <a:gd name="connsiteY9" fmla="*/ 1371600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52423 w 1406105"/>
                    <a:gd name="connsiteY9" fmla="*/ 1371600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17917 w 1406105"/>
                    <a:gd name="connsiteY9" fmla="*/ 1328468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17917 w 1406105"/>
                    <a:gd name="connsiteY9" fmla="*/ 1328468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17917 w 1406105"/>
                    <a:gd name="connsiteY9" fmla="*/ 1328468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17917 w 1406105"/>
                    <a:gd name="connsiteY9" fmla="*/ 1328468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17917 w 1406105"/>
                    <a:gd name="connsiteY9" fmla="*/ 1328468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17917 w 1406105"/>
                    <a:gd name="connsiteY9" fmla="*/ 1328468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62641 w 1371600"/>
                    <a:gd name="connsiteY0" fmla="*/ 0 h 2380889"/>
                    <a:gd name="connsiteX1" fmla="*/ 465825 w 1371600"/>
                    <a:gd name="connsiteY1" fmla="*/ 431320 h 2380889"/>
                    <a:gd name="connsiteX2" fmla="*/ 319178 w 1371600"/>
                    <a:gd name="connsiteY2" fmla="*/ 560717 h 2380889"/>
                    <a:gd name="connsiteX3" fmla="*/ 0 w 1371600"/>
                    <a:gd name="connsiteY3" fmla="*/ 750497 h 2380889"/>
                    <a:gd name="connsiteX4" fmla="*/ 569343 w 1371600"/>
                    <a:gd name="connsiteY4" fmla="*/ 612474 h 2380889"/>
                    <a:gd name="connsiteX5" fmla="*/ 776377 w 1371600"/>
                    <a:gd name="connsiteY5" fmla="*/ 500331 h 2380889"/>
                    <a:gd name="connsiteX6" fmla="*/ 810882 w 1371600"/>
                    <a:gd name="connsiteY6" fmla="*/ 1095555 h 2380889"/>
                    <a:gd name="connsiteX7" fmla="*/ 577970 w 1371600"/>
                    <a:gd name="connsiteY7" fmla="*/ 2363636 h 2380889"/>
                    <a:gd name="connsiteX8" fmla="*/ 741872 w 1371600"/>
                    <a:gd name="connsiteY8" fmla="*/ 2363638 h 2380889"/>
                    <a:gd name="connsiteX9" fmla="*/ 983412 w 1371600"/>
                    <a:gd name="connsiteY9" fmla="*/ 1328468 h 2380889"/>
                    <a:gd name="connsiteX10" fmla="*/ 1233577 w 1371600"/>
                    <a:gd name="connsiteY10" fmla="*/ 2380889 h 2380889"/>
                    <a:gd name="connsiteX11" fmla="*/ 1371600 w 1371600"/>
                    <a:gd name="connsiteY11" fmla="*/ 2372263 h 2380889"/>
                    <a:gd name="connsiteX12" fmla="*/ 974785 w 1371600"/>
                    <a:gd name="connsiteY12" fmla="*/ 8626 h 2380889"/>
                    <a:gd name="connsiteX13" fmla="*/ 862641 w 1371600"/>
                    <a:gd name="connsiteY13" fmla="*/ 0 h 2380889"/>
                    <a:gd name="connsiteX0" fmla="*/ 862641 w 1371600"/>
                    <a:gd name="connsiteY0" fmla="*/ 0 h 2380889"/>
                    <a:gd name="connsiteX1" fmla="*/ 465825 w 1371600"/>
                    <a:gd name="connsiteY1" fmla="*/ 431320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77969 w 1371600"/>
                    <a:gd name="connsiteY1" fmla="*/ 483078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95223 w 1371600"/>
                    <a:gd name="connsiteY6" fmla="*/ 2346384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95223 w 1371600"/>
                    <a:gd name="connsiteY6" fmla="*/ 2346384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603849 w 1371600"/>
                    <a:gd name="connsiteY6" fmla="*/ 2355010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591783 w 1371600"/>
                    <a:gd name="connsiteY3" fmla="*/ 646133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32475 w 1371600"/>
                    <a:gd name="connsiteY4" fmla="*/ 472282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32475 w 1371600"/>
                    <a:gd name="connsiteY4" fmla="*/ 472282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32475 w 1371600"/>
                    <a:gd name="connsiteY4" fmla="*/ 472282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10035 w 1371600"/>
                    <a:gd name="connsiteY4" fmla="*/ 483502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10035 w 1371600"/>
                    <a:gd name="connsiteY4" fmla="*/ 483502 h 2380889"/>
                    <a:gd name="connsiteX5" fmla="*/ 810882 w 1371600"/>
                    <a:gd name="connsiteY5" fmla="*/ 1095555 h 2380889"/>
                    <a:gd name="connsiteX6" fmla="*/ 606019 w 1371600"/>
                    <a:gd name="connsiteY6" fmla="*/ 2380465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6078"/>
                    <a:gd name="connsiteX1" fmla="*/ 542617 w 1371600"/>
                    <a:gd name="connsiteY1" fmla="*/ 479639 h 2386078"/>
                    <a:gd name="connsiteX2" fmla="*/ 0 w 1371600"/>
                    <a:gd name="connsiteY2" fmla="*/ 750497 h 2386078"/>
                    <a:gd name="connsiteX3" fmla="*/ 619833 w 1371600"/>
                    <a:gd name="connsiteY3" fmla="*/ 612474 h 2386078"/>
                    <a:gd name="connsiteX4" fmla="*/ 810035 w 1371600"/>
                    <a:gd name="connsiteY4" fmla="*/ 483502 h 2386078"/>
                    <a:gd name="connsiteX5" fmla="*/ 810882 w 1371600"/>
                    <a:gd name="connsiteY5" fmla="*/ 1095555 h 2386078"/>
                    <a:gd name="connsiteX6" fmla="*/ 606019 w 1371600"/>
                    <a:gd name="connsiteY6" fmla="*/ 2380465 h 2386078"/>
                    <a:gd name="connsiteX7" fmla="*/ 741872 w 1371600"/>
                    <a:gd name="connsiteY7" fmla="*/ 2386078 h 2386078"/>
                    <a:gd name="connsiteX8" fmla="*/ 1026544 w 1371600"/>
                    <a:gd name="connsiteY8" fmla="*/ 1345720 h 2386078"/>
                    <a:gd name="connsiteX9" fmla="*/ 1233577 w 1371600"/>
                    <a:gd name="connsiteY9" fmla="*/ 2380889 h 2386078"/>
                    <a:gd name="connsiteX10" fmla="*/ 1371600 w 1371600"/>
                    <a:gd name="connsiteY10" fmla="*/ 2372263 h 2386078"/>
                    <a:gd name="connsiteX11" fmla="*/ 974785 w 1371600"/>
                    <a:gd name="connsiteY11" fmla="*/ 8626 h 2386078"/>
                    <a:gd name="connsiteX12" fmla="*/ 862641 w 1371600"/>
                    <a:gd name="connsiteY12" fmla="*/ 0 h 2386078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10035 w 1371600"/>
                    <a:gd name="connsiteY4" fmla="*/ 483502 h 2380889"/>
                    <a:gd name="connsiteX5" fmla="*/ 810882 w 1371600"/>
                    <a:gd name="connsiteY5" fmla="*/ 1095555 h 2380889"/>
                    <a:gd name="connsiteX6" fmla="*/ 606019 w 1371600"/>
                    <a:gd name="connsiteY6" fmla="*/ 2380465 h 2380889"/>
                    <a:gd name="connsiteX7" fmla="*/ 747482 w 1371600"/>
                    <a:gd name="connsiteY7" fmla="*/ 238046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10035 w 1371600"/>
                    <a:gd name="connsiteY4" fmla="*/ 483502 h 2380889"/>
                    <a:gd name="connsiteX5" fmla="*/ 810882 w 1371600"/>
                    <a:gd name="connsiteY5" fmla="*/ 1095555 h 2380889"/>
                    <a:gd name="connsiteX6" fmla="*/ 606019 w 1371600"/>
                    <a:gd name="connsiteY6" fmla="*/ 2380465 h 2380889"/>
                    <a:gd name="connsiteX7" fmla="*/ 747482 w 1371600"/>
                    <a:gd name="connsiteY7" fmla="*/ 238046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10035 w 1371600"/>
                    <a:gd name="connsiteY4" fmla="*/ 483502 h 2380889"/>
                    <a:gd name="connsiteX5" fmla="*/ 810882 w 1371600"/>
                    <a:gd name="connsiteY5" fmla="*/ 1095555 h 2380889"/>
                    <a:gd name="connsiteX6" fmla="*/ 606019 w 1371600"/>
                    <a:gd name="connsiteY6" fmla="*/ 2380465 h 2380889"/>
                    <a:gd name="connsiteX7" fmla="*/ 747482 w 1371600"/>
                    <a:gd name="connsiteY7" fmla="*/ 238046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7210"/>
                    <a:gd name="connsiteY0" fmla="*/ 0 h 2380889"/>
                    <a:gd name="connsiteX1" fmla="*/ 542617 w 1377210"/>
                    <a:gd name="connsiteY1" fmla="*/ 479639 h 2380889"/>
                    <a:gd name="connsiteX2" fmla="*/ 0 w 1377210"/>
                    <a:gd name="connsiteY2" fmla="*/ 750497 h 2380889"/>
                    <a:gd name="connsiteX3" fmla="*/ 619833 w 1377210"/>
                    <a:gd name="connsiteY3" fmla="*/ 612474 h 2380889"/>
                    <a:gd name="connsiteX4" fmla="*/ 810035 w 1377210"/>
                    <a:gd name="connsiteY4" fmla="*/ 483502 h 2380889"/>
                    <a:gd name="connsiteX5" fmla="*/ 810882 w 1377210"/>
                    <a:gd name="connsiteY5" fmla="*/ 1095555 h 2380889"/>
                    <a:gd name="connsiteX6" fmla="*/ 606019 w 1377210"/>
                    <a:gd name="connsiteY6" fmla="*/ 2380465 h 2380889"/>
                    <a:gd name="connsiteX7" fmla="*/ 747482 w 1377210"/>
                    <a:gd name="connsiteY7" fmla="*/ 2380468 h 2380889"/>
                    <a:gd name="connsiteX8" fmla="*/ 1026544 w 1377210"/>
                    <a:gd name="connsiteY8" fmla="*/ 1345720 h 2380889"/>
                    <a:gd name="connsiteX9" fmla="*/ 1233577 w 1377210"/>
                    <a:gd name="connsiteY9" fmla="*/ 2380889 h 2380889"/>
                    <a:gd name="connsiteX10" fmla="*/ 1377210 w 1377210"/>
                    <a:gd name="connsiteY10" fmla="*/ 2377873 h 2380889"/>
                    <a:gd name="connsiteX11" fmla="*/ 974785 w 1377210"/>
                    <a:gd name="connsiteY11" fmla="*/ 8626 h 2380889"/>
                    <a:gd name="connsiteX12" fmla="*/ 862641 w 1377210"/>
                    <a:gd name="connsiteY12" fmla="*/ 0 h 2380889"/>
                    <a:gd name="connsiteX0" fmla="*/ 862641 w 1377210"/>
                    <a:gd name="connsiteY0" fmla="*/ 0 h 2380889"/>
                    <a:gd name="connsiteX1" fmla="*/ 542617 w 1377210"/>
                    <a:gd name="connsiteY1" fmla="*/ 479639 h 2380889"/>
                    <a:gd name="connsiteX2" fmla="*/ 165490 w 1377210"/>
                    <a:gd name="connsiteY2" fmla="*/ 658782 h 2380889"/>
                    <a:gd name="connsiteX3" fmla="*/ 0 w 1377210"/>
                    <a:gd name="connsiteY3" fmla="*/ 750497 h 2380889"/>
                    <a:gd name="connsiteX4" fmla="*/ 619833 w 1377210"/>
                    <a:gd name="connsiteY4" fmla="*/ 612474 h 2380889"/>
                    <a:gd name="connsiteX5" fmla="*/ 810035 w 1377210"/>
                    <a:gd name="connsiteY5" fmla="*/ 483502 h 2380889"/>
                    <a:gd name="connsiteX6" fmla="*/ 810882 w 1377210"/>
                    <a:gd name="connsiteY6" fmla="*/ 1095555 h 2380889"/>
                    <a:gd name="connsiteX7" fmla="*/ 606019 w 1377210"/>
                    <a:gd name="connsiteY7" fmla="*/ 2380465 h 2380889"/>
                    <a:gd name="connsiteX8" fmla="*/ 747482 w 1377210"/>
                    <a:gd name="connsiteY8" fmla="*/ 2380468 h 2380889"/>
                    <a:gd name="connsiteX9" fmla="*/ 1026544 w 1377210"/>
                    <a:gd name="connsiteY9" fmla="*/ 1345720 h 2380889"/>
                    <a:gd name="connsiteX10" fmla="*/ 1233577 w 1377210"/>
                    <a:gd name="connsiteY10" fmla="*/ 2380889 h 2380889"/>
                    <a:gd name="connsiteX11" fmla="*/ 1377210 w 1377210"/>
                    <a:gd name="connsiteY11" fmla="*/ 2377873 h 2380889"/>
                    <a:gd name="connsiteX12" fmla="*/ 974785 w 1377210"/>
                    <a:gd name="connsiteY12" fmla="*/ 8626 h 2380889"/>
                    <a:gd name="connsiteX13" fmla="*/ 862641 w 1377210"/>
                    <a:gd name="connsiteY13" fmla="*/ 0 h 2380889"/>
                    <a:gd name="connsiteX0" fmla="*/ 862641 w 1377210"/>
                    <a:gd name="connsiteY0" fmla="*/ 0 h 2380889"/>
                    <a:gd name="connsiteX1" fmla="*/ 542617 w 1377210"/>
                    <a:gd name="connsiteY1" fmla="*/ 479639 h 2380889"/>
                    <a:gd name="connsiteX2" fmla="*/ 47684 w 1377210"/>
                    <a:gd name="connsiteY2" fmla="*/ 670001 h 2380889"/>
                    <a:gd name="connsiteX3" fmla="*/ 0 w 1377210"/>
                    <a:gd name="connsiteY3" fmla="*/ 750497 h 2380889"/>
                    <a:gd name="connsiteX4" fmla="*/ 619833 w 1377210"/>
                    <a:gd name="connsiteY4" fmla="*/ 612474 h 2380889"/>
                    <a:gd name="connsiteX5" fmla="*/ 810035 w 1377210"/>
                    <a:gd name="connsiteY5" fmla="*/ 483502 h 2380889"/>
                    <a:gd name="connsiteX6" fmla="*/ 810882 w 1377210"/>
                    <a:gd name="connsiteY6" fmla="*/ 1095555 h 2380889"/>
                    <a:gd name="connsiteX7" fmla="*/ 606019 w 1377210"/>
                    <a:gd name="connsiteY7" fmla="*/ 2380465 h 2380889"/>
                    <a:gd name="connsiteX8" fmla="*/ 747482 w 1377210"/>
                    <a:gd name="connsiteY8" fmla="*/ 2380468 h 2380889"/>
                    <a:gd name="connsiteX9" fmla="*/ 1026544 w 1377210"/>
                    <a:gd name="connsiteY9" fmla="*/ 1345720 h 2380889"/>
                    <a:gd name="connsiteX10" fmla="*/ 1233577 w 1377210"/>
                    <a:gd name="connsiteY10" fmla="*/ 2380889 h 2380889"/>
                    <a:gd name="connsiteX11" fmla="*/ 1377210 w 1377210"/>
                    <a:gd name="connsiteY11" fmla="*/ 2377873 h 2380889"/>
                    <a:gd name="connsiteX12" fmla="*/ 974785 w 1377210"/>
                    <a:gd name="connsiteY12" fmla="*/ 8626 h 2380889"/>
                    <a:gd name="connsiteX13" fmla="*/ 862641 w 1377210"/>
                    <a:gd name="connsiteY13" fmla="*/ 0 h 2380889"/>
                    <a:gd name="connsiteX0" fmla="*/ 814957 w 1329526"/>
                    <a:gd name="connsiteY0" fmla="*/ 0 h 2380889"/>
                    <a:gd name="connsiteX1" fmla="*/ 494933 w 1329526"/>
                    <a:gd name="connsiteY1" fmla="*/ 479639 h 2380889"/>
                    <a:gd name="connsiteX2" fmla="*/ 0 w 1329526"/>
                    <a:gd name="connsiteY2" fmla="*/ 670001 h 2380889"/>
                    <a:gd name="connsiteX3" fmla="*/ 30854 w 1329526"/>
                    <a:gd name="connsiteY3" fmla="*/ 744887 h 2380889"/>
                    <a:gd name="connsiteX4" fmla="*/ 572149 w 1329526"/>
                    <a:gd name="connsiteY4" fmla="*/ 612474 h 2380889"/>
                    <a:gd name="connsiteX5" fmla="*/ 762351 w 1329526"/>
                    <a:gd name="connsiteY5" fmla="*/ 483502 h 2380889"/>
                    <a:gd name="connsiteX6" fmla="*/ 763198 w 1329526"/>
                    <a:gd name="connsiteY6" fmla="*/ 1095555 h 2380889"/>
                    <a:gd name="connsiteX7" fmla="*/ 558335 w 1329526"/>
                    <a:gd name="connsiteY7" fmla="*/ 2380465 h 2380889"/>
                    <a:gd name="connsiteX8" fmla="*/ 699798 w 1329526"/>
                    <a:gd name="connsiteY8" fmla="*/ 2380468 h 2380889"/>
                    <a:gd name="connsiteX9" fmla="*/ 978860 w 1329526"/>
                    <a:gd name="connsiteY9" fmla="*/ 1345720 h 2380889"/>
                    <a:gd name="connsiteX10" fmla="*/ 1185893 w 1329526"/>
                    <a:gd name="connsiteY10" fmla="*/ 2380889 h 2380889"/>
                    <a:gd name="connsiteX11" fmla="*/ 1329526 w 1329526"/>
                    <a:gd name="connsiteY11" fmla="*/ 2377873 h 2380889"/>
                    <a:gd name="connsiteX12" fmla="*/ 927101 w 1329526"/>
                    <a:gd name="connsiteY12" fmla="*/ 8626 h 2380889"/>
                    <a:gd name="connsiteX13" fmla="*/ 814957 w 1329526"/>
                    <a:gd name="connsiteY13" fmla="*/ 0 h 2380889"/>
                    <a:gd name="connsiteX0" fmla="*/ 814957 w 1329526"/>
                    <a:gd name="connsiteY0" fmla="*/ 0 h 2380889"/>
                    <a:gd name="connsiteX1" fmla="*/ 494933 w 1329526"/>
                    <a:gd name="connsiteY1" fmla="*/ 479639 h 2380889"/>
                    <a:gd name="connsiteX2" fmla="*/ 0 w 1329526"/>
                    <a:gd name="connsiteY2" fmla="*/ 670001 h 2380889"/>
                    <a:gd name="connsiteX3" fmla="*/ 30854 w 1329526"/>
                    <a:gd name="connsiteY3" fmla="*/ 744887 h 2380889"/>
                    <a:gd name="connsiteX4" fmla="*/ 572149 w 1329526"/>
                    <a:gd name="connsiteY4" fmla="*/ 612474 h 2380889"/>
                    <a:gd name="connsiteX5" fmla="*/ 762351 w 1329526"/>
                    <a:gd name="connsiteY5" fmla="*/ 483502 h 2380889"/>
                    <a:gd name="connsiteX6" fmla="*/ 763198 w 1329526"/>
                    <a:gd name="connsiteY6" fmla="*/ 1095555 h 2380889"/>
                    <a:gd name="connsiteX7" fmla="*/ 558335 w 1329526"/>
                    <a:gd name="connsiteY7" fmla="*/ 2380465 h 2380889"/>
                    <a:gd name="connsiteX8" fmla="*/ 699798 w 1329526"/>
                    <a:gd name="connsiteY8" fmla="*/ 2380468 h 2380889"/>
                    <a:gd name="connsiteX9" fmla="*/ 962030 w 1329526"/>
                    <a:gd name="connsiteY9" fmla="*/ 1407428 h 2380889"/>
                    <a:gd name="connsiteX10" fmla="*/ 1185893 w 1329526"/>
                    <a:gd name="connsiteY10" fmla="*/ 2380889 h 2380889"/>
                    <a:gd name="connsiteX11" fmla="*/ 1329526 w 1329526"/>
                    <a:gd name="connsiteY11" fmla="*/ 2377873 h 2380889"/>
                    <a:gd name="connsiteX12" fmla="*/ 927101 w 1329526"/>
                    <a:gd name="connsiteY12" fmla="*/ 8626 h 2380889"/>
                    <a:gd name="connsiteX13" fmla="*/ 814957 w 1329526"/>
                    <a:gd name="connsiteY13" fmla="*/ 0 h 2380889"/>
                    <a:gd name="connsiteX0" fmla="*/ 814957 w 1329526"/>
                    <a:gd name="connsiteY0" fmla="*/ 0 h 2380889"/>
                    <a:gd name="connsiteX1" fmla="*/ 494933 w 1329526"/>
                    <a:gd name="connsiteY1" fmla="*/ 479639 h 2380889"/>
                    <a:gd name="connsiteX2" fmla="*/ 0 w 1329526"/>
                    <a:gd name="connsiteY2" fmla="*/ 670001 h 2380889"/>
                    <a:gd name="connsiteX3" fmla="*/ 30854 w 1329526"/>
                    <a:gd name="connsiteY3" fmla="*/ 744887 h 2380889"/>
                    <a:gd name="connsiteX4" fmla="*/ 572149 w 1329526"/>
                    <a:gd name="connsiteY4" fmla="*/ 612474 h 2380889"/>
                    <a:gd name="connsiteX5" fmla="*/ 762351 w 1329526"/>
                    <a:gd name="connsiteY5" fmla="*/ 483502 h 2380889"/>
                    <a:gd name="connsiteX6" fmla="*/ 763198 w 1329526"/>
                    <a:gd name="connsiteY6" fmla="*/ 1095555 h 2380889"/>
                    <a:gd name="connsiteX7" fmla="*/ 558335 w 1329526"/>
                    <a:gd name="connsiteY7" fmla="*/ 2380465 h 2380889"/>
                    <a:gd name="connsiteX8" fmla="*/ 699798 w 1329526"/>
                    <a:gd name="connsiteY8" fmla="*/ 2380468 h 2380889"/>
                    <a:gd name="connsiteX9" fmla="*/ 978859 w 1329526"/>
                    <a:gd name="connsiteY9" fmla="*/ 1418648 h 2380889"/>
                    <a:gd name="connsiteX10" fmla="*/ 1185893 w 1329526"/>
                    <a:gd name="connsiteY10" fmla="*/ 2380889 h 2380889"/>
                    <a:gd name="connsiteX11" fmla="*/ 1329526 w 1329526"/>
                    <a:gd name="connsiteY11" fmla="*/ 2377873 h 2380889"/>
                    <a:gd name="connsiteX12" fmla="*/ 927101 w 1329526"/>
                    <a:gd name="connsiteY12" fmla="*/ 8626 h 2380889"/>
                    <a:gd name="connsiteX13" fmla="*/ 814957 w 1329526"/>
                    <a:gd name="connsiteY13" fmla="*/ 0 h 23808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329526" h="2380889">
                      <a:moveTo>
                        <a:pt x="814957" y="0"/>
                      </a:moveTo>
                      <a:lnTo>
                        <a:pt x="494933" y="479639"/>
                      </a:lnTo>
                      <a:lnTo>
                        <a:pt x="0" y="670001"/>
                      </a:lnTo>
                      <a:lnTo>
                        <a:pt x="30854" y="744887"/>
                      </a:lnTo>
                      <a:lnTo>
                        <a:pt x="572149" y="612474"/>
                      </a:lnTo>
                      <a:lnTo>
                        <a:pt x="762351" y="483502"/>
                      </a:lnTo>
                      <a:cubicBezTo>
                        <a:pt x="794421" y="764187"/>
                        <a:pt x="770396" y="887797"/>
                        <a:pt x="763198" y="1095555"/>
                      </a:cubicBezTo>
                      <a:cubicBezTo>
                        <a:pt x="616550" y="1699404"/>
                        <a:pt x="730862" y="1724858"/>
                        <a:pt x="558335" y="2380465"/>
                      </a:cubicBezTo>
                      <a:lnTo>
                        <a:pt x="699798" y="2380468"/>
                      </a:lnTo>
                      <a:cubicBezTo>
                        <a:pt x="819580" y="2080289"/>
                        <a:pt x="797846" y="1640765"/>
                        <a:pt x="978859" y="1418648"/>
                      </a:cubicBezTo>
                      <a:cubicBezTo>
                        <a:pt x="1157137" y="1864345"/>
                        <a:pt x="1102505" y="2030082"/>
                        <a:pt x="1185893" y="2380889"/>
                      </a:cubicBezTo>
                      <a:lnTo>
                        <a:pt x="1329526" y="2377873"/>
                      </a:lnTo>
                      <a:cubicBezTo>
                        <a:pt x="1110990" y="727352"/>
                        <a:pt x="1344044" y="391063"/>
                        <a:pt x="927101" y="8626"/>
                      </a:cubicBezTo>
                      <a:lnTo>
                        <a:pt x="814957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</p:grpSp>
        <p:grpSp>
          <p:nvGrpSpPr>
            <p:cNvPr id="224" name="群組 223"/>
            <p:cNvGrpSpPr/>
            <p:nvPr/>
          </p:nvGrpSpPr>
          <p:grpSpPr>
            <a:xfrm>
              <a:off x="1123818" y="4729447"/>
              <a:ext cx="607621" cy="356618"/>
              <a:chOff x="1684782" y="2683742"/>
              <a:chExt cx="5565258" cy="3266301"/>
            </a:xfrm>
          </p:grpSpPr>
          <p:grpSp>
            <p:nvGrpSpPr>
              <p:cNvPr id="225" name="群組 224"/>
              <p:cNvGrpSpPr/>
              <p:nvPr/>
            </p:nvGrpSpPr>
            <p:grpSpPr>
              <a:xfrm>
                <a:off x="1684782" y="2683742"/>
                <a:ext cx="4978070" cy="3255586"/>
                <a:chOff x="1684782" y="2683742"/>
                <a:chExt cx="4978070" cy="3255586"/>
              </a:xfrm>
            </p:grpSpPr>
            <p:sp>
              <p:nvSpPr>
                <p:cNvPr id="229" name="矩形 5"/>
                <p:cNvSpPr/>
                <p:nvPr/>
              </p:nvSpPr>
              <p:spPr>
                <a:xfrm>
                  <a:off x="1684782" y="4054555"/>
                  <a:ext cx="4978070" cy="856663"/>
                </a:xfrm>
                <a:custGeom>
                  <a:avLst/>
                  <a:gdLst>
                    <a:gd name="connsiteX0" fmla="*/ 0 w 2736386"/>
                    <a:gd name="connsiteY0" fmla="*/ 0 h 570017"/>
                    <a:gd name="connsiteX1" fmla="*/ 2736386 w 2736386"/>
                    <a:gd name="connsiteY1" fmla="*/ 0 h 570017"/>
                    <a:gd name="connsiteX2" fmla="*/ 2736386 w 2736386"/>
                    <a:gd name="connsiteY2" fmla="*/ 570017 h 570017"/>
                    <a:gd name="connsiteX3" fmla="*/ 0 w 2736386"/>
                    <a:gd name="connsiteY3" fmla="*/ 570017 h 570017"/>
                    <a:gd name="connsiteX4" fmla="*/ 0 w 2736386"/>
                    <a:gd name="connsiteY4" fmla="*/ 0 h 570017"/>
                    <a:gd name="connsiteX0" fmla="*/ 0 w 2736386"/>
                    <a:gd name="connsiteY0" fmla="*/ 0 h 570017"/>
                    <a:gd name="connsiteX1" fmla="*/ 2736386 w 2736386"/>
                    <a:gd name="connsiteY1" fmla="*/ 0 h 570017"/>
                    <a:gd name="connsiteX2" fmla="*/ 2736386 w 2736386"/>
                    <a:gd name="connsiteY2" fmla="*/ 570017 h 570017"/>
                    <a:gd name="connsiteX3" fmla="*/ 1521093 w 2736386"/>
                    <a:gd name="connsiteY3" fmla="*/ 558012 h 570017"/>
                    <a:gd name="connsiteX4" fmla="*/ 0 w 2736386"/>
                    <a:gd name="connsiteY4" fmla="*/ 570017 h 570017"/>
                    <a:gd name="connsiteX5" fmla="*/ 0 w 2736386"/>
                    <a:gd name="connsiteY5" fmla="*/ 0 h 570017"/>
                    <a:gd name="connsiteX0" fmla="*/ 0 w 2736386"/>
                    <a:gd name="connsiteY0" fmla="*/ 0 h 570017"/>
                    <a:gd name="connsiteX1" fmla="*/ 2736386 w 2736386"/>
                    <a:gd name="connsiteY1" fmla="*/ 0 h 570017"/>
                    <a:gd name="connsiteX2" fmla="*/ 2736386 w 2736386"/>
                    <a:gd name="connsiteY2" fmla="*/ 570017 h 570017"/>
                    <a:gd name="connsiteX3" fmla="*/ 2174235 w 2736386"/>
                    <a:gd name="connsiteY3" fmla="*/ 567342 h 570017"/>
                    <a:gd name="connsiteX4" fmla="*/ 0 w 2736386"/>
                    <a:gd name="connsiteY4" fmla="*/ 570017 h 570017"/>
                    <a:gd name="connsiteX5" fmla="*/ 0 w 2736386"/>
                    <a:gd name="connsiteY5" fmla="*/ 0 h 570017"/>
                    <a:gd name="connsiteX0" fmla="*/ 0 w 2736386"/>
                    <a:gd name="connsiteY0" fmla="*/ 0 h 570017"/>
                    <a:gd name="connsiteX1" fmla="*/ 2736386 w 2736386"/>
                    <a:gd name="connsiteY1" fmla="*/ 0 h 570017"/>
                    <a:gd name="connsiteX2" fmla="*/ 2727055 w 2736386"/>
                    <a:gd name="connsiteY2" fmla="*/ 374074 h 570017"/>
                    <a:gd name="connsiteX3" fmla="*/ 2174235 w 2736386"/>
                    <a:gd name="connsiteY3" fmla="*/ 567342 h 570017"/>
                    <a:gd name="connsiteX4" fmla="*/ 0 w 2736386"/>
                    <a:gd name="connsiteY4" fmla="*/ 570017 h 570017"/>
                    <a:gd name="connsiteX5" fmla="*/ 0 w 2736386"/>
                    <a:gd name="connsiteY5" fmla="*/ 0 h 570017"/>
                    <a:gd name="connsiteX0" fmla="*/ 0 w 2736386"/>
                    <a:gd name="connsiteY0" fmla="*/ 0 h 570017"/>
                    <a:gd name="connsiteX1" fmla="*/ 2736386 w 2736386"/>
                    <a:gd name="connsiteY1" fmla="*/ 0 h 570017"/>
                    <a:gd name="connsiteX2" fmla="*/ 2736385 w 2736386"/>
                    <a:gd name="connsiteY2" fmla="*/ 383405 h 570017"/>
                    <a:gd name="connsiteX3" fmla="*/ 2174235 w 2736386"/>
                    <a:gd name="connsiteY3" fmla="*/ 567342 h 570017"/>
                    <a:gd name="connsiteX4" fmla="*/ 0 w 2736386"/>
                    <a:gd name="connsiteY4" fmla="*/ 570017 h 570017"/>
                    <a:gd name="connsiteX5" fmla="*/ 0 w 2736386"/>
                    <a:gd name="connsiteY5" fmla="*/ 0 h 5700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736386" h="570017">
                      <a:moveTo>
                        <a:pt x="0" y="0"/>
                      </a:moveTo>
                      <a:lnTo>
                        <a:pt x="2736386" y="0"/>
                      </a:lnTo>
                      <a:cubicBezTo>
                        <a:pt x="2736386" y="127802"/>
                        <a:pt x="2736385" y="255603"/>
                        <a:pt x="2736385" y="383405"/>
                      </a:cubicBezTo>
                      <a:lnTo>
                        <a:pt x="2174235" y="567342"/>
                      </a:lnTo>
                      <a:lnTo>
                        <a:pt x="0" y="57001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 w="1905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230" name="矩形 6"/>
                <p:cNvSpPr/>
                <p:nvPr/>
              </p:nvSpPr>
              <p:spPr>
                <a:xfrm>
                  <a:off x="2225877" y="2683742"/>
                  <a:ext cx="2380816" cy="1370813"/>
                </a:xfrm>
                <a:custGeom>
                  <a:avLst/>
                  <a:gdLst>
                    <a:gd name="connsiteX0" fmla="*/ 0 w 1759103"/>
                    <a:gd name="connsiteY0" fmla="*/ 0 h 912128"/>
                    <a:gd name="connsiteX1" fmla="*/ 1759103 w 1759103"/>
                    <a:gd name="connsiteY1" fmla="*/ 0 h 912128"/>
                    <a:gd name="connsiteX2" fmla="*/ 1759103 w 1759103"/>
                    <a:gd name="connsiteY2" fmla="*/ 912128 h 912128"/>
                    <a:gd name="connsiteX3" fmla="*/ 0 w 1759103"/>
                    <a:gd name="connsiteY3" fmla="*/ 912128 h 912128"/>
                    <a:gd name="connsiteX4" fmla="*/ 0 w 1759103"/>
                    <a:gd name="connsiteY4" fmla="*/ 0 h 912128"/>
                    <a:gd name="connsiteX0" fmla="*/ 0 w 1759103"/>
                    <a:gd name="connsiteY0" fmla="*/ 0 h 912128"/>
                    <a:gd name="connsiteX1" fmla="*/ 1432532 w 1759103"/>
                    <a:gd name="connsiteY1" fmla="*/ 0 h 912128"/>
                    <a:gd name="connsiteX2" fmla="*/ 1759103 w 1759103"/>
                    <a:gd name="connsiteY2" fmla="*/ 912128 h 912128"/>
                    <a:gd name="connsiteX3" fmla="*/ 0 w 1759103"/>
                    <a:gd name="connsiteY3" fmla="*/ 912128 h 912128"/>
                    <a:gd name="connsiteX4" fmla="*/ 0 w 1759103"/>
                    <a:gd name="connsiteY4" fmla="*/ 0 h 9121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59103" h="912128">
                      <a:moveTo>
                        <a:pt x="0" y="0"/>
                      </a:moveTo>
                      <a:lnTo>
                        <a:pt x="1432532" y="0"/>
                      </a:lnTo>
                      <a:lnTo>
                        <a:pt x="1759103" y="912128"/>
                      </a:lnTo>
                      <a:lnTo>
                        <a:pt x="0" y="91212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 w="1905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231" name="矩形 230"/>
                <p:cNvSpPr/>
                <p:nvPr/>
              </p:nvSpPr>
              <p:spPr>
                <a:xfrm>
                  <a:off x="2235817" y="4911218"/>
                  <a:ext cx="3344846" cy="102811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905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  <p:grpSp>
            <p:nvGrpSpPr>
              <p:cNvPr id="226" name="群組 225"/>
              <p:cNvGrpSpPr/>
              <p:nvPr/>
            </p:nvGrpSpPr>
            <p:grpSpPr>
              <a:xfrm>
                <a:off x="5690281" y="2719553"/>
                <a:ext cx="1559759" cy="3230490"/>
                <a:chOff x="4162484" y="2957042"/>
                <a:chExt cx="1329526" cy="2753644"/>
              </a:xfrm>
            </p:grpSpPr>
            <p:sp>
              <p:nvSpPr>
                <p:cNvPr id="227" name="橢圓 226"/>
                <p:cNvSpPr/>
                <p:nvPr/>
              </p:nvSpPr>
              <p:spPr>
                <a:xfrm>
                  <a:off x="4784576" y="2957042"/>
                  <a:ext cx="432048" cy="43204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228" name="手繪多邊形 227"/>
                <p:cNvSpPr/>
                <p:nvPr/>
              </p:nvSpPr>
              <p:spPr>
                <a:xfrm>
                  <a:off x="4162484" y="3329797"/>
                  <a:ext cx="1329526" cy="2380889"/>
                </a:xfrm>
                <a:custGeom>
                  <a:avLst/>
                  <a:gdLst>
                    <a:gd name="connsiteX0" fmla="*/ 888520 w 1725283"/>
                    <a:gd name="connsiteY0" fmla="*/ 8627 h 2424023"/>
                    <a:gd name="connsiteX1" fmla="*/ 612475 w 1725283"/>
                    <a:gd name="connsiteY1" fmla="*/ 388189 h 2424023"/>
                    <a:gd name="connsiteX2" fmla="*/ 0 w 1725283"/>
                    <a:gd name="connsiteY2" fmla="*/ 621102 h 2424023"/>
                    <a:gd name="connsiteX3" fmla="*/ 112143 w 1725283"/>
                    <a:gd name="connsiteY3" fmla="*/ 707366 h 2424023"/>
                    <a:gd name="connsiteX4" fmla="*/ 534837 w 1725283"/>
                    <a:gd name="connsiteY4" fmla="*/ 621102 h 2424023"/>
                    <a:gd name="connsiteX5" fmla="*/ 888520 w 1725283"/>
                    <a:gd name="connsiteY5" fmla="*/ 457200 h 2424023"/>
                    <a:gd name="connsiteX6" fmla="*/ 888520 w 1725283"/>
                    <a:gd name="connsiteY6" fmla="*/ 1362974 h 2424023"/>
                    <a:gd name="connsiteX7" fmla="*/ 500332 w 1725283"/>
                    <a:gd name="connsiteY7" fmla="*/ 2346385 h 2424023"/>
                    <a:gd name="connsiteX8" fmla="*/ 621101 w 1725283"/>
                    <a:gd name="connsiteY8" fmla="*/ 2355012 h 2424023"/>
                    <a:gd name="connsiteX9" fmla="*/ 1121434 w 1725283"/>
                    <a:gd name="connsiteY9" fmla="*/ 1423359 h 2424023"/>
                    <a:gd name="connsiteX10" fmla="*/ 1535501 w 1725283"/>
                    <a:gd name="connsiteY10" fmla="*/ 2424023 h 2424023"/>
                    <a:gd name="connsiteX11" fmla="*/ 1725283 w 1725283"/>
                    <a:gd name="connsiteY11" fmla="*/ 2424023 h 2424023"/>
                    <a:gd name="connsiteX12" fmla="*/ 1293962 w 1725283"/>
                    <a:gd name="connsiteY12" fmla="*/ 1224951 h 2424023"/>
                    <a:gd name="connsiteX13" fmla="*/ 1147313 w 1725283"/>
                    <a:gd name="connsiteY13" fmla="*/ 0 h 2424023"/>
                    <a:gd name="connsiteX14" fmla="*/ 888520 w 1725283"/>
                    <a:gd name="connsiteY14" fmla="*/ 8627 h 2424023"/>
                    <a:gd name="connsiteX0" fmla="*/ 888520 w 1725283"/>
                    <a:gd name="connsiteY0" fmla="*/ 8627 h 2424023"/>
                    <a:gd name="connsiteX1" fmla="*/ 612475 w 1725283"/>
                    <a:gd name="connsiteY1" fmla="*/ 388189 h 2424023"/>
                    <a:gd name="connsiteX2" fmla="*/ 0 w 1725283"/>
                    <a:gd name="connsiteY2" fmla="*/ 621102 h 2424023"/>
                    <a:gd name="connsiteX3" fmla="*/ 112143 w 1725283"/>
                    <a:gd name="connsiteY3" fmla="*/ 707366 h 2424023"/>
                    <a:gd name="connsiteX4" fmla="*/ 534837 w 1725283"/>
                    <a:gd name="connsiteY4" fmla="*/ 621102 h 2424023"/>
                    <a:gd name="connsiteX5" fmla="*/ 888520 w 1725283"/>
                    <a:gd name="connsiteY5" fmla="*/ 457200 h 2424023"/>
                    <a:gd name="connsiteX6" fmla="*/ 923025 w 1725283"/>
                    <a:gd name="connsiteY6" fmla="*/ 1052424 h 2424023"/>
                    <a:gd name="connsiteX7" fmla="*/ 500332 w 1725283"/>
                    <a:gd name="connsiteY7" fmla="*/ 2346385 h 2424023"/>
                    <a:gd name="connsiteX8" fmla="*/ 621101 w 1725283"/>
                    <a:gd name="connsiteY8" fmla="*/ 2355012 h 2424023"/>
                    <a:gd name="connsiteX9" fmla="*/ 1121434 w 1725283"/>
                    <a:gd name="connsiteY9" fmla="*/ 1423359 h 2424023"/>
                    <a:gd name="connsiteX10" fmla="*/ 1535501 w 1725283"/>
                    <a:gd name="connsiteY10" fmla="*/ 2424023 h 2424023"/>
                    <a:gd name="connsiteX11" fmla="*/ 1725283 w 1725283"/>
                    <a:gd name="connsiteY11" fmla="*/ 2424023 h 2424023"/>
                    <a:gd name="connsiteX12" fmla="*/ 1293962 w 1725283"/>
                    <a:gd name="connsiteY12" fmla="*/ 1224951 h 2424023"/>
                    <a:gd name="connsiteX13" fmla="*/ 1147313 w 1725283"/>
                    <a:gd name="connsiteY13" fmla="*/ 0 h 2424023"/>
                    <a:gd name="connsiteX14" fmla="*/ 888520 w 1725283"/>
                    <a:gd name="connsiteY14" fmla="*/ 8627 h 2424023"/>
                    <a:gd name="connsiteX0" fmla="*/ 888520 w 1725283"/>
                    <a:gd name="connsiteY0" fmla="*/ 8627 h 2424023"/>
                    <a:gd name="connsiteX1" fmla="*/ 612475 w 1725283"/>
                    <a:gd name="connsiteY1" fmla="*/ 388189 h 2424023"/>
                    <a:gd name="connsiteX2" fmla="*/ 0 w 1725283"/>
                    <a:gd name="connsiteY2" fmla="*/ 621102 h 2424023"/>
                    <a:gd name="connsiteX3" fmla="*/ 112143 w 1725283"/>
                    <a:gd name="connsiteY3" fmla="*/ 707366 h 2424023"/>
                    <a:gd name="connsiteX4" fmla="*/ 534837 w 1725283"/>
                    <a:gd name="connsiteY4" fmla="*/ 621102 h 2424023"/>
                    <a:gd name="connsiteX5" fmla="*/ 888520 w 1725283"/>
                    <a:gd name="connsiteY5" fmla="*/ 457200 h 2424023"/>
                    <a:gd name="connsiteX6" fmla="*/ 923025 w 1725283"/>
                    <a:gd name="connsiteY6" fmla="*/ 1052424 h 2424023"/>
                    <a:gd name="connsiteX7" fmla="*/ 500332 w 1725283"/>
                    <a:gd name="connsiteY7" fmla="*/ 2346385 h 2424023"/>
                    <a:gd name="connsiteX8" fmla="*/ 621101 w 1725283"/>
                    <a:gd name="connsiteY8" fmla="*/ 2355012 h 2424023"/>
                    <a:gd name="connsiteX9" fmla="*/ 1121434 w 1725283"/>
                    <a:gd name="connsiteY9" fmla="*/ 1423359 h 2424023"/>
                    <a:gd name="connsiteX10" fmla="*/ 1535501 w 1725283"/>
                    <a:gd name="connsiteY10" fmla="*/ 2424023 h 2424023"/>
                    <a:gd name="connsiteX11" fmla="*/ 1725283 w 1725283"/>
                    <a:gd name="connsiteY11" fmla="*/ 2424023 h 2424023"/>
                    <a:gd name="connsiteX12" fmla="*/ 1285336 w 1725283"/>
                    <a:gd name="connsiteY12" fmla="*/ 957533 h 2424023"/>
                    <a:gd name="connsiteX13" fmla="*/ 1147313 w 1725283"/>
                    <a:gd name="connsiteY13" fmla="*/ 0 h 2424023"/>
                    <a:gd name="connsiteX14" fmla="*/ 888520 w 1725283"/>
                    <a:gd name="connsiteY14" fmla="*/ 8627 h 2424023"/>
                    <a:gd name="connsiteX0" fmla="*/ 888520 w 1725283"/>
                    <a:gd name="connsiteY0" fmla="*/ 77638 h 2493034"/>
                    <a:gd name="connsiteX1" fmla="*/ 612475 w 1725283"/>
                    <a:gd name="connsiteY1" fmla="*/ 457200 h 2493034"/>
                    <a:gd name="connsiteX2" fmla="*/ 0 w 1725283"/>
                    <a:gd name="connsiteY2" fmla="*/ 690113 h 2493034"/>
                    <a:gd name="connsiteX3" fmla="*/ 112143 w 1725283"/>
                    <a:gd name="connsiteY3" fmla="*/ 776377 h 2493034"/>
                    <a:gd name="connsiteX4" fmla="*/ 534837 w 1725283"/>
                    <a:gd name="connsiteY4" fmla="*/ 690113 h 2493034"/>
                    <a:gd name="connsiteX5" fmla="*/ 888520 w 1725283"/>
                    <a:gd name="connsiteY5" fmla="*/ 526211 h 2493034"/>
                    <a:gd name="connsiteX6" fmla="*/ 923025 w 1725283"/>
                    <a:gd name="connsiteY6" fmla="*/ 1121435 h 2493034"/>
                    <a:gd name="connsiteX7" fmla="*/ 500332 w 1725283"/>
                    <a:gd name="connsiteY7" fmla="*/ 2415396 h 2493034"/>
                    <a:gd name="connsiteX8" fmla="*/ 621101 w 1725283"/>
                    <a:gd name="connsiteY8" fmla="*/ 2424023 h 2493034"/>
                    <a:gd name="connsiteX9" fmla="*/ 1121434 w 1725283"/>
                    <a:gd name="connsiteY9" fmla="*/ 1492370 h 2493034"/>
                    <a:gd name="connsiteX10" fmla="*/ 1535501 w 1725283"/>
                    <a:gd name="connsiteY10" fmla="*/ 2493034 h 2493034"/>
                    <a:gd name="connsiteX11" fmla="*/ 1725283 w 1725283"/>
                    <a:gd name="connsiteY11" fmla="*/ 2493034 h 2493034"/>
                    <a:gd name="connsiteX12" fmla="*/ 1285336 w 1725283"/>
                    <a:gd name="connsiteY12" fmla="*/ 1026544 h 2493034"/>
                    <a:gd name="connsiteX13" fmla="*/ 1104181 w 1725283"/>
                    <a:gd name="connsiteY13" fmla="*/ 0 h 2493034"/>
                    <a:gd name="connsiteX14" fmla="*/ 888520 w 1725283"/>
                    <a:gd name="connsiteY14" fmla="*/ 77638 h 2493034"/>
                    <a:gd name="connsiteX0" fmla="*/ 974784 w 1725283"/>
                    <a:gd name="connsiteY0" fmla="*/ 0 h 2510286"/>
                    <a:gd name="connsiteX1" fmla="*/ 612475 w 1725283"/>
                    <a:gd name="connsiteY1" fmla="*/ 474452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534837 w 1725283"/>
                    <a:gd name="connsiteY4" fmla="*/ 707365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500332 w 1725283"/>
                    <a:gd name="connsiteY7" fmla="*/ 2432648 h 2510286"/>
                    <a:gd name="connsiteX8" fmla="*/ 621101 w 1725283"/>
                    <a:gd name="connsiteY8" fmla="*/ 2441275 h 2510286"/>
                    <a:gd name="connsiteX9" fmla="*/ 1121434 w 1725283"/>
                    <a:gd name="connsiteY9" fmla="*/ 150962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612475 w 1725283"/>
                    <a:gd name="connsiteY1" fmla="*/ 474452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500332 w 1725283"/>
                    <a:gd name="connsiteY7" fmla="*/ 2432648 h 2510286"/>
                    <a:gd name="connsiteX8" fmla="*/ 621101 w 1725283"/>
                    <a:gd name="connsiteY8" fmla="*/ 2441275 h 2510286"/>
                    <a:gd name="connsiteX9" fmla="*/ 1121434 w 1725283"/>
                    <a:gd name="connsiteY9" fmla="*/ 150962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500332 w 1725283"/>
                    <a:gd name="connsiteY7" fmla="*/ 2432648 h 2510286"/>
                    <a:gd name="connsiteX8" fmla="*/ 621101 w 1725283"/>
                    <a:gd name="connsiteY8" fmla="*/ 2441275 h 2510286"/>
                    <a:gd name="connsiteX9" fmla="*/ 1121434 w 1725283"/>
                    <a:gd name="connsiteY9" fmla="*/ 150962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500332 w 1725283"/>
                    <a:gd name="connsiteY7" fmla="*/ 2432648 h 2510286"/>
                    <a:gd name="connsiteX8" fmla="*/ 621101 w 1725283"/>
                    <a:gd name="connsiteY8" fmla="*/ 2441275 h 2510286"/>
                    <a:gd name="connsiteX9" fmla="*/ 1130061 w 1725283"/>
                    <a:gd name="connsiteY9" fmla="*/ 141473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500332 w 1725283"/>
                    <a:gd name="connsiteY7" fmla="*/ 2432648 h 2510286"/>
                    <a:gd name="connsiteX8" fmla="*/ 871267 w 1725283"/>
                    <a:gd name="connsiteY8" fmla="*/ 2475781 h 2510286"/>
                    <a:gd name="connsiteX9" fmla="*/ 1130061 w 1725283"/>
                    <a:gd name="connsiteY9" fmla="*/ 141473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71267 w 1725283"/>
                    <a:gd name="connsiteY8" fmla="*/ 2475781 h 2510286"/>
                    <a:gd name="connsiteX9" fmla="*/ 1130061 w 1725283"/>
                    <a:gd name="connsiteY9" fmla="*/ 141473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54015 w 1725283"/>
                    <a:gd name="connsiteY8" fmla="*/ 2406770 h 2510286"/>
                    <a:gd name="connsiteX9" fmla="*/ 1130061 w 1725283"/>
                    <a:gd name="connsiteY9" fmla="*/ 141473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54015 w 1725283"/>
                    <a:gd name="connsiteY8" fmla="*/ 2406770 h 2510286"/>
                    <a:gd name="connsiteX9" fmla="*/ 1130061 w 1725283"/>
                    <a:gd name="connsiteY9" fmla="*/ 1414732 h 2510286"/>
                    <a:gd name="connsiteX10" fmla="*/ 1362973 w 1725283"/>
                    <a:gd name="connsiteY10" fmla="*/ 2372263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54015 w 1725283"/>
                    <a:gd name="connsiteY8" fmla="*/ 2406770 h 2510286"/>
                    <a:gd name="connsiteX9" fmla="*/ 1130061 w 1725283"/>
                    <a:gd name="connsiteY9" fmla="*/ 1414732 h 2510286"/>
                    <a:gd name="connsiteX10" fmla="*/ 1362973 w 1725283"/>
                    <a:gd name="connsiteY10" fmla="*/ 2372263 h 2510286"/>
                    <a:gd name="connsiteX11" fmla="*/ 1725283 w 1725283"/>
                    <a:gd name="connsiteY11" fmla="*/ 2510286 h 2510286"/>
                    <a:gd name="connsiteX12" fmla="*/ 1509622 w 1725283"/>
                    <a:gd name="connsiteY12" fmla="*/ 2372263 h 2510286"/>
                    <a:gd name="connsiteX13" fmla="*/ 1285336 w 1725283"/>
                    <a:gd name="connsiteY13" fmla="*/ 1043796 h 2510286"/>
                    <a:gd name="connsiteX14" fmla="*/ 1104181 w 1725283"/>
                    <a:gd name="connsiteY14" fmla="*/ 17252 h 2510286"/>
                    <a:gd name="connsiteX15" fmla="*/ 974784 w 1725283"/>
                    <a:gd name="connsiteY15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54015 w 1725283"/>
                    <a:gd name="connsiteY8" fmla="*/ 2406770 h 2510286"/>
                    <a:gd name="connsiteX9" fmla="*/ 1130061 w 1725283"/>
                    <a:gd name="connsiteY9" fmla="*/ 1414732 h 2510286"/>
                    <a:gd name="connsiteX10" fmla="*/ 1362973 w 1725283"/>
                    <a:gd name="connsiteY10" fmla="*/ 2372263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722"/>
                    <a:gd name="connsiteY0" fmla="*/ 0 h 2613483"/>
                    <a:gd name="connsiteX1" fmla="*/ 543463 w 1725722"/>
                    <a:gd name="connsiteY1" fmla="*/ 543463 h 2613483"/>
                    <a:gd name="connsiteX2" fmla="*/ 0 w 1725722"/>
                    <a:gd name="connsiteY2" fmla="*/ 707365 h 2613483"/>
                    <a:gd name="connsiteX3" fmla="*/ 112143 w 1725722"/>
                    <a:gd name="connsiteY3" fmla="*/ 793629 h 2613483"/>
                    <a:gd name="connsiteX4" fmla="*/ 681486 w 1725722"/>
                    <a:gd name="connsiteY4" fmla="*/ 655606 h 2613483"/>
                    <a:gd name="connsiteX5" fmla="*/ 888520 w 1725722"/>
                    <a:gd name="connsiteY5" fmla="*/ 543463 h 2613483"/>
                    <a:gd name="connsiteX6" fmla="*/ 923025 w 1725722"/>
                    <a:gd name="connsiteY6" fmla="*/ 1138687 h 2613483"/>
                    <a:gd name="connsiteX7" fmla="*/ 690113 w 1725722"/>
                    <a:gd name="connsiteY7" fmla="*/ 2406768 h 2613483"/>
                    <a:gd name="connsiteX8" fmla="*/ 854015 w 1725722"/>
                    <a:gd name="connsiteY8" fmla="*/ 2406770 h 2613483"/>
                    <a:gd name="connsiteX9" fmla="*/ 1130061 w 1725722"/>
                    <a:gd name="connsiteY9" fmla="*/ 1414732 h 2613483"/>
                    <a:gd name="connsiteX10" fmla="*/ 1362973 w 1725722"/>
                    <a:gd name="connsiteY10" fmla="*/ 2372263 h 2613483"/>
                    <a:gd name="connsiteX11" fmla="*/ 1725283 w 1725722"/>
                    <a:gd name="connsiteY11" fmla="*/ 2510286 h 2613483"/>
                    <a:gd name="connsiteX12" fmla="*/ 1285336 w 1725722"/>
                    <a:gd name="connsiteY12" fmla="*/ 1043796 h 2613483"/>
                    <a:gd name="connsiteX13" fmla="*/ 1104181 w 1725722"/>
                    <a:gd name="connsiteY13" fmla="*/ 17252 h 2613483"/>
                    <a:gd name="connsiteX14" fmla="*/ 974784 w 1725722"/>
                    <a:gd name="connsiteY14" fmla="*/ 0 h 2613483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54015 w 1725283"/>
                    <a:gd name="connsiteY8" fmla="*/ 2406770 h 2510286"/>
                    <a:gd name="connsiteX9" fmla="*/ 1130061 w 1725283"/>
                    <a:gd name="connsiteY9" fmla="*/ 1414732 h 2510286"/>
                    <a:gd name="connsiteX10" fmla="*/ 1362973 w 1725283"/>
                    <a:gd name="connsiteY10" fmla="*/ 2372263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54015 w 1725283"/>
                    <a:gd name="connsiteY8" fmla="*/ 2406770 h 2510286"/>
                    <a:gd name="connsiteX9" fmla="*/ 1130061 w 1725283"/>
                    <a:gd name="connsiteY9" fmla="*/ 1414732 h 2510286"/>
                    <a:gd name="connsiteX10" fmla="*/ 1362973 w 1725283"/>
                    <a:gd name="connsiteY10" fmla="*/ 2372263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587260"/>
                    <a:gd name="connsiteY0" fmla="*/ 0 h 2406770"/>
                    <a:gd name="connsiteX1" fmla="*/ 543463 w 1587260"/>
                    <a:gd name="connsiteY1" fmla="*/ 543463 h 2406770"/>
                    <a:gd name="connsiteX2" fmla="*/ 0 w 1587260"/>
                    <a:gd name="connsiteY2" fmla="*/ 707365 h 2406770"/>
                    <a:gd name="connsiteX3" fmla="*/ 112143 w 1587260"/>
                    <a:gd name="connsiteY3" fmla="*/ 793629 h 2406770"/>
                    <a:gd name="connsiteX4" fmla="*/ 681486 w 1587260"/>
                    <a:gd name="connsiteY4" fmla="*/ 655606 h 2406770"/>
                    <a:gd name="connsiteX5" fmla="*/ 888520 w 1587260"/>
                    <a:gd name="connsiteY5" fmla="*/ 543463 h 2406770"/>
                    <a:gd name="connsiteX6" fmla="*/ 923025 w 1587260"/>
                    <a:gd name="connsiteY6" fmla="*/ 1138687 h 2406770"/>
                    <a:gd name="connsiteX7" fmla="*/ 690113 w 1587260"/>
                    <a:gd name="connsiteY7" fmla="*/ 2406768 h 2406770"/>
                    <a:gd name="connsiteX8" fmla="*/ 854015 w 1587260"/>
                    <a:gd name="connsiteY8" fmla="*/ 2406770 h 2406770"/>
                    <a:gd name="connsiteX9" fmla="*/ 1130061 w 1587260"/>
                    <a:gd name="connsiteY9" fmla="*/ 1414732 h 2406770"/>
                    <a:gd name="connsiteX10" fmla="*/ 1362973 w 1587260"/>
                    <a:gd name="connsiteY10" fmla="*/ 2372263 h 2406770"/>
                    <a:gd name="connsiteX11" fmla="*/ 1587260 w 1587260"/>
                    <a:gd name="connsiteY11" fmla="*/ 2398142 h 2406770"/>
                    <a:gd name="connsiteX12" fmla="*/ 1285336 w 1587260"/>
                    <a:gd name="connsiteY12" fmla="*/ 1043796 h 2406770"/>
                    <a:gd name="connsiteX13" fmla="*/ 1104181 w 1587260"/>
                    <a:gd name="connsiteY13" fmla="*/ 17252 h 2406770"/>
                    <a:gd name="connsiteX14" fmla="*/ 974784 w 1587260"/>
                    <a:gd name="connsiteY14" fmla="*/ 0 h 2406770"/>
                    <a:gd name="connsiteX0" fmla="*/ 974784 w 1587260"/>
                    <a:gd name="connsiteY0" fmla="*/ 0 h 2406770"/>
                    <a:gd name="connsiteX1" fmla="*/ 543463 w 1587260"/>
                    <a:gd name="connsiteY1" fmla="*/ 543463 h 2406770"/>
                    <a:gd name="connsiteX2" fmla="*/ 0 w 1587260"/>
                    <a:gd name="connsiteY2" fmla="*/ 707365 h 2406770"/>
                    <a:gd name="connsiteX3" fmla="*/ 112143 w 1587260"/>
                    <a:gd name="connsiteY3" fmla="*/ 793629 h 2406770"/>
                    <a:gd name="connsiteX4" fmla="*/ 681486 w 1587260"/>
                    <a:gd name="connsiteY4" fmla="*/ 655606 h 2406770"/>
                    <a:gd name="connsiteX5" fmla="*/ 888520 w 1587260"/>
                    <a:gd name="connsiteY5" fmla="*/ 543463 h 2406770"/>
                    <a:gd name="connsiteX6" fmla="*/ 923025 w 1587260"/>
                    <a:gd name="connsiteY6" fmla="*/ 1138687 h 2406770"/>
                    <a:gd name="connsiteX7" fmla="*/ 690113 w 1587260"/>
                    <a:gd name="connsiteY7" fmla="*/ 2406768 h 2406770"/>
                    <a:gd name="connsiteX8" fmla="*/ 854015 w 1587260"/>
                    <a:gd name="connsiteY8" fmla="*/ 2406770 h 2406770"/>
                    <a:gd name="connsiteX9" fmla="*/ 1130061 w 1587260"/>
                    <a:gd name="connsiteY9" fmla="*/ 1414732 h 2406770"/>
                    <a:gd name="connsiteX10" fmla="*/ 1362973 w 1587260"/>
                    <a:gd name="connsiteY10" fmla="*/ 2372263 h 2406770"/>
                    <a:gd name="connsiteX11" fmla="*/ 1587260 w 1587260"/>
                    <a:gd name="connsiteY11" fmla="*/ 2398142 h 2406770"/>
                    <a:gd name="connsiteX12" fmla="*/ 1285336 w 1587260"/>
                    <a:gd name="connsiteY12" fmla="*/ 1043796 h 2406770"/>
                    <a:gd name="connsiteX13" fmla="*/ 1104181 w 1587260"/>
                    <a:gd name="connsiteY13" fmla="*/ 17252 h 2406770"/>
                    <a:gd name="connsiteX14" fmla="*/ 974784 w 1587260"/>
                    <a:gd name="connsiteY14" fmla="*/ 0 h 2406770"/>
                    <a:gd name="connsiteX0" fmla="*/ 974784 w 1587260"/>
                    <a:gd name="connsiteY0" fmla="*/ 0 h 2406770"/>
                    <a:gd name="connsiteX1" fmla="*/ 543463 w 1587260"/>
                    <a:gd name="connsiteY1" fmla="*/ 543463 h 2406770"/>
                    <a:gd name="connsiteX2" fmla="*/ 0 w 1587260"/>
                    <a:gd name="connsiteY2" fmla="*/ 707365 h 2406770"/>
                    <a:gd name="connsiteX3" fmla="*/ 112143 w 1587260"/>
                    <a:gd name="connsiteY3" fmla="*/ 793629 h 2406770"/>
                    <a:gd name="connsiteX4" fmla="*/ 681486 w 1587260"/>
                    <a:gd name="connsiteY4" fmla="*/ 655606 h 2406770"/>
                    <a:gd name="connsiteX5" fmla="*/ 888520 w 1587260"/>
                    <a:gd name="connsiteY5" fmla="*/ 543463 h 2406770"/>
                    <a:gd name="connsiteX6" fmla="*/ 923025 w 1587260"/>
                    <a:gd name="connsiteY6" fmla="*/ 1138687 h 2406770"/>
                    <a:gd name="connsiteX7" fmla="*/ 690113 w 1587260"/>
                    <a:gd name="connsiteY7" fmla="*/ 2406768 h 2406770"/>
                    <a:gd name="connsiteX8" fmla="*/ 854015 w 1587260"/>
                    <a:gd name="connsiteY8" fmla="*/ 2406770 h 2406770"/>
                    <a:gd name="connsiteX9" fmla="*/ 1130061 w 1587260"/>
                    <a:gd name="connsiteY9" fmla="*/ 1414732 h 2406770"/>
                    <a:gd name="connsiteX10" fmla="*/ 1362973 w 1587260"/>
                    <a:gd name="connsiteY10" fmla="*/ 2372263 h 2406770"/>
                    <a:gd name="connsiteX11" fmla="*/ 1587260 w 1587260"/>
                    <a:gd name="connsiteY11" fmla="*/ 2398142 h 2406770"/>
                    <a:gd name="connsiteX12" fmla="*/ 1285336 w 1587260"/>
                    <a:gd name="connsiteY12" fmla="*/ 1043796 h 2406770"/>
                    <a:gd name="connsiteX13" fmla="*/ 1104181 w 1587260"/>
                    <a:gd name="connsiteY13" fmla="*/ 17252 h 2406770"/>
                    <a:gd name="connsiteX14" fmla="*/ 974784 w 1587260"/>
                    <a:gd name="connsiteY14" fmla="*/ 0 h 2406770"/>
                    <a:gd name="connsiteX0" fmla="*/ 974784 w 1552754"/>
                    <a:gd name="connsiteY0" fmla="*/ 0 h 2406770"/>
                    <a:gd name="connsiteX1" fmla="*/ 543463 w 1552754"/>
                    <a:gd name="connsiteY1" fmla="*/ 543463 h 2406770"/>
                    <a:gd name="connsiteX2" fmla="*/ 0 w 1552754"/>
                    <a:gd name="connsiteY2" fmla="*/ 707365 h 2406770"/>
                    <a:gd name="connsiteX3" fmla="*/ 112143 w 1552754"/>
                    <a:gd name="connsiteY3" fmla="*/ 793629 h 2406770"/>
                    <a:gd name="connsiteX4" fmla="*/ 681486 w 1552754"/>
                    <a:gd name="connsiteY4" fmla="*/ 655606 h 2406770"/>
                    <a:gd name="connsiteX5" fmla="*/ 888520 w 1552754"/>
                    <a:gd name="connsiteY5" fmla="*/ 543463 h 2406770"/>
                    <a:gd name="connsiteX6" fmla="*/ 923025 w 1552754"/>
                    <a:gd name="connsiteY6" fmla="*/ 1138687 h 2406770"/>
                    <a:gd name="connsiteX7" fmla="*/ 690113 w 1552754"/>
                    <a:gd name="connsiteY7" fmla="*/ 2406768 h 2406770"/>
                    <a:gd name="connsiteX8" fmla="*/ 854015 w 1552754"/>
                    <a:gd name="connsiteY8" fmla="*/ 2406770 h 2406770"/>
                    <a:gd name="connsiteX9" fmla="*/ 1130061 w 1552754"/>
                    <a:gd name="connsiteY9" fmla="*/ 1414732 h 2406770"/>
                    <a:gd name="connsiteX10" fmla="*/ 1362973 w 1552754"/>
                    <a:gd name="connsiteY10" fmla="*/ 2372263 h 2406770"/>
                    <a:gd name="connsiteX11" fmla="*/ 1552754 w 1552754"/>
                    <a:gd name="connsiteY11" fmla="*/ 2380889 h 2406770"/>
                    <a:gd name="connsiteX12" fmla="*/ 1285336 w 1552754"/>
                    <a:gd name="connsiteY12" fmla="*/ 1043796 h 2406770"/>
                    <a:gd name="connsiteX13" fmla="*/ 1104181 w 1552754"/>
                    <a:gd name="connsiteY13" fmla="*/ 17252 h 2406770"/>
                    <a:gd name="connsiteX14" fmla="*/ 974784 w 1552754"/>
                    <a:gd name="connsiteY14" fmla="*/ 0 h 2406770"/>
                    <a:gd name="connsiteX0" fmla="*/ 974784 w 1552754"/>
                    <a:gd name="connsiteY0" fmla="*/ 0 h 2406770"/>
                    <a:gd name="connsiteX1" fmla="*/ 543463 w 1552754"/>
                    <a:gd name="connsiteY1" fmla="*/ 543463 h 2406770"/>
                    <a:gd name="connsiteX2" fmla="*/ 0 w 1552754"/>
                    <a:gd name="connsiteY2" fmla="*/ 707365 h 2406770"/>
                    <a:gd name="connsiteX3" fmla="*/ 112143 w 1552754"/>
                    <a:gd name="connsiteY3" fmla="*/ 793629 h 2406770"/>
                    <a:gd name="connsiteX4" fmla="*/ 681486 w 1552754"/>
                    <a:gd name="connsiteY4" fmla="*/ 655606 h 2406770"/>
                    <a:gd name="connsiteX5" fmla="*/ 888520 w 1552754"/>
                    <a:gd name="connsiteY5" fmla="*/ 543463 h 2406770"/>
                    <a:gd name="connsiteX6" fmla="*/ 923025 w 1552754"/>
                    <a:gd name="connsiteY6" fmla="*/ 1138687 h 2406770"/>
                    <a:gd name="connsiteX7" fmla="*/ 690113 w 1552754"/>
                    <a:gd name="connsiteY7" fmla="*/ 2406768 h 2406770"/>
                    <a:gd name="connsiteX8" fmla="*/ 854015 w 1552754"/>
                    <a:gd name="connsiteY8" fmla="*/ 2406770 h 2406770"/>
                    <a:gd name="connsiteX9" fmla="*/ 1130061 w 1552754"/>
                    <a:gd name="connsiteY9" fmla="*/ 1414732 h 2406770"/>
                    <a:gd name="connsiteX10" fmla="*/ 1362973 w 1552754"/>
                    <a:gd name="connsiteY10" fmla="*/ 2372263 h 2406770"/>
                    <a:gd name="connsiteX11" fmla="*/ 1552754 w 1552754"/>
                    <a:gd name="connsiteY11" fmla="*/ 2380889 h 2406770"/>
                    <a:gd name="connsiteX12" fmla="*/ 1104181 w 1552754"/>
                    <a:gd name="connsiteY12" fmla="*/ 17252 h 2406770"/>
                    <a:gd name="connsiteX13" fmla="*/ 974784 w 1552754"/>
                    <a:gd name="connsiteY13" fmla="*/ 0 h 2406770"/>
                    <a:gd name="connsiteX0" fmla="*/ 974784 w 1552754"/>
                    <a:gd name="connsiteY0" fmla="*/ 0 h 2406770"/>
                    <a:gd name="connsiteX1" fmla="*/ 543463 w 1552754"/>
                    <a:gd name="connsiteY1" fmla="*/ 543463 h 2406770"/>
                    <a:gd name="connsiteX2" fmla="*/ 0 w 1552754"/>
                    <a:gd name="connsiteY2" fmla="*/ 707365 h 2406770"/>
                    <a:gd name="connsiteX3" fmla="*/ 112143 w 1552754"/>
                    <a:gd name="connsiteY3" fmla="*/ 793629 h 2406770"/>
                    <a:gd name="connsiteX4" fmla="*/ 681486 w 1552754"/>
                    <a:gd name="connsiteY4" fmla="*/ 655606 h 2406770"/>
                    <a:gd name="connsiteX5" fmla="*/ 888520 w 1552754"/>
                    <a:gd name="connsiteY5" fmla="*/ 543463 h 2406770"/>
                    <a:gd name="connsiteX6" fmla="*/ 923025 w 1552754"/>
                    <a:gd name="connsiteY6" fmla="*/ 1138687 h 2406770"/>
                    <a:gd name="connsiteX7" fmla="*/ 690113 w 1552754"/>
                    <a:gd name="connsiteY7" fmla="*/ 2406768 h 2406770"/>
                    <a:gd name="connsiteX8" fmla="*/ 854015 w 1552754"/>
                    <a:gd name="connsiteY8" fmla="*/ 2406770 h 2406770"/>
                    <a:gd name="connsiteX9" fmla="*/ 1130061 w 1552754"/>
                    <a:gd name="connsiteY9" fmla="*/ 1414732 h 2406770"/>
                    <a:gd name="connsiteX10" fmla="*/ 1362973 w 1552754"/>
                    <a:gd name="connsiteY10" fmla="*/ 2372263 h 2406770"/>
                    <a:gd name="connsiteX11" fmla="*/ 1552754 w 1552754"/>
                    <a:gd name="connsiteY11" fmla="*/ 2380889 h 2406770"/>
                    <a:gd name="connsiteX12" fmla="*/ 1104181 w 1552754"/>
                    <a:gd name="connsiteY12" fmla="*/ 17252 h 2406770"/>
                    <a:gd name="connsiteX13" fmla="*/ 974784 w 1552754"/>
                    <a:gd name="connsiteY13" fmla="*/ 0 h 2406770"/>
                    <a:gd name="connsiteX0" fmla="*/ 974784 w 1552754"/>
                    <a:gd name="connsiteY0" fmla="*/ 51759 h 2458529"/>
                    <a:gd name="connsiteX1" fmla="*/ 543463 w 1552754"/>
                    <a:gd name="connsiteY1" fmla="*/ 595222 h 2458529"/>
                    <a:gd name="connsiteX2" fmla="*/ 0 w 1552754"/>
                    <a:gd name="connsiteY2" fmla="*/ 759124 h 2458529"/>
                    <a:gd name="connsiteX3" fmla="*/ 112143 w 1552754"/>
                    <a:gd name="connsiteY3" fmla="*/ 845388 h 2458529"/>
                    <a:gd name="connsiteX4" fmla="*/ 681486 w 1552754"/>
                    <a:gd name="connsiteY4" fmla="*/ 707365 h 2458529"/>
                    <a:gd name="connsiteX5" fmla="*/ 888520 w 1552754"/>
                    <a:gd name="connsiteY5" fmla="*/ 595222 h 2458529"/>
                    <a:gd name="connsiteX6" fmla="*/ 923025 w 1552754"/>
                    <a:gd name="connsiteY6" fmla="*/ 1190446 h 2458529"/>
                    <a:gd name="connsiteX7" fmla="*/ 690113 w 1552754"/>
                    <a:gd name="connsiteY7" fmla="*/ 2458527 h 2458529"/>
                    <a:gd name="connsiteX8" fmla="*/ 854015 w 1552754"/>
                    <a:gd name="connsiteY8" fmla="*/ 2458529 h 2458529"/>
                    <a:gd name="connsiteX9" fmla="*/ 1130061 w 1552754"/>
                    <a:gd name="connsiteY9" fmla="*/ 1466491 h 2458529"/>
                    <a:gd name="connsiteX10" fmla="*/ 1362973 w 1552754"/>
                    <a:gd name="connsiteY10" fmla="*/ 2424022 h 2458529"/>
                    <a:gd name="connsiteX11" fmla="*/ 1552754 w 1552754"/>
                    <a:gd name="connsiteY11" fmla="*/ 2432648 h 2458529"/>
                    <a:gd name="connsiteX12" fmla="*/ 1052422 w 1552754"/>
                    <a:gd name="connsiteY12" fmla="*/ 0 h 2458529"/>
                    <a:gd name="connsiteX13" fmla="*/ 974784 w 1552754"/>
                    <a:gd name="connsiteY13" fmla="*/ 51759 h 2458529"/>
                    <a:gd name="connsiteX0" fmla="*/ 974784 w 1552754"/>
                    <a:gd name="connsiteY0" fmla="*/ 8627 h 2415397"/>
                    <a:gd name="connsiteX1" fmla="*/ 543463 w 1552754"/>
                    <a:gd name="connsiteY1" fmla="*/ 552090 h 2415397"/>
                    <a:gd name="connsiteX2" fmla="*/ 0 w 1552754"/>
                    <a:gd name="connsiteY2" fmla="*/ 715992 h 2415397"/>
                    <a:gd name="connsiteX3" fmla="*/ 112143 w 1552754"/>
                    <a:gd name="connsiteY3" fmla="*/ 802256 h 2415397"/>
                    <a:gd name="connsiteX4" fmla="*/ 681486 w 1552754"/>
                    <a:gd name="connsiteY4" fmla="*/ 664233 h 2415397"/>
                    <a:gd name="connsiteX5" fmla="*/ 888520 w 1552754"/>
                    <a:gd name="connsiteY5" fmla="*/ 552090 h 2415397"/>
                    <a:gd name="connsiteX6" fmla="*/ 923025 w 1552754"/>
                    <a:gd name="connsiteY6" fmla="*/ 1147314 h 2415397"/>
                    <a:gd name="connsiteX7" fmla="*/ 690113 w 1552754"/>
                    <a:gd name="connsiteY7" fmla="*/ 2415395 h 2415397"/>
                    <a:gd name="connsiteX8" fmla="*/ 854015 w 1552754"/>
                    <a:gd name="connsiteY8" fmla="*/ 2415397 h 2415397"/>
                    <a:gd name="connsiteX9" fmla="*/ 1130061 w 1552754"/>
                    <a:gd name="connsiteY9" fmla="*/ 1423359 h 2415397"/>
                    <a:gd name="connsiteX10" fmla="*/ 1362973 w 1552754"/>
                    <a:gd name="connsiteY10" fmla="*/ 2380890 h 2415397"/>
                    <a:gd name="connsiteX11" fmla="*/ 1552754 w 1552754"/>
                    <a:gd name="connsiteY11" fmla="*/ 2389516 h 2415397"/>
                    <a:gd name="connsiteX12" fmla="*/ 1130060 w 1552754"/>
                    <a:gd name="connsiteY12" fmla="*/ 0 h 2415397"/>
                    <a:gd name="connsiteX13" fmla="*/ 974784 w 1552754"/>
                    <a:gd name="connsiteY13" fmla="*/ 8627 h 2415397"/>
                    <a:gd name="connsiteX0" fmla="*/ 974784 w 1552754"/>
                    <a:gd name="connsiteY0" fmla="*/ 8627 h 2415397"/>
                    <a:gd name="connsiteX1" fmla="*/ 543463 w 1552754"/>
                    <a:gd name="connsiteY1" fmla="*/ 552090 h 2415397"/>
                    <a:gd name="connsiteX2" fmla="*/ 0 w 1552754"/>
                    <a:gd name="connsiteY2" fmla="*/ 715992 h 2415397"/>
                    <a:gd name="connsiteX3" fmla="*/ 112143 w 1552754"/>
                    <a:gd name="connsiteY3" fmla="*/ 802256 h 2415397"/>
                    <a:gd name="connsiteX4" fmla="*/ 681486 w 1552754"/>
                    <a:gd name="connsiteY4" fmla="*/ 664233 h 2415397"/>
                    <a:gd name="connsiteX5" fmla="*/ 888520 w 1552754"/>
                    <a:gd name="connsiteY5" fmla="*/ 552090 h 2415397"/>
                    <a:gd name="connsiteX6" fmla="*/ 923025 w 1552754"/>
                    <a:gd name="connsiteY6" fmla="*/ 1147314 h 2415397"/>
                    <a:gd name="connsiteX7" fmla="*/ 690113 w 1552754"/>
                    <a:gd name="connsiteY7" fmla="*/ 2415395 h 2415397"/>
                    <a:gd name="connsiteX8" fmla="*/ 854015 w 1552754"/>
                    <a:gd name="connsiteY8" fmla="*/ 2415397 h 2415397"/>
                    <a:gd name="connsiteX9" fmla="*/ 1130061 w 1552754"/>
                    <a:gd name="connsiteY9" fmla="*/ 1423359 h 2415397"/>
                    <a:gd name="connsiteX10" fmla="*/ 1362973 w 1552754"/>
                    <a:gd name="connsiteY10" fmla="*/ 2380890 h 2415397"/>
                    <a:gd name="connsiteX11" fmla="*/ 1552754 w 1552754"/>
                    <a:gd name="connsiteY11" fmla="*/ 2389516 h 2415397"/>
                    <a:gd name="connsiteX12" fmla="*/ 1112807 w 1552754"/>
                    <a:gd name="connsiteY12" fmla="*/ 0 h 2415397"/>
                    <a:gd name="connsiteX13" fmla="*/ 974784 w 1552754"/>
                    <a:gd name="connsiteY13" fmla="*/ 8627 h 2415397"/>
                    <a:gd name="connsiteX0" fmla="*/ 974784 w 1552754"/>
                    <a:gd name="connsiteY0" fmla="*/ 8627 h 2432648"/>
                    <a:gd name="connsiteX1" fmla="*/ 543463 w 1552754"/>
                    <a:gd name="connsiteY1" fmla="*/ 552090 h 2432648"/>
                    <a:gd name="connsiteX2" fmla="*/ 0 w 1552754"/>
                    <a:gd name="connsiteY2" fmla="*/ 715992 h 2432648"/>
                    <a:gd name="connsiteX3" fmla="*/ 112143 w 1552754"/>
                    <a:gd name="connsiteY3" fmla="*/ 802256 h 2432648"/>
                    <a:gd name="connsiteX4" fmla="*/ 681486 w 1552754"/>
                    <a:gd name="connsiteY4" fmla="*/ 664233 h 2432648"/>
                    <a:gd name="connsiteX5" fmla="*/ 888520 w 1552754"/>
                    <a:gd name="connsiteY5" fmla="*/ 552090 h 2432648"/>
                    <a:gd name="connsiteX6" fmla="*/ 923025 w 1552754"/>
                    <a:gd name="connsiteY6" fmla="*/ 1147314 h 2432648"/>
                    <a:gd name="connsiteX7" fmla="*/ 690113 w 1552754"/>
                    <a:gd name="connsiteY7" fmla="*/ 2415395 h 2432648"/>
                    <a:gd name="connsiteX8" fmla="*/ 854015 w 1552754"/>
                    <a:gd name="connsiteY8" fmla="*/ 2415397 h 2432648"/>
                    <a:gd name="connsiteX9" fmla="*/ 1130061 w 1552754"/>
                    <a:gd name="connsiteY9" fmla="*/ 1423359 h 2432648"/>
                    <a:gd name="connsiteX10" fmla="*/ 1345720 w 1552754"/>
                    <a:gd name="connsiteY10" fmla="*/ 2432648 h 2432648"/>
                    <a:gd name="connsiteX11" fmla="*/ 1552754 w 1552754"/>
                    <a:gd name="connsiteY11" fmla="*/ 2389516 h 2432648"/>
                    <a:gd name="connsiteX12" fmla="*/ 1112807 w 1552754"/>
                    <a:gd name="connsiteY12" fmla="*/ 0 h 2432648"/>
                    <a:gd name="connsiteX13" fmla="*/ 974784 w 1552754"/>
                    <a:gd name="connsiteY13" fmla="*/ 8627 h 2432648"/>
                    <a:gd name="connsiteX0" fmla="*/ 974784 w 1483743"/>
                    <a:gd name="connsiteY0" fmla="*/ 8627 h 2432648"/>
                    <a:gd name="connsiteX1" fmla="*/ 543463 w 1483743"/>
                    <a:gd name="connsiteY1" fmla="*/ 552090 h 2432648"/>
                    <a:gd name="connsiteX2" fmla="*/ 0 w 1483743"/>
                    <a:gd name="connsiteY2" fmla="*/ 715992 h 2432648"/>
                    <a:gd name="connsiteX3" fmla="*/ 112143 w 1483743"/>
                    <a:gd name="connsiteY3" fmla="*/ 802256 h 2432648"/>
                    <a:gd name="connsiteX4" fmla="*/ 681486 w 1483743"/>
                    <a:gd name="connsiteY4" fmla="*/ 664233 h 2432648"/>
                    <a:gd name="connsiteX5" fmla="*/ 888520 w 1483743"/>
                    <a:gd name="connsiteY5" fmla="*/ 552090 h 2432648"/>
                    <a:gd name="connsiteX6" fmla="*/ 923025 w 1483743"/>
                    <a:gd name="connsiteY6" fmla="*/ 1147314 h 2432648"/>
                    <a:gd name="connsiteX7" fmla="*/ 690113 w 1483743"/>
                    <a:gd name="connsiteY7" fmla="*/ 2415395 h 2432648"/>
                    <a:gd name="connsiteX8" fmla="*/ 854015 w 1483743"/>
                    <a:gd name="connsiteY8" fmla="*/ 2415397 h 2432648"/>
                    <a:gd name="connsiteX9" fmla="*/ 1130061 w 1483743"/>
                    <a:gd name="connsiteY9" fmla="*/ 1423359 h 2432648"/>
                    <a:gd name="connsiteX10" fmla="*/ 1345720 w 1483743"/>
                    <a:gd name="connsiteY10" fmla="*/ 2432648 h 2432648"/>
                    <a:gd name="connsiteX11" fmla="*/ 1483743 w 1483743"/>
                    <a:gd name="connsiteY11" fmla="*/ 2424022 h 2432648"/>
                    <a:gd name="connsiteX12" fmla="*/ 1112807 w 1483743"/>
                    <a:gd name="connsiteY12" fmla="*/ 0 h 2432648"/>
                    <a:gd name="connsiteX13" fmla="*/ 974784 w 1483743"/>
                    <a:gd name="connsiteY13" fmla="*/ 8627 h 2432648"/>
                    <a:gd name="connsiteX0" fmla="*/ 974784 w 1483743"/>
                    <a:gd name="connsiteY0" fmla="*/ 0 h 2424021"/>
                    <a:gd name="connsiteX1" fmla="*/ 543463 w 1483743"/>
                    <a:gd name="connsiteY1" fmla="*/ 543463 h 2424021"/>
                    <a:gd name="connsiteX2" fmla="*/ 0 w 1483743"/>
                    <a:gd name="connsiteY2" fmla="*/ 707365 h 2424021"/>
                    <a:gd name="connsiteX3" fmla="*/ 112143 w 1483743"/>
                    <a:gd name="connsiteY3" fmla="*/ 793629 h 2424021"/>
                    <a:gd name="connsiteX4" fmla="*/ 681486 w 1483743"/>
                    <a:gd name="connsiteY4" fmla="*/ 655606 h 2424021"/>
                    <a:gd name="connsiteX5" fmla="*/ 888520 w 1483743"/>
                    <a:gd name="connsiteY5" fmla="*/ 543463 h 2424021"/>
                    <a:gd name="connsiteX6" fmla="*/ 923025 w 1483743"/>
                    <a:gd name="connsiteY6" fmla="*/ 1138687 h 2424021"/>
                    <a:gd name="connsiteX7" fmla="*/ 690113 w 1483743"/>
                    <a:gd name="connsiteY7" fmla="*/ 2406768 h 2424021"/>
                    <a:gd name="connsiteX8" fmla="*/ 854015 w 1483743"/>
                    <a:gd name="connsiteY8" fmla="*/ 2406770 h 2424021"/>
                    <a:gd name="connsiteX9" fmla="*/ 1130061 w 1483743"/>
                    <a:gd name="connsiteY9" fmla="*/ 1414732 h 2424021"/>
                    <a:gd name="connsiteX10" fmla="*/ 1345720 w 1483743"/>
                    <a:gd name="connsiteY10" fmla="*/ 2424021 h 2424021"/>
                    <a:gd name="connsiteX11" fmla="*/ 1483743 w 1483743"/>
                    <a:gd name="connsiteY11" fmla="*/ 2415395 h 2424021"/>
                    <a:gd name="connsiteX12" fmla="*/ 1086928 w 1483743"/>
                    <a:gd name="connsiteY12" fmla="*/ 51758 h 2424021"/>
                    <a:gd name="connsiteX13" fmla="*/ 974784 w 1483743"/>
                    <a:gd name="connsiteY13" fmla="*/ 0 h 2424021"/>
                    <a:gd name="connsiteX0" fmla="*/ 974784 w 1483743"/>
                    <a:gd name="connsiteY0" fmla="*/ 0 h 2380889"/>
                    <a:gd name="connsiteX1" fmla="*/ 543463 w 1483743"/>
                    <a:gd name="connsiteY1" fmla="*/ 500331 h 2380889"/>
                    <a:gd name="connsiteX2" fmla="*/ 0 w 1483743"/>
                    <a:gd name="connsiteY2" fmla="*/ 664233 h 2380889"/>
                    <a:gd name="connsiteX3" fmla="*/ 112143 w 1483743"/>
                    <a:gd name="connsiteY3" fmla="*/ 750497 h 2380889"/>
                    <a:gd name="connsiteX4" fmla="*/ 681486 w 1483743"/>
                    <a:gd name="connsiteY4" fmla="*/ 612474 h 2380889"/>
                    <a:gd name="connsiteX5" fmla="*/ 888520 w 1483743"/>
                    <a:gd name="connsiteY5" fmla="*/ 500331 h 2380889"/>
                    <a:gd name="connsiteX6" fmla="*/ 923025 w 1483743"/>
                    <a:gd name="connsiteY6" fmla="*/ 1095555 h 2380889"/>
                    <a:gd name="connsiteX7" fmla="*/ 690113 w 1483743"/>
                    <a:gd name="connsiteY7" fmla="*/ 2363636 h 2380889"/>
                    <a:gd name="connsiteX8" fmla="*/ 854015 w 1483743"/>
                    <a:gd name="connsiteY8" fmla="*/ 2363638 h 2380889"/>
                    <a:gd name="connsiteX9" fmla="*/ 1130061 w 1483743"/>
                    <a:gd name="connsiteY9" fmla="*/ 1371600 h 2380889"/>
                    <a:gd name="connsiteX10" fmla="*/ 1345720 w 1483743"/>
                    <a:gd name="connsiteY10" fmla="*/ 2380889 h 2380889"/>
                    <a:gd name="connsiteX11" fmla="*/ 1483743 w 1483743"/>
                    <a:gd name="connsiteY11" fmla="*/ 2372263 h 2380889"/>
                    <a:gd name="connsiteX12" fmla="*/ 1086928 w 1483743"/>
                    <a:gd name="connsiteY12" fmla="*/ 8626 h 2380889"/>
                    <a:gd name="connsiteX13" fmla="*/ 974784 w 1483743"/>
                    <a:gd name="connsiteY13" fmla="*/ 0 h 2380889"/>
                    <a:gd name="connsiteX0" fmla="*/ 974784 w 1483743"/>
                    <a:gd name="connsiteY0" fmla="*/ 0 h 2380889"/>
                    <a:gd name="connsiteX1" fmla="*/ 655606 w 1483743"/>
                    <a:gd name="connsiteY1" fmla="*/ 474452 h 2380889"/>
                    <a:gd name="connsiteX2" fmla="*/ 0 w 1483743"/>
                    <a:gd name="connsiteY2" fmla="*/ 664233 h 2380889"/>
                    <a:gd name="connsiteX3" fmla="*/ 112143 w 1483743"/>
                    <a:gd name="connsiteY3" fmla="*/ 750497 h 2380889"/>
                    <a:gd name="connsiteX4" fmla="*/ 681486 w 1483743"/>
                    <a:gd name="connsiteY4" fmla="*/ 612474 h 2380889"/>
                    <a:gd name="connsiteX5" fmla="*/ 888520 w 1483743"/>
                    <a:gd name="connsiteY5" fmla="*/ 500331 h 2380889"/>
                    <a:gd name="connsiteX6" fmla="*/ 923025 w 1483743"/>
                    <a:gd name="connsiteY6" fmla="*/ 1095555 h 2380889"/>
                    <a:gd name="connsiteX7" fmla="*/ 690113 w 1483743"/>
                    <a:gd name="connsiteY7" fmla="*/ 2363636 h 2380889"/>
                    <a:gd name="connsiteX8" fmla="*/ 854015 w 1483743"/>
                    <a:gd name="connsiteY8" fmla="*/ 2363638 h 2380889"/>
                    <a:gd name="connsiteX9" fmla="*/ 1130061 w 1483743"/>
                    <a:gd name="connsiteY9" fmla="*/ 1371600 h 2380889"/>
                    <a:gd name="connsiteX10" fmla="*/ 1345720 w 1483743"/>
                    <a:gd name="connsiteY10" fmla="*/ 2380889 h 2380889"/>
                    <a:gd name="connsiteX11" fmla="*/ 1483743 w 1483743"/>
                    <a:gd name="connsiteY11" fmla="*/ 2372263 h 2380889"/>
                    <a:gd name="connsiteX12" fmla="*/ 1086928 w 1483743"/>
                    <a:gd name="connsiteY12" fmla="*/ 8626 h 2380889"/>
                    <a:gd name="connsiteX13" fmla="*/ 974784 w 1483743"/>
                    <a:gd name="connsiteY13" fmla="*/ 0 h 2380889"/>
                    <a:gd name="connsiteX0" fmla="*/ 974784 w 1483743"/>
                    <a:gd name="connsiteY0" fmla="*/ 0 h 2380889"/>
                    <a:gd name="connsiteX1" fmla="*/ 655606 w 1483743"/>
                    <a:gd name="connsiteY1" fmla="*/ 474452 h 2380889"/>
                    <a:gd name="connsiteX2" fmla="*/ 77638 w 1483743"/>
                    <a:gd name="connsiteY2" fmla="*/ 638354 h 2380889"/>
                    <a:gd name="connsiteX3" fmla="*/ 0 w 1483743"/>
                    <a:gd name="connsiteY3" fmla="*/ 664233 h 2380889"/>
                    <a:gd name="connsiteX4" fmla="*/ 112143 w 1483743"/>
                    <a:gd name="connsiteY4" fmla="*/ 750497 h 2380889"/>
                    <a:gd name="connsiteX5" fmla="*/ 681486 w 1483743"/>
                    <a:gd name="connsiteY5" fmla="*/ 612474 h 2380889"/>
                    <a:gd name="connsiteX6" fmla="*/ 888520 w 1483743"/>
                    <a:gd name="connsiteY6" fmla="*/ 500331 h 2380889"/>
                    <a:gd name="connsiteX7" fmla="*/ 923025 w 1483743"/>
                    <a:gd name="connsiteY7" fmla="*/ 1095555 h 2380889"/>
                    <a:gd name="connsiteX8" fmla="*/ 690113 w 1483743"/>
                    <a:gd name="connsiteY8" fmla="*/ 2363636 h 2380889"/>
                    <a:gd name="connsiteX9" fmla="*/ 854015 w 1483743"/>
                    <a:gd name="connsiteY9" fmla="*/ 2363638 h 2380889"/>
                    <a:gd name="connsiteX10" fmla="*/ 1130061 w 1483743"/>
                    <a:gd name="connsiteY10" fmla="*/ 1371600 h 2380889"/>
                    <a:gd name="connsiteX11" fmla="*/ 1345720 w 1483743"/>
                    <a:gd name="connsiteY11" fmla="*/ 2380889 h 2380889"/>
                    <a:gd name="connsiteX12" fmla="*/ 1483743 w 1483743"/>
                    <a:gd name="connsiteY12" fmla="*/ 2372263 h 2380889"/>
                    <a:gd name="connsiteX13" fmla="*/ 1086928 w 1483743"/>
                    <a:gd name="connsiteY13" fmla="*/ 8626 h 2380889"/>
                    <a:gd name="connsiteX14" fmla="*/ 974784 w 1483743"/>
                    <a:gd name="connsiteY14" fmla="*/ 0 h 2380889"/>
                    <a:gd name="connsiteX0" fmla="*/ 974784 w 1483743"/>
                    <a:gd name="connsiteY0" fmla="*/ 0 h 2380889"/>
                    <a:gd name="connsiteX1" fmla="*/ 655606 w 1483743"/>
                    <a:gd name="connsiteY1" fmla="*/ 474452 h 2380889"/>
                    <a:gd name="connsiteX2" fmla="*/ 77638 w 1483743"/>
                    <a:gd name="connsiteY2" fmla="*/ 638354 h 2380889"/>
                    <a:gd name="connsiteX3" fmla="*/ 0 w 1483743"/>
                    <a:gd name="connsiteY3" fmla="*/ 664233 h 2380889"/>
                    <a:gd name="connsiteX4" fmla="*/ 112143 w 1483743"/>
                    <a:gd name="connsiteY4" fmla="*/ 750497 h 2380889"/>
                    <a:gd name="connsiteX5" fmla="*/ 681486 w 1483743"/>
                    <a:gd name="connsiteY5" fmla="*/ 612474 h 2380889"/>
                    <a:gd name="connsiteX6" fmla="*/ 888520 w 1483743"/>
                    <a:gd name="connsiteY6" fmla="*/ 500331 h 2380889"/>
                    <a:gd name="connsiteX7" fmla="*/ 923025 w 1483743"/>
                    <a:gd name="connsiteY7" fmla="*/ 1095555 h 2380889"/>
                    <a:gd name="connsiteX8" fmla="*/ 690113 w 1483743"/>
                    <a:gd name="connsiteY8" fmla="*/ 2363636 h 2380889"/>
                    <a:gd name="connsiteX9" fmla="*/ 854015 w 1483743"/>
                    <a:gd name="connsiteY9" fmla="*/ 2363638 h 2380889"/>
                    <a:gd name="connsiteX10" fmla="*/ 1130061 w 1483743"/>
                    <a:gd name="connsiteY10" fmla="*/ 1371600 h 2380889"/>
                    <a:gd name="connsiteX11" fmla="*/ 1345720 w 1483743"/>
                    <a:gd name="connsiteY11" fmla="*/ 2380889 h 2380889"/>
                    <a:gd name="connsiteX12" fmla="*/ 1483743 w 1483743"/>
                    <a:gd name="connsiteY12" fmla="*/ 2372263 h 2380889"/>
                    <a:gd name="connsiteX13" fmla="*/ 1086928 w 1483743"/>
                    <a:gd name="connsiteY13" fmla="*/ 8626 h 2380889"/>
                    <a:gd name="connsiteX14" fmla="*/ 974784 w 1483743"/>
                    <a:gd name="connsiteY14" fmla="*/ 0 h 2380889"/>
                    <a:gd name="connsiteX0" fmla="*/ 974784 w 1483743"/>
                    <a:gd name="connsiteY0" fmla="*/ 0 h 2380889"/>
                    <a:gd name="connsiteX1" fmla="*/ 577968 w 1483743"/>
                    <a:gd name="connsiteY1" fmla="*/ 431320 h 2380889"/>
                    <a:gd name="connsiteX2" fmla="*/ 77638 w 1483743"/>
                    <a:gd name="connsiteY2" fmla="*/ 638354 h 2380889"/>
                    <a:gd name="connsiteX3" fmla="*/ 0 w 1483743"/>
                    <a:gd name="connsiteY3" fmla="*/ 664233 h 2380889"/>
                    <a:gd name="connsiteX4" fmla="*/ 112143 w 1483743"/>
                    <a:gd name="connsiteY4" fmla="*/ 750497 h 2380889"/>
                    <a:gd name="connsiteX5" fmla="*/ 681486 w 1483743"/>
                    <a:gd name="connsiteY5" fmla="*/ 612474 h 2380889"/>
                    <a:gd name="connsiteX6" fmla="*/ 888520 w 1483743"/>
                    <a:gd name="connsiteY6" fmla="*/ 500331 h 2380889"/>
                    <a:gd name="connsiteX7" fmla="*/ 923025 w 1483743"/>
                    <a:gd name="connsiteY7" fmla="*/ 1095555 h 2380889"/>
                    <a:gd name="connsiteX8" fmla="*/ 690113 w 1483743"/>
                    <a:gd name="connsiteY8" fmla="*/ 2363636 h 2380889"/>
                    <a:gd name="connsiteX9" fmla="*/ 854015 w 1483743"/>
                    <a:gd name="connsiteY9" fmla="*/ 2363638 h 2380889"/>
                    <a:gd name="connsiteX10" fmla="*/ 1130061 w 1483743"/>
                    <a:gd name="connsiteY10" fmla="*/ 1371600 h 2380889"/>
                    <a:gd name="connsiteX11" fmla="*/ 1345720 w 1483743"/>
                    <a:gd name="connsiteY11" fmla="*/ 2380889 h 2380889"/>
                    <a:gd name="connsiteX12" fmla="*/ 1483743 w 1483743"/>
                    <a:gd name="connsiteY12" fmla="*/ 2372263 h 2380889"/>
                    <a:gd name="connsiteX13" fmla="*/ 1086928 w 1483743"/>
                    <a:gd name="connsiteY13" fmla="*/ 8626 h 2380889"/>
                    <a:gd name="connsiteX14" fmla="*/ 974784 w 1483743"/>
                    <a:gd name="connsiteY14" fmla="*/ 0 h 2380889"/>
                    <a:gd name="connsiteX0" fmla="*/ 974784 w 1483743"/>
                    <a:gd name="connsiteY0" fmla="*/ 0 h 2380889"/>
                    <a:gd name="connsiteX1" fmla="*/ 577968 w 1483743"/>
                    <a:gd name="connsiteY1" fmla="*/ 431320 h 2380889"/>
                    <a:gd name="connsiteX2" fmla="*/ 0 w 1483743"/>
                    <a:gd name="connsiteY2" fmla="*/ 664233 h 2380889"/>
                    <a:gd name="connsiteX3" fmla="*/ 112143 w 1483743"/>
                    <a:gd name="connsiteY3" fmla="*/ 750497 h 2380889"/>
                    <a:gd name="connsiteX4" fmla="*/ 681486 w 1483743"/>
                    <a:gd name="connsiteY4" fmla="*/ 612474 h 2380889"/>
                    <a:gd name="connsiteX5" fmla="*/ 888520 w 1483743"/>
                    <a:gd name="connsiteY5" fmla="*/ 500331 h 2380889"/>
                    <a:gd name="connsiteX6" fmla="*/ 923025 w 1483743"/>
                    <a:gd name="connsiteY6" fmla="*/ 1095555 h 2380889"/>
                    <a:gd name="connsiteX7" fmla="*/ 690113 w 1483743"/>
                    <a:gd name="connsiteY7" fmla="*/ 2363636 h 2380889"/>
                    <a:gd name="connsiteX8" fmla="*/ 854015 w 1483743"/>
                    <a:gd name="connsiteY8" fmla="*/ 2363638 h 2380889"/>
                    <a:gd name="connsiteX9" fmla="*/ 1130061 w 1483743"/>
                    <a:gd name="connsiteY9" fmla="*/ 1371600 h 2380889"/>
                    <a:gd name="connsiteX10" fmla="*/ 1345720 w 1483743"/>
                    <a:gd name="connsiteY10" fmla="*/ 2380889 h 2380889"/>
                    <a:gd name="connsiteX11" fmla="*/ 1483743 w 1483743"/>
                    <a:gd name="connsiteY11" fmla="*/ 2372263 h 2380889"/>
                    <a:gd name="connsiteX12" fmla="*/ 1086928 w 1483743"/>
                    <a:gd name="connsiteY12" fmla="*/ 8626 h 2380889"/>
                    <a:gd name="connsiteX13" fmla="*/ 974784 w 1483743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52423 w 1406105"/>
                    <a:gd name="connsiteY9" fmla="*/ 1371600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52423 w 1406105"/>
                    <a:gd name="connsiteY9" fmla="*/ 1371600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52423 w 1406105"/>
                    <a:gd name="connsiteY9" fmla="*/ 1371600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52423 w 1406105"/>
                    <a:gd name="connsiteY9" fmla="*/ 1371600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17917 w 1406105"/>
                    <a:gd name="connsiteY9" fmla="*/ 1328468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17917 w 1406105"/>
                    <a:gd name="connsiteY9" fmla="*/ 1328468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17917 w 1406105"/>
                    <a:gd name="connsiteY9" fmla="*/ 1328468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17917 w 1406105"/>
                    <a:gd name="connsiteY9" fmla="*/ 1328468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17917 w 1406105"/>
                    <a:gd name="connsiteY9" fmla="*/ 1328468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17917 w 1406105"/>
                    <a:gd name="connsiteY9" fmla="*/ 1328468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62641 w 1371600"/>
                    <a:gd name="connsiteY0" fmla="*/ 0 h 2380889"/>
                    <a:gd name="connsiteX1" fmla="*/ 465825 w 1371600"/>
                    <a:gd name="connsiteY1" fmla="*/ 431320 h 2380889"/>
                    <a:gd name="connsiteX2" fmla="*/ 319178 w 1371600"/>
                    <a:gd name="connsiteY2" fmla="*/ 560717 h 2380889"/>
                    <a:gd name="connsiteX3" fmla="*/ 0 w 1371600"/>
                    <a:gd name="connsiteY3" fmla="*/ 750497 h 2380889"/>
                    <a:gd name="connsiteX4" fmla="*/ 569343 w 1371600"/>
                    <a:gd name="connsiteY4" fmla="*/ 612474 h 2380889"/>
                    <a:gd name="connsiteX5" fmla="*/ 776377 w 1371600"/>
                    <a:gd name="connsiteY5" fmla="*/ 500331 h 2380889"/>
                    <a:gd name="connsiteX6" fmla="*/ 810882 w 1371600"/>
                    <a:gd name="connsiteY6" fmla="*/ 1095555 h 2380889"/>
                    <a:gd name="connsiteX7" fmla="*/ 577970 w 1371600"/>
                    <a:gd name="connsiteY7" fmla="*/ 2363636 h 2380889"/>
                    <a:gd name="connsiteX8" fmla="*/ 741872 w 1371600"/>
                    <a:gd name="connsiteY8" fmla="*/ 2363638 h 2380889"/>
                    <a:gd name="connsiteX9" fmla="*/ 983412 w 1371600"/>
                    <a:gd name="connsiteY9" fmla="*/ 1328468 h 2380889"/>
                    <a:gd name="connsiteX10" fmla="*/ 1233577 w 1371600"/>
                    <a:gd name="connsiteY10" fmla="*/ 2380889 h 2380889"/>
                    <a:gd name="connsiteX11" fmla="*/ 1371600 w 1371600"/>
                    <a:gd name="connsiteY11" fmla="*/ 2372263 h 2380889"/>
                    <a:gd name="connsiteX12" fmla="*/ 974785 w 1371600"/>
                    <a:gd name="connsiteY12" fmla="*/ 8626 h 2380889"/>
                    <a:gd name="connsiteX13" fmla="*/ 862641 w 1371600"/>
                    <a:gd name="connsiteY13" fmla="*/ 0 h 2380889"/>
                    <a:gd name="connsiteX0" fmla="*/ 862641 w 1371600"/>
                    <a:gd name="connsiteY0" fmla="*/ 0 h 2380889"/>
                    <a:gd name="connsiteX1" fmla="*/ 465825 w 1371600"/>
                    <a:gd name="connsiteY1" fmla="*/ 431320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77969 w 1371600"/>
                    <a:gd name="connsiteY1" fmla="*/ 483078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95223 w 1371600"/>
                    <a:gd name="connsiteY6" fmla="*/ 2346384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95223 w 1371600"/>
                    <a:gd name="connsiteY6" fmla="*/ 2346384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603849 w 1371600"/>
                    <a:gd name="connsiteY6" fmla="*/ 2355010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591783 w 1371600"/>
                    <a:gd name="connsiteY3" fmla="*/ 646133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32475 w 1371600"/>
                    <a:gd name="connsiteY4" fmla="*/ 472282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32475 w 1371600"/>
                    <a:gd name="connsiteY4" fmla="*/ 472282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32475 w 1371600"/>
                    <a:gd name="connsiteY4" fmla="*/ 472282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10035 w 1371600"/>
                    <a:gd name="connsiteY4" fmla="*/ 483502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10035 w 1371600"/>
                    <a:gd name="connsiteY4" fmla="*/ 483502 h 2380889"/>
                    <a:gd name="connsiteX5" fmla="*/ 810882 w 1371600"/>
                    <a:gd name="connsiteY5" fmla="*/ 1095555 h 2380889"/>
                    <a:gd name="connsiteX6" fmla="*/ 606019 w 1371600"/>
                    <a:gd name="connsiteY6" fmla="*/ 2380465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6078"/>
                    <a:gd name="connsiteX1" fmla="*/ 542617 w 1371600"/>
                    <a:gd name="connsiteY1" fmla="*/ 479639 h 2386078"/>
                    <a:gd name="connsiteX2" fmla="*/ 0 w 1371600"/>
                    <a:gd name="connsiteY2" fmla="*/ 750497 h 2386078"/>
                    <a:gd name="connsiteX3" fmla="*/ 619833 w 1371600"/>
                    <a:gd name="connsiteY3" fmla="*/ 612474 h 2386078"/>
                    <a:gd name="connsiteX4" fmla="*/ 810035 w 1371600"/>
                    <a:gd name="connsiteY4" fmla="*/ 483502 h 2386078"/>
                    <a:gd name="connsiteX5" fmla="*/ 810882 w 1371600"/>
                    <a:gd name="connsiteY5" fmla="*/ 1095555 h 2386078"/>
                    <a:gd name="connsiteX6" fmla="*/ 606019 w 1371600"/>
                    <a:gd name="connsiteY6" fmla="*/ 2380465 h 2386078"/>
                    <a:gd name="connsiteX7" fmla="*/ 741872 w 1371600"/>
                    <a:gd name="connsiteY7" fmla="*/ 2386078 h 2386078"/>
                    <a:gd name="connsiteX8" fmla="*/ 1026544 w 1371600"/>
                    <a:gd name="connsiteY8" fmla="*/ 1345720 h 2386078"/>
                    <a:gd name="connsiteX9" fmla="*/ 1233577 w 1371600"/>
                    <a:gd name="connsiteY9" fmla="*/ 2380889 h 2386078"/>
                    <a:gd name="connsiteX10" fmla="*/ 1371600 w 1371600"/>
                    <a:gd name="connsiteY10" fmla="*/ 2372263 h 2386078"/>
                    <a:gd name="connsiteX11" fmla="*/ 974785 w 1371600"/>
                    <a:gd name="connsiteY11" fmla="*/ 8626 h 2386078"/>
                    <a:gd name="connsiteX12" fmla="*/ 862641 w 1371600"/>
                    <a:gd name="connsiteY12" fmla="*/ 0 h 2386078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10035 w 1371600"/>
                    <a:gd name="connsiteY4" fmla="*/ 483502 h 2380889"/>
                    <a:gd name="connsiteX5" fmla="*/ 810882 w 1371600"/>
                    <a:gd name="connsiteY5" fmla="*/ 1095555 h 2380889"/>
                    <a:gd name="connsiteX6" fmla="*/ 606019 w 1371600"/>
                    <a:gd name="connsiteY6" fmla="*/ 2380465 h 2380889"/>
                    <a:gd name="connsiteX7" fmla="*/ 747482 w 1371600"/>
                    <a:gd name="connsiteY7" fmla="*/ 238046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10035 w 1371600"/>
                    <a:gd name="connsiteY4" fmla="*/ 483502 h 2380889"/>
                    <a:gd name="connsiteX5" fmla="*/ 810882 w 1371600"/>
                    <a:gd name="connsiteY5" fmla="*/ 1095555 h 2380889"/>
                    <a:gd name="connsiteX6" fmla="*/ 606019 w 1371600"/>
                    <a:gd name="connsiteY6" fmla="*/ 2380465 h 2380889"/>
                    <a:gd name="connsiteX7" fmla="*/ 747482 w 1371600"/>
                    <a:gd name="connsiteY7" fmla="*/ 238046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10035 w 1371600"/>
                    <a:gd name="connsiteY4" fmla="*/ 483502 h 2380889"/>
                    <a:gd name="connsiteX5" fmla="*/ 810882 w 1371600"/>
                    <a:gd name="connsiteY5" fmla="*/ 1095555 h 2380889"/>
                    <a:gd name="connsiteX6" fmla="*/ 606019 w 1371600"/>
                    <a:gd name="connsiteY6" fmla="*/ 2380465 h 2380889"/>
                    <a:gd name="connsiteX7" fmla="*/ 747482 w 1371600"/>
                    <a:gd name="connsiteY7" fmla="*/ 238046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7210"/>
                    <a:gd name="connsiteY0" fmla="*/ 0 h 2380889"/>
                    <a:gd name="connsiteX1" fmla="*/ 542617 w 1377210"/>
                    <a:gd name="connsiteY1" fmla="*/ 479639 h 2380889"/>
                    <a:gd name="connsiteX2" fmla="*/ 0 w 1377210"/>
                    <a:gd name="connsiteY2" fmla="*/ 750497 h 2380889"/>
                    <a:gd name="connsiteX3" fmla="*/ 619833 w 1377210"/>
                    <a:gd name="connsiteY3" fmla="*/ 612474 h 2380889"/>
                    <a:gd name="connsiteX4" fmla="*/ 810035 w 1377210"/>
                    <a:gd name="connsiteY4" fmla="*/ 483502 h 2380889"/>
                    <a:gd name="connsiteX5" fmla="*/ 810882 w 1377210"/>
                    <a:gd name="connsiteY5" fmla="*/ 1095555 h 2380889"/>
                    <a:gd name="connsiteX6" fmla="*/ 606019 w 1377210"/>
                    <a:gd name="connsiteY6" fmla="*/ 2380465 h 2380889"/>
                    <a:gd name="connsiteX7" fmla="*/ 747482 w 1377210"/>
                    <a:gd name="connsiteY7" fmla="*/ 2380468 h 2380889"/>
                    <a:gd name="connsiteX8" fmla="*/ 1026544 w 1377210"/>
                    <a:gd name="connsiteY8" fmla="*/ 1345720 h 2380889"/>
                    <a:gd name="connsiteX9" fmla="*/ 1233577 w 1377210"/>
                    <a:gd name="connsiteY9" fmla="*/ 2380889 h 2380889"/>
                    <a:gd name="connsiteX10" fmla="*/ 1377210 w 1377210"/>
                    <a:gd name="connsiteY10" fmla="*/ 2377873 h 2380889"/>
                    <a:gd name="connsiteX11" fmla="*/ 974785 w 1377210"/>
                    <a:gd name="connsiteY11" fmla="*/ 8626 h 2380889"/>
                    <a:gd name="connsiteX12" fmla="*/ 862641 w 1377210"/>
                    <a:gd name="connsiteY12" fmla="*/ 0 h 2380889"/>
                    <a:gd name="connsiteX0" fmla="*/ 862641 w 1377210"/>
                    <a:gd name="connsiteY0" fmla="*/ 0 h 2380889"/>
                    <a:gd name="connsiteX1" fmla="*/ 542617 w 1377210"/>
                    <a:gd name="connsiteY1" fmla="*/ 479639 h 2380889"/>
                    <a:gd name="connsiteX2" fmla="*/ 165490 w 1377210"/>
                    <a:gd name="connsiteY2" fmla="*/ 658782 h 2380889"/>
                    <a:gd name="connsiteX3" fmla="*/ 0 w 1377210"/>
                    <a:gd name="connsiteY3" fmla="*/ 750497 h 2380889"/>
                    <a:gd name="connsiteX4" fmla="*/ 619833 w 1377210"/>
                    <a:gd name="connsiteY4" fmla="*/ 612474 h 2380889"/>
                    <a:gd name="connsiteX5" fmla="*/ 810035 w 1377210"/>
                    <a:gd name="connsiteY5" fmla="*/ 483502 h 2380889"/>
                    <a:gd name="connsiteX6" fmla="*/ 810882 w 1377210"/>
                    <a:gd name="connsiteY6" fmla="*/ 1095555 h 2380889"/>
                    <a:gd name="connsiteX7" fmla="*/ 606019 w 1377210"/>
                    <a:gd name="connsiteY7" fmla="*/ 2380465 h 2380889"/>
                    <a:gd name="connsiteX8" fmla="*/ 747482 w 1377210"/>
                    <a:gd name="connsiteY8" fmla="*/ 2380468 h 2380889"/>
                    <a:gd name="connsiteX9" fmla="*/ 1026544 w 1377210"/>
                    <a:gd name="connsiteY9" fmla="*/ 1345720 h 2380889"/>
                    <a:gd name="connsiteX10" fmla="*/ 1233577 w 1377210"/>
                    <a:gd name="connsiteY10" fmla="*/ 2380889 h 2380889"/>
                    <a:gd name="connsiteX11" fmla="*/ 1377210 w 1377210"/>
                    <a:gd name="connsiteY11" fmla="*/ 2377873 h 2380889"/>
                    <a:gd name="connsiteX12" fmla="*/ 974785 w 1377210"/>
                    <a:gd name="connsiteY12" fmla="*/ 8626 h 2380889"/>
                    <a:gd name="connsiteX13" fmla="*/ 862641 w 1377210"/>
                    <a:gd name="connsiteY13" fmla="*/ 0 h 2380889"/>
                    <a:gd name="connsiteX0" fmla="*/ 862641 w 1377210"/>
                    <a:gd name="connsiteY0" fmla="*/ 0 h 2380889"/>
                    <a:gd name="connsiteX1" fmla="*/ 542617 w 1377210"/>
                    <a:gd name="connsiteY1" fmla="*/ 479639 h 2380889"/>
                    <a:gd name="connsiteX2" fmla="*/ 47684 w 1377210"/>
                    <a:gd name="connsiteY2" fmla="*/ 670001 h 2380889"/>
                    <a:gd name="connsiteX3" fmla="*/ 0 w 1377210"/>
                    <a:gd name="connsiteY3" fmla="*/ 750497 h 2380889"/>
                    <a:gd name="connsiteX4" fmla="*/ 619833 w 1377210"/>
                    <a:gd name="connsiteY4" fmla="*/ 612474 h 2380889"/>
                    <a:gd name="connsiteX5" fmla="*/ 810035 w 1377210"/>
                    <a:gd name="connsiteY5" fmla="*/ 483502 h 2380889"/>
                    <a:gd name="connsiteX6" fmla="*/ 810882 w 1377210"/>
                    <a:gd name="connsiteY6" fmla="*/ 1095555 h 2380889"/>
                    <a:gd name="connsiteX7" fmla="*/ 606019 w 1377210"/>
                    <a:gd name="connsiteY7" fmla="*/ 2380465 h 2380889"/>
                    <a:gd name="connsiteX8" fmla="*/ 747482 w 1377210"/>
                    <a:gd name="connsiteY8" fmla="*/ 2380468 h 2380889"/>
                    <a:gd name="connsiteX9" fmla="*/ 1026544 w 1377210"/>
                    <a:gd name="connsiteY9" fmla="*/ 1345720 h 2380889"/>
                    <a:gd name="connsiteX10" fmla="*/ 1233577 w 1377210"/>
                    <a:gd name="connsiteY10" fmla="*/ 2380889 h 2380889"/>
                    <a:gd name="connsiteX11" fmla="*/ 1377210 w 1377210"/>
                    <a:gd name="connsiteY11" fmla="*/ 2377873 h 2380889"/>
                    <a:gd name="connsiteX12" fmla="*/ 974785 w 1377210"/>
                    <a:gd name="connsiteY12" fmla="*/ 8626 h 2380889"/>
                    <a:gd name="connsiteX13" fmla="*/ 862641 w 1377210"/>
                    <a:gd name="connsiteY13" fmla="*/ 0 h 2380889"/>
                    <a:gd name="connsiteX0" fmla="*/ 814957 w 1329526"/>
                    <a:gd name="connsiteY0" fmla="*/ 0 h 2380889"/>
                    <a:gd name="connsiteX1" fmla="*/ 494933 w 1329526"/>
                    <a:gd name="connsiteY1" fmla="*/ 479639 h 2380889"/>
                    <a:gd name="connsiteX2" fmla="*/ 0 w 1329526"/>
                    <a:gd name="connsiteY2" fmla="*/ 670001 h 2380889"/>
                    <a:gd name="connsiteX3" fmla="*/ 30854 w 1329526"/>
                    <a:gd name="connsiteY3" fmla="*/ 744887 h 2380889"/>
                    <a:gd name="connsiteX4" fmla="*/ 572149 w 1329526"/>
                    <a:gd name="connsiteY4" fmla="*/ 612474 h 2380889"/>
                    <a:gd name="connsiteX5" fmla="*/ 762351 w 1329526"/>
                    <a:gd name="connsiteY5" fmla="*/ 483502 h 2380889"/>
                    <a:gd name="connsiteX6" fmla="*/ 763198 w 1329526"/>
                    <a:gd name="connsiteY6" fmla="*/ 1095555 h 2380889"/>
                    <a:gd name="connsiteX7" fmla="*/ 558335 w 1329526"/>
                    <a:gd name="connsiteY7" fmla="*/ 2380465 h 2380889"/>
                    <a:gd name="connsiteX8" fmla="*/ 699798 w 1329526"/>
                    <a:gd name="connsiteY8" fmla="*/ 2380468 h 2380889"/>
                    <a:gd name="connsiteX9" fmla="*/ 978860 w 1329526"/>
                    <a:gd name="connsiteY9" fmla="*/ 1345720 h 2380889"/>
                    <a:gd name="connsiteX10" fmla="*/ 1185893 w 1329526"/>
                    <a:gd name="connsiteY10" fmla="*/ 2380889 h 2380889"/>
                    <a:gd name="connsiteX11" fmla="*/ 1329526 w 1329526"/>
                    <a:gd name="connsiteY11" fmla="*/ 2377873 h 2380889"/>
                    <a:gd name="connsiteX12" fmla="*/ 927101 w 1329526"/>
                    <a:gd name="connsiteY12" fmla="*/ 8626 h 2380889"/>
                    <a:gd name="connsiteX13" fmla="*/ 814957 w 1329526"/>
                    <a:gd name="connsiteY13" fmla="*/ 0 h 2380889"/>
                    <a:gd name="connsiteX0" fmla="*/ 814957 w 1329526"/>
                    <a:gd name="connsiteY0" fmla="*/ 0 h 2380889"/>
                    <a:gd name="connsiteX1" fmla="*/ 494933 w 1329526"/>
                    <a:gd name="connsiteY1" fmla="*/ 479639 h 2380889"/>
                    <a:gd name="connsiteX2" fmla="*/ 0 w 1329526"/>
                    <a:gd name="connsiteY2" fmla="*/ 670001 h 2380889"/>
                    <a:gd name="connsiteX3" fmla="*/ 30854 w 1329526"/>
                    <a:gd name="connsiteY3" fmla="*/ 744887 h 2380889"/>
                    <a:gd name="connsiteX4" fmla="*/ 572149 w 1329526"/>
                    <a:gd name="connsiteY4" fmla="*/ 612474 h 2380889"/>
                    <a:gd name="connsiteX5" fmla="*/ 762351 w 1329526"/>
                    <a:gd name="connsiteY5" fmla="*/ 483502 h 2380889"/>
                    <a:gd name="connsiteX6" fmla="*/ 763198 w 1329526"/>
                    <a:gd name="connsiteY6" fmla="*/ 1095555 h 2380889"/>
                    <a:gd name="connsiteX7" fmla="*/ 558335 w 1329526"/>
                    <a:gd name="connsiteY7" fmla="*/ 2380465 h 2380889"/>
                    <a:gd name="connsiteX8" fmla="*/ 699798 w 1329526"/>
                    <a:gd name="connsiteY8" fmla="*/ 2380468 h 2380889"/>
                    <a:gd name="connsiteX9" fmla="*/ 962030 w 1329526"/>
                    <a:gd name="connsiteY9" fmla="*/ 1407428 h 2380889"/>
                    <a:gd name="connsiteX10" fmla="*/ 1185893 w 1329526"/>
                    <a:gd name="connsiteY10" fmla="*/ 2380889 h 2380889"/>
                    <a:gd name="connsiteX11" fmla="*/ 1329526 w 1329526"/>
                    <a:gd name="connsiteY11" fmla="*/ 2377873 h 2380889"/>
                    <a:gd name="connsiteX12" fmla="*/ 927101 w 1329526"/>
                    <a:gd name="connsiteY12" fmla="*/ 8626 h 2380889"/>
                    <a:gd name="connsiteX13" fmla="*/ 814957 w 1329526"/>
                    <a:gd name="connsiteY13" fmla="*/ 0 h 2380889"/>
                    <a:gd name="connsiteX0" fmla="*/ 814957 w 1329526"/>
                    <a:gd name="connsiteY0" fmla="*/ 0 h 2380889"/>
                    <a:gd name="connsiteX1" fmla="*/ 494933 w 1329526"/>
                    <a:gd name="connsiteY1" fmla="*/ 479639 h 2380889"/>
                    <a:gd name="connsiteX2" fmla="*/ 0 w 1329526"/>
                    <a:gd name="connsiteY2" fmla="*/ 670001 h 2380889"/>
                    <a:gd name="connsiteX3" fmla="*/ 30854 w 1329526"/>
                    <a:gd name="connsiteY3" fmla="*/ 744887 h 2380889"/>
                    <a:gd name="connsiteX4" fmla="*/ 572149 w 1329526"/>
                    <a:gd name="connsiteY4" fmla="*/ 612474 h 2380889"/>
                    <a:gd name="connsiteX5" fmla="*/ 762351 w 1329526"/>
                    <a:gd name="connsiteY5" fmla="*/ 483502 h 2380889"/>
                    <a:gd name="connsiteX6" fmla="*/ 763198 w 1329526"/>
                    <a:gd name="connsiteY6" fmla="*/ 1095555 h 2380889"/>
                    <a:gd name="connsiteX7" fmla="*/ 558335 w 1329526"/>
                    <a:gd name="connsiteY7" fmla="*/ 2380465 h 2380889"/>
                    <a:gd name="connsiteX8" fmla="*/ 699798 w 1329526"/>
                    <a:gd name="connsiteY8" fmla="*/ 2380468 h 2380889"/>
                    <a:gd name="connsiteX9" fmla="*/ 978859 w 1329526"/>
                    <a:gd name="connsiteY9" fmla="*/ 1418648 h 2380889"/>
                    <a:gd name="connsiteX10" fmla="*/ 1185893 w 1329526"/>
                    <a:gd name="connsiteY10" fmla="*/ 2380889 h 2380889"/>
                    <a:gd name="connsiteX11" fmla="*/ 1329526 w 1329526"/>
                    <a:gd name="connsiteY11" fmla="*/ 2377873 h 2380889"/>
                    <a:gd name="connsiteX12" fmla="*/ 927101 w 1329526"/>
                    <a:gd name="connsiteY12" fmla="*/ 8626 h 2380889"/>
                    <a:gd name="connsiteX13" fmla="*/ 814957 w 1329526"/>
                    <a:gd name="connsiteY13" fmla="*/ 0 h 23808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329526" h="2380889">
                      <a:moveTo>
                        <a:pt x="814957" y="0"/>
                      </a:moveTo>
                      <a:lnTo>
                        <a:pt x="494933" y="479639"/>
                      </a:lnTo>
                      <a:lnTo>
                        <a:pt x="0" y="670001"/>
                      </a:lnTo>
                      <a:lnTo>
                        <a:pt x="30854" y="744887"/>
                      </a:lnTo>
                      <a:lnTo>
                        <a:pt x="572149" y="612474"/>
                      </a:lnTo>
                      <a:lnTo>
                        <a:pt x="762351" y="483502"/>
                      </a:lnTo>
                      <a:cubicBezTo>
                        <a:pt x="794421" y="764187"/>
                        <a:pt x="770396" y="887797"/>
                        <a:pt x="763198" y="1095555"/>
                      </a:cubicBezTo>
                      <a:cubicBezTo>
                        <a:pt x="616550" y="1699404"/>
                        <a:pt x="730862" y="1724858"/>
                        <a:pt x="558335" y="2380465"/>
                      </a:cubicBezTo>
                      <a:lnTo>
                        <a:pt x="699798" y="2380468"/>
                      </a:lnTo>
                      <a:cubicBezTo>
                        <a:pt x="819580" y="2080289"/>
                        <a:pt x="797846" y="1640765"/>
                        <a:pt x="978859" y="1418648"/>
                      </a:cubicBezTo>
                      <a:cubicBezTo>
                        <a:pt x="1157137" y="1864345"/>
                        <a:pt x="1102505" y="2030082"/>
                        <a:pt x="1185893" y="2380889"/>
                      </a:cubicBezTo>
                      <a:lnTo>
                        <a:pt x="1329526" y="2377873"/>
                      </a:lnTo>
                      <a:cubicBezTo>
                        <a:pt x="1110990" y="727352"/>
                        <a:pt x="1344044" y="391063"/>
                        <a:pt x="927101" y="8626"/>
                      </a:cubicBezTo>
                      <a:lnTo>
                        <a:pt x="814957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</p:grpSp>
        <p:grpSp>
          <p:nvGrpSpPr>
            <p:cNvPr id="232" name="群組 231"/>
            <p:cNvGrpSpPr/>
            <p:nvPr/>
          </p:nvGrpSpPr>
          <p:grpSpPr>
            <a:xfrm>
              <a:off x="1123818" y="5190960"/>
              <a:ext cx="607621" cy="356618"/>
              <a:chOff x="1684782" y="2683742"/>
              <a:chExt cx="5565258" cy="3266301"/>
            </a:xfrm>
          </p:grpSpPr>
          <p:grpSp>
            <p:nvGrpSpPr>
              <p:cNvPr id="233" name="群組 232"/>
              <p:cNvGrpSpPr/>
              <p:nvPr/>
            </p:nvGrpSpPr>
            <p:grpSpPr>
              <a:xfrm>
                <a:off x="1684782" y="2683742"/>
                <a:ext cx="4978070" cy="3255586"/>
                <a:chOff x="1684782" y="2683742"/>
                <a:chExt cx="4978070" cy="3255586"/>
              </a:xfrm>
            </p:grpSpPr>
            <p:sp>
              <p:nvSpPr>
                <p:cNvPr id="237" name="矩形 5"/>
                <p:cNvSpPr/>
                <p:nvPr/>
              </p:nvSpPr>
              <p:spPr>
                <a:xfrm>
                  <a:off x="1684782" y="4054555"/>
                  <a:ext cx="4978070" cy="856663"/>
                </a:xfrm>
                <a:custGeom>
                  <a:avLst/>
                  <a:gdLst>
                    <a:gd name="connsiteX0" fmla="*/ 0 w 2736386"/>
                    <a:gd name="connsiteY0" fmla="*/ 0 h 570017"/>
                    <a:gd name="connsiteX1" fmla="*/ 2736386 w 2736386"/>
                    <a:gd name="connsiteY1" fmla="*/ 0 h 570017"/>
                    <a:gd name="connsiteX2" fmla="*/ 2736386 w 2736386"/>
                    <a:gd name="connsiteY2" fmla="*/ 570017 h 570017"/>
                    <a:gd name="connsiteX3" fmla="*/ 0 w 2736386"/>
                    <a:gd name="connsiteY3" fmla="*/ 570017 h 570017"/>
                    <a:gd name="connsiteX4" fmla="*/ 0 w 2736386"/>
                    <a:gd name="connsiteY4" fmla="*/ 0 h 570017"/>
                    <a:gd name="connsiteX0" fmla="*/ 0 w 2736386"/>
                    <a:gd name="connsiteY0" fmla="*/ 0 h 570017"/>
                    <a:gd name="connsiteX1" fmla="*/ 2736386 w 2736386"/>
                    <a:gd name="connsiteY1" fmla="*/ 0 h 570017"/>
                    <a:gd name="connsiteX2" fmla="*/ 2736386 w 2736386"/>
                    <a:gd name="connsiteY2" fmla="*/ 570017 h 570017"/>
                    <a:gd name="connsiteX3" fmla="*/ 1521093 w 2736386"/>
                    <a:gd name="connsiteY3" fmla="*/ 558012 h 570017"/>
                    <a:gd name="connsiteX4" fmla="*/ 0 w 2736386"/>
                    <a:gd name="connsiteY4" fmla="*/ 570017 h 570017"/>
                    <a:gd name="connsiteX5" fmla="*/ 0 w 2736386"/>
                    <a:gd name="connsiteY5" fmla="*/ 0 h 570017"/>
                    <a:gd name="connsiteX0" fmla="*/ 0 w 2736386"/>
                    <a:gd name="connsiteY0" fmla="*/ 0 h 570017"/>
                    <a:gd name="connsiteX1" fmla="*/ 2736386 w 2736386"/>
                    <a:gd name="connsiteY1" fmla="*/ 0 h 570017"/>
                    <a:gd name="connsiteX2" fmla="*/ 2736386 w 2736386"/>
                    <a:gd name="connsiteY2" fmla="*/ 570017 h 570017"/>
                    <a:gd name="connsiteX3" fmla="*/ 2174235 w 2736386"/>
                    <a:gd name="connsiteY3" fmla="*/ 567342 h 570017"/>
                    <a:gd name="connsiteX4" fmla="*/ 0 w 2736386"/>
                    <a:gd name="connsiteY4" fmla="*/ 570017 h 570017"/>
                    <a:gd name="connsiteX5" fmla="*/ 0 w 2736386"/>
                    <a:gd name="connsiteY5" fmla="*/ 0 h 570017"/>
                    <a:gd name="connsiteX0" fmla="*/ 0 w 2736386"/>
                    <a:gd name="connsiteY0" fmla="*/ 0 h 570017"/>
                    <a:gd name="connsiteX1" fmla="*/ 2736386 w 2736386"/>
                    <a:gd name="connsiteY1" fmla="*/ 0 h 570017"/>
                    <a:gd name="connsiteX2" fmla="*/ 2727055 w 2736386"/>
                    <a:gd name="connsiteY2" fmla="*/ 374074 h 570017"/>
                    <a:gd name="connsiteX3" fmla="*/ 2174235 w 2736386"/>
                    <a:gd name="connsiteY3" fmla="*/ 567342 h 570017"/>
                    <a:gd name="connsiteX4" fmla="*/ 0 w 2736386"/>
                    <a:gd name="connsiteY4" fmla="*/ 570017 h 570017"/>
                    <a:gd name="connsiteX5" fmla="*/ 0 w 2736386"/>
                    <a:gd name="connsiteY5" fmla="*/ 0 h 570017"/>
                    <a:gd name="connsiteX0" fmla="*/ 0 w 2736386"/>
                    <a:gd name="connsiteY0" fmla="*/ 0 h 570017"/>
                    <a:gd name="connsiteX1" fmla="*/ 2736386 w 2736386"/>
                    <a:gd name="connsiteY1" fmla="*/ 0 h 570017"/>
                    <a:gd name="connsiteX2" fmla="*/ 2736385 w 2736386"/>
                    <a:gd name="connsiteY2" fmla="*/ 383405 h 570017"/>
                    <a:gd name="connsiteX3" fmla="*/ 2174235 w 2736386"/>
                    <a:gd name="connsiteY3" fmla="*/ 567342 h 570017"/>
                    <a:gd name="connsiteX4" fmla="*/ 0 w 2736386"/>
                    <a:gd name="connsiteY4" fmla="*/ 570017 h 570017"/>
                    <a:gd name="connsiteX5" fmla="*/ 0 w 2736386"/>
                    <a:gd name="connsiteY5" fmla="*/ 0 h 5700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736386" h="570017">
                      <a:moveTo>
                        <a:pt x="0" y="0"/>
                      </a:moveTo>
                      <a:lnTo>
                        <a:pt x="2736386" y="0"/>
                      </a:lnTo>
                      <a:cubicBezTo>
                        <a:pt x="2736386" y="127802"/>
                        <a:pt x="2736385" y="255603"/>
                        <a:pt x="2736385" y="383405"/>
                      </a:cubicBezTo>
                      <a:lnTo>
                        <a:pt x="2174235" y="567342"/>
                      </a:lnTo>
                      <a:lnTo>
                        <a:pt x="0" y="57001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 w="1905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238" name="矩形 6"/>
                <p:cNvSpPr/>
                <p:nvPr/>
              </p:nvSpPr>
              <p:spPr>
                <a:xfrm>
                  <a:off x="2225877" y="2683742"/>
                  <a:ext cx="2380816" cy="1370813"/>
                </a:xfrm>
                <a:custGeom>
                  <a:avLst/>
                  <a:gdLst>
                    <a:gd name="connsiteX0" fmla="*/ 0 w 1759103"/>
                    <a:gd name="connsiteY0" fmla="*/ 0 h 912128"/>
                    <a:gd name="connsiteX1" fmla="*/ 1759103 w 1759103"/>
                    <a:gd name="connsiteY1" fmla="*/ 0 h 912128"/>
                    <a:gd name="connsiteX2" fmla="*/ 1759103 w 1759103"/>
                    <a:gd name="connsiteY2" fmla="*/ 912128 h 912128"/>
                    <a:gd name="connsiteX3" fmla="*/ 0 w 1759103"/>
                    <a:gd name="connsiteY3" fmla="*/ 912128 h 912128"/>
                    <a:gd name="connsiteX4" fmla="*/ 0 w 1759103"/>
                    <a:gd name="connsiteY4" fmla="*/ 0 h 912128"/>
                    <a:gd name="connsiteX0" fmla="*/ 0 w 1759103"/>
                    <a:gd name="connsiteY0" fmla="*/ 0 h 912128"/>
                    <a:gd name="connsiteX1" fmla="*/ 1432532 w 1759103"/>
                    <a:gd name="connsiteY1" fmla="*/ 0 h 912128"/>
                    <a:gd name="connsiteX2" fmla="*/ 1759103 w 1759103"/>
                    <a:gd name="connsiteY2" fmla="*/ 912128 h 912128"/>
                    <a:gd name="connsiteX3" fmla="*/ 0 w 1759103"/>
                    <a:gd name="connsiteY3" fmla="*/ 912128 h 912128"/>
                    <a:gd name="connsiteX4" fmla="*/ 0 w 1759103"/>
                    <a:gd name="connsiteY4" fmla="*/ 0 h 9121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59103" h="912128">
                      <a:moveTo>
                        <a:pt x="0" y="0"/>
                      </a:moveTo>
                      <a:lnTo>
                        <a:pt x="1432532" y="0"/>
                      </a:lnTo>
                      <a:lnTo>
                        <a:pt x="1759103" y="912128"/>
                      </a:lnTo>
                      <a:lnTo>
                        <a:pt x="0" y="91212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 w="1905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239" name="矩形 238"/>
                <p:cNvSpPr/>
                <p:nvPr/>
              </p:nvSpPr>
              <p:spPr>
                <a:xfrm>
                  <a:off x="2235817" y="4911218"/>
                  <a:ext cx="3344846" cy="102811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905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  <p:grpSp>
            <p:nvGrpSpPr>
              <p:cNvPr id="234" name="群組 233"/>
              <p:cNvGrpSpPr/>
              <p:nvPr/>
            </p:nvGrpSpPr>
            <p:grpSpPr>
              <a:xfrm>
                <a:off x="5690281" y="2719553"/>
                <a:ext cx="1559759" cy="3230490"/>
                <a:chOff x="4162484" y="2957042"/>
                <a:chExt cx="1329526" cy="2753644"/>
              </a:xfrm>
            </p:grpSpPr>
            <p:sp>
              <p:nvSpPr>
                <p:cNvPr id="235" name="橢圓 234"/>
                <p:cNvSpPr/>
                <p:nvPr/>
              </p:nvSpPr>
              <p:spPr>
                <a:xfrm>
                  <a:off x="4784576" y="2957042"/>
                  <a:ext cx="432048" cy="43204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236" name="手繪多邊形 235"/>
                <p:cNvSpPr/>
                <p:nvPr/>
              </p:nvSpPr>
              <p:spPr>
                <a:xfrm>
                  <a:off x="4162484" y="3329797"/>
                  <a:ext cx="1329526" cy="2380889"/>
                </a:xfrm>
                <a:custGeom>
                  <a:avLst/>
                  <a:gdLst>
                    <a:gd name="connsiteX0" fmla="*/ 888520 w 1725283"/>
                    <a:gd name="connsiteY0" fmla="*/ 8627 h 2424023"/>
                    <a:gd name="connsiteX1" fmla="*/ 612475 w 1725283"/>
                    <a:gd name="connsiteY1" fmla="*/ 388189 h 2424023"/>
                    <a:gd name="connsiteX2" fmla="*/ 0 w 1725283"/>
                    <a:gd name="connsiteY2" fmla="*/ 621102 h 2424023"/>
                    <a:gd name="connsiteX3" fmla="*/ 112143 w 1725283"/>
                    <a:gd name="connsiteY3" fmla="*/ 707366 h 2424023"/>
                    <a:gd name="connsiteX4" fmla="*/ 534837 w 1725283"/>
                    <a:gd name="connsiteY4" fmla="*/ 621102 h 2424023"/>
                    <a:gd name="connsiteX5" fmla="*/ 888520 w 1725283"/>
                    <a:gd name="connsiteY5" fmla="*/ 457200 h 2424023"/>
                    <a:gd name="connsiteX6" fmla="*/ 888520 w 1725283"/>
                    <a:gd name="connsiteY6" fmla="*/ 1362974 h 2424023"/>
                    <a:gd name="connsiteX7" fmla="*/ 500332 w 1725283"/>
                    <a:gd name="connsiteY7" fmla="*/ 2346385 h 2424023"/>
                    <a:gd name="connsiteX8" fmla="*/ 621101 w 1725283"/>
                    <a:gd name="connsiteY8" fmla="*/ 2355012 h 2424023"/>
                    <a:gd name="connsiteX9" fmla="*/ 1121434 w 1725283"/>
                    <a:gd name="connsiteY9" fmla="*/ 1423359 h 2424023"/>
                    <a:gd name="connsiteX10" fmla="*/ 1535501 w 1725283"/>
                    <a:gd name="connsiteY10" fmla="*/ 2424023 h 2424023"/>
                    <a:gd name="connsiteX11" fmla="*/ 1725283 w 1725283"/>
                    <a:gd name="connsiteY11" fmla="*/ 2424023 h 2424023"/>
                    <a:gd name="connsiteX12" fmla="*/ 1293962 w 1725283"/>
                    <a:gd name="connsiteY12" fmla="*/ 1224951 h 2424023"/>
                    <a:gd name="connsiteX13" fmla="*/ 1147313 w 1725283"/>
                    <a:gd name="connsiteY13" fmla="*/ 0 h 2424023"/>
                    <a:gd name="connsiteX14" fmla="*/ 888520 w 1725283"/>
                    <a:gd name="connsiteY14" fmla="*/ 8627 h 2424023"/>
                    <a:gd name="connsiteX0" fmla="*/ 888520 w 1725283"/>
                    <a:gd name="connsiteY0" fmla="*/ 8627 h 2424023"/>
                    <a:gd name="connsiteX1" fmla="*/ 612475 w 1725283"/>
                    <a:gd name="connsiteY1" fmla="*/ 388189 h 2424023"/>
                    <a:gd name="connsiteX2" fmla="*/ 0 w 1725283"/>
                    <a:gd name="connsiteY2" fmla="*/ 621102 h 2424023"/>
                    <a:gd name="connsiteX3" fmla="*/ 112143 w 1725283"/>
                    <a:gd name="connsiteY3" fmla="*/ 707366 h 2424023"/>
                    <a:gd name="connsiteX4" fmla="*/ 534837 w 1725283"/>
                    <a:gd name="connsiteY4" fmla="*/ 621102 h 2424023"/>
                    <a:gd name="connsiteX5" fmla="*/ 888520 w 1725283"/>
                    <a:gd name="connsiteY5" fmla="*/ 457200 h 2424023"/>
                    <a:gd name="connsiteX6" fmla="*/ 923025 w 1725283"/>
                    <a:gd name="connsiteY6" fmla="*/ 1052424 h 2424023"/>
                    <a:gd name="connsiteX7" fmla="*/ 500332 w 1725283"/>
                    <a:gd name="connsiteY7" fmla="*/ 2346385 h 2424023"/>
                    <a:gd name="connsiteX8" fmla="*/ 621101 w 1725283"/>
                    <a:gd name="connsiteY8" fmla="*/ 2355012 h 2424023"/>
                    <a:gd name="connsiteX9" fmla="*/ 1121434 w 1725283"/>
                    <a:gd name="connsiteY9" fmla="*/ 1423359 h 2424023"/>
                    <a:gd name="connsiteX10" fmla="*/ 1535501 w 1725283"/>
                    <a:gd name="connsiteY10" fmla="*/ 2424023 h 2424023"/>
                    <a:gd name="connsiteX11" fmla="*/ 1725283 w 1725283"/>
                    <a:gd name="connsiteY11" fmla="*/ 2424023 h 2424023"/>
                    <a:gd name="connsiteX12" fmla="*/ 1293962 w 1725283"/>
                    <a:gd name="connsiteY12" fmla="*/ 1224951 h 2424023"/>
                    <a:gd name="connsiteX13" fmla="*/ 1147313 w 1725283"/>
                    <a:gd name="connsiteY13" fmla="*/ 0 h 2424023"/>
                    <a:gd name="connsiteX14" fmla="*/ 888520 w 1725283"/>
                    <a:gd name="connsiteY14" fmla="*/ 8627 h 2424023"/>
                    <a:gd name="connsiteX0" fmla="*/ 888520 w 1725283"/>
                    <a:gd name="connsiteY0" fmla="*/ 8627 h 2424023"/>
                    <a:gd name="connsiteX1" fmla="*/ 612475 w 1725283"/>
                    <a:gd name="connsiteY1" fmla="*/ 388189 h 2424023"/>
                    <a:gd name="connsiteX2" fmla="*/ 0 w 1725283"/>
                    <a:gd name="connsiteY2" fmla="*/ 621102 h 2424023"/>
                    <a:gd name="connsiteX3" fmla="*/ 112143 w 1725283"/>
                    <a:gd name="connsiteY3" fmla="*/ 707366 h 2424023"/>
                    <a:gd name="connsiteX4" fmla="*/ 534837 w 1725283"/>
                    <a:gd name="connsiteY4" fmla="*/ 621102 h 2424023"/>
                    <a:gd name="connsiteX5" fmla="*/ 888520 w 1725283"/>
                    <a:gd name="connsiteY5" fmla="*/ 457200 h 2424023"/>
                    <a:gd name="connsiteX6" fmla="*/ 923025 w 1725283"/>
                    <a:gd name="connsiteY6" fmla="*/ 1052424 h 2424023"/>
                    <a:gd name="connsiteX7" fmla="*/ 500332 w 1725283"/>
                    <a:gd name="connsiteY7" fmla="*/ 2346385 h 2424023"/>
                    <a:gd name="connsiteX8" fmla="*/ 621101 w 1725283"/>
                    <a:gd name="connsiteY8" fmla="*/ 2355012 h 2424023"/>
                    <a:gd name="connsiteX9" fmla="*/ 1121434 w 1725283"/>
                    <a:gd name="connsiteY9" fmla="*/ 1423359 h 2424023"/>
                    <a:gd name="connsiteX10" fmla="*/ 1535501 w 1725283"/>
                    <a:gd name="connsiteY10" fmla="*/ 2424023 h 2424023"/>
                    <a:gd name="connsiteX11" fmla="*/ 1725283 w 1725283"/>
                    <a:gd name="connsiteY11" fmla="*/ 2424023 h 2424023"/>
                    <a:gd name="connsiteX12" fmla="*/ 1285336 w 1725283"/>
                    <a:gd name="connsiteY12" fmla="*/ 957533 h 2424023"/>
                    <a:gd name="connsiteX13" fmla="*/ 1147313 w 1725283"/>
                    <a:gd name="connsiteY13" fmla="*/ 0 h 2424023"/>
                    <a:gd name="connsiteX14" fmla="*/ 888520 w 1725283"/>
                    <a:gd name="connsiteY14" fmla="*/ 8627 h 2424023"/>
                    <a:gd name="connsiteX0" fmla="*/ 888520 w 1725283"/>
                    <a:gd name="connsiteY0" fmla="*/ 77638 h 2493034"/>
                    <a:gd name="connsiteX1" fmla="*/ 612475 w 1725283"/>
                    <a:gd name="connsiteY1" fmla="*/ 457200 h 2493034"/>
                    <a:gd name="connsiteX2" fmla="*/ 0 w 1725283"/>
                    <a:gd name="connsiteY2" fmla="*/ 690113 h 2493034"/>
                    <a:gd name="connsiteX3" fmla="*/ 112143 w 1725283"/>
                    <a:gd name="connsiteY3" fmla="*/ 776377 h 2493034"/>
                    <a:gd name="connsiteX4" fmla="*/ 534837 w 1725283"/>
                    <a:gd name="connsiteY4" fmla="*/ 690113 h 2493034"/>
                    <a:gd name="connsiteX5" fmla="*/ 888520 w 1725283"/>
                    <a:gd name="connsiteY5" fmla="*/ 526211 h 2493034"/>
                    <a:gd name="connsiteX6" fmla="*/ 923025 w 1725283"/>
                    <a:gd name="connsiteY6" fmla="*/ 1121435 h 2493034"/>
                    <a:gd name="connsiteX7" fmla="*/ 500332 w 1725283"/>
                    <a:gd name="connsiteY7" fmla="*/ 2415396 h 2493034"/>
                    <a:gd name="connsiteX8" fmla="*/ 621101 w 1725283"/>
                    <a:gd name="connsiteY8" fmla="*/ 2424023 h 2493034"/>
                    <a:gd name="connsiteX9" fmla="*/ 1121434 w 1725283"/>
                    <a:gd name="connsiteY9" fmla="*/ 1492370 h 2493034"/>
                    <a:gd name="connsiteX10" fmla="*/ 1535501 w 1725283"/>
                    <a:gd name="connsiteY10" fmla="*/ 2493034 h 2493034"/>
                    <a:gd name="connsiteX11" fmla="*/ 1725283 w 1725283"/>
                    <a:gd name="connsiteY11" fmla="*/ 2493034 h 2493034"/>
                    <a:gd name="connsiteX12" fmla="*/ 1285336 w 1725283"/>
                    <a:gd name="connsiteY12" fmla="*/ 1026544 h 2493034"/>
                    <a:gd name="connsiteX13" fmla="*/ 1104181 w 1725283"/>
                    <a:gd name="connsiteY13" fmla="*/ 0 h 2493034"/>
                    <a:gd name="connsiteX14" fmla="*/ 888520 w 1725283"/>
                    <a:gd name="connsiteY14" fmla="*/ 77638 h 2493034"/>
                    <a:gd name="connsiteX0" fmla="*/ 974784 w 1725283"/>
                    <a:gd name="connsiteY0" fmla="*/ 0 h 2510286"/>
                    <a:gd name="connsiteX1" fmla="*/ 612475 w 1725283"/>
                    <a:gd name="connsiteY1" fmla="*/ 474452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534837 w 1725283"/>
                    <a:gd name="connsiteY4" fmla="*/ 707365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500332 w 1725283"/>
                    <a:gd name="connsiteY7" fmla="*/ 2432648 h 2510286"/>
                    <a:gd name="connsiteX8" fmla="*/ 621101 w 1725283"/>
                    <a:gd name="connsiteY8" fmla="*/ 2441275 h 2510286"/>
                    <a:gd name="connsiteX9" fmla="*/ 1121434 w 1725283"/>
                    <a:gd name="connsiteY9" fmla="*/ 150962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612475 w 1725283"/>
                    <a:gd name="connsiteY1" fmla="*/ 474452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500332 w 1725283"/>
                    <a:gd name="connsiteY7" fmla="*/ 2432648 h 2510286"/>
                    <a:gd name="connsiteX8" fmla="*/ 621101 w 1725283"/>
                    <a:gd name="connsiteY8" fmla="*/ 2441275 h 2510286"/>
                    <a:gd name="connsiteX9" fmla="*/ 1121434 w 1725283"/>
                    <a:gd name="connsiteY9" fmla="*/ 150962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500332 w 1725283"/>
                    <a:gd name="connsiteY7" fmla="*/ 2432648 h 2510286"/>
                    <a:gd name="connsiteX8" fmla="*/ 621101 w 1725283"/>
                    <a:gd name="connsiteY8" fmla="*/ 2441275 h 2510286"/>
                    <a:gd name="connsiteX9" fmla="*/ 1121434 w 1725283"/>
                    <a:gd name="connsiteY9" fmla="*/ 150962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500332 w 1725283"/>
                    <a:gd name="connsiteY7" fmla="*/ 2432648 h 2510286"/>
                    <a:gd name="connsiteX8" fmla="*/ 621101 w 1725283"/>
                    <a:gd name="connsiteY8" fmla="*/ 2441275 h 2510286"/>
                    <a:gd name="connsiteX9" fmla="*/ 1130061 w 1725283"/>
                    <a:gd name="connsiteY9" fmla="*/ 141473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500332 w 1725283"/>
                    <a:gd name="connsiteY7" fmla="*/ 2432648 h 2510286"/>
                    <a:gd name="connsiteX8" fmla="*/ 871267 w 1725283"/>
                    <a:gd name="connsiteY8" fmla="*/ 2475781 h 2510286"/>
                    <a:gd name="connsiteX9" fmla="*/ 1130061 w 1725283"/>
                    <a:gd name="connsiteY9" fmla="*/ 141473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71267 w 1725283"/>
                    <a:gd name="connsiteY8" fmla="*/ 2475781 h 2510286"/>
                    <a:gd name="connsiteX9" fmla="*/ 1130061 w 1725283"/>
                    <a:gd name="connsiteY9" fmla="*/ 141473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54015 w 1725283"/>
                    <a:gd name="connsiteY8" fmla="*/ 2406770 h 2510286"/>
                    <a:gd name="connsiteX9" fmla="*/ 1130061 w 1725283"/>
                    <a:gd name="connsiteY9" fmla="*/ 141473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54015 w 1725283"/>
                    <a:gd name="connsiteY8" fmla="*/ 2406770 h 2510286"/>
                    <a:gd name="connsiteX9" fmla="*/ 1130061 w 1725283"/>
                    <a:gd name="connsiteY9" fmla="*/ 1414732 h 2510286"/>
                    <a:gd name="connsiteX10" fmla="*/ 1362973 w 1725283"/>
                    <a:gd name="connsiteY10" fmla="*/ 2372263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54015 w 1725283"/>
                    <a:gd name="connsiteY8" fmla="*/ 2406770 h 2510286"/>
                    <a:gd name="connsiteX9" fmla="*/ 1130061 w 1725283"/>
                    <a:gd name="connsiteY9" fmla="*/ 1414732 h 2510286"/>
                    <a:gd name="connsiteX10" fmla="*/ 1362973 w 1725283"/>
                    <a:gd name="connsiteY10" fmla="*/ 2372263 h 2510286"/>
                    <a:gd name="connsiteX11" fmla="*/ 1725283 w 1725283"/>
                    <a:gd name="connsiteY11" fmla="*/ 2510286 h 2510286"/>
                    <a:gd name="connsiteX12" fmla="*/ 1509622 w 1725283"/>
                    <a:gd name="connsiteY12" fmla="*/ 2372263 h 2510286"/>
                    <a:gd name="connsiteX13" fmla="*/ 1285336 w 1725283"/>
                    <a:gd name="connsiteY13" fmla="*/ 1043796 h 2510286"/>
                    <a:gd name="connsiteX14" fmla="*/ 1104181 w 1725283"/>
                    <a:gd name="connsiteY14" fmla="*/ 17252 h 2510286"/>
                    <a:gd name="connsiteX15" fmla="*/ 974784 w 1725283"/>
                    <a:gd name="connsiteY15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54015 w 1725283"/>
                    <a:gd name="connsiteY8" fmla="*/ 2406770 h 2510286"/>
                    <a:gd name="connsiteX9" fmla="*/ 1130061 w 1725283"/>
                    <a:gd name="connsiteY9" fmla="*/ 1414732 h 2510286"/>
                    <a:gd name="connsiteX10" fmla="*/ 1362973 w 1725283"/>
                    <a:gd name="connsiteY10" fmla="*/ 2372263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722"/>
                    <a:gd name="connsiteY0" fmla="*/ 0 h 2613483"/>
                    <a:gd name="connsiteX1" fmla="*/ 543463 w 1725722"/>
                    <a:gd name="connsiteY1" fmla="*/ 543463 h 2613483"/>
                    <a:gd name="connsiteX2" fmla="*/ 0 w 1725722"/>
                    <a:gd name="connsiteY2" fmla="*/ 707365 h 2613483"/>
                    <a:gd name="connsiteX3" fmla="*/ 112143 w 1725722"/>
                    <a:gd name="connsiteY3" fmla="*/ 793629 h 2613483"/>
                    <a:gd name="connsiteX4" fmla="*/ 681486 w 1725722"/>
                    <a:gd name="connsiteY4" fmla="*/ 655606 h 2613483"/>
                    <a:gd name="connsiteX5" fmla="*/ 888520 w 1725722"/>
                    <a:gd name="connsiteY5" fmla="*/ 543463 h 2613483"/>
                    <a:gd name="connsiteX6" fmla="*/ 923025 w 1725722"/>
                    <a:gd name="connsiteY6" fmla="*/ 1138687 h 2613483"/>
                    <a:gd name="connsiteX7" fmla="*/ 690113 w 1725722"/>
                    <a:gd name="connsiteY7" fmla="*/ 2406768 h 2613483"/>
                    <a:gd name="connsiteX8" fmla="*/ 854015 w 1725722"/>
                    <a:gd name="connsiteY8" fmla="*/ 2406770 h 2613483"/>
                    <a:gd name="connsiteX9" fmla="*/ 1130061 w 1725722"/>
                    <a:gd name="connsiteY9" fmla="*/ 1414732 h 2613483"/>
                    <a:gd name="connsiteX10" fmla="*/ 1362973 w 1725722"/>
                    <a:gd name="connsiteY10" fmla="*/ 2372263 h 2613483"/>
                    <a:gd name="connsiteX11" fmla="*/ 1725283 w 1725722"/>
                    <a:gd name="connsiteY11" fmla="*/ 2510286 h 2613483"/>
                    <a:gd name="connsiteX12" fmla="*/ 1285336 w 1725722"/>
                    <a:gd name="connsiteY12" fmla="*/ 1043796 h 2613483"/>
                    <a:gd name="connsiteX13" fmla="*/ 1104181 w 1725722"/>
                    <a:gd name="connsiteY13" fmla="*/ 17252 h 2613483"/>
                    <a:gd name="connsiteX14" fmla="*/ 974784 w 1725722"/>
                    <a:gd name="connsiteY14" fmla="*/ 0 h 2613483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54015 w 1725283"/>
                    <a:gd name="connsiteY8" fmla="*/ 2406770 h 2510286"/>
                    <a:gd name="connsiteX9" fmla="*/ 1130061 w 1725283"/>
                    <a:gd name="connsiteY9" fmla="*/ 1414732 h 2510286"/>
                    <a:gd name="connsiteX10" fmla="*/ 1362973 w 1725283"/>
                    <a:gd name="connsiteY10" fmla="*/ 2372263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54015 w 1725283"/>
                    <a:gd name="connsiteY8" fmla="*/ 2406770 h 2510286"/>
                    <a:gd name="connsiteX9" fmla="*/ 1130061 w 1725283"/>
                    <a:gd name="connsiteY9" fmla="*/ 1414732 h 2510286"/>
                    <a:gd name="connsiteX10" fmla="*/ 1362973 w 1725283"/>
                    <a:gd name="connsiteY10" fmla="*/ 2372263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587260"/>
                    <a:gd name="connsiteY0" fmla="*/ 0 h 2406770"/>
                    <a:gd name="connsiteX1" fmla="*/ 543463 w 1587260"/>
                    <a:gd name="connsiteY1" fmla="*/ 543463 h 2406770"/>
                    <a:gd name="connsiteX2" fmla="*/ 0 w 1587260"/>
                    <a:gd name="connsiteY2" fmla="*/ 707365 h 2406770"/>
                    <a:gd name="connsiteX3" fmla="*/ 112143 w 1587260"/>
                    <a:gd name="connsiteY3" fmla="*/ 793629 h 2406770"/>
                    <a:gd name="connsiteX4" fmla="*/ 681486 w 1587260"/>
                    <a:gd name="connsiteY4" fmla="*/ 655606 h 2406770"/>
                    <a:gd name="connsiteX5" fmla="*/ 888520 w 1587260"/>
                    <a:gd name="connsiteY5" fmla="*/ 543463 h 2406770"/>
                    <a:gd name="connsiteX6" fmla="*/ 923025 w 1587260"/>
                    <a:gd name="connsiteY6" fmla="*/ 1138687 h 2406770"/>
                    <a:gd name="connsiteX7" fmla="*/ 690113 w 1587260"/>
                    <a:gd name="connsiteY7" fmla="*/ 2406768 h 2406770"/>
                    <a:gd name="connsiteX8" fmla="*/ 854015 w 1587260"/>
                    <a:gd name="connsiteY8" fmla="*/ 2406770 h 2406770"/>
                    <a:gd name="connsiteX9" fmla="*/ 1130061 w 1587260"/>
                    <a:gd name="connsiteY9" fmla="*/ 1414732 h 2406770"/>
                    <a:gd name="connsiteX10" fmla="*/ 1362973 w 1587260"/>
                    <a:gd name="connsiteY10" fmla="*/ 2372263 h 2406770"/>
                    <a:gd name="connsiteX11" fmla="*/ 1587260 w 1587260"/>
                    <a:gd name="connsiteY11" fmla="*/ 2398142 h 2406770"/>
                    <a:gd name="connsiteX12" fmla="*/ 1285336 w 1587260"/>
                    <a:gd name="connsiteY12" fmla="*/ 1043796 h 2406770"/>
                    <a:gd name="connsiteX13" fmla="*/ 1104181 w 1587260"/>
                    <a:gd name="connsiteY13" fmla="*/ 17252 h 2406770"/>
                    <a:gd name="connsiteX14" fmla="*/ 974784 w 1587260"/>
                    <a:gd name="connsiteY14" fmla="*/ 0 h 2406770"/>
                    <a:gd name="connsiteX0" fmla="*/ 974784 w 1587260"/>
                    <a:gd name="connsiteY0" fmla="*/ 0 h 2406770"/>
                    <a:gd name="connsiteX1" fmla="*/ 543463 w 1587260"/>
                    <a:gd name="connsiteY1" fmla="*/ 543463 h 2406770"/>
                    <a:gd name="connsiteX2" fmla="*/ 0 w 1587260"/>
                    <a:gd name="connsiteY2" fmla="*/ 707365 h 2406770"/>
                    <a:gd name="connsiteX3" fmla="*/ 112143 w 1587260"/>
                    <a:gd name="connsiteY3" fmla="*/ 793629 h 2406770"/>
                    <a:gd name="connsiteX4" fmla="*/ 681486 w 1587260"/>
                    <a:gd name="connsiteY4" fmla="*/ 655606 h 2406770"/>
                    <a:gd name="connsiteX5" fmla="*/ 888520 w 1587260"/>
                    <a:gd name="connsiteY5" fmla="*/ 543463 h 2406770"/>
                    <a:gd name="connsiteX6" fmla="*/ 923025 w 1587260"/>
                    <a:gd name="connsiteY6" fmla="*/ 1138687 h 2406770"/>
                    <a:gd name="connsiteX7" fmla="*/ 690113 w 1587260"/>
                    <a:gd name="connsiteY7" fmla="*/ 2406768 h 2406770"/>
                    <a:gd name="connsiteX8" fmla="*/ 854015 w 1587260"/>
                    <a:gd name="connsiteY8" fmla="*/ 2406770 h 2406770"/>
                    <a:gd name="connsiteX9" fmla="*/ 1130061 w 1587260"/>
                    <a:gd name="connsiteY9" fmla="*/ 1414732 h 2406770"/>
                    <a:gd name="connsiteX10" fmla="*/ 1362973 w 1587260"/>
                    <a:gd name="connsiteY10" fmla="*/ 2372263 h 2406770"/>
                    <a:gd name="connsiteX11" fmla="*/ 1587260 w 1587260"/>
                    <a:gd name="connsiteY11" fmla="*/ 2398142 h 2406770"/>
                    <a:gd name="connsiteX12" fmla="*/ 1285336 w 1587260"/>
                    <a:gd name="connsiteY12" fmla="*/ 1043796 h 2406770"/>
                    <a:gd name="connsiteX13" fmla="*/ 1104181 w 1587260"/>
                    <a:gd name="connsiteY13" fmla="*/ 17252 h 2406770"/>
                    <a:gd name="connsiteX14" fmla="*/ 974784 w 1587260"/>
                    <a:gd name="connsiteY14" fmla="*/ 0 h 2406770"/>
                    <a:gd name="connsiteX0" fmla="*/ 974784 w 1587260"/>
                    <a:gd name="connsiteY0" fmla="*/ 0 h 2406770"/>
                    <a:gd name="connsiteX1" fmla="*/ 543463 w 1587260"/>
                    <a:gd name="connsiteY1" fmla="*/ 543463 h 2406770"/>
                    <a:gd name="connsiteX2" fmla="*/ 0 w 1587260"/>
                    <a:gd name="connsiteY2" fmla="*/ 707365 h 2406770"/>
                    <a:gd name="connsiteX3" fmla="*/ 112143 w 1587260"/>
                    <a:gd name="connsiteY3" fmla="*/ 793629 h 2406770"/>
                    <a:gd name="connsiteX4" fmla="*/ 681486 w 1587260"/>
                    <a:gd name="connsiteY4" fmla="*/ 655606 h 2406770"/>
                    <a:gd name="connsiteX5" fmla="*/ 888520 w 1587260"/>
                    <a:gd name="connsiteY5" fmla="*/ 543463 h 2406770"/>
                    <a:gd name="connsiteX6" fmla="*/ 923025 w 1587260"/>
                    <a:gd name="connsiteY6" fmla="*/ 1138687 h 2406770"/>
                    <a:gd name="connsiteX7" fmla="*/ 690113 w 1587260"/>
                    <a:gd name="connsiteY7" fmla="*/ 2406768 h 2406770"/>
                    <a:gd name="connsiteX8" fmla="*/ 854015 w 1587260"/>
                    <a:gd name="connsiteY8" fmla="*/ 2406770 h 2406770"/>
                    <a:gd name="connsiteX9" fmla="*/ 1130061 w 1587260"/>
                    <a:gd name="connsiteY9" fmla="*/ 1414732 h 2406770"/>
                    <a:gd name="connsiteX10" fmla="*/ 1362973 w 1587260"/>
                    <a:gd name="connsiteY10" fmla="*/ 2372263 h 2406770"/>
                    <a:gd name="connsiteX11" fmla="*/ 1587260 w 1587260"/>
                    <a:gd name="connsiteY11" fmla="*/ 2398142 h 2406770"/>
                    <a:gd name="connsiteX12" fmla="*/ 1285336 w 1587260"/>
                    <a:gd name="connsiteY12" fmla="*/ 1043796 h 2406770"/>
                    <a:gd name="connsiteX13" fmla="*/ 1104181 w 1587260"/>
                    <a:gd name="connsiteY13" fmla="*/ 17252 h 2406770"/>
                    <a:gd name="connsiteX14" fmla="*/ 974784 w 1587260"/>
                    <a:gd name="connsiteY14" fmla="*/ 0 h 2406770"/>
                    <a:gd name="connsiteX0" fmla="*/ 974784 w 1552754"/>
                    <a:gd name="connsiteY0" fmla="*/ 0 h 2406770"/>
                    <a:gd name="connsiteX1" fmla="*/ 543463 w 1552754"/>
                    <a:gd name="connsiteY1" fmla="*/ 543463 h 2406770"/>
                    <a:gd name="connsiteX2" fmla="*/ 0 w 1552754"/>
                    <a:gd name="connsiteY2" fmla="*/ 707365 h 2406770"/>
                    <a:gd name="connsiteX3" fmla="*/ 112143 w 1552754"/>
                    <a:gd name="connsiteY3" fmla="*/ 793629 h 2406770"/>
                    <a:gd name="connsiteX4" fmla="*/ 681486 w 1552754"/>
                    <a:gd name="connsiteY4" fmla="*/ 655606 h 2406770"/>
                    <a:gd name="connsiteX5" fmla="*/ 888520 w 1552754"/>
                    <a:gd name="connsiteY5" fmla="*/ 543463 h 2406770"/>
                    <a:gd name="connsiteX6" fmla="*/ 923025 w 1552754"/>
                    <a:gd name="connsiteY6" fmla="*/ 1138687 h 2406770"/>
                    <a:gd name="connsiteX7" fmla="*/ 690113 w 1552754"/>
                    <a:gd name="connsiteY7" fmla="*/ 2406768 h 2406770"/>
                    <a:gd name="connsiteX8" fmla="*/ 854015 w 1552754"/>
                    <a:gd name="connsiteY8" fmla="*/ 2406770 h 2406770"/>
                    <a:gd name="connsiteX9" fmla="*/ 1130061 w 1552754"/>
                    <a:gd name="connsiteY9" fmla="*/ 1414732 h 2406770"/>
                    <a:gd name="connsiteX10" fmla="*/ 1362973 w 1552754"/>
                    <a:gd name="connsiteY10" fmla="*/ 2372263 h 2406770"/>
                    <a:gd name="connsiteX11" fmla="*/ 1552754 w 1552754"/>
                    <a:gd name="connsiteY11" fmla="*/ 2380889 h 2406770"/>
                    <a:gd name="connsiteX12" fmla="*/ 1285336 w 1552754"/>
                    <a:gd name="connsiteY12" fmla="*/ 1043796 h 2406770"/>
                    <a:gd name="connsiteX13" fmla="*/ 1104181 w 1552754"/>
                    <a:gd name="connsiteY13" fmla="*/ 17252 h 2406770"/>
                    <a:gd name="connsiteX14" fmla="*/ 974784 w 1552754"/>
                    <a:gd name="connsiteY14" fmla="*/ 0 h 2406770"/>
                    <a:gd name="connsiteX0" fmla="*/ 974784 w 1552754"/>
                    <a:gd name="connsiteY0" fmla="*/ 0 h 2406770"/>
                    <a:gd name="connsiteX1" fmla="*/ 543463 w 1552754"/>
                    <a:gd name="connsiteY1" fmla="*/ 543463 h 2406770"/>
                    <a:gd name="connsiteX2" fmla="*/ 0 w 1552754"/>
                    <a:gd name="connsiteY2" fmla="*/ 707365 h 2406770"/>
                    <a:gd name="connsiteX3" fmla="*/ 112143 w 1552754"/>
                    <a:gd name="connsiteY3" fmla="*/ 793629 h 2406770"/>
                    <a:gd name="connsiteX4" fmla="*/ 681486 w 1552754"/>
                    <a:gd name="connsiteY4" fmla="*/ 655606 h 2406770"/>
                    <a:gd name="connsiteX5" fmla="*/ 888520 w 1552754"/>
                    <a:gd name="connsiteY5" fmla="*/ 543463 h 2406770"/>
                    <a:gd name="connsiteX6" fmla="*/ 923025 w 1552754"/>
                    <a:gd name="connsiteY6" fmla="*/ 1138687 h 2406770"/>
                    <a:gd name="connsiteX7" fmla="*/ 690113 w 1552754"/>
                    <a:gd name="connsiteY7" fmla="*/ 2406768 h 2406770"/>
                    <a:gd name="connsiteX8" fmla="*/ 854015 w 1552754"/>
                    <a:gd name="connsiteY8" fmla="*/ 2406770 h 2406770"/>
                    <a:gd name="connsiteX9" fmla="*/ 1130061 w 1552754"/>
                    <a:gd name="connsiteY9" fmla="*/ 1414732 h 2406770"/>
                    <a:gd name="connsiteX10" fmla="*/ 1362973 w 1552754"/>
                    <a:gd name="connsiteY10" fmla="*/ 2372263 h 2406770"/>
                    <a:gd name="connsiteX11" fmla="*/ 1552754 w 1552754"/>
                    <a:gd name="connsiteY11" fmla="*/ 2380889 h 2406770"/>
                    <a:gd name="connsiteX12" fmla="*/ 1104181 w 1552754"/>
                    <a:gd name="connsiteY12" fmla="*/ 17252 h 2406770"/>
                    <a:gd name="connsiteX13" fmla="*/ 974784 w 1552754"/>
                    <a:gd name="connsiteY13" fmla="*/ 0 h 2406770"/>
                    <a:gd name="connsiteX0" fmla="*/ 974784 w 1552754"/>
                    <a:gd name="connsiteY0" fmla="*/ 0 h 2406770"/>
                    <a:gd name="connsiteX1" fmla="*/ 543463 w 1552754"/>
                    <a:gd name="connsiteY1" fmla="*/ 543463 h 2406770"/>
                    <a:gd name="connsiteX2" fmla="*/ 0 w 1552754"/>
                    <a:gd name="connsiteY2" fmla="*/ 707365 h 2406770"/>
                    <a:gd name="connsiteX3" fmla="*/ 112143 w 1552754"/>
                    <a:gd name="connsiteY3" fmla="*/ 793629 h 2406770"/>
                    <a:gd name="connsiteX4" fmla="*/ 681486 w 1552754"/>
                    <a:gd name="connsiteY4" fmla="*/ 655606 h 2406770"/>
                    <a:gd name="connsiteX5" fmla="*/ 888520 w 1552754"/>
                    <a:gd name="connsiteY5" fmla="*/ 543463 h 2406770"/>
                    <a:gd name="connsiteX6" fmla="*/ 923025 w 1552754"/>
                    <a:gd name="connsiteY6" fmla="*/ 1138687 h 2406770"/>
                    <a:gd name="connsiteX7" fmla="*/ 690113 w 1552754"/>
                    <a:gd name="connsiteY7" fmla="*/ 2406768 h 2406770"/>
                    <a:gd name="connsiteX8" fmla="*/ 854015 w 1552754"/>
                    <a:gd name="connsiteY8" fmla="*/ 2406770 h 2406770"/>
                    <a:gd name="connsiteX9" fmla="*/ 1130061 w 1552754"/>
                    <a:gd name="connsiteY9" fmla="*/ 1414732 h 2406770"/>
                    <a:gd name="connsiteX10" fmla="*/ 1362973 w 1552754"/>
                    <a:gd name="connsiteY10" fmla="*/ 2372263 h 2406770"/>
                    <a:gd name="connsiteX11" fmla="*/ 1552754 w 1552754"/>
                    <a:gd name="connsiteY11" fmla="*/ 2380889 h 2406770"/>
                    <a:gd name="connsiteX12" fmla="*/ 1104181 w 1552754"/>
                    <a:gd name="connsiteY12" fmla="*/ 17252 h 2406770"/>
                    <a:gd name="connsiteX13" fmla="*/ 974784 w 1552754"/>
                    <a:gd name="connsiteY13" fmla="*/ 0 h 2406770"/>
                    <a:gd name="connsiteX0" fmla="*/ 974784 w 1552754"/>
                    <a:gd name="connsiteY0" fmla="*/ 51759 h 2458529"/>
                    <a:gd name="connsiteX1" fmla="*/ 543463 w 1552754"/>
                    <a:gd name="connsiteY1" fmla="*/ 595222 h 2458529"/>
                    <a:gd name="connsiteX2" fmla="*/ 0 w 1552754"/>
                    <a:gd name="connsiteY2" fmla="*/ 759124 h 2458529"/>
                    <a:gd name="connsiteX3" fmla="*/ 112143 w 1552754"/>
                    <a:gd name="connsiteY3" fmla="*/ 845388 h 2458529"/>
                    <a:gd name="connsiteX4" fmla="*/ 681486 w 1552754"/>
                    <a:gd name="connsiteY4" fmla="*/ 707365 h 2458529"/>
                    <a:gd name="connsiteX5" fmla="*/ 888520 w 1552754"/>
                    <a:gd name="connsiteY5" fmla="*/ 595222 h 2458529"/>
                    <a:gd name="connsiteX6" fmla="*/ 923025 w 1552754"/>
                    <a:gd name="connsiteY6" fmla="*/ 1190446 h 2458529"/>
                    <a:gd name="connsiteX7" fmla="*/ 690113 w 1552754"/>
                    <a:gd name="connsiteY7" fmla="*/ 2458527 h 2458529"/>
                    <a:gd name="connsiteX8" fmla="*/ 854015 w 1552754"/>
                    <a:gd name="connsiteY8" fmla="*/ 2458529 h 2458529"/>
                    <a:gd name="connsiteX9" fmla="*/ 1130061 w 1552754"/>
                    <a:gd name="connsiteY9" fmla="*/ 1466491 h 2458529"/>
                    <a:gd name="connsiteX10" fmla="*/ 1362973 w 1552754"/>
                    <a:gd name="connsiteY10" fmla="*/ 2424022 h 2458529"/>
                    <a:gd name="connsiteX11" fmla="*/ 1552754 w 1552754"/>
                    <a:gd name="connsiteY11" fmla="*/ 2432648 h 2458529"/>
                    <a:gd name="connsiteX12" fmla="*/ 1052422 w 1552754"/>
                    <a:gd name="connsiteY12" fmla="*/ 0 h 2458529"/>
                    <a:gd name="connsiteX13" fmla="*/ 974784 w 1552754"/>
                    <a:gd name="connsiteY13" fmla="*/ 51759 h 2458529"/>
                    <a:gd name="connsiteX0" fmla="*/ 974784 w 1552754"/>
                    <a:gd name="connsiteY0" fmla="*/ 8627 h 2415397"/>
                    <a:gd name="connsiteX1" fmla="*/ 543463 w 1552754"/>
                    <a:gd name="connsiteY1" fmla="*/ 552090 h 2415397"/>
                    <a:gd name="connsiteX2" fmla="*/ 0 w 1552754"/>
                    <a:gd name="connsiteY2" fmla="*/ 715992 h 2415397"/>
                    <a:gd name="connsiteX3" fmla="*/ 112143 w 1552754"/>
                    <a:gd name="connsiteY3" fmla="*/ 802256 h 2415397"/>
                    <a:gd name="connsiteX4" fmla="*/ 681486 w 1552754"/>
                    <a:gd name="connsiteY4" fmla="*/ 664233 h 2415397"/>
                    <a:gd name="connsiteX5" fmla="*/ 888520 w 1552754"/>
                    <a:gd name="connsiteY5" fmla="*/ 552090 h 2415397"/>
                    <a:gd name="connsiteX6" fmla="*/ 923025 w 1552754"/>
                    <a:gd name="connsiteY6" fmla="*/ 1147314 h 2415397"/>
                    <a:gd name="connsiteX7" fmla="*/ 690113 w 1552754"/>
                    <a:gd name="connsiteY7" fmla="*/ 2415395 h 2415397"/>
                    <a:gd name="connsiteX8" fmla="*/ 854015 w 1552754"/>
                    <a:gd name="connsiteY8" fmla="*/ 2415397 h 2415397"/>
                    <a:gd name="connsiteX9" fmla="*/ 1130061 w 1552754"/>
                    <a:gd name="connsiteY9" fmla="*/ 1423359 h 2415397"/>
                    <a:gd name="connsiteX10" fmla="*/ 1362973 w 1552754"/>
                    <a:gd name="connsiteY10" fmla="*/ 2380890 h 2415397"/>
                    <a:gd name="connsiteX11" fmla="*/ 1552754 w 1552754"/>
                    <a:gd name="connsiteY11" fmla="*/ 2389516 h 2415397"/>
                    <a:gd name="connsiteX12" fmla="*/ 1130060 w 1552754"/>
                    <a:gd name="connsiteY12" fmla="*/ 0 h 2415397"/>
                    <a:gd name="connsiteX13" fmla="*/ 974784 w 1552754"/>
                    <a:gd name="connsiteY13" fmla="*/ 8627 h 2415397"/>
                    <a:gd name="connsiteX0" fmla="*/ 974784 w 1552754"/>
                    <a:gd name="connsiteY0" fmla="*/ 8627 h 2415397"/>
                    <a:gd name="connsiteX1" fmla="*/ 543463 w 1552754"/>
                    <a:gd name="connsiteY1" fmla="*/ 552090 h 2415397"/>
                    <a:gd name="connsiteX2" fmla="*/ 0 w 1552754"/>
                    <a:gd name="connsiteY2" fmla="*/ 715992 h 2415397"/>
                    <a:gd name="connsiteX3" fmla="*/ 112143 w 1552754"/>
                    <a:gd name="connsiteY3" fmla="*/ 802256 h 2415397"/>
                    <a:gd name="connsiteX4" fmla="*/ 681486 w 1552754"/>
                    <a:gd name="connsiteY4" fmla="*/ 664233 h 2415397"/>
                    <a:gd name="connsiteX5" fmla="*/ 888520 w 1552754"/>
                    <a:gd name="connsiteY5" fmla="*/ 552090 h 2415397"/>
                    <a:gd name="connsiteX6" fmla="*/ 923025 w 1552754"/>
                    <a:gd name="connsiteY6" fmla="*/ 1147314 h 2415397"/>
                    <a:gd name="connsiteX7" fmla="*/ 690113 w 1552754"/>
                    <a:gd name="connsiteY7" fmla="*/ 2415395 h 2415397"/>
                    <a:gd name="connsiteX8" fmla="*/ 854015 w 1552754"/>
                    <a:gd name="connsiteY8" fmla="*/ 2415397 h 2415397"/>
                    <a:gd name="connsiteX9" fmla="*/ 1130061 w 1552754"/>
                    <a:gd name="connsiteY9" fmla="*/ 1423359 h 2415397"/>
                    <a:gd name="connsiteX10" fmla="*/ 1362973 w 1552754"/>
                    <a:gd name="connsiteY10" fmla="*/ 2380890 h 2415397"/>
                    <a:gd name="connsiteX11" fmla="*/ 1552754 w 1552754"/>
                    <a:gd name="connsiteY11" fmla="*/ 2389516 h 2415397"/>
                    <a:gd name="connsiteX12" fmla="*/ 1112807 w 1552754"/>
                    <a:gd name="connsiteY12" fmla="*/ 0 h 2415397"/>
                    <a:gd name="connsiteX13" fmla="*/ 974784 w 1552754"/>
                    <a:gd name="connsiteY13" fmla="*/ 8627 h 2415397"/>
                    <a:gd name="connsiteX0" fmla="*/ 974784 w 1552754"/>
                    <a:gd name="connsiteY0" fmla="*/ 8627 h 2432648"/>
                    <a:gd name="connsiteX1" fmla="*/ 543463 w 1552754"/>
                    <a:gd name="connsiteY1" fmla="*/ 552090 h 2432648"/>
                    <a:gd name="connsiteX2" fmla="*/ 0 w 1552754"/>
                    <a:gd name="connsiteY2" fmla="*/ 715992 h 2432648"/>
                    <a:gd name="connsiteX3" fmla="*/ 112143 w 1552754"/>
                    <a:gd name="connsiteY3" fmla="*/ 802256 h 2432648"/>
                    <a:gd name="connsiteX4" fmla="*/ 681486 w 1552754"/>
                    <a:gd name="connsiteY4" fmla="*/ 664233 h 2432648"/>
                    <a:gd name="connsiteX5" fmla="*/ 888520 w 1552754"/>
                    <a:gd name="connsiteY5" fmla="*/ 552090 h 2432648"/>
                    <a:gd name="connsiteX6" fmla="*/ 923025 w 1552754"/>
                    <a:gd name="connsiteY6" fmla="*/ 1147314 h 2432648"/>
                    <a:gd name="connsiteX7" fmla="*/ 690113 w 1552754"/>
                    <a:gd name="connsiteY7" fmla="*/ 2415395 h 2432648"/>
                    <a:gd name="connsiteX8" fmla="*/ 854015 w 1552754"/>
                    <a:gd name="connsiteY8" fmla="*/ 2415397 h 2432648"/>
                    <a:gd name="connsiteX9" fmla="*/ 1130061 w 1552754"/>
                    <a:gd name="connsiteY9" fmla="*/ 1423359 h 2432648"/>
                    <a:gd name="connsiteX10" fmla="*/ 1345720 w 1552754"/>
                    <a:gd name="connsiteY10" fmla="*/ 2432648 h 2432648"/>
                    <a:gd name="connsiteX11" fmla="*/ 1552754 w 1552754"/>
                    <a:gd name="connsiteY11" fmla="*/ 2389516 h 2432648"/>
                    <a:gd name="connsiteX12" fmla="*/ 1112807 w 1552754"/>
                    <a:gd name="connsiteY12" fmla="*/ 0 h 2432648"/>
                    <a:gd name="connsiteX13" fmla="*/ 974784 w 1552754"/>
                    <a:gd name="connsiteY13" fmla="*/ 8627 h 2432648"/>
                    <a:gd name="connsiteX0" fmla="*/ 974784 w 1483743"/>
                    <a:gd name="connsiteY0" fmla="*/ 8627 h 2432648"/>
                    <a:gd name="connsiteX1" fmla="*/ 543463 w 1483743"/>
                    <a:gd name="connsiteY1" fmla="*/ 552090 h 2432648"/>
                    <a:gd name="connsiteX2" fmla="*/ 0 w 1483743"/>
                    <a:gd name="connsiteY2" fmla="*/ 715992 h 2432648"/>
                    <a:gd name="connsiteX3" fmla="*/ 112143 w 1483743"/>
                    <a:gd name="connsiteY3" fmla="*/ 802256 h 2432648"/>
                    <a:gd name="connsiteX4" fmla="*/ 681486 w 1483743"/>
                    <a:gd name="connsiteY4" fmla="*/ 664233 h 2432648"/>
                    <a:gd name="connsiteX5" fmla="*/ 888520 w 1483743"/>
                    <a:gd name="connsiteY5" fmla="*/ 552090 h 2432648"/>
                    <a:gd name="connsiteX6" fmla="*/ 923025 w 1483743"/>
                    <a:gd name="connsiteY6" fmla="*/ 1147314 h 2432648"/>
                    <a:gd name="connsiteX7" fmla="*/ 690113 w 1483743"/>
                    <a:gd name="connsiteY7" fmla="*/ 2415395 h 2432648"/>
                    <a:gd name="connsiteX8" fmla="*/ 854015 w 1483743"/>
                    <a:gd name="connsiteY8" fmla="*/ 2415397 h 2432648"/>
                    <a:gd name="connsiteX9" fmla="*/ 1130061 w 1483743"/>
                    <a:gd name="connsiteY9" fmla="*/ 1423359 h 2432648"/>
                    <a:gd name="connsiteX10" fmla="*/ 1345720 w 1483743"/>
                    <a:gd name="connsiteY10" fmla="*/ 2432648 h 2432648"/>
                    <a:gd name="connsiteX11" fmla="*/ 1483743 w 1483743"/>
                    <a:gd name="connsiteY11" fmla="*/ 2424022 h 2432648"/>
                    <a:gd name="connsiteX12" fmla="*/ 1112807 w 1483743"/>
                    <a:gd name="connsiteY12" fmla="*/ 0 h 2432648"/>
                    <a:gd name="connsiteX13" fmla="*/ 974784 w 1483743"/>
                    <a:gd name="connsiteY13" fmla="*/ 8627 h 2432648"/>
                    <a:gd name="connsiteX0" fmla="*/ 974784 w 1483743"/>
                    <a:gd name="connsiteY0" fmla="*/ 0 h 2424021"/>
                    <a:gd name="connsiteX1" fmla="*/ 543463 w 1483743"/>
                    <a:gd name="connsiteY1" fmla="*/ 543463 h 2424021"/>
                    <a:gd name="connsiteX2" fmla="*/ 0 w 1483743"/>
                    <a:gd name="connsiteY2" fmla="*/ 707365 h 2424021"/>
                    <a:gd name="connsiteX3" fmla="*/ 112143 w 1483743"/>
                    <a:gd name="connsiteY3" fmla="*/ 793629 h 2424021"/>
                    <a:gd name="connsiteX4" fmla="*/ 681486 w 1483743"/>
                    <a:gd name="connsiteY4" fmla="*/ 655606 h 2424021"/>
                    <a:gd name="connsiteX5" fmla="*/ 888520 w 1483743"/>
                    <a:gd name="connsiteY5" fmla="*/ 543463 h 2424021"/>
                    <a:gd name="connsiteX6" fmla="*/ 923025 w 1483743"/>
                    <a:gd name="connsiteY6" fmla="*/ 1138687 h 2424021"/>
                    <a:gd name="connsiteX7" fmla="*/ 690113 w 1483743"/>
                    <a:gd name="connsiteY7" fmla="*/ 2406768 h 2424021"/>
                    <a:gd name="connsiteX8" fmla="*/ 854015 w 1483743"/>
                    <a:gd name="connsiteY8" fmla="*/ 2406770 h 2424021"/>
                    <a:gd name="connsiteX9" fmla="*/ 1130061 w 1483743"/>
                    <a:gd name="connsiteY9" fmla="*/ 1414732 h 2424021"/>
                    <a:gd name="connsiteX10" fmla="*/ 1345720 w 1483743"/>
                    <a:gd name="connsiteY10" fmla="*/ 2424021 h 2424021"/>
                    <a:gd name="connsiteX11" fmla="*/ 1483743 w 1483743"/>
                    <a:gd name="connsiteY11" fmla="*/ 2415395 h 2424021"/>
                    <a:gd name="connsiteX12" fmla="*/ 1086928 w 1483743"/>
                    <a:gd name="connsiteY12" fmla="*/ 51758 h 2424021"/>
                    <a:gd name="connsiteX13" fmla="*/ 974784 w 1483743"/>
                    <a:gd name="connsiteY13" fmla="*/ 0 h 2424021"/>
                    <a:gd name="connsiteX0" fmla="*/ 974784 w 1483743"/>
                    <a:gd name="connsiteY0" fmla="*/ 0 h 2380889"/>
                    <a:gd name="connsiteX1" fmla="*/ 543463 w 1483743"/>
                    <a:gd name="connsiteY1" fmla="*/ 500331 h 2380889"/>
                    <a:gd name="connsiteX2" fmla="*/ 0 w 1483743"/>
                    <a:gd name="connsiteY2" fmla="*/ 664233 h 2380889"/>
                    <a:gd name="connsiteX3" fmla="*/ 112143 w 1483743"/>
                    <a:gd name="connsiteY3" fmla="*/ 750497 h 2380889"/>
                    <a:gd name="connsiteX4" fmla="*/ 681486 w 1483743"/>
                    <a:gd name="connsiteY4" fmla="*/ 612474 h 2380889"/>
                    <a:gd name="connsiteX5" fmla="*/ 888520 w 1483743"/>
                    <a:gd name="connsiteY5" fmla="*/ 500331 h 2380889"/>
                    <a:gd name="connsiteX6" fmla="*/ 923025 w 1483743"/>
                    <a:gd name="connsiteY6" fmla="*/ 1095555 h 2380889"/>
                    <a:gd name="connsiteX7" fmla="*/ 690113 w 1483743"/>
                    <a:gd name="connsiteY7" fmla="*/ 2363636 h 2380889"/>
                    <a:gd name="connsiteX8" fmla="*/ 854015 w 1483743"/>
                    <a:gd name="connsiteY8" fmla="*/ 2363638 h 2380889"/>
                    <a:gd name="connsiteX9" fmla="*/ 1130061 w 1483743"/>
                    <a:gd name="connsiteY9" fmla="*/ 1371600 h 2380889"/>
                    <a:gd name="connsiteX10" fmla="*/ 1345720 w 1483743"/>
                    <a:gd name="connsiteY10" fmla="*/ 2380889 h 2380889"/>
                    <a:gd name="connsiteX11" fmla="*/ 1483743 w 1483743"/>
                    <a:gd name="connsiteY11" fmla="*/ 2372263 h 2380889"/>
                    <a:gd name="connsiteX12" fmla="*/ 1086928 w 1483743"/>
                    <a:gd name="connsiteY12" fmla="*/ 8626 h 2380889"/>
                    <a:gd name="connsiteX13" fmla="*/ 974784 w 1483743"/>
                    <a:gd name="connsiteY13" fmla="*/ 0 h 2380889"/>
                    <a:gd name="connsiteX0" fmla="*/ 974784 w 1483743"/>
                    <a:gd name="connsiteY0" fmla="*/ 0 h 2380889"/>
                    <a:gd name="connsiteX1" fmla="*/ 655606 w 1483743"/>
                    <a:gd name="connsiteY1" fmla="*/ 474452 h 2380889"/>
                    <a:gd name="connsiteX2" fmla="*/ 0 w 1483743"/>
                    <a:gd name="connsiteY2" fmla="*/ 664233 h 2380889"/>
                    <a:gd name="connsiteX3" fmla="*/ 112143 w 1483743"/>
                    <a:gd name="connsiteY3" fmla="*/ 750497 h 2380889"/>
                    <a:gd name="connsiteX4" fmla="*/ 681486 w 1483743"/>
                    <a:gd name="connsiteY4" fmla="*/ 612474 h 2380889"/>
                    <a:gd name="connsiteX5" fmla="*/ 888520 w 1483743"/>
                    <a:gd name="connsiteY5" fmla="*/ 500331 h 2380889"/>
                    <a:gd name="connsiteX6" fmla="*/ 923025 w 1483743"/>
                    <a:gd name="connsiteY6" fmla="*/ 1095555 h 2380889"/>
                    <a:gd name="connsiteX7" fmla="*/ 690113 w 1483743"/>
                    <a:gd name="connsiteY7" fmla="*/ 2363636 h 2380889"/>
                    <a:gd name="connsiteX8" fmla="*/ 854015 w 1483743"/>
                    <a:gd name="connsiteY8" fmla="*/ 2363638 h 2380889"/>
                    <a:gd name="connsiteX9" fmla="*/ 1130061 w 1483743"/>
                    <a:gd name="connsiteY9" fmla="*/ 1371600 h 2380889"/>
                    <a:gd name="connsiteX10" fmla="*/ 1345720 w 1483743"/>
                    <a:gd name="connsiteY10" fmla="*/ 2380889 h 2380889"/>
                    <a:gd name="connsiteX11" fmla="*/ 1483743 w 1483743"/>
                    <a:gd name="connsiteY11" fmla="*/ 2372263 h 2380889"/>
                    <a:gd name="connsiteX12" fmla="*/ 1086928 w 1483743"/>
                    <a:gd name="connsiteY12" fmla="*/ 8626 h 2380889"/>
                    <a:gd name="connsiteX13" fmla="*/ 974784 w 1483743"/>
                    <a:gd name="connsiteY13" fmla="*/ 0 h 2380889"/>
                    <a:gd name="connsiteX0" fmla="*/ 974784 w 1483743"/>
                    <a:gd name="connsiteY0" fmla="*/ 0 h 2380889"/>
                    <a:gd name="connsiteX1" fmla="*/ 655606 w 1483743"/>
                    <a:gd name="connsiteY1" fmla="*/ 474452 h 2380889"/>
                    <a:gd name="connsiteX2" fmla="*/ 77638 w 1483743"/>
                    <a:gd name="connsiteY2" fmla="*/ 638354 h 2380889"/>
                    <a:gd name="connsiteX3" fmla="*/ 0 w 1483743"/>
                    <a:gd name="connsiteY3" fmla="*/ 664233 h 2380889"/>
                    <a:gd name="connsiteX4" fmla="*/ 112143 w 1483743"/>
                    <a:gd name="connsiteY4" fmla="*/ 750497 h 2380889"/>
                    <a:gd name="connsiteX5" fmla="*/ 681486 w 1483743"/>
                    <a:gd name="connsiteY5" fmla="*/ 612474 h 2380889"/>
                    <a:gd name="connsiteX6" fmla="*/ 888520 w 1483743"/>
                    <a:gd name="connsiteY6" fmla="*/ 500331 h 2380889"/>
                    <a:gd name="connsiteX7" fmla="*/ 923025 w 1483743"/>
                    <a:gd name="connsiteY7" fmla="*/ 1095555 h 2380889"/>
                    <a:gd name="connsiteX8" fmla="*/ 690113 w 1483743"/>
                    <a:gd name="connsiteY8" fmla="*/ 2363636 h 2380889"/>
                    <a:gd name="connsiteX9" fmla="*/ 854015 w 1483743"/>
                    <a:gd name="connsiteY9" fmla="*/ 2363638 h 2380889"/>
                    <a:gd name="connsiteX10" fmla="*/ 1130061 w 1483743"/>
                    <a:gd name="connsiteY10" fmla="*/ 1371600 h 2380889"/>
                    <a:gd name="connsiteX11" fmla="*/ 1345720 w 1483743"/>
                    <a:gd name="connsiteY11" fmla="*/ 2380889 h 2380889"/>
                    <a:gd name="connsiteX12" fmla="*/ 1483743 w 1483743"/>
                    <a:gd name="connsiteY12" fmla="*/ 2372263 h 2380889"/>
                    <a:gd name="connsiteX13" fmla="*/ 1086928 w 1483743"/>
                    <a:gd name="connsiteY13" fmla="*/ 8626 h 2380889"/>
                    <a:gd name="connsiteX14" fmla="*/ 974784 w 1483743"/>
                    <a:gd name="connsiteY14" fmla="*/ 0 h 2380889"/>
                    <a:gd name="connsiteX0" fmla="*/ 974784 w 1483743"/>
                    <a:gd name="connsiteY0" fmla="*/ 0 h 2380889"/>
                    <a:gd name="connsiteX1" fmla="*/ 655606 w 1483743"/>
                    <a:gd name="connsiteY1" fmla="*/ 474452 h 2380889"/>
                    <a:gd name="connsiteX2" fmla="*/ 77638 w 1483743"/>
                    <a:gd name="connsiteY2" fmla="*/ 638354 h 2380889"/>
                    <a:gd name="connsiteX3" fmla="*/ 0 w 1483743"/>
                    <a:gd name="connsiteY3" fmla="*/ 664233 h 2380889"/>
                    <a:gd name="connsiteX4" fmla="*/ 112143 w 1483743"/>
                    <a:gd name="connsiteY4" fmla="*/ 750497 h 2380889"/>
                    <a:gd name="connsiteX5" fmla="*/ 681486 w 1483743"/>
                    <a:gd name="connsiteY5" fmla="*/ 612474 h 2380889"/>
                    <a:gd name="connsiteX6" fmla="*/ 888520 w 1483743"/>
                    <a:gd name="connsiteY6" fmla="*/ 500331 h 2380889"/>
                    <a:gd name="connsiteX7" fmla="*/ 923025 w 1483743"/>
                    <a:gd name="connsiteY7" fmla="*/ 1095555 h 2380889"/>
                    <a:gd name="connsiteX8" fmla="*/ 690113 w 1483743"/>
                    <a:gd name="connsiteY8" fmla="*/ 2363636 h 2380889"/>
                    <a:gd name="connsiteX9" fmla="*/ 854015 w 1483743"/>
                    <a:gd name="connsiteY9" fmla="*/ 2363638 h 2380889"/>
                    <a:gd name="connsiteX10" fmla="*/ 1130061 w 1483743"/>
                    <a:gd name="connsiteY10" fmla="*/ 1371600 h 2380889"/>
                    <a:gd name="connsiteX11" fmla="*/ 1345720 w 1483743"/>
                    <a:gd name="connsiteY11" fmla="*/ 2380889 h 2380889"/>
                    <a:gd name="connsiteX12" fmla="*/ 1483743 w 1483743"/>
                    <a:gd name="connsiteY12" fmla="*/ 2372263 h 2380889"/>
                    <a:gd name="connsiteX13" fmla="*/ 1086928 w 1483743"/>
                    <a:gd name="connsiteY13" fmla="*/ 8626 h 2380889"/>
                    <a:gd name="connsiteX14" fmla="*/ 974784 w 1483743"/>
                    <a:gd name="connsiteY14" fmla="*/ 0 h 2380889"/>
                    <a:gd name="connsiteX0" fmla="*/ 974784 w 1483743"/>
                    <a:gd name="connsiteY0" fmla="*/ 0 h 2380889"/>
                    <a:gd name="connsiteX1" fmla="*/ 577968 w 1483743"/>
                    <a:gd name="connsiteY1" fmla="*/ 431320 h 2380889"/>
                    <a:gd name="connsiteX2" fmla="*/ 77638 w 1483743"/>
                    <a:gd name="connsiteY2" fmla="*/ 638354 h 2380889"/>
                    <a:gd name="connsiteX3" fmla="*/ 0 w 1483743"/>
                    <a:gd name="connsiteY3" fmla="*/ 664233 h 2380889"/>
                    <a:gd name="connsiteX4" fmla="*/ 112143 w 1483743"/>
                    <a:gd name="connsiteY4" fmla="*/ 750497 h 2380889"/>
                    <a:gd name="connsiteX5" fmla="*/ 681486 w 1483743"/>
                    <a:gd name="connsiteY5" fmla="*/ 612474 h 2380889"/>
                    <a:gd name="connsiteX6" fmla="*/ 888520 w 1483743"/>
                    <a:gd name="connsiteY6" fmla="*/ 500331 h 2380889"/>
                    <a:gd name="connsiteX7" fmla="*/ 923025 w 1483743"/>
                    <a:gd name="connsiteY7" fmla="*/ 1095555 h 2380889"/>
                    <a:gd name="connsiteX8" fmla="*/ 690113 w 1483743"/>
                    <a:gd name="connsiteY8" fmla="*/ 2363636 h 2380889"/>
                    <a:gd name="connsiteX9" fmla="*/ 854015 w 1483743"/>
                    <a:gd name="connsiteY9" fmla="*/ 2363638 h 2380889"/>
                    <a:gd name="connsiteX10" fmla="*/ 1130061 w 1483743"/>
                    <a:gd name="connsiteY10" fmla="*/ 1371600 h 2380889"/>
                    <a:gd name="connsiteX11" fmla="*/ 1345720 w 1483743"/>
                    <a:gd name="connsiteY11" fmla="*/ 2380889 h 2380889"/>
                    <a:gd name="connsiteX12" fmla="*/ 1483743 w 1483743"/>
                    <a:gd name="connsiteY12" fmla="*/ 2372263 h 2380889"/>
                    <a:gd name="connsiteX13" fmla="*/ 1086928 w 1483743"/>
                    <a:gd name="connsiteY13" fmla="*/ 8626 h 2380889"/>
                    <a:gd name="connsiteX14" fmla="*/ 974784 w 1483743"/>
                    <a:gd name="connsiteY14" fmla="*/ 0 h 2380889"/>
                    <a:gd name="connsiteX0" fmla="*/ 974784 w 1483743"/>
                    <a:gd name="connsiteY0" fmla="*/ 0 h 2380889"/>
                    <a:gd name="connsiteX1" fmla="*/ 577968 w 1483743"/>
                    <a:gd name="connsiteY1" fmla="*/ 431320 h 2380889"/>
                    <a:gd name="connsiteX2" fmla="*/ 0 w 1483743"/>
                    <a:gd name="connsiteY2" fmla="*/ 664233 h 2380889"/>
                    <a:gd name="connsiteX3" fmla="*/ 112143 w 1483743"/>
                    <a:gd name="connsiteY3" fmla="*/ 750497 h 2380889"/>
                    <a:gd name="connsiteX4" fmla="*/ 681486 w 1483743"/>
                    <a:gd name="connsiteY4" fmla="*/ 612474 h 2380889"/>
                    <a:gd name="connsiteX5" fmla="*/ 888520 w 1483743"/>
                    <a:gd name="connsiteY5" fmla="*/ 500331 h 2380889"/>
                    <a:gd name="connsiteX6" fmla="*/ 923025 w 1483743"/>
                    <a:gd name="connsiteY6" fmla="*/ 1095555 h 2380889"/>
                    <a:gd name="connsiteX7" fmla="*/ 690113 w 1483743"/>
                    <a:gd name="connsiteY7" fmla="*/ 2363636 h 2380889"/>
                    <a:gd name="connsiteX8" fmla="*/ 854015 w 1483743"/>
                    <a:gd name="connsiteY8" fmla="*/ 2363638 h 2380889"/>
                    <a:gd name="connsiteX9" fmla="*/ 1130061 w 1483743"/>
                    <a:gd name="connsiteY9" fmla="*/ 1371600 h 2380889"/>
                    <a:gd name="connsiteX10" fmla="*/ 1345720 w 1483743"/>
                    <a:gd name="connsiteY10" fmla="*/ 2380889 h 2380889"/>
                    <a:gd name="connsiteX11" fmla="*/ 1483743 w 1483743"/>
                    <a:gd name="connsiteY11" fmla="*/ 2372263 h 2380889"/>
                    <a:gd name="connsiteX12" fmla="*/ 1086928 w 1483743"/>
                    <a:gd name="connsiteY12" fmla="*/ 8626 h 2380889"/>
                    <a:gd name="connsiteX13" fmla="*/ 974784 w 1483743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52423 w 1406105"/>
                    <a:gd name="connsiteY9" fmla="*/ 1371600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52423 w 1406105"/>
                    <a:gd name="connsiteY9" fmla="*/ 1371600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52423 w 1406105"/>
                    <a:gd name="connsiteY9" fmla="*/ 1371600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52423 w 1406105"/>
                    <a:gd name="connsiteY9" fmla="*/ 1371600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17917 w 1406105"/>
                    <a:gd name="connsiteY9" fmla="*/ 1328468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17917 w 1406105"/>
                    <a:gd name="connsiteY9" fmla="*/ 1328468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17917 w 1406105"/>
                    <a:gd name="connsiteY9" fmla="*/ 1328468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17917 w 1406105"/>
                    <a:gd name="connsiteY9" fmla="*/ 1328468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17917 w 1406105"/>
                    <a:gd name="connsiteY9" fmla="*/ 1328468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17917 w 1406105"/>
                    <a:gd name="connsiteY9" fmla="*/ 1328468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62641 w 1371600"/>
                    <a:gd name="connsiteY0" fmla="*/ 0 h 2380889"/>
                    <a:gd name="connsiteX1" fmla="*/ 465825 w 1371600"/>
                    <a:gd name="connsiteY1" fmla="*/ 431320 h 2380889"/>
                    <a:gd name="connsiteX2" fmla="*/ 319178 w 1371600"/>
                    <a:gd name="connsiteY2" fmla="*/ 560717 h 2380889"/>
                    <a:gd name="connsiteX3" fmla="*/ 0 w 1371600"/>
                    <a:gd name="connsiteY3" fmla="*/ 750497 h 2380889"/>
                    <a:gd name="connsiteX4" fmla="*/ 569343 w 1371600"/>
                    <a:gd name="connsiteY4" fmla="*/ 612474 h 2380889"/>
                    <a:gd name="connsiteX5" fmla="*/ 776377 w 1371600"/>
                    <a:gd name="connsiteY5" fmla="*/ 500331 h 2380889"/>
                    <a:gd name="connsiteX6" fmla="*/ 810882 w 1371600"/>
                    <a:gd name="connsiteY6" fmla="*/ 1095555 h 2380889"/>
                    <a:gd name="connsiteX7" fmla="*/ 577970 w 1371600"/>
                    <a:gd name="connsiteY7" fmla="*/ 2363636 h 2380889"/>
                    <a:gd name="connsiteX8" fmla="*/ 741872 w 1371600"/>
                    <a:gd name="connsiteY8" fmla="*/ 2363638 h 2380889"/>
                    <a:gd name="connsiteX9" fmla="*/ 983412 w 1371600"/>
                    <a:gd name="connsiteY9" fmla="*/ 1328468 h 2380889"/>
                    <a:gd name="connsiteX10" fmla="*/ 1233577 w 1371600"/>
                    <a:gd name="connsiteY10" fmla="*/ 2380889 h 2380889"/>
                    <a:gd name="connsiteX11" fmla="*/ 1371600 w 1371600"/>
                    <a:gd name="connsiteY11" fmla="*/ 2372263 h 2380889"/>
                    <a:gd name="connsiteX12" fmla="*/ 974785 w 1371600"/>
                    <a:gd name="connsiteY12" fmla="*/ 8626 h 2380889"/>
                    <a:gd name="connsiteX13" fmla="*/ 862641 w 1371600"/>
                    <a:gd name="connsiteY13" fmla="*/ 0 h 2380889"/>
                    <a:gd name="connsiteX0" fmla="*/ 862641 w 1371600"/>
                    <a:gd name="connsiteY0" fmla="*/ 0 h 2380889"/>
                    <a:gd name="connsiteX1" fmla="*/ 465825 w 1371600"/>
                    <a:gd name="connsiteY1" fmla="*/ 431320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77969 w 1371600"/>
                    <a:gd name="connsiteY1" fmla="*/ 483078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95223 w 1371600"/>
                    <a:gd name="connsiteY6" fmla="*/ 2346384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95223 w 1371600"/>
                    <a:gd name="connsiteY6" fmla="*/ 2346384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603849 w 1371600"/>
                    <a:gd name="connsiteY6" fmla="*/ 2355010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591783 w 1371600"/>
                    <a:gd name="connsiteY3" fmla="*/ 646133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32475 w 1371600"/>
                    <a:gd name="connsiteY4" fmla="*/ 472282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32475 w 1371600"/>
                    <a:gd name="connsiteY4" fmla="*/ 472282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32475 w 1371600"/>
                    <a:gd name="connsiteY4" fmla="*/ 472282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10035 w 1371600"/>
                    <a:gd name="connsiteY4" fmla="*/ 483502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10035 w 1371600"/>
                    <a:gd name="connsiteY4" fmla="*/ 483502 h 2380889"/>
                    <a:gd name="connsiteX5" fmla="*/ 810882 w 1371600"/>
                    <a:gd name="connsiteY5" fmla="*/ 1095555 h 2380889"/>
                    <a:gd name="connsiteX6" fmla="*/ 606019 w 1371600"/>
                    <a:gd name="connsiteY6" fmla="*/ 2380465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6078"/>
                    <a:gd name="connsiteX1" fmla="*/ 542617 w 1371600"/>
                    <a:gd name="connsiteY1" fmla="*/ 479639 h 2386078"/>
                    <a:gd name="connsiteX2" fmla="*/ 0 w 1371600"/>
                    <a:gd name="connsiteY2" fmla="*/ 750497 h 2386078"/>
                    <a:gd name="connsiteX3" fmla="*/ 619833 w 1371600"/>
                    <a:gd name="connsiteY3" fmla="*/ 612474 h 2386078"/>
                    <a:gd name="connsiteX4" fmla="*/ 810035 w 1371600"/>
                    <a:gd name="connsiteY4" fmla="*/ 483502 h 2386078"/>
                    <a:gd name="connsiteX5" fmla="*/ 810882 w 1371600"/>
                    <a:gd name="connsiteY5" fmla="*/ 1095555 h 2386078"/>
                    <a:gd name="connsiteX6" fmla="*/ 606019 w 1371600"/>
                    <a:gd name="connsiteY6" fmla="*/ 2380465 h 2386078"/>
                    <a:gd name="connsiteX7" fmla="*/ 741872 w 1371600"/>
                    <a:gd name="connsiteY7" fmla="*/ 2386078 h 2386078"/>
                    <a:gd name="connsiteX8" fmla="*/ 1026544 w 1371600"/>
                    <a:gd name="connsiteY8" fmla="*/ 1345720 h 2386078"/>
                    <a:gd name="connsiteX9" fmla="*/ 1233577 w 1371600"/>
                    <a:gd name="connsiteY9" fmla="*/ 2380889 h 2386078"/>
                    <a:gd name="connsiteX10" fmla="*/ 1371600 w 1371600"/>
                    <a:gd name="connsiteY10" fmla="*/ 2372263 h 2386078"/>
                    <a:gd name="connsiteX11" fmla="*/ 974785 w 1371600"/>
                    <a:gd name="connsiteY11" fmla="*/ 8626 h 2386078"/>
                    <a:gd name="connsiteX12" fmla="*/ 862641 w 1371600"/>
                    <a:gd name="connsiteY12" fmla="*/ 0 h 2386078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10035 w 1371600"/>
                    <a:gd name="connsiteY4" fmla="*/ 483502 h 2380889"/>
                    <a:gd name="connsiteX5" fmla="*/ 810882 w 1371600"/>
                    <a:gd name="connsiteY5" fmla="*/ 1095555 h 2380889"/>
                    <a:gd name="connsiteX6" fmla="*/ 606019 w 1371600"/>
                    <a:gd name="connsiteY6" fmla="*/ 2380465 h 2380889"/>
                    <a:gd name="connsiteX7" fmla="*/ 747482 w 1371600"/>
                    <a:gd name="connsiteY7" fmla="*/ 238046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10035 w 1371600"/>
                    <a:gd name="connsiteY4" fmla="*/ 483502 h 2380889"/>
                    <a:gd name="connsiteX5" fmla="*/ 810882 w 1371600"/>
                    <a:gd name="connsiteY5" fmla="*/ 1095555 h 2380889"/>
                    <a:gd name="connsiteX6" fmla="*/ 606019 w 1371600"/>
                    <a:gd name="connsiteY6" fmla="*/ 2380465 h 2380889"/>
                    <a:gd name="connsiteX7" fmla="*/ 747482 w 1371600"/>
                    <a:gd name="connsiteY7" fmla="*/ 238046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10035 w 1371600"/>
                    <a:gd name="connsiteY4" fmla="*/ 483502 h 2380889"/>
                    <a:gd name="connsiteX5" fmla="*/ 810882 w 1371600"/>
                    <a:gd name="connsiteY5" fmla="*/ 1095555 h 2380889"/>
                    <a:gd name="connsiteX6" fmla="*/ 606019 w 1371600"/>
                    <a:gd name="connsiteY6" fmla="*/ 2380465 h 2380889"/>
                    <a:gd name="connsiteX7" fmla="*/ 747482 w 1371600"/>
                    <a:gd name="connsiteY7" fmla="*/ 238046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7210"/>
                    <a:gd name="connsiteY0" fmla="*/ 0 h 2380889"/>
                    <a:gd name="connsiteX1" fmla="*/ 542617 w 1377210"/>
                    <a:gd name="connsiteY1" fmla="*/ 479639 h 2380889"/>
                    <a:gd name="connsiteX2" fmla="*/ 0 w 1377210"/>
                    <a:gd name="connsiteY2" fmla="*/ 750497 h 2380889"/>
                    <a:gd name="connsiteX3" fmla="*/ 619833 w 1377210"/>
                    <a:gd name="connsiteY3" fmla="*/ 612474 h 2380889"/>
                    <a:gd name="connsiteX4" fmla="*/ 810035 w 1377210"/>
                    <a:gd name="connsiteY4" fmla="*/ 483502 h 2380889"/>
                    <a:gd name="connsiteX5" fmla="*/ 810882 w 1377210"/>
                    <a:gd name="connsiteY5" fmla="*/ 1095555 h 2380889"/>
                    <a:gd name="connsiteX6" fmla="*/ 606019 w 1377210"/>
                    <a:gd name="connsiteY6" fmla="*/ 2380465 h 2380889"/>
                    <a:gd name="connsiteX7" fmla="*/ 747482 w 1377210"/>
                    <a:gd name="connsiteY7" fmla="*/ 2380468 h 2380889"/>
                    <a:gd name="connsiteX8" fmla="*/ 1026544 w 1377210"/>
                    <a:gd name="connsiteY8" fmla="*/ 1345720 h 2380889"/>
                    <a:gd name="connsiteX9" fmla="*/ 1233577 w 1377210"/>
                    <a:gd name="connsiteY9" fmla="*/ 2380889 h 2380889"/>
                    <a:gd name="connsiteX10" fmla="*/ 1377210 w 1377210"/>
                    <a:gd name="connsiteY10" fmla="*/ 2377873 h 2380889"/>
                    <a:gd name="connsiteX11" fmla="*/ 974785 w 1377210"/>
                    <a:gd name="connsiteY11" fmla="*/ 8626 h 2380889"/>
                    <a:gd name="connsiteX12" fmla="*/ 862641 w 1377210"/>
                    <a:gd name="connsiteY12" fmla="*/ 0 h 2380889"/>
                    <a:gd name="connsiteX0" fmla="*/ 862641 w 1377210"/>
                    <a:gd name="connsiteY0" fmla="*/ 0 h 2380889"/>
                    <a:gd name="connsiteX1" fmla="*/ 542617 w 1377210"/>
                    <a:gd name="connsiteY1" fmla="*/ 479639 h 2380889"/>
                    <a:gd name="connsiteX2" fmla="*/ 165490 w 1377210"/>
                    <a:gd name="connsiteY2" fmla="*/ 658782 h 2380889"/>
                    <a:gd name="connsiteX3" fmla="*/ 0 w 1377210"/>
                    <a:gd name="connsiteY3" fmla="*/ 750497 h 2380889"/>
                    <a:gd name="connsiteX4" fmla="*/ 619833 w 1377210"/>
                    <a:gd name="connsiteY4" fmla="*/ 612474 h 2380889"/>
                    <a:gd name="connsiteX5" fmla="*/ 810035 w 1377210"/>
                    <a:gd name="connsiteY5" fmla="*/ 483502 h 2380889"/>
                    <a:gd name="connsiteX6" fmla="*/ 810882 w 1377210"/>
                    <a:gd name="connsiteY6" fmla="*/ 1095555 h 2380889"/>
                    <a:gd name="connsiteX7" fmla="*/ 606019 w 1377210"/>
                    <a:gd name="connsiteY7" fmla="*/ 2380465 h 2380889"/>
                    <a:gd name="connsiteX8" fmla="*/ 747482 w 1377210"/>
                    <a:gd name="connsiteY8" fmla="*/ 2380468 h 2380889"/>
                    <a:gd name="connsiteX9" fmla="*/ 1026544 w 1377210"/>
                    <a:gd name="connsiteY9" fmla="*/ 1345720 h 2380889"/>
                    <a:gd name="connsiteX10" fmla="*/ 1233577 w 1377210"/>
                    <a:gd name="connsiteY10" fmla="*/ 2380889 h 2380889"/>
                    <a:gd name="connsiteX11" fmla="*/ 1377210 w 1377210"/>
                    <a:gd name="connsiteY11" fmla="*/ 2377873 h 2380889"/>
                    <a:gd name="connsiteX12" fmla="*/ 974785 w 1377210"/>
                    <a:gd name="connsiteY12" fmla="*/ 8626 h 2380889"/>
                    <a:gd name="connsiteX13" fmla="*/ 862641 w 1377210"/>
                    <a:gd name="connsiteY13" fmla="*/ 0 h 2380889"/>
                    <a:gd name="connsiteX0" fmla="*/ 862641 w 1377210"/>
                    <a:gd name="connsiteY0" fmla="*/ 0 h 2380889"/>
                    <a:gd name="connsiteX1" fmla="*/ 542617 w 1377210"/>
                    <a:gd name="connsiteY1" fmla="*/ 479639 h 2380889"/>
                    <a:gd name="connsiteX2" fmla="*/ 47684 w 1377210"/>
                    <a:gd name="connsiteY2" fmla="*/ 670001 h 2380889"/>
                    <a:gd name="connsiteX3" fmla="*/ 0 w 1377210"/>
                    <a:gd name="connsiteY3" fmla="*/ 750497 h 2380889"/>
                    <a:gd name="connsiteX4" fmla="*/ 619833 w 1377210"/>
                    <a:gd name="connsiteY4" fmla="*/ 612474 h 2380889"/>
                    <a:gd name="connsiteX5" fmla="*/ 810035 w 1377210"/>
                    <a:gd name="connsiteY5" fmla="*/ 483502 h 2380889"/>
                    <a:gd name="connsiteX6" fmla="*/ 810882 w 1377210"/>
                    <a:gd name="connsiteY6" fmla="*/ 1095555 h 2380889"/>
                    <a:gd name="connsiteX7" fmla="*/ 606019 w 1377210"/>
                    <a:gd name="connsiteY7" fmla="*/ 2380465 h 2380889"/>
                    <a:gd name="connsiteX8" fmla="*/ 747482 w 1377210"/>
                    <a:gd name="connsiteY8" fmla="*/ 2380468 h 2380889"/>
                    <a:gd name="connsiteX9" fmla="*/ 1026544 w 1377210"/>
                    <a:gd name="connsiteY9" fmla="*/ 1345720 h 2380889"/>
                    <a:gd name="connsiteX10" fmla="*/ 1233577 w 1377210"/>
                    <a:gd name="connsiteY10" fmla="*/ 2380889 h 2380889"/>
                    <a:gd name="connsiteX11" fmla="*/ 1377210 w 1377210"/>
                    <a:gd name="connsiteY11" fmla="*/ 2377873 h 2380889"/>
                    <a:gd name="connsiteX12" fmla="*/ 974785 w 1377210"/>
                    <a:gd name="connsiteY12" fmla="*/ 8626 h 2380889"/>
                    <a:gd name="connsiteX13" fmla="*/ 862641 w 1377210"/>
                    <a:gd name="connsiteY13" fmla="*/ 0 h 2380889"/>
                    <a:gd name="connsiteX0" fmla="*/ 814957 w 1329526"/>
                    <a:gd name="connsiteY0" fmla="*/ 0 h 2380889"/>
                    <a:gd name="connsiteX1" fmla="*/ 494933 w 1329526"/>
                    <a:gd name="connsiteY1" fmla="*/ 479639 h 2380889"/>
                    <a:gd name="connsiteX2" fmla="*/ 0 w 1329526"/>
                    <a:gd name="connsiteY2" fmla="*/ 670001 h 2380889"/>
                    <a:gd name="connsiteX3" fmla="*/ 30854 w 1329526"/>
                    <a:gd name="connsiteY3" fmla="*/ 744887 h 2380889"/>
                    <a:gd name="connsiteX4" fmla="*/ 572149 w 1329526"/>
                    <a:gd name="connsiteY4" fmla="*/ 612474 h 2380889"/>
                    <a:gd name="connsiteX5" fmla="*/ 762351 w 1329526"/>
                    <a:gd name="connsiteY5" fmla="*/ 483502 h 2380889"/>
                    <a:gd name="connsiteX6" fmla="*/ 763198 w 1329526"/>
                    <a:gd name="connsiteY6" fmla="*/ 1095555 h 2380889"/>
                    <a:gd name="connsiteX7" fmla="*/ 558335 w 1329526"/>
                    <a:gd name="connsiteY7" fmla="*/ 2380465 h 2380889"/>
                    <a:gd name="connsiteX8" fmla="*/ 699798 w 1329526"/>
                    <a:gd name="connsiteY8" fmla="*/ 2380468 h 2380889"/>
                    <a:gd name="connsiteX9" fmla="*/ 978860 w 1329526"/>
                    <a:gd name="connsiteY9" fmla="*/ 1345720 h 2380889"/>
                    <a:gd name="connsiteX10" fmla="*/ 1185893 w 1329526"/>
                    <a:gd name="connsiteY10" fmla="*/ 2380889 h 2380889"/>
                    <a:gd name="connsiteX11" fmla="*/ 1329526 w 1329526"/>
                    <a:gd name="connsiteY11" fmla="*/ 2377873 h 2380889"/>
                    <a:gd name="connsiteX12" fmla="*/ 927101 w 1329526"/>
                    <a:gd name="connsiteY12" fmla="*/ 8626 h 2380889"/>
                    <a:gd name="connsiteX13" fmla="*/ 814957 w 1329526"/>
                    <a:gd name="connsiteY13" fmla="*/ 0 h 2380889"/>
                    <a:gd name="connsiteX0" fmla="*/ 814957 w 1329526"/>
                    <a:gd name="connsiteY0" fmla="*/ 0 h 2380889"/>
                    <a:gd name="connsiteX1" fmla="*/ 494933 w 1329526"/>
                    <a:gd name="connsiteY1" fmla="*/ 479639 h 2380889"/>
                    <a:gd name="connsiteX2" fmla="*/ 0 w 1329526"/>
                    <a:gd name="connsiteY2" fmla="*/ 670001 h 2380889"/>
                    <a:gd name="connsiteX3" fmla="*/ 30854 w 1329526"/>
                    <a:gd name="connsiteY3" fmla="*/ 744887 h 2380889"/>
                    <a:gd name="connsiteX4" fmla="*/ 572149 w 1329526"/>
                    <a:gd name="connsiteY4" fmla="*/ 612474 h 2380889"/>
                    <a:gd name="connsiteX5" fmla="*/ 762351 w 1329526"/>
                    <a:gd name="connsiteY5" fmla="*/ 483502 h 2380889"/>
                    <a:gd name="connsiteX6" fmla="*/ 763198 w 1329526"/>
                    <a:gd name="connsiteY6" fmla="*/ 1095555 h 2380889"/>
                    <a:gd name="connsiteX7" fmla="*/ 558335 w 1329526"/>
                    <a:gd name="connsiteY7" fmla="*/ 2380465 h 2380889"/>
                    <a:gd name="connsiteX8" fmla="*/ 699798 w 1329526"/>
                    <a:gd name="connsiteY8" fmla="*/ 2380468 h 2380889"/>
                    <a:gd name="connsiteX9" fmla="*/ 962030 w 1329526"/>
                    <a:gd name="connsiteY9" fmla="*/ 1407428 h 2380889"/>
                    <a:gd name="connsiteX10" fmla="*/ 1185893 w 1329526"/>
                    <a:gd name="connsiteY10" fmla="*/ 2380889 h 2380889"/>
                    <a:gd name="connsiteX11" fmla="*/ 1329526 w 1329526"/>
                    <a:gd name="connsiteY11" fmla="*/ 2377873 h 2380889"/>
                    <a:gd name="connsiteX12" fmla="*/ 927101 w 1329526"/>
                    <a:gd name="connsiteY12" fmla="*/ 8626 h 2380889"/>
                    <a:gd name="connsiteX13" fmla="*/ 814957 w 1329526"/>
                    <a:gd name="connsiteY13" fmla="*/ 0 h 2380889"/>
                    <a:gd name="connsiteX0" fmla="*/ 814957 w 1329526"/>
                    <a:gd name="connsiteY0" fmla="*/ 0 h 2380889"/>
                    <a:gd name="connsiteX1" fmla="*/ 494933 w 1329526"/>
                    <a:gd name="connsiteY1" fmla="*/ 479639 h 2380889"/>
                    <a:gd name="connsiteX2" fmla="*/ 0 w 1329526"/>
                    <a:gd name="connsiteY2" fmla="*/ 670001 h 2380889"/>
                    <a:gd name="connsiteX3" fmla="*/ 30854 w 1329526"/>
                    <a:gd name="connsiteY3" fmla="*/ 744887 h 2380889"/>
                    <a:gd name="connsiteX4" fmla="*/ 572149 w 1329526"/>
                    <a:gd name="connsiteY4" fmla="*/ 612474 h 2380889"/>
                    <a:gd name="connsiteX5" fmla="*/ 762351 w 1329526"/>
                    <a:gd name="connsiteY5" fmla="*/ 483502 h 2380889"/>
                    <a:gd name="connsiteX6" fmla="*/ 763198 w 1329526"/>
                    <a:gd name="connsiteY6" fmla="*/ 1095555 h 2380889"/>
                    <a:gd name="connsiteX7" fmla="*/ 558335 w 1329526"/>
                    <a:gd name="connsiteY7" fmla="*/ 2380465 h 2380889"/>
                    <a:gd name="connsiteX8" fmla="*/ 699798 w 1329526"/>
                    <a:gd name="connsiteY8" fmla="*/ 2380468 h 2380889"/>
                    <a:gd name="connsiteX9" fmla="*/ 978859 w 1329526"/>
                    <a:gd name="connsiteY9" fmla="*/ 1418648 h 2380889"/>
                    <a:gd name="connsiteX10" fmla="*/ 1185893 w 1329526"/>
                    <a:gd name="connsiteY10" fmla="*/ 2380889 h 2380889"/>
                    <a:gd name="connsiteX11" fmla="*/ 1329526 w 1329526"/>
                    <a:gd name="connsiteY11" fmla="*/ 2377873 h 2380889"/>
                    <a:gd name="connsiteX12" fmla="*/ 927101 w 1329526"/>
                    <a:gd name="connsiteY12" fmla="*/ 8626 h 2380889"/>
                    <a:gd name="connsiteX13" fmla="*/ 814957 w 1329526"/>
                    <a:gd name="connsiteY13" fmla="*/ 0 h 23808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329526" h="2380889">
                      <a:moveTo>
                        <a:pt x="814957" y="0"/>
                      </a:moveTo>
                      <a:lnTo>
                        <a:pt x="494933" y="479639"/>
                      </a:lnTo>
                      <a:lnTo>
                        <a:pt x="0" y="670001"/>
                      </a:lnTo>
                      <a:lnTo>
                        <a:pt x="30854" y="744887"/>
                      </a:lnTo>
                      <a:lnTo>
                        <a:pt x="572149" y="612474"/>
                      </a:lnTo>
                      <a:lnTo>
                        <a:pt x="762351" y="483502"/>
                      </a:lnTo>
                      <a:cubicBezTo>
                        <a:pt x="794421" y="764187"/>
                        <a:pt x="770396" y="887797"/>
                        <a:pt x="763198" y="1095555"/>
                      </a:cubicBezTo>
                      <a:cubicBezTo>
                        <a:pt x="616550" y="1699404"/>
                        <a:pt x="730862" y="1724858"/>
                        <a:pt x="558335" y="2380465"/>
                      </a:cubicBezTo>
                      <a:lnTo>
                        <a:pt x="699798" y="2380468"/>
                      </a:lnTo>
                      <a:cubicBezTo>
                        <a:pt x="819580" y="2080289"/>
                        <a:pt x="797846" y="1640765"/>
                        <a:pt x="978859" y="1418648"/>
                      </a:cubicBezTo>
                      <a:cubicBezTo>
                        <a:pt x="1157137" y="1864345"/>
                        <a:pt x="1102505" y="2030082"/>
                        <a:pt x="1185893" y="2380889"/>
                      </a:cubicBezTo>
                      <a:lnTo>
                        <a:pt x="1329526" y="2377873"/>
                      </a:lnTo>
                      <a:cubicBezTo>
                        <a:pt x="1110990" y="727352"/>
                        <a:pt x="1344044" y="391063"/>
                        <a:pt x="927101" y="8626"/>
                      </a:cubicBezTo>
                      <a:lnTo>
                        <a:pt x="814957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</p:grpSp>
        <p:grpSp>
          <p:nvGrpSpPr>
            <p:cNvPr id="240" name="群組 239"/>
            <p:cNvGrpSpPr/>
            <p:nvPr/>
          </p:nvGrpSpPr>
          <p:grpSpPr>
            <a:xfrm>
              <a:off x="1123818" y="5652474"/>
              <a:ext cx="607621" cy="356618"/>
              <a:chOff x="1684782" y="2683742"/>
              <a:chExt cx="5565258" cy="3266301"/>
            </a:xfrm>
          </p:grpSpPr>
          <p:grpSp>
            <p:nvGrpSpPr>
              <p:cNvPr id="241" name="群組 240"/>
              <p:cNvGrpSpPr/>
              <p:nvPr/>
            </p:nvGrpSpPr>
            <p:grpSpPr>
              <a:xfrm>
                <a:off x="1684782" y="2683742"/>
                <a:ext cx="4978070" cy="3255586"/>
                <a:chOff x="1684782" y="2683742"/>
                <a:chExt cx="4978070" cy="3255586"/>
              </a:xfrm>
            </p:grpSpPr>
            <p:sp>
              <p:nvSpPr>
                <p:cNvPr id="245" name="矩形 5"/>
                <p:cNvSpPr/>
                <p:nvPr/>
              </p:nvSpPr>
              <p:spPr>
                <a:xfrm>
                  <a:off x="1684782" y="4054555"/>
                  <a:ext cx="4978070" cy="856663"/>
                </a:xfrm>
                <a:custGeom>
                  <a:avLst/>
                  <a:gdLst>
                    <a:gd name="connsiteX0" fmla="*/ 0 w 2736386"/>
                    <a:gd name="connsiteY0" fmla="*/ 0 h 570017"/>
                    <a:gd name="connsiteX1" fmla="*/ 2736386 w 2736386"/>
                    <a:gd name="connsiteY1" fmla="*/ 0 h 570017"/>
                    <a:gd name="connsiteX2" fmla="*/ 2736386 w 2736386"/>
                    <a:gd name="connsiteY2" fmla="*/ 570017 h 570017"/>
                    <a:gd name="connsiteX3" fmla="*/ 0 w 2736386"/>
                    <a:gd name="connsiteY3" fmla="*/ 570017 h 570017"/>
                    <a:gd name="connsiteX4" fmla="*/ 0 w 2736386"/>
                    <a:gd name="connsiteY4" fmla="*/ 0 h 570017"/>
                    <a:gd name="connsiteX0" fmla="*/ 0 w 2736386"/>
                    <a:gd name="connsiteY0" fmla="*/ 0 h 570017"/>
                    <a:gd name="connsiteX1" fmla="*/ 2736386 w 2736386"/>
                    <a:gd name="connsiteY1" fmla="*/ 0 h 570017"/>
                    <a:gd name="connsiteX2" fmla="*/ 2736386 w 2736386"/>
                    <a:gd name="connsiteY2" fmla="*/ 570017 h 570017"/>
                    <a:gd name="connsiteX3" fmla="*/ 1521093 w 2736386"/>
                    <a:gd name="connsiteY3" fmla="*/ 558012 h 570017"/>
                    <a:gd name="connsiteX4" fmla="*/ 0 w 2736386"/>
                    <a:gd name="connsiteY4" fmla="*/ 570017 h 570017"/>
                    <a:gd name="connsiteX5" fmla="*/ 0 w 2736386"/>
                    <a:gd name="connsiteY5" fmla="*/ 0 h 570017"/>
                    <a:gd name="connsiteX0" fmla="*/ 0 w 2736386"/>
                    <a:gd name="connsiteY0" fmla="*/ 0 h 570017"/>
                    <a:gd name="connsiteX1" fmla="*/ 2736386 w 2736386"/>
                    <a:gd name="connsiteY1" fmla="*/ 0 h 570017"/>
                    <a:gd name="connsiteX2" fmla="*/ 2736386 w 2736386"/>
                    <a:gd name="connsiteY2" fmla="*/ 570017 h 570017"/>
                    <a:gd name="connsiteX3" fmla="*/ 2174235 w 2736386"/>
                    <a:gd name="connsiteY3" fmla="*/ 567342 h 570017"/>
                    <a:gd name="connsiteX4" fmla="*/ 0 w 2736386"/>
                    <a:gd name="connsiteY4" fmla="*/ 570017 h 570017"/>
                    <a:gd name="connsiteX5" fmla="*/ 0 w 2736386"/>
                    <a:gd name="connsiteY5" fmla="*/ 0 h 570017"/>
                    <a:gd name="connsiteX0" fmla="*/ 0 w 2736386"/>
                    <a:gd name="connsiteY0" fmla="*/ 0 h 570017"/>
                    <a:gd name="connsiteX1" fmla="*/ 2736386 w 2736386"/>
                    <a:gd name="connsiteY1" fmla="*/ 0 h 570017"/>
                    <a:gd name="connsiteX2" fmla="*/ 2727055 w 2736386"/>
                    <a:gd name="connsiteY2" fmla="*/ 374074 h 570017"/>
                    <a:gd name="connsiteX3" fmla="*/ 2174235 w 2736386"/>
                    <a:gd name="connsiteY3" fmla="*/ 567342 h 570017"/>
                    <a:gd name="connsiteX4" fmla="*/ 0 w 2736386"/>
                    <a:gd name="connsiteY4" fmla="*/ 570017 h 570017"/>
                    <a:gd name="connsiteX5" fmla="*/ 0 w 2736386"/>
                    <a:gd name="connsiteY5" fmla="*/ 0 h 570017"/>
                    <a:gd name="connsiteX0" fmla="*/ 0 w 2736386"/>
                    <a:gd name="connsiteY0" fmla="*/ 0 h 570017"/>
                    <a:gd name="connsiteX1" fmla="*/ 2736386 w 2736386"/>
                    <a:gd name="connsiteY1" fmla="*/ 0 h 570017"/>
                    <a:gd name="connsiteX2" fmla="*/ 2736385 w 2736386"/>
                    <a:gd name="connsiteY2" fmla="*/ 383405 h 570017"/>
                    <a:gd name="connsiteX3" fmla="*/ 2174235 w 2736386"/>
                    <a:gd name="connsiteY3" fmla="*/ 567342 h 570017"/>
                    <a:gd name="connsiteX4" fmla="*/ 0 w 2736386"/>
                    <a:gd name="connsiteY4" fmla="*/ 570017 h 570017"/>
                    <a:gd name="connsiteX5" fmla="*/ 0 w 2736386"/>
                    <a:gd name="connsiteY5" fmla="*/ 0 h 5700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736386" h="570017">
                      <a:moveTo>
                        <a:pt x="0" y="0"/>
                      </a:moveTo>
                      <a:lnTo>
                        <a:pt x="2736386" y="0"/>
                      </a:lnTo>
                      <a:cubicBezTo>
                        <a:pt x="2736386" y="127802"/>
                        <a:pt x="2736385" y="255603"/>
                        <a:pt x="2736385" y="383405"/>
                      </a:cubicBezTo>
                      <a:lnTo>
                        <a:pt x="2174235" y="567342"/>
                      </a:lnTo>
                      <a:lnTo>
                        <a:pt x="0" y="57001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 w="1905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246" name="矩形 6"/>
                <p:cNvSpPr/>
                <p:nvPr/>
              </p:nvSpPr>
              <p:spPr>
                <a:xfrm>
                  <a:off x="2225877" y="2683742"/>
                  <a:ext cx="2380816" cy="1370813"/>
                </a:xfrm>
                <a:custGeom>
                  <a:avLst/>
                  <a:gdLst>
                    <a:gd name="connsiteX0" fmla="*/ 0 w 1759103"/>
                    <a:gd name="connsiteY0" fmla="*/ 0 h 912128"/>
                    <a:gd name="connsiteX1" fmla="*/ 1759103 w 1759103"/>
                    <a:gd name="connsiteY1" fmla="*/ 0 h 912128"/>
                    <a:gd name="connsiteX2" fmla="*/ 1759103 w 1759103"/>
                    <a:gd name="connsiteY2" fmla="*/ 912128 h 912128"/>
                    <a:gd name="connsiteX3" fmla="*/ 0 w 1759103"/>
                    <a:gd name="connsiteY3" fmla="*/ 912128 h 912128"/>
                    <a:gd name="connsiteX4" fmla="*/ 0 w 1759103"/>
                    <a:gd name="connsiteY4" fmla="*/ 0 h 912128"/>
                    <a:gd name="connsiteX0" fmla="*/ 0 w 1759103"/>
                    <a:gd name="connsiteY0" fmla="*/ 0 h 912128"/>
                    <a:gd name="connsiteX1" fmla="*/ 1432532 w 1759103"/>
                    <a:gd name="connsiteY1" fmla="*/ 0 h 912128"/>
                    <a:gd name="connsiteX2" fmla="*/ 1759103 w 1759103"/>
                    <a:gd name="connsiteY2" fmla="*/ 912128 h 912128"/>
                    <a:gd name="connsiteX3" fmla="*/ 0 w 1759103"/>
                    <a:gd name="connsiteY3" fmla="*/ 912128 h 912128"/>
                    <a:gd name="connsiteX4" fmla="*/ 0 w 1759103"/>
                    <a:gd name="connsiteY4" fmla="*/ 0 h 9121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59103" h="912128">
                      <a:moveTo>
                        <a:pt x="0" y="0"/>
                      </a:moveTo>
                      <a:lnTo>
                        <a:pt x="1432532" y="0"/>
                      </a:lnTo>
                      <a:lnTo>
                        <a:pt x="1759103" y="912128"/>
                      </a:lnTo>
                      <a:lnTo>
                        <a:pt x="0" y="91212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 w="1905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247" name="矩形 246"/>
                <p:cNvSpPr/>
                <p:nvPr/>
              </p:nvSpPr>
              <p:spPr>
                <a:xfrm>
                  <a:off x="2235817" y="4911218"/>
                  <a:ext cx="3344846" cy="102811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905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  <p:grpSp>
            <p:nvGrpSpPr>
              <p:cNvPr id="242" name="群組 241"/>
              <p:cNvGrpSpPr/>
              <p:nvPr/>
            </p:nvGrpSpPr>
            <p:grpSpPr>
              <a:xfrm>
                <a:off x="5690281" y="2719553"/>
                <a:ext cx="1559759" cy="3230490"/>
                <a:chOff x="4162484" y="2957042"/>
                <a:chExt cx="1329526" cy="2753644"/>
              </a:xfrm>
            </p:grpSpPr>
            <p:sp>
              <p:nvSpPr>
                <p:cNvPr id="243" name="橢圓 242"/>
                <p:cNvSpPr/>
                <p:nvPr/>
              </p:nvSpPr>
              <p:spPr>
                <a:xfrm>
                  <a:off x="4784576" y="2957042"/>
                  <a:ext cx="432048" cy="43204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244" name="手繪多邊形 243"/>
                <p:cNvSpPr/>
                <p:nvPr/>
              </p:nvSpPr>
              <p:spPr>
                <a:xfrm>
                  <a:off x="4162484" y="3329797"/>
                  <a:ext cx="1329526" cy="2380889"/>
                </a:xfrm>
                <a:custGeom>
                  <a:avLst/>
                  <a:gdLst>
                    <a:gd name="connsiteX0" fmla="*/ 888520 w 1725283"/>
                    <a:gd name="connsiteY0" fmla="*/ 8627 h 2424023"/>
                    <a:gd name="connsiteX1" fmla="*/ 612475 w 1725283"/>
                    <a:gd name="connsiteY1" fmla="*/ 388189 h 2424023"/>
                    <a:gd name="connsiteX2" fmla="*/ 0 w 1725283"/>
                    <a:gd name="connsiteY2" fmla="*/ 621102 h 2424023"/>
                    <a:gd name="connsiteX3" fmla="*/ 112143 w 1725283"/>
                    <a:gd name="connsiteY3" fmla="*/ 707366 h 2424023"/>
                    <a:gd name="connsiteX4" fmla="*/ 534837 w 1725283"/>
                    <a:gd name="connsiteY4" fmla="*/ 621102 h 2424023"/>
                    <a:gd name="connsiteX5" fmla="*/ 888520 w 1725283"/>
                    <a:gd name="connsiteY5" fmla="*/ 457200 h 2424023"/>
                    <a:gd name="connsiteX6" fmla="*/ 888520 w 1725283"/>
                    <a:gd name="connsiteY6" fmla="*/ 1362974 h 2424023"/>
                    <a:gd name="connsiteX7" fmla="*/ 500332 w 1725283"/>
                    <a:gd name="connsiteY7" fmla="*/ 2346385 h 2424023"/>
                    <a:gd name="connsiteX8" fmla="*/ 621101 w 1725283"/>
                    <a:gd name="connsiteY8" fmla="*/ 2355012 h 2424023"/>
                    <a:gd name="connsiteX9" fmla="*/ 1121434 w 1725283"/>
                    <a:gd name="connsiteY9" fmla="*/ 1423359 h 2424023"/>
                    <a:gd name="connsiteX10" fmla="*/ 1535501 w 1725283"/>
                    <a:gd name="connsiteY10" fmla="*/ 2424023 h 2424023"/>
                    <a:gd name="connsiteX11" fmla="*/ 1725283 w 1725283"/>
                    <a:gd name="connsiteY11" fmla="*/ 2424023 h 2424023"/>
                    <a:gd name="connsiteX12" fmla="*/ 1293962 w 1725283"/>
                    <a:gd name="connsiteY12" fmla="*/ 1224951 h 2424023"/>
                    <a:gd name="connsiteX13" fmla="*/ 1147313 w 1725283"/>
                    <a:gd name="connsiteY13" fmla="*/ 0 h 2424023"/>
                    <a:gd name="connsiteX14" fmla="*/ 888520 w 1725283"/>
                    <a:gd name="connsiteY14" fmla="*/ 8627 h 2424023"/>
                    <a:gd name="connsiteX0" fmla="*/ 888520 w 1725283"/>
                    <a:gd name="connsiteY0" fmla="*/ 8627 h 2424023"/>
                    <a:gd name="connsiteX1" fmla="*/ 612475 w 1725283"/>
                    <a:gd name="connsiteY1" fmla="*/ 388189 h 2424023"/>
                    <a:gd name="connsiteX2" fmla="*/ 0 w 1725283"/>
                    <a:gd name="connsiteY2" fmla="*/ 621102 h 2424023"/>
                    <a:gd name="connsiteX3" fmla="*/ 112143 w 1725283"/>
                    <a:gd name="connsiteY3" fmla="*/ 707366 h 2424023"/>
                    <a:gd name="connsiteX4" fmla="*/ 534837 w 1725283"/>
                    <a:gd name="connsiteY4" fmla="*/ 621102 h 2424023"/>
                    <a:gd name="connsiteX5" fmla="*/ 888520 w 1725283"/>
                    <a:gd name="connsiteY5" fmla="*/ 457200 h 2424023"/>
                    <a:gd name="connsiteX6" fmla="*/ 923025 w 1725283"/>
                    <a:gd name="connsiteY6" fmla="*/ 1052424 h 2424023"/>
                    <a:gd name="connsiteX7" fmla="*/ 500332 w 1725283"/>
                    <a:gd name="connsiteY7" fmla="*/ 2346385 h 2424023"/>
                    <a:gd name="connsiteX8" fmla="*/ 621101 w 1725283"/>
                    <a:gd name="connsiteY8" fmla="*/ 2355012 h 2424023"/>
                    <a:gd name="connsiteX9" fmla="*/ 1121434 w 1725283"/>
                    <a:gd name="connsiteY9" fmla="*/ 1423359 h 2424023"/>
                    <a:gd name="connsiteX10" fmla="*/ 1535501 w 1725283"/>
                    <a:gd name="connsiteY10" fmla="*/ 2424023 h 2424023"/>
                    <a:gd name="connsiteX11" fmla="*/ 1725283 w 1725283"/>
                    <a:gd name="connsiteY11" fmla="*/ 2424023 h 2424023"/>
                    <a:gd name="connsiteX12" fmla="*/ 1293962 w 1725283"/>
                    <a:gd name="connsiteY12" fmla="*/ 1224951 h 2424023"/>
                    <a:gd name="connsiteX13" fmla="*/ 1147313 w 1725283"/>
                    <a:gd name="connsiteY13" fmla="*/ 0 h 2424023"/>
                    <a:gd name="connsiteX14" fmla="*/ 888520 w 1725283"/>
                    <a:gd name="connsiteY14" fmla="*/ 8627 h 2424023"/>
                    <a:gd name="connsiteX0" fmla="*/ 888520 w 1725283"/>
                    <a:gd name="connsiteY0" fmla="*/ 8627 h 2424023"/>
                    <a:gd name="connsiteX1" fmla="*/ 612475 w 1725283"/>
                    <a:gd name="connsiteY1" fmla="*/ 388189 h 2424023"/>
                    <a:gd name="connsiteX2" fmla="*/ 0 w 1725283"/>
                    <a:gd name="connsiteY2" fmla="*/ 621102 h 2424023"/>
                    <a:gd name="connsiteX3" fmla="*/ 112143 w 1725283"/>
                    <a:gd name="connsiteY3" fmla="*/ 707366 h 2424023"/>
                    <a:gd name="connsiteX4" fmla="*/ 534837 w 1725283"/>
                    <a:gd name="connsiteY4" fmla="*/ 621102 h 2424023"/>
                    <a:gd name="connsiteX5" fmla="*/ 888520 w 1725283"/>
                    <a:gd name="connsiteY5" fmla="*/ 457200 h 2424023"/>
                    <a:gd name="connsiteX6" fmla="*/ 923025 w 1725283"/>
                    <a:gd name="connsiteY6" fmla="*/ 1052424 h 2424023"/>
                    <a:gd name="connsiteX7" fmla="*/ 500332 w 1725283"/>
                    <a:gd name="connsiteY7" fmla="*/ 2346385 h 2424023"/>
                    <a:gd name="connsiteX8" fmla="*/ 621101 w 1725283"/>
                    <a:gd name="connsiteY8" fmla="*/ 2355012 h 2424023"/>
                    <a:gd name="connsiteX9" fmla="*/ 1121434 w 1725283"/>
                    <a:gd name="connsiteY9" fmla="*/ 1423359 h 2424023"/>
                    <a:gd name="connsiteX10" fmla="*/ 1535501 w 1725283"/>
                    <a:gd name="connsiteY10" fmla="*/ 2424023 h 2424023"/>
                    <a:gd name="connsiteX11" fmla="*/ 1725283 w 1725283"/>
                    <a:gd name="connsiteY11" fmla="*/ 2424023 h 2424023"/>
                    <a:gd name="connsiteX12" fmla="*/ 1285336 w 1725283"/>
                    <a:gd name="connsiteY12" fmla="*/ 957533 h 2424023"/>
                    <a:gd name="connsiteX13" fmla="*/ 1147313 w 1725283"/>
                    <a:gd name="connsiteY13" fmla="*/ 0 h 2424023"/>
                    <a:gd name="connsiteX14" fmla="*/ 888520 w 1725283"/>
                    <a:gd name="connsiteY14" fmla="*/ 8627 h 2424023"/>
                    <a:gd name="connsiteX0" fmla="*/ 888520 w 1725283"/>
                    <a:gd name="connsiteY0" fmla="*/ 77638 h 2493034"/>
                    <a:gd name="connsiteX1" fmla="*/ 612475 w 1725283"/>
                    <a:gd name="connsiteY1" fmla="*/ 457200 h 2493034"/>
                    <a:gd name="connsiteX2" fmla="*/ 0 w 1725283"/>
                    <a:gd name="connsiteY2" fmla="*/ 690113 h 2493034"/>
                    <a:gd name="connsiteX3" fmla="*/ 112143 w 1725283"/>
                    <a:gd name="connsiteY3" fmla="*/ 776377 h 2493034"/>
                    <a:gd name="connsiteX4" fmla="*/ 534837 w 1725283"/>
                    <a:gd name="connsiteY4" fmla="*/ 690113 h 2493034"/>
                    <a:gd name="connsiteX5" fmla="*/ 888520 w 1725283"/>
                    <a:gd name="connsiteY5" fmla="*/ 526211 h 2493034"/>
                    <a:gd name="connsiteX6" fmla="*/ 923025 w 1725283"/>
                    <a:gd name="connsiteY6" fmla="*/ 1121435 h 2493034"/>
                    <a:gd name="connsiteX7" fmla="*/ 500332 w 1725283"/>
                    <a:gd name="connsiteY7" fmla="*/ 2415396 h 2493034"/>
                    <a:gd name="connsiteX8" fmla="*/ 621101 w 1725283"/>
                    <a:gd name="connsiteY8" fmla="*/ 2424023 h 2493034"/>
                    <a:gd name="connsiteX9" fmla="*/ 1121434 w 1725283"/>
                    <a:gd name="connsiteY9" fmla="*/ 1492370 h 2493034"/>
                    <a:gd name="connsiteX10" fmla="*/ 1535501 w 1725283"/>
                    <a:gd name="connsiteY10" fmla="*/ 2493034 h 2493034"/>
                    <a:gd name="connsiteX11" fmla="*/ 1725283 w 1725283"/>
                    <a:gd name="connsiteY11" fmla="*/ 2493034 h 2493034"/>
                    <a:gd name="connsiteX12" fmla="*/ 1285336 w 1725283"/>
                    <a:gd name="connsiteY12" fmla="*/ 1026544 h 2493034"/>
                    <a:gd name="connsiteX13" fmla="*/ 1104181 w 1725283"/>
                    <a:gd name="connsiteY13" fmla="*/ 0 h 2493034"/>
                    <a:gd name="connsiteX14" fmla="*/ 888520 w 1725283"/>
                    <a:gd name="connsiteY14" fmla="*/ 77638 h 2493034"/>
                    <a:gd name="connsiteX0" fmla="*/ 974784 w 1725283"/>
                    <a:gd name="connsiteY0" fmla="*/ 0 h 2510286"/>
                    <a:gd name="connsiteX1" fmla="*/ 612475 w 1725283"/>
                    <a:gd name="connsiteY1" fmla="*/ 474452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534837 w 1725283"/>
                    <a:gd name="connsiteY4" fmla="*/ 707365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500332 w 1725283"/>
                    <a:gd name="connsiteY7" fmla="*/ 2432648 h 2510286"/>
                    <a:gd name="connsiteX8" fmla="*/ 621101 w 1725283"/>
                    <a:gd name="connsiteY8" fmla="*/ 2441275 h 2510286"/>
                    <a:gd name="connsiteX9" fmla="*/ 1121434 w 1725283"/>
                    <a:gd name="connsiteY9" fmla="*/ 150962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612475 w 1725283"/>
                    <a:gd name="connsiteY1" fmla="*/ 474452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500332 w 1725283"/>
                    <a:gd name="connsiteY7" fmla="*/ 2432648 h 2510286"/>
                    <a:gd name="connsiteX8" fmla="*/ 621101 w 1725283"/>
                    <a:gd name="connsiteY8" fmla="*/ 2441275 h 2510286"/>
                    <a:gd name="connsiteX9" fmla="*/ 1121434 w 1725283"/>
                    <a:gd name="connsiteY9" fmla="*/ 150962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500332 w 1725283"/>
                    <a:gd name="connsiteY7" fmla="*/ 2432648 h 2510286"/>
                    <a:gd name="connsiteX8" fmla="*/ 621101 w 1725283"/>
                    <a:gd name="connsiteY8" fmla="*/ 2441275 h 2510286"/>
                    <a:gd name="connsiteX9" fmla="*/ 1121434 w 1725283"/>
                    <a:gd name="connsiteY9" fmla="*/ 150962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500332 w 1725283"/>
                    <a:gd name="connsiteY7" fmla="*/ 2432648 h 2510286"/>
                    <a:gd name="connsiteX8" fmla="*/ 621101 w 1725283"/>
                    <a:gd name="connsiteY8" fmla="*/ 2441275 h 2510286"/>
                    <a:gd name="connsiteX9" fmla="*/ 1130061 w 1725283"/>
                    <a:gd name="connsiteY9" fmla="*/ 141473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500332 w 1725283"/>
                    <a:gd name="connsiteY7" fmla="*/ 2432648 h 2510286"/>
                    <a:gd name="connsiteX8" fmla="*/ 871267 w 1725283"/>
                    <a:gd name="connsiteY8" fmla="*/ 2475781 h 2510286"/>
                    <a:gd name="connsiteX9" fmla="*/ 1130061 w 1725283"/>
                    <a:gd name="connsiteY9" fmla="*/ 141473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71267 w 1725283"/>
                    <a:gd name="connsiteY8" fmla="*/ 2475781 h 2510286"/>
                    <a:gd name="connsiteX9" fmla="*/ 1130061 w 1725283"/>
                    <a:gd name="connsiteY9" fmla="*/ 141473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54015 w 1725283"/>
                    <a:gd name="connsiteY8" fmla="*/ 2406770 h 2510286"/>
                    <a:gd name="connsiteX9" fmla="*/ 1130061 w 1725283"/>
                    <a:gd name="connsiteY9" fmla="*/ 141473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54015 w 1725283"/>
                    <a:gd name="connsiteY8" fmla="*/ 2406770 h 2510286"/>
                    <a:gd name="connsiteX9" fmla="*/ 1130061 w 1725283"/>
                    <a:gd name="connsiteY9" fmla="*/ 1414732 h 2510286"/>
                    <a:gd name="connsiteX10" fmla="*/ 1362973 w 1725283"/>
                    <a:gd name="connsiteY10" fmla="*/ 2372263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54015 w 1725283"/>
                    <a:gd name="connsiteY8" fmla="*/ 2406770 h 2510286"/>
                    <a:gd name="connsiteX9" fmla="*/ 1130061 w 1725283"/>
                    <a:gd name="connsiteY9" fmla="*/ 1414732 h 2510286"/>
                    <a:gd name="connsiteX10" fmla="*/ 1362973 w 1725283"/>
                    <a:gd name="connsiteY10" fmla="*/ 2372263 h 2510286"/>
                    <a:gd name="connsiteX11" fmla="*/ 1725283 w 1725283"/>
                    <a:gd name="connsiteY11" fmla="*/ 2510286 h 2510286"/>
                    <a:gd name="connsiteX12" fmla="*/ 1509622 w 1725283"/>
                    <a:gd name="connsiteY12" fmla="*/ 2372263 h 2510286"/>
                    <a:gd name="connsiteX13" fmla="*/ 1285336 w 1725283"/>
                    <a:gd name="connsiteY13" fmla="*/ 1043796 h 2510286"/>
                    <a:gd name="connsiteX14" fmla="*/ 1104181 w 1725283"/>
                    <a:gd name="connsiteY14" fmla="*/ 17252 h 2510286"/>
                    <a:gd name="connsiteX15" fmla="*/ 974784 w 1725283"/>
                    <a:gd name="connsiteY15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54015 w 1725283"/>
                    <a:gd name="connsiteY8" fmla="*/ 2406770 h 2510286"/>
                    <a:gd name="connsiteX9" fmla="*/ 1130061 w 1725283"/>
                    <a:gd name="connsiteY9" fmla="*/ 1414732 h 2510286"/>
                    <a:gd name="connsiteX10" fmla="*/ 1362973 w 1725283"/>
                    <a:gd name="connsiteY10" fmla="*/ 2372263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722"/>
                    <a:gd name="connsiteY0" fmla="*/ 0 h 2613483"/>
                    <a:gd name="connsiteX1" fmla="*/ 543463 w 1725722"/>
                    <a:gd name="connsiteY1" fmla="*/ 543463 h 2613483"/>
                    <a:gd name="connsiteX2" fmla="*/ 0 w 1725722"/>
                    <a:gd name="connsiteY2" fmla="*/ 707365 h 2613483"/>
                    <a:gd name="connsiteX3" fmla="*/ 112143 w 1725722"/>
                    <a:gd name="connsiteY3" fmla="*/ 793629 h 2613483"/>
                    <a:gd name="connsiteX4" fmla="*/ 681486 w 1725722"/>
                    <a:gd name="connsiteY4" fmla="*/ 655606 h 2613483"/>
                    <a:gd name="connsiteX5" fmla="*/ 888520 w 1725722"/>
                    <a:gd name="connsiteY5" fmla="*/ 543463 h 2613483"/>
                    <a:gd name="connsiteX6" fmla="*/ 923025 w 1725722"/>
                    <a:gd name="connsiteY6" fmla="*/ 1138687 h 2613483"/>
                    <a:gd name="connsiteX7" fmla="*/ 690113 w 1725722"/>
                    <a:gd name="connsiteY7" fmla="*/ 2406768 h 2613483"/>
                    <a:gd name="connsiteX8" fmla="*/ 854015 w 1725722"/>
                    <a:gd name="connsiteY8" fmla="*/ 2406770 h 2613483"/>
                    <a:gd name="connsiteX9" fmla="*/ 1130061 w 1725722"/>
                    <a:gd name="connsiteY9" fmla="*/ 1414732 h 2613483"/>
                    <a:gd name="connsiteX10" fmla="*/ 1362973 w 1725722"/>
                    <a:gd name="connsiteY10" fmla="*/ 2372263 h 2613483"/>
                    <a:gd name="connsiteX11" fmla="*/ 1725283 w 1725722"/>
                    <a:gd name="connsiteY11" fmla="*/ 2510286 h 2613483"/>
                    <a:gd name="connsiteX12" fmla="*/ 1285336 w 1725722"/>
                    <a:gd name="connsiteY12" fmla="*/ 1043796 h 2613483"/>
                    <a:gd name="connsiteX13" fmla="*/ 1104181 w 1725722"/>
                    <a:gd name="connsiteY13" fmla="*/ 17252 h 2613483"/>
                    <a:gd name="connsiteX14" fmla="*/ 974784 w 1725722"/>
                    <a:gd name="connsiteY14" fmla="*/ 0 h 2613483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54015 w 1725283"/>
                    <a:gd name="connsiteY8" fmla="*/ 2406770 h 2510286"/>
                    <a:gd name="connsiteX9" fmla="*/ 1130061 w 1725283"/>
                    <a:gd name="connsiteY9" fmla="*/ 1414732 h 2510286"/>
                    <a:gd name="connsiteX10" fmla="*/ 1362973 w 1725283"/>
                    <a:gd name="connsiteY10" fmla="*/ 2372263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54015 w 1725283"/>
                    <a:gd name="connsiteY8" fmla="*/ 2406770 h 2510286"/>
                    <a:gd name="connsiteX9" fmla="*/ 1130061 w 1725283"/>
                    <a:gd name="connsiteY9" fmla="*/ 1414732 h 2510286"/>
                    <a:gd name="connsiteX10" fmla="*/ 1362973 w 1725283"/>
                    <a:gd name="connsiteY10" fmla="*/ 2372263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587260"/>
                    <a:gd name="connsiteY0" fmla="*/ 0 h 2406770"/>
                    <a:gd name="connsiteX1" fmla="*/ 543463 w 1587260"/>
                    <a:gd name="connsiteY1" fmla="*/ 543463 h 2406770"/>
                    <a:gd name="connsiteX2" fmla="*/ 0 w 1587260"/>
                    <a:gd name="connsiteY2" fmla="*/ 707365 h 2406770"/>
                    <a:gd name="connsiteX3" fmla="*/ 112143 w 1587260"/>
                    <a:gd name="connsiteY3" fmla="*/ 793629 h 2406770"/>
                    <a:gd name="connsiteX4" fmla="*/ 681486 w 1587260"/>
                    <a:gd name="connsiteY4" fmla="*/ 655606 h 2406770"/>
                    <a:gd name="connsiteX5" fmla="*/ 888520 w 1587260"/>
                    <a:gd name="connsiteY5" fmla="*/ 543463 h 2406770"/>
                    <a:gd name="connsiteX6" fmla="*/ 923025 w 1587260"/>
                    <a:gd name="connsiteY6" fmla="*/ 1138687 h 2406770"/>
                    <a:gd name="connsiteX7" fmla="*/ 690113 w 1587260"/>
                    <a:gd name="connsiteY7" fmla="*/ 2406768 h 2406770"/>
                    <a:gd name="connsiteX8" fmla="*/ 854015 w 1587260"/>
                    <a:gd name="connsiteY8" fmla="*/ 2406770 h 2406770"/>
                    <a:gd name="connsiteX9" fmla="*/ 1130061 w 1587260"/>
                    <a:gd name="connsiteY9" fmla="*/ 1414732 h 2406770"/>
                    <a:gd name="connsiteX10" fmla="*/ 1362973 w 1587260"/>
                    <a:gd name="connsiteY10" fmla="*/ 2372263 h 2406770"/>
                    <a:gd name="connsiteX11" fmla="*/ 1587260 w 1587260"/>
                    <a:gd name="connsiteY11" fmla="*/ 2398142 h 2406770"/>
                    <a:gd name="connsiteX12" fmla="*/ 1285336 w 1587260"/>
                    <a:gd name="connsiteY12" fmla="*/ 1043796 h 2406770"/>
                    <a:gd name="connsiteX13" fmla="*/ 1104181 w 1587260"/>
                    <a:gd name="connsiteY13" fmla="*/ 17252 h 2406770"/>
                    <a:gd name="connsiteX14" fmla="*/ 974784 w 1587260"/>
                    <a:gd name="connsiteY14" fmla="*/ 0 h 2406770"/>
                    <a:gd name="connsiteX0" fmla="*/ 974784 w 1587260"/>
                    <a:gd name="connsiteY0" fmla="*/ 0 h 2406770"/>
                    <a:gd name="connsiteX1" fmla="*/ 543463 w 1587260"/>
                    <a:gd name="connsiteY1" fmla="*/ 543463 h 2406770"/>
                    <a:gd name="connsiteX2" fmla="*/ 0 w 1587260"/>
                    <a:gd name="connsiteY2" fmla="*/ 707365 h 2406770"/>
                    <a:gd name="connsiteX3" fmla="*/ 112143 w 1587260"/>
                    <a:gd name="connsiteY3" fmla="*/ 793629 h 2406770"/>
                    <a:gd name="connsiteX4" fmla="*/ 681486 w 1587260"/>
                    <a:gd name="connsiteY4" fmla="*/ 655606 h 2406770"/>
                    <a:gd name="connsiteX5" fmla="*/ 888520 w 1587260"/>
                    <a:gd name="connsiteY5" fmla="*/ 543463 h 2406770"/>
                    <a:gd name="connsiteX6" fmla="*/ 923025 w 1587260"/>
                    <a:gd name="connsiteY6" fmla="*/ 1138687 h 2406770"/>
                    <a:gd name="connsiteX7" fmla="*/ 690113 w 1587260"/>
                    <a:gd name="connsiteY7" fmla="*/ 2406768 h 2406770"/>
                    <a:gd name="connsiteX8" fmla="*/ 854015 w 1587260"/>
                    <a:gd name="connsiteY8" fmla="*/ 2406770 h 2406770"/>
                    <a:gd name="connsiteX9" fmla="*/ 1130061 w 1587260"/>
                    <a:gd name="connsiteY9" fmla="*/ 1414732 h 2406770"/>
                    <a:gd name="connsiteX10" fmla="*/ 1362973 w 1587260"/>
                    <a:gd name="connsiteY10" fmla="*/ 2372263 h 2406770"/>
                    <a:gd name="connsiteX11" fmla="*/ 1587260 w 1587260"/>
                    <a:gd name="connsiteY11" fmla="*/ 2398142 h 2406770"/>
                    <a:gd name="connsiteX12" fmla="*/ 1285336 w 1587260"/>
                    <a:gd name="connsiteY12" fmla="*/ 1043796 h 2406770"/>
                    <a:gd name="connsiteX13" fmla="*/ 1104181 w 1587260"/>
                    <a:gd name="connsiteY13" fmla="*/ 17252 h 2406770"/>
                    <a:gd name="connsiteX14" fmla="*/ 974784 w 1587260"/>
                    <a:gd name="connsiteY14" fmla="*/ 0 h 2406770"/>
                    <a:gd name="connsiteX0" fmla="*/ 974784 w 1587260"/>
                    <a:gd name="connsiteY0" fmla="*/ 0 h 2406770"/>
                    <a:gd name="connsiteX1" fmla="*/ 543463 w 1587260"/>
                    <a:gd name="connsiteY1" fmla="*/ 543463 h 2406770"/>
                    <a:gd name="connsiteX2" fmla="*/ 0 w 1587260"/>
                    <a:gd name="connsiteY2" fmla="*/ 707365 h 2406770"/>
                    <a:gd name="connsiteX3" fmla="*/ 112143 w 1587260"/>
                    <a:gd name="connsiteY3" fmla="*/ 793629 h 2406770"/>
                    <a:gd name="connsiteX4" fmla="*/ 681486 w 1587260"/>
                    <a:gd name="connsiteY4" fmla="*/ 655606 h 2406770"/>
                    <a:gd name="connsiteX5" fmla="*/ 888520 w 1587260"/>
                    <a:gd name="connsiteY5" fmla="*/ 543463 h 2406770"/>
                    <a:gd name="connsiteX6" fmla="*/ 923025 w 1587260"/>
                    <a:gd name="connsiteY6" fmla="*/ 1138687 h 2406770"/>
                    <a:gd name="connsiteX7" fmla="*/ 690113 w 1587260"/>
                    <a:gd name="connsiteY7" fmla="*/ 2406768 h 2406770"/>
                    <a:gd name="connsiteX8" fmla="*/ 854015 w 1587260"/>
                    <a:gd name="connsiteY8" fmla="*/ 2406770 h 2406770"/>
                    <a:gd name="connsiteX9" fmla="*/ 1130061 w 1587260"/>
                    <a:gd name="connsiteY9" fmla="*/ 1414732 h 2406770"/>
                    <a:gd name="connsiteX10" fmla="*/ 1362973 w 1587260"/>
                    <a:gd name="connsiteY10" fmla="*/ 2372263 h 2406770"/>
                    <a:gd name="connsiteX11" fmla="*/ 1587260 w 1587260"/>
                    <a:gd name="connsiteY11" fmla="*/ 2398142 h 2406770"/>
                    <a:gd name="connsiteX12" fmla="*/ 1285336 w 1587260"/>
                    <a:gd name="connsiteY12" fmla="*/ 1043796 h 2406770"/>
                    <a:gd name="connsiteX13" fmla="*/ 1104181 w 1587260"/>
                    <a:gd name="connsiteY13" fmla="*/ 17252 h 2406770"/>
                    <a:gd name="connsiteX14" fmla="*/ 974784 w 1587260"/>
                    <a:gd name="connsiteY14" fmla="*/ 0 h 2406770"/>
                    <a:gd name="connsiteX0" fmla="*/ 974784 w 1552754"/>
                    <a:gd name="connsiteY0" fmla="*/ 0 h 2406770"/>
                    <a:gd name="connsiteX1" fmla="*/ 543463 w 1552754"/>
                    <a:gd name="connsiteY1" fmla="*/ 543463 h 2406770"/>
                    <a:gd name="connsiteX2" fmla="*/ 0 w 1552754"/>
                    <a:gd name="connsiteY2" fmla="*/ 707365 h 2406770"/>
                    <a:gd name="connsiteX3" fmla="*/ 112143 w 1552754"/>
                    <a:gd name="connsiteY3" fmla="*/ 793629 h 2406770"/>
                    <a:gd name="connsiteX4" fmla="*/ 681486 w 1552754"/>
                    <a:gd name="connsiteY4" fmla="*/ 655606 h 2406770"/>
                    <a:gd name="connsiteX5" fmla="*/ 888520 w 1552754"/>
                    <a:gd name="connsiteY5" fmla="*/ 543463 h 2406770"/>
                    <a:gd name="connsiteX6" fmla="*/ 923025 w 1552754"/>
                    <a:gd name="connsiteY6" fmla="*/ 1138687 h 2406770"/>
                    <a:gd name="connsiteX7" fmla="*/ 690113 w 1552754"/>
                    <a:gd name="connsiteY7" fmla="*/ 2406768 h 2406770"/>
                    <a:gd name="connsiteX8" fmla="*/ 854015 w 1552754"/>
                    <a:gd name="connsiteY8" fmla="*/ 2406770 h 2406770"/>
                    <a:gd name="connsiteX9" fmla="*/ 1130061 w 1552754"/>
                    <a:gd name="connsiteY9" fmla="*/ 1414732 h 2406770"/>
                    <a:gd name="connsiteX10" fmla="*/ 1362973 w 1552754"/>
                    <a:gd name="connsiteY10" fmla="*/ 2372263 h 2406770"/>
                    <a:gd name="connsiteX11" fmla="*/ 1552754 w 1552754"/>
                    <a:gd name="connsiteY11" fmla="*/ 2380889 h 2406770"/>
                    <a:gd name="connsiteX12" fmla="*/ 1285336 w 1552754"/>
                    <a:gd name="connsiteY12" fmla="*/ 1043796 h 2406770"/>
                    <a:gd name="connsiteX13" fmla="*/ 1104181 w 1552754"/>
                    <a:gd name="connsiteY13" fmla="*/ 17252 h 2406770"/>
                    <a:gd name="connsiteX14" fmla="*/ 974784 w 1552754"/>
                    <a:gd name="connsiteY14" fmla="*/ 0 h 2406770"/>
                    <a:gd name="connsiteX0" fmla="*/ 974784 w 1552754"/>
                    <a:gd name="connsiteY0" fmla="*/ 0 h 2406770"/>
                    <a:gd name="connsiteX1" fmla="*/ 543463 w 1552754"/>
                    <a:gd name="connsiteY1" fmla="*/ 543463 h 2406770"/>
                    <a:gd name="connsiteX2" fmla="*/ 0 w 1552754"/>
                    <a:gd name="connsiteY2" fmla="*/ 707365 h 2406770"/>
                    <a:gd name="connsiteX3" fmla="*/ 112143 w 1552754"/>
                    <a:gd name="connsiteY3" fmla="*/ 793629 h 2406770"/>
                    <a:gd name="connsiteX4" fmla="*/ 681486 w 1552754"/>
                    <a:gd name="connsiteY4" fmla="*/ 655606 h 2406770"/>
                    <a:gd name="connsiteX5" fmla="*/ 888520 w 1552754"/>
                    <a:gd name="connsiteY5" fmla="*/ 543463 h 2406770"/>
                    <a:gd name="connsiteX6" fmla="*/ 923025 w 1552754"/>
                    <a:gd name="connsiteY6" fmla="*/ 1138687 h 2406770"/>
                    <a:gd name="connsiteX7" fmla="*/ 690113 w 1552754"/>
                    <a:gd name="connsiteY7" fmla="*/ 2406768 h 2406770"/>
                    <a:gd name="connsiteX8" fmla="*/ 854015 w 1552754"/>
                    <a:gd name="connsiteY8" fmla="*/ 2406770 h 2406770"/>
                    <a:gd name="connsiteX9" fmla="*/ 1130061 w 1552754"/>
                    <a:gd name="connsiteY9" fmla="*/ 1414732 h 2406770"/>
                    <a:gd name="connsiteX10" fmla="*/ 1362973 w 1552754"/>
                    <a:gd name="connsiteY10" fmla="*/ 2372263 h 2406770"/>
                    <a:gd name="connsiteX11" fmla="*/ 1552754 w 1552754"/>
                    <a:gd name="connsiteY11" fmla="*/ 2380889 h 2406770"/>
                    <a:gd name="connsiteX12" fmla="*/ 1104181 w 1552754"/>
                    <a:gd name="connsiteY12" fmla="*/ 17252 h 2406770"/>
                    <a:gd name="connsiteX13" fmla="*/ 974784 w 1552754"/>
                    <a:gd name="connsiteY13" fmla="*/ 0 h 2406770"/>
                    <a:gd name="connsiteX0" fmla="*/ 974784 w 1552754"/>
                    <a:gd name="connsiteY0" fmla="*/ 0 h 2406770"/>
                    <a:gd name="connsiteX1" fmla="*/ 543463 w 1552754"/>
                    <a:gd name="connsiteY1" fmla="*/ 543463 h 2406770"/>
                    <a:gd name="connsiteX2" fmla="*/ 0 w 1552754"/>
                    <a:gd name="connsiteY2" fmla="*/ 707365 h 2406770"/>
                    <a:gd name="connsiteX3" fmla="*/ 112143 w 1552754"/>
                    <a:gd name="connsiteY3" fmla="*/ 793629 h 2406770"/>
                    <a:gd name="connsiteX4" fmla="*/ 681486 w 1552754"/>
                    <a:gd name="connsiteY4" fmla="*/ 655606 h 2406770"/>
                    <a:gd name="connsiteX5" fmla="*/ 888520 w 1552754"/>
                    <a:gd name="connsiteY5" fmla="*/ 543463 h 2406770"/>
                    <a:gd name="connsiteX6" fmla="*/ 923025 w 1552754"/>
                    <a:gd name="connsiteY6" fmla="*/ 1138687 h 2406770"/>
                    <a:gd name="connsiteX7" fmla="*/ 690113 w 1552754"/>
                    <a:gd name="connsiteY7" fmla="*/ 2406768 h 2406770"/>
                    <a:gd name="connsiteX8" fmla="*/ 854015 w 1552754"/>
                    <a:gd name="connsiteY8" fmla="*/ 2406770 h 2406770"/>
                    <a:gd name="connsiteX9" fmla="*/ 1130061 w 1552754"/>
                    <a:gd name="connsiteY9" fmla="*/ 1414732 h 2406770"/>
                    <a:gd name="connsiteX10" fmla="*/ 1362973 w 1552754"/>
                    <a:gd name="connsiteY10" fmla="*/ 2372263 h 2406770"/>
                    <a:gd name="connsiteX11" fmla="*/ 1552754 w 1552754"/>
                    <a:gd name="connsiteY11" fmla="*/ 2380889 h 2406770"/>
                    <a:gd name="connsiteX12" fmla="*/ 1104181 w 1552754"/>
                    <a:gd name="connsiteY12" fmla="*/ 17252 h 2406770"/>
                    <a:gd name="connsiteX13" fmla="*/ 974784 w 1552754"/>
                    <a:gd name="connsiteY13" fmla="*/ 0 h 2406770"/>
                    <a:gd name="connsiteX0" fmla="*/ 974784 w 1552754"/>
                    <a:gd name="connsiteY0" fmla="*/ 51759 h 2458529"/>
                    <a:gd name="connsiteX1" fmla="*/ 543463 w 1552754"/>
                    <a:gd name="connsiteY1" fmla="*/ 595222 h 2458529"/>
                    <a:gd name="connsiteX2" fmla="*/ 0 w 1552754"/>
                    <a:gd name="connsiteY2" fmla="*/ 759124 h 2458529"/>
                    <a:gd name="connsiteX3" fmla="*/ 112143 w 1552754"/>
                    <a:gd name="connsiteY3" fmla="*/ 845388 h 2458529"/>
                    <a:gd name="connsiteX4" fmla="*/ 681486 w 1552754"/>
                    <a:gd name="connsiteY4" fmla="*/ 707365 h 2458529"/>
                    <a:gd name="connsiteX5" fmla="*/ 888520 w 1552754"/>
                    <a:gd name="connsiteY5" fmla="*/ 595222 h 2458529"/>
                    <a:gd name="connsiteX6" fmla="*/ 923025 w 1552754"/>
                    <a:gd name="connsiteY6" fmla="*/ 1190446 h 2458529"/>
                    <a:gd name="connsiteX7" fmla="*/ 690113 w 1552754"/>
                    <a:gd name="connsiteY7" fmla="*/ 2458527 h 2458529"/>
                    <a:gd name="connsiteX8" fmla="*/ 854015 w 1552754"/>
                    <a:gd name="connsiteY8" fmla="*/ 2458529 h 2458529"/>
                    <a:gd name="connsiteX9" fmla="*/ 1130061 w 1552754"/>
                    <a:gd name="connsiteY9" fmla="*/ 1466491 h 2458529"/>
                    <a:gd name="connsiteX10" fmla="*/ 1362973 w 1552754"/>
                    <a:gd name="connsiteY10" fmla="*/ 2424022 h 2458529"/>
                    <a:gd name="connsiteX11" fmla="*/ 1552754 w 1552754"/>
                    <a:gd name="connsiteY11" fmla="*/ 2432648 h 2458529"/>
                    <a:gd name="connsiteX12" fmla="*/ 1052422 w 1552754"/>
                    <a:gd name="connsiteY12" fmla="*/ 0 h 2458529"/>
                    <a:gd name="connsiteX13" fmla="*/ 974784 w 1552754"/>
                    <a:gd name="connsiteY13" fmla="*/ 51759 h 2458529"/>
                    <a:gd name="connsiteX0" fmla="*/ 974784 w 1552754"/>
                    <a:gd name="connsiteY0" fmla="*/ 8627 h 2415397"/>
                    <a:gd name="connsiteX1" fmla="*/ 543463 w 1552754"/>
                    <a:gd name="connsiteY1" fmla="*/ 552090 h 2415397"/>
                    <a:gd name="connsiteX2" fmla="*/ 0 w 1552754"/>
                    <a:gd name="connsiteY2" fmla="*/ 715992 h 2415397"/>
                    <a:gd name="connsiteX3" fmla="*/ 112143 w 1552754"/>
                    <a:gd name="connsiteY3" fmla="*/ 802256 h 2415397"/>
                    <a:gd name="connsiteX4" fmla="*/ 681486 w 1552754"/>
                    <a:gd name="connsiteY4" fmla="*/ 664233 h 2415397"/>
                    <a:gd name="connsiteX5" fmla="*/ 888520 w 1552754"/>
                    <a:gd name="connsiteY5" fmla="*/ 552090 h 2415397"/>
                    <a:gd name="connsiteX6" fmla="*/ 923025 w 1552754"/>
                    <a:gd name="connsiteY6" fmla="*/ 1147314 h 2415397"/>
                    <a:gd name="connsiteX7" fmla="*/ 690113 w 1552754"/>
                    <a:gd name="connsiteY7" fmla="*/ 2415395 h 2415397"/>
                    <a:gd name="connsiteX8" fmla="*/ 854015 w 1552754"/>
                    <a:gd name="connsiteY8" fmla="*/ 2415397 h 2415397"/>
                    <a:gd name="connsiteX9" fmla="*/ 1130061 w 1552754"/>
                    <a:gd name="connsiteY9" fmla="*/ 1423359 h 2415397"/>
                    <a:gd name="connsiteX10" fmla="*/ 1362973 w 1552754"/>
                    <a:gd name="connsiteY10" fmla="*/ 2380890 h 2415397"/>
                    <a:gd name="connsiteX11" fmla="*/ 1552754 w 1552754"/>
                    <a:gd name="connsiteY11" fmla="*/ 2389516 h 2415397"/>
                    <a:gd name="connsiteX12" fmla="*/ 1130060 w 1552754"/>
                    <a:gd name="connsiteY12" fmla="*/ 0 h 2415397"/>
                    <a:gd name="connsiteX13" fmla="*/ 974784 w 1552754"/>
                    <a:gd name="connsiteY13" fmla="*/ 8627 h 2415397"/>
                    <a:gd name="connsiteX0" fmla="*/ 974784 w 1552754"/>
                    <a:gd name="connsiteY0" fmla="*/ 8627 h 2415397"/>
                    <a:gd name="connsiteX1" fmla="*/ 543463 w 1552754"/>
                    <a:gd name="connsiteY1" fmla="*/ 552090 h 2415397"/>
                    <a:gd name="connsiteX2" fmla="*/ 0 w 1552754"/>
                    <a:gd name="connsiteY2" fmla="*/ 715992 h 2415397"/>
                    <a:gd name="connsiteX3" fmla="*/ 112143 w 1552754"/>
                    <a:gd name="connsiteY3" fmla="*/ 802256 h 2415397"/>
                    <a:gd name="connsiteX4" fmla="*/ 681486 w 1552754"/>
                    <a:gd name="connsiteY4" fmla="*/ 664233 h 2415397"/>
                    <a:gd name="connsiteX5" fmla="*/ 888520 w 1552754"/>
                    <a:gd name="connsiteY5" fmla="*/ 552090 h 2415397"/>
                    <a:gd name="connsiteX6" fmla="*/ 923025 w 1552754"/>
                    <a:gd name="connsiteY6" fmla="*/ 1147314 h 2415397"/>
                    <a:gd name="connsiteX7" fmla="*/ 690113 w 1552754"/>
                    <a:gd name="connsiteY7" fmla="*/ 2415395 h 2415397"/>
                    <a:gd name="connsiteX8" fmla="*/ 854015 w 1552754"/>
                    <a:gd name="connsiteY8" fmla="*/ 2415397 h 2415397"/>
                    <a:gd name="connsiteX9" fmla="*/ 1130061 w 1552754"/>
                    <a:gd name="connsiteY9" fmla="*/ 1423359 h 2415397"/>
                    <a:gd name="connsiteX10" fmla="*/ 1362973 w 1552754"/>
                    <a:gd name="connsiteY10" fmla="*/ 2380890 h 2415397"/>
                    <a:gd name="connsiteX11" fmla="*/ 1552754 w 1552754"/>
                    <a:gd name="connsiteY11" fmla="*/ 2389516 h 2415397"/>
                    <a:gd name="connsiteX12" fmla="*/ 1112807 w 1552754"/>
                    <a:gd name="connsiteY12" fmla="*/ 0 h 2415397"/>
                    <a:gd name="connsiteX13" fmla="*/ 974784 w 1552754"/>
                    <a:gd name="connsiteY13" fmla="*/ 8627 h 2415397"/>
                    <a:gd name="connsiteX0" fmla="*/ 974784 w 1552754"/>
                    <a:gd name="connsiteY0" fmla="*/ 8627 h 2432648"/>
                    <a:gd name="connsiteX1" fmla="*/ 543463 w 1552754"/>
                    <a:gd name="connsiteY1" fmla="*/ 552090 h 2432648"/>
                    <a:gd name="connsiteX2" fmla="*/ 0 w 1552754"/>
                    <a:gd name="connsiteY2" fmla="*/ 715992 h 2432648"/>
                    <a:gd name="connsiteX3" fmla="*/ 112143 w 1552754"/>
                    <a:gd name="connsiteY3" fmla="*/ 802256 h 2432648"/>
                    <a:gd name="connsiteX4" fmla="*/ 681486 w 1552754"/>
                    <a:gd name="connsiteY4" fmla="*/ 664233 h 2432648"/>
                    <a:gd name="connsiteX5" fmla="*/ 888520 w 1552754"/>
                    <a:gd name="connsiteY5" fmla="*/ 552090 h 2432648"/>
                    <a:gd name="connsiteX6" fmla="*/ 923025 w 1552754"/>
                    <a:gd name="connsiteY6" fmla="*/ 1147314 h 2432648"/>
                    <a:gd name="connsiteX7" fmla="*/ 690113 w 1552754"/>
                    <a:gd name="connsiteY7" fmla="*/ 2415395 h 2432648"/>
                    <a:gd name="connsiteX8" fmla="*/ 854015 w 1552754"/>
                    <a:gd name="connsiteY8" fmla="*/ 2415397 h 2432648"/>
                    <a:gd name="connsiteX9" fmla="*/ 1130061 w 1552754"/>
                    <a:gd name="connsiteY9" fmla="*/ 1423359 h 2432648"/>
                    <a:gd name="connsiteX10" fmla="*/ 1345720 w 1552754"/>
                    <a:gd name="connsiteY10" fmla="*/ 2432648 h 2432648"/>
                    <a:gd name="connsiteX11" fmla="*/ 1552754 w 1552754"/>
                    <a:gd name="connsiteY11" fmla="*/ 2389516 h 2432648"/>
                    <a:gd name="connsiteX12" fmla="*/ 1112807 w 1552754"/>
                    <a:gd name="connsiteY12" fmla="*/ 0 h 2432648"/>
                    <a:gd name="connsiteX13" fmla="*/ 974784 w 1552754"/>
                    <a:gd name="connsiteY13" fmla="*/ 8627 h 2432648"/>
                    <a:gd name="connsiteX0" fmla="*/ 974784 w 1483743"/>
                    <a:gd name="connsiteY0" fmla="*/ 8627 h 2432648"/>
                    <a:gd name="connsiteX1" fmla="*/ 543463 w 1483743"/>
                    <a:gd name="connsiteY1" fmla="*/ 552090 h 2432648"/>
                    <a:gd name="connsiteX2" fmla="*/ 0 w 1483743"/>
                    <a:gd name="connsiteY2" fmla="*/ 715992 h 2432648"/>
                    <a:gd name="connsiteX3" fmla="*/ 112143 w 1483743"/>
                    <a:gd name="connsiteY3" fmla="*/ 802256 h 2432648"/>
                    <a:gd name="connsiteX4" fmla="*/ 681486 w 1483743"/>
                    <a:gd name="connsiteY4" fmla="*/ 664233 h 2432648"/>
                    <a:gd name="connsiteX5" fmla="*/ 888520 w 1483743"/>
                    <a:gd name="connsiteY5" fmla="*/ 552090 h 2432648"/>
                    <a:gd name="connsiteX6" fmla="*/ 923025 w 1483743"/>
                    <a:gd name="connsiteY6" fmla="*/ 1147314 h 2432648"/>
                    <a:gd name="connsiteX7" fmla="*/ 690113 w 1483743"/>
                    <a:gd name="connsiteY7" fmla="*/ 2415395 h 2432648"/>
                    <a:gd name="connsiteX8" fmla="*/ 854015 w 1483743"/>
                    <a:gd name="connsiteY8" fmla="*/ 2415397 h 2432648"/>
                    <a:gd name="connsiteX9" fmla="*/ 1130061 w 1483743"/>
                    <a:gd name="connsiteY9" fmla="*/ 1423359 h 2432648"/>
                    <a:gd name="connsiteX10" fmla="*/ 1345720 w 1483743"/>
                    <a:gd name="connsiteY10" fmla="*/ 2432648 h 2432648"/>
                    <a:gd name="connsiteX11" fmla="*/ 1483743 w 1483743"/>
                    <a:gd name="connsiteY11" fmla="*/ 2424022 h 2432648"/>
                    <a:gd name="connsiteX12" fmla="*/ 1112807 w 1483743"/>
                    <a:gd name="connsiteY12" fmla="*/ 0 h 2432648"/>
                    <a:gd name="connsiteX13" fmla="*/ 974784 w 1483743"/>
                    <a:gd name="connsiteY13" fmla="*/ 8627 h 2432648"/>
                    <a:gd name="connsiteX0" fmla="*/ 974784 w 1483743"/>
                    <a:gd name="connsiteY0" fmla="*/ 0 h 2424021"/>
                    <a:gd name="connsiteX1" fmla="*/ 543463 w 1483743"/>
                    <a:gd name="connsiteY1" fmla="*/ 543463 h 2424021"/>
                    <a:gd name="connsiteX2" fmla="*/ 0 w 1483743"/>
                    <a:gd name="connsiteY2" fmla="*/ 707365 h 2424021"/>
                    <a:gd name="connsiteX3" fmla="*/ 112143 w 1483743"/>
                    <a:gd name="connsiteY3" fmla="*/ 793629 h 2424021"/>
                    <a:gd name="connsiteX4" fmla="*/ 681486 w 1483743"/>
                    <a:gd name="connsiteY4" fmla="*/ 655606 h 2424021"/>
                    <a:gd name="connsiteX5" fmla="*/ 888520 w 1483743"/>
                    <a:gd name="connsiteY5" fmla="*/ 543463 h 2424021"/>
                    <a:gd name="connsiteX6" fmla="*/ 923025 w 1483743"/>
                    <a:gd name="connsiteY6" fmla="*/ 1138687 h 2424021"/>
                    <a:gd name="connsiteX7" fmla="*/ 690113 w 1483743"/>
                    <a:gd name="connsiteY7" fmla="*/ 2406768 h 2424021"/>
                    <a:gd name="connsiteX8" fmla="*/ 854015 w 1483743"/>
                    <a:gd name="connsiteY8" fmla="*/ 2406770 h 2424021"/>
                    <a:gd name="connsiteX9" fmla="*/ 1130061 w 1483743"/>
                    <a:gd name="connsiteY9" fmla="*/ 1414732 h 2424021"/>
                    <a:gd name="connsiteX10" fmla="*/ 1345720 w 1483743"/>
                    <a:gd name="connsiteY10" fmla="*/ 2424021 h 2424021"/>
                    <a:gd name="connsiteX11" fmla="*/ 1483743 w 1483743"/>
                    <a:gd name="connsiteY11" fmla="*/ 2415395 h 2424021"/>
                    <a:gd name="connsiteX12" fmla="*/ 1086928 w 1483743"/>
                    <a:gd name="connsiteY12" fmla="*/ 51758 h 2424021"/>
                    <a:gd name="connsiteX13" fmla="*/ 974784 w 1483743"/>
                    <a:gd name="connsiteY13" fmla="*/ 0 h 2424021"/>
                    <a:gd name="connsiteX0" fmla="*/ 974784 w 1483743"/>
                    <a:gd name="connsiteY0" fmla="*/ 0 h 2380889"/>
                    <a:gd name="connsiteX1" fmla="*/ 543463 w 1483743"/>
                    <a:gd name="connsiteY1" fmla="*/ 500331 h 2380889"/>
                    <a:gd name="connsiteX2" fmla="*/ 0 w 1483743"/>
                    <a:gd name="connsiteY2" fmla="*/ 664233 h 2380889"/>
                    <a:gd name="connsiteX3" fmla="*/ 112143 w 1483743"/>
                    <a:gd name="connsiteY3" fmla="*/ 750497 h 2380889"/>
                    <a:gd name="connsiteX4" fmla="*/ 681486 w 1483743"/>
                    <a:gd name="connsiteY4" fmla="*/ 612474 h 2380889"/>
                    <a:gd name="connsiteX5" fmla="*/ 888520 w 1483743"/>
                    <a:gd name="connsiteY5" fmla="*/ 500331 h 2380889"/>
                    <a:gd name="connsiteX6" fmla="*/ 923025 w 1483743"/>
                    <a:gd name="connsiteY6" fmla="*/ 1095555 h 2380889"/>
                    <a:gd name="connsiteX7" fmla="*/ 690113 w 1483743"/>
                    <a:gd name="connsiteY7" fmla="*/ 2363636 h 2380889"/>
                    <a:gd name="connsiteX8" fmla="*/ 854015 w 1483743"/>
                    <a:gd name="connsiteY8" fmla="*/ 2363638 h 2380889"/>
                    <a:gd name="connsiteX9" fmla="*/ 1130061 w 1483743"/>
                    <a:gd name="connsiteY9" fmla="*/ 1371600 h 2380889"/>
                    <a:gd name="connsiteX10" fmla="*/ 1345720 w 1483743"/>
                    <a:gd name="connsiteY10" fmla="*/ 2380889 h 2380889"/>
                    <a:gd name="connsiteX11" fmla="*/ 1483743 w 1483743"/>
                    <a:gd name="connsiteY11" fmla="*/ 2372263 h 2380889"/>
                    <a:gd name="connsiteX12" fmla="*/ 1086928 w 1483743"/>
                    <a:gd name="connsiteY12" fmla="*/ 8626 h 2380889"/>
                    <a:gd name="connsiteX13" fmla="*/ 974784 w 1483743"/>
                    <a:gd name="connsiteY13" fmla="*/ 0 h 2380889"/>
                    <a:gd name="connsiteX0" fmla="*/ 974784 w 1483743"/>
                    <a:gd name="connsiteY0" fmla="*/ 0 h 2380889"/>
                    <a:gd name="connsiteX1" fmla="*/ 655606 w 1483743"/>
                    <a:gd name="connsiteY1" fmla="*/ 474452 h 2380889"/>
                    <a:gd name="connsiteX2" fmla="*/ 0 w 1483743"/>
                    <a:gd name="connsiteY2" fmla="*/ 664233 h 2380889"/>
                    <a:gd name="connsiteX3" fmla="*/ 112143 w 1483743"/>
                    <a:gd name="connsiteY3" fmla="*/ 750497 h 2380889"/>
                    <a:gd name="connsiteX4" fmla="*/ 681486 w 1483743"/>
                    <a:gd name="connsiteY4" fmla="*/ 612474 h 2380889"/>
                    <a:gd name="connsiteX5" fmla="*/ 888520 w 1483743"/>
                    <a:gd name="connsiteY5" fmla="*/ 500331 h 2380889"/>
                    <a:gd name="connsiteX6" fmla="*/ 923025 w 1483743"/>
                    <a:gd name="connsiteY6" fmla="*/ 1095555 h 2380889"/>
                    <a:gd name="connsiteX7" fmla="*/ 690113 w 1483743"/>
                    <a:gd name="connsiteY7" fmla="*/ 2363636 h 2380889"/>
                    <a:gd name="connsiteX8" fmla="*/ 854015 w 1483743"/>
                    <a:gd name="connsiteY8" fmla="*/ 2363638 h 2380889"/>
                    <a:gd name="connsiteX9" fmla="*/ 1130061 w 1483743"/>
                    <a:gd name="connsiteY9" fmla="*/ 1371600 h 2380889"/>
                    <a:gd name="connsiteX10" fmla="*/ 1345720 w 1483743"/>
                    <a:gd name="connsiteY10" fmla="*/ 2380889 h 2380889"/>
                    <a:gd name="connsiteX11" fmla="*/ 1483743 w 1483743"/>
                    <a:gd name="connsiteY11" fmla="*/ 2372263 h 2380889"/>
                    <a:gd name="connsiteX12" fmla="*/ 1086928 w 1483743"/>
                    <a:gd name="connsiteY12" fmla="*/ 8626 h 2380889"/>
                    <a:gd name="connsiteX13" fmla="*/ 974784 w 1483743"/>
                    <a:gd name="connsiteY13" fmla="*/ 0 h 2380889"/>
                    <a:gd name="connsiteX0" fmla="*/ 974784 w 1483743"/>
                    <a:gd name="connsiteY0" fmla="*/ 0 h 2380889"/>
                    <a:gd name="connsiteX1" fmla="*/ 655606 w 1483743"/>
                    <a:gd name="connsiteY1" fmla="*/ 474452 h 2380889"/>
                    <a:gd name="connsiteX2" fmla="*/ 77638 w 1483743"/>
                    <a:gd name="connsiteY2" fmla="*/ 638354 h 2380889"/>
                    <a:gd name="connsiteX3" fmla="*/ 0 w 1483743"/>
                    <a:gd name="connsiteY3" fmla="*/ 664233 h 2380889"/>
                    <a:gd name="connsiteX4" fmla="*/ 112143 w 1483743"/>
                    <a:gd name="connsiteY4" fmla="*/ 750497 h 2380889"/>
                    <a:gd name="connsiteX5" fmla="*/ 681486 w 1483743"/>
                    <a:gd name="connsiteY5" fmla="*/ 612474 h 2380889"/>
                    <a:gd name="connsiteX6" fmla="*/ 888520 w 1483743"/>
                    <a:gd name="connsiteY6" fmla="*/ 500331 h 2380889"/>
                    <a:gd name="connsiteX7" fmla="*/ 923025 w 1483743"/>
                    <a:gd name="connsiteY7" fmla="*/ 1095555 h 2380889"/>
                    <a:gd name="connsiteX8" fmla="*/ 690113 w 1483743"/>
                    <a:gd name="connsiteY8" fmla="*/ 2363636 h 2380889"/>
                    <a:gd name="connsiteX9" fmla="*/ 854015 w 1483743"/>
                    <a:gd name="connsiteY9" fmla="*/ 2363638 h 2380889"/>
                    <a:gd name="connsiteX10" fmla="*/ 1130061 w 1483743"/>
                    <a:gd name="connsiteY10" fmla="*/ 1371600 h 2380889"/>
                    <a:gd name="connsiteX11" fmla="*/ 1345720 w 1483743"/>
                    <a:gd name="connsiteY11" fmla="*/ 2380889 h 2380889"/>
                    <a:gd name="connsiteX12" fmla="*/ 1483743 w 1483743"/>
                    <a:gd name="connsiteY12" fmla="*/ 2372263 h 2380889"/>
                    <a:gd name="connsiteX13" fmla="*/ 1086928 w 1483743"/>
                    <a:gd name="connsiteY13" fmla="*/ 8626 h 2380889"/>
                    <a:gd name="connsiteX14" fmla="*/ 974784 w 1483743"/>
                    <a:gd name="connsiteY14" fmla="*/ 0 h 2380889"/>
                    <a:gd name="connsiteX0" fmla="*/ 974784 w 1483743"/>
                    <a:gd name="connsiteY0" fmla="*/ 0 h 2380889"/>
                    <a:gd name="connsiteX1" fmla="*/ 655606 w 1483743"/>
                    <a:gd name="connsiteY1" fmla="*/ 474452 h 2380889"/>
                    <a:gd name="connsiteX2" fmla="*/ 77638 w 1483743"/>
                    <a:gd name="connsiteY2" fmla="*/ 638354 h 2380889"/>
                    <a:gd name="connsiteX3" fmla="*/ 0 w 1483743"/>
                    <a:gd name="connsiteY3" fmla="*/ 664233 h 2380889"/>
                    <a:gd name="connsiteX4" fmla="*/ 112143 w 1483743"/>
                    <a:gd name="connsiteY4" fmla="*/ 750497 h 2380889"/>
                    <a:gd name="connsiteX5" fmla="*/ 681486 w 1483743"/>
                    <a:gd name="connsiteY5" fmla="*/ 612474 h 2380889"/>
                    <a:gd name="connsiteX6" fmla="*/ 888520 w 1483743"/>
                    <a:gd name="connsiteY6" fmla="*/ 500331 h 2380889"/>
                    <a:gd name="connsiteX7" fmla="*/ 923025 w 1483743"/>
                    <a:gd name="connsiteY7" fmla="*/ 1095555 h 2380889"/>
                    <a:gd name="connsiteX8" fmla="*/ 690113 w 1483743"/>
                    <a:gd name="connsiteY8" fmla="*/ 2363636 h 2380889"/>
                    <a:gd name="connsiteX9" fmla="*/ 854015 w 1483743"/>
                    <a:gd name="connsiteY9" fmla="*/ 2363638 h 2380889"/>
                    <a:gd name="connsiteX10" fmla="*/ 1130061 w 1483743"/>
                    <a:gd name="connsiteY10" fmla="*/ 1371600 h 2380889"/>
                    <a:gd name="connsiteX11" fmla="*/ 1345720 w 1483743"/>
                    <a:gd name="connsiteY11" fmla="*/ 2380889 h 2380889"/>
                    <a:gd name="connsiteX12" fmla="*/ 1483743 w 1483743"/>
                    <a:gd name="connsiteY12" fmla="*/ 2372263 h 2380889"/>
                    <a:gd name="connsiteX13" fmla="*/ 1086928 w 1483743"/>
                    <a:gd name="connsiteY13" fmla="*/ 8626 h 2380889"/>
                    <a:gd name="connsiteX14" fmla="*/ 974784 w 1483743"/>
                    <a:gd name="connsiteY14" fmla="*/ 0 h 2380889"/>
                    <a:gd name="connsiteX0" fmla="*/ 974784 w 1483743"/>
                    <a:gd name="connsiteY0" fmla="*/ 0 h 2380889"/>
                    <a:gd name="connsiteX1" fmla="*/ 577968 w 1483743"/>
                    <a:gd name="connsiteY1" fmla="*/ 431320 h 2380889"/>
                    <a:gd name="connsiteX2" fmla="*/ 77638 w 1483743"/>
                    <a:gd name="connsiteY2" fmla="*/ 638354 h 2380889"/>
                    <a:gd name="connsiteX3" fmla="*/ 0 w 1483743"/>
                    <a:gd name="connsiteY3" fmla="*/ 664233 h 2380889"/>
                    <a:gd name="connsiteX4" fmla="*/ 112143 w 1483743"/>
                    <a:gd name="connsiteY4" fmla="*/ 750497 h 2380889"/>
                    <a:gd name="connsiteX5" fmla="*/ 681486 w 1483743"/>
                    <a:gd name="connsiteY5" fmla="*/ 612474 h 2380889"/>
                    <a:gd name="connsiteX6" fmla="*/ 888520 w 1483743"/>
                    <a:gd name="connsiteY6" fmla="*/ 500331 h 2380889"/>
                    <a:gd name="connsiteX7" fmla="*/ 923025 w 1483743"/>
                    <a:gd name="connsiteY7" fmla="*/ 1095555 h 2380889"/>
                    <a:gd name="connsiteX8" fmla="*/ 690113 w 1483743"/>
                    <a:gd name="connsiteY8" fmla="*/ 2363636 h 2380889"/>
                    <a:gd name="connsiteX9" fmla="*/ 854015 w 1483743"/>
                    <a:gd name="connsiteY9" fmla="*/ 2363638 h 2380889"/>
                    <a:gd name="connsiteX10" fmla="*/ 1130061 w 1483743"/>
                    <a:gd name="connsiteY10" fmla="*/ 1371600 h 2380889"/>
                    <a:gd name="connsiteX11" fmla="*/ 1345720 w 1483743"/>
                    <a:gd name="connsiteY11" fmla="*/ 2380889 h 2380889"/>
                    <a:gd name="connsiteX12" fmla="*/ 1483743 w 1483743"/>
                    <a:gd name="connsiteY12" fmla="*/ 2372263 h 2380889"/>
                    <a:gd name="connsiteX13" fmla="*/ 1086928 w 1483743"/>
                    <a:gd name="connsiteY13" fmla="*/ 8626 h 2380889"/>
                    <a:gd name="connsiteX14" fmla="*/ 974784 w 1483743"/>
                    <a:gd name="connsiteY14" fmla="*/ 0 h 2380889"/>
                    <a:gd name="connsiteX0" fmla="*/ 974784 w 1483743"/>
                    <a:gd name="connsiteY0" fmla="*/ 0 h 2380889"/>
                    <a:gd name="connsiteX1" fmla="*/ 577968 w 1483743"/>
                    <a:gd name="connsiteY1" fmla="*/ 431320 h 2380889"/>
                    <a:gd name="connsiteX2" fmla="*/ 0 w 1483743"/>
                    <a:gd name="connsiteY2" fmla="*/ 664233 h 2380889"/>
                    <a:gd name="connsiteX3" fmla="*/ 112143 w 1483743"/>
                    <a:gd name="connsiteY3" fmla="*/ 750497 h 2380889"/>
                    <a:gd name="connsiteX4" fmla="*/ 681486 w 1483743"/>
                    <a:gd name="connsiteY4" fmla="*/ 612474 h 2380889"/>
                    <a:gd name="connsiteX5" fmla="*/ 888520 w 1483743"/>
                    <a:gd name="connsiteY5" fmla="*/ 500331 h 2380889"/>
                    <a:gd name="connsiteX6" fmla="*/ 923025 w 1483743"/>
                    <a:gd name="connsiteY6" fmla="*/ 1095555 h 2380889"/>
                    <a:gd name="connsiteX7" fmla="*/ 690113 w 1483743"/>
                    <a:gd name="connsiteY7" fmla="*/ 2363636 h 2380889"/>
                    <a:gd name="connsiteX8" fmla="*/ 854015 w 1483743"/>
                    <a:gd name="connsiteY8" fmla="*/ 2363638 h 2380889"/>
                    <a:gd name="connsiteX9" fmla="*/ 1130061 w 1483743"/>
                    <a:gd name="connsiteY9" fmla="*/ 1371600 h 2380889"/>
                    <a:gd name="connsiteX10" fmla="*/ 1345720 w 1483743"/>
                    <a:gd name="connsiteY10" fmla="*/ 2380889 h 2380889"/>
                    <a:gd name="connsiteX11" fmla="*/ 1483743 w 1483743"/>
                    <a:gd name="connsiteY11" fmla="*/ 2372263 h 2380889"/>
                    <a:gd name="connsiteX12" fmla="*/ 1086928 w 1483743"/>
                    <a:gd name="connsiteY12" fmla="*/ 8626 h 2380889"/>
                    <a:gd name="connsiteX13" fmla="*/ 974784 w 1483743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52423 w 1406105"/>
                    <a:gd name="connsiteY9" fmla="*/ 1371600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52423 w 1406105"/>
                    <a:gd name="connsiteY9" fmla="*/ 1371600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52423 w 1406105"/>
                    <a:gd name="connsiteY9" fmla="*/ 1371600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52423 w 1406105"/>
                    <a:gd name="connsiteY9" fmla="*/ 1371600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17917 w 1406105"/>
                    <a:gd name="connsiteY9" fmla="*/ 1328468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17917 w 1406105"/>
                    <a:gd name="connsiteY9" fmla="*/ 1328468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17917 w 1406105"/>
                    <a:gd name="connsiteY9" fmla="*/ 1328468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17917 w 1406105"/>
                    <a:gd name="connsiteY9" fmla="*/ 1328468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17917 w 1406105"/>
                    <a:gd name="connsiteY9" fmla="*/ 1328468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17917 w 1406105"/>
                    <a:gd name="connsiteY9" fmla="*/ 1328468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62641 w 1371600"/>
                    <a:gd name="connsiteY0" fmla="*/ 0 h 2380889"/>
                    <a:gd name="connsiteX1" fmla="*/ 465825 w 1371600"/>
                    <a:gd name="connsiteY1" fmla="*/ 431320 h 2380889"/>
                    <a:gd name="connsiteX2" fmla="*/ 319178 w 1371600"/>
                    <a:gd name="connsiteY2" fmla="*/ 560717 h 2380889"/>
                    <a:gd name="connsiteX3" fmla="*/ 0 w 1371600"/>
                    <a:gd name="connsiteY3" fmla="*/ 750497 h 2380889"/>
                    <a:gd name="connsiteX4" fmla="*/ 569343 w 1371600"/>
                    <a:gd name="connsiteY4" fmla="*/ 612474 h 2380889"/>
                    <a:gd name="connsiteX5" fmla="*/ 776377 w 1371600"/>
                    <a:gd name="connsiteY5" fmla="*/ 500331 h 2380889"/>
                    <a:gd name="connsiteX6" fmla="*/ 810882 w 1371600"/>
                    <a:gd name="connsiteY6" fmla="*/ 1095555 h 2380889"/>
                    <a:gd name="connsiteX7" fmla="*/ 577970 w 1371600"/>
                    <a:gd name="connsiteY7" fmla="*/ 2363636 h 2380889"/>
                    <a:gd name="connsiteX8" fmla="*/ 741872 w 1371600"/>
                    <a:gd name="connsiteY8" fmla="*/ 2363638 h 2380889"/>
                    <a:gd name="connsiteX9" fmla="*/ 983412 w 1371600"/>
                    <a:gd name="connsiteY9" fmla="*/ 1328468 h 2380889"/>
                    <a:gd name="connsiteX10" fmla="*/ 1233577 w 1371600"/>
                    <a:gd name="connsiteY10" fmla="*/ 2380889 h 2380889"/>
                    <a:gd name="connsiteX11" fmla="*/ 1371600 w 1371600"/>
                    <a:gd name="connsiteY11" fmla="*/ 2372263 h 2380889"/>
                    <a:gd name="connsiteX12" fmla="*/ 974785 w 1371600"/>
                    <a:gd name="connsiteY12" fmla="*/ 8626 h 2380889"/>
                    <a:gd name="connsiteX13" fmla="*/ 862641 w 1371600"/>
                    <a:gd name="connsiteY13" fmla="*/ 0 h 2380889"/>
                    <a:gd name="connsiteX0" fmla="*/ 862641 w 1371600"/>
                    <a:gd name="connsiteY0" fmla="*/ 0 h 2380889"/>
                    <a:gd name="connsiteX1" fmla="*/ 465825 w 1371600"/>
                    <a:gd name="connsiteY1" fmla="*/ 431320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77969 w 1371600"/>
                    <a:gd name="connsiteY1" fmla="*/ 483078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95223 w 1371600"/>
                    <a:gd name="connsiteY6" fmla="*/ 2346384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95223 w 1371600"/>
                    <a:gd name="connsiteY6" fmla="*/ 2346384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603849 w 1371600"/>
                    <a:gd name="connsiteY6" fmla="*/ 2355010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591783 w 1371600"/>
                    <a:gd name="connsiteY3" fmla="*/ 646133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32475 w 1371600"/>
                    <a:gd name="connsiteY4" fmla="*/ 472282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32475 w 1371600"/>
                    <a:gd name="connsiteY4" fmla="*/ 472282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32475 w 1371600"/>
                    <a:gd name="connsiteY4" fmla="*/ 472282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10035 w 1371600"/>
                    <a:gd name="connsiteY4" fmla="*/ 483502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10035 w 1371600"/>
                    <a:gd name="connsiteY4" fmla="*/ 483502 h 2380889"/>
                    <a:gd name="connsiteX5" fmla="*/ 810882 w 1371600"/>
                    <a:gd name="connsiteY5" fmla="*/ 1095555 h 2380889"/>
                    <a:gd name="connsiteX6" fmla="*/ 606019 w 1371600"/>
                    <a:gd name="connsiteY6" fmla="*/ 2380465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6078"/>
                    <a:gd name="connsiteX1" fmla="*/ 542617 w 1371600"/>
                    <a:gd name="connsiteY1" fmla="*/ 479639 h 2386078"/>
                    <a:gd name="connsiteX2" fmla="*/ 0 w 1371600"/>
                    <a:gd name="connsiteY2" fmla="*/ 750497 h 2386078"/>
                    <a:gd name="connsiteX3" fmla="*/ 619833 w 1371600"/>
                    <a:gd name="connsiteY3" fmla="*/ 612474 h 2386078"/>
                    <a:gd name="connsiteX4" fmla="*/ 810035 w 1371600"/>
                    <a:gd name="connsiteY4" fmla="*/ 483502 h 2386078"/>
                    <a:gd name="connsiteX5" fmla="*/ 810882 w 1371600"/>
                    <a:gd name="connsiteY5" fmla="*/ 1095555 h 2386078"/>
                    <a:gd name="connsiteX6" fmla="*/ 606019 w 1371600"/>
                    <a:gd name="connsiteY6" fmla="*/ 2380465 h 2386078"/>
                    <a:gd name="connsiteX7" fmla="*/ 741872 w 1371600"/>
                    <a:gd name="connsiteY7" fmla="*/ 2386078 h 2386078"/>
                    <a:gd name="connsiteX8" fmla="*/ 1026544 w 1371600"/>
                    <a:gd name="connsiteY8" fmla="*/ 1345720 h 2386078"/>
                    <a:gd name="connsiteX9" fmla="*/ 1233577 w 1371600"/>
                    <a:gd name="connsiteY9" fmla="*/ 2380889 h 2386078"/>
                    <a:gd name="connsiteX10" fmla="*/ 1371600 w 1371600"/>
                    <a:gd name="connsiteY10" fmla="*/ 2372263 h 2386078"/>
                    <a:gd name="connsiteX11" fmla="*/ 974785 w 1371600"/>
                    <a:gd name="connsiteY11" fmla="*/ 8626 h 2386078"/>
                    <a:gd name="connsiteX12" fmla="*/ 862641 w 1371600"/>
                    <a:gd name="connsiteY12" fmla="*/ 0 h 2386078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10035 w 1371600"/>
                    <a:gd name="connsiteY4" fmla="*/ 483502 h 2380889"/>
                    <a:gd name="connsiteX5" fmla="*/ 810882 w 1371600"/>
                    <a:gd name="connsiteY5" fmla="*/ 1095555 h 2380889"/>
                    <a:gd name="connsiteX6" fmla="*/ 606019 w 1371600"/>
                    <a:gd name="connsiteY6" fmla="*/ 2380465 h 2380889"/>
                    <a:gd name="connsiteX7" fmla="*/ 747482 w 1371600"/>
                    <a:gd name="connsiteY7" fmla="*/ 238046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10035 w 1371600"/>
                    <a:gd name="connsiteY4" fmla="*/ 483502 h 2380889"/>
                    <a:gd name="connsiteX5" fmla="*/ 810882 w 1371600"/>
                    <a:gd name="connsiteY5" fmla="*/ 1095555 h 2380889"/>
                    <a:gd name="connsiteX6" fmla="*/ 606019 w 1371600"/>
                    <a:gd name="connsiteY6" fmla="*/ 2380465 h 2380889"/>
                    <a:gd name="connsiteX7" fmla="*/ 747482 w 1371600"/>
                    <a:gd name="connsiteY7" fmla="*/ 238046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10035 w 1371600"/>
                    <a:gd name="connsiteY4" fmla="*/ 483502 h 2380889"/>
                    <a:gd name="connsiteX5" fmla="*/ 810882 w 1371600"/>
                    <a:gd name="connsiteY5" fmla="*/ 1095555 h 2380889"/>
                    <a:gd name="connsiteX6" fmla="*/ 606019 w 1371600"/>
                    <a:gd name="connsiteY6" fmla="*/ 2380465 h 2380889"/>
                    <a:gd name="connsiteX7" fmla="*/ 747482 w 1371600"/>
                    <a:gd name="connsiteY7" fmla="*/ 238046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7210"/>
                    <a:gd name="connsiteY0" fmla="*/ 0 h 2380889"/>
                    <a:gd name="connsiteX1" fmla="*/ 542617 w 1377210"/>
                    <a:gd name="connsiteY1" fmla="*/ 479639 h 2380889"/>
                    <a:gd name="connsiteX2" fmla="*/ 0 w 1377210"/>
                    <a:gd name="connsiteY2" fmla="*/ 750497 h 2380889"/>
                    <a:gd name="connsiteX3" fmla="*/ 619833 w 1377210"/>
                    <a:gd name="connsiteY3" fmla="*/ 612474 h 2380889"/>
                    <a:gd name="connsiteX4" fmla="*/ 810035 w 1377210"/>
                    <a:gd name="connsiteY4" fmla="*/ 483502 h 2380889"/>
                    <a:gd name="connsiteX5" fmla="*/ 810882 w 1377210"/>
                    <a:gd name="connsiteY5" fmla="*/ 1095555 h 2380889"/>
                    <a:gd name="connsiteX6" fmla="*/ 606019 w 1377210"/>
                    <a:gd name="connsiteY6" fmla="*/ 2380465 h 2380889"/>
                    <a:gd name="connsiteX7" fmla="*/ 747482 w 1377210"/>
                    <a:gd name="connsiteY7" fmla="*/ 2380468 h 2380889"/>
                    <a:gd name="connsiteX8" fmla="*/ 1026544 w 1377210"/>
                    <a:gd name="connsiteY8" fmla="*/ 1345720 h 2380889"/>
                    <a:gd name="connsiteX9" fmla="*/ 1233577 w 1377210"/>
                    <a:gd name="connsiteY9" fmla="*/ 2380889 h 2380889"/>
                    <a:gd name="connsiteX10" fmla="*/ 1377210 w 1377210"/>
                    <a:gd name="connsiteY10" fmla="*/ 2377873 h 2380889"/>
                    <a:gd name="connsiteX11" fmla="*/ 974785 w 1377210"/>
                    <a:gd name="connsiteY11" fmla="*/ 8626 h 2380889"/>
                    <a:gd name="connsiteX12" fmla="*/ 862641 w 1377210"/>
                    <a:gd name="connsiteY12" fmla="*/ 0 h 2380889"/>
                    <a:gd name="connsiteX0" fmla="*/ 862641 w 1377210"/>
                    <a:gd name="connsiteY0" fmla="*/ 0 h 2380889"/>
                    <a:gd name="connsiteX1" fmla="*/ 542617 w 1377210"/>
                    <a:gd name="connsiteY1" fmla="*/ 479639 h 2380889"/>
                    <a:gd name="connsiteX2" fmla="*/ 165490 w 1377210"/>
                    <a:gd name="connsiteY2" fmla="*/ 658782 h 2380889"/>
                    <a:gd name="connsiteX3" fmla="*/ 0 w 1377210"/>
                    <a:gd name="connsiteY3" fmla="*/ 750497 h 2380889"/>
                    <a:gd name="connsiteX4" fmla="*/ 619833 w 1377210"/>
                    <a:gd name="connsiteY4" fmla="*/ 612474 h 2380889"/>
                    <a:gd name="connsiteX5" fmla="*/ 810035 w 1377210"/>
                    <a:gd name="connsiteY5" fmla="*/ 483502 h 2380889"/>
                    <a:gd name="connsiteX6" fmla="*/ 810882 w 1377210"/>
                    <a:gd name="connsiteY6" fmla="*/ 1095555 h 2380889"/>
                    <a:gd name="connsiteX7" fmla="*/ 606019 w 1377210"/>
                    <a:gd name="connsiteY7" fmla="*/ 2380465 h 2380889"/>
                    <a:gd name="connsiteX8" fmla="*/ 747482 w 1377210"/>
                    <a:gd name="connsiteY8" fmla="*/ 2380468 h 2380889"/>
                    <a:gd name="connsiteX9" fmla="*/ 1026544 w 1377210"/>
                    <a:gd name="connsiteY9" fmla="*/ 1345720 h 2380889"/>
                    <a:gd name="connsiteX10" fmla="*/ 1233577 w 1377210"/>
                    <a:gd name="connsiteY10" fmla="*/ 2380889 h 2380889"/>
                    <a:gd name="connsiteX11" fmla="*/ 1377210 w 1377210"/>
                    <a:gd name="connsiteY11" fmla="*/ 2377873 h 2380889"/>
                    <a:gd name="connsiteX12" fmla="*/ 974785 w 1377210"/>
                    <a:gd name="connsiteY12" fmla="*/ 8626 h 2380889"/>
                    <a:gd name="connsiteX13" fmla="*/ 862641 w 1377210"/>
                    <a:gd name="connsiteY13" fmla="*/ 0 h 2380889"/>
                    <a:gd name="connsiteX0" fmla="*/ 862641 w 1377210"/>
                    <a:gd name="connsiteY0" fmla="*/ 0 h 2380889"/>
                    <a:gd name="connsiteX1" fmla="*/ 542617 w 1377210"/>
                    <a:gd name="connsiteY1" fmla="*/ 479639 h 2380889"/>
                    <a:gd name="connsiteX2" fmla="*/ 47684 w 1377210"/>
                    <a:gd name="connsiteY2" fmla="*/ 670001 h 2380889"/>
                    <a:gd name="connsiteX3" fmla="*/ 0 w 1377210"/>
                    <a:gd name="connsiteY3" fmla="*/ 750497 h 2380889"/>
                    <a:gd name="connsiteX4" fmla="*/ 619833 w 1377210"/>
                    <a:gd name="connsiteY4" fmla="*/ 612474 h 2380889"/>
                    <a:gd name="connsiteX5" fmla="*/ 810035 w 1377210"/>
                    <a:gd name="connsiteY5" fmla="*/ 483502 h 2380889"/>
                    <a:gd name="connsiteX6" fmla="*/ 810882 w 1377210"/>
                    <a:gd name="connsiteY6" fmla="*/ 1095555 h 2380889"/>
                    <a:gd name="connsiteX7" fmla="*/ 606019 w 1377210"/>
                    <a:gd name="connsiteY7" fmla="*/ 2380465 h 2380889"/>
                    <a:gd name="connsiteX8" fmla="*/ 747482 w 1377210"/>
                    <a:gd name="connsiteY8" fmla="*/ 2380468 h 2380889"/>
                    <a:gd name="connsiteX9" fmla="*/ 1026544 w 1377210"/>
                    <a:gd name="connsiteY9" fmla="*/ 1345720 h 2380889"/>
                    <a:gd name="connsiteX10" fmla="*/ 1233577 w 1377210"/>
                    <a:gd name="connsiteY10" fmla="*/ 2380889 h 2380889"/>
                    <a:gd name="connsiteX11" fmla="*/ 1377210 w 1377210"/>
                    <a:gd name="connsiteY11" fmla="*/ 2377873 h 2380889"/>
                    <a:gd name="connsiteX12" fmla="*/ 974785 w 1377210"/>
                    <a:gd name="connsiteY12" fmla="*/ 8626 h 2380889"/>
                    <a:gd name="connsiteX13" fmla="*/ 862641 w 1377210"/>
                    <a:gd name="connsiteY13" fmla="*/ 0 h 2380889"/>
                    <a:gd name="connsiteX0" fmla="*/ 814957 w 1329526"/>
                    <a:gd name="connsiteY0" fmla="*/ 0 h 2380889"/>
                    <a:gd name="connsiteX1" fmla="*/ 494933 w 1329526"/>
                    <a:gd name="connsiteY1" fmla="*/ 479639 h 2380889"/>
                    <a:gd name="connsiteX2" fmla="*/ 0 w 1329526"/>
                    <a:gd name="connsiteY2" fmla="*/ 670001 h 2380889"/>
                    <a:gd name="connsiteX3" fmla="*/ 30854 w 1329526"/>
                    <a:gd name="connsiteY3" fmla="*/ 744887 h 2380889"/>
                    <a:gd name="connsiteX4" fmla="*/ 572149 w 1329526"/>
                    <a:gd name="connsiteY4" fmla="*/ 612474 h 2380889"/>
                    <a:gd name="connsiteX5" fmla="*/ 762351 w 1329526"/>
                    <a:gd name="connsiteY5" fmla="*/ 483502 h 2380889"/>
                    <a:gd name="connsiteX6" fmla="*/ 763198 w 1329526"/>
                    <a:gd name="connsiteY6" fmla="*/ 1095555 h 2380889"/>
                    <a:gd name="connsiteX7" fmla="*/ 558335 w 1329526"/>
                    <a:gd name="connsiteY7" fmla="*/ 2380465 h 2380889"/>
                    <a:gd name="connsiteX8" fmla="*/ 699798 w 1329526"/>
                    <a:gd name="connsiteY8" fmla="*/ 2380468 h 2380889"/>
                    <a:gd name="connsiteX9" fmla="*/ 978860 w 1329526"/>
                    <a:gd name="connsiteY9" fmla="*/ 1345720 h 2380889"/>
                    <a:gd name="connsiteX10" fmla="*/ 1185893 w 1329526"/>
                    <a:gd name="connsiteY10" fmla="*/ 2380889 h 2380889"/>
                    <a:gd name="connsiteX11" fmla="*/ 1329526 w 1329526"/>
                    <a:gd name="connsiteY11" fmla="*/ 2377873 h 2380889"/>
                    <a:gd name="connsiteX12" fmla="*/ 927101 w 1329526"/>
                    <a:gd name="connsiteY12" fmla="*/ 8626 h 2380889"/>
                    <a:gd name="connsiteX13" fmla="*/ 814957 w 1329526"/>
                    <a:gd name="connsiteY13" fmla="*/ 0 h 2380889"/>
                    <a:gd name="connsiteX0" fmla="*/ 814957 w 1329526"/>
                    <a:gd name="connsiteY0" fmla="*/ 0 h 2380889"/>
                    <a:gd name="connsiteX1" fmla="*/ 494933 w 1329526"/>
                    <a:gd name="connsiteY1" fmla="*/ 479639 h 2380889"/>
                    <a:gd name="connsiteX2" fmla="*/ 0 w 1329526"/>
                    <a:gd name="connsiteY2" fmla="*/ 670001 h 2380889"/>
                    <a:gd name="connsiteX3" fmla="*/ 30854 w 1329526"/>
                    <a:gd name="connsiteY3" fmla="*/ 744887 h 2380889"/>
                    <a:gd name="connsiteX4" fmla="*/ 572149 w 1329526"/>
                    <a:gd name="connsiteY4" fmla="*/ 612474 h 2380889"/>
                    <a:gd name="connsiteX5" fmla="*/ 762351 w 1329526"/>
                    <a:gd name="connsiteY5" fmla="*/ 483502 h 2380889"/>
                    <a:gd name="connsiteX6" fmla="*/ 763198 w 1329526"/>
                    <a:gd name="connsiteY6" fmla="*/ 1095555 h 2380889"/>
                    <a:gd name="connsiteX7" fmla="*/ 558335 w 1329526"/>
                    <a:gd name="connsiteY7" fmla="*/ 2380465 h 2380889"/>
                    <a:gd name="connsiteX8" fmla="*/ 699798 w 1329526"/>
                    <a:gd name="connsiteY8" fmla="*/ 2380468 h 2380889"/>
                    <a:gd name="connsiteX9" fmla="*/ 962030 w 1329526"/>
                    <a:gd name="connsiteY9" fmla="*/ 1407428 h 2380889"/>
                    <a:gd name="connsiteX10" fmla="*/ 1185893 w 1329526"/>
                    <a:gd name="connsiteY10" fmla="*/ 2380889 h 2380889"/>
                    <a:gd name="connsiteX11" fmla="*/ 1329526 w 1329526"/>
                    <a:gd name="connsiteY11" fmla="*/ 2377873 h 2380889"/>
                    <a:gd name="connsiteX12" fmla="*/ 927101 w 1329526"/>
                    <a:gd name="connsiteY12" fmla="*/ 8626 h 2380889"/>
                    <a:gd name="connsiteX13" fmla="*/ 814957 w 1329526"/>
                    <a:gd name="connsiteY13" fmla="*/ 0 h 2380889"/>
                    <a:gd name="connsiteX0" fmla="*/ 814957 w 1329526"/>
                    <a:gd name="connsiteY0" fmla="*/ 0 h 2380889"/>
                    <a:gd name="connsiteX1" fmla="*/ 494933 w 1329526"/>
                    <a:gd name="connsiteY1" fmla="*/ 479639 h 2380889"/>
                    <a:gd name="connsiteX2" fmla="*/ 0 w 1329526"/>
                    <a:gd name="connsiteY2" fmla="*/ 670001 h 2380889"/>
                    <a:gd name="connsiteX3" fmla="*/ 30854 w 1329526"/>
                    <a:gd name="connsiteY3" fmla="*/ 744887 h 2380889"/>
                    <a:gd name="connsiteX4" fmla="*/ 572149 w 1329526"/>
                    <a:gd name="connsiteY4" fmla="*/ 612474 h 2380889"/>
                    <a:gd name="connsiteX5" fmla="*/ 762351 w 1329526"/>
                    <a:gd name="connsiteY5" fmla="*/ 483502 h 2380889"/>
                    <a:gd name="connsiteX6" fmla="*/ 763198 w 1329526"/>
                    <a:gd name="connsiteY6" fmla="*/ 1095555 h 2380889"/>
                    <a:gd name="connsiteX7" fmla="*/ 558335 w 1329526"/>
                    <a:gd name="connsiteY7" fmla="*/ 2380465 h 2380889"/>
                    <a:gd name="connsiteX8" fmla="*/ 699798 w 1329526"/>
                    <a:gd name="connsiteY8" fmla="*/ 2380468 h 2380889"/>
                    <a:gd name="connsiteX9" fmla="*/ 978859 w 1329526"/>
                    <a:gd name="connsiteY9" fmla="*/ 1418648 h 2380889"/>
                    <a:gd name="connsiteX10" fmla="*/ 1185893 w 1329526"/>
                    <a:gd name="connsiteY10" fmla="*/ 2380889 h 2380889"/>
                    <a:gd name="connsiteX11" fmla="*/ 1329526 w 1329526"/>
                    <a:gd name="connsiteY11" fmla="*/ 2377873 h 2380889"/>
                    <a:gd name="connsiteX12" fmla="*/ 927101 w 1329526"/>
                    <a:gd name="connsiteY12" fmla="*/ 8626 h 2380889"/>
                    <a:gd name="connsiteX13" fmla="*/ 814957 w 1329526"/>
                    <a:gd name="connsiteY13" fmla="*/ 0 h 23808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329526" h="2380889">
                      <a:moveTo>
                        <a:pt x="814957" y="0"/>
                      </a:moveTo>
                      <a:lnTo>
                        <a:pt x="494933" y="479639"/>
                      </a:lnTo>
                      <a:lnTo>
                        <a:pt x="0" y="670001"/>
                      </a:lnTo>
                      <a:lnTo>
                        <a:pt x="30854" y="744887"/>
                      </a:lnTo>
                      <a:lnTo>
                        <a:pt x="572149" y="612474"/>
                      </a:lnTo>
                      <a:lnTo>
                        <a:pt x="762351" y="483502"/>
                      </a:lnTo>
                      <a:cubicBezTo>
                        <a:pt x="794421" y="764187"/>
                        <a:pt x="770396" y="887797"/>
                        <a:pt x="763198" y="1095555"/>
                      </a:cubicBezTo>
                      <a:cubicBezTo>
                        <a:pt x="616550" y="1699404"/>
                        <a:pt x="730862" y="1724858"/>
                        <a:pt x="558335" y="2380465"/>
                      </a:cubicBezTo>
                      <a:lnTo>
                        <a:pt x="699798" y="2380468"/>
                      </a:lnTo>
                      <a:cubicBezTo>
                        <a:pt x="819580" y="2080289"/>
                        <a:pt x="797846" y="1640765"/>
                        <a:pt x="978859" y="1418648"/>
                      </a:cubicBezTo>
                      <a:cubicBezTo>
                        <a:pt x="1157137" y="1864345"/>
                        <a:pt x="1102505" y="2030082"/>
                        <a:pt x="1185893" y="2380889"/>
                      </a:cubicBezTo>
                      <a:lnTo>
                        <a:pt x="1329526" y="2377873"/>
                      </a:lnTo>
                      <a:cubicBezTo>
                        <a:pt x="1110990" y="727352"/>
                        <a:pt x="1344044" y="391063"/>
                        <a:pt x="927101" y="8626"/>
                      </a:cubicBezTo>
                      <a:lnTo>
                        <a:pt x="814957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</p:grpSp>
      </p:grpSp>
      <p:grpSp>
        <p:nvGrpSpPr>
          <p:cNvPr id="409" name="群組 408"/>
          <p:cNvGrpSpPr/>
          <p:nvPr/>
        </p:nvGrpSpPr>
        <p:grpSpPr>
          <a:xfrm>
            <a:off x="5069823" y="4463578"/>
            <a:ext cx="1375372" cy="1754098"/>
            <a:chOff x="356067" y="4479281"/>
            <a:chExt cx="1375372" cy="1754098"/>
          </a:xfrm>
        </p:grpSpPr>
        <p:grpSp>
          <p:nvGrpSpPr>
            <p:cNvPr id="410" name="群組 409"/>
            <p:cNvGrpSpPr/>
            <p:nvPr/>
          </p:nvGrpSpPr>
          <p:grpSpPr>
            <a:xfrm>
              <a:off x="356067" y="4479281"/>
              <a:ext cx="607621" cy="356618"/>
              <a:chOff x="1684782" y="2683742"/>
              <a:chExt cx="5565258" cy="3266301"/>
            </a:xfrm>
          </p:grpSpPr>
          <p:grpSp>
            <p:nvGrpSpPr>
              <p:cNvPr id="459" name="群組 458"/>
              <p:cNvGrpSpPr/>
              <p:nvPr/>
            </p:nvGrpSpPr>
            <p:grpSpPr>
              <a:xfrm>
                <a:off x="1684782" y="2683742"/>
                <a:ext cx="4978070" cy="3255586"/>
                <a:chOff x="1684782" y="2683742"/>
                <a:chExt cx="4978070" cy="3255586"/>
              </a:xfrm>
            </p:grpSpPr>
            <p:sp>
              <p:nvSpPr>
                <p:cNvPr id="463" name="矩形 5"/>
                <p:cNvSpPr/>
                <p:nvPr/>
              </p:nvSpPr>
              <p:spPr>
                <a:xfrm>
                  <a:off x="1684782" y="4054555"/>
                  <a:ext cx="4978070" cy="856663"/>
                </a:xfrm>
                <a:custGeom>
                  <a:avLst/>
                  <a:gdLst>
                    <a:gd name="connsiteX0" fmla="*/ 0 w 2736386"/>
                    <a:gd name="connsiteY0" fmla="*/ 0 h 570017"/>
                    <a:gd name="connsiteX1" fmla="*/ 2736386 w 2736386"/>
                    <a:gd name="connsiteY1" fmla="*/ 0 h 570017"/>
                    <a:gd name="connsiteX2" fmla="*/ 2736386 w 2736386"/>
                    <a:gd name="connsiteY2" fmla="*/ 570017 h 570017"/>
                    <a:gd name="connsiteX3" fmla="*/ 0 w 2736386"/>
                    <a:gd name="connsiteY3" fmla="*/ 570017 h 570017"/>
                    <a:gd name="connsiteX4" fmla="*/ 0 w 2736386"/>
                    <a:gd name="connsiteY4" fmla="*/ 0 h 570017"/>
                    <a:gd name="connsiteX0" fmla="*/ 0 w 2736386"/>
                    <a:gd name="connsiteY0" fmla="*/ 0 h 570017"/>
                    <a:gd name="connsiteX1" fmla="*/ 2736386 w 2736386"/>
                    <a:gd name="connsiteY1" fmla="*/ 0 h 570017"/>
                    <a:gd name="connsiteX2" fmla="*/ 2736386 w 2736386"/>
                    <a:gd name="connsiteY2" fmla="*/ 570017 h 570017"/>
                    <a:gd name="connsiteX3" fmla="*/ 1521093 w 2736386"/>
                    <a:gd name="connsiteY3" fmla="*/ 558012 h 570017"/>
                    <a:gd name="connsiteX4" fmla="*/ 0 w 2736386"/>
                    <a:gd name="connsiteY4" fmla="*/ 570017 h 570017"/>
                    <a:gd name="connsiteX5" fmla="*/ 0 w 2736386"/>
                    <a:gd name="connsiteY5" fmla="*/ 0 h 570017"/>
                    <a:gd name="connsiteX0" fmla="*/ 0 w 2736386"/>
                    <a:gd name="connsiteY0" fmla="*/ 0 h 570017"/>
                    <a:gd name="connsiteX1" fmla="*/ 2736386 w 2736386"/>
                    <a:gd name="connsiteY1" fmla="*/ 0 h 570017"/>
                    <a:gd name="connsiteX2" fmla="*/ 2736386 w 2736386"/>
                    <a:gd name="connsiteY2" fmla="*/ 570017 h 570017"/>
                    <a:gd name="connsiteX3" fmla="*/ 2174235 w 2736386"/>
                    <a:gd name="connsiteY3" fmla="*/ 567342 h 570017"/>
                    <a:gd name="connsiteX4" fmla="*/ 0 w 2736386"/>
                    <a:gd name="connsiteY4" fmla="*/ 570017 h 570017"/>
                    <a:gd name="connsiteX5" fmla="*/ 0 w 2736386"/>
                    <a:gd name="connsiteY5" fmla="*/ 0 h 570017"/>
                    <a:gd name="connsiteX0" fmla="*/ 0 w 2736386"/>
                    <a:gd name="connsiteY0" fmla="*/ 0 h 570017"/>
                    <a:gd name="connsiteX1" fmla="*/ 2736386 w 2736386"/>
                    <a:gd name="connsiteY1" fmla="*/ 0 h 570017"/>
                    <a:gd name="connsiteX2" fmla="*/ 2727055 w 2736386"/>
                    <a:gd name="connsiteY2" fmla="*/ 374074 h 570017"/>
                    <a:gd name="connsiteX3" fmla="*/ 2174235 w 2736386"/>
                    <a:gd name="connsiteY3" fmla="*/ 567342 h 570017"/>
                    <a:gd name="connsiteX4" fmla="*/ 0 w 2736386"/>
                    <a:gd name="connsiteY4" fmla="*/ 570017 h 570017"/>
                    <a:gd name="connsiteX5" fmla="*/ 0 w 2736386"/>
                    <a:gd name="connsiteY5" fmla="*/ 0 h 570017"/>
                    <a:gd name="connsiteX0" fmla="*/ 0 w 2736386"/>
                    <a:gd name="connsiteY0" fmla="*/ 0 h 570017"/>
                    <a:gd name="connsiteX1" fmla="*/ 2736386 w 2736386"/>
                    <a:gd name="connsiteY1" fmla="*/ 0 h 570017"/>
                    <a:gd name="connsiteX2" fmla="*/ 2736385 w 2736386"/>
                    <a:gd name="connsiteY2" fmla="*/ 383405 h 570017"/>
                    <a:gd name="connsiteX3" fmla="*/ 2174235 w 2736386"/>
                    <a:gd name="connsiteY3" fmla="*/ 567342 h 570017"/>
                    <a:gd name="connsiteX4" fmla="*/ 0 w 2736386"/>
                    <a:gd name="connsiteY4" fmla="*/ 570017 h 570017"/>
                    <a:gd name="connsiteX5" fmla="*/ 0 w 2736386"/>
                    <a:gd name="connsiteY5" fmla="*/ 0 h 5700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736386" h="570017">
                      <a:moveTo>
                        <a:pt x="0" y="0"/>
                      </a:moveTo>
                      <a:lnTo>
                        <a:pt x="2736386" y="0"/>
                      </a:lnTo>
                      <a:cubicBezTo>
                        <a:pt x="2736386" y="127802"/>
                        <a:pt x="2736385" y="255603"/>
                        <a:pt x="2736385" y="383405"/>
                      </a:cubicBezTo>
                      <a:lnTo>
                        <a:pt x="2174235" y="567342"/>
                      </a:lnTo>
                      <a:lnTo>
                        <a:pt x="0" y="57001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 w="1905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464" name="矩形 6"/>
                <p:cNvSpPr/>
                <p:nvPr/>
              </p:nvSpPr>
              <p:spPr>
                <a:xfrm>
                  <a:off x="2225877" y="2683742"/>
                  <a:ext cx="2380816" cy="1370813"/>
                </a:xfrm>
                <a:custGeom>
                  <a:avLst/>
                  <a:gdLst>
                    <a:gd name="connsiteX0" fmla="*/ 0 w 1759103"/>
                    <a:gd name="connsiteY0" fmla="*/ 0 h 912128"/>
                    <a:gd name="connsiteX1" fmla="*/ 1759103 w 1759103"/>
                    <a:gd name="connsiteY1" fmla="*/ 0 h 912128"/>
                    <a:gd name="connsiteX2" fmla="*/ 1759103 w 1759103"/>
                    <a:gd name="connsiteY2" fmla="*/ 912128 h 912128"/>
                    <a:gd name="connsiteX3" fmla="*/ 0 w 1759103"/>
                    <a:gd name="connsiteY3" fmla="*/ 912128 h 912128"/>
                    <a:gd name="connsiteX4" fmla="*/ 0 w 1759103"/>
                    <a:gd name="connsiteY4" fmla="*/ 0 h 912128"/>
                    <a:gd name="connsiteX0" fmla="*/ 0 w 1759103"/>
                    <a:gd name="connsiteY0" fmla="*/ 0 h 912128"/>
                    <a:gd name="connsiteX1" fmla="*/ 1432532 w 1759103"/>
                    <a:gd name="connsiteY1" fmla="*/ 0 h 912128"/>
                    <a:gd name="connsiteX2" fmla="*/ 1759103 w 1759103"/>
                    <a:gd name="connsiteY2" fmla="*/ 912128 h 912128"/>
                    <a:gd name="connsiteX3" fmla="*/ 0 w 1759103"/>
                    <a:gd name="connsiteY3" fmla="*/ 912128 h 912128"/>
                    <a:gd name="connsiteX4" fmla="*/ 0 w 1759103"/>
                    <a:gd name="connsiteY4" fmla="*/ 0 h 9121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59103" h="912128">
                      <a:moveTo>
                        <a:pt x="0" y="0"/>
                      </a:moveTo>
                      <a:lnTo>
                        <a:pt x="1432532" y="0"/>
                      </a:lnTo>
                      <a:lnTo>
                        <a:pt x="1759103" y="912128"/>
                      </a:lnTo>
                      <a:lnTo>
                        <a:pt x="0" y="91212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 w="1905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465" name="矩形 464"/>
                <p:cNvSpPr/>
                <p:nvPr/>
              </p:nvSpPr>
              <p:spPr>
                <a:xfrm>
                  <a:off x="2235817" y="4911218"/>
                  <a:ext cx="3344846" cy="102811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905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  <p:grpSp>
            <p:nvGrpSpPr>
              <p:cNvPr id="460" name="群組 459"/>
              <p:cNvGrpSpPr/>
              <p:nvPr/>
            </p:nvGrpSpPr>
            <p:grpSpPr>
              <a:xfrm>
                <a:off x="5690281" y="2719553"/>
                <a:ext cx="1559759" cy="3230490"/>
                <a:chOff x="4162484" y="2957042"/>
                <a:chExt cx="1329526" cy="2753644"/>
              </a:xfrm>
            </p:grpSpPr>
            <p:sp>
              <p:nvSpPr>
                <p:cNvPr id="461" name="橢圓 460"/>
                <p:cNvSpPr/>
                <p:nvPr/>
              </p:nvSpPr>
              <p:spPr>
                <a:xfrm>
                  <a:off x="4784576" y="2957042"/>
                  <a:ext cx="432048" cy="43204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462" name="手繪多邊形 461"/>
                <p:cNvSpPr/>
                <p:nvPr/>
              </p:nvSpPr>
              <p:spPr>
                <a:xfrm>
                  <a:off x="4162484" y="3329797"/>
                  <a:ext cx="1329526" cy="2380889"/>
                </a:xfrm>
                <a:custGeom>
                  <a:avLst/>
                  <a:gdLst>
                    <a:gd name="connsiteX0" fmla="*/ 888520 w 1725283"/>
                    <a:gd name="connsiteY0" fmla="*/ 8627 h 2424023"/>
                    <a:gd name="connsiteX1" fmla="*/ 612475 w 1725283"/>
                    <a:gd name="connsiteY1" fmla="*/ 388189 h 2424023"/>
                    <a:gd name="connsiteX2" fmla="*/ 0 w 1725283"/>
                    <a:gd name="connsiteY2" fmla="*/ 621102 h 2424023"/>
                    <a:gd name="connsiteX3" fmla="*/ 112143 w 1725283"/>
                    <a:gd name="connsiteY3" fmla="*/ 707366 h 2424023"/>
                    <a:gd name="connsiteX4" fmla="*/ 534837 w 1725283"/>
                    <a:gd name="connsiteY4" fmla="*/ 621102 h 2424023"/>
                    <a:gd name="connsiteX5" fmla="*/ 888520 w 1725283"/>
                    <a:gd name="connsiteY5" fmla="*/ 457200 h 2424023"/>
                    <a:gd name="connsiteX6" fmla="*/ 888520 w 1725283"/>
                    <a:gd name="connsiteY6" fmla="*/ 1362974 h 2424023"/>
                    <a:gd name="connsiteX7" fmla="*/ 500332 w 1725283"/>
                    <a:gd name="connsiteY7" fmla="*/ 2346385 h 2424023"/>
                    <a:gd name="connsiteX8" fmla="*/ 621101 w 1725283"/>
                    <a:gd name="connsiteY8" fmla="*/ 2355012 h 2424023"/>
                    <a:gd name="connsiteX9" fmla="*/ 1121434 w 1725283"/>
                    <a:gd name="connsiteY9" fmla="*/ 1423359 h 2424023"/>
                    <a:gd name="connsiteX10" fmla="*/ 1535501 w 1725283"/>
                    <a:gd name="connsiteY10" fmla="*/ 2424023 h 2424023"/>
                    <a:gd name="connsiteX11" fmla="*/ 1725283 w 1725283"/>
                    <a:gd name="connsiteY11" fmla="*/ 2424023 h 2424023"/>
                    <a:gd name="connsiteX12" fmla="*/ 1293962 w 1725283"/>
                    <a:gd name="connsiteY12" fmla="*/ 1224951 h 2424023"/>
                    <a:gd name="connsiteX13" fmla="*/ 1147313 w 1725283"/>
                    <a:gd name="connsiteY13" fmla="*/ 0 h 2424023"/>
                    <a:gd name="connsiteX14" fmla="*/ 888520 w 1725283"/>
                    <a:gd name="connsiteY14" fmla="*/ 8627 h 2424023"/>
                    <a:gd name="connsiteX0" fmla="*/ 888520 w 1725283"/>
                    <a:gd name="connsiteY0" fmla="*/ 8627 h 2424023"/>
                    <a:gd name="connsiteX1" fmla="*/ 612475 w 1725283"/>
                    <a:gd name="connsiteY1" fmla="*/ 388189 h 2424023"/>
                    <a:gd name="connsiteX2" fmla="*/ 0 w 1725283"/>
                    <a:gd name="connsiteY2" fmla="*/ 621102 h 2424023"/>
                    <a:gd name="connsiteX3" fmla="*/ 112143 w 1725283"/>
                    <a:gd name="connsiteY3" fmla="*/ 707366 h 2424023"/>
                    <a:gd name="connsiteX4" fmla="*/ 534837 w 1725283"/>
                    <a:gd name="connsiteY4" fmla="*/ 621102 h 2424023"/>
                    <a:gd name="connsiteX5" fmla="*/ 888520 w 1725283"/>
                    <a:gd name="connsiteY5" fmla="*/ 457200 h 2424023"/>
                    <a:gd name="connsiteX6" fmla="*/ 923025 w 1725283"/>
                    <a:gd name="connsiteY6" fmla="*/ 1052424 h 2424023"/>
                    <a:gd name="connsiteX7" fmla="*/ 500332 w 1725283"/>
                    <a:gd name="connsiteY7" fmla="*/ 2346385 h 2424023"/>
                    <a:gd name="connsiteX8" fmla="*/ 621101 w 1725283"/>
                    <a:gd name="connsiteY8" fmla="*/ 2355012 h 2424023"/>
                    <a:gd name="connsiteX9" fmla="*/ 1121434 w 1725283"/>
                    <a:gd name="connsiteY9" fmla="*/ 1423359 h 2424023"/>
                    <a:gd name="connsiteX10" fmla="*/ 1535501 w 1725283"/>
                    <a:gd name="connsiteY10" fmla="*/ 2424023 h 2424023"/>
                    <a:gd name="connsiteX11" fmla="*/ 1725283 w 1725283"/>
                    <a:gd name="connsiteY11" fmla="*/ 2424023 h 2424023"/>
                    <a:gd name="connsiteX12" fmla="*/ 1293962 w 1725283"/>
                    <a:gd name="connsiteY12" fmla="*/ 1224951 h 2424023"/>
                    <a:gd name="connsiteX13" fmla="*/ 1147313 w 1725283"/>
                    <a:gd name="connsiteY13" fmla="*/ 0 h 2424023"/>
                    <a:gd name="connsiteX14" fmla="*/ 888520 w 1725283"/>
                    <a:gd name="connsiteY14" fmla="*/ 8627 h 2424023"/>
                    <a:gd name="connsiteX0" fmla="*/ 888520 w 1725283"/>
                    <a:gd name="connsiteY0" fmla="*/ 8627 h 2424023"/>
                    <a:gd name="connsiteX1" fmla="*/ 612475 w 1725283"/>
                    <a:gd name="connsiteY1" fmla="*/ 388189 h 2424023"/>
                    <a:gd name="connsiteX2" fmla="*/ 0 w 1725283"/>
                    <a:gd name="connsiteY2" fmla="*/ 621102 h 2424023"/>
                    <a:gd name="connsiteX3" fmla="*/ 112143 w 1725283"/>
                    <a:gd name="connsiteY3" fmla="*/ 707366 h 2424023"/>
                    <a:gd name="connsiteX4" fmla="*/ 534837 w 1725283"/>
                    <a:gd name="connsiteY4" fmla="*/ 621102 h 2424023"/>
                    <a:gd name="connsiteX5" fmla="*/ 888520 w 1725283"/>
                    <a:gd name="connsiteY5" fmla="*/ 457200 h 2424023"/>
                    <a:gd name="connsiteX6" fmla="*/ 923025 w 1725283"/>
                    <a:gd name="connsiteY6" fmla="*/ 1052424 h 2424023"/>
                    <a:gd name="connsiteX7" fmla="*/ 500332 w 1725283"/>
                    <a:gd name="connsiteY7" fmla="*/ 2346385 h 2424023"/>
                    <a:gd name="connsiteX8" fmla="*/ 621101 w 1725283"/>
                    <a:gd name="connsiteY8" fmla="*/ 2355012 h 2424023"/>
                    <a:gd name="connsiteX9" fmla="*/ 1121434 w 1725283"/>
                    <a:gd name="connsiteY9" fmla="*/ 1423359 h 2424023"/>
                    <a:gd name="connsiteX10" fmla="*/ 1535501 w 1725283"/>
                    <a:gd name="connsiteY10" fmla="*/ 2424023 h 2424023"/>
                    <a:gd name="connsiteX11" fmla="*/ 1725283 w 1725283"/>
                    <a:gd name="connsiteY11" fmla="*/ 2424023 h 2424023"/>
                    <a:gd name="connsiteX12" fmla="*/ 1285336 w 1725283"/>
                    <a:gd name="connsiteY12" fmla="*/ 957533 h 2424023"/>
                    <a:gd name="connsiteX13" fmla="*/ 1147313 w 1725283"/>
                    <a:gd name="connsiteY13" fmla="*/ 0 h 2424023"/>
                    <a:gd name="connsiteX14" fmla="*/ 888520 w 1725283"/>
                    <a:gd name="connsiteY14" fmla="*/ 8627 h 2424023"/>
                    <a:gd name="connsiteX0" fmla="*/ 888520 w 1725283"/>
                    <a:gd name="connsiteY0" fmla="*/ 77638 h 2493034"/>
                    <a:gd name="connsiteX1" fmla="*/ 612475 w 1725283"/>
                    <a:gd name="connsiteY1" fmla="*/ 457200 h 2493034"/>
                    <a:gd name="connsiteX2" fmla="*/ 0 w 1725283"/>
                    <a:gd name="connsiteY2" fmla="*/ 690113 h 2493034"/>
                    <a:gd name="connsiteX3" fmla="*/ 112143 w 1725283"/>
                    <a:gd name="connsiteY3" fmla="*/ 776377 h 2493034"/>
                    <a:gd name="connsiteX4" fmla="*/ 534837 w 1725283"/>
                    <a:gd name="connsiteY4" fmla="*/ 690113 h 2493034"/>
                    <a:gd name="connsiteX5" fmla="*/ 888520 w 1725283"/>
                    <a:gd name="connsiteY5" fmla="*/ 526211 h 2493034"/>
                    <a:gd name="connsiteX6" fmla="*/ 923025 w 1725283"/>
                    <a:gd name="connsiteY6" fmla="*/ 1121435 h 2493034"/>
                    <a:gd name="connsiteX7" fmla="*/ 500332 w 1725283"/>
                    <a:gd name="connsiteY7" fmla="*/ 2415396 h 2493034"/>
                    <a:gd name="connsiteX8" fmla="*/ 621101 w 1725283"/>
                    <a:gd name="connsiteY8" fmla="*/ 2424023 h 2493034"/>
                    <a:gd name="connsiteX9" fmla="*/ 1121434 w 1725283"/>
                    <a:gd name="connsiteY9" fmla="*/ 1492370 h 2493034"/>
                    <a:gd name="connsiteX10" fmla="*/ 1535501 w 1725283"/>
                    <a:gd name="connsiteY10" fmla="*/ 2493034 h 2493034"/>
                    <a:gd name="connsiteX11" fmla="*/ 1725283 w 1725283"/>
                    <a:gd name="connsiteY11" fmla="*/ 2493034 h 2493034"/>
                    <a:gd name="connsiteX12" fmla="*/ 1285336 w 1725283"/>
                    <a:gd name="connsiteY12" fmla="*/ 1026544 h 2493034"/>
                    <a:gd name="connsiteX13" fmla="*/ 1104181 w 1725283"/>
                    <a:gd name="connsiteY13" fmla="*/ 0 h 2493034"/>
                    <a:gd name="connsiteX14" fmla="*/ 888520 w 1725283"/>
                    <a:gd name="connsiteY14" fmla="*/ 77638 h 2493034"/>
                    <a:gd name="connsiteX0" fmla="*/ 974784 w 1725283"/>
                    <a:gd name="connsiteY0" fmla="*/ 0 h 2510286"/>
                    <a:gd name="connsiteX1" fmla="*/ 612475 w 1725283"/>
                    <a:gd name="connsiteY1" fmla="*/ 474452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534837 w 1725283"/>
                    <a:gd name="connsiteY4" fmla="*/ 707365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500332 w 1725283"/>
                    <a:gd name="connsiteY7" fmla="*/ 2432648 h 2510286"/>
                    <a:gd name="connsiteX8" fmla="*/ 621101 w 1725283"/>
                    <a:gd name="connsiteY8" fmla="*/ 2441275 h 2510286"/>
                    <a:gd name="connsiteX9" fmla="*/ 1121434 w 1725283"/>
                    <a:gd name="connsiteY9" fmla="*/ 150962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612475 w 1725283"/>
                    <a:gd name="connsiteY1" fmla="*/ 474452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500332 w 1725283"/>
                    <a:gd name="connsiteY7" fmla="*/ 2432648 h 2510286"/>
                    <a:gd name="connsiteX8" fmla="*/ 621101 w 1725283"/>
                    <a:gd name="connsiteY8" fmla="*/ 2441275 h 2510286"/>
                    <a:gd name="connsiteX9" fmla="*/ 1121434 w 1725283"/>
                    <a:gd name="connsiteY9" fmla="*/ 150962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500332 w 1725283"/>
                    <a:gd name="connsiteY7" fmla="*/ 2432648 h 2510286"/>
                    <a:gd name="connsiteX8" fmla="*/ 621101 w 1725283"/>
                    <a:gd name="connsiteY8" fmla="*/ 2441275 h 2510286"/>
                    <a:gd name="connsiteX9" fmla="*/ 1121434 w 1725283"/>
                    <a:gd name="connsiteY9" fmla="*/ 150962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500332 w 1725283"/>
                    <a:gd name="connsiteY7" fmla="*/ 2432648 h 2510286"/>
                    <a:gd name="connsiteX8" fmla="*/ 621101 w 1725283"/>
                    <a:gd name="connsiteY8" fmla="*/ 2441275 h 2510286"/>
                    <a:gd name="connsiteX9" fmla="*/ 1130061 w 1725283"/>
                    <a:gd name="connsiteY9" fmla="*/ 141473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500332 w 1725283"/>
                    <a:gd name="connsiteY7" fmla="*/ 2432648 h 2510286"/>
                    <a:gd name="connsiteX8" fmla="*/ 871267 w 1725283"/>
                    <a:gd name="connsiteY8" fmla="*/ 2475781 h 2510286"/>
                    <a:gd name="connsiteX9" fmla="*/ 1130061 w 1725283"/>
                    <a:gd name="connsiteY9" fmla="*/ 141473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71267 w 1725283"/>
                    <a:gd name="connsiteY8" fmla="*/ 2475781 h 2510286"/>
                    <a:gd name="connsiteX9" fmla="*/ 1130061 w 1725283"/>
                    <a:gd name="connsiteY9" fmla="*/ 141473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54015 w 1725283"/>
                    <a:gd name="connsiteY8" fmla="*/ 2406770 h 2510286"/>
                    <a:gd name="connsiteX9" fmla="*/ 1130061 w 1725283"/>
                    <a:gd name="connsiteY9" fmla="*/ 141473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54015 w 1725283"/>
                    <a:gd name="connsiteY8" fmla="*/ 2406770 h 2510286"/>
                    <a:gd name="connsiteX9" fmla="*/ 1130061 w 1725283"/>
                    <a:gd name="connsiteY9" fmla="*/ 1414732 h 2510286"/>
                    <a:gd name="connsiteX10" fmla="*/ 1362973 w 1725283"/>
                    <a:gd name="connsiteY10" fmla="*/ 2372263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54015 w 1725283"/>
                    <a:gd name="connsiteY8" fmla="*/ 2406770 h 2510286"/>
                    <a:gd name="connsiteX9" fmla="*/ 1130061 w 1725283"/>
                    <a:gd name="connsiteY9" fmla="*/ 1414732 h 2510286"/>
                    <a:gd name="connsiteX10" fmla="*/ 1362973 w 1725283"/>
                    <a:gd name="connsiteY10" fmla="*/ 2372263 h 2510286"/>
                    <a:gd name="connsiteX11" fmla="*/ 1725283 w 1725283"/>
                    <a:gd name="connsiteY11" fmla="*/ 2510286 h 2510286"/>
                    <a:gd name="connsiteX12" fmla="*/ 1509622 w 1725283"/>
                    <a:gd name="connsiteY12" fmla="*/ 2372263 h 2510286"/>
                    <a:gd name="connsiteX13" fmla="*/ 1285336 w 1725283"/>
                    <a:gd name="connsiteY13" fmla="*/ 1043796 h 2510286"/>
                    <a:gd name="connsiteX14" fmla="*/ 1104181 w 1725283"/>
                    <a:gd name="connsiteY14" fmla="*/ 17252 h 2510286"/>
                    <a:gd name="connsiteX15" fmla="*/ 974784 w 1725283"/>
                    <a:gd name="connsiteY15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54015 w 1725283"/>
                    <a:gd name="connsiteY8" fmla="*/ 2406770 h 2510286"/>
                    <a:gd name="connsiteX9" fmla="*/ 1130061 w 1725283"/>
                    <a:gd name="connsiteY9" fmla="*/ 1414732 h 2510286"/>
                    <a:gd name="connsiteX10" fmla="*/ 1362973 w 1725283"/>
                    <a:gd name="connsiteY10" fmla="*/ 2372263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722"/>
                    <a:gd name="connsiteY0" fmla="*/ 0 h 2613483"/>
                    <a:gd name="connsiteX1" fmla="*/ 543463 w 1725722"/>
                    <a:gd name="connsiteY1" fmla="*/ 543463 h 2613483"/>
                    <a:gd name="connsiteX2" fmla="*/ 0 w 1725722"/>
                    <a:gd name="connsiteY2" fmla="*/ 707365 h 2613483"/>
                    <a:gd name="connsiteX3" fmla="*/ 112143 w 1725722"/>
                    <a:gd name="connsiteY3" fmla="*/ 793629 h 2613483"/>
                    <a:gd name="connsiteX4" fmla="*/ 681486 w 1725722"/>
                    <a:gd name="connsiteY4" fmla="*/ 655606 h 2613483"/>
                    <a:gd name="connsiteX5" fmla="*/ 888520 w 1725722"/>
                    <a:gd name="connsiteY5" fmla="*/ 543463 h 2613483"/>
                    <a:gd name="connsiteX6" fmla="*/ 923025 w 1725722"/>
                    <a:gd name="connsiteY6" fmla="*/ 1138687 h 2613483"/>
                    <a:gd name="connsiteX7" fmla="*/ 690113 w 1725722"/>
                    <a:gd name="connsiteY7" fmla="*/ 2406768 h 2613483"/>
                    <a:gd name="connsiteX8" fmla="*/ 854015 w 1725722"/>
                    <a:gd name="connsiteY8" fmla="*/ 2406770 h 2613483"/>
                    <a:gd name="connsiteX9" fmla="*/ 1130061 w 1725722"/>
                    <a:gd name="connsiteY9" fmla="*/ 1414732 h 2613483"/>
                    <a:gd name="connsiteX10" fmla="*/ 1362973 w 1725722"/>
                    <a:gd name="connsiteY10" fmla="*/ 2372263 h 2613483"/>
                    <a:gd name="connsiteX11" fmla="*/ 1725283 w 1725722"/>
                    <a:gd name="connsiteY11" fmla="*/ 2510286 h 2613483"/>
                    <a:gd name="connsiteX12" fmla="*/ 1285336 w 1725722"/>
                    <a:gd name="connsiteY12" fmla="*/ 1043796 h 2613483"/>
                    <a:gd name="connsiteX13" fmla="*/ 1104181 w 1725722"/>
                    <a:gd name="connsiteY13" fmla="*/ 17252 h 2613483"/>
                    <a:gd name="connsiteX14" fmla="*/ 974784 w 1725722"/>
                    <a:gd name="connsiteY14" fmla="*/ 0 h 2613483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54015 w 1725283"/>
                    <a:gd name="connsiteY8" fmla="*/ 2406770 h 2510286"/>
                    <a:gd name="connsiteX9" fmla="*/ 1130061 w 1725283"/>
                    <a:gd name="connsiteY9" fmla="*/ 1414732 h 2510286"/>
                    <a:gd name="connsiteX10" fmla="*/ 1362973 w 1725283"/>
                    <a:gd name="connsiteY10" fmla="*/ 2372263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54015 w 1725283"/>
                    <a:gd name="connsiteY8" fmla="*/ 2406770 h 2510286"/>
                    <a:gd name="connsiteX9" fmla="*/ 1130061 w 1725283"/>
                    <a:gd name="connsiteY9" fmla="*/ 1414732 h 2510286"/>
                    <a:gd name="connsiteX10" fmla="*/ 1362973 w 1725283"/>
                    <a:gd name="connsiteY10" fmla="*/ 2372263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587260"/>
                    <a:gd name="connsiteY0" fmla="*/ 0 h 2406770"/>
                    <a:gd name="connsiteX1" fmla="*/ 543463 w 1587260"/>
                    <a:gd name="connsiteY1" fmla="*/ 543463 h 2406770"/>
                    <a:gd name="connsiteX2" fmla="*/ 0 w 1587260"/>
                    <a:gd name="connsiteY2" fmla="*/ 707365 h 2406770"/>
                    <a:gd name="connsiteX3" fmla="*/ 112143 w 1587260"/>
                    <a:gd name="connsiteY3" fmla="*/ 793629 h 2406770"/>
                    <a:gd name="connsiteX4" fmla="*/ 681486 w 1587260"/>
                    <a:gd name="connsiteY4" fmla="*/ 655606 h 2406770"/>
                    <a:gd name="connsiteX5" fmla="*/ 888520 w 1587260"/>
                    <a:gd name="connsiteY5" fmla="*/ 543463 h 2406770"/>
                    <a:gd name="connsiteX6" fmla="*/ 923025 w 1587260"/>
                    <a:gd name="connsiteY6" fmla="*/ 1138687 h 2406770"/>
                    <a:gd name="connsiteX7" fmla="*/ 690113 w 1587260"/>
                    <a:gd name="connsiteY7" fmla="*/ 2406768 h 2406770"/>
                    <a:gd name="connsiteX8" fmla="*/ 854015 w 1587260"/>
                    <a:gd name="connsiteY8" fmla="*/ 2406770 h 2406770"/>
                    <a:gd name="connsiteX9" fmla="*/ 1130061 w 1587260"/>
                    <a:gd name="connsiteY9" fmla="*/ 1414732 h 2406770"/>
                    <a:gd name="connsiteX10" fmla="*/ 1362973 w 1587260"/>
                    <a:gd name="connsiteY10" fmla="*/ 2372263 h 2406770"/>
                    <a:gd name="connsiteX11" fmla="*/ 1587260 w 1587260"/>
                    <a:gd name="connsiteY11" fmla="*/ 2398142 h 2406770"/>
                    <a:gd name="connsiteX12" fmla="*/ 1285336 w 1587260"/>
                    <a:gd name="connsiteY12" fmla="*/ 1043796 h 2406770"/>
                    <a:gd name="connsiteX13" fmla="*/ 1104181 w 1587260"/>
                    <a:gd name="connsiteY13" fmla="*/ 17252 h 2406770"/>
                    <a:gd name="connsiteX14" fmla="*/ 974784 w 1587260"/>
                    <a:gd name="connsiteY14" fmla="*/ 0 h 2406770"/>
                    <a:gd name="connsiteX0" fmla="*/ 974784 w 1587260"/>
                    <a:gd name="connsiteY0" fmla="*/ 0 h 2406770"/>
                    <a:gd name="connsiteX1" fmla="*/ 543463 w 1587260"/>
                    <a:gd name="connsiteY1" fmla="*/ 543463 h 2406770"/>
                    <a:gd name="connsiteX2" fmla="*/ 0 w 1587260"/>
                    <a:gd name="connsiteY2" fmla="*/ 707365 h 2406770"/>
                    <a:gd name="connsiteX3" fmla="*/ 112143 w 1587260"/>
                    <a:gd name="connsiteY3" fmla="*/ 793629 h 2406770"/>
                    <a:gd name="connsiteX4" fmla="*/ 681486 w 1587260"/>
                    <a:gd name="connsiteY4" fmla="*/ 655606 h 2406770"/>
                    <a:gd name="connsiteX5" fmla="*/ 888520 w 1587260"/>
                    <a:gd name="connsiteY5" fmla="*/ 543463 h 2406770"/>
                    <a:gd name="connsiteX6" fmla="*/ 923025 w 1587260"/>
                    <a:gd name="connsiteY6" fmla="*/ 1138687 h 2406770"/>
                    <a:gd name="connsiteX7" fmla="*/ 690113 w 1587260"/>
                    <a:gd name="connsiteY7" fmla="*/ 2406768 h 2406770"/>
                    <a:gd name="connsiteX8" fmla="*/ 854015 w 1587260"/>
                    <a:gd name="connsiteY8" fmla="*/ 2406770 h 2406770"/>
                    <a:gd name="connsiteX9" fmla="*/ 1130061 w 1587260"/>
                    <a:gd name="connsiteY9" fmla="*/ 1414732 h 2406770"/>
                    <a:gd name="connsiteX10" fmla="*/ 1362973 w 1587260"/>
                    <a:gd name="connsiteY10" fmla="*/ 2372263 h 2406770"/>
                    <a:gd name="connsiteX11" fmla="*/ 1587260 w 1587260"/>
                    <a:gd name="connsiteY11" fmla="*/ 2398142 h 2406770"/>
                    <a:gd name="connsiteX12" fmla="*/ 1285336 w 1587260"/>
                    <a:gd name="connsiteY12" fmla="*/ 1043796 h 2406770"/>
                    <a:gd name="connsiteX13" fmla="*/ 1104181 w 1587260"/>
                    <a:gd name="connsiteY13" fmla="*/ 17252 h 2406770"/>
                    <a:gd name="connsiteX14" fmla="*/ 974784 w 1587260"/>
                    <a:gd name="connsiteY14" fmla="*/ 0 h 2406770"/>
                    <a:gd name="connsiteX0" fmla="*/ 974784 w 1587260"/>
                    <a:gd name="connsiteY0" fmla="*/ 0 h 2406770"/>
                    <a:gd name="connsiteX1" fmla="*/ 543463 w 1587260"/>
                    <a:gd name="connsiteY1" fmla="*/ 543463 h 2406770"/>
                    <a:gd name="connsiteX2" fmla="*/ 0 w 1587260"/>
                    <a:gd name="connsiteY2" fmla="*/ 707365 h 2406770"/>
                    <a:gd name="connsiteX3" fmla="*/ 112143 w 1587260"/>
                    <a:gd name="connsiteY3" fmla="*/ 793629 h 2406770"/>
                    <a:gd name="connsiteX4" fmla="*/ 681486 w 1587260"/>
                    <a:gd name="connsiteY4" fmla="*/ 655606 h 2406770"/>
                    <a:gd name="connsiteX5" fmla="*/ 888520 w 1587260"/>
                    <a:gd name="connsiteY5" fmla="*/ 543463 h 2406770"/>
                    <a:gd name="connsiteX6" fmla="*/ 923025 w 1587260"/>
                    <a:gd name="connsiteY6" fmla="*/ 1138687 h 2406770"/>
                    <a:gd name="connsiteX7" fmla="*/ 690113 w 1587260"/>
                    <a:gd name="connsiteY7" fmla="*/ 2406768 h 2406770"/>
                    <a:gd name="connsiteX8" fmla="*/ 854015 w 1587260"/>
                    <a:gd name="connsiteY8" fmla="*/ 2406770 h 2406770"/>
                    <a:gd name="connsiteX9" fmla="*/ 1130061 w 1587260"/>
                    <a:gd name="connsiteY9" fmla="*/ 1414732 h 2406770"/>
                    <a:gd name="connsiteX10" fmla="*/ 1362973 w 1587260"/>
                    <a:gd name="connsiteY10" fmla="*/ 2372263 h 2406770"/>
                    <a:gd name="connsiteX11" fmla="*/ 1587260 w 1587260"/>
                    <a:gd name="connsiteY11" fmla="*/ 2398142 h 2406770"/>
                    <a:gd name="connsiteX12" fmla="*/ 1285336 w 1587260"/>
                    <a:gd name="connsiteY12" fmla="*/ 1043796 h 2406770"/>
                    <a:gd name="connsiteX13" fmla="*/ 1104181 w 1587260"/>
                    <a:gd name="connsiteY13" fmla="*/ 17252 h 2406770"/>
                    <a:gd name="connsiteX14" fmla="*/ 974784 w 1587260"/>
                    <a:gd name="connsiteY14" fmla="*/ 0 h 2406770"/>
                    <a:gd name="connsiteX0" fmla="*/ 974784 w 1552754"/>
                    <a:gd name="connsiteY0" fmla="*/ 0 h 2406770"/>
                    <a:gd name="connsiteX1" fmla="*/ 543463 w 1552754"/>
                    <a:gd name="connsiteY1" fmla="*/ 543463 h 2406770"/>
                    <a:gd name="connsiteX2" fmla="*/ 0 w 1552754"/>
                    <a:gd name="connsiteY2" fmla="*/ 707365 h 2406770"/>
                    <a:gd name="connsiteX3" fmla="*/ 112143 w 1552754"/>
                    <a:gd name="connsiteY3" fmla="*/ 793629 h 2406770"/>
                    <a:gd name="connsiteX4" fmla="*/ 681486 w 1552754"/>
                    <a:gd name="connsiteY4" fmla="*/ 655606 h 2406770"/>
                    <a:gd name="connsiteX5" fmla="*/ 888520 w 1552754"/>
                    <a:gd name="connsiteY5" fmla="*/ 543463 h 2406770"/>
                    <a:gd name="connsiteX6" fmla="*/ 923025 w 1552754"/>
                    <a:gd name="connsiteY6" fmla="*/ 1138687 h 2406770"/>
                    <a:gd name="connsiteX7" fmla="*/ 690113 w 1552754"/>
                    <a:gd name="connsiteY7" fmla="*/ 2406768 h 2406770"/>
                    <a:gd name="connsiteX8" fmla="*/ 854015 w 1552754"/>
                    <a:gd name="connsiteY8" fmla="*/ 2406770 h 2406770"/>
                    <a:gd name="connsiteX9" fmla="*/ 1130061 w 1552754"/>
                    <a:gd name="connsiteY9" fmla="*/ 1414732 h 2406770"/>
                    <a:gd name="connsiteX10" fmla="*/ 1362973 w 1552754"/>
                    <a:gd name="connsiteY10" fmla="*/ 2372263 h 2406770"/>
                    <a:gd name="connsiteX11" fmla="*/ 1552754 w 1552754"/>
                    <a:gd name="connsiteY11" fmla="*/ 2380889 h 2406770"/>
                    <a:gd name="connsiteX12" fmla="*/ 1285336 w 1552754"/>
                    <a:gd name="connsiteY12" fmla="*/ 1043796 h 2406770"/>
                    <a:gd name="connsiteX13" fmla="*/ 1104181 w 1552754"/>
                    <a:gd name="connsiteY13" fmla="*/ 17252 h 2406770"/>
                    <a:gd name="connsiteX14" fmla="*/ 974784 w 1552754"/>
                    <a:gd name="connsiteY14" fmla="*/ 0 h 2406770"/>
                    <a:gd name="connsiteX0" fmla="*/ 974784 w 1552754"/>
                    <a:gd name="connsiteY0" fmla="*/ 0 h 2406770"/>
                    <a:gd name="connsiteX1" fmla="*/ 543463 w 1552754"/>
                    <a:gd name="connsiteY1" fmla="*/ 543463 h 2406770"/>
                    <a:gd name="connsiteX2" fmla="*/ 0 w 1552754"/>
                    <a:gd name="connsiteY2" fmla="*/ 707365 h 2406770"/>
                    <a:gd name="connsiteX3" fmla="*/ 112143 w 1552754"/>
                    <a:gd name="connsiteY3" fmla="*/ 793629 h 2406770"/>
                    <a:gd name="connsiteX4" fmla="*/ 681486 w 1552754"/>
                    <a:gd name="connsiteY4" fmla="*/ 655606 h 2406770"/>
                    <a:gd name="connsiteX5" fmla="*/ 888520 w 1552754"/>
                    <a:gd name="connsiteY5" fmla="*/ 543463 h 2406770"/>
                    <a:gd name="connsiteX6" fmla="*/ 923025 w 1552754"/>
                    <a:gd name="connsiteY6" fmla="*/ 1138687 h 2406770"/>
                    <a:gd name="connsiteX7" fmla="*/ 690113 w 1552754"/>
                    <a:gd name="connsiteY7" fmla="*/ 2406768 h 2406770"/>
                    <a:gd name="connsiteX8" fmla="*/ 854015 w 1552754"/>
                    <a:gd name="connsiteY8" fmla="*/ 2406770 h 2406770"/>
                    <a:gd name="connsiteX9" fmla="*/ 1130061 w 1552754"/>
                    <a:gd name="connsiteY9" fmla="*/ 1414732 h 2406770"/>
                    <a:gd name="connsiteX10" fmla="*/ 1362973 w 1552754"/>
                    <a:gd name="connsiteY10" fmla="*/ 2372263 h 2406770"/>
                    <a:gd name="connsiteX11" fmla="*/ 1552754 w 1552754"/>
                    <a:gd name="connsiteY11" fmla="*/ 2380889 h 2406770"/>
                    <a:gd name="connsiteX12" fmla="*/ 1104181 w 1552754"/>
                    <a:gd name="connsiteY12" fmla="*/ 17252 h 2406770"/>
                    <a:gd name="connsiteX13" fmla="*/ 974784 w 1552754"/>
                    <a:gd name="connsiteY13" fmla="*/ 0 h 2406770"/>
                    <a:gd name="connsiteX0" fmla="*/ 974784 w 1552754"/>
                    <a:gd name="connsiteY0" fmla="*/ 0 h 2406770"/>
                    <a:gd name="connsiteX1" fmla="*/ 543463 w 1552754"/>
                    <a:gd name="connsiteY1" fmla="*/ 543463 h 2406770"/>
                    <a:gd name="connsiteX2" fmla="*/ 0 w 1552754"/>
                    <a:gd name="connsiteY2" fmla="*/ 707365 h 2406770"/>
                    <a:gd name="connsiteX3" fmla="*/ 112143 w 1552754"/>
                    <a:gd name="connsiteY3" fmla="*/ 793629 h 2406770"/>
                    <a:gd name="connsiteX4" fmla="*/ 681486 w 1552754"/>
                    <a:gd name="connsiteY4" fmla="*/ 655606 h 2406770"/>
                    <a:gd name="connsiteX5" fmla="*/ 888520 w 1552754"/>
                    <a:gd name="connsiteY5" fmla="*/ 543463 h 2406770"/>
                    <a:gd name="connsiteX6" fmla="*/ 923025 w 1552754"/>
                    <a:gd name="connsiteY6" fmla="*/ 1138687 h 2406770"/>
                    <a:gd name="connsiteX7" fmla="*/ 690113 w 1552754"/>
                    <a:gd name="connsiteY7" fmla="*/ 2406768 h 2406770"/>
                    <a:gd name="connsiteX8" fmla="*/ 854015 w 1552754"/>
                    <a:gd name="connsiteY8" fmla="*/ 2406770 h 2406770"/>
                    <a:gd name="connsiteX9" fmla="*/ 1130061 w 1552754"/>
                    <a:gd name="connsiteY9" fmla="*/ 1414732 h 2406770"/>
                    <a:gd name="connsiteX10" fmla="*/ 1362973 w 1552754"/>
                    <a:gd name="connsiteY10" fmla="*/ 2372263 h 2406770"/>
                    <a:gd name="connsiteX11" fmla="*/ 1552754 w 1552754"/>
                    <a:gd name="connsiteY11" fmla="*/ 2380889 h 2406770"/>
                    <a:gd name="connsiteX12" fmla="*/ 1104181 w 1552754"/>
                    <a:gd name="connsiteY12" fmla="*/ 17252 h 2406770"/>
                    <a:gd name="connsiteX13" fmla="*/ 974784 w 1552754"/>
                    <a:gd name="connsiteY13" fmla="*/ 0 h 2406770"/>
                    <a:gd name="connsiteX0" fmla="*/ 974784 w 1552754"/>
                    <a:gd name="connsiteY0" fmla="*/ 51759 h 2458529"/>
                    <a:gd name="connsiteX1" fmla="*/ 543463 w 1552754"/>
                    <a:gd name="connsiteY1" fmla="*/ 595222 h 2458529"/>
                    <a:gd name="connsiteX2" fmla="*/ 0 w 1552754"/>
                    <a:gd name="connsiteY2" fmla="*/ 759124 h 2458529"/>
                    <a:gd name="connsiteX3" fmla="*/ 112143 w 1552754"/>
                    <a:gd name="connsiteY3" fmla="*/ 845388 h 2458529"/>
                    <a:gd name="connsiteX4" fmla="*/ 681486 w 1552754"/>
                    <a:gd name="connsiteY4" fmla="*/ 707365 h 2458529"/>
                    <a:gd name="connsiteX5" fmla="*/ 888520 w 1552754"/>
                    <a:gd name="connsiteY5" fmla="*/ 595222 h 2458529"/>
                    <a:gd name="connsiteX6" fmla="*/ 923025 w 1552754"/>
                    <a:gd name="connsiteY6" fmla="*/ 1190446 h 2458529"/>
                    <a:gd name="connsiteX7" fmla="*/ 690113 w 1552754"/>
                    <a:gd name="connsiteY7" fmla="*/ 2458527 h 2458529"/>
                    <a:gd name="connsiteX8" fmla="*/ 854015 w 1552754"/>
                    <a:gd name="connsiteY8" fmla="*/ 2458529 h 2458529"/>
                    <a:gd name="connsiteX9" fmla="*/ 1130061 w 1552754"/>
                    <a:gd name="connsiteY9" fmla="*/ 1466491 h 2458529"/>
                    <a:gd name="connsiteX10" fmla="*/ 1362973 w 1552754"/>
                    <a:gd name="connsiteY10" fmla="*/ 2424022 h 2458529"/>
                    <a:gd name="connsiteX11" fmla="*/ 1552754 w 1552754"/>
                    <a:gd name="connsiteY11" fmla="*/ 2432648 h 2458529"/>
                    <a:gd name="connsiteX12" fmla="*/ 1052422 w 1552754"/>
                    <a:gd name="connsiteY12" fmla="*/ 0 h 2458529"/>
                    <a:gd name="connsiteX13" fmla="*/ 974784 w 1552754"/>
                    <a:gd name="connsiteY13" fmla="*/ 51759 h 2458529"/>
                    <a:gd name="connsiteX0" fmla="*/ 974784 w 1552754"/>
                    <a:gd name="connsiteY0" fmla="*/ 8627 h 2415397"/>
                    <a:gd name="connsiteX1" fmla="*/ 543463 w 1552754"/>
                    <a:gd name="connsiteY1" fmla="*/ 552090 h 2415397"/>
                    <a:gd name="connsiteX2" fmla="*/ 0 w 1552754"/>
                    <a:gd name="connsiteY2" fmla="*/ 715992 h 2415397"/>
                    <a:gd name="connsiteX3" fmla="*/ 112143 w 1552754"/>
                    <a:gd name="connsiteY3" fmla="*/ 802256 h 2415397"/>
                    <a:gd name="connsiteX4" fmla="*/ 681486 w 1552754"/>
                    <a:gd name="connsiteY4" fmla="*/ 664233 h 2415397"/>
                    <a:gd name="connsiteX5" fmla="*/ 888520 w 1552754"/>
                    <a:gd name="connsiteY5" fmla="*/ 552090 h 2415397"/>
                    <a:gd name="connsiteX6" fmla="*/ 923025 w 1552754"/>
                    <a:gd name="connsiteY6" fmla="*/ 1147314 h 2415397"/>
                    <a:gd name="connsiteX7" fmla="*/ 690113 w 1552754"/>
                    <a:gd name="connsiteY7" fmla="*/ 2415395 h 2415397"/>
                    <a:gd name="connsiteX8" fmla="*/ 854015 w 1552754"/>
                    <a:gd name="connsiteY8" fmla="*/ 2415397 h 2415397"/>
                    <a:gd name="connsiteX9" fmla="*/ 1130061 w 1552754"/>
                    <a:gd name="connsiteY9" fmla="*/ 1423359 h 2415397"/>
                    <a:gd name="connsiteX10" fmla="*/ 1362973 w 1552754"/>
                    <a:gd name="connsiteY10" fmla="*/ 2380890 h 2415397"/>
                    <a:gd name="connsiteX11" fmla="*/ 1552754 w 1552754"/>
                    <a:gd name="connsiteY11" fmla="*/ 2389516 h 2415397"/>
                    <a:gd name="connsiteX12" fmla="*/ 1130060 w 1552754"/>
                    <a:gd name="connsiteY12" fmla="*/ 0 h 2415397"/>
                    <a:gd name="connsiteX13" fmla="*/ 974784 w 1552754"/>
                    <a:gd name="connsiteY13" fmla="*/ 8627 h 2415397"/>
                    <a:gd name="connsiteX0" fmla="*/ 974784 w 1552754"/>
                    <a:gd name="connsiteY0" fmla="*/ 8627 h 2415397"/>
                    <a:gd name="connsiteX1" fmla="*/ 543463 w 1552754"/>
                    <a:gd name="connsiteY1" fmla="*/ 552090 h 2415397"/>
                    <a:gd name="connsiteX2" fmla="*/ 0 w 1552754"/>
                    <a:gd name="connsiteY2" fmla="*/ 715992 h 2415397"/>
                    <a:gd name="connsiteX3" fmla="*/ 112143 w 1552754"/>
                    <a:gd name="connsiteY3" fmla="*/ 802256 h 2415397"/>
                    <a:gd name="connsiteX4" fmla="*/ 681486 w 1552754"/>
                    <a:gd name="connsiteY4" fmla="*/ 664233 h 2415397"/>
                    <a:gd name="connsiteX5" fmla="*/ 888520 w 1552754"/>
                    <a:gd name="connsiteY5" fmla="*/ 552090 h 2415397"/>
                    <a:gd name="connsiteX6" fmla="*/ 923025 w 1552754"/>
                    <a:gd name="connsiteY6" fmla="*/ 1147314 h 2415397"/>
                    <a:gd name="connsiteX7" fmla="*/ 690113 w 1552754"/>
                    <a:gd name="connsiteY7" fmla="*/ 2415395 h 2415397"/>
                    <a:gd name="connsiteX8" fmla="*/ 854015 w 1552754"/>
                    <a:gd name="connsiteY8" fmla="*/ 2415397 h 2415397"/>
                    <a:gd name="connsiteX9" fmla="*/ 1130061 w 1552754"/>
                    <a:gd name="connsiteY9" fmla="*/ 1423359 h 2415397"/>
                    <a:gd name="connsiteX10" fmla="*/ 1362973 w 1552754"/>
                    <a:gd name="connsiteY10" fmla="*/ 2380890 h 2415397"/>
                    <a:gd name="connsiteX11" fmla="*/ 1552754 w 1552754"/>
                    <a:gd name="connsiteY11" fmla="*/ 2389516 h 2415397"/>
                    <a:gd name="connsiteX12" fmla="*/ 1112807 w 1552754"/>
                    <a:gd name="connsiteY12" fmla="*/ 0 h 2415397"/>
                    <a:gd name="connsiteX13" fmla="*/ 974784 w 1552754"/>
                    <a:gd name="connsiteY13" fmla="*/ 8627 h 2415397"/>
                    <a:gd name="connsiteX0" fmla="*/ 974784 w 1552754"/>
                    <a:gd name="connsiteY0" fmla="*/ 8627 h 2432648"/>
                    <a:gd name="connsiteX1" fmla="*/ 543463 w 1552754"/>
                    <a:gd name="connsiteY1" fmla="*/ 552090 h 2432648"/>
                    <a:gd name="connsiteX2" fmla="*/ 0 w 1552754"/>
                    <a:gd name="connsiteY2" fmla="*/ 715992 h 2432648"/>
                    <a:gd name="connsiteX3" fmla="*/ 112143 w 1552754"/>
                    <a:gd name="connsiteY3" fmla="*/ 802256 h 2432648"/>
                    <a:gd name="connsiteX4" fmla="*/ 681486 w 1552754"/>
                    <a:gd name="connsiteY4" fmla="*/ 664233 h 2432648"/>
                    <a:gd name="connsiteX5" fmla="*/ 888520 w 1552754"/>
                    <a:gd name="connsiteY5" fmla="*/ 552090 h 2432648"/>
                    <a:gd name="connsiteX6" fmla="*/ 923025 w 1552754"/>
                    <a:gd name="connsiteY6" fmla="*/ 1147314 h 2432648"/>
                    <a:gd name="connsiteX7" fmla="*/ 690113 w 1552754"/>
                    <a:gd name="connsiteY7" fmla="*/ 2415395 h 2432648"/>
                    <a:gd name="connsiteX8" fmla="*/ 854015 w 1552754"/>
                    <a:gd name="connsiteY8" fmla="*/ 2415397 h 2432648"/>
                    <a:gd name="connsiteX9" fmla="*/ 1130061 w 1552754"/>
                    <a:gd name="connsiteY9" fmla="*/ 1423359 h 2432648"/>
                    <a:gd name="connsiteX10" fmla="*/ 1345720 w 1552754"/>
                    <a:gd name="connsiteY10" fmla="*/ 2432648 h 2432648"/>
                    <a:gd name="connsiteX11" fmla="*/ 1552754 w 1552754"/>
                    <a:gd name="connsiteY11" fmla="*/ 2389516 h 2432648"/>
                    <a:gd name="connsiteX12" fmla="*/ 1112807 w 1552754"/>
                    <a:gd name="connsiteY12" fmla="*/ 0 h 2432648"/>
                    <a:gd name="connsiteX13" fmla="*/ 974784 w 1552754"/>
                    <a:gd name="connsiteY13" fmla="*/ 8627 h 2432648"/>
                    <a:gd name="connsiteX0" fmla="*/ 974784 w 1483743"/>
                    <a:gd name="connsiteY0" fmla="*/ 8627 h 2432648"/>
                    <a:gd name="connsiteX1" fmla="*/ 543463 w 1483743"/>
                    <a:gd name="connsiteY1" fmla="*/ 552090 h 2432648"/>
                    <a:gd name="connsiteX2" fmla="*/ 0 w 1483743"/>
                    <a:gd name="connsiteY2" fmla="*/ 715992 h 2432648"/>
                    <a:gd name="connsiteX3" fmla="*/ 112143 w 1483743"/>
                    <a:gd name="connsiteY3" fmla="*/ 802256 h 2432648"/>
                    <a:gd name="connsiteX4" fmla="*/ 681486 w 1483743"/>
                    <a:gd name="connsiteY4" fmla="*/ 664233 h 2432648"/>
                    <a:gd name="connsiteX5" fmla="*/ 888520 w 1483743"/>
                    <a:gd name="connsiteY5" fmla="*/ 552090 h 2432648"/>
                    <a:gd name="connsiteX6" fmla="*/ 923025 w 1483743"/>
                    <a:gd name="connsiteY6" fmla="*/ 1147314 h 2432648"/>
                    <a:gd name="connsiteX7" fmla="*/ 690113 w 1483743"/>
                    <a:gd name="connsiteY7" fmla="*/ 2415395 h 2432648"/>
                    <a:gd name="connsiteX8" fmla="*/ 854015 w 1483743"/>
                    <a:gd name="connsiteY8" fmla="*/ 2415397 h 2432648"/>
                    <a:gd name="connsiteX9" fmla="*/ 1130061 w 1483743"/>
                    <a:gd name="connsiteY9" fmla="*/ 1423359 h 2432648"/>
                    <a:gd name="connsiteX10" fmla="*/ 1345720 w 1483743"/>
                    <a:gd name="connsiteY10" fmla="*/ 2432648 h 2432648"/>
                    <a:gd name="connsiteX11" fmla="*/ 1483743 w 1483743"/>
                    <a:gd name="connsiteY11" fmla="*/ 2424022 h 2432648"/>
                    <a:gd name="connsiteX12" fmla="*/ 1112807 w 1483743"/>
                    <a:gd name="connsiteY12" fmla="*/ 0 h 2432648"/>
                    <a:gd name="connsiteX13" fmla="*/ 974784 w 1483743"/>
                    <a:gd name="connsiteY13" fmla="*/ 8627 h 2432648"/>
                    <a:gd name="connsiteX0" fmla="*/ 974784 w 1483743"/>
                    <a:gd name="connsiteY0" fmla="*/ 0 h 2424021"/>
                    <a:gd name="connsiteX1" fmla="*/ 543463 w 1483743"/>
                    <a:gd name="connsiteY1" fmla="*/ 543463 h 2424021"/>
                    <a:gd name="connsiteX2" fmla="*/ 0 w 1483743"/>
                    <a:gd name="connsiteY2" fmla="*/ 707365 h 2424021"/>
                    <a:gd name="connsiteX3" fmla="*/ 112143 w 1483743"/>
                    <a:gd name="connsiteY3" fmla="*/ 793629 h 2424021"/>
                    <a:gd name="connsiteX4" fmla="*/ 681486 w 1483743"/>
                    <a:gd name="connsiteY4" fmla="*/ 655606 h 2424021"/>
                    <a:gd name="connsiteX5" fmla="*/ 888520 w 1483743"/>
                    <a:gd name="connsiteY5" fmla="*/ 543463 h 2424021"/>
                    <a:gd name="connsiteX6" fmla="*/ 923025 w 1483743"/>
                    <a:gd name="connsiteY6" fmla="*/ 1138687 h 2424021"/>
                    <a:gd name="connsiteX7" fmla="*/ 690113 w 1483743"/>
                    <a:gd name="connsiteY7" fmla="*/ 2406768 h 2424021"/>
                    <a:gd name="connsiteX8" fmla="*/ 854015 w 1483743"/>
                    <a:gd name="connsiteY8" fmla="*/ 2406770 h 2424021"/>
                    <a:gd name="connsiteX9" fmla="*/ 1130061 w 1483743"/>
                    <a:gd name="connsiteY9" fmla="*/ 1414732 h 2424021"/>
                    <a:gd name="connsiteX10" fmla="*/ 1345720 w 1483743"/>
                    <a:gd name="connsiteY10" fmla="*/ 2424021 h 2424021"/>
                    <a:gd name="connsiteX11" fmla="*/ 1483743 w 1483743"/>
                    <a:gd name="connsiteY11" fmla="*/ 2415395 h 2424021"/>
                    <a:gd name="connsiteX12" fmla="*/ 1086928 w 1483743"/>
                    <a:gd name="connsiteY12" fmla="*/ 51758 h 2424021"/>
                    <a:gd name="connsiteX13" fmla="*/ 974784 w 1483743"/>
                    <a:gd name="connsiteY13" fmla="*/ 0 h 2424021"/>
                    <a:gd name="connsiteX0" fmla="*/ 974784 w 1483743"/>
                    <a:gd name="connsiteY0" fmla="*/ 0 h 2380889"/>
                    <a:gd name="connsiteX1" fmla="*/ 543463 w 1483743"/>
                    <a:gd name="connsiteY1" fmla="*/ 500331 h 2380889"/>
                    <a:gd name="connsiteX2" fmla="*/ 0 w 1483743"/>
                    <a:gd name="connsiteY2" fmla="*/ 664233 h 2380889"/>
                    <a:gd name="connsiteX3" fmla="*/ 112143 w 1483743"/>
                    <a:gd name="connsiteY3" fmla="*/ 750497 h 2380889"/>
                    <a:gd name="connsiteX4" fmla="*/ 681486 w 1483743"/>
                    <a:gd name="connsiteY4" fmla="*/ 612474 h 2380889"/>
                    <a:gd name="connsiteX5" fmla="*/ 888520 w 1483743"/>
                    <a:gd name="connsiteY5" fmla="*/ 500331 h 2380889"/>
                    <a:gd name="connsiteX6" fmla="*/ 923025 w 1483743"/>
                    <a:gd name="connsiteY6" fmla="*/ 1095555 h 2380889"/>
                    <a:gd name="connsiteX7" fmla="*/ 690113 w 1483743"/>
                    <a:gd name="connsiteY7" fmla="*/ 2363636 h 2380889"/>
                    <a:gd name="connsiteX8" fmla="*/ 854015 w 1483743"/>
                    <a:gd name="connsiteY8" fmla="*/ 2363638 h 2380889"/>
                    <a:gd name="connsiteX9" fmla="*/ 1130061 w 1483743"/>
                    <a:gd name="connsiteY9" fmla="*/ 1371600 h 2380889"/>
                    <a:gd name="connsiteX10" fmla="*/ 1345720 w 1483743"/>
                    <a:gd name="connsiteY10" fmla="*/ 2380889 h 2380889"/>
                    <a:gd name="connsiteX11" fmla="*/ 1483743 w 1483743"/>
                    <a:gd name="connsiteY11" fmla="*/ 2372263 h 2380889"/>
                    <a:gd name="connsiteX12" fmla="*/ 1086928 w 1483743"/>
                    <a:gd name="connsiteY12" fmla="*/ 8626 h 2380889"/>
                    <a:gd name="connsiteX13" fmla="*/ 974784 w 1483743"/>
                    <a:gd name="connsiteY13" fmla="*/ 0 h 2380889"/>
                    <a:gd name="connsiteX0" fmla="*/ 974784 w 1483743"/>
                    <a:gd name="connsiteY0" fmla="*/ 0 h 2380889"/>
                    <a:gd name="connsiteX1" fmla="*/ 655606 w 1483743"/>
                    <a:gd name="connsiteY1" fmla="*/ 474452 h 2380889"/>
                    <a:gd name="connsiteX2" fmla="*/ 0 w 1483743"/>
                    <a:gd name="connsiteY2" fmla="*/ 664233 h 2380889"/>
                    <a:gd name="connsiteX3" fmla="*/ 112143 w 1483743"/>
                    <a:gd name="connsiteY3" fmla="*/ 750497 h 2380889"/>
                    <a:gd name="connsiteX4" fmla="*/ 681486 w 1483743"/>
                    <a:gd name="connsiteY4" fmla="*/ 612474 h 2380889"/>
                    <a:gd name="connsiteX5" fmla="*/ 888520 w 1483743"/>
                    <a:gd name="connsiteY5" fmla="*/ 500331 h 2380889"/>
                    <a:gd name="connsiteX6" fmla="*/ 923025 w 1483743"/>
                    <a:gd name="connsiteY6" fmla="*/ 1095555 h 2380889"/>
                    <a:gd name="connsiteX7" fmla="*/ 690113 w 1483743"/>
                    <a:gd name="connsiteY7" fmla="*/ 2363636 h 2380889"/>
                    <a:gd name="connsiteX8" fmla="*/ 854015 w 1483743"/>
                    <a:gd name="connsiteY8" fmla="*/ 2363638 h 2380889"/>
                    <a:gd name="connsiteX9" fmla="*/ 1130061 w 1483743"/>
                    <a:gd name="connsiteY9" fmla="*/ 1371600 h 2380889"/>
                    <a:gd name="connsiteX10" fmla="*/ 1345720 w 1483743"/>
                    <a:gd name="connsiteY10" fmla="*/ 2380889 h 2380889"/>
                    <a:gd name="connsiteX11" fmla="*/ 1483743 w 1483743"/>
                    <a:gd name="connsiteY11" fmla="*/ 2372263 h 2380889"/>
                    <a:gd name="connsiteX12" fmla="*/ 1086928 w 1483743"/>
                    <a:gd name="connsiteY12" fmla="*/ 8626 h 2380889"/>
                    <a:gd name="connsiteX13" fmla="*/ 974784 w 1483743"/>
                    <a:gd name="connsiteY13" fmla="*/ 0 h 2380889"/>
                    <a:gd name="connsiteX0" fmla="*/ 974784 w 1483743"/>
                    <a:gd name="connsiteY0" fmla="*/ 0 h 2380889"/>
                    <a:gd name="connsiteX1" fmla="*/ 655606 w 1483743"/>
                    <a:gd name="connsiteY1" fmla="*/ 474452 h 2380889"/>
                    <a:gd name="connsiteX2" fmla="*/ 77638 w 1483743"/>
                    <a:gd name="connsiteY2" fmla="*/ 638354 h 2380889"/>
                    <a:gd name="connsiteX3" fmla="*/ 0 w 1483743"/>
                    <a:gd name="connsiteY3" fmla="*/ 664233 h 2380889"/>
                    <a:gd name="connsiteX4" fmla="*/ 112143 w 1483743"/>
                    <a:gd name="connsiteY4" fmla="*/ 750497 h 2380889"/>
                    <a:gd name="connsiteX5" fmla="*/ 681486 w 1483743"/>
                    <a:gd name="connsiteY5" fmla="*/ 612474 h 2380889"/>
                    <a:gd name="connsiteX6" fmla="*/ 888520 w 1483743"/>
                    <a:gd name="connsiteY6" fmla="*/ 500331 h 2380889"/>
                    <a:gd name="connsiteX7" fmla="*/ 923025 w 1483743"/>
                    <a:gd name="connsiteY7" fmla="*/ 1095555 h 2380889"/>
                    <a:gd name="connsiteX8" fmla="*/ 690113 w 1483743"/>
                    <a:gd name="connsiteY8" fmla="*/ 2363636 h 2380889"/>
                    <a:gd name="connsiteX9" fmla="*/ 854015 w 1483743"/>
                    <a:gd name="connsiteY9" fmla="*/ 2363638 h 2380889"/>
                    <a:gd name="connsiteX10" fmla="*/ 1130061 w 1483743"/>
                    <a:gd name="connsiteY10" fmla="*/ 1371600 h 2380889"/>
                    <a:gd name="connsiteX11" fmla="*/ 1345720 w 1483743"/>
                    <a:gd name="connsiteY11" fmla="*/ 2380889 h 2380889"/>
                    <a:gd name="connsiteX12" fmla="*/ 1483743 w 1483743"/>
                    <a:gd name="connsiteY12" fmla="*/ 2372263 h 2380889"/>
                    <a:gd name="connsiteX13" fmla="*/ 1086928 w 1483743"/>
                    <a:gd name="connsiteY13" fmla="*/ 8626 h 2380889"/>
                    <a:gd name="connsiteX14" fmla="*/ 974784 w 1483743"/>
                    <a:gd name="connsiteY14" fmla="*/ 0 h 2380889"/>
                    <a:gd name="connsiteX0" fmla="*/ 974784 w 1483743"/>
                    <a:gd name="connsiteY0" fmla="*/ 0 h 2380889"/>
                    <a:gd name="connsiteX1" fmla="*/ 655606 w 1483743"/>
                    <a:gd name="connsiteY1" fmla="*/ 474452 h 2380889"/>
                    <a:gd name="connsiteX2" fmla="*/ 77638 w 1483743"/>
                    <a:gd name="connsiteY2" fmla="*/ 638354 h 2380889"/>
                    <a:gd name="connsiteX3" fmla="*/ 0 w 1483743"/>
                    <a:gd name="connsiteY3" fmla="*/ 664233 h 2380889"/>
                    <a:gd name="connsiteX4" fmla="*/ 112143 w 1483743"/>
                    <a:gd name="connsiteY4" fmla="*/ 750497 h 2380889"/>
                    <a:gd name="connsiteX5" fmla="*/ 681486 w 1483743"/>
                    <a:gd name="connsiteY5" fmla="*/ 612474 h 2380889"/>
                    <a:gd name="connsiteX6" fmla="*/ 888520 w 1483743"/>
                    <a:gd name="connsiteY6" fmla="*/ 500331 h 2380889"/>
                    <a:gd name="connsiteX7" fmla="*/ 923025 w 1483743"/>
                    <a:gd name="connsiteY7" fmla="*/ 1095555 h 2380889"/>
                    <a:gd name="connsiteX8" fmla="*/ 690113 w 1483743"/>
                    <a:gd name="connsiteY8" fmla="*/ 2363636 h 2380889"/>
                    <a:gd name="connsiteX9" fmla="*/ 854015 w 1483743"/>
                    <a:gd name="connsiteY9" fmla="*/ 2363638 h 2380889"/>
                    <a:gd name="connsiteX10" fmla="*/ 1130061 w 1483743"/>
                    <a:gd name="connsiteY10" fmla="*/ 1371600 h 2380889"/>
                    <a:gd name="connsiteX11" fmla="*/ 1345720 w 1483743"/>
                    <a:gd name="connsiteY11" fmla="*/ 2380889 h 2380889"/>
                    <a:gd name="connsiteX12" fmla="*/ 1483743 w 1483743"/>
                    <a:gd name="connsiteY12" fmla="*/ 2372263 h 2380889"/>
                    <a:gd name="connsiteX13" fmla="*/ 1086928 w 1483743"/>
                    <a:gd name="connsiteY13" fmla="*/ 8626 h 2380889"/>
                    <a:gd name="connsiteX14" fmla="*/ 974784 w 1483743"/>
                    <a:gd name="connsiteY14" fmla="*/ 0 h 2380889"/>
                    <a:gd name="connsiteX0" fmla="*/ 974784 w 1483743"/>
                    <a:gd name="connsiteY0" fmla="*/ 0 h 2380889"/>
                    <a:gd name="connsiteX1" fmla="*/ 577968 w 1483743"/>
                    <a:gd name="connsiteY1" fmla="*/ 431320 h 2380889"/>
                    <a:gd name="connsiteX2" fmla="*/ 77638 w 1483743"/>
                    <a:gd name="connsiteY2" fmla="*/ 638354 h 2380889"/>
                    <a:gd name="connsiteX3" fmla="*/ 0 w 1483743"/>
                    <a:gd name="connsiteY3" fmla="*/ 664233 h 2380889"/>
                    <a:gd name="connsiteX4" fmla="*/ 112143 w 1483743"/>
                    <a:gd name="connsiteY4" fmla="*/ 750497 h 2380889"/>
                    <a:gd name="connsiteX5" fmla="*/ 681486 w 1483743"/>
                    <a:gd name="connsiteY5" fmla="*/ 612474 h 2380889"/>
                    <a:gd name="connsiteX6" fmla="*/ 888520 w 1483743"/>
                    <a:gd name="connsiteY6" fmla="*/ 500331 h 2380889"/>
                    <a:gd name="connsiteX7" fmla="*/ 923025 w 1483743"/>
                    <a:gd name="connsiteY7" fmla="*/ 1095555 h 2380889"/>
                    <a:gd name="connsiteX8" fmla="*/ 690113 w 1483743"/>
                    <a:gd name="connsiteY8" fmla="*/ 2363636 h 2380889"/>
                    <a:gd name="connsiteX9" fmla="*/ 854015 w 1483743"/>
                    <a:gd name="connsiteY9" fmla="*/ 2363638 h 2380889"/>
                    <a:gd name="connsiteX10" fmla="*/ 1130061 w 1483743"/>
                    <a:gd name="connsiteY10" fmla="*/ 1371600 h 2380889"/>
                    <a:gd name="connsiteX11" fmla="*/ 1345720 w 1483743"/>
                    <a:gd name="connsiteY11" fmla="*/ 2380889 h 2380889"/>
                    <a:gd name="connsiteX12" fmla="*/ 1483743 w 1483743"/>
                    <a:gd name="connsiteY12" fmla="*/ 2372263 h 2380889"/>
                    <a:gd name="connsiteX13" fmla="*/ 1086928 w 1483743"/>
                    <a:gd name="connsiteY13" fmla="*/ 8626 h 2380889"/>
                    <a:gd name="connsiteX14" fmla="*/ 974784 w 1483743"/>
                    <a:gd name="connsiteY14" fmla="*/ 0 h 2380889"/>
                    <a:gd name="connsiteX0" fmla="*/ 974784 w 1483743"/>
                    <a:gd name="connsiteY0" fmla="*/ 0 h 2380889"/>
                    <a:gd name="connsiteX1" fmla="*/ 577968 w 1483743"/>
                    <a:gd name="connsiteY1" fmla="*/ 431320 h 2380889"/>
                    <a:gd name="connsiteX2" fmla="*/ 0 w 1483743"/>
                    <a:gd name="connsiteY2" fmla="*/ 664233 h 2380889"/>
                    <a:gd name="connsiteX3" fmla="*/ 112143 w 1483743"/>
                    <a:gd name="connsiteY3" fmla="*/ 750497 h 2380889"/>
                    <a:gd name="connsiteX4" fmla="*/ 681486 w 1483743"/>
                    <a:gd name="connsiteY4" fmla="*/ 612474 h 2380889"/>
                    <a:gd name="connsiteX5" fmla="*/ 888520 w 1483743"/>
                    <a:gd name="connsiteY5" fmla="*/ 500331 h 2380889"/>
                    <a:gd name="connsiteX6" fmla="*/ 923025 w 1483743"/>
                    <a:gd name="connsiteY6" fmla="*/ 1095555 h 2380889"/>
                    <a:gd name="connsiteX7" fmla="*/ 690113 w 1483743"/>
                    <a:gd name="connsiteY7" fmla="*/ 2363636 h 2380889"/>
                    <a:gd name="connsiteX8" fmla="*/ 854015 w 1483743"/>
                    <a:gd name="connsiteY8" fmla="*/ 2363638 h 2380889"/>
                    <a:gd name="connsiteX9" fmla="*/ 1130061 w 1483743"/>
                    <a:gd name="connsiteY9" fmla="*/ 1371600 h 2380889"/>
                    <a:gd name="connsiteX10" fmla="*/ 1345720 w 1483743"/>
                    <a:gd name="connsiteY10" fmla="*/ 2380889 h 2380889"/>
                    <a:gd name="connsiteX11" fmla="*/ 1483743 w 1483743"/>
                    <a:gd name="connsiteY11" fmla="*/ 2372263 h 2380889"/>
                    <a:gd name="connsiteX12" fmla="*/ 1086928 w 1483743"/>
                    <a:gd name="connsiteY12" fmla="*/ 8626 h 2380889"/>
                    <a:gd name="connsiteX13" fmla="*/ 974784 w 1483743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52423 w 1406105"/>
                    <a:gd name="connsiteY9" fmla="*/ 1371600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52423 w 1406105"/>
                    <a:gd name="connsiteY9" fmla="*/ 1371600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52423 w 1406105"/>
                    <a:gd name="connsiteY9" fmla="*/ 1371600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52423 w 1406105"/>
                    <a:gd name="connsiteY9" fmla="*/ 1371600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17917 w 1406105"/>
                    <a:gd name="connsiteY9" fmla="*/ 1328468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17917 w 1406105"/>
                    <a:gd name="connsiteY9" fmla="*/ 1328468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17917 w 1406105"/>
                    <a:gd name="connsiteY9" fmla="*/ 1328468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17917 w 1406105"/>
                    <a:gd name="connsiteY9" fmla="*/ 1328468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17917 w 1406105"/>
                    <a:gd name="connsiteY9" fmla="*/ 1328468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17917 w 1406105"/>
                    <a:gd name="connsiteY9" fmla="*/ 1328468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62641 w 1371600"/>
                    <a:gd name="connsiteY0" fmla="*/ 0 h 2380889"/>
                    <a:gd name="connsiteX1" fmla="*/ 465825 w 1371600"/>
                    <a:gd name="connsiteY1" fmla="*/ 431320 h 2380889"/>
                    <a:gd name="connsiteX2" fmla="*/ 319178 w 1371600"/>
                    <a:gd name="connsiteY2" fmla="*/ 560717 h 2380889"/>
                    <a:gd name="connsiteX3" fmla="*/ 0 w 1371600"/>
                    <a:gd name="connsiteY3" fmla="*/ 750497 h 2380889"/>
                    <a:gd name="connsiteX4" fmla="*/ 569343 w 1371600"/>
                    <a:gd name="connsiteY4" fmla="*/ 612474 h 2380889"/>
                    <a:gd name="connsiteX5" fmla="*/ 776377 w 1371600"/>
                    <a:gd name="connsiteY5" fmla="*/ 500331 h 2380889"/>
                    <a:gd name="connsiteX6" fmla="*/ 810882 w 1371600"/>
                    <a:gd name="connsiteY6" fmla="*/ 1095555 h 2380889"/>
                    <a:gd name="connsiteX7" fmla="*/ 577970 w 1371600"/>
                    <a:gd name="connsiteY7" fmla="*/ 2363636 h 2380889"/>
                    <a:gd name="connsiteX8" fmla="*/ 741872 w 1371600"/>
                    <a:gd name="connsiteY8" fmla="*/ 2363638 h 2380889"/>
                    <a:gd name="connsiteX9" fmla="*/ 983412 w 1371600"/>
                    <a:gd name="connsiteY9" fmla="*/ 1328468 h 2380889"/>
                    <a:gd name="connsiteX10" fmla="*/ 1233577 w 1371600"/>
                    <a:gd name="connsiteY10" fmla="*/ 2380889 h 2380889"/>
                    <a:gd name="connsiteX11" fmla="*/ 1371600 w 1371600"/>
                    <a:gd name="connsiteY11" fmla="*/ 2372263 h 2380889"/>
                    <a:gd name="connsiteX12" fmla="*/ 974785 w 1371600"/>
                    <a:gd name="connsiteY12" fmla="*/ 8626 h 2380889"/>
                    <a:gd name="connsiteX13" fmla="*/ 862641 w 1371600"/>
                    <a:gd name="connsiteY13" fmla="*/ 0 h 2380889"/>
                    <a:gd name="connsiteX0" fmla="*/ 862641 w 1371600"/>
                    <a:gd name="connsiteY0" fmla="*/ 0 h 2380889"/>
                    <a:gd name="connsiteX1" fmla="*/ 465825 w 1371600"/>
                    <a:gd name="connsiteY1" fmla="*/ 431320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77969 w 1371600"/>
                    <a:gd name="connsiteY1" fmla="*/ 483078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95223 w 1371600"/>
                    <a:gd name="connsiteY6" fmla="*/ 2346384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95223 w 1371600"/>
                    <a:gd name="connsiteY6" fmla="*/ 2346384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603849 w 1371600"/>
                    <a:gd name="connsiteY6" fmla="*/ 2355010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591783 w 1371600"/>
                    <a:gd name="connsiteY3" fmla="*/ 646133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32475 w 1371600"/>
                    <a:gd name="connsiteY4" fmla="*/ 472282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32475 w 1371600"/>
                    <a:gd name="connsiteY4" fmla="*/ 472282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32475 w 1371600"/>
                    <a:gd name="connsiteY4" fmla="*/ 472282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10035 w 1371600"/>
                    <a:gd name="connsiteY4" fmla="*/ 483502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10035 w 1371600"/>
                    <a:gd name="connsiteY4" fmla="*/ 483502 h 2380889"/>
                    <a:gd name="connsiteX5" fmla="*/ 810882 w 1371600"/>
                    <a:gd name="connsiteY5" fmla="*/ 1095555 h 2380889"/>
                    <a:gd name="connsiteX6" fmla="*/ 606019 w 1371600"/>
                    <a:gd name="connsiteY6" fmla="*/ 2380465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6078"/>
                    <a:gd name="connsiteX1" fmla="*/ 542617 w 1371600"/>
                    <a:gd name="connsiteY1" fmla="*/ 479639 h 2386078"/>
                    <a:gd name="connsiteX2" fmla="*/ 0 w 1371600"/>
                    <a:gd name="connsiteY2" fmla="*/ 750497 h 2386078"/>
                    <a:gd name="connsiteX3" fmla="*/ 619833 w 1371600"/>
                    <a:gd name="connsiteY3" fmla="*/ 612474 h 2386078"/>
                    <a:gd name="connsiteX4" fmla="*/ 810035 w 1371600"/>
                    <a:gd name="connsiteY4" fmla="*/ 483502 h 2386078"/>
                    <a:gd name="connsiteX5" fmla="*/ 810882 w 1371600"/>
                    <a:gd name="connsiteY5" fmla="*/ 1095555 h 2386078"/>
                    <a:gd name="connsiteX6" fmla="*/ 606019 w 1371600"/>
                    <a:gd name="connsiteY6" fmla="*/ 2380465 h 2386078"/>
                    <a:gd name="connsiteX7" fmla="*/ 741872 w 1371600"/>
                    <a:gd name="connsiteY7" fmla="*/ 2386078 h 2386078"/>
                    <a:gd name="connsiteX8" fmla="*/ 1026544 w 1371600"/>
                    <a:gd name="connsiteY8" fmla="*/ 1345720 h 2386078"/>
                    <a:gd name="connsiteX9" fmla="*/ 1233577 w 1371600"/>
                    <a:gd name="connsiteY9" fmla="*/ 2380889 h 2386078"/>
                    <a:gd name="connsiteX10" fmla="*/ 1371600 w 1371600"/>
                    <a:gd name="connsiteY10" fmla="*/ 2372263 h 2386078"/>
                    <a:gd name="connsiteX11" fmla="*/ 974785 w 1371600"/>
                    <a:gd name="connsiteY11" fmla="*/ 8626 h 2386078"/>
                    <a:gd name="connsiteX12" fmla="*/ 862641 w 1371600"/>
                    <a:gd name="connsiteY12" fmla="*/ 0 h 2386078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10035 w 1371600"/>
                    <a:gd name="connsiteY4" fmla="*/ 483502 h 2380889"/>
                    <a:gd name="connsiteX5" fmla="*/ 810882 w 1371600"/>
                    <a:gd name="connsiteY5" fmla="*/ 1095555 h 2380889"/>
                    <a:gd name="connsiteX6" fmla="*/ 606019 w 1371600"/>
                    <a:gd name="connsiteY6" fmla="*/ 2380465 h 2380889"/>
                    <a:gd name="connsiteX7" fmla="*/ 747482 w 1371600"/>
                    <a:gd name="connsiteY7" fmla="*/ 238046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10035 w 1371600"/>
                    <a:gd name="connsiteY4" fmla="*/ 483502 h 2380889"/>
                    <a:gd name="connsiteX5" fmla="*/ 810882 w 1371600"/>
                    <a:gd name="connsiteY5" fmla="*/ 1095555 h 2380889"/>
                    <a:gd name="connsiteX6" fmla="*/ 606019 w 1371600"/>
                    <a:gd name="connsiteY6" fmla="*/ 2380465 h 2380889"/>
                    <a:gd name="connsiteX7" fmla="*/ 747482 w 1371600"/>
                    <a:gd name="connsiteY7" fmla="*/ 238046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10035 w 1371600"/>
                    <a:gd name="connsiteY4" fmla="*/ 483502 h 2380889"/>
                    <a:gd name="connsiteX5" fmla="*/ 810882 w 1371600"/>
                    <a:gd name="connsiteY5" fmla="*/ 1095555 h 2380889"/>
                    <a:gd name="connsiteX6" fmla="*/ 606019 w 1371600"/>
                    <a:gd name="connsiteY6" fmla="*/ 2380465 h 2380889"/>
                    <a:gd name="connsiteX7" fmla="*/ 747482 w 1371600"/>
                    <a:gd name="connsiteY7" fmla="*/ 238046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7210"/>
                    <a:gd name="connsiteY0" fmla="*/ 0 h 2380889"/>
                    <a:gd name="connsiteX1" fmla="*/ 542617 w 1377210"/>
                    <a:gd name="connsiteY1" fmla="*/ 479639 h 2380889"/>
                    <a:gd name="connsiteX2" fmla="*/ 0 w 1377210"/>
                    <a:gd name="connsiteY2" fmla="*/ 750497 h 2380889"/>
                    <a:gd name="connsiteX3" fmla="*/ 619833 w 1377210"/>
                    <a:gd name="connsiteY3" fmla="*/ 612474 h 2380889"/>
                    <a:gd name="connsiteX4" fmla="*/ 810035 w 1377210"/>
                    <a:gd name="connsiteY4" fmla="*/ 483502 h 2380889"/>
                    <a:gd name="connsiteX5" fmla="*/ 810882 w 1377210"/>
                    <a:gd name="connsiteY5" fmla="*/ 1095555 h 2380889"/>
                    <a:gd name="connsiteX6" fmla="*/ 606019 w 1377210"/>
                    <a:gd name="connsiteY6" fmla="*/ 2380465 h 2380889"/>
                    <a:gd name="connsiteX7" fmla="*/ 747482 w 1377210"/>
                    <a:gd name="connsiteY7" fmla="*/ 2380468 h 2380889"/>
                    <a:gd name="connsiteX8" fmla="*/ 1026544 w 1377210"/>
                    <a:gd name="connsiteY8" fmla="*/ 1345720 h 2380889"/>
                    <a:gd name="connsiteX9" fmla="*/ 1233577 w 1377210"/>
                    <a:gd name="connsiteY9" fmla="*/ 2380889 h 2380889"/>
                    <a:gd name="connsiteX10" fmla="*/ 1377210 w 1377210"/>
                    <a:gd name="connsiteY10" fmla="*/ 2377873 h 2380889"/>
                    <a:gd name="connsiteX11" fmla="*/ 974785 w 1377210"/>
                    <a:gd name="connsiteY11" fmla="*/ 8626 h 2380889"/>
                    <a:gd name="connsiteX12" fmla="*/ 862641 w 1377210"/>
                    <a:gd name="connsiteY12" fmla="*/ 0 h 2380889"/>
                    <a:gd name="connsiteX0" fmla="*/ 862641 w 1377210"/>
                    <a:gd name="connsiteY0" fmla="*/ 0 h 2380889"/>
                    <a:gd name="connsiteX1" fmla="*/ 542617 w 1377210"/>
                    <a:gd name="connsiteY1" fmla="*/ 479639 h 2380889"/>
                    <a:gd name="connsiteX2" fmla="*/ 165490 w 1377210"/>
                    <a:gd name="connsiteY2" fmla="*/ 658782 h 2380889"/>
                    <a:gd name="connsiteX3" fmla="*/ 0 w 1377210"/>
                    <a:gd name="connsiteY3" fmla="*/ 750497 h 2380889"/>
                    <a:gd name="connsiteX4" fmla="*/ 619833 w 1377210"/>
                    <a:gd name="connsiteY4" fmla="*/ 612474 h 2380889"/>
                    <a:gd name="connsiteX5" fmla="*/ 810035 w 1377210"/>
                    <a:gd name="connsiteY5" fmla="*/ 483502 h 2380889"/>
                    <a:gd name="connsiteX6" fmla="*/ 810882 w 1377210"/>
                    <a:gd name="connsiteY6" fmla="*/ 1095555 h 2380889"/>
                    <a:gd name="connsiteX7" fmla="*/ 606019 w 1377210"/>
                    <a:gd name="connsiteY7" fmla="*/ 2380465 h 2380889"/>
                    <a:gd name="connsiteX8" fmla="*/ 747482 w 1377210"/>
                    <a:gd name="connsiteY8" fmla="*/ 2380468 h 2380889"/>
                    <a:gd name="connsiteX9" fmla="*/ 1026544 w 1377210"/>
                    <a:gd name="connsiteY9" fmla="*/ 1345720 h 2380889"/>
                    <a:gd name="connsiteX10" fmla="*/ 1233577 w 1377210"/>
                    <a:gd name="connsiteY10" fmla="*/ 2380889 h 2380889"/>
                    <a:gd name="connsiteX11" fmla="*/ 1377210 w 1377210"/>
                    <a:gd name="connsiteY11" fmla="*/ 2377873 h 2380889"/>
                    <a:gd name="connsiteX12" fmla="*/ 974785 w 1377210"/>
                    <a:gd name="connsiteY12" fmla="*/ 8626 h 2380889"/>
                    <a:gd name="connsiteX13" fmla="*/ 862641 w 1377210"/>
                    <a:gd name="connsiteY13" fmla="*/ 0 h 2380889"/>
                    <a:gd name="connsiteX0" fmla="*/ 862641 w 1377210"/>
                    <a:gd name="connsiteY0" fmla="*/ 0 h 2380889"/>
                    <a:gd name="connsiteX1" fmla="*/ 542617 w 1377210"/>
                    <a:gd name="connsiteY1" fmla="*/ 479639 h 2380889"/>
                    <a:gd name="connsiteX2" fmla="*/ 47684 w 1377210"/>
                    <a:gd name="connsiteY2" fmla="*/ 670001 h 2380889"/>
                    <a:gd name="connsiteX3" fmla="*/ 0 w 1377210"/>
                    <a:gd name="connsiteY3" fmla="*/ 750497 h 2380889"/>
                    <a:gd name="connsiteX4" fmla="*/ 619833 w 1377210"/>
                    <a:gd name="connsiteY4" fmla="*/ 612474 h 2380889"/>
                    <a:gd name="connsiteX5" fmla="*/ 810035 w 1377210"/>
                    <a:gd name="connsiteY5" fmla="*/ 483502 h 2380889"/>
                    <a:gd name="connsiteX6" fmla="*/ 810882 w 1377210"/>
                    <a:gd name="connsiteY6" fmla="*/ 1095555 h 2380889"/>
                    <a:gd name="connsiteX7" fmla="*/ 606019 w 1377210"/>
                    <a:gd name="connsiteY7" fmla="*/ 2380465 h 2380889"/>
                    <a:gd name="connsiteX8" fmla="*/ 747482 w 1377210"/>
                    <a:gd name="connsiteY8" fmla="*/ 2380468 h 2380889"/>
                    <a:gd name="connsiteX9" fmla="*/ 1026544 w 1377210"/>
                    <a:gd name="connsiteY9" fmla="*/ 1345720 h 2380889"/>
                    <a:gd name="connsiteX10" fmla="*/ 1233577 w 1377210"/>
                    <a:gd name="connsiteY10" fmla="*/ 2380889 h 2380889"/>
                    <a:gd name="connsiteX11" fmla="*/ 1377210 w 1377210"/>
                    <a:gd name="connsiteY11" fmla="*/ 2377873 h 2380889"/>
                    <a:gd name="connsiteX12" fmla="*/ 974785 w 1377210"/>
                    <a:gd name="connsiteY12" fmla="*/ 8626 h 2380889"/>
                    <a:gd name="connsiteX13" fmla="*/ 862641 w 1377210"/>
                    <a:gd name="connsiteY13" fmla="*/ 0 h 2380889"/>
                    <a:gd name="connsiteX0" fmla="*/ 814957 w 1329526"/>
                    <a:gd name="connsiteY0" fmla="*/ 0 h 2380889"/>
                    <a:gd name="connsiteX1" fmla="*/ 494933 w 1329526"/>
                    <a:gd name="connsiteY1" fmla="*/ 479639 h 2380889"/>
                    <a:gd name="connsiteX2" fmla="*/ 0 w 1329526"/>
                    <a:gd name="connsiteY2" fmla="*/ 670001 h 2380889"/>
                    <a:gd name="connsiteX3" fmla="*/ 30854 w 1329526"/>
                    <a:gd name="connsiteY3" fmla="*/ 744887 h 2380889"/>
                    <a:gd name="connsiteX4" fmla="*/ 572149 w 1329526"/>
                    <a:gd name="connsiteY4" fmla="*/ 612474 h 2380889"/>
                    <a:gd name="connsiteX5" fmla="*/ 762351 w 1329526"/>
                    <a:gd name="connsiteY5" fmla="*/ 483502 h 2380889"/>
                    <a:gd name="connsiteX6" fmla="*/ 763198 w 1329526"/>
                    <a:gd name="connsiteY6" fmla="*/ 1095555 h 2380889"/>
                    <a:gd name="connsiteX7" fmla="*/ 558335 w 1329526"/>
                    <a:gd name="connsiteY7" fmla="*/ 2380465 h 2380889"/>
                    <a:gd name="connsiteX8" fmla="*/ 699798 w 1329526"/>
                    <a:gd name="connsiteY8" fmla="*/ 2380468 h 2380889"/>
                    <a:gd name="connsiteX9" fmla="*/ 978860 w 1329526"/>
                    <a:gd name="connsiteY9" fmla="*/ 1345720 h 2380889"/>
                    <a:gd name="connsiteX10" fmla="*/ 1185893 w 1329526"/>
                    <a:gd name="connsiteY10" fmla="*/ 2380889 h 2380889"/>
                    <a:gd name="connsiteX11" fmla="*/ 1329526 w 1329526"/>
                    <a:gd name="connsiteY11" fmla="*/ 2377873 h 2380889"/>
                    <a:gd name="connsiteX12" fmla="*/ 927101 w 1329526"/>
                    <a:gd name="connsiteY12" fmla="*/ 8626 h 2380889"/>
                    <a:gd name="connsiteX13" fmla="*/ 814957 w 1329526"/>
                    <a:gd name="connsiteY13" fmla="*/ 0 h 2380889"/>
                    <a:gd name="connsiteX0" fmla="*/ 814957 w 1329526"/>
                    <a:gd name="connsiteY0" fmla="*/ 0 h 2380889"/>
                    <a:gd name="connsiteX1" fmla="*/ 494933 w 1329526"/>
                    <a:gd name="connsiteY1" fmla="*/ 479639 h 2380889"/>
                    <a:gd name="connsiteX2" fmla="*/ 0 w 1329526"/>
                    <a:gd name="connsiteY2" fmla="*/ 670001 h 2380889"/>
                    <a:gd name="connsiteX3" fmla="*/ 30854 w 1329526"/>
                    <a:gd name="connsiteY3" fmla="*/ 744887 h 2380889"/>
                    <a:gd name="connsiteX4" fmla="*/ 572149 w 1329526"/>
                    <a:gd name="connsiteY4" fmla="*/ 612474 h 2380889"/>
                    <a:gd name="connsiteX5" fmla="*/ 762351 w 1329526"/>
                    <a:gd name="connsiteY5" fmla="*/ 483502 h 2380889"/>
                    <a:gd name="connsiteX6" fmla="*/ 763198 w 1329526"/>
                    <a:gd name="connsiteY6" fmla="*/ 1095555 h 2380889"/>
                    <a:gd name="connsiteX7" fmla="*/ 558335 w 1329526"/>
                    <a:gd name="connsiteY7" fmla="*/ 2380465 h 2380889"/>
                    <a:gd name="connsiteX8" fmla="*/ 699798 w 1329526"/>
                    <a:gd name="connsiteY8" fmla="*/ 2380468 h 2380889"/>
                    <a:gd name="connsiteX9" fmla="*/ 962030 w 1329526"/>
                    <a:gd name="connsiteY9" fmla="*/ 1407428 h 2380889"/>
                    <a:gd name="connsiteX10" fmla="*/ 1185893 w 1329526"/>
                    <a:gd name="connsiteY10" fmla="*/ 2380889 h 2380889"/>
                    <a:gd name="connsiteX11" fmla="*/ 1329526 w 1329526"/>
                    <a:gd name="connsiteY11" fmla="*/ 2377873 h 2380889"/>
                    <a:gd name="connsiteX12" fmla="*/ 927101 w 1329526"/>
                    <a:gd name="connsiteY12" fmla="*/ 8626 h 2380889"/>
                    <a:gd name="connsiteX13" fmla="*/ 814957 w 1329526"/>
                    <a:gd name="connsiteY13" fmla="*/ 0 h 2380889"/>
                    <a:gd name="connsiteX0" fmla="*/ 814957 w 1329526"/>
                    <a:gd name="connsiteY0" fmla="*/ 0 h 2380889"/>
                    <a:gd name="connsiteX1" fmla="*/ 494933 w 1329526"/>
                    <a:gd name="connsiteY1" fmla="*/ 479639 h 2380889"/>
                    <a:gd name="connsiteX2" fmla="*/ 0 w 1329526"/>
                    <a:gd name="connsiteY2" fmla="*/ 670001 h 2380889"/>
                    <a:gd name="connsiteX3" fmla="*/ 30854 w 1329526"/>
                    <a:gd name="connsiteY3" fmla="*/ 744887 h 2380889"/>
                    <a:gd name="connsiteX4" fmla="*/ 572149 w 1329526"/>
                    <a:gd name="connsiteY4" fmla="*/ 612474 h 2380889"/>
                    <a:gd name="connsiteX5" fmla="*/ 762351 w 1329526"/>
                    <a:gd name="connsiteY5" fmla="*/ 483502 h 2380889"/>
                    <a:gd name="connsiteX6" fmla="*/ 763198 w 1329526"/>
                    <a:gd name="connsiteY6" fmla="*/ 1095555 h 2380889"/>
                    <a:gd name="connsiteX7" fmla="*/ 558335 w 1329526"/>
                    <a:gd name="connsiteY7" fmla="*/ 2380465 h 2380889"/>
                    <a:gd name="connsiteX8" fmla="*/ 699798 w 1329526"/>
                    <a:gd name="connsiteY8" fmla="*/ 2380468 h 2380889"/>
                    <a:gd name="connsiteX9" fmla="*/ 978859 w 1329526"/>
                    <a:gd name="connsiteY9" fmla="*/ 1418648 h 2380889"/>
                    <a:gd name="connsiteX10" fmla="*/ 1185893 w 1329526"/>
                    <a:gd name="connsiteY10" fmla="*/ 2380889 h 2380889"/>
                    <a:gd name="connsiteX11" fmla="*/ 1329526 w 1329526"/>
                    <a:gd name="connsiteY11" fmla="*/ 2377873 h 2380889"/>
                    <a:gd name="connsiteX12" fmla="*/ 927101 w 1329526"/>
                    <a:gd name="connsiteY12" fmla="*/ 8626 h 2380889"/>
                    <a:gd name="connsiteX13" fmla="*/ 814957 w 1329526"/>
                    <a:gd name="connsiteY13" fmla="*/ 0 h 23808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329526" h="2380889">
                      <a:moveTo>
                        <a:pt x="814957" y="0"/>
                      </a:moveTo>
                      <a:lnTo>
                        <a:pt x="494933" y="479639"/>
                      </a:lnTo>
                      <a:lnTo>
                        <a:pt x="0" y="670001"/>
                      </a:lnTo>
                      <a:lnTo>
                        <a:pt x="30854" y="744887"/>
                      </a:lnTo>
                      <a:lnTo>
                        <a:pt x="572149" y="612474"/>
                      </a:lnTo>
                      <a:lnTo>
                        <a:pt x="762351" y="483502"/>
                      </a:lnTo>
                      <a:cubicBezTo>
                        <a:pt x="794421" y="764187"/>
                        <a:pt x="770396" y="887797"/>
                        <a:pt x="763198" y="1095555"/>
                      </a:cubicBezTo>
                      <a:cubicBezTo>
                        <a:pt x="616550" y="1699404"/>
                        <a:pt x="730862" y="1724858"/>
                        <a:pt x="558335" y="2380465"/>
                      </a:cubicBezTo>
                      <a:lnTo>
                        <a:pt x="699798" y="2380468"/>
                      </a:lnTo>
                      <a:cubicBezTo>
                        <a:pt x="819580" y="2080289"/>
                        <a:pt x="797846" y="1640765"/>
                        <a:pt x="978859" y="1418648"/>
                      </a:cubicBezTo>
                      <a:cubicBezTo>
                        <a:pt x="1157137" y="1864345"/>
                        <a:pt x="1102505" y="2030082"/>
                        <a:pt x="1185893" y="2380889"/>
                      </a:cubicBezTo>
                      <a:lnTo>
                        <a:pt x="1329526" y="2377873"/>
                      </a:lnTo>
                      <a:cubicBezTo>
                        <a:pt x="1110990" y="727352"/>
                        <a:pt x="1344044" y="391063"/>
                        <a:pt x="927101" y="8626"/>
                      </a:cubicBezTo>
                      <a:lnTo>
                        <a:pt x="814957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</p:grpSp>
        <p:grpSp>
          <p:nvGrpSpPr>
            <p:cNvPr id="411" name="群組 410"/>
            <p:cNvGrpSpPr/>
            <p:nvPr/>
          </p:nvGrpSpPr>
          <p:grpSpPr>
            <a:xfrm>
              <a:off x="356067" y="4945108"/>
              <a:ext cx="607621" cy="356618"/>
              <a:chOff x="1684782" y="2683742"/>
              <a:chExt cx="5565258" cy="3266301"/>
            </a:xfrm>
          </p:grpSpPr>
          <p:grpSp>
            <p:nvGrpSpPr>
              <p:cNvPr id="452" name="群組 451"/>
              <p:cNvGrpSpPr/>
              <p:nvPr/>
            </p:nvGrpSpPr>
            <p:grpSpPr>
              <a:xfrm>
                <a:off x="1684782" y="2683742"/>
                <a:ext cx="4978070" cy="3255586"/>
                <a:chOff x="1684782" y="2683742"/>
                <a:chExt cx="4978070" cy="3255586"/>
              </a:xfrm>
            </p:grpSpPr>
            <p:sp>
              <p:nvSpPr>
                <p:cNvPr id="456" name="矩形 5"/>
                <p:cNvSpPr/>
                <p:nvPr/>
              </p:nvSpPr>
              <p:spPr>
                <a:xfrm>
                  <a:off x="1684782" y="4054555"/>
                  <a:ext cx="4978070" cy="856663"/>
                </a:xfrm>
                <a:custGeom>
                  <a:avLst/>
                  <a:gdLst>
                    <a:gd name="connsiteX0" fmla="*/ 0 w 2736386"/>
                    <a:gd name="connsiteY0" fmla="*/ 0 h 570017"/>
                    <a:gd name="connsiteX1" fmla="*/ 2736386 w 2736386"/>
                    <a:gd name="connsiteY1" fmla="*/ 0 h 570017"/>
                    <a:gd name="connsiteX2" fmla="*/ 2736386 w 2736386"/>
                    <a:gd name="connsiteY2" fmla="*/ 570017 h 570017"/>
                    <a:gd name="connsiteX3" fmla="*/ 0 w 2736386"/>
                    <a:gd name="connsiteY3" fmla="*/ 570017 h 570017"/>
                    <a:gd name="connsiteX4" fmla="*/ 0 w 2736386"/>
                    <a:gd name="connsiteY4" fmla="*/ 0 h 570017"/>
                    <a:gd name="connsiteX0" fmla="*/ 0 w 2736386"/>
                    <a:gd name="connsiteY0" fmla="*/ 0 h 570017"/>
                    <a:gd name="connsiteX1" fmla="*/ 2736386 w 2736386"/>
                    <a:gd name="connsiteY1" fmla="*/ 0 h 570017"/>
                    <a:gd name="connsiteX2" fmla="*/ 2736386 w 2736386"/>
                    <a:gd name="connsiteY2" fmla="*/ 570017 h 570017"/>
                    <a:gd name="connsiteX3" fmla="*/ 1521093 w 2736386"/>
                    <a:gd name="connsiteY3" fmla="*/ 558012 h 570017"/>
                    <a:gd name="connsiteX4" fmla="*/ 0 w 2736386"/>
                    <a:gd name="connsiteY4" fmla="*/ 570017 h 570017"/>
                    <a:gd name="connsiteX5" fmla="*/ 0 w 2736386"/>
                    <a:gd name="connsiteY5" fmla="*/ 0 h 570017"/>
                    <a:gd name="connsiteX0" fmla="*/ 0 w 2736386"/>
                    <a:gd name="connsiteY0" fmla="*/ 0 h 570017"/>
                    <a:gd name="connsiteX1" fmla="*/ 2736386 w 2736386"/>
                    <a:gd name="connsiteY1" fmla="*/ 0 h 570017"/>
                    <a:gd name="connsiteX2" fmla="*/ 2736386 w 2736386"/>
                    <a:gd name="connsiteY2" fmla="*/ 570017 h 570017"/>
                    <a:gd name="connsiteX3" fmla="*/ 2174235 w 2736386"/>
                    <a:gd name="connsiteY3" fmla="*/ 567342 h 570017"/>
                    <a:gd name="connsiteX4" fmla="*/ 0 w 2736386"/>
                    <a:gd name="connsiteY4" fmla="*/ 570017 h 570017"/>
                    <a:gd name="connsiteX5" fmla="*/ 0 w 2736386"/>
                    <a:gd name="connsiteY5" fmla="*/ 0 h 570017"/>
                    <a:gd name="connsiteX0" fmla="*/ 0 w 2736386"/>
                    <a:gd name="connsiteY0" fmla="*/ 0 h 570017"/>
                    <a:gd name="connsiteX1" fmla="*/ 2736386 w 2736386"/>
                    <a:gd name="connsiteY1" fmla="*/ 0 h 570017"/>
                    <a:gd name="connsiteX2" fmla="*/ 2727055 w 2736386"/>
                    <a:gd name="connsiteY2" fmla="*/ 374074 h 570017"/>
                    <a:gd name="connsiteX3" fmla="*/ 2174235 w 2736386"/>
                    <a:gd name="connsiteY3" fmla="*/ 567342 h 570017"/>
                    <a:gd name="connsiteX4" fmla="*/ 0 w 2736386"/>
                    <a:gd name="connsiteY4" fmla="*/ 570017 h 570017"/>
                    <a:gd name="connsiteX5" fmla="*/ 0 w 2736386"/>
                    <a:gd name="connsiteY5" fmla="*/ 0 h 570017"/>
                    <a:gd name="connsiteX0" fmla="*/ 0 w 2736386"/>
                    <a:gd name="connsiteY0" fmla="*/ 0 h 570017"/>
                    <a:gd name="connsiteX1" fmla="*/ 2736386 w 2736386"/>
                    <a:gd name="connsiteY1" fmla="*/ 0 h 570017"/>
                    <a:gd name="connsiteX2" fmla="*/ 2736385 w 2736386"/>
                    <a:gd name="connsiteY2" fmla="*/ 383405 h 570017"/>
                    <a:gd name="connsiteX3" fmla="*/ 2174235 w 2736386"/>
                    <a:gd name="connsiteY3" fmla="*/ 567342 h 570017"/>
                    <a:gd name="connsiteX4" fmla="*/ 0 w 2736386"/>
                    <a:gd name="connsiteY4" fmla="*/ 570017 h 570017"/>
                    <a:gd name="connsiteX5" fmla="*/ 0 w 2736386"/>
                    <a:gd name="connsiteY5" fmla="*/ 0 h 5700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736386" h="570017">
                      <a:moveTo>
                        <a:pt x="0" y="0"/>
                      </a:moveTo>
                      <a:lnTo>
                        <a:pt x="2736386" y="0"/>
                      </a:lnTo>
                      <a:cubicBezTo>
                        <a:pt x="2736386" y="127802"/>
                        <a:pt x="2736385" y="255603"/>
                        <a:pt x="2736385" y="383405"/>
                      </a:cubicBezTo>
                      <a:lnTo>
                        <a:pt x="2174235" y="567342"/>
                      </a:lnTo>
                      <a:lnTo>
                        <a:pt x="0" y="57001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 w="1905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457" name="矩形 6"/>
                <p:cNvSpPr/>
                <p:nvPr/>
              </p:nvSpPr>
              <p:spPr>
                <a:xfrm>
                  <a:off x="2225877" y="2683742"/>
                  <a:ext cx="2380816" cy="1370813"/>
                </a:xfrm>
                <a:custGeom>
                  <a:avLst/>
                  <a:gdLst>
                    <a:gd name="connsiteX0" fmla="*/ 0 w 1759103"/>
                    <a:gd name="connsiteY0" fmla="*/ 0 h 912128"/>
                    <a:gd name="connsiteX1" fmla="*/ 1759103 w 1759103"/>
                    <a:gd name="connsiteY1" fmla="*/ 0 h 912128"/>
                    <a:gd name="connsiteX2" fmla="*/ 1759103 w 1759103"/>
                    <a:gd name="connsiteY2" fmla="*/ 912128 h 912128"/>
                    <a:gd name="connsiteX3" fmla="*/ 0 w 1759103"/>
                    <a:gd name="connsiteY3" fmla="*/ 912128 h 912128"/>
                    <a:gd name="connsiteX4" fmla="*/ 0 w 1759103"/>
                    <a:gd name="connsiteY4" fmla="*/ 0 h 912128"/>
                    <a:gd name="connsiteX0" fmla="*/ 0 w 1759103"/>
                    <a:gd name="connsiteY0" fmla="*/ 0 h 912128"/>
                    <a:gd name="connsiteX1" fmla="*/ 1432532 w 1759103"/>
                    <a:gd name="connsiteY1" fmla="*/ 0 h 912128"/>
                    <a:gd name="connsiteX2" fmla="*/ 1759103 w 1759103"/>
                    <a:gd name="connsiteY2" fmla="*/ 912128 h 912128"/>
                    <a:gd name="connsiteX3" fmla="*/ 0 w 1759103"/>
                    <a:gd name="connsiteY3" fmla="*/ 912128 h 912128"/>
                    <a:gd name="connsiteX4" fmla="*/ 0 w 1759103"/>
                    <a:gd name="connsiteY4" fmla="*/ 0 h 9121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59103" h="912128">
                      <a:moveTo>
                        <a:pt x="0" y="0"/>
                      </a:moveTo>
                      <a:lnTo>
                        <a:pt x="1432532" y="0"/>
                      </a:lnTo>
                      <a:lnTo>
                        <a:pt x="1759103" y="912128"/>
                      </a:lnTo>
                      <a:lnTo>
                        <a:pt x="0" y="91212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 w="1905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458" name="矩形 457"/>
                <p:cNvSpPr/>
                <p:nvPr/>
              </p:nvSpPr>
              <p:spPr>
                <a:xfrm>
                  <a:off x="2235817" y="4911218"/>
                  <a:ext cx="3344846" cy="102811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905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  <p:grpSp>
            <p:nvGrpSpPr>
              <p:cNvPr id="453" name="群組 452"/>
              <p:cNvGrpSpPr/>
              <p:nvPr/>
            </p:nvGrpSpPr>
            <p:grpSpPr>
              <a:xfrm>
                <a:off x="5690281" y="2719553"/>
                <a:ext cx="1559759" cy="3230490"/>
                <a:chOff x="4162484" y="2957042"/>
                <a:chExt cx="1329526" cy="2753644"/>
              </a:xfrm>
            </p:grpSpPr>
            <p:sp>
              <p:nvSpPr>
                <p:cNvPr id="454" name="橢圓 453"/>
                <p:cNvSpPr/>
                <p:nvPr/>
              </p:nvSpPr>
              <p:spPr>
                <a:xfrm>
                  <a:off x="4784576" y="2957042"/>
                  <a:ext cx="432048" cy="43204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455" name="手繪多邊形 454"/>
                <p:cNvSpPr/>
                <p:nvPr/>
              </p:nvSpPr>
              <p:spPr>
                <a:xfrm>
                  <a:off x="4162484" y="3329797"/>
                  <a:ext cx="1329526" cy="2380889"/>
                </a:xfrm>
                <a:custGeom>
                  <a:avLst/>
                  <a:gdLst>
                    <a:gd name="connsiteX0" fmla="*/ 888520 w 1725283"/>
                    <a:gd name="connsiteY0" fmla="*/ 8627 h 2424023"/>
                    <a:gd name="connsiteX1" fmla="*/ 612475 w 1725283"/>
                    <a:gd name="connsiteY1" fmla="*/ 388189 h 2424023"/>
                    <a:gd name="connsiteX2" fmla="*/ 0 w 1725283"/>
                    <a:gd name="connsiteY2" fmla="*/ 621102 h 2424023"/>
                    <a:gd name="connsiteX3" fmla="*/ 112143 w 1725283"/>
                    <a:gd name="connsiteY3" fmla="*/ 707366 h 2424023"/>
                    <a:gd name="connsiteX4" fmla="*/ 534837 w 1725283"/>
                    <a:gd name="connsiteY4" fmla="*/ 621102 h 2424023"/>
                    <a:gd name="connsiteX5" fmla="*/ 888520 w 1725283"/>
                    <a:gd name="connsiteY5" fmla="*/ 457200 h 2424023"/>
                    <a:gd name="connsiteX6" fmla="*/ 888520 w 1725283"/>
                    <a:gd name="connsiteY6" fmla="*/ 1362974 h 2424023"/>
                    <a:gd name="connsiteX7" fmla="*/ 500332 w 1725283"/>
                    <a:gd name="connsiteY7" fmla="*/ 2346385 h 2424023"/>
                    <a:gd name="connsiteX8" fmla="*/ 621101 w 1725283"/>
                    <a:gd name="connsiteY8" fmla="*/ 2355012 h 2424023"/>
                    <a:gd name="connsiteX9" fmla="*/ 1121434 w 1725283"/>
                    <a:gd name="connsiteY9" fmla="*/ 1423359 h 2424023"/>
                    <a:gd name="connsiteX10" fmla="*/ 1535501 w 1725283"/>
                    <a:gd name="connsiteY10" fmla="*/ 2424023 h 2424023"/>
                    <a:gd name="connsiteX11" fmla="*/ 1725283 w 1725283"/>
                    <a:gd name="connsiteY11" fmla="*/ 2424023 h 2424023"/>
                    <a:gd name="connsiteX12" fmla="*/ 1293962 w 1725283"/>
                    <a:gd name="connsiteY12" fmla="*/ 1224951 h 2424023"/>
                    <a:gd name="connsiteX13" fmla="*/ 1147313 w 1725283"/>
                    <a:gd name="connsiteY13" fmla="*/ 0 h 2424023"/>
                    <a:gd name="connsiteX14" fmla="*/ 888520 w 1725283"/>
                    <a:gd name="connsiteY14" fmla="*/ 8627 h 2424023"/>
                    <a:gd name="connsiteX0" fmla="*/ 888520 w 1725283"/>
                    <a:gd name="connsiteY0" fmla="*/ 8627 h 2424023"/>
                    <a:gd name="connsiteX1" fmla="*/ 612475 w 1725283"/>
                    <a:gd name="connsiteY1" fmla="*/ 388189 h 2424023"/>
                    <a:gd name="connsiteX2" fmla="*/ 0 w 1725283"/>
                    <a:gd name="connsiteY2" fmla="*/ 621102 h 2424023"/>
                    <a:gd name="connsiteX3" fmla="*/ 112143 w 1725283"/>
                    <a:gd name="connsiteY3" fmla="*/ 707366 h 2424023"/>
                    <a:gd name="connsiteX4" fmla="*/ 534837 w 1725283"/>
                    <a:gd name="connsiteY4" fmla="*/ 621102 h 2424023"/>
                    <a:gd name="connsiteX5" fmla="*/ 888520 w 1725283"/>
                    <a:gd name="connsiteY5" fmla="*/ 457200 h 2424023"/>
                    <a:gd name="connsiteX6" fmla="*/ 923025 w 1725283"/>
                    <a:gd name="connsiteY6" fmla="*/ 1052424 h 2424023"/>
                    <a:gd name="connsiteX7" fmla="*/ 500332 w 1725283"/>
                    <a:gd name="connsiteY7" fmla="*/ 2346385 h 2424023"/>
                    <a:gd name="connsiteX8" fmla="*/ 621101 w 1725283"/>
                    <a:gd name="connsiteY8" fmla="*/ 2355012 h 2424023"/>
                    <a:gd name="connsiteX9" fmla="*/ 1121434 w 1725283"/>
                    <a:gd name="connsiteY9" fmla="*/ 1423359 h 2424023"/>
                    <a:gd name="connsiteX10" fmla="*/ 1535501 w 1725283"/>
                    <a:gd name="connsiteY10" fmla="*/ 2424023 h 2424023"/>
                    <a:gd name="connsiteX11" fmla="*/ 1725283 w 1725283"/>
                    <a:gd name="connsiteY11" fmla="*/ 2424023 h 2424023"/>
                    <a:gd name="connsiteX12" fmla="*/ 1293962 w 1725283"/>
                    <a:gd name="connsiteY12" fmla="*/ 1224951 h 2424023"/>
                    <a:gd name="connsiteX13" fmla="*/ 1147313 w 1725283"/>
                    <a:gd name="connsiteY13" fmla="*/ 0 h 2424023"/>
                    <a:gd name="connsiteX14" fmla="*/ 888520 w 1725283"/>
                    <a:gd name="connsiteY14" fmla="*/ 8627 h 2424023"/>
                    <a:gd name="connsiteX0" fmla="*/ 888520 w 1725283"/>
                    <a:gd name="connsiteY0" fmla="*/ 8627 h 2424023"/>
                    <a:gd name="connsiteX1" fmla="*/ 612475 w 1725283"/>
                    <a:gd name="connsiteY1" fmla="*/ 388189 h 2424023"/>
                    <a:gd name="connsiteX2" fmla="*/ 0 w 1725283"/>
                    <a:gd name="connsiteY2" fmla="*/ 621102 h 2424023"/>
                    <a:gd name="connsiteX3" fmla="*/ 112143 w 1725283"/>
                    <a:gd name="connsiteY3" fmla="*/ 707366 h 2424023"/>
                    <a:gd name="connsiteX4" fmla="*/ 534837 w 1725283"/>
                    <a:gd name="connsiteY4" fmla="*/ 621102 h 2424023"/>
                    <a:gd name="connsiteX5" fmla="*/ 888520 w 1725283"/>
                    <a:gd name="connsiteY5" fmla="*/ 457200 h 2424023"/>
                    <a:gd name="connsiteX6" fmla="*/ 923025 w 1725283"/>
                    <a:gd name="connsiteY6" fmla="*/ 1052424 h 2424023"/>
                    <a:gd name="connsiteX7" fmla="*/ 500332 w 1725283"/>
                    <a:gd name="connsiteY7" fmla="*/ 2346385 h 2424023"/>
                    <a:gd name="connsiteX8" fmla="*/ 621101 w 1725283"/>
                    <a:gd name="connsiteY8" fmla="*/ 2355012 h 2424023"/>
                    <a:gd name="connsiteX9" fmla="*/ 1121434 w 1725283"/>
                    <a:gd name="connsiteY9" fmla="*/ 1423359 h 2424023"/>
                    <a:gd name="connsiteX10" fmla="*/ 1535501 w 1725283"/>
                    <a:gd name="connsiteY10" fmla="*/ 2424023 h 2424023"/>
                    <a:gd name="connsiteX11" fmla="*/ 1725283 w 1725283"/>
                    <a:gd name="connsiteY11" fmla="*/ 2424023 h 2424023"/>
                    <a:gd name="connsiteX12" fmla="*/ 1285336 w 1725283"/>
                    <a:gd name="connsiteY12" fmla="*/ 957533 h 2424023"/>
                    <a:gd name="connsiteX13" fmla="*/ 1147313 w 1725283"/>
                    <a:gd name="connsiteY13" fmla="*/ 0 h 2424023"/>
                    <a:gd name="connsiteX14" fmla="*/ 888520 w 1725283"/>
                    <a:gd name="connsiteY14" fmla="*/ 8627 h 2424023"/>
                    <a:gd name="connsiteX0" fmla="*/ 888520 w 1725283"/>
                    <a:gd name="connsiteY0" fmla="*/ 77638 h 2493034"/>
                    <a:gd name="connsiteX1" fmla="*/ 612475 w 1725283"/>
                    <a:gd name="connsiteY1" fmla="*/ 457200 h 2493034"/>
                    <a:gd name="connsiteX2" fmla="*/ 0 w 1725283"/>
                    <a:gd name="connsiteY2" fmla="*/ 690113 h 2493034"/>
                    <a:gd name="connsiteX3" fmla="*/ 112143 w 1725283"/>
                    <a:gd name="connsiteY3" fmla="*/ 776377 h 2493034"/>
                    <a:gd name="connsiteX4" fmla="*/ 534837 w 1725283"/>
                    <a:gd name="connsiteY4" fmla="*/ 690113 h 2493034"/>
                    <a:gd name="connsiteX5" fmla="*/ 888520 w 1725283"/>
                    <a:gd name="connsiteY5" fmla="*/ 526211 h 2493034"/>
                    <a:gd name="connsiteX6" fmla="*/ 923025 w 1725283"/>
                    <a:gd name="connsiteY6" fmla="*/ 1121435 h 2493034"/>
                    <a:gd name="connsiteX7" fmla="*/ 500332 w 1725283"/>
                    <a:gd name="connsiteY7" fmla="*/ 2415396 h 2493034"/>
                    <a:gd name="connsiteX8" fmla="*/ 621101 w 1725283"/>
                    <a:gd name="connsiteY8" fmla="*/ 2424023 h 2493034"/>
                    <a:gd name="connsiteX9" fmla="*/ 1121434 w 1725283"/>
                    <a:gd name="connsiteY9" fmla="*/ 1492370 h 2493034"/>
                    <a:gd name="connsiteX10" fmla="*/ 1535501 w 1725283"/>
                    <a:gd name="connsiteY10" fmla="*/ 2493034 h 2493034"/>
                    <a:gd name="connsiteX11" fmla="*/ 1725283 w 1725283"/>
                    <a:gd name="connsiteY11" fmla="*/ 2493034 h 2493034"/>
                    <a:gd name="connsiteX12" fmla="*/ 1285336 w 1725283"/>
                    <a:gd name="connsiteY12" fmla="*/ 1026544 h 2493034"/>
                    <a:gd name="connsiteX13" fmla="*/ 1104181 w 1725283"/>
                    <a:gd name="connsiteY13" fmla="*/ 0 h 2493034"/>
                    <a:gd name="connsiteX14" fmla="*/ 888520 w 1725283"/>
                    <a:gd name="connsiteY14" fmla="*/ 77638 h 2493034"/>
                    <a:gd name="connsiteX0" fmla="*/ 974784 w 1725283"/>
                    <a:gd name="connsiteY0" fmla="*/ 0 h 2510286"/>
                    <a:gd name="connsiteX1" fmla="*/ 612475 w 1725283"/>
                    <a:gd name="connsiteY1" fmla="*/ 474452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534837 w 1725283"/>
                    <a:gd name="connsiteY4" fmla="*/ 707365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500332 w 1725283"/>
                    <a:gd name="connsiteY7" fmla="*/ 2432648 h 2510286"/>
                    <a:gd name="connsiteX8" fmla="*/ 621101 w 1725283"/>
                    <a:gd name="connsiteY8" fmla="*/ 2441275 h 2510286"/>
                    <a:gd name="connsiteX9" fmla="*/ 1121434 w 1725283"/>
                    <a:gd name="connsiteY9" fmla="*/ 150962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612475 w 1725283"/>
                    <a:gd name="connsiteY1" fmla="*/ 474452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500332 w 1725283"/>
                    <a:gd name="connsiteY7" fmla="*/ 2432648 h 2510286"/>
                    <a:gd name="connsiteX8" fmla="*/ 621101 w 1725283"/>
                    <a:gd name="connsiteY8" fmla="*/ 2441275 h 2510286"/>
                    <a:gd name="connsiteX9" fmla="*/ 1121434 w 1725283"/>
                    <a:gd name="connsiteY9" fmla="*/ 150962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500332 w 1725283"/>
                    <a:gd name="connsiteY7" fmla="*/ 2432648 h 2510286"/>
                    <a:gd name="connsiteX8" fmla="*/ 621101 w 1725283"/>
                    <a:gd name="connsiteY8" fmla="*/ 2441275 h 2510286"/>
                    <a:gd name="connsiteX9" fmla="*/ 1121434 w 1725283"/>
                    <a:gd name="connsiteY9" fmla="*/ 150962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500332 w 1725283"/>
                    <a:gd name="connsiteY7" fmla="*/ 2432648 h 2510286"/>
                    <a:gd name="connsiteX8" fmla="*/ 621101 w 1725283"/>
                    <a:gd name="connsiteY8" fmla="*/ 2441275 h 2510286"/>
                    <a:gd name="connsiteX9" fmla="*/ 1130061 w 1725283"/>
                    <a:gd name="connsiteY9" fmla="*/ 141473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500332 w 1725283"/>
                    <a:gd name="connsiteY7" fmla="*/ 2432648 h 2510286"/>
                    <a:gd name="connsiteX8" fmla="*/ 871267 w 1725283"/>
                    <a:gd name="connsiteY8" fmla="*/ 2475781 h 2510286"/>
                    <a:gd name="connsiteX9" fmla="*/ 1130061 w 1725283"/>
                    <a:gd name="connsiteY9" fmla="*/ 141473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71267 w 1725283"/>
                    <a:gd name="connsiteY8" fmla="*/ 2475781 h 2510286"/>
                    <a:gd name="connsiteX9" fmla="*/ 1130061 w 1725283"/>
                    <a:gd name="connsiteY9" fmla="*/ 141473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54015 w 1725283"/>
                    <a:gd name="connsiteY8" fmla="*/ 2406770 h 2510286"/>
                    <a:gd name="connsiteX9" fmla="*/ 1130061 w 1725283"/>
                    <a:gd name="connsiteY9" fmla="*/ 141473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54015 w 1725283"/>
                    <a:gd name="connsiteY8" fmla="*/ 2406770 h 2510286"/>
                    <a:gd name="connsiteX9" fmla="*/ 1130061 w 1725283"/>
                    <a:gd name="connsiteY9" fmla="*/ 1414732 h 2510286"/>
                    <a:gd name="connsiteX10" fmla="*/ 1362973 w 1725283"/>
                    <a:gd name="connsiteY10" fmla="*/ 2372263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54015 w 1725283"/>
                    <a:gd name="connsiteY8" fmla="*/ 2406770 h 2510286"/>
                    <a:gd name="connsiteX9" fmla="*/ 1130061 w 1725283"/>
                    <a:gd name="connsiteY9" fmla="*/ 1414732 h 2510286"/>
                    <a:gd name="connsiteX10" fmla="*/ 1362973 w 1725283"/>
                    <a:gd name="connsiteY10" fmla="*/ 2372263 h 2510286"/>
                    <a:gd name="connsiteX11" fmla="*/ 1725283 w 1725283"/>
                    <a:gd name="connsiteY11" fmla="*/ 2510286 h 2510286"/>
                    <a:gd name="connsiteX12" fmla="*/ 1509622 w 1725283"/>
                    <a:gd name="connsiteY12" fmla="*/ 2372263 h 2510286"/>
                    <a:gd name="connsiteX13" fmla="*/ 1285336 w 1725283"/>
                    <a:gd name="connsiteY13" fmla="*/ 1043796 h 2510286"/>
                    <a:gd name="connsiteX14" fmla="*/ 1104181 w 1725283"/>
                    <a:gd name="connsiteY14" fmla="*/ 17252 h 2510286"/>
                    <a:gd name="connsiteX15" fmla="*/ 974784 w 1725283"/>
                    <a:gd name="connsiteY15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54015 w 1725283"/>
                    <a:gd name="connsiteY8" fmla="*/ 2406770 h 2510286"/>
                    <a:gd name="connsiteX9" fmla="*/ 1130061 w 1725283"/>
                    <a:gd name="connsiteY9" fmla="*/ 1414732 h 2510286"/>
                    <a:gd name="connsiteX10" fmla="*/ 1362973 w 1725283"/>
                    <a:gd name="connsiteY10" fmla="*/ 2372263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722"/>
                    <a:gd name="connsiteY0" fmla="*/ 0 h 2613483"/>
                    <a:gd name="connsiteX1" fmla="*/ 543463 w 1725722"/>
                    <a:gd name="connsiteY1" fmla="*/ 543463 h 2613483"/>
                    <a:gd name="connsiteX2" fmla="*/ 0 w 1725722"/>
                    <a:gd name="connsiteY2" fmla="*/ 707365 h 2613483"/>
                    <a:gd name="connsiteX3" fmla="*/ 112143 w 1725722"/>
                    <a:gd name="connsiteY3" fmla="*/ 793629 h 2613483"/>
                    <a:gd name="connsiteX4" fmla="*/ 681486 w 1725722"/>
                    <a:gd name="connsiteY4" fmla="*/ 655606 h 2613483"/>
                    <a:gd name="connsiteX5" fmla="*/ 888520 w 1725722"/>
                    <a:gd name="connsiteY5" fmla="*/ 543463 h 2613483"/>
                    <a:gd name="connsiteX6" fmla="*/ 923025 w 1725722"/>
                    <a:gd name="connsiteY6" fmla="*/ 1138687 h 2613483"/>
                    <a:gd name="connsiteX7" fmla="*/ 690113 w 1725722"/>
                    <a:gd name="connsiteY7" fmla="*/ 2406768 h 2613483"/>
                    <a:gd name="connsiteX8" fmla="*/ 854015 w 1725722"/>
                    <a:gd name="connsiteY8" fmla="*/ 2406770 h 2613483"/>
                    <a:gd name="connsiteX9" fmla="*/ 1130061 w 1725722"/>
                    <a:gd name="connsiteY9" fmla="*/ 1414732 h 2613483"/>
                    <a:gd name="connsiteX10" fmla="*/ 1362973 w 1725722"/>
                    <a:gd name="connsiteY10" fmla="*/ 2372263 h 2613483"/>
                    <a:gd name="connsiteX11" fmla="*/ 1725283 w 1725722"/>
                    <a:gd name="connsiteY11" fmla="*/ 2510286 h 2613483"/>
                    <a:gd name="connsiteX12" fmla="*/ 1285336 w 1725722"/>
                    <a:gd name="connsiteY12" fmla="*/ 1043796 h 2613483"/>
                    <a:gd name="connsiteX13" fmla="*/ 1104181 w 1725722"/>
                    <a:gd name="connsiteY13" fmla="*/ 17252 h 2613483"/>
                    <a:gd name="connsiteX14" fmla="*/ 974784 w 1725722"/>
                    <a:gd name="connsiteY14" fmla="*/ 0 h 2613483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54015 w 1725283"/>
                    <a:gd name="connsiteY8" fmla="*/ 2406770 h 2510286"/>
                    <a:gd name="connsiteX9" fmla="*/ 1130061 w 1725283"/>
                    <a:gd name="connsiteY9" fmla="*/ 1414732 h 2510286"/>
                    <a:gd name="connsiteX10" fmla="*/ 1362973 w 1725283"/>
                    <a:gd name="connsiteY10" fmla="*/ 2372263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54015 w 1725283"/>
                    <a:gd name="connsiteY8" fmla="*/ 2406770 h 2510286"/>
                    <a:gd name="connsiteX9" fmla="*/ 1130061 w 1725283"/>
                    <a:gd name="connsiteY9" fmla="*/ 1414732 h 2510286"/>
                    <a:gd name="connsiteX10" fmla="*/ 1362973 w 1725283"/>
                    <a:gd name="connsiteY10" fmla="*/ 2372263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587260"/>
                    <a:gd name="connsiteY0" fmla="*/ 0 h 2406770"/>
                    <a:gd name="connsiteX1" fmla="*/ 543463 w 1587260"/>
                    <a:gd name="connsiteY1" fmla="*/ 543463 h 2406770"/>
                    <a:gd name="connsiteX2" fmla="*/ 0 w 1587260"/>
                    <a:gd name="connsiteY2" fmla="*/ 707365 h 2406770"/>
                    <a:gd name="connsiteX3" fmla="*/ 112143 w 1587260"/>
                    <a:gd name="connsiteY3" fmla="*/ 793629 h 2406770"/>
                    <a:gd name="connsiteX4" fmla="*/ 681486 w 1587260"/>
                    <a:gd name="connsiteY4" fmla="*/ 655606 h 2406770"/>
                    <a:gd name="connsiteX5" fmla="*/ 888520 w 1587260"/>
                    <a:gd name="connsiteY5" fmla="*/ 543463 h 2406770"/>
                    <a:gd name="connsiteX6" fmla="*/ 923025 w 1587260"/>
                    <a:gd name="connsiteY6" fmla="*/ 1138687 h 2406770"/>
                    <a:gd name="connsiteX7" fmla="*/ 690113 w 1587260"/>
                    <a:gd name="connsiteY7" fmla="*/ 2406768 h 2406770"/>
                    <a:gd name="connsiteX8" fmla="*/ 854015 w 1587260"/>
                    <a:gd name="connsiteY8" fmla="*/ 2406770 h 2406770"/>
                    <a:gd name="connsiteX9" fmla="*/ 1130061 w 1587260"/>
                    <a:gd name="connsiteY9" fmla="*/ 1414732 h 2406770"/>
                    <a:gd name="connsiteX10" fmla="*/ 1362973 w 1587260"/>
                    <a:gd name="connsiteY10" fmla="*/ 2372263 h 2406770"/>
                    <a:gd name="connsiteX11" fmla="*/ 1587260 w 1587260"/>
                    <a:gd name="connsiteY11" fmla="*/ 2398142 h 2406770"/>
                    <a:gd name="connsiteX12" fmla="*/ 1285336 w 1587260"/>
                    <a:gd name="connsiteY12" fmla="*/ 1043796 h 2406770"/>
                    <a:gd name="connsiteX13" fmla="*/ 1104181 w 1587260"/>
                    <a:gd name="connsiteY13" fmla="*/ 17252 h 2406770"/>
                    <a:gd name="connsiteX14" fmla="*/ 974784 w 1587260"/>
                    <a:gd name="connsiteY14" fmla="*/ 0 h 2406770"/>
                    <a:gd name="connsiteX0" fmla="*/ 974784 w 1587260"/>
                    <a:gd name="connsiteY0" fmla="*/ 0 h 2406770"/>
                    <a:gd name="connsiteX1" fmla="*/ 543463 w 1587260"/>
                    <a:gd name="connsiteY1" fmla="*/ 543463 h 2406770"/>
                    <a:gd name="connsiteX2" fmla="*/ 0 w 1587260"/>
                    <a:gd name="connsiteY2" fmla="*/ 707365 h 2406770"/>
                    <a:gd name="connsiteX3" fmla="*/ 112143 w 1587260"/>
                    <a:gd name="connsiteY3" fmla="*/ 793629 h 2406770"/>
                    <a:gd name="connsiteX4" fmla="*/ 681486 w 1587260"/>
                    <a:gd name="connsiteY4" fmla="*/ 655606 h 2406770"/>
                    <a:gd name="connsiteX5" fmla="*/ 888520 w 1587260"/>
                    <a:gd name="connsiteY5" fmla="*/ 543463 h 2406770"/>
                    <a:gd name="connsiteX6" fmla="*/ 923025 w 1587260"/>
                    <a:gd name="connsiteY6" fmla="*/ 1138687 h 2406770"/>
                    <a:gd name="connsiteX7" fmla="*/ 690113 w 1587260"/>
                    <a:gd name="connsiteY7" fmla="*/ 2406768 h 2406770"/>
                    <a:gd name="connsiteX8" fmla="*/ 854015 w 1587260"/>
                    <a:gd name="connsiteY8" fmla="*/ 2406770 h 2406770"/>
                    <a:gd name="connsiteX9" fmla="*/ 1130061 w 1587260"/>
                    <a:gd name="connsiteY9" fmla="*/ 1414732 h 2406770"/>
                    <a:gd name="connsiteX10" fmla="*/ 1362973 w 1587260"/>
                    <a:gd name="connsiteY10" fmla="*/ 2372263 h 2406770"/>
                    <a:gd name="connsiteX11" fmla="*/ 1587260 w 1587260"/>
                    <a:gd name="connsiteY11" fmla="*/ 2398142 h 2406770"/>
                    <a:gd name="connsiteX12" fmla="*/ 1285336 w 1587260"/>
                    <a:gd name="connsiteY12" fmla="*/ 1043796 h 2406770"/>
                    <a:gd name="connsiteX13" fmla="*/ 1104181 w 1587260"/>
                    <a:gd name="connsiteY13" fmla="*/ 17252 h 2406770"/>
                    <a:gd name="connsiteX14" fmla="*/ 974784 w 1587260"/>
                    <a:gd name="connsiteY14" fmla="*/ 0 h 2406770"/>
                    <a:gd name="connsiteX0" fmla="*/ 974784 w 1587260"/>
                    <a:gd name="connsiteY0" fmla="*/ 0 h 2406770"/>
                    <a:gd name="connsiteX1" fmla="*/ 543463 w 1587260"/>
                    <a:gd name="connsiteY1" fmla="*/ 543463 h 2406770"/>
                    <a:gd name="connsiteX2" fmla="*/ 0 w 1587260"/>
                    <a:gd name="connsiteY2" fmla="*/ 707365 h 2406770"/>
                    <a:gd name="connsiteX3" fmla="*/ 112143 w 1587260"/>
                    <a:gd name="connsiteY3" fmla="*/ 793629 h 2406770"/>
                    <a:gd name="connsiteX4" fmla="*/ 681486 w 1587260"/>
                    <a:gd name="connsiteY4" fmla="*/ 655606 h 2406770"/>
                    <a:gd name="connsiteX5" fmla="*/ 888520 w 1587260"/>
                    <a:gd name="connsiteY5" fmla="*/ 543463 h 2406770"/>
                    <a:gd name="connsiteX6" fmla="*/ 923025 w 1587260"/>
                    <a:gd name="connsiteY6" fmla="*/ 1138687 h 2406770"/>
                    <a:gd name="connsiteX7" fmla="*/ 690113 w 1587260"/>
                    <a:gd name="connsiteY7" fmla="*/ 2406768 h 2406770"/>
                    <a:gd name="connsiteX8" fmla="*/ 854015 w 1587260"/>
                    <a:gd name="connsiteY8" fmla="*/ 2406770 h 2406770"/>
                    <a:gd name="connsiteX9" fmla="*/ 1130061 w 1587260"/>
                    <a:gd name="connsiteY9" fmla="*/ 1414732 h 2406770"/>
                    <a:gd name="connsiteX10" fmla="*/ 1362973 w 1587260"/>
                    <a:gd name="connsiteY10" fmla="*/ 2372263 h 2406770"/>
                    <a:gd name="connsiteX11" fmla="*/ 1587260 w 1587260"/>
                    <a:gd name="connsiteY11" fmla="*/ 2398142 h 2406770"/>
                    <a:gd name="connsiteX12" fmla="*/ 1285336 w 1587260"/>
                    <a:gd name="connsiteY12" fmla="*/ 1043796 h 2406770"/>
                    <a:gd name="connsiteX13" fmla="*/ 1104181 w 1587260"/>
                    <a:gd name="connsiteY13" fmla="*/ 17252 h 2406770"/>
                    <a:gd name="connsiteX14" fmla="*/ 974784 w 1587260"/>
                    <a:gd name="connsiteY14" fmla="*/ 0 h 2406770"/>
                    <a:gd name="connsiteX0" fmla="*/ 974784 w 1552754"/>
                    <a:gd name="connsiteY0" fmla="*/ 0 h 2406770"/>
                    <a:gd name="connsiteX1" fmla="*/ 543463 w 1552754"/>
                    <a:gd name="connsiteY1" fmla="*/ 543463 h 2406770"/>
                    <a:gd name="connsiteX2" fmla="*/ 0 w 1552754"/>
                    <a:gd name="connsiteY2" fmla="*/ 707365 h 2406770"/>
                    <a:gd name="connsiteX3" fmla="*/ 112143 w 1552754"/>
                    <a:gd name="connsiteY3" fmla="*/ 793629 h 2406770"/>
                    <a:gd name="connsiteX4" fmla="*/ 681486 w 1552754"/>
                    <a:gd name="connsiteY4" fmla="*/ 655606 h 2406770"/>
                    <a:gd name="connsiteX5" fmla="*/ 888520 w 1552754"/>
                    <a:gd name="connsiteY5" fmla="*/ 543463 h 2406770"/>
                    <a:gd name="connsiteX6" fmla="*/ 923025 w 1552754"/>
                    <a:gd name="connsiteY6" fmla="*/ 1138687 h 2406770"/>
                    <a:gd name="connsiteX7" fmla="*/ 690113 w 1552754"/>
                    <a:gd name="connsiteY7" fmla="*/ 2406768 h 2406770"/>
                    <a:gd name="connsiteX8" fmla="*/ 854015 w 1552754"/>
                    <a:gd name="connsiteY8" fmla="*/ 2406770 h 2406770"/>
                    <a:gd name="connsiteX9" fmla="*/ 1130061 w 1552754"/>
                    <a:gd name="connsiteY9" fmla="*/ 1414732 h 2406770"/>
                    <a:gd name="connsiteX10" fmla="*/ 1362973 w 1552754"/>
                    <a:gd name="connsiteY10" fmla="*/ 2372263 h 2406770"/>
                    <a:gd name="connsiteX11" fmla="*/ 1552754 w 1552754"/>
                    <a:gd name="connsiteY11" fmla="*/ 2380889 h 2406770"/>
                    <a:gd name="connsiteX12" fmla="*/ 1285336 w 1552754"/>
                    <a:gd name="connsiteY12" fmla="*/ 1043796 h 2406770"/>
                    <a:gd name="connsiteX13" fmla="*/ 1104181 w 1552754"/>
                    <a:gd name="connsiteY13" fmla="*/ 17252 h 2406770"/>
                    <a:gd name="connsiteX14" fmla="*/ 974784 w 1552754"/>
                    <a:gd name="connsiteY14" fmla="*/ 0 h 2406770"/>
                    <a:gd name="connsiteX0" fmla="*/ 974784 w 1552754"/>
                    <a:gd name="connsiteY0" fmla="*/ 0 h 2406770"/>
                    <a:gd name="connsiteX1" fmla="*/ 543463 w 1552754"/>
                    <a:gd name="connsiteY1" fmla="*/ 543463 h 2406770"/>
                    <a:gd name="connsiteX2" fmla="*/ 0 w 1552754"/>
                    <a:gd name="connsiteY2" fmla="*/ 707365 h 2406770"/>
                    <a:gd name="connsiteX3" fmla="*/ 112143 w 1552754"/>
                    <a:gd name="connsiteY3" fmla="*/ 793629 h 2406770"/>
                    <a:gd name="connsiteX4" fmla="*/ 681486 w 1552754"/>
                    <a:gd name="connsiteY4" fmla="*/ 655606 h 2406770"/>
                    <a:gd name="connsiteX5" fmla="*/ 888520 w 1552754"/>
                    <a:gd name="connsiteY5" fmla="*/ 543463 h 2406770"/>
                    <a:gd name="connsiteX6" fmla="*/ 923025 w 1552754"/>
                    <a:gd name="connsiteY6" fmla="*/ 1138687 h 2406770"/>
                    <a:gd name="connsiteX7" fmla="*/ 690113 w 1552754"/>
                    <a:gd name="connsiteY7" fmla="*/ 2406768 h 2406770"/>
                    <a:gd name="connsiteX8" fmla="*/ 854015 w 1552754"/>
                    <a:gd name="connsiteY8" fmla="*/ 2406770 h 2406770"/>
                    <a:gd name="connsiteX9" fmla="*/ 1130061 w 1552754"/>
                    <a:gd name="connsiteY9" fmla="*/ 1414732 h 2406770"/>
                    <a:gd name="connsiteX10" fmla="*/ 1362973 w 1552754"/>
                    <a:gd name="connsiteY10" fmla="*/ 2372263 h 2406770"/>
                    <a:gd name="connsiteX11" fmla="*/ 1552754 w 1552754"/>
                    <a:gd name="connsiteY11" fmla="*/ 2380889 h 2406770"/>
                    <a:gd name="connsiteX12" fmla="*/ 1104181 w 1552754"/>
                    <a:gd name="connsiteY12" fmla="*/ 17252 h 2406770"/>
                    <a:gd name="connsiteX13" fmla="*/ 974784 w 1552754"/>
                    <a:gd name="connsiteY13" fmla="*/ 0 h 2406770"/>
                    <a:gd name="connsiteX0" fmla="*/ 974784 w 1552754"/>
                    <a:gd name="connsiteY0" fmla="*/ 0 h 2406770"/>
                    <a:gd name="connsiteX1" fmla="*/ 543463 w 1552754"/>
                    <a:gd name="connsiteY1" fmla="*/ 543463 h 2406770"/>
                    <a:gd name="connsiteX2" fmla="*/ 0 w 1552754"/>
                    <a:gd name="connsiteY2" fmla="*/ 707365 h 2406770"/>
                    <a:gd name="connsiteX3" fmla="*/ 112143 w 1552754"/>
                    <a:gd name="connsiteY3" fmla="*/ 793629 h 2406770"/>
                    <a:gd name="connsiteX4" fmla="*/ 681486 w 1552754"/>
                    <a:gd name="connsiteY4" fmla="*/ 655606 h 2406770"/>
                    <a:gd name="connsiteX5" fmla="*/ 888520 w 1552754"/>
                    <a:gd name="connsiteY5" fmla="*/ 543463 h 2406770"/>
                    <a:gd name="connsiteX6" fmla="*/ 923025 w 1552754"/>
                    <a:gd name="connsiteY6" fmla="*/ 1138687 h 2406770"/>
                    <a:gd name="connsiteX7" fmla="*/ 690113 w 1552754"/>
                    <a:gd name="connsiteY7" fmla="*/ 2406768 h 2406770"/>
                    <a:gd name="connsiteX8" fmla="*/ 854015 w 1552754"/>
                    <a:gd name="connsiteY8" fmla="*/ 2406770 h 2406770"/>
                    <a:gd name="connsiteX9" fmla="*/ 1130061 w 1552754"/>
                    <a:gd name="connsiteY9" fmla="*/ 1414732 h 2406770"/>
                    <a:gd name="connsiteX10" fmla="*/ 1362973 w 1552754"/>
                    <a:gd name="connsiteY10" fmla="*/ 2372263 h 2406770"/>
                    <a:gd name="connsiteX11" fmla="*/ 1552754 w 1552754"/>
                    <a:gd name="connsiteY11" fmla="*/ 2380889 h 2406770"/>
                    <a:gd name="connsiteX12" fmla="*/ 1104181 w 1552754"/>
                    <a:gd name="connsiteY12" fmla="*/ 17252 h 2406770"/>
                    <a:gd name="connsiteX13" fmla="*/ 974784 w 1552754"/>
                    <a:gd name="connsiteY13" fmla="*/ 0 h 2406770"/>
                    <a:gd name="connsiteX0" fmla="*/ 974784 w 1552754"/>
                    <a:gd name="connsiteY0" fmla="*/ 51759 h 2458529"/>
                    <a:gd name="connsiteX1" fmla="*/ 543463 w 1552754"/>
                    <a:gd name="connsiteY1" fmla="*/ 595222 h 2458529"/>
                    <a:gd name="connsiteX2" fmla="*/ 0 w 1552754"/>
                    <a:gd name="connsiteY2" fmla="*/ 759124 h 2458529"/>
                    <a:gd name="connsiteX3" fmla="*/ 112143 w 1552754"/>
                    <a:gd name="connsiteY3" fmla="*/ 845388 h 2458529"/>
                    <a:gd name="connsiteX4" fmla="*/ 681486 w 1552754"/>
                    <a:gd name="connsiteY4" fmla="*/ 707365 h 2458529"/>
                    <a:gd name="connsiteX5" fmla="*/ 888520 w 1552754"/>
                    <a:gd name="connsiteY5" fmla="*/ 595222 h 2458529"/>
                    <a:gd name="connsiteX6" fmla="*/ 923025 w 1552754"/>
                    <a:gd name="connsiteY6" fmla="*/ 1190446 h 2458529"/>
                    <a:gd name="connsiteX7" fmla="*/ 690113 w 1552754"/>
                    <a:gd name="connsiteY7" fmla="*/ 2458527 h 2458529"/>
                    <a:gd name="connsiteX8" fmla="*/ 854015 w 1552754"/>
                    <a:gd name="connsiteY8" fmla="*/ 2458529 h 2458529"/>
                    <a:gd name="connsiteX9" fmla="*/ 1130061 w 1552754"/>
                    <a:gd name="connsiteY9" fmla="*/ 1466491 h 2458529"/>
                    <a:gd name="connsiteX10" fmla="*/ 1362973 w 1552754"/>
                    <a:gd name="connsiteY10" fmla="*/ 2424022 h 2458529"/>
                    <a:gd name="connsiteX11" fmla="*/ 1552754 w 1552754"/>
                    <a:gd name="connsiteY11" fmla="*/ 2432648 h 2458529"/>
                    <a:gd name="connsiteX12" fmla="*/ 1052422 w 1552754"/>
                    <a:gd name="connsiteY12" fmla="*/ 0 h 2458529"/>
                    <a:gd name="connsiteX13" fmla="*/ 974784 w 1552754"/>
                    <a:gd name="connsiteY13" fmla="*/ 51759 h 2458529"/>
                    <a:gd name="connsiteX0" fmla="*/ 974784 w 1552754"/>
                    <a:gd name="connsiteY0" fmla="*/ 8627 h 2415397"/>
                    <a:gd name="connsiteX1" fmla="*/ 543463 w 1552754"/>
                    <a:gd name="connsiteY1" fmla="*/ 552090 h 2415397"/>
                    <a:gd name="connsiteX2" fmla="*/ 0 w 1552754"/>
                    <a:gd name="connsiteY2" fmla="*/ 715992 h 2415397"/>
                    <a:gd name="connsiteX3" fmla="*/ 112143 w 1552754"/>
                    <a:gd name="connsiteY3" fmla="*/ 802256 h 2415397"/>
                    <a:gd name="connsiteX4" fmla="*/ 681486 w 1552754"/>
                    <a:gd name="connsiteY4" fmla="*/ 664233 h 2415397"/>
                    <a:gd name="connsiteX5" fmla="*/ 888520 w 1552754"/>
                    <a:gd name="connsiteY5" fmla="*/ 552090 h 2415397"/>
                    <a:gd name="connsiteX6" fmla="*/ 923025 w 1552754"/>
                    <a:gd name="connsiteY6" fmla="*/ 1147314 h 2415397"/>
                    <a:gd name="connsiteX7" fmla="*/ 690113 w 1552754"/>
                    <a:gd name="connsiteY7" fmla="*/ 2415395 h 2415397"/>
                    <a:gd name="connsiteX8" fmla="*/ 854015 w 1552754"/>
                    <a:gd name="connsiteY8" fmla="*/ 2415397 h 2415397"/>
                    <a:gd name="connsiteX9" fmla="*/ 1130061 w 1552754"/>
                    <a:gd name="connsiteY9" fmla="*/ 1423359 h 2415397"/>
                    <a:gd name="connsiteX10" fmla="*/ 1362973 w 1552754"/>
                    <a:gd name="connsiteY10" fmla="*/ 2380890 h 2415397"/>
                    <a:gd name="connsiteX11" fmla="*/ 1552754 w 1552754"/>
                    <a:gd name="connsiteY11" fmla="*/ 2389516 h 2415397"/>
                    <a:gd name="connsiteX12" fmla="*/ 1130060 w 1552754"/>
                    <a:gd name="connsiteY12" fmla="*/ 0 h 2415397"/>
                    <a:gd name="connsiteX13" fmla="*/ 974784 w 1552754"/>
                    <a:gd name="connsiteY13" fmla="*/ 8627 h 2415397"/>
                    <a:gd name="connsiteX0" fmla="*/ 974784 w 1552754"/>
                    <a:gd name="connsiteY0" fmla="*/ 8627 h 2415397"/>
                    <a:gd name="connsiteX1" fmla="*/ 543463 w 1552754"/>
                    <a:gd name="connsiteY1" fmla="*/ 552090 h 2415397"/>
                    <a:gd name="connsiteX2" fmla="*/ 0 w 1552754"/>
                    <a:gd name="connsiteY2" fmla="*/ 715992 h 2415397"/>
                    <a:gd name="connsiteX3" fmla="*/ 112143 w 1552754"/>
                    <a:gd name="connsiteY3" fmla="*/ 802256 h 2415397"/>
                    <a:gd name="connsiteX4" fmla="*/ 681486 w 1552754"/>
                    <a:gd name="connsiteY4" fmla="*/ 664233 h 2415397"/>
                    <a:gd name="connsiteX5" fmla="*/ 888520 w 1552754"/>
                    <a:gd name="connsiteY5" fmla="*/ 552090 h 2415397"/>
                    <a:gd name="connsiteX6" fmla="*/ 923025 w 1552754"/>
                    <a:gd name="connsiteY6" fmla="*/ 1147314 h 2415397"/>
                    <a:gd name="connsiteX7" fmla="*/ 690113 w 1552754"/>
                    <a:gd name="connsiteY7" fmla="*/ 2415395 h 2415397"/>
                    <a:gd name="connsiteX8" fmla="*/ 854015 w 1552754"/>
                    <a:gd name="connsiteY8" fmla="*/ 2415397 h 2415397"/>
                    <a:gd name="connsiteX9" fmla="*/ 1130061 w 1552754"/>
                    <a:gd name="connsiteY9" fmla="*/ 1423359 h 2415397"/>
                    <a:gd name="connsiteX10" fmla="*/ 1362973 w 1552754"/>
                    <a:gd name="connsiteY10" fmla="*/ 2380890 h 2415397"/>
                    <a:gd name="connsiteX11" fmla="*/ 1552754 w 1552754"/>
                    <a:gd name="connsiteY11" fmla="*/ 2389516 h 2415397"/>
                    <a:gd name="connsiteX12" fmla="*/ 1112807 w 1552754"/>
                    <a:gd name="connsiteY12" fmla="*/ 0 h 2415397"/>
                    <a:gd name="connsiteX13" fmla="*/ 974784 w 1552754"/>
                    <a:gd name="connsiteY13" fmla="*/ 8627 h 2415397"/>
                    <a:gd name="connsiteX0" fmla="*/ 974784 w 1552754"/>
                    <a:gd name="connsiteY0" fmla="*/ 8627 h 2432648"/>
                    <a:gd name="connsiteX1" fmla="*/ 543463 w 1552754"/>
                    <a:gd name="connsiteY1" fmla="*/ 552090 h 2432648"/>
                    <a:gd name="connsiteX2" fmla="*/ 0 w 1552754"/>
                    <a:gd name="connsiteY2" fmla="*/ 715992 h 2432648"/>
                    <a:gd name="connsiteX3" fmla="*/ 112143 w 1552754"/>
                    <a:gd name="connsiteY3" fmla="*/ 802256 h 2432648"/>
                    <a:gd name="connsiteX4" fmla="*/ 681486 w 1552754"/>
                    <a:gd name="connsiteY4" fmla="*/ 664233 h 2432648"/>
                    <a:gd name="connsiteX5" fmla="*/ 888520 w 1552754"/>
                    <a:gd name="connsiteY5" fmla="*/ 552090 h 2432648"/>
                    <a:gd name="connsiteX6" fmla="*/ 923025 w 1552754"/>
                    <a:gd name="connsiteY6" fmla="*/ 1147314 h 2432648"/>
                    <a:gd name="connsiteX7" fmla="*/ 690113 w 1552754"/>
                    <a:gd name="connsiteY7" fmla="*/ 2415395 h 2432648"/>
                    <a:gd name="connsiteX8" fmla="*/ 854015 w 1552754"/>
                    <a:gd name="connsiteY8" fmla="*/ 2415397 h 2432648"/>
                    <a:gd name="connsiteX9" fmla="*/ 1130061 w 1552754"/>
                    <a:gd name="connsiteY9" fmla="*/ 1423359 h 2432648"/>
                    <a:gd name="connsiteX10" fmla="*/ 1345720 w 1552754"/>
                    <a:gd name="connsiteY10" fmla="*/ 2432648 h 2432648"/>
                    <a:gd name="connsiteX11" fmla="*/ 1552754 w 1552754"/>
                    <a:gd name="connsiteY11" fmla="*/ 2389516 h 2432648"/>
                    <a:gd name="connsiteX12" fmla="*/ 1112807 w 1552754"/>
                    <a:gd name="connsiteY12" fmla="*/ 0 h 2432648"/>
                    <a:gd name="connsiteX13" fmla="*/ 974784 w 1552754"/>
                    <a:gd name="connsiteY13" fmla="*/ 8627 h 2432648"/>
                    <a:gd name="connsiteX0" fmla="*/ 974784 w 1483743"/>
                    <a:gd name="connsiteY0" fmla="*/ 8627 h 2432648"/>
                    <a:gd name="connsiteX1" fmla="*/ 543463 w 1483743"/>
                    <a:gd name="connsiteY1" fmla="*/ 552090 h 2432648"/>
                    <a:gd name="connsiteX2" fmla="*/ 0 w 1483743"/>
                    <a:gd name="connsiteY2" fmla="*/ 715992 h 2432648"/>
                    <a:gd name="connsiteX3" fmla="*/ 112143 w 1483743"/>
                    <a:gd name="connsiteY3" fmla="*/ 802256 h 2432648"/>
                    <a:gd name="connsiteX4" fmla="*/ 681486 w 1483743"/>
                    <a:gd name="connsiteY4" fmla="*/ 664233 h 2432648"/>
                    <a:gd name="connsiteX5" fmla="*/ 888520 w 1483743"/>
                    <a:gd name="connsiteY5" fmla="*/ 552090 h 2432648"/>
                    <a:gd name="connsiteX6" fmla="*/ 923025 w 1483743"/>
                    <a:gd name="connsiteY6" fmla="*/ 1147314 h 2432648"/>
                    <a:gd name="connsiteX7" fmla="*/ 690113 w 1483743"/>
                    <a:gd name="connsiteY7" fmla="*/ 2415395 h 2432648"/>
                    <a:gd name="connsiteX8" fmla="*/ 854015 w 1483743"/>
                    <a:gd name="connsiteY8" fmla="*/ 2415397 h 2432648"/>
                    <a:gd name="connsiteX9" fmla="*/ 1130061 w 1483743"/>
                    <a:gd name="connsiteY9" fmla="*/ 1423359 h 2432648"/>
                    <a:gd name="connsiteX10" fmla="*/ 1345720 w 1483743"/>
                    <a:gd name="connsiteY10" fmla="*/ 2432648 h 2432648"/>
                    <a:gd name="connsiteX11" fmla="*/ 1483743 w 1483743"/>
                    <a:gd name="connsiteY11" fmla="*/ 2424022 h 2432648"/>
                    <a:gd name="connsiteX12" fmla="*/ 1112807 w 1483743"/>
                    <a:gd name="connsiteY12" fmla="*/ 0 h 2432648"/>
                    <a:gd name="connsiteX13" fmla="*/ 974784 w 1483743"/>
                    <a:gd name="connsiteY13" fmla="*/ 8627 h 2432648"/>
                    <a:gd name="connsiteX0" fmla="*/ 974784 w 1483743"/>
                    <a:gd name="connsiteY0" fmla="*/ 0 h 2424021"/>
                    <a:gd name="connsiteX1" fmla="*/ 543463 w 1483743"/>
                    <a:gd name="connsiteY1" fmla="*/ 543463 h 2424021"/>
                    <a:gd name="connsiteX2" fmla="*/ 0 w 1483743"/>
                    <a:gd name="connsiteY2" fmla="*/ 707365 h 2424021"/>
                    <a:gd name="connsiteX3" fmla="*/ 112143 w 1483743"/>
                    <a:gd name="connsiteY3" fmla="*/ 793629 h 2424021"/>
                    <a:gd name="connsiteX4" fmla="*/ 681486 w 1483743"/>
                    <a:gd name="connsiteY4" fmla="*/ 655606 h 2424021"/>
                    <a:gd name="connsiteX5" fmla="*/ 888520 w 1483743"/>
                    <a:gd name="connsiteY5" fmla="*/ 543463 h 2424021"/>
                    <a:gd name="connsiteX6" fmla="*/ 923025 w 1483743"/>
                    <a:gd name="connsiteY6" fmla="*/ 1138687 h 2424021"/>
                    <a:gd name="connsiteX7" fmla="*/ 690113 w 1483743"/>
                    <a:gd name="connsiteY7" fmla="*/ 2406768 h 2424021"/>
                    <a:gd name="connsiteX8" fmla="*/ 854015 w 1483743"/>
                    <a:gd name="connsiteY8" fmla="*/ 2406770 h 2424021"/>
                    <a:gd name="connsiteX9" fmla="*/ 1130061 w 1483743"/>
                    <a:gd name="connsiteY9" fmla="*/ 1414732 h 2424021"/>
                    <a:gd name="connsiteX10" fmla="*/ 1345720 w 1483743"/>
                    <a:gd name="connsiteY10" fmla="*/ 2424021 h 2424021"/>
                    <a:gd name="connsiteX11" fmla="*/ 1483743 w 1483743"/>
                    <a:gd name="connsiteY11" fmla="*/ 2415395 h 2424021"/>
                    <a:gd name="connsiteX12" fmla="*/ 1086928 w 1483743"/>
                    <a:gd name="connsiteY12" fmla="*/ 51758 h 2424021"/>
                    <a:gd name="connsiteX13" fmla="*/ 974784 w 1483743"/>
                    <a:gd name="connsiteY13" fmla="*/ 0 h 2424021"/>
                    <a:gd name="connsiteX0" fmla="*/ 974784 w 1483743"/>
                    <a:gd name="connsiteY0" fmla="*/ 0 h 2380889"/>
                    <a:gd name="connsiteX1" fmla="*/ 543463 w 1483743"/>
                    <a:gd name="connsiteY1" fmla="*/ 500331 h 2380889"/>
                    <a:gd name="connsiteX2" fmla="*/ 0 w 1483743"/>
                    <a:gd name="connsiteY2" fmla="*/ 664233 h 2380889"/>
                    <a:gd name="connsiteX3" fmla="*/ 112143 w 1483743"/>
                    <a:gd name="connsiteY3" fmla="*/ 750497 h 2380889"/>
                    <a:gd name="connsiteX4" fmla="*/ 681486 w 1483743"/>
                    <a:gd name="connsiteY4" fmla="*/ 612474 h 2380889"/>
                    <a:gd name="connsiteX5" fmla="*/ 888520 w 1483743"/>
                    <a:gd name="connsiteY5" fmla="*/ 500331 h 2380889"/>
                    <a:gd name="connsiteX6" fmla="*/ 923025 w 1483743"/>
                    <a:gd name="connsiteY6" fmla="*/ 1095555 h 2380889"/>
                    <a:gd name="connsiteX7" fmla="*/ 690113 w 1483743"/>
                    <a:gd name="connsiteY7" fmla="*/ 2363636 h 2380889"/>
                    <a:gd name="connsiteX8" fmla="*/ 854015 w 1483743"/>
                    <a:gd name="connsiteY8" fmla="*/ 2363638 h 2380889"/>
                    <a:gd name="connsiteX9" fmla="*/ 1130061 w 1483743"/>
                    <a:gd name="connsiteY9" fmla="*/ 1371600 h 2380889"/>
                    <a:gd name="connsiteX10" fmla="*/ 1345720 w 1483743"/>
                    <a:gd name="connsiteY10" fmla="*/ 2380889 h 2380889"/>
                    <a:gd name="connsiteX11" fmla="*/ 1483743 w 1483743"/>
                    <a:gd name="connsiteY11" fmla="*/ 2372263 h 2380889"/>
                    <a:gd name="connsiteX12" fmla="*/ 1086928 w 1483743"/>
                    <a:gd name="connsiteY12" fmla="*/ 8626 h 2380889"/>
                    <a:gd name="connsiteX13" fmla="*/ 974784 w 1483743"/>
                    <a:gd name="connsiteY13" fmla="*/ 0 h 2380889"/>
                    <a:gd name="connsiteX0" fmla="*/ 974784 w 1483743"/>
                    <a:gd name="connsiteY0" fmla="*/ 0 h 2380889"/>
                    <a:gd name="connsiteX1" fmla="*/ 655606 w 1483743"/>
                    <a:gd name="connsiteY1" fmla="*/ 474452 h 2380889"/>
                    <a:gd name="connsiteX2" fmla="*/ 0 w 1483743"/>
                    <a:gd name="connsiteY2" fmla="*/ 664233 h 2380889"/>
                    <a:gd name="connsiteX3" fmla="*/ 112143 w 1483743"/>
                    <a:gd name="connsiteY3" fmla="*/ 750497 h 2380889"/>
                    <a:gd name="connsiteX4" fmla="*/ 681486 w 1483743"/>
                    <a:gd name="connsiteY4" fmla="*/ 612474 h 2380889"/>
                    <a:gd name="connsiteX5" fmla="*/ 888520 w 1483743"/>
                    <a:gd name="connsiteY5" fmla="*/ 500331 h 2380889"/>
                    <a:gd name="connsiteX6" fmla="*/ 923025 w 1483743"/>
                    <a:gd name="connsiteY6" fmla="*/ 1095555 h 2380889"/>
                    <a:gd name="connsiteX7" fmla="*/ 690113 w 1483743"/>
                    <a:gd name="connsiteY7" fmla="*/ 2363636 h 2380889"/>
                    <a:gd name="connsiteX8" fmla="*/ 854015 w 1483743"/>
                    <a:gd name="connsiteY8" fmla="*/ 2363638 h 2380889"/>
                    <a:gd name="connsiteX9" fmla="*/ 1130061 w 1483743"/>
                    <a:gd name="connsiteY9" fmla="*/ 1371600 h 2380889"/>
                    <a:gd name="connsiteX10" fmla="*/ 1345720 w 1483743"/>
                    <a:gd name="connsiteY10" fmla="*/ 2380889 h 2380889"/>
                    <a:gd name="connsiteX11" fmla="*/ 1483743 w 1483743"/>
                    <a:gd name="connsiteY11" fmla="*/ 2372263 h 2380889"/>
                    <a:gd name="connsiteX12" fmla="*/ 1086928 w 1483743"/>
                    <a:gd name="connsiteY12" fmla="*/ 8626 h 2380889"/>
                    <a:gd name="connsiteX13" fmla="*/ 974784 w 1483743"/>
                    <a:gd name="connsiteY13" fmla="*/ 0 h 2380889"/>
                    <a:gd name="connsiteX0" fmla="*/ 974784 w 1483743"/>
                    <a:gd name="connsiteY0" fmla="*/ 0 h 2380889"/>
                    <a:gd name="connsiteX1" fmla="*/ 655606 w 1483743"/>
                    <a:gd name="connsiteY1" fmla="*/ 474452 h 2380889"/>
                    <a:gd name="connsiteX2" fmla="*/ 77638 w 1483743"/>
                    <a:gd name="connsiteY2" fmla="*/ 638354 h 2380889"/>
                    <a:gd name="connsiteX3" fmla="*/ 0 w 1483743"/>
                    <a:gd name="connsiteY3" fmla="*/ 664233 h 2380889"/>
                    <a:gd name="connsiteX4" fmla="*/ 112143 w 1483743"/>
                    <a:gd name="connsiteY4" fmla="*/ 750497 h 2380889"/>
                    <a:gd name="connsiteX5" fmla="*/ 681486 w 1483743"/>
                    <a:gd name="connsiteY5" fmla="*/ 612474 h 2380889"/>
                    <a:gd name="connsiteX6" fmla="*/ 888520 w 1483743"/>
                    <a:gd name="connsiteY6" fmla="*/ 500331 h 2380889"/>
                    <a:gd name="connsiteX7" fmla="*/ 923025 w 1483743"/>
                    <a:gd name="connsiteY7" fmla="*/ 1095555 h 2380889"/>
                    <a:gd name="connsiteX8" fmla="*/ 690113 w 1483743"/>
                    <a:gd name="connsiteY8" fmla="*/ 2363636 h 2380889"/>
                    <a:gd name="connsiteX9" fmla="*/ 854015 w 1483743"/>
                    <a:gd name="connsiteY9" fmla="*/ 2363638 h 2380889"/>
                    <a:gd name="connsiteX10" fmla="*/ 1130061 w 1483743"/>
                    <a:gd name="connsiteY10" fmla="*/ 1371600 h 2380889"/>
                    <a:gd name="connsiteX11" fmla="*/ 1345720 w 1483743"/>
                    <a:gd name="connsiteY11" fmla="*/ 2380889 h 2380889"/>
                    <a:gd name="connsiteX12" fmla="*/ 1483743 w 1483743"/>
                    <a:gd name="connsiteY12" fmla="*/ 2372263 h 2380889"/>
                    <a:gd name="connsiteX13" fmla="*/ 1086928 w 1483743"/>
                    <a:gd name="connsiteY13" fmla="*/ 8626 h 2380889"/>
                    <a:gd name="connsiteX14" fmla="*/ 974784 w 1483743"/>
                    <a:gd name="connsiteY14" fmla="*/ 0 h 2380889"/>
                    <a:gd name="connsiteX0" fmla="*/ 974784 w 1483743"/>
                    <a:gd name="connsiteY0" fmla="*/ 0 h 2380889"/>
                    <a:gd name="connsiteX1" fmla="*/ 655606 w 1483743"/>
                    <a:gd name="connsiteY1" fmla="*/ 474452 h 2380889"/>
                    <a:gd name="connsiteX2" fmla="*/ 77638 w 1483743"/>
                    <a:gd name="connsiteY2" fmla="*/ 638354 h 2380889"/>
                    <a:gd name="connsiteX3" fmla="*/ 0 w 1483743"/>
                    <a:gd name="connsiteY3" fmla="*/ 664233 h 2380889"/>
                    <a:gd name="connsiteX4" fmla="*/ 112143 w 1483743"/>
                    <a:gd name="connsiteY4" fmla="*/ 750497 h 2380889"/>
                    <a:gd name="connsiteX5" fmla="*/ 681486 w 1483743"/>
                    <a:gd name="connsiteY5" fmla="*/ 612474 h 2380889"/>
                    <a:gd name="connsiteX6" fmla="*/ 888520 w 1483743"/>
                    <a:gd name="connsiteY6" fmla="*/ 500331 h 2380889"/>
                    <a:gd name="connsiteX7" fmla="*/ 923025 w 1483743"/>
                    <a:gd name="connsiteY7" fmla="*/ 1095555 h 2380889"/>
                    <a:gd name="connsiteX8" fmla="*/ 690113 w 1483743"/>
                    <a:gd name="connsiteY8" fmla="*/ 2363636 h 2380889"/>
                    <a:gd name="connsiteX9" fmla="*/ 854015 w 1483743"/>
                    <a:gd name="connsiteY9" fmla="*/ 2363638 h 2380889"/>
                    <a:gd name="connsiteX10" fmla="*/ 1130061 w 1483743"/>
                    <a:gd name="connsiteY10" fmla="*/ 1371600 h 2380889"/>
                    <a:gd name="connsiteX11" fmla="*/ 1345720 w 1483743"/>
                    <a:gd name="connsiteY11" fmla="*/ 2380889 h 2380889"/>
                    <a:gd name="connsiteX12" fmla="*/ 1483743 w 1483743"/>
                    <a:gd name="connsiteY12" fmla="*/ 2372263 h 2380889"/>
                    <a:gd name="connsiteX13" fmla="*/ 1086928 w 1483743"/>
                    <a:gd name="connsiteY13" fmla="*/ 8626 h 2380889"/>
                    <a:gd name="connsiteX14" fmla="*/ 974784 w 1483743"/>
                    <a:gd name="connsiteY14" fmla="*/ 0 h 2380889"/>
                    <a:gd name="connsiteX0" fmla="*/ 974784 w 1483743"/>
                    <a:gd name="connsiteY0" fmla="*/ 0 h 2380889"/>
                    <a:gd name="connsiteX1" fmla="*/ 577968 w 1483743"/>
                    <a:gd name="connsiteY1" fmla="*/ 431320 h 2380889"/>
                    <a:gd name="connsiteX2" fmla="*/ 77638 w 1483743"/>
                    <a:gd name="connsiteY2" fmla="*/ 638354 h 2380889"/>
                    <a:gd name="connsiteX3" fmla="*/ 0 w 1483743"/>
                    <a:gd name="connsiteY3" fmla="*/ 664233 h 2380889"/>
                    <a:gd name="connsiteX4" fmla="*/ 112143 w 1483743"/>
                    <a:gd name="connsiteY4" fmla="*/ 750497 h 2380889"/>
                    <a:gd name="connsiteX5" fmla="*/ 681486 w 1483743"/>
                    <a:gd name="connsiteY5" fmla="*/ 612474 h 2380889"/>
                    <a:gd name="connsiteX6" fmla="*/ 888520 w 1483743"/>
                    <a:gd name="connsiteY6" fmla="*/ 500331 h 2380889"/>
                    <a:gd name="connsiteX7" fmla="*/ 923025 w 1483743"/>
                    <a:gd name="connsiteY7" fmla="*/ 1095555 h 2380889"/>
                    <a:gd name="connsiteX8" fmla="*/ 690113 w 1483743"/>
                    <a:gd name="connsiteY8" fmla="*/ 2363636 h 2380889"/>
                    <a:gd name="connsiteX9" fmla="*/ 854015 w 1483743"/>
                    <a:gd name="connsiteY9" fmla="*/ 2363638 h 2380889"/>
                    <a:gd name="connsiteX10" fmla="*/ 1130061 w 1483743"/>
                    <a:gd name="connsiteY10" fmla="*/ 1371600 h 2380889"/>
                    <a:gd name="connsiteX11" fmla="*/ 1345720 w 1483743"/>
                    <a:gd name="connsiteY11" fmla="*/ 2380889 h 2380889"/>
                    <a:gd name="connsiteX12" fmla="*/ 1483743 w 1483743"/>
                    <a:gd name="connsiteY12" fmla="*/ 2372263 h 2380889"/>
                    <a:gd name="connsiteX13" fmla="*/ 1086928 w 1483743"/>
                    <a:gd name="connsiteY13" fmla="*/ 8626 h 2380889"/>
                    <a:gd name="connsiteX14" fmla="*/ 974784 w 1483743"/>
                    <a:gd name="connsiteY14" fmla="*/ 0 h 2380889"/>
                    <a:gd name="connsiteX0" fmla="*/ 974784 w 1483743"/>
                    <a:gd name="connsiteY0" fmla="*/ 0 h 2380889"/>
                    <a:gd name="connsiteX1" fmla="*/ 577968 w 1483743"/>
                    <a:gd name="connsiteY1" fmla="*/ 431320 h 2380889"/>
                    <a:gd name="connsiteX2" fmla="*/ 0 w 1483743"/>
                    <a:gd name="connsiteY2" fmla="*/ 664233 h 2380889"/>
                    <a:gd name="connsiteX3" fmla="*/ 112143 w 1483743"/>
                    <a:gd name="connsiteY3" fmla="*/ 750497 h 2380889"/>
                    <a:gd name="connsiteX4" fmla="*/ 681486 w 1483743"/>
                    <a:gd name="connsiteY4" fmla="*/ 612474 h 2380889"/>
                    <a:gd name="connsiteX5" fmla="*/ 888520 w 1483743"/>
                    <a:gd name="connsiteY5" fmla="*/ 500331 h 2380889"/>
                    <a:gd name="connsiteX6" fmla="*/ 923025 w 1483743"/>
                    <a:gd name="connsiteY6" fmla="*/ 1095555 h 2380889"/>
                    <a:gd name="connsiteX7" fmla="*/ 690113 w 1483743"/>
                    <a:gd name="connsiteY7" fmla="*/ 2363636 h 2380889"/>
                    <a:gd name="connsiteX8" fmla="*/ 854015 w 1483743"/>
                    <a:gd name="connsiteY8" fmla="*/ 2363638 h 2380889"/>
                    <a:gd name="connsiteX9" fmla="*/ 1130061 w 1483743"/>
                    <a:gd name="connsiteY9" fmla="*/ 1371600 h 2380889"/>
                    <a:gd name="connsiteX10" fmla="*/ 1345720 w 1483743"/>
                    <a:gd name="connsiteY10" fmla="*/ 2380889 h 2380889"/>
                    <a:gd name="connsiteX11" fmla="*/ 1483743 w 1483743"/>
                    <a:gd name="connsiteY11" fmla="*/ 2372263 h 2380889"/>
                    <a:gd name="connsiteX12" fmla="*/ 1086928 w 1483743"/>
                    <a:gd name="connsiteY12" fmla="*/ 8626 h 2380889"/>
                    <a:gd name="connsiteX13" fmla="*/ 974784 w 1483743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52423 w 1406105"/>
                    <a:gd name="connsiteY9" fmla="*/ 1371600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52423 w 1406105"/>
                    <a:gd name="connsiteY9" fmla="*/ 1371600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52423 w 1406105"/>
                    <a:gd name="connsiteY9" fmla="*/ 1371600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52423 w 1406105"/>
                    <a:gd name="connsiteY9" fmla="*/ 1371600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17917 w 1406105"/>
                    <a:gd name="connsiteY9" fmla="*/ 1328468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17917 w 1406105"/>
                    <a:gd name="connsiteY9" fmla="*/ 1328468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17917 w 1406105"/>
                    <a:gd name="connsiteY9" fmla="*/ 1328468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17917 w 1406105"/>
                    <a:gd name="connsiteY9" fmla="*/ 1328468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17917 w 1406105"/>
                    <a:gd name="connsiteY9" fmla="*/ 1328468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17917 w 1406105"/>
                    <a:gd name="connsiteY9" fmla="*/ 1328468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62641 w 1371600"/>
                    <a:gd name="connsiteY0" fmla="*/ 0 h 2380889"/>
                    <a:gd name="connsiteX1" fmla="*/ 465825 w 1371600"/>
                    <a:gd name="connsiteY1" fmla="*/ 431320 h 2380889"/>
                    <a:gd name="connsiteX2" fmla="*/ 319178 w 1371600"/>
                    <a:gd name="connsiteY2" fmla="*/ 560717 h 2380889"/>
                    <a:gd name="connsiteX3" fmla="*/ 0 w 1371600"/>
                    <a:gd name="connsiteY3" fmla="*/ 750497 h 2380889"/>
                    <a:gd name="connsiteX4" fmla="*/ 569343 w 1371600"/>
                    <a:gd name="connsiteY4" fmla="*/ 612474 h 2380889"/>
                    <a:gd name="connsiteX5" fmla="*/ 776377 w 1371600"/>
                    <a:gd name="connsiteY5" fmla="*/ 500331 h 2380889"/>
                    <a:gd name="connsiteX6" fmla="*/ 810882 w 1371600"/>
                    <a:gd name="connsiteY6" fmla="*/ 1095555 h 2380889"/>
                    <a:gd name="connsiteX7" fmla="*/ 577970 w 1371600"/>
                    <a:gd name="connsiteY7" fmla="*/ 2363636 h 2380889"/>
                    <a:gd name="connsiteX8" fmla="*/ 741872 w 1371600"/>
                    <a:gd name="connsiteY8" fmla="*/ 2363638 h 2380889"/>
                    <a:gd name="connsiteX9" fmla="*/ 983412 w 1371600"/>
                    <a:gd name="connsiteY9" fmla="*/ 1328468 h 2380889"/>
                    <a:gd name="connsiteX10" fmla="*/ 1233577 w 1371600"/>
                    <a:gd name="connsiteY10" fmla="*/ 2380889 h 2380889"/>
                    <a:gd name="connsiteX11" fmla="*/ 1371600 w 1371600"/>
                    <a:gd name="connsiteY11" fmla="*/ 2372263 h 2380889"/>
                    <a:gd name="connsiteX12" fmla="*/ 974785 w 1371600"/>
                    <a:gd name="connsiteY12" fmla="*/ 8626 h 2380889"/>
                    <a:gd name="connsiteX13" fmla="*/ 862641 w 1371600"/>
                    <a:gd name="connsiteY13" fmla="*/ 0 h 2380889"/>
                    <a:gd name="connsiteX0" fmla="*/ 862641 w 1371600"/>
                    <a:gd name="connsiteY0" fmla="*/ 0 h 2380889"/>
                    <a:gd name="connsiteX1" fmla="*/ 465825 w 1371600"/>
                    <a:gd name="connsiteY1" fmla="*/ 431320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77969 w 1371600"/>
                    <a:gd name="connsiteY1" fmla="*/ 483078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95223 w 1371600"/>
                    <a:gd name="connsiteY6" fmla="*/ 2346384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95223 w 1371600"/>
                    <a:gd name="connsiteY6" fmla="*/ 2346384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603849 w 1371600"/>
                    <a:gd name="connsiteY6" fmla="*/ 2355010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591783 w 1371600"/>
                    <a:gd name="connsiteY3" fmla="*/ 646133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32475 w 1371600"/>
                    <a:gd name="connsiteY4" fmla="*/ 472282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32475 w 1371600"/>
                    <a:gd name="connsiteY4" fmla="*/ 472282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32475 w 1371600"/>
                    <a:gd name="connsiteY4" fmla="*/ 472282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10035 w 1371600"/>
                    <a:gd name="connsiteY4" fmla="*/ 483502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10035 w 1371600"/>
                    <a:gd name="connsiteY4" fmla="*/ 483502 h 2380889"/>
                    <a:gd name="connsiteX5" fmla="*/ 810882 w 1371600"/>
                    <a:gd name="connsiteY5" fmla="*/ 1095555 h 2380889"/>
                    <a:gd name="connsiteX6" fmla="*/ 606019 w 1371600"/>
                    <a:gd name="connsiteY6" fmla="*/ 2380465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6078"/>
                    <a:gd name="connsiteX1" fmla="*/ 542617 w 1371600"/>
                    <a:gd name="connsiteY1" fmla="*/ 479639 h 2386078"/>
                    <a:gd name="connsiteX2" fmla="*/ 0 w 1371600"/>
                    <a:gd name="connsiteY2" fmla="*/ 750497 h 2386078"/>
                    <a:gd name="connsiteX3" fmla="*/ 619833 w 1371600"/>
                    <a:gd name="connsiteY3" fmla="*/ 612474 h 2386078"/>
                    <a:gd name="connsiteX4" fmla="*/ 810035 w 1371600"/>
                    <a:gd name="connsiteY4" fmla="*/ 483502 h 2386078"/>
                    <a:gd name="connsiteX5" fmla="*/ 810882 w 1371600"/>
                    <a:gd name="connsiteY5" fmla="*/ 1095555 h 2386078"/>
                    <a:gd name="connsiteX6" fmla="*/ 606019 w 1371600"/>
                    <a:gd name="connsiteY6" fmla="*/ 2380465 h 2386078"/>
                    <a:gd name="connsiteX7" fmla="*/ 741872 w 1371600"/>
                    <a:gd name="connsiteY7" fmla="*/ 2386078 h 2386078"/>
                    <a:gd name="connsiteX8" fmla="*/ 1026544 w 1371600"/>
                    <a:gd name="connsiteY8" fmla="*/ 1345720 h 2386078"/>
                    <a:gd name="connsiteX9" fmla="*/ 1233577 w 1371600"/>
                    <a:gd name="connsiteY9" fmla="*/ 2380889 h 2386078"/>
                    <a:gd name="connsiteX10" fmla="*/ 1371600 w 1371600"/>
                    <a:gd name="connsiteY10" fmla="*/ 2372263 h 2386078"/>
                    <a:gd name="connsiteX11" fmla="*/ 974785 w 1371600"/>
                    <a:gd name="connsiteY11" fmla="*/ 8626 h 2386078"/>
                    <a:gd name="connsiteX12" fmla="*/ 862641 w 1371600"/>
                    <a:gd name="connsiteY12" fmla="*/ 0 h 2386078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10035 w 1371600"/>
                    <a:gd name="connsiteY4" fmla="*/ 483502 h 2380889"/>
                    <a:gd name="connsiteX5" fmla="*/ 810882 w 1371600"/>
                    <a:gd name="connsiteY5" fmla="*/ 1095555 h 2380889"/>
                    <a:gd name="connsiteX6" fmla="*/ 606019 w 1371600"/>
                    <a:gd name="connsiteY6" fmla="*/ 2380465 h 2380889"/>
                    <a:gd name="connsiteX7" fmla="*/ 747482 w 1371600"/>
                    <a:gd name="connsiteY7" fmla="*/ 238046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10035 w 1371600"/>
                    <a:gd name="connsiteY4" fmla="*/ 483502 h 2380889"/>
                    <a:gd name="connsiteX5" fmla="*/ 810882 w 1371600"/>
                    <a:gd name="connsiteY5" fmla="*/ 1095555 h 2380889"/>
                    <a:gd name="connsiteX6" fmla="*/ 606019 w 1371600"/>
                    <a:gd name="connsiteY6" fmla="*/ 2380465 h 2380889"/>
                    <a:gd name="connsiteX7" fmla="*/ 747482 w 1371600"/>
                    <a:gd name="connsiteY7" fmla="*/ 238046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10035 w 1371600"/>
                    <a:gd name="connsiteY4" fmla="*/ 483502 h 2380889"/>
                    <a:gd name="connsiteX5" fmla="*/ 810882 w 1371600"/>
                    <a:gd name="connsiteY5" fmla="*/ 1095555 h 2380889"/>
                    <a:gd name="connsiteX6" fmla="*/ 606019 w 1371600"/>
                    <a:gd name="connsiteY6" fmla="*/ 2380465 h 2380889"/>
                    <a:gd name="connsiteX7" fmla="*/ 747482 w 1371600"/>
                    <a:gd name="connsiteY7" fmla="*/ 238046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7210"/>
                    <a:gd name="connsiteY0" fmla="*/ 0 h 2380889"/>
                    <a:gd name="connsiteX1" fmla="*/ 542617 w 1377210"/>
                    <a:gd name="connsiteY1" fmla="*/ 479639 h 2380889"/>
                    <a:gd name="connsiteX2" fmla="*/ 0 w 1377210"/>
                    <a:gd name="connsiteY2" fmla="*/ 750497 h 2380889"/>
                    <a:gd name="connsiteX3" fmla="*/ 619833 w 1377210"/>
                    <a:gd name="connsiteY3" fmla="*/ 612474 h 2380889"/>
                    <a:gd name="connsiteX4" fmla="*/ 810035 w 1377210"/>
                    <a:gd name="connsiteY4" fmla="*/ 483502 h 2380889"/>
                    <a:gd name="connsiteX5" fmla="*/ 810882 w 1377210"/>
                    <a:gd name="connsiteY5" fmla="*/ 1095555 h 2380889"/>
                    <a:gd name="connsiteX6" fmla="*/ 606019 w 1377210"/>
                    <a:gd name="connsiteY6" fmla="*/ 2380465 h 2380889"/>
                    <a:gd name="connsiteX7" fmla="*/ 747482 w 1377210"/>
                    <a:gd name="connsiteY7" fmla="*/ 2380468 h 2380889"/>
                    <a:gd name="connsiteX8" fmla="*/ 1026544 w 1377210"/>
                    <a:gd name="connsiteY8" fmla="*/ 1345720 h 2380889"/>
                    <a:gd name="connsiteX9" fmla="*/ 1233577 w 1377210"/>
                    <a:gd name="connsiteY9" fmla="*/ 2380889 h 2380889"/>
                    <a:gd name="connsiteX10" fmla="*/ 1377210 w 1377210"/>
                    <a:gd name="connsiteY10" fmla="*/ 2377873 h 2380889"/>
                    <a:gd name="connsiteX11" fmla="*/ 974785 w 1377210"/>
                    <a:gd name="connsiteY11" fmla="*/ 8626 h 2380889"/>
                    <a:gd name="connsiteX12" fmla="*/ 862641 w 1377210"/>
                    <a:gd name="connsiteY12" fmla="*/ 0 h 2380889"/>
                    <a:gd name="connsiteX0" fmla="*/ 862641 w 1377210"/>
                    <a:gd name="connsiteY0" fmla="*/ 0 h 2380889"/>
                    <a:gd name="connsiteX1" fmla="*/ 542617 w 1377210"/>
                    <a:gd name="connsiteY1" fmla="*/ 479639 h 2380889"/>
                    <a:gd name="connsiteX2" fmla="*/ 165490 w 1377210"/>
                    <a:gd name="connsiteY2" fmla="*/ 658782 h 2380889"/>
                    <a:gd name="connsiteX3" fmla="*/ 0 w 1377210"/>
                    <a:gd name="connsiteY3" fmla="*/ 750497 h 2380889"/>
                    <a:gd name="connsiteX4" fmla="*/ 619833 w 1377210"/>
                    <a:gd name="connsiteY4" fmla="*/ 612474 h 2380889"/>
                    <a:gd name="connsiteX5" fmla="*/ 810035 w 1377210"/>
                    <a:gd name="connsiteY5" fmla="*/ 483502 h 2380889"/>
                    <a:gd name="connsiteX6" fmla="*/ 810882 w 1377210"/>
                    <a:gd name="connsiteY6" fmla="*/ 1095555 h 2380889"/>
                    <a:gd name="connsiteX7" fmla="*/ 606019 w 1377210"/>
                    <a:gd name="connsiteY7" fmla="*/ 2380465 h 2380889"/>
                    <a:gd name="connsiteX8" fmla="*/ 747482 w 1377210"/>
                    <a:gd name="connsiteY8" fmla="*/ 2380468 h 2380889"/>
                    <a:gd name="connsiteX9" fmla="*/ 1026544 w 1377210"/>
                    <a:gd name="connsiteY9" fmla="*/ 1345720 h 2380889"/>
                    <a:gd name="connsiteX10" fmla="*/ 1233577 w 1377210"/>
                    <a:gd name="connsiteY10" fmla="*/ 2380889 h 2380889"/>
                    <a:gd name="connsiteX11" fmla="*/ 1377210 w 1377210"/>
                    <a:gd name="connsiteY11" fmla="*/ 2377873 h 2380889"/>
                    <a:gd name="connsiteX12" fmla="*/ 974785 w 1377210"/>
                    <a:gd name="connsiteY12" fmla="*/ 8626 h 2380889"/>
                    <a:gd name="connsiteX13" fmla="*/ 862641 w 1377210"/>
                    <a:gd name="connsiteY13" fmla="*/ 0 h 2380889"/>
                    <a:gd name="connsiteX0" fmla="*/ 862641 w 1377210"/>
                    <a:gd name="connsiteY0" fmla="*/ 0 h 2380889"/>
                    <a:gd name="connsiteX1" fmla="*/ 542617 w 1377210"/>
                    <a:gd name="connsiteY1" fmla="*/ 479639 h 2380889"/>
                    <a:gd name="connsiteX2" fmla="*/ 47684 w 1377210"/>
                    <a:gd name="connsiteY2" fmla="*/ 670001 h 2380889"/>
                    <a:gd name="connsiteX3" fmla="*/ 0 w 1377210"/>
                    <a:gd name="connsiteY3" fmla="*/ 750497 h 2380889"/>
                    <a:gd name="connsiteX4" fmla="*/ 619833 w 1377210"/>
                    <a:gd name="connsiteY4" fmla="*/ 612474 h 2380889"/>
                    <a:gd name="connsiteX5" fmla="*/ 810035 w 1377210"/>
                    <a:gd name="connsiteY5" fmla="*/ 483502 h 2380889"/>
                    <a:gd name="connsiteX6" fmla="*/ 810882 w 1377210"/>
                    <a:gd name="connsiteY6" fmla="*/ 1095555 h 2380889"/>
                    <a:gd name="connsiteX7" fmla="*/ 606019 w 1377210"/>
                    <a:gd name="connsiteY7" fmla="*/ 2380465 h 2380889"/>
                    <a:gd name="connsiteX8" fmla="*/ 747482 w 1377210"/>
                    <a:gd name="connsiteY8" fmla="*/ 2380468 h 2380889"/>
                    <a:gd name="connsiteX9" fmla="*/ 1026544 w 1377210"/>
                    <a:gd name="connsiteY9" fmla="*/ 1345720 h 2380889"/>
                    <a:gd name="connsiteX10" fmla="*/ 1233577 w 1377210"/>
                    <a:gd name="connsiteY10" fmla="*/ 2380889 h 2380889"/>
                    <a:gd name="connsiteX11" fmla="*/ 1377210 w 1377210"/>
                    <a:gd name="connsiteY11" fmla="*/ 2377873 h 2380889"/>
                    <a:gd name="connsiteX12" fmla="*/ 974785 w 1377210"/>
                    <a:gd name="connsiteY12" fmla="*/ 8626 h 2380889"/>
                    <a:gd name="connsiteX13" fmla="*/ 862641 w 1377210"/>
                    <a:gd name="connsiteY13" fmla="*/ 0 h 2380889"/>
                    <a:gd name="connsiteX0" fmla="*/ 814957 w 1329526"/>
                    <a:gd name="connsiteY0" fmla="*/ 0 h 2380889"/>
                    <a:gd name="connsiteX1" fmla="*/ 494933 w 1329526"/>
                    <a:gd name="connsiteY1" fmla="*/ 479639 h 2380889"/>
                    <a:gd name="connsiteX2" fmla="*/ 0 w 1329526"/>
                    <a:gd name="connsiteY2" fmla="*/ 670001 h 2380889"/>
                    <a:gd name="connsiteX3" fmla="*/ 30854 w 1329526"/>
                    <a:gd name="connsiteY3" fmla="*/ 744887 h 2380889"/>
                    <a:gd name="connsiteX4" fmla="*/ 572149 w 1329526"/>
                    <a:gd name="connsiteY4" fmla="*/ 612474 h 2380889"/>
                    <a:gd name="connsiteX5" fmla="*/ 762351 w 1329526"/>
                    <a:gd name="connsiteY5" fmla="*/ 483502 h 2380889"/>
                    <a:gd name="connsiteX6" fmla="*/ 763198 w 1329526"/>
                    <a:gd name="connsiteY6" fmla="*/ 1095555 h 2380889"/>
                    <a:gd name="connsiteX7" fmla="*/ 558335 w 1329526"/>
                    <a:gd name="connsiteY7" fmla="*/ 2380465 h 2380889"/>
                    <a:gd name="connsiteX8" fmla="*/ 699798 w 1329526"/>
                    <a:gd name="connsiteY8" fmla="*/ 2380468 h 2380889"/>
                    <a:gd name="connsiteX9" fmla="*/ 978860 w 1329526"/>
                    <a:gd name="connsiteY9" fmla="*/ 1345720 h 2380889"/>
                    <a:gd name="connsiteX10" fmla="*/ 1185893 w 1329526"/>
                    <a:gd name="connsiteY10" fmla="*/ 2380889 h 2380889"/>
                    <a:gd name="connsiteX11" fmla="*/ 1329526 w 1329526"/>
                    <a:gd name="connsiteY11" fmla="*/ 2377873 h 2380889"/>
                    <a:gd name="connsiteX12" fmla="*/ 927101 w 1329526"/>
                    <a:gd name="connsiteY12" fmla="*/ 8626 h 2380889"/>
                    <a:gd name="connsiteX13" fmla="*/ 814957 w 1329526"/>
                    <a:gd name="connsiteY13" fmla="*/ 0 h 2380889"/>
                    <a:gd name="connsiteX0" fmla="*/ 814957 w 1329526"/>
                    <a:gd name="connsiteY0" fmla="*/ 0 h 2380889"/>
                    <a:gd name="connsiteX1" fmla="*/ 494933 w 1329526"/>
                    <a:gd name="connsiteY1" fmla="*/ 479639 h 2380889"/>
                    <a:gd name="connsiteX2" fmla="*/ 0 w 1329526"/>
                    <a:gd name="connsiteY2" fmla="*/ 670001 h 2380889"/>
                    <a:gd name="connsiteX3" fmla="*/ 30854 w 1329526"/>
                    <a:gd name="connsiteY3" fmla="*/ 744887 h 2380889"/>
                    <a:gd name="connsiteX4" fmla="*/ 572149 w 1329526"/>
                    <a:gd name="connsiteY4" fmla="*/ 612474 h 2380889"/>
                    <a:gd name="connsiteX5" fmla="*/ 762351 w 1329526"/>
                    <a:gd name="connsiteY5" fmla="*/ 483502 h 2380889"/>
                    <a:gd name="connsiteX6" fmla="*/ 763198 w 1329526"/>
                    <a:gd name="connsiteY6" fmla="*/ 1095555 h 2380889"/>
                    <a:gd name="connsiteX7" fmla="*/ 558335 w 1329526"/>
                    <a:gd name="connsiteY7" fmla="*/ 2380465 h 2380889"/>
                    <a:gd name="connsiteX8" fmla="*/ 699798 w 1329526"/>
                    <a:gd name="connsiteY8" fmla="*/ 2380468 h 2380889"/>
                    <a:gd name="connsiteX9" fmla="*/ 962030 w 1329526"/>
                    <a:gd name="connsiteY9" fmla="*/ 1407428 h 2380889"/>
                    <a:gd name="connsiteX10" fmla="*/ 1185893 w 1329526"/>
                    <a:gd name="connsiteY10" fmla="*/ 2380889 h 2380889"/>
                    <a:gd name="connsiteX11" fmla="*/ 1329526 w 1329526"/>
                    <a:gd name="connsiteY11" fmla="*/ 2377873 h 2380889"/>
                    <a:gd name="connsiteX12" fmla="*/ 927101 w 1329526"/>
                    <a:gd name="connsiteY12" fmla="*/ 8626 h 2380889"/>
                    <a:gd name="connsiteX13" fmla="*/ 814957 w 1329526"/>
                    <a:gd name="connsiteY13" fmla="*/ 0 h 2380889"/>
                    <a:gd name="connsiteX0" fmla="*/ 814957 w 1329526"/>
                    <a:gd name="connsiteY0" fmla="*/ 0 h 2380889"/>
                    <a:gd name="connsiteX1" fmla="*/ 494933 w 1329526"/>
                    <a:gd name="connsiteY1" fmla="*/ 479639 h 2380889"/>
                    <a:gd name="connsiteX2" fmla="*/ 0 w 1329526"/>
                    <a:gd name="connsiteY2" fmla="*/ 670001 h 2380889"/>
                    <a:gd name="connsiteX3" fmla="*/ 30854 w 1329526"/>
                    <a:gd name="connsiteY3" fmla="*/ 744887 h 2380889"/>
                    <a:gd name="connsiteX4" fmla="*/ 572149 w 1329526"/>
                    <a:gd name="connsiteY4" fmla="*/ 612474 h 2380889"/>
                    <a:gd name="connsiteX5" fmla="*/ 762351 w 1329526"/>
                    <a:gd name="connsiteY5" fmla="*/ 483502 h 2380889"/>
                    <a:gd name="connsiteX6" fmla="*/ 763198 w 1329526"/>
                    <a:gd name="connsiteY6" fmla="*/ 1095555 h 2380889"/>
                    <a:gd name="connsiteX7" fmla="*/ 558335 w 1329526"/>
                    <a:gd name="connsiteY7" fmla="*/ 2380465 h 2380889"/>
                    <a:gd name="connsiteX8" fmla="*/ 699798 w 1329526"/>
                    <a:gd name="connsiteY8" fmla="*/ 2380468 h 2380889"/>
                    <a:gd name="connsiteX9" fmla="*/ 978859 w 1329526"/>
                    <a:gd name="connsiteY9" fmla="*/ 1418648 h 2380889"/>
                    <a:gd name="connsiteX10" fmla="*/ 1185893 w 1329526"/>
                    <a:gd name="connsiteY10" fmla="*/ 2380889 h 2380889"/>
                    <a:gd name="connsiteX11" fmla="*/ 1329526 w 1329526"/>
                    <a:gd name="connsiteY11" fmla="*/ 2377873 h 2380889"/>
                    <a:gd name="connsiteX12" fmla="*/ 927101 w 1329526"/>
                    <a:gd name="connsiteY12" fmla="*/ 8626 h 2380889"/>
                    <a:gd name="connsiteX13" fmla="*/ 814957 w 1329526"/>
                    <a:gd name="connsiteY13" fmla="*/ 0 h 23808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329526" h="2380889">
                      <a:moveTo>
                        <a:pt x="814957" y="0"/>
                      </a:moveTo>
                      <a:lnTo>
                        <a:pt x="494933" y="479639"/>
                      </a:lnTo>
                      <a:lnTo>
                        <a:pt x="0" y="670001"/>
                      </a:lnTo>
                      <a:lnTo>
                        <a:pt x="30854" y="744887"/>
                      </a:lnTo>
                      <a:lnTo>
                        <a:pt x="572149" y="612474"/>
                      </a:lnTo>
                      <a:lnTo>
                        <a:pt x="762351" y="483502"/>
                      </a:lnTo>
                      <a:cubicBezTo>
                        <a:pt x="794421" y="764187"/>
                        <a:pt x="770396" y="887797"/>
                        <a:pt x="763198" y="1095555"/>
                      </a:cubicBezTo>
                      <a:cubicBezTo>
                        <a:pt x="616550" y="1699404"/>
                        <a:pt x="730862" y="1724858"/>
                        <a:pt x="558335" y="2380465"/>
                      </a:cubicBezTo>
                      <a:lnTo>
                        <a:pt x="699798" y="2380468"/>
                      </a:lnTo>
                      <a:cubicBezTo>
                        <a:pt x="819580" y="2080289"/>
                        <a:pt x="797846" y="1640765"/>
                        <a:pt x="978859" y="1418648"/>
                      </a:cubicBezTo>
                      <a:cubicBezTo>
                        <a:pt x="1157137" y="1864345"/>
                        <a:pt x="1102505" y="2030082"/>
                        <a:pt x="1185893" y="2380889"/>
                      </a:cubicBezTo>
                      <a:lnTo>
                        <a:pt x="1329526" y="2377873"/>
                      </a:lnTo>
                      <a:cubicBezTo>
                        <a:pt x="1110990" y="727352"/>
                        <a:pt x="1344044" y="391063"/>
                        <a:pt x="927101" y="8626"/>
                      </a:cubicBezTo>
                      <a:lnTo>
                        <a:pt x="814957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</p:grpSp>
        <p:grpSp>
          <p:nvGrpSpPr>
            <p:cNvPr id="412" name="群組 411"/>
            <p:cNvGrpSpPr/>
            <p:nvPr/>
          </p:nvGrpSpPr>
          <p:grpSpPr>
            <a:xfrm>
              <a:off x="356067" y="5410935"/>
              <a:ext cx="607621" cy="356618"/>
              <a:chOff x="1684782" y="2683742"/>
              <a:chExt cx="5565258" cy="3266301"/>
            </a:xfrm>
          </p:grpSpPr>
          <p:grpSp>
            <p:nvGrpSpPr>
              <p:cNvPr id="445" name="群組 444"/>
              <p:cNvGrpSpPr/>
              <p:nvPr/>
            </p:nvGrpSpPr>
            <p:grpSpPr>
              <a:xfrm>
                <a:off x="1684782" y="2683742"/>
                <a:ext cx="4978070" cy="3255586"/>
                <a:chOff x="1684782" y="2683742"/>
                <a:chExt cx="4978070" cy="3255586"/>
              </a:xfrm>
            </p:grpSpPr>
            <p:sp>
              <p:nvSpPr>
                <p:cNvPr id="449" name="矩形 5"/>
                <p:cNvSpPr/>
                <p:nvPr/>
              </p:nvSpPr>
              <p:spPr>
                <a:xfrm>
                  <a:off x="1684782" y="4054555"/>
                  <a:ext cx="4978070" cy="856663"/>
                </a:xfrm>
                <a:custGeom>
                  <a:avLst/>
                  <a:gdLst>
                    <a:gd name="connsiteX0" fmla="*/ 0 w 2736386"/>
                    <a:gd name="connsiteY0" fmla="*/ 0 h 570017"/>
                    <a:gd name="connsiteX1" fmla="*/ 2736386 w 2736386"/>
                    <a:gd name="connsiteY1" fmla="*/ 0 h 570017"/>
                    <a:gd name="connsiteX2" fmla="*/ 2736386 w 2736386"/>
                    <a:gd name="connsiteY2" fmla="*/ 570017 h 570017"/>
                    <a:gd name="connsiteX3" fmla="*/ 0 w 2736386"/>
                    <a:gd name="connsiteY3" fmla="*/ 570017 h 570017"/>
                    <a:gd name="connsiteX4" fmla="*/ 0 w 2736386"/>
                    <a:gd name="connsiteY4" fmla="*/ 0 h 570017"/>
                    <a:gd name="connsiteX0" fmla="*/ 0 w 2736386"/>
                    <a:gd name="connsiteY0" fmla="*/ 0 h 570017"/>
                    <a:gd name="connsiteX1" fmla="*/ 2736386 w 2736386"/>
                    <a:gd name="connsiteY1" fmla="*/ 0 h 570017"/>
                    <a:gd name="connsiteX2" fmla="*/ 2736386 w 2736386"/>
                    <a:gd name="connsiteY2" fmla="*/ 570017 h 570017"/>
                    <a:gd name="connsiteX3" fmla="*/ 1521093 w 2736386"/>
                    <a:gd name="connsiteY3" fmla="*/ 558012 h 570017"/>
                    <a:gd name="connsiteX4" fmla="*/ 0 w 2736386"/>
                    <a:gd name="connsiteY4" fmla="*/ 570017 h 570017"/>
                    <a:gd name="connsiteX5" fmla="*/ 0 w 2736386"/>
                    <a:gd name="connsiteY5" fmla="*/ 0 h 570017"/>
                    <a:gd name="connsiteX0" fmla="*/ 0 w 2736386"/>
                    <a:gd name="connsiteY0" fmla="*/ 0 h 570017"/>
                    <a:gd name="connsiteX1" fmla="*/ 2736386 w 2736386"/>
                    <a:gd name="connsiteY1" fmla="*/ 0 h 570017"/>
                    <a:gd name="connsiteX2" fmla="*/ 2736386 w 2736386"/>
                    <a:gd name="connsiteY2" fmla="*/ 570017 h 570017"/>
                    <a:gd name="connsiteX3" fmla="*/ 2174235 w 2736386"/>
                    <a:gd name="connsiteY3" fmla="*/ 567342 h 570017"/>
                    <a:gd name="connsiteX4" fmla="*/ 0 w 2736386"/>
                    <a:gd name="connsiteY4" fmla="*/ 570017 h 570017"/>
                    <a:gd name="connsiteX5" fmla="*/ 0 w 2736386"/>
                    <a:gd name="connsiteY5" fmla="*/ 0 h 570017"/>
                    <a:gd name="connsiteX0" fmla="*/ 0 w 2736386"/>
                    <a:gd name="connsiteY0" fmla="*/ 0 h 570017"/>
                    <a:gd name="connsiteX1" fmla="*/ 2736386 w 2736386"/>
                    <a:gd name="connsiteY1" fmla="*/ 0 h 570017"/>
                    <a:gd name="connsiteX2" fmla="*/ 2727055 w 2736386"/>
                    <a:gd name="connsiteY2" fmla="*/ 374074 h 570017"/>
                    <a:gd name="connsiteX3" fmla="*/ 2174235 w 2736386"/>
                    <a:gd name="connsiteY3" fmla="*/ 567342 h 570017"/>
                    <a:gd name="connsiteX4" fmla="*/ 0 w 2736386"/>
                    <a:gd name="connsiteY4" fmla="*/ 570017 h 570017"/>
                    <a:gd name="connsiteX5" fmla="*/ 0 w 2736386"/>
                    <a:gd name="connsiteY5" fmla="*/ 0 h 570017"/>
                    <a:gd name="connsiteX0" fmla="*/ 0 w 2736386"/>
                    <a:gd name="connsiteY0" fmla="*/ 0 h 570017"/>
                    <a:gd name="connsiteX1" fmla="*/ 2736386 w 2736386"/>
                    <a:gd name="connsiteY1" fmla="*/ 0 h 570017"/>
                    <a:gd name="connsiteX2" fmla="*/ 2736385 w 2736386"/>
                    <a:gd name="connsiteY2" fmla="*/ 383405 h 570017"/>
                    <a:gd name="connsiteX3" fmla="*/ 2174235 w 2736386"/>
                    <a:gd name="connsiteY3" fmla="*/ 567342 h 570017"/>
                    <a:gd name="connsiteX4" fmla="*/ 0 w 2736386"/>
                    <a:gd name="connsiteY4" fmla="*/ 570017 h 570017"/>
                    <a:gd name="connsiteX5" fmla="*/ 0 w 2736386"/>
                    <a:gd name="connsiteY5" fmla="*/ 0 h 5700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736386" h="570017">
                      <a:moveTo>
                        <a:pt x="0" y="0"/>
                      </a:moveTo>
                      <a:lnTo>
                        <a:pt x="2736386" y="0"/>
                      </a:lnTo>
                      <a:cubicBezTo>
                        <a:pt x="2736386" y="127802"/>
                        <a:pt x="2736385" y="255603"/>
                        <a:pt x="2736385" y="383405"/>
                      </a:cubicBezTo>
                      <a:lnTo>
                        <a:pt x="2174235" y="567342"/>
                      </a:lnTo>
                      <a:lnTo>
                        <a:pt x="0" y="57001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 w="1905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450" name="矩形 6"/>
                <p:cNvSpPr/>
                <p:nvPr/>
              </p:nvSpPr>
              <p:spPr>
                <a:xfrm>
                  <a:off x="2225877" y="2683742"/>
                  <a:ext cx="2380816" cy="1370813"/>
                </a:xfrm>
                <a:custGeom>
                  <a:avLst/>
                  <a:gdLst>
                    <a:gd name="connsiteX0" fmla="*/ 0 w 1759103"/>
                    <a:gd name="connsiteY0" fmla="*/ 0 h 912128"/>
                    <a:gd name="connsiteX1" fmla="*/ 1759103 w 1759103"/>
                    <a:gd name="connsiteY1" fmla="*/ 0 h 912128"/>
                    <a:gd name="connsiteX2" fmla="*/ 1759103 w 1759103"/>
                    <a:gd name="connsiteY2" fmla="*/ 912128 h 912128"/>
                    <a:gd name="connsiteX3" fmla="*/ 0 w 1759103"/>
                    <a:gd name="connsiteY3" fmla="*/ 912128 h 912128"/>
                    <a:gd name="connsiteX4" fmla="*/ 0 w 1759103"/>
                    <a:gd name="connsiteY4" fmla="*/ 0 h 912128"/>
                    <a:gd name="connsiteX0" fmla="*/ 0 w 1759103"/>
                    <a:gd name="connsiteY0" fmla="*/ 0 h 912128"/>
                    <a:gd name="connsiteX1" fmla="*/ 1432532 w 1759103"/>
                    <a:gd name="connsiteY1" fmla="*/ 0 h 912128"/>
                    <a:gd name="connsiteX2" fmla="*/ 1759103 w 1759103"/>
                    <a:gd name="connsiteY2" fmla="*/ 912128 h 912128"/>
                    <a:gd name="connsiteX3" fmla="*/ 0 w 1759103"/>
                    <a:gd name="connsiteY3" fmla="*/ 912128 h 912128"/>
                    <a:gd name="connsiteX4" fmla="*/ 0 w 1759103"/>
                    <a:gd name="connsiteY4" fmla="*/ 0 h 9121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59103" h="912128">
                      <a:moveTo>
                        <a:pt x="0" y="0"/>
                      </a:moveTo>
                      <a:lnTo>
                        <a:pt x="1432532" y="0"/>
                      </a:lnTo>
                      <a:lnTo>
                        <a:pt x="1759103" y="912128"/>
                      </a:lnTo>
                      <a:lnTo>
                        <a:pt x="0" y="91212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 w="1905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451" name="矩形 450"/>
                <p:cNvSpPr/>
                <p:nvPr/>
              </p:nvSpPr>
              <p:spPr>
                <a:xfrm>
                  <a:off x="2235817" y="4911218"/>
                  <a:ext cx="3344846" cy="102811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905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  <p:grpSp>
            <p:nvGrpSpPr>
              <p:cNvPr id="446" name="群組 445"/>
              <p:cNvGrpSpPr/>
              <p:nvPr/>
            </p:nvGrpSpPr>
            <p:grpSpPr>
              <a:xfrm>
                <a:off x="5690281" y="2719553"/>
                <a:ext cx="1559759" cy="3230490"/>
                <a:chOff x="4162484" y="2957042"/>
                <a:chExt cx="1329526" cy="2753644"/>
              </a:xfrm>
            </p:grpSpPr>
            <p:sp>
              <p:nvSpPr>
                <p:cNvPr id="447" name="橢圓 446"/>
                <p:cNvSpPr/>
                <p:nvPr/>
              </p:nvSpPr>
              <p:spPr>
                <a:xfrm>
                  <a:off x="4784576" y="2957042"/>
                  <a:ext cx="432048" cy="43204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448" name="手繪多邊形 447"/>
                <p:cNvSpPr/>
                <p:nvPr/>
              </p:nvSpPr>
              <p:spPr>
                <a:xfrm>
                  <a:off x="4162484" y="3329797"/>
                  <a:ext cx="1329526" cy="2380889"/>
                </a:xfrm>
                <a:custGeom>
                  <a:avLst/>
                  <a:gdLst>
                    <a:gd name="connsiteX0" fmla="*/ 888520 w 1725283"/>
                    <a:gd name="connsiteY0" fmla="*/ 8627 h 2424023"/>
                    <a:gd name="connsiteX1" fmla="*/ 612475 w 1725283"/>
                    <a:gd name="connsiteY1" fmla="*/ 388189 h 2424023"/>
                    <a:gd name="connsiteX2" fmla="*/ 0 w 1725283"/>
                    <a:gd name="connsiteY2" fmla="*/ 621102 h 2424023"/>
                    <a:gd name="connsiteX3" fmla="*/ 112143 w 1725283"/>
                    <a:gd name="connsiteY3" fmla="*/ 707366 h 2424023"/>
                    <a:gd name="connsiteX4" fmla="*/ 534837 w 1725283"/>
                    <a:gd name="connsiteY4" fmla="*/ 621102 h 2424023"/>
                    <a:gd name="connsiteX5" fmla="*/ 888520 w 1725283"/>
                    <a:gd name="connsiteY5" fmla="*/ 457200 h 2424023"/>
                    <a:gd name="connsiteX6" fmla="*/ 888520 w 1725283"/>
                    <a:gd name="connsiteY6" fmla="*/ 1362974 h 2424023"/>
                    <a:gd name="connsiteX7" fmla="*/ 500332 w 1725283"/>
                    <a:gd name="connsiteY7" fmla="*/ 2346385 h 2424023"/>
                    <a:gd name="connsiteX8" fmla="*/ 621101 w 1725283"/>
                    <a:gd name="connsiteY8" fmla="*/ 2355012 h 2424023"/>
                    <a:gd name="connsiteX9" fmla="*/ 1121434 w 1725283"/>
                    <a:gd name="connsiteY9" fmla="*/ 1423359 h 2424023"/>
                    <a:gd name="connsiteX10" fmla="*/ 1535501 w 1725283"/>
                    <a:gd name="connsiteY10" fmla="*/ 2424023 h 2424023"/>
                    <a:gd name="connsiteX11" fmla="*/ 1725283 w 1725283"/>
                    <a:gd name="connsiteY11" fmla="*/ 2424023 h 2424023"/>
                    <a:gd name="connsiteX12" fmla="*/ 1293962 w 1725283"/>
                    <a:gd name="connsiteY12" fmla="*/ 1224951 h 2424023"/>
                    <a:gd name="connsiteX13" fmla="*/ 1147313 w 1725283"/>
                    <a:gd name="connsiteY13" fmla="*/ 0 h 2424023"/>
                    <a:gd name="connsiteX14" fmla="*/ 888520 w 1725283"/>
                    <a:gd name="connsiteY14" fmla="*/ 8627 h 2424023"/>
                    <a:gd name="connsiteX0" fmla="*/ 888520 w 1725283"/>
                    <a:gd name="connsiteY0" fmla="*/ 8627 h 2424023"/>
                    <a:gd name="connsiteX1" fmla="*/ 612475 w 1725283"/>
                    <a:gd name="connsiteY1" fmla="*/ 388189 h 2424023"/>
                    <a:gd name="connsiteX2" fmla="*/ 0 w 1725283"/>
                    <a:gd name="connsiteY2" fmla="*/ 621102 h 2424023"/>
                    <a:gd name="connsiteX3" fmla="*/ 112143 w 1725283"/>
                    <a:gd name="connsiteY3" fmla="*/ 707366 h 2424023"/>
                    <a:gd name="connsiteX4" fmla="*/ 534837 w 1725283"/>
                    <a:gd name="connsiteY4" fmla="*/ 621102 h 2424023"/>
                    <a:gd name="connsiteX5" fmla="*/ 888520 w 1725283"/>
                    <a:gd name="connsiteY5" fmla="*/ 457200 h 2424023"/>
                    <a:gd name="connsiteX6" fmla="*/ 923025 w 1725283"/>
                    <a:gd name="connsiteY6" fmla="*/ 1052424 h 2424023"/>
                    <a:gd name="connsiteX7" fmla="*/ 500332 w 1725283"/>
                    <a:gd name="connsiteY7" fmla="*/ 2346385 h 2424023"/>
                    <a:gd name="connsiteX8" fmla="*/ 621101 w 1725283"/>
                    <a:gd name="connsiteY8" fmla="*/ 2355012 h 2424023"/>
                    <a:gd name="connsiteX9" fmla="*/ 1121434 w 1725283"/>
                    <a:gd name="connsiteY9" fmla="*/ 1423359 h 2424023"/>
                    <a:gd name="connsiteX10" fmla="*/ 1535501 w 1725283"/>
                    <a:gd name="connsiteY10" fmla="*/ 2424023 h 2424023"/>
                    <a:gd name="connsiteX11" fmla="*/ 1725283 w 1725283"/>
                    <a:gd name="connsiteY11" fmla="*/ 2424023 h 2424023"/>
                    <a:gd name="connsiteX12" fmla="*/ 1293962 w 1725283"/>
                    <a:gd name="connsiteY12" fmla="*/ 1224951 h 2424023"/>
                    <a:gd name="connsiteX13" fmla="*/ 1147313 w 1725283"/>
                    <a:gd name="connsiteY13" fmla="*/ 0 h 2424023"/>
                    <a:gd name="connsiteX14" fmla="*/ 888520 w 1725283"/>
                    <a:gd name="connsiteY14" fmla="*/ 8627 h 2424023"/>
                    <a:gd name="connsiteX0" fmla="*/ 888520 w 1725283"/>
                    <a:gd name="connsiteY0" fmla="*/ 8627 h 2424023"/>
                    <a:gd name="connsiteX1" fmla="*/ 612475 w 1725283"/>
                    <a:gd name="connsiteY1" fmla="*/ 388189 h 2424023"/>
                    <a:gd name="connsiteX2" fmla="*/ 0 w 1725283"/>
                    <a:gd name="connsiteY2" fmla="*/ 621102 h 2424023"/>
                    <a:gd name="connsiteX3" fmla="*/ 112143 w 1725283"/>
                    <a:gd name="connsiteY3" fmla="*/ 707366 h 2424023"/>
                    <a:gd name="connsiteX4" fmla="*/ 534837 w 1725283"/>
                    <a:gd name="connsiteY4" fmla="*/ 621102 h 2424023"/>
                    <a:gd name="connsiteX5" fmla="*/ 888520 w 1725283"/>
                    <a:gd name="connsiteY5" fmla="*/ 457200 h 2424023"/>
                    <a:gd name="connsiteX6" fmla="*/ 923025 w 1725283"/>
                    <a:gd name="connsiteY6" fmla="*/ 1052424 h 2424023"/>
                    <a:gd name="connsiteX7" fmla="*/ 500332 w 1725283"/>
                    <a:gd name="connsiteY7" fmla="*/ 2346385 h 2424023"/>
                    <a:gd name="connsiteX8" fmla="*/ 621101 w 1725283"/>
                    <a:gd name="connsiteY8" fmla="*/ 2355012 h 2424023"/>
                    <a:gd name="connsiteX9" fmla="*/ 1121434 w 1725283"/>
                    <a:gd name="connsiteY9" fmla="*/ 1423359 h 2424023"/>
                    <a:gd name="connsiteX10" fmla="*/ 1535501 w 1725283"/>
                    <a:gd name="connsiteY10" fmla="*/ 2424023 h 2424023"/>
                    <a:gd name="connsiteX11" fmla="*/ 1725283 w 1725283"/>
                    <a:gd name="connsiteY11" fmla="*/ 2424023 h 2424023"/>
                    <a:gd name="connsiteX12" fmla="*/ 1285336 w 1725283"/>
                    <a:gd name="connsiteY12" fmla="*/ 957533 h 2424023"/>
                    <a:gd name="connsiteX13" fmla="*/ 1147313 w 1725283"/>
                    <a:gd name="connsiteY13" fmla="*/ 0 h 2424023"/>
                    <a:gd name="connsiteX14" fmla="*/ 888520 w 1725283"/>
                    <a:gd name="connsiteY14" fmla="*/ 8627 h 2424023"/>
                    <a:gd name="connsiteX0" fmla="*/ 888520 w 1725283"/>
                    <a:gd name="connsiteY0" fmla="*/ 77638 h 2493034"/>
                    <a:gd name="connsiteX1" fmla="*/ 612475 w 1725283"/>
                    <a:gd name="connsiteY1" fmla="*/ 457200 h 2493034"/>
                    <a:gd name="connsiteX2" fmla="*/ 0 w 1725283"/>
                    <a:gd name="connsiteY2" fmla="*/ 690113 h 2493034"/>
                    <a:gd name="connsiteX3" fmla="*/ 112143 w 1725283"/>
                    <a:gd name="connsiteY3" fmla="*/ 776377 h 2493034"/>
                    <a:gd name="connsiteX4" fmla="*/ 534837 w 1725283"/>
                    <a:gd name="connsiteY4" fmla="*/ 690113 h 2493034"/>
                    <a:gd name="connsiteX5" fmla="*/ 888520 w 1725283"/>
                    <a:gd name="connsiteY5" fmla="*/ 526211 h 2493034"/>
                    <a:gd name="connsiteX6" fmla="*/ 923025 w 1725283"/>
                    <a:gd name="connsiteY6" fmla="*/ 1121435 h 2493034"/>
                    <a:gd name="connsiteX7" fmla="*/ 500332 w 1725283"/>
                    <a:gd name="connsiteY7" fmla="*/ 2415396 h 2493034"/>
                    <a:gd name="connsiteX8" fmla="*/ 621101 w 1725283"/>
                    <a:gd name="connsiteY8" fmla="*/ 2424023 h 2493034"/>
                    <a:gd name="connsiteX9" fmla="*/ 1121434 w 1725283"/>
                    <a:gd name="connsiteY9" fmla="*/ 1492370 h 2493034"/>
                    <a:gd name="connsiteX10" fmla="*/ 1535501 w 1725283"/>
                    <a:gd name="connsiteY10" fmla="*/ 2493034 h 2493034"/>
                    <a:gd name="connsiteX11" fmla="*/ 1725283 w 1725283"/>
                    <a:gd name="connsiteY11" fmla="*/ 2493034 h 2493034"/>
                    <a:gd name="connsiteX12" fmla="*/ 1285336 w 1725283"/>
                    <a:gd name="connsiteY12" fmla="*/ 1026544 h 2493034"/>
                    <a:gd name="connsiteX13" fmla="*/ 1104181 w 1725283"/>
                    <a:gd name="connsiteY13" fmla="*/ 0 h 2493034"/>
                    <a:gd name="connsiteX14" fmla="*/ 888520 w 1725283"/>
                    <a:gd name="connsiteY14" fmla="*/ 77638 h 2493034"/>
                    <a:gd name="connsiteX0" fmla="*/ 974784 w 1725283"/>
                    <a:gd name="connsiteY0" fmla="*/ 0 h 2510286"/>
                    <a:gd name="connsiteX1" fmla="*/ 612475 w 1725283"/>
                    <a:gd name="connsiteY1" fmla="*/ 474452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534837 w 1725283"/>
                    <a:gd name="connsiteY4" fmla="*/ 707365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500332 w 1725283"/>
                    <a:gd name="connsiteY7" fmla="*/ 2432648 h 2510286"/>
                    <a:gd name="connsiteX8" fmla="*/ 621101 w 1725283"/>
                    <a:gd name="connsiteY8" fmla="*/ 2441275 h 2510286"/>
                    <a:gd name="connsiteX9" fmla="*/ 1121434 w 1725283"/>
                    <a:gd name="connsiteY9" fmla="*/ 150962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612475 w 1725283"/>
                    <a:gd name="connsiteY1" fmla="*/ 474452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500332 w 1725283"/>
                    <a:gd name="connsiteY7" fmla="*/ 2432648 h 2510286"/>
                    <a:gd name="connsiteX8" fmla="*/ 621101 w 1725283"/>
                    <a:gd name="connsiteY8" fmla="*/ 2441275 h 2510286"/>
                    <a:gd name="connsiteX9" fmla="*/ 1121434 w 1725283"/>
                    <a:gd name="connsiteY9" fmla="*/ 150962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500332 w 1725283"/>
                    <a:gd name="connsiteY7" fmla="*/ 2432648 h 2510286"/>
                    <a:gd name="connsiteX8" fmla="*/ 621101 w 1725283"/>
                    <a:gd name="connsiteY8" fmla="*/ 2441275 h 2510286"/>
                    <a:gd name="connsiteX9" fmla="*/ 1121434 w 1725283"/>
                    <a:gd name="connsiteY9" fmla="*/ 150962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500332 w 1725283"/>
                    <a:gd name="connsiteY7" fmla="*/ 2432648 h 2510286"/>
                    <a:gd name="connsiteX8" fmla="*/ 621101 w 1725283"/>
                    <a:gd name="connsiteY8" fmla="*/ 2441275 h 2510286"/>
                    <a:gd name="connsiteX9" fmla="*/ 1130061 w 1725283"/>
                    <a:gd name="connsiteY9" fmla="*/ 141473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500332 w 1725283"/>
                    <a:gd name="connsiteY7" fmla="*/ 2432648 h 2510286"/>
                    <a:gd name="connsiteX8" fmla="*/ 871267 w 1725283"/>
                    <a:gd name="connsiteY8" fmla="*/ 2475781 h 2510286"/>
                    <a:gd name="connsiteX9" fmla="*/ 1130061 w 1725283"/>
                    <a:gd name="connsiteY9" fmla="*/ 141473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71267 w 1725283"/>
                    <a:gd name="connsiteY8" fmla="*/ 2475781 h 2510286"/>
                    <a:gd name="connsiteX9" fmla="*/ 1130061 w 1725283"/>
                    <a:gd name="connsiteY9" fmla="*/ 141473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54015 w 1725283"/>
                    <a:gd name="connsiteY8" fmla="*/ 2406770 h 2510286"/>
                    <a:gd name="connsiteX9" fmla="*/ 1130061 w 1725283"/>
                    <a:gd name="connsiteY9" fmla="*/ 141473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54015 w 1725283"/>
                    <a:gd name="connsiteY8" fmla="*/ 2406770 h 2510286"/>
                    <a:gd name="connsiteX9" fmla="*/ 1130061 w 1725283"/>
                    <a:gd name="connsiteY9" fmla="*/ 1414732 h 2510286"/>
                    <a:gd name="connsiteX10" fmla="*/ 1362973 w 1725283"/>
                    <a:gd name="connsiteY10" fmla="*/ 2372263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54015 w 1725283"/>
                    <a:gd name="connsiteY8" fmla="*/ 2406770 h 2510286"/>
                    <a:gd name="connsiteX9" fmla="*/ 1130061 w 1725283"/>
                    <a:gd name="connsiteY9" fmla="*/ 1414732 h 2510286"/>
                    <a:gd name="connsiteX10" fmla="*/ 1362973 w 1725283"/>
                    <a:gd name="connsiteY10" fmla="*/ 2372263 h 2510286"/>
                    <a:gd name="connsiteX11" fmla="*/ 1725283 w 1725283"/>
                    <a:gd name="connsiteY11" fmla="*/ 2510286 h 2510286"/>
                    <a:gd name="connsiteX12" fmla="*/ 1509622 w 1725283"/>
                    <a:gd name="connsiteY12" fmla="*/ 2372263 h 2510286"/>
                    <a:gd name="connsiteX13" fmla="*/ 1285336 w 1725283"/>
                    <a:gd name="connsiteY13" fmla="*/ 1043796 h 2510286"/>
                    <a:gd name="connsiteX14" fmla="*/ 1104181 w 1725283"/>
                    <a:gd name="connsiteY14" fmla="*/ 17252 h 2510286"/>
                    <a:gd name="connsiteX15" fmla="*/ 974784 w 1725283"/>
                    <a:gd name="connsiteY15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54015 w 1725283"/>
                    <a:gd name="connsiteY8" fmla="*/ 2406770 h 2510286"/>
                    <a:gd name="connsiteX9" fmla="*/ 1130061 w 1725283"/>
                    <a:gd name="connsiteY9" fmla="*/ 1414732 h 2510286"/>
                    <a:gd name="connsiteX10" fmla="*/ 1362973 w 1725283"/>
                    <a:gd name="connsiteY10" fmla="*/ 2372263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722"/>
                    <a:gd name="connsiteY0" fmla="*/ 0 h 2613483"/>
                    <a:gd name="connsiteX1" fmla="*/ 543463 w 1725722"/>
                    <a:gd name="connsiteY1" fmla="*/ 543463 h 2613483"/>
                    <a:gd name="connsiteX2" fmla="*/ 0 w 1725722"/>
                    <a:gd name="connsiteY2" fmla="*/ 707365 h 2613483"/>
                    <a:gd name="connsiteX3" fmla="*/ 112143 w 1725722"/>
                    <a:gd name="connsiteY3" fmla="*/ 793629 h 2613483"/>
                    <a:gd name="connsiteX4" fmla="*/ 681486 w 1725722"/>
                    <a:gd name="connsiteY4" fmla="*/ 655606 h 2613483"/>
                    <a:gd name="connsiteX5" fmla="*/ 888520 w 1725722"/>
                    <a:gd name="connsiteY5" fmla="*/ 543463 h 2613483"/>
                    <a:gd name="connsiteX6" fmla="*/ 923025 w 1725722"/>
                    <a:gd name="connsiteY6" fmla="*/ 1138687 h 2613483"/>
                    <a:gd name="connsiteX7" fmla="*/ 690113 w 1725722"/>
                    <a:gd name="connsiteY7" fmla="*/ 2406768 h 2613483"/>
                    <a:gd name="connsiteX8" fmla="*/ 854015 w 1725722"/>
                    <a:gd name="connsiteY8" fmla="*/ 2406770 h 2613483"/>
                    <a:gd name="connsiteX9" fmla="*/ 1130061 w 1725722"/>
                    <a:gd name="connsiteY9" fmla="*/ 1414732 h 2613483"/>
                    <a:gd name="connsiteX10" fmla="*/ 1362973 w 1725722"/>
                    <a:gd name="connsiteY10" fmla="*/ 2372263 h 2613483"/>
                    <a:gd name="connsiteX11" fmla="*/ 1725283 w 1725722"/>
                    <a:gd name="connsiteY11" fmla="*/ 2510286 h 2613483"/>
                    <a:gd name="connsiteX12" fmla="*/ 1285336 w 1725722"/>
                    <a:gd name="connsiteY12" fmla="*/ 1043796 h 2613483"/>
                    <a:gd name="connsiteX13" fmla="*/ 1104181 w 1725722"/>
                    <a:gd name="connsiteY13" fmla="*/ 17252 h 2613483"/>
                    <a:gd name="connsiteX14" fmla="*/ 974784 w 1725722"/>
                    <a:gd name="connsiteY14" fmla="*/ 0 h 2613483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54015 w 1725283"/>
                    <a:gd name="connsiteY8" fmla="*/ 2406770 h 2510286"/>
                    <a:gd name="connsiteX9" fmla="*/ 1130061 w 1725283"/>
                    <a:gd name="connsiteY9" fmla="*/ 1414732 h 2510286"/>
                    <a:gd name="connsiteX10" fmla="*/ 1362973 w 1725283"/>
                    <a:gd name="connsiteY10" fmla="*/ 2372263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54015 w 1725283"/>
                    <a:gd name="connsiteY8" fmla="*/ 2406770 h 2510286"/>
                    <a:gd name="connsiteX9" fmla="*/ 1130061 w 1725283"/>
                    <a:gd name="connsiteY9" fmla="*/ 1414732 h 2510286"/>
                    <a:gd name="connsiteX10" fmla="*/ 1362973 w 1725283"/>
                    <a:gd name="connsiteY10" fmla="*/ 2372263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587260"/>
                    <a:gd name="connsiteY0" fmla="*/ 0 h 2406770"/>
                    <a:gd name="connsiteX1" fmla="*/ 543463 w 1587260"/>
                    <a:gd name="connsiteY1" fmla="*/ 543463 h 2406770"/>
                    <a:gd name="connsiteX2" fmla="*/ 0 w 1587260"/>
                    <a:gd name="connsiteY2" fmla="*/ 707365 h 2406770"/>
                    <a:gd name="connsiteX3" fmla="*/ 112143 w 1587260"/>
                    <a:gd name="connsiteY3" fmla="*/ 793629 h 2406770"/>
                    <a:gd name="connsiteX4" fmla="*/ 681486 w 1587260"/>
                    <a:gd name="connsiteY4" fmla="*/ 655606 h 2406770"/>
                    <a:gd name="connsiteX5" fmla="*/ 888520 w 1587260"/>
                    <a:gd name="connsiteY5" fmla="*/ 543463 h 2406770"/>
                    <a:gd name="connsiteX6" fmla="*/ 923025 w 1587260"/>
                    <a:gd name="connsiteY6" fmla="*/ 1138687 h 2406770"/>
                    <a:gd name="connsiteX7" fmla="*/ 690113 w 1587260"/>
                    <a:gd name="connsiteY7" fmla="*/ 2406768 h 2406770"/>
                    <a:gd name="connsiteX8" fmla="*/ 854015 w 1587260"/>
                    <a:gd name="connsiteY8" fmla="*/ 2406770 h 2406770"/>
                    <a:gd name="connsiteX9" fmla="*/ 1130061 w 1587260"/>
                    <a:gd name="connsiteY9" fmla="*/ 1414732 h 2406770"/>
                    <a:gd name="connsiteX10" fmla="*/ 1362973 w 1587260"/>
                    <a:gd name="connsiteY10" fmla="*/ 2372263 h 2406770"/>
                    <a:gd name="connsiteX11" fmla="*/ 1587260 w 1587260"/>
                    <a:gd name="connsiteY11" fmla="*/ 2398142 h 2406770"/>
                    <a:gd name="connsiteX12" fmla="*/ 1285336 w 1587260"/>
                    <a:gd name="connsiteY12" fmla="*/ 1043796 h 2406770"/>
                    <a:gd name="connsiteX13" fmla="*/ 1104181 w 1587260"/>
                    <a:gd name="connsiteY13" fmla="*/ 17252 h 2406770"/>
                    <a:gd name="connsiteX14" fmla="*/ 974784 w 1587260"/>
                    <a:gd name="connsiteY14" fmla="*/ 0 h 2406770"/>
                    <a:gd name="connsiteX0" fmla="*/ 974784 w 1587260"/>
                    <a:gd name="connsiteY0" fmla="*/ 0 h 2406770"/>
                    <a:gd name="connsiteX1" fmla="*/ 543463 w 1587260"/>
                    <a:gd name="connsiteY1" fmla="*/ 543463 h 2406770"/>
                    <a:gd name="connsiteX2" fmla="*/ 0 w 1587260"/>
                    <a:gd name="connsiteY2" fmla="*/ 707365 h 2406770"/>
                    <a:gd name="connsiteX3" fmla="*/ 112143 w 1587260"/>
                    <a:gd name="connsiteY3" fmla="*/ 793629 h 2406770"/>
                    <a:gd name="connsiteX4" fmla="*/ 681486 w 1587260"/>
                    <a:gd name="connsiteY4" fmla="*/ 655606 h 2406770"/>
                    <a:gd name="connsiteX5" fmla="*/ 888520 w 1587260"/>
                    <a:gd name="connsiteY5" fmla="*/ 543463 h 2406770"/>
                    <a:gd name="connsiteX6" fmla="*/ 923025 w 1587260"/>
                    <a:gd name="connsiteY6" fmla="*/ 1138687 h 2406770"/>
                    <a:gd name="connsiteX7" fmla="*/ 690113 w 1587260"/>
                    <a:gd name="connsiteY7" fmla="*/ 2406768 h 2406770"/>
                    <a:gd name="connsiteX8" fmla="*/ 854015 w 1587260"/>
                    <a:gd name="connsiteY8" fmla="*/ 2406770 h 2406770"/>
                    <a:gd name="connsiteX9" fmla="*/ 1130061 w 1587260"/>
                    <a:gd name="connsiteY9" fmla="*/ 1414732 h 2406770"/>
                    <a:gd name="connsiteX10" fmla="*/ 1362973 w 1587260"/>
                    <a:gd name="connsiteY10" fmla="*/ 2372263 h 2406770"/>
                    <a:gd name="connsiteX11" fmla="*/ 1587260 w 1587260"/>
                    <a:gd name="connsiteY11" fmla="*/ 2398142 h 2406770"/>
                    <a:gd name="connsiteX12" fmla="*/ 1285336 w 1587260"/>
                    <a:gd name="connsiteY12" fmla="*/ 1043796 h 2406770"/>
                    <a:gd name="connsiteX13" fmla="*/ 1104181 w 1587260"/>
                    <a:gd name="connsiteY13" fmla="*/ 17252 h 2406770"/>
                    <a:gd name="connsiteX14" fmla="*/ 974784 w 1587260"/>
                    <a:gd name="connsiteY14" fmla="*/ 0 h 2406770"/>
                    <a:gd name="connsiteX0" fmla="*/ 974784 w 1587260"/>
                    <a:gd name="connsiteY0" fmla="*/ 0 h 2406770"/>
                    <a:gd name="connsiteX1" fmla="*/ 543463 w 1587260"/>
                    <a:gd name="connsiteY1" fmla="*/ 543463 h 2406770"/>
                    <a:gd name="connsiteX2" fmla="*/ 0 w 1587260"/>
                    <a:gd name="connsiteY2" fmla="*/ 707365 h 2406770"/>
                    <a:gd name="connsiteX3" fmla="*/ 112143 w 1587260"/>
                    <a:gd name="connsiteY3" fmla="*/ 793629 h 2406770"/>
                    <a:gd name="connsiteX4" fmla="*/ 681486 w 1587260"/>
                    <a:gd name="connsiteY4" fmla="*/ 655606 h 2406770"/>
                    <a:gd name="connsiteX5" fmla="*/ 888520 w 1587260"/>
                    <a:gd name="connsiteY5" fmla="*/ 543463 h 2406770"/>
                    <a:gd name="connsiteX6" fmla="*/ 923025 w 1587260"/>
                    <a:gd name="connsiteY6" fmla="*/ 1138687 h 2406770"/>
                    <a:gd name="connsiteX7" fmla="*/ 690113 w 1587260"/>
                    <a:gd name="connsiteY7" fmla="*/ 2406768 h 2406770"/>
                    <a:gd name="connsiteX8" fmla="*/ 854015 w 1587260"/>
                    <a:gd name="connsiteY8" fmla="*/ 2406770 h 2406770"/>
                    <a:gd name="connsiteX9" fmla="*/ 1130061 w 1587260"/>
                    <a:gd name="connsiteY9" fmla="*/ 1414732 h 2406770"/>
                    <a:gd name="connsiteX10" fmla="*/ 1362973 w 1587260"/>
                    <a:gd name="connsiteY10" fmla="*/ 2372263 h 2406770"/>
                    <a:gd name="connsiteX11" fmla="*/ 1587260 w 1587260"/>
                    <a:gd name="connsiteY11" fmla="*/ 2398142 h 2406770"/>
                    <a:gd name="connsiteX12" fmla="*/ 1285336 w 1587260"/>
                    <a:gd name="connsiteY12" fmla="*/ 1043796 h 2406770"/>
                    <a:gd name="connsiteX13" fmla="*/ 1104181 w 1587260"/>
                    <a:gd name="connsiteY13" fmla="*/ 17252 h 2406770"/>
                    <a:gd name="connsiteX14" fmla="*/ 974784 w 1587260"/>
                    <a:gd name="connsiteY14" fmla="*/ 0 h 2406770"/>
                    <a:gd name="connsiteX0" fmla="*/ 974784 w 1552754"/>
                    <a:gd name="connsiteY0" fmla="*/ 0 h 2406770"/>
                    <a:gd name="connsiteX1" fmla="*/ 543463 w 1552754"/>
                    <a:gd name="connsiteY1" fmla="*/ 543463 h 2406770"/>
                    <a:gd name="connsiteX2" fmla="*/ 0 w 1552754"/>
                    <a:gd name="connsiteY2" fmla="*/ 707365 h 2406770"/>
                    <a:gd name="connsiteX3" fmla="*/ 112143 w 1552754"/>
                    <a:gd name="connsiteY3" fmla="*/ 793629 h 2406770"/>
                    <a:gd name="connsiteX4" fmla="*/ 681486 w 1552754"/>
                    <a:gd name="connsiteY4" fmla="*/ 655606 h 2406770"/>
                    <a:gd name="connsiteX5" fmla="*/ 888520 w 1552754"/>
                    <a:gd name="connsiteY5" fmla="*/ 543463 h 2406770"/>
                    <a:gd name="connsiteX6" fmla="*/ 923025 w 1552754"/>
                    <a:gd name="connsiteY6" fmla="*/ 1138687 h 2406770"/>
                    <a:gd name="connsiteX7" fmla="*/ 690113 w 1552754"/>
                    <a:gd name="connsiteY7" fmla="*/ 2406768 h 2406770"/>
                    <a:gd name="connsiteX8" fmla="*/ 854015 w 1552754"/>
                    <a:gd name="connsiteY8" fmla="*/ 2406770 h 2406770"/>
                    <a:gd name="connsiteX9" fmla="*/ 1130061 w 1552754"/>
                    <a:gd name="connsiteY9" fmla="*/ 1414732 h 2406770"/>
                    <a:gd name="connsiteX10" fmla="*/ 1362973 w 1552754"/>
                    <a:gd name="connsiteY10" fmla="*/ 2372263 h 2406770"/>
                    <a:gd name="connsiteX11" fmla="*/ 1552754 w 1552754"/>
                    <a:gd name="connsiteY11" fmla="*/ 2380889 h 2406770"/>
                    <a:gd name="connsiteX12" fmla="*/ 1285336 w 1552754"/>
                    <a:gd name="connsiteY12" fmla="*/ 1043796 h 2406770"/>
                    <a:gd name="connsiteX13" fmla="*/ 1104181 w 1552754"/>
                    <a:gd name="connsiteY13" fmla="*/ 17252 h 2406770"/>
                    <a:gd name="connsiteX14" fmla="*/ 974784 w 1552754"/>
                    <a:gd name="connsiteY14" fmla="*/ 0 h 2406770"/>
                    <a:gd name="connsiteX0" fmla="*/ 974784 w 1552754"/>
                    <a:gd name="connsiteY0" fmla="*/ 0 h 2406770"/>
                    <a:gd name="connsiteX1" fmla="*/ 543463 w 1552754"/>
                    <a:gd name="connsiteY1" fmla="*/ 543463 h 2406770"/>
                    <a:gd name="connsiteX2" fmla="*/ 0 w 1552754"/>
                    <a:gd name="connsiteY2" fmla="*/ 707365 h 2406770"/>
                    <a:gd name="connsiteX3" fmla="*/ 112143 w 1552754"/>
                    <a:gd name="connsiteY3" fmla="*/ 793629 h 2406770"/>
                    <a:gd name="connsiteX4" fmla="*/ 681486 w 1552754"/>
                    <a:gd name="connsiteY4" fmla="*/ 655606 h 2406770"/>
                    <a:gd name="connsiteX5" fmla="*/ 888520 w 1552754"/>
                    <a:gd name="connsiteY5" fmla="*/ 543463 h 2406770"/>
                    <a:gd name="connsiteX6" fmla="*/ 923025 w 1552754"/>
                    <a:gd name="connsiteY6" fmla="*/ 1138687 h 2406770"/>
                    <a:gd name="connsiteX7" fmla="*/ 690113 w 1552754"/>
                    <a:gd name="connsiteY7" fmla="*/ 2406768 h 2406770"/>
                    <a:gd name="connsiteX8" fmla="*/ 854015 w 1552754"/>
                    <a:gd name="connsiteY8" fmla="*/ 2406770 h 2406770"/>
                    <a:gd name="connsiteX9" fmla="*/ 1130061 w 1552754"/>
                    <a:gd name="connsiteY9" fmla="*/ 1414732 h 2406770"/>
                    <a:gd name="connsiteX10" fmla="*/ 1362973 w 1552754"/>
                    <a:gd name="connsiteY10" fmla="*/ 2372263 h 2406770"/>
                    <a:gd name="connsiteX11" fmla="*/ 1552754 w 1552754"/>
                    <a:gd name="connsiteY11" fmla="*/ 2380889 h 2406770"/>
                    <a:gd name="connsiteX12" fmla="*/ 1104181 w 1552754"/>
                    <a:gd name="connsiteY12" fmla="*/ 17252 h 2406770"/>
                    <a:gd name="connsiteX13" fmla="*/ 974784 w 1552754"/>
                    <a:gd name="connsiteY13" fmla="*/ 0 h 2406770"/>
                    <a:gd name="connsiteX0" fmla="*/ 974784 w 1552754"/>
                    <a:gd name="connsiteY0" fmla="*/ 0 h 2406770"/>
                    <a:gd name="connsiteX1" fmla="*/ 543463 w 1552754"/>
                    <a:gd name="connsiteY1" fmla="*/ 543463 h 2406770"/>
                    <a:gd name="connsiteX2" fmla="*/ 0 w 1552754"/>
                    <a:gd name="connsiteY2" fmla="*/ 707365 h 2406770"/>
                    <a:gd name="connsiteX3" fmla="*/ 112143 w 1552754"/>
                    <a:gd name="connsiteY3" fmla="*/ 793629 h 2406770"/>
                    <a:gd name="connsiteX4" fmla="*/ 681486 w 1552754"/>
                    <a:gd name="connsiteY4" fmla="*/ 655606 h 2406770"/>
                    <a:gd name="connsiteX5" fmla="*/ 888520 w 1552754"/>
                    <a:gd name="connsiteY5" fmla="*/ 543463 h 2406770"/>
                    <a:gd name="connsiteX6" fmla="*/ 923025 w 1552754"/>
                    <a:gd name="connsiteY6" fmla="*/ 1138687 h 2406770"/>
                    <a:gd name="connsiteX7" fmla="*/ 690113 w 1552754"/>
                    <a:gd name="connsiteY7" fmla="*/ 2406768 h 2406770"/>
                    <a:gd name="connsiteX8" fmla="*/ 854015 w 1552754"/>
                    <a:gd name="connsiteY8" fmla="*/ 2406770 h 2406770"/>
                    <a:gd name="connsiteX9" fmla="*/ 1130061 w 1552754"/>
                    <a:gd name="connsiteY9" fmla="*/ 1414732 h 2406770"/>
                    <a:gd name="connsiteX10" fmla="*/ 1362973 w 1552754"/>
                    <a:gd name="connsiteY10" fmla="*/ 2372263 h 2406770"/>
                    <a:gd name="connsiteX11" fmla="*/ 1552754 w 1552754"/>
                    <a:gd name="connsiteY11" fmla="*/ 2380889 h 2406770"/>
                    <a:gd name="connsiteX12" fmla="*/ 1104181 w 1552754"/>
                    <a:gd name="connsiteY12" fmla="*/ 17252 h 2406770"/>
                    <a:gd name="connsiteX13" fmla="*/ 974784 w 1552754"/>
                    <a:gd name="connsiteY13" fmla="*/ 0 h 2406770"/>
                    <a:gd name="connsiteX0" fmla="*/ 974784 w 1552754"/>
                    <a:gd name="connsiteY0" fmla="*/ 51759 h 2458529"/>
                    <a:gd name="connsiteX1" fmla="*/ 543463 w 1552754"/>
                    <a:gd name="connsiteY1" fmla="*/ 595222 h 2458529"/>
                    <a:gd name="connsiteX2" fmla="*/ 0 w 1552754"/>
                    <a:gd name="connsiteY2" fmla="*/ 759124 h 2458529"/>
                    <a:gd name="connsiteX3" fmla="*/ 112143 w 1552754"/>
                    <a:gd name="connsiteY3" fmla="*/ 845388 h 2458529"/>
                    <a:gd name="connsiteX4" fmla="*/ 681486 w 1552754"/>
                    <a:gd name="connsiteY4" fmla="*/ 707365 h 2458529"/>
                    <a:gd name="connsiteX5" fmla="*/ 888520 w 1552754"/>
                    <a:gd name="connsiteY5" fmla="*/ 595222 h 2458529"/>
                    <a:gd name="connsiteX6" fmla="*/ 923025 w 1552754"/>
                    <a:gd name="connsiteY6" fmla="*/ 1190446 h 2458529"/>
                    <a:gd name="connsiteX7" fmla="*/ 690113 w 1552754"/>
                    <a:gd name="connsiteY7" fmla="*/ 2458527 h 2458529"/>
                    <a:gd name="connsiteX8" fmla="*/ 854015 w 1552754"/>
                    <a:gd name="connsiteY8" fmla="*/ 2458529 h 2458529"/>
                    <a:gd name="connsiteX9" fmla="*/ 1130061 w 1552754"/>
                    <a:gd name="connsiteY9" fmla="*/ 1466491 h 2458529"/>
                    <a:gd name="connsiteX10" fmla="*/ 1362973 w 1552754"/>
                    <a:gd name="connsiteY10" fmla="*/ 2424022 h 2458529"/>
                    <a:gd name="connsiteX11" fmla="*/ 1552754 w 1552754"/>
                    <a:gd name="connsiteY11" fmla="*/ 2432648 h 2458529"/>
                    <a:gd name="connsiteX12" fmla="*/ 1052422 w 1552754"/>
                    <a:gd name="connsiteY12" fmla="*/ 0 h 2458529"/>
                    <a:gd name="connsiteX13" fmla="*/ 974784 w 1552754"/>
                    <a:gd name="connsiteY13" fmla="*/ 51759 h 2458529"/>
                    <a:gd name="connsiteX0" fmla="*/ 974784 w 1552754"/>
                    <a:gd name="connsiteY0" fmla="*/ 8627 h 2415397"/>
                    <a:gd name="connsiteX1" fmla="*/ 543463 w 1552754"/>
                    <a:gd name="connsiteY1" fmla="*/ 552090 h 2415397"/>
                    <a:gd name="connsiteX2" fmla="*/ 0 w 1552754"/>
                    <a:gd name="connsiteY2" fmla="*/ 715992 h 2415397"/>
                    <a:gd name="connsiteX3" fmla="*/ 112143 w 1552754"/>
                    <a:gd name="connsiteY3" fmla="*/ 802256 h 2415397"/>
                    <a:gd name="connsiteX4" fmla="*/ 681486 w 1552754"/>
                    <a:gd name="connsiteY4" fmla="*/ 664233 h 2415397"/>
                    <a:gd name="connsiteX5" fmla="*/ 888520 w 1552754"/>
                    <a:gd name="connsiteY5" fmla="*/ 552090 h 2415397"/>
                    <a:gd name="connsiteX6" fmla="*/ 923025 w 1552754"/>
                    <a:gd name="connsiteY6" fmla="*/ 1147314 h 2415397"/>
                    <a:gd name="connsiteX7" fmla="*/ 690113 w 1552754"/>
                    <a:gd name="connsiteY7" fmla="*/ 2415395 h 2415397"/>
                    <a:gd name="connsiteX8" fmla="*/ 854015 w 1552754"/>
                    <a:gd name="connsiteY8" fmla="*/ 2415397 h 2415397"/>
                    <a:gd name="connsiteX9" fmla="*/ 1130061 w 1552754"/>
                    <a:gd name="connsiteY9" fmla="*/ 1423359 h 2415397"/>
                    <a:gd name="connsiteX10" fmla="*/ 1362973 w 1552754"/>
                    <a:gd name="connsiteY10" fmla="*/ 2380890 h 2415397"/>
                    <a:gd name="connsiteX11" fmla="*/ 1552754 w 1552754"/>
                    <a:gd name="connsiteY11" fmla="*/ 2389516 h 2415397"/>
                    <a:gd name="connsiteX12" fmla="*/ 1130060 w 1552754"/>
                    <a:gd name="connsiteY12" fmla="*/ 0 h 2415397"/>
                    <a:gd name="connsiteX13" fmla="*/ 974784 w 1552754"/>
                    <a:gd name="connsiteY13" fmla="*/ 8627 h 2415397"/>
                    <a:gd name="connsiteX0" fmla="*/ 974784 w 1552754"/>
                    <a:gd name="connsiteY0" fmla="*/ 8627 h 2415397"/>
                    <a:gd name="connsiteX1" fmla="*/ 543463 w 1552754"/>
                    <a:gd name="connsiteY1" fmla="*/ 552090 h 2415397"/>
                    <a:gd name="connsiteX2" fmla="*/ 0 w 1552754"/>
                    <a:gd name="connsiteY2" fmla="*/ 715992 h 2415397"/>
                    <a:gd name="connsiteX3" fmla="*/ 112143 w 1552754"/>
                    <a:gd name="connsiteY3" fmla="*/ 802256 h 2415397"/>
                    <a:gd name="connsiteX4" fmla="*/ 681486 w 1552754"/>
                    <a:gd name="connsiteY4" fmla="*/ 664233 h 2415397"/>
                    <a:gd name="connsiteX5" fmla="*/ 888520 w 1552754"/>
                    <a:gd name="connsiteY5" fmla="*/ 552090 h 2415397"/>
                    <a:gd name="connsiteX6" fmla="*/ 923025 w 1552754"/>
                    <a:gd name="connsiteY6" fmla="*/ 1147314 h 2415397"/>
                    <a:gd name="connsiteX7" fmla="*/ 690113 w 1552754"/>
                    <a:gd name="connsiteY7" fmla="*/ 2415395 h 2415397"/>
                    <a:gd name="connsiteX8" fmla="*/ 854015 w 1552754"/>
                    <a:gd name="connsiteY8" fmla="*/ 2415397 h 2415397"/>
                    <a:gd name="connsiteX9" fmla="*/ 1130061 w 1552754"/>
                    <a:gd name="connsiteY9" fmla="*/ 1423359 h 2415397"/>
                    <a:gd name="connsiteX10" fmla="*/ 1362973 w 1552754"/>
                    <a:gd name="connsiteY10" fmla="*/ 2380890 h 2415397"/>
                    <a:gd name="connsiteX11" fmla="*/ 1552754 w 1552754"/>
                    <a:gd name="connsiteY11" fmla="*/ 2389516 h 2415397"/>
                    <a:gd name="connsiteX12" fmla="*/ 1112807 w 1552754"/>
                    <a:gd name="connsiteY12" fmla="*/ 0 h 2415397"/>
                    <a:gd name="connsiteX13" fmla="*/ 974784 w 1552754"/>
                    <a:gd name="connsiteY13" fmla="*/ 8627 h 2415397"/>
                    <a:gd name="connsiteX0" fmla="*/ 974784 w 1552754"/>
                    <a:gd name="connsiteY0" fmla="*/ 8627 h 2432648"/>
                    <a:gd name="connsiteX1" fmla="*/ 543463 w 1552754"/>
                    <a:gd name="connsiteY1" fmla="*/ 552090 h 2432648"/>
                    <a:gd name="connsiteX2" fmla="*/ 0 w 1552754"/>
                    <a:gd name="connsiteY2" fmla="*/ 715992 h 2432648"/>
                    <a:gd name="connsiteX3" fmla="*/ 112143 w 1552754"/>
                    <a:gd name="connsiteY3" fmla="*/ 802256 h 2432648"/>
                    <a:gd name="connsiteX4" fmla="*/ 681486 w 1552754"/>
                    <a:gd name="connsiteY4" fmla="*/ 664233 h 2432648"/>
                    <a:gd name="connsiteX5" fmla="*/ 888520 w 1552754"/>
                    <a:gd name="connsiteY5" fmla="*/ 552090 h 2432648"/>
                    <a:gd name="connsiteX6" fmla="*/ 923025 w 1552754"/>
                    <a:gd name="connsiteY6" fmla="*/ 1147314 h 2432648"/>
                    <a:gd name="connsiteX7" fmla="*/ 690113 w 1552754"/>
                    <a:gd name="connsiteY7" fmla="*/ 2415395 h 2432648"/>
                    <a:gd name="connsiteX8" fmla="*/ 854015 w 1552754"/>
                    <a:gd name="connsiteY8" fmla="*/ 2415397 h 2432648"/>
                    <a:gd name="connsiteX9" fmla="*/ 1130061 w 1552754"/>
                    <a:gd name="connsiteY9" fmla="*/ 1423359 h 2432648"/>
                    <a:gd name="connsiteX10" fmla="*/ 1345720 w 1552754"/>
                    <a:gd name="connsiteY10" fmla="*/ 2432648 h 2432648"/>
                    <a:gd name="connsiteX11" fmla="*/ 1552754 w 1552754"/>
                    <a:gd name="connsiteY11" fmla="*/ 2389516 h 2432648"/>
                    <a:gd name="connsiteX12" fmla="*/ 1112807 w 1552754"/>
                    <a:gd name="connsiteY12" fmla="*/ 0 h 2432648"/>
                    <a:gd name="connsiteX13" fmla="*/ 974784 w 1552754"/>
                    <a:gd name="connsiteY13" fmla="*/ 8627 h 2432648"/>
                    <a:gd name="connsiteX0" fmla="*/ 974784 w 1483743"/>
                    <a:gd name="connsiteY0" fmla="*/ 8627 h 2432648"/>
                    <a:gd name="connsiteX1" fmla="*/ 543463 w 1483743"/>
                    <a:gd name="connsiteY1" fmla="*/ 552090 h 2432648"/>
                    <a:gd name="connsiteX2" fmla="*/ 0 w 1483743"/>
                    <a:gd name="connsiteY2" fmla="*/ 715992 h 2432648"/>
                    <a:gd name="connsiteX3" fmla="*/ 112143 w 1483743"/>
                    <a:gd name="connsiteY3" fmla="*/ 802256 h 2432648"/>
                    <a:gd name="connsiteX4" fmla="*/ 681486 w 1483743"/>
                    <a:gd name="connsiteY4" fmla="*/ 664233 h 2432648"/>
                    <a:gd name="connsiteX5" fmla="*/ 888520 w 1483743"/>
                    <a:gd name="connsiteY5" fmla="*/ 552090 h 2432648"/>
                    <a:gd name="connsiteX6" fmla="*/ 923025 w 1483743"/>
                    <a:gd name="connsiteY6" fmla="*/ 1147314 h 2432648"/>
                    <a:gd name="connsiteX7" fmla="*/ 690113 w 1483743"/>
                    <a:gd name="connsiteY7" fmla="*/ 2415395 h 2432648"/>
                    <a:gd name="connsiteX8" fmla="*/ 854015 w 1483743"/>
                    <a:gd name="connsiteY8" fmla="*/ 2415397 h 2432648"/>
                    <a:gd name="connsiteX9" fmla="*/ 1130061 w 1483743"/>
                    <a:gd name="connsiteY9" fmla="*/ 1423359 h 2432648"/>
                    <a:gd name="connsiteX10" fmla="*/ 1345720 w 1483743"/>
                    <a:gd name="connsiteY10" fmla="*/ 2432648 h 2432648"/>
                    <a:gd name="connsiteX11" fmla="*/ 1483743 w 1483743"/>
                    <a:gd name="connsiteY11" fmla="*/ 2424022 h 2432648"/>
                    <a:gd name="connsiteX12" fmla="*/ 1112807 w 1483743"/>
                    <a:gd name="connsiteY12" fmla="*/ 0 h 2432648"/>
                    <a:gd name="connsiteX13" fmla="*/ 974784 w 1483743"/>
                    <a:gd name="connsiteY13" fmla="*/ 8627 h 2432648"/>
                    <a:gd name="connsiteX0" fmla="*/ 974784 w 1483743"/>
                    <a:gd name="connsiteY0" fmla="*/ 0 h 2424021"/>
                    <a:gd name="connsiteX1" fmla="*/ 543463 w 1483743"/>
                    <a:gd name="connsiteY1" fmla="*/ 543463 h 2424021"/>
                    <a:gd name="connsiteX2" fmla="*/ 0 w 1483743"/>
                    <a:gd name="connsiteY2" fmla="*/ 707365 h 2424021"/>
                    <a:gd name="connsiteX3" fmla="*/ 112143 w 1483743"/>
                    <a:gd name="connsiteY3" fmla="*/ 793629 h 2424021"/>
                    <a:gd name="connsiteX4" fmla="*/ 681486 w 1483743"/>
                    <a:gd name="connsiteY4" fmla="*/ 655606 h 2424021"/>
                    <a:gd name="connsiteX5" fmla="*/ 888520 w 1483743"/>
                    <a:gd name="connsiteY5" fmla="*/ 543463 h 2424021"/>
                    <a:gd name="connsiteX6" fmla="*/ 923025 w 1483743"/>
                    <a:gd name="connsiteY6" fmla="*/ 1138687 h 2424021"/>
                    <a:gd name="connsiteX7" fmla="*/ 690113 w 1483743"/>
                    <a:gd name="connsiteY7" fmla="*/ 2406768 h 2424021"/>
                    <a:gd name="connsiteX8" fmla="*/ 854015 w 1483743"/>
                    <a:gd name="connsiteY8" fmla="*/ 2406770 h 2424021"/>
                    <a:gd name="connsiteX9" fmla="*/ 1130061 w 1483743"/>
                    <a:gd name="connsiteY9" fmla="*/ 1414732 h 2424021"/>
                    <a:gd name="connsiteX10" fmla="*/ 1345720 w 1483743"/>
                    <a:gd name="connsiteY10" fmla="*/ 2424021 h 2424021"/>
                    <a:gd name="connsiteX11" fmla="*/ 1483743 w 1483743"/>
                    <a:gd name="connsiteY11" fmla="*/ 2415395 h 2424021"/>
                    <a:gd name="connsiteX12" fmla="*/ 1086928 w 1483743"/>
                    <a:gd name="connsiteY12" fmla="*/ 51758 h 2424021"/>
                    <a:gd name="connsiteX13" fmla="*/ 974784 w 1483743"/>
                    <a:gd name="connsiteY13" fmla="*/ 0 h 2424021"/>
                    <a:gd name="connsiteX0" fmla="*/ 974784 w 1483743"/>
                    <a:gd name="connsiteY0" fmla="*/ 0 h 2380889"/>
                    <a:gd name="connsiteX1" fmla="*/ 543463 w 1483743"/>
                    <a:gd name="connsiteY1" fmla="*/ 500331 h 2380889"/>
                    <a:gd name="connsiteX2" fmla="*/ 0 w 1483743"/>
                    <a:gd name="connsiteY2" fmla="*/ 664233 h 2380889"/>
                    <a:gd name="connsiteX3" fmla="*/ 112143 w 1483743"/>
                    <a:gd name="connsiteY3" fmla="*/ 750497 h 2380889"/>
                    <a:gd name="connsiteX4" fmla="*/ 681486 w 1483743"/>
                    <a:gd name="connsiteY4" fmla="*/ 612474 h 2380889"/>
                    <a:gd name="connsiteX5" fmla="*/ 888520 w 1483743"/>
                    <a:gd name="connsiteY5" fmla="*/ 500331 h 2380889"/>
                    <a:gd name="connsiteX6" fmla="*/ 923025 w 1483743"/>
                    <a:gd name="connsiteY6" fmla="*/ 1095555 h 2380889"/>
                    <a:gd name="connsiteX7" fmla="*/ 690113 w 1483743"/>
                    <a:gd name="connsiteY7" fmla="*/ 2363636 h 2380889"/>
                    <a:gd name="connsiteX8" fmla="*/ 854015 w 1483743"/>
                    <a:gd name="connsiteY8" fmla="*/ 2363638 h 2380889"/>
                    <a:gd name="connsiteX9" fmla="*/ 1130061 w 1483743"/>
                    <a:gd name="connsiteY9" fmla="*/ 1371600 h 2380889"/>
                    <a:gd name="connsiteX10" fmla="*/ 1345720 w 1483743"/>
                    <a:gd name="connsiteY10" fmla="*/ 2380889 h 2380889"/>
                    <a:gd name="connsiteX11" fmla="*/ 1483743 w 1483743"/>
                    <a:gd name="connsiteY11" fmla="*/ 2372263 h 2380889"/>
                    <a:gd name="connsiteX12" fmla="*/ 1086928 w 1483743"/>
                    <a:gd name="connsiteY12" fmla="*/ 8626 h 2380889"/>
                    <a:gd name="connsiteX13" fmla="*/ 974784 w 1483743"/>
                    <a:gd name="connsiteY13" fmla="*/ 0 h 2380889"/>
                    <a:gd name="connsiteX0" fmla="*/ 974784 w 1483743"/>
                    <a:gd name="connsiteY0" fmla="*/ 0 h 2380889"/>
                    <a:gd name="connsiteX1" fmla="*/ 655606 w 1483743"/>
                    <a:gd name="connsiteY1" fmla="*/ 474452 h 2380889"/>
                    <a:gd name="connsiteX2" fmla="*/ 0 w 1483743"/>
                    <a:gd name="connsiteY2" fmla="*/ 664233 h 2380889"/>
                    <a:gd name="connsiteX3" fmla="*/ 112143 w 1483743"/>
                    <a:gd name="connsiteY3" fmla="*/ 750497 h 2380889"/>
                    <a:gd name="connsiteX4" fmla="*/ 681486 w 1483743"/>
                    <a:gd name="connsiteY4" fmla="*/ 612474 h 2380889"/>
                    <a:gd name="connsiteX5" fmla="*/ 888520 w 1483743"/>
                    <a:gd name="connsiteY5" fmla="*/ 500331 h 2380889"/>
                    <a:gd name="connsiteX6" fmla="*/ 923025 w 1483743"/>
                    <a:gd name="connsiteY6" fmla="*/ 1095555 h 2380889"/>
                    <a:gd name="connsiteX7" fmla="*/ 690113 w 1483743"/>
                    <a:gd name="connsiteY7" fmla="*/ 2363636 h 2380889"/>
                    <a:gd name="connsiteX8" fmla="*/ 854015 w 1483743"/>
                    <a:gd name="connsiteY8" fmla="*/ 2363638 h 2380889"/>
                    <a:gd name="connsiteX9" fmla="*/ 1130061 w 1483743"/>
                    <a:gd name="connsiteY9" fmla="*/ 1371600 h 2380889"/>
                    <a:gd name="connsiteX10" fmla="*/ 1345720 w 1483743"/>
                    <a:gd name="connsiteY10" fmla="*/ 2380889 h 2380889"/>
                    <a:gd name="connsiteX11" fmla="*/ 1483743 w 1483743"/>
                    <a:gd name="connsiteY11" fmla="*/ 2372263 h 2380889"/>
                    <a:gd name="connsiteX12" fmla="*/ 1086928 w 1483743"/>
                    <a:gd name="connsiteY12" fmla="*/ 8626 h 2380889"/>
                    <a:gd name="connsiteX13" fmla="*/ 974784 w 1483743"/>
                    <a:gd name="connsiteY13" fmla="*/ 0 h 2380889"/>
                    <a:gd name="connsiteX0" fmla="*/ 974784 w 1483743"/>
                    <a:gd name="connsiteY0" fmla="*/ 0 h 2380889"/>
                    <a:gd name="connsiteX1" fmla="*/ 655606 w 1483743"/>
                    <a:gd name="connsiteY1" fmla="*/ 474452 h 2380889"/>
                    <a:gd name="connsiteX2" fmla="*/ 77638 w 1483743"/>
                    <a:gd name="connsiteY2" fmla="*/ 638354 h 2380889"/>
                    <a:gd name="connsiteX3" fmla="*/ 0 w 1483743"/>
                    <a:gd name="connsiteY3" fmla="*/ 664233 h 2380889"/>
                    <a:gd name="connsiteX4" fmla="*/ 112143 w 1483743"/>
                    <a:gd name="connsiteY4" fmla="*/ 750497 h 2380889"/>
                    <a:gd name="connsiteX5" fmla="*/ 681486 w 1483743"/>
                    <a:gd name="connsiteY5" fmla="*/ 612474 h 2380889"/>
                    <a:gd name="connsiteX6" fmla="*/ 888520 w 1483743"/>
                    <a:gd name="connsiteY6" fmla="*/ 500331 h 2380889"/>
                    <a:gd name="connsiteX7" fmla="*/ 923025 w 1483743"/>
                    <a:gd name="connsiteY7" fmla="*/ 1095555 h 2380889"/>
                    <a:gd name="connsiteX8" fmla="*/ 690113 w 1483743"/>
                    <a:gd name="connsiteY8" fmla="*/ 2363636 h 2380889"/>
                    <a:gd name="connsiteX9" fmla="*/ 854015 w 1483743"/>
                    <a:gd name="connsiteY9" fmla="*/ 2363638 h 2380889"/>
                    <a:gd name="connsiteX10" fmla="*/ 1130061 w 1483743"/>
                    <a:gd name="connsiteY10" fmla="*/ 1371600 h 2380889"/>
                    <a:gd name="connsiteX11" fmla="*/ 1345720 w 1483743"/>
                    <a:gd name="connsiteY11" fmla="*/ 2380889 h 2380889"/>
                    <a:gd name="connsiteX12" fmla="*/ 1483743 w 1483743"/>
                    <a:gd name="connsiteY12" fmla="*/ 2372263 h 2380889"/>
                    <a:gd name="connsiteX13" fmla="*/ 1086928 w 1483743"/>
                    <a:gd name="connsiteY13" fmla="*/ 8626 h 2380889"/>
                    <a:gd name="connsiteX14" fmla="*/ 974784 w 1483743"/>
                    <a:gd name="connsiteY14" fmla="*/ 0 h 2380889"/>
                    <a:gd name="connsiteX0" fmla="*/ 974784 w 1483743"/>
                    <a:gd name="connsiteY0" fmla="*/ 0 h 2380889"/>
                    <a:gd name="connsiteX1" fmla="*/ 655606 w 1483743"/>
                    <a:gd name="connsiteY1" fmla="*/ 474452 h 2380889"/>
                    <a:gd name="connsiteX2" fmla="*/ 77638 w 1483743"/>
                    <a:gd name="connsiteY2" fmla="*/ 638354 h 2380889"/>
                    <a:gd name="connsiteX3" fmla="*/ 0 w 1483743"/>
                    <a:gd name="connsiteY3" fmla="*/ 664233 h 2380889"/>
                    <a:gd name="connsiteX4" fmla="*/ 112143 w 1483743"/>
                    <a:gd name="connsiteY4" fmla="*/ 750497 h 2380889"/>
                    <a:gd name="connsiteX5" fmla="*/ 681486 w 1483743"/>
                    <a:gd name="connsiteY5" fmla="*/ 612474 h 2380889"/>
                    <a:gd name="connsiteX6" fmla="*/ 888520 w 1483743"/>
                    <a:gd name="connsiteY6" fmla="*/ 500331 h 2380889"/>
                    <a:gd name="connsiteX7" fmla="*/ 923025 w 1483743"/>
                    <a:gd name="connsiteY7" fmla="*/ 1095555 h 2380889"/>
                    <a:gd name="connsiteX8" fmla="*/ 690113 w 1483743"/>
                    <a:gd name="connsiteY8" fmla="*/ 2363636 h 2380889"/>
                    <a:gd name="connsiteX9" fmla="*/ 854015 w 1483743"/>
                    <a:gd name="connsiteY9" fmla="*/ 2363638 h 2380889"/>
                    <a:gd name="connsiteX10" fmla="*/ 1130061 w 1483743"/>
                    <a:gd name="connsiteY10" fmla="*/ 1371600 h 2380889"/>
                    <a:gd name="connsiteX11" fmla="*/ 1345720 w 1483743"/>
                    <a:gd name="connsiteY11" fmla="*/ 2380889 h 2380889"/>
                    <a:gd name="connsiteX12" fmla="*/ 1483743 w 1483743"/>
                    <a:gd name="connsiteY12" fmla="*/ 2372263 h 2380889"/>
                    <a:gd name="connsiteX13" fmla="*/ 1086928 w 1483743"/>
                    <a:gd name="connsiteY13" fmla="*/ 8626 h 2380889"/>
                    <a:gd name="connsiteX14" fmla="*/ 974784 w 1483743"/>
                    <a:gd name="connsiteY14" fmla="*/ 0 h 2380889"/>
                    <a:gd name="connsiteX0" fmla="*/ 974784 w 1483743"/>
                    <a:gd name="connsiteY0" fmla="*/ 0 h 2380889"/>
                    <a:gd name="connsiteX1" fmla="*/ 577968 w 1483743"/>
                    <a:gd name="connsiteY1" fmla="*/ 431320 h 2380889"/>
                    <a:gd name="connsiteX2" fmla="*/ 77638 w 1483743"/>
                    <a:gd name="connsiteY2" fmla="*/ 638354 h 2380889"/>
                    <a:gd name="connsiteX3" fmla="*/ 0 w 1483743"/>
                    <a:gd name="connsiteY3" fmla="*/ 664233 h 2380889"/>
                    <a:gd name="connsiteX4" fmla="*/ 112143 w 1483743"/>
                    <a:gd name="connsiteY4" fmla="*/ 750497 h 2380889"/>
                    <a:gd name="connsiteX5" fmla="*/ 681486 w 1483743"/>
                    <a:gd name="connsiteY5" fmla="*/ 612474 h 2380889"/>
                    <a:gd name="connsiteX6" fmla="*/ 888520 w 1483743"/>
                    <a:gd name="connsiteY6" fmla="*/ 500331 h 2380889"/>
                    <a:gd name="connsiteX7" fmla="*/ 923025 w 1483743"/>
                    <a:gd name="connsiteY7" fmla="*/ 1095555 h 2380889"/>
                    <a:gd name="connsiteX8" fmla="*/ 690113 w 1483743"/>
                    <a:gd name="connsiteY8" fmla="*/ 2363636 h 2380889"/>
                    <a:gd name="connsiteX9" fmla="*/ 854015 w 1483743"/>
                    <a:gd name="connsiteY9" fmla="*/ 2363638 h 2380889"/>
                    <a:gd name="connsiteX10" fmla="*/ 1130061 w 1483743"/>
                    <a:gd name="connsiteY10" fmla="*/ 1371600 h 2380889"/>
                    <a:gd name="connsiteX11" fmla="*/ 1345720 w 1483743"/>
                    <a:gd name="connsiteY11" fmla="*/ 2380889 h 2380889"/>
                    <a:gd name="connsiteX12" fmla="*/ 1483743 w 1483743"/>
                    <a:gd name="connsiteY12" fmla="*/ 2372263 h 2380889"/>
                    <a:gd name="connsiteX13" fmla="*/ 1086928 w 1483743"/>
                    <a:gd name="connsiteY13" fmla="*/ 8626 h 2380889"/>
                    <a:gd name="connsiteX14" fmla="*/ 974784 w 1483743"/>
                    <a:gd name="connsiteY14" fmla="*/ 0 h 2380889"/>
                    <a:gd name="connsiteX0" fmla="*/ 974784 w 1483743"/>
                    <a:gd name="connsiteY0" fmla="*/ 0 h 2380889"/>
                    <a:gd name="connsiteX1" fmla="*/ 577968 w 1483743"/>
                    <a:gd name="connsiteY1" fmla="*/ 431320 h 2380889"/>
                    <a:gd name="connsiteX2" fmla="*/ 0 w 1483743"/>
                    <a:gd name="connsiteY2" fmla="*/ 664233 h 2380889"/>
                    <a:gd name="connsiteX3" fmla="*/ 112143 w 1483743"/>
                    <a:gd name="connsiteY3" fmla="*/ 750497 h 2380889"/>
                    <a:gd name="connsiteX4" fmla="*/ 681486 w 1483743"/>
                    <a:gd name="connsiteY4" fmla="*/ 612474 h 2380889"/>
                    <a:gd name="connsiteX5" fmla="*/ 888520 w 1483743"/>
                    <a:gd name="connsiteY5" fmla="*/ 500331 h 2380889"/>
                    <a:gd name="connsiteX6" fmla="*/ 923025 w 1483743"/>
                    <a:gd name="connsiteY6" fmla="*/ 1095555 h 2380889"/>
                    <a:gd name="connsiteX7" fmla="*/ 690113 w 1483743"/>
                    <a:gd name="connsiteY7" fmla="*/ 2363636 h 2380889"/>
                    <a:gd name="connsiteX8" fmla="*/ 854015 w 1483743"/>
                    <a:gd name="connsiteY8" fmla="*/ 2363638 h 2380889"/>
                    <a:gd name="connsiteX9" fmla="*/ 1130061 w 1483743"/>
                    <a:gd name="connsiteY9" fmla="*/ 1371600 h 2380889"/>
                    <a:gd name="connsiteX10" fmla="*/ 1345720 w 1483743"/>
                    <a:gd name="connsiteY10" fmla="*/ 2380889 h 2380889"/>
                    <a:gd name="connsiteX11" fmla="*/ 1483743 w 1483743"/>
                    <a:gd name="connsiteY11" fmla="*/ 2372263 h 2380889"/>
                    <a:gd name="connsiteX12" fmla="*/ 1086928 w 1483743"/>
                    <a:gd name="connsiteY12" fmla="*/ 8626 h 2380889"/>
                    <a:gd name="connsiteX13" fmla="*/ 974784 w 1483743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52423 w 1406105"/>
                    <a:gd name="connsiteY9" fmla="*/ 1371600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52423 w 1406105"/>
                    <a:gd name="connsiteY9" fmla="*/ 1371600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52423 w 1406105"/>
                    <a:gd name="connsiteY9" fmla="*/ 1371600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52423 w 1406105"/>
                    <a:gd name="connsiteY9" fmla="*/ 1371600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17917 w 1406105"/>
                    <a:gd name="connsiteY9" fmla="*/ 1328468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17917 w 1406105"/>
                    <a:gd name="connsiteY9" fmla="*/ 1328468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17917 w 1406105"/>
                    <a:gd name="connsiteY9" fmla="*/ 1328468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17917 w 1406105"/>
                    <a:gd name="connsiteY9" fmla="*/ 1328468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17917 w 1406105"/>
                    <a:gd name="connsiteY9" fmla="*/ 1328468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17917 w 1406105"/>
                    <a:gd name="connsiteY9" fmla="*/ 1328468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62641 w 1371600"/>
                    <a:gd name="connsiteY0" fmla="*/ 0 h 2380889"/>
                    <a:gd name="connsiteX1" fmla="*/ 465825 w 1371600"/>
                    <a:gd name="connsiteY1" fmla="*/ 431320 h 2380889"/>
                    <a:gd name="connsiteX2" fmla="*/ 319178 w 1371600"/>
                    <a:gd name="connsiteY2" fmla="*/ 560717 h 2380889"/>
                    <a:gd name="connsiteX3" fmla="*/ 0 w 1371600"/>
                    <a:gd name="connsiteY3" fmla="*/ 750497 h 2380889"/>
                    <a:gd name="connsiteX4" fmla="*/ 569343 w 1371600"/>
                    <a:gd name="connsiteY4" fmla="*/ 612474 h 2380889"/>
                    <a:gd name="connsiteX5" fmla="*/ 776377 w 1371600"/>
                    <a:gd name="connsiteY5" fmla="*/ 500331 h 2380889"/>
                    <a:gd name="connsiteX6" fmla="*/ 810882 w 1371600"/>
                    <a:gd name="connsiteY6" fmla="*/ 1095555 h 2380889"/>
                    <a:gd name="connsiteX7" fmla="*/ 577970 w 1371600"/>
                    <a:gd name="connsiteY7" fmla="*/ 2363636 h 2380889"/>
                    <a:gd name="connsiteX8" fmla="*/ 741872 w 1371600"/>
                    <a:gd name="connsiteY8" fmla="*/ 2363638 h 2380889"/>
                    <a:gd name="connsiteX9" fmla="*/ 983412 w 1371600"/>
                    <a:gd name="connsiteY9" fmla="*/ 1328468 h 2380889"/>
                    <a:gd name="connsiteX10" fmla="*/ 1233577 w 1371600"/>
                    <a:gd name="connsiteY10" fmla="*/ 2380889 h 2380889"/>
                    <a:gd name="connsiteX11" fmla="*/ 1371600 w 1371600"/>
                    <a:gd name="connsiteY11" fmla="*/ 2372263 h 2380889"/>
                    <a:gd name="connsiteX12" fmla="*/ 974785 w 1371600"/>
                    <a:gd name="connsiteY12" fmla="*/ 8626 h 2380889"/>
                    <a:gd name="connsiteX13" fmla="*/ 862641 w 1371600"/>
                    <a:gd name="connsiteY13" fmla="*/ 0 h 2380889"/>
                    <a:gd name="connsiteX0" fmla="*/ 862641 w 1371600"/>
                    <a:gd name="connsiteY0" fmla="*/ 0 h 2380889"/>
                    <a:gd name="connsiteX1" fmla="*/ 465825 w 1371600"/>
                    <a:gd name="connsiteY1" fmla="*/ 431320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77969 w 1371600"/>
                    <a:gd name="connsiteY1" fmla="*/ 483078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95223 w 1371600"/>
                    <a:gd name="connsiteY6" fmla="*/ 2346384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95223 w 1371600"/>
                    <a:gd name="connsiteY6" fmla="*/ 2346384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603849 w 1371600"/>
                    <a:gd name="connsiteY6" fmla="*/ 2355010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591783 w 1371600"/>
                    <a:gd name="connsiteY3" fmla="*/ 646133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32475 w 1371600"/>
                    <a:gd name="connsiteY4" fmla="*/ 472282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32475 w 1371600"/>
                    <a:gd name="connsiteY4" fmla="*/ 472282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32475 w 1371600"/>
                    <a:gd name="connsiteY4" fmla="*/ 472282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10035 w 1371600"/>
                    <a:gd name="connsiteY4" fmla="*/ 483502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10035 w 1371600"/>
                    <a:gd name="connsiteY4" fmla="*/ 483502 h 2380889"/>
                    <a:gd name="connsiteX5" fmla="*/ 810882 w 1371600"/>
                    <a:gd name="connsiteY5" fmla="*/ 1095555 h 2380889"/>
                    <a:gd name="connsiteX6" fmla="*/ 606019 w 1371600"/>
                    <a:gd name="connsiteY6" fmla="*/ 2380465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6078"/>
                    <a:gd name="connsiteX1" fmla="*/ 542617 w 1371600"/>
                    <a:gd name="connsiteY1" fmla="*/ 479639 h 2386078"/>
                    <a:gd name="connsiteX2" fmla="*/ 0 w 1371600"/>
                    <a:gd name="connsiteY2" fmla="*/ 750497 h 2386078"/>
                    <a:gd name="connsiteX3" fmla="*/ 619833 w 1371600"/>
                    <a:gd name="connsiteY3" fmla="*/ 612474 h 2386078"/>
                    <a:gd name="connsiteX4" fmla="*/ 810035 w 1371600"/>
                    <a:gd name="connsiteY4" fmla="*/ 483502 h 2386078"/>
                    <a:gd name="connsiteX5" fmla="*/ 810882 w 1371600"/>
                    <a:gd name="connsiteY5" fmla="*/ 1095555 h 2386078"/>
                    <a:gd name="connsiteX6" fmla="*/ 606019 w 1371600"/>
                    <a:gd name="connsiteY6" fmla="*/ 2380465 h 2386078"/>
                    <a:gd name="connsiteX7" fmla="*/ 741872 w 1371600"/>
                    <a:gd name="connsiteY7" fmla="*/ 2386078 h 2386078"/>
                    <a:gd name="connsiteX8" fmla="*/ 1026544 w 1371600"/>
                    <a:gd name="connsiteY8" fmla="*/ 1345720 h 2386078"/>
                    <a:gd name="connsiteX9" fmla="*/ 1233577 w 1371600"/>
                    <a:gd name="connsiteY9" fmla="*/ 2380889 h 2386078"/>
                    <a:gd name="connsiteX10" fmla="*/ 1371600 w 1371600"/>
                    <a:gd name="connsiteY10" fmla="*/ 2372263 h 2386078"/>
                    <a:gd name="connsiteX11" fmla="*/ 974785 w 1371600"/>
                    <a:gd name="connsiteY11" fmla="*/ 8626 h 2386078"/>
                    <a:gd name="connsiteX12" fmla="*/ 862641 w 1371600"/>
                    <a:gd name="connsiteY12" fmla="*/ 0 h 2386078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10035 w 1371600"/>
                    <a:gd name="connsiteY4" fmla="*/ 483502 h 2380889"/>
                    <a:gd name="connsiteX5" fmla="*/ 810882 w 1371600"/>
                    <a:gd name="connsiteY5" fmla="*/ 1095555 h 2380889"/>
                    <a:gd name="connsiteX6" fmla="*/ 606019 w 1371600"/>
                    <a:gd name="connsiteY6" fmla="*/ 2380465 h 2380889"/>
                    <a:gd name="connsiteX7" fmla="*/ 747482 w 1371600"/>
                    <a:gd name="connsiteY7" fmla="*/ 238046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10035 w 1371600"/>
                    <a:gd name="connsiteY4" fmla="*/ 483502 h 2380889"/>
                    <a:gd name="connsiteX5" fmla="*/ 810882 w 1371600"/>
                    <a:gd name="connsiteY5" fmla="*/ 1095555 h 2380889"/>
                    <a:gd name="connsiteX6" fmla="*/ 606019 w 1371600"/>
                    <a:gd name="connsiteY6" fmla="*/ 2380465 h 2380889"/>
                    <a:gd name="connsiteX7" fmla="*/ 747482 w 1371600"/>
                    <a:gd name="connsiteY7" fmla="*/ 238046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10035 w 1371600"/>
                    <a:gd name="connsiteY4" fmla="*/ 483502 h 2380889"/>
                    <a:gd name="connsiteX5" fmla="*/ 810882 w 1371600"/>
                    <a:gd name="connsiteY5" fmla="*/ 1095555 h 2380889"/>
                    <a:gd name="connsiteX6" fmla="*/ 606019 w 1371600"/>
                    <a:gd name="connsiteY6" fmla="*/ 2380465 h 2380889"/>
                    <a:gd name="connsiteX7" fmla="*/ 747482 w 1371600"/>
                    <a:gd name="connsiteY7" fmla="*/ 238046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7210"/>
                    <a:gd name="connsiteY0" fmla="*/ 0 h 2380889"/>
                    <a:gd name="connsiteX1" fmla="*/ 542617 w 1377210"/>
                    <a:gd name="connsiteY1" fmla="*/ 479639 h 2380889"/>
                    <a:gd name="connsiteX2" fmla="*/ 0 w 1377210"/>
                    <a:gd name="connsiteY2" fmla="*/ 750497 h 2380889"/>
                    <a:gd name="connsiteX3" fmla="*/ 619833 w 1377210"/>
                    <a:gd name="connsiteY3" fmla="*/ 612474 h 2380889"/>
                    <a:gd name="connsiteX4" fmla="*/ 810035 w 1377210"/>
                    <a:gd name="connsiteY4" fmla="*/ 483502 h 2380889"/>
                    <a:gd name="connsiteX5" fmla="*/ 810882 w 1377210"/>
                    <a:gd name="connsiteY5" fmla="*/ 1095555 h 2380889"/>
                    <a:gd name="connsiteX6" fmla="*/ 606019 w 1377210"/>
                    <a:gd name="connsiteY6" fmla="*/ 2380465 h 2380889"/>
                    <a:gd name="connsiteX7" fmla="*/ 747482 w 1377210"/>
                    <a:gd name="connsiteY7" fmla="*/ 2380468 h 2380889"/>
                    <a:gd name="connsiteX8" fmla="*/ 1026544 w 1377210"/>
                    <a:gd name="connsiteY8" fmla="*/ 1345720 h 2380889"/>
                    <a:gd name="connsiteX9" fmla="*/ 1233577 w 1377210"/>
                    <a:gd name="connsiteY9" fmla="*/ 2380889 h 2380889"/>
                    <a:gd name="connsiteX10" fmla="*/ 1377210 w 1377210"/>
                    <a:gd name="connsiteY10" fmla="*/ 2377873 h 2380889"/>
                    <a:gd name="connsiteX11" fmla="*/ 974785 w 1377210"/>
                    <a:gd name="connsiteY11" fmla="*/ 8626 h 2380889"/>
                    <a:gd name="connsiteX12" fmla="*/ 862641 w 1377210"/>
                    <a:gd name="connsiteY12" fmla="*/ 0 h 2380889"/>
                    <a:gd name="connsiteX0" fmla="*/ 862641 w 1377210"/>
                    <a:gd name="connsiteY0" fmla="*/ 0 h 2380889"/>
                    <a:gd name="connsiteX1" fmla="*/ 542617 w 1377210"/>
                    <a:gd name="connsiteY1" fmla="*/ 479639 h 2380889"/>
                    <a:gd name="connsiteX2" fmla="*/ 165490 w 1377210"/>
                    <a:gd name="connsiteY2" fmla="*/ 658782 h 2380889"/>
                    <a:gd name="connsiteX3" fmla="*/ 0 w 1377210"/>
                    <a:gd name="connsiteY3" fmla="*/ 750497 h 2380889"/>
                    <a:gd name="connsiteX4" fmla="*/ 619833 w 1377210"/>
                    <a:gd name="connsiteY4" fmla="*/ 612474 h 2380889"/>
                    <a:gd name="connsiteX5" fmla="*/ 810035 w 1377210"/>
                    <a:gd name="connsiteY5" fmla="*/ 483502 h 2380889"/>
                    <a:gd name="connsiteX6" fmla="*/ 810882 w 1377210"/>
                    <a:gd name="connsiteY6" fmla="*/ 1095555 h 2380889"/>
                    <a:gd name="connsiteX7" fmla="*/ 606019 w 1377210"/>
                    <a:gd name="connsiteY7" fmla="*/ 2380465 h 2380889"/>
                    <a:gd name="connsiteX8" fmla="*/ 747482 w 1377210"/>
                    <a:gd name="connsiteY8" fmla="*/ 2380468 h 2380889"/>
                    <a:gd name="connsiteX9" fmla="*/ 1026544 w 1377210"/>
                    <a:gd name="connsiteY9" fmla="*/ 1345720 h 2380889"/>
                    <a:gd name="connsiteX10" fmla="*/ 1233577 w 1377210"/>
                    <a:gd name="connsiteY10" fmla="*/ 2380889 h 2380889"/>
                    <a:gd name="connsiteX11" fmla="*/ 1377210 w 1377210"/>
                    <a:gd name="connsiteY11" fmla="*/ 2377873 h 2380889"/>
                    <a:gd name="connsiteX12" fmla="*/ 974785 w 1377210"/>
                    <a:gd name="connsiteY12" fmla="*/ 8626 h 2380889"/>
                    <a:gd name="connsiteX13" fmla="*/ 862641 w 1377210"/>
                    <a:gd name="connsiteY13" fmla="*/ 0 h 2380889"/>
                    <a:gd name="connsiteX0" fmla="*/ 862641 w 1377210"/>
                    <a:gd name="connsiteY0" fmla="*/ 0 h 2380889"/>
                    <a:gd name="connsiteX1" fmla="*/ 542617 w 1377210"/>
                    <a:gd name="connsiteY1" fmla="*/ 479639 h 2380889"/>
                    <a:gd name="connsiteX2" fmla="*/ 47684 w 1377210"/>
                    <a:gd name="connsiteY2" fmla="*/ 670001 h 2380889"/>
                    <a:gd name="connsiteX3" fmla="*/ 0 w 1377210"/>
                    <a:gd name="connsiteY3" fmla="*/ 750497 h 2380889"/>
                    <a:gd name="connsiteX4" fmla="*/ 619833 w 1377210"/>
                    <a:gd name="connsiteY4" fmla="*/ 612474 h 2380889"/>
                    <a:gd name="connsiteX5" fmla="*/ 810035 w 1377210"/>
                    <a:gd name="connsiteY5" fmla="*/ 483502 h 2380889"/>
                    <a:gd name="connsiteX6" fmla="*/ 810882 w 1377210"/>
                    <a:gd name="connsiteY6" fmla="*/ 1095555 h 2380889"/>
                    <a:gd name="connsiteX7" fmla="*/ 606019 w 1377210"/>
                    <a:gd name="connsiteY7" fmla="*/ 2380465 h 2380889"/>
                    <a:gd name="connsiteX8" fmla="*/ 747482 w 1377210"/>
                    <a:gd name="connsiteY8" fmla="*/ 2380468 h 2380889"/>
                    <a:gd name="connsiteX9" fmla="*/ 1026544 w 1377210"/>
                    <a:gd name="connsiteY9" fmla="*/ 1345720 h 2380889"/>
                    <a:gd name="connsiteX10" fmla="*/ 1233577 w 1377210"/>
                    <a:gd name="connsiteY10" fmla="*/ 2380889 h 2380889"/>
                    <a:gd name="connsiteX11" fmla="*/ 1377210 w 1377210"/>
                    <a:gd name="connsiteY11" fmla="*/ 2377873 h 2380889"/>
                    <a:gd name="connsiteX12" fmla="*/ 974785 w 1377210"/>
                    <a:gd name="connsiteY12" fmla="*/ 8626 h 2380889"/>
                    <a:gd name="connsiteX13" fmla="*/ 862641 w 1377210"/>
                    <a:gd name="connsiteY13" fmla="*/ 0 h 2380889"/>
                    <a:gd name="connsiteX0" fmla="*/ 814957 w 1329526"/>
                    <a:gd name="connsiteY0" fmla="*/ 0 h 2380889"/>
                    <a:gd name="connsiteX1" fmla="*/ 494933 w 1329526"/>
                    <a:gd name="connsiteY1" fmla="*/ 479639 h 2380889"/>
                    <a:gd name="connsiteX2" fmla="*/ 0 w 1329526"/>
                    <a:gd name="connsiteY2" fmla="*/ 670001 h 2380889"/>
                    <a:gd name="connsiteX3" fmla="*/ 30854 w 1329526"/>
                    <a:gd name="connsiteY3" fmla="*/ 744887 h 2380889"/>
                    <a:gd name="connsiteX4" fmla="*/ 572149 w 1329526"/>
                    <a:gd name="connsiteY4" fmla="*/ 612474 h 2380889"/>
                    <a:gd name="connsiteX5" fmla="*/ 762351 w 1329526"/>
                    <a:gd name="connsiteY5" fmla="*/ 483502 h 2380889"/>
                    <a:gd name="connsiteX6" fmla="*/ 763198 w 1329526"/>
                    <a:gd name="connsiteY6" fmla="*/ 1095555 h 2380889"/>
                    <a:gd name="connsiteX7" fmla="*/ 558335 w 1329526"/>
                    <a:gd name="connsiteY7" fmla="*/ 2380465 h 2380889"/>
                    <a:gd name="connsiteX8" fmla="*/ 699798 w 1329526"/>
                    <a:gd name="connsiteY8" fmla="*/ 2380468 h 2380889"/>
                    <a:gd name="connsiteX9" fmla="*/ 978860 w 1329526"/>
                    <a:gd name="connsiteY9" fmla="*/ 1345720 h 2380889"/>
                    <a:gd name="connsiteX10" fmla="*/ 1185893 w 1329526"/>
                    <a:gd name="connsiteY10" fmla="*/ 2380889 h 2380889"/>
                    <a:gd name="connsiteX11" fmla="*/ 1329526 w 1329526"/>
                    <a:gd name="connsiteY11" fmla="*/ 2377873 h 2380889"/>
                    <a:gd name="connsiteX12" fmla="*/ 927101 w 1329526"/>
                    <a:gd name="connsiteY12" fmla="*/ 8626 h 2380889"/>
                    <a:gd name="connsiteX13" fmla="*/ 814957 w 1329526"/>
                    <a:gd name="connsiteY13" fmla="*/ 0 h 2380889"/>
                    <a:gd name="connsiteX0" fmla="*/ 814957 w 1329526"/>
                    <a:gd name="connsiteY0" fmla="*/ 0 h 2380889"/>
                    <a:gd name="connsiteX1" fmla="*/ 494933 w 1329526"/>
                    <a:gd name="connsiteY1" fmla="*/ 479639 h 2380889"/>
                    <a:gd name="connsiteX2" fmla="*/ 0 w 1329526"/>
                    <a:gd name="connsiteY2" fmla="*/ 670001 h 2380889"/>
                    <a:gd name="connsiteX3" fmla="*/ 30854 w 1329526"/>
                    <a:gd name="connsiteY3" fmla="*/ 744887 h 2380889"/>
                    <a:gd name="connsiteX4" fmla="*/ 572149 w 1329526"/>
                    <a:gd name="connsiteY4" fmla="*/ 612474 h 2380889"/>
                    <a:gd name="connsiteX5" fmla="*/ 762351 w 1329526"/>
                    <a:gd name="connsiteY5" fmla="*/ 483502 h 2380889"/>
                    <a:gd name="connsiteX6" fmla="*/ 763198 w 1329526"/>
                    <a:gd name="connsiteY6" fmla="*/ 1095555 h 2380889"/>
                    <a:gd name="connsiteX7" fmla="*/ 558335 w 1329526"/>
                    <a:gd name="connsiteY7" fmla="*/ 2380465 h 2380889"/>
                    <a:gd name="connsiteX8" fmla="*/ 699798 w 1329526"/>
                    <a:gd name="connsiteY8" fmla="*/ 2380468 h 2380889"/>
                    <a:gd name="connsiteX9" fmla="*/ 962030 w 1329526"/>
                    <a:gd name="connsiteY9" fmla="*/ 1407428 h 2380889"/>
                    <a:gd name="connsiteX10" fmla="*/ 1185893 w 1329526"/>
                    <a:gd name="connsiteY10" fmla="*/ 2380889 h 2380889"/>
                    <a:gd name="connsiteX11" fmla="*/ 1329526 w 1329526"/>
                    <a:gd name="connsiteY11" fmla="*/ 2377873 h 2380889"/>
                    <a:gd name="connsiteX12" fmla="*/ 927101 w 1329526"/>
                    <a:gd name="connsiteY12" fmla="*/ 8626 h 2380889"/>
                    <a:gd name="connsiteX13" fmla="*/ 814957 w 1329526"/>
                    <a:gd name="connsiteY13" fmla="*/ 0 h 2380889"/>
                    <a:gd name="connsiteX0" fmla="*/ 814957 w 1329526"/>
                    <a:gd name="connsiteY0" fmla="*/ 0 h 2380889"/>
                    <a:gd name="connsiteX1" fmla="*/ 494933 w 1329526"/>
                    <a:gd name="connsiteY1" fmla="*/ 479639 h 2380889"/>
                    <a:gd name="connsiteX2" fmla="*/ 0 w 1329526"/>
                    <a:gd name="connsiteY2" fmla="*/ 670001 h 2380889"/>
                    <a:gd name="connsiteX3" fmla="*/ 30854 w 1329526"/>
                    <a:gd name="connsiteY3" fmla="*/ 744887 h 2380889"/>
                    <a:gd name="connsiteX4" fmla="*/ 572149 w 1329526"/>
                    <a:gd name="connsiteY4" fmla="*/ 612474 h 2380889"/>
                    <a:gd name="connsiteX5" fmla="*/ 762351 w 1329526"/>
                    <a:gd name="connsiteY5" fmla="*/ 483502 h 2380889"/>
                    <a:gd name="connsiteX6" fmla="*/ 763198 w 1329526"/>
                    <a:gd name="connsiteY6" fmla="*/ 1095555 h 2380889"/>
                    <a:gd name="connsiteX7" fmla="*/ 558335 w 1329526"/>
                    <a:gd name="connsiteY7" fmla="*/ 2380465 h 2380889"/>
                    <a:gd name="connsiteX8" fmla="*/ 699798 w 1329526"/>
                    <a:gd name="connsiteY8" fmla="*/ 2380468 h 2380889"/>
                    <a:gd name="connsiteX9" fmla="*/ 978859 w 1329526"/>
                    <a:gd name="connsiteY9" fmla="*/ 1418648 h 2380889"/>
                    <a:gd name="connsiteX10" fmla="*/ 1185893 w 1329526"/>
                    <a:gd name="connsiteY10" fmla="*/ 2380889 h 2380889"/>
                    <a:gd name="connsiteX11" fmla="*/ 1329526 w 1329526"/>
                    <a:gd name="connsiteY11" fmla="*/ 2377873 h 2380889"/>
                    <a:gd name="connsiteX12" fmla="*/ 927101 w 1329526"/>
                    <a:gd name="connsiteY12" fmla="*/ 8626 h 2380889"/>
                    <a:gd name="connsiteX13" fmla="*/ 814957 w 1329526"/>
                    <a:gd name="connsiteY13" fmla="*/ 0 h 23808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329526" h="2380889">
                      <a:moveTo>
                        <a:pt x="814957" y="0"/>
                      </a:moveTo>
                      <a:lnTo>
                        <a:pt x="494933" y="479639"/>
                      </a:lnTo>
                      <a:lnTo>
                        <a:pt x="0" y="670001"/>
                      </a:lnTo>
                      <a:lnTo>
                        <a:pt x="30854" y="744887"/>
                      </a:lnTo>
                      <a:lnTo>
                        <a:pt x="572149" y="612474"/>
                      </a:lnTo>
                      <a:lnTo>
                        <a:pt x="762351" y="483502"/>
                      </a:lnTo>
                      <a:cubicBezTo>
                        <a:pt x="794421" y="764187"/>
                        <a:pt x="770396" y="887797"/>
                        <a:pt x="763198" y="1095555"/>
                      </a:cubicBezTo>
                      <a:cubicBezTo>
                        <a:pt x="616550" y="1699404"/>
                        <a:pt x="730862" y="1724858"/>
                        <a:pt x="558335" y="2380465"/>
                      </a:cubicBezTo>
                      <a:lnTo>
                        <a:pt x="699798" y="2380468"/>
                      </a:lnTo>
                      <a:cubicBezTo>
                        <a:pt x="819580" y="2080289"/>
                        <a:pt x="797846" y="1640765"/>
                        <a:pt x="978859" y="1418648"/>
                      </a:cubicBezTo>
                      <a:cubicBezTo>
                        <a:pt x="1157137" y="1864345"/>
                        <a:pt x="1102505" y="2030082"/>
                        <a:pt x="1185893" y="2380889"/>
                      </a:cubicBezTo>
                      <a:lnTo>
                        <a:pt x="1329526" y="2377873"/>
                      </a:lnTo>
                      <a:cubicBezTo>
                        <a:pt x="1110990" y="727352"/>
                        <a:pt x="1344044" y="391063"/>
                        <a:pt x="927101" y="8626"/>
                      </a:cubicBezTo>
                      <a:lnTo>
                        <a:pt x="814957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</p:grpSp>
        <p:grpSp>
          <p:nvGrpSpPr>
            <p:cNvPr id="413" name="群組 412"/>
            <p:cNvGrpSpPr/>
            <p:nvPr/>
          </p:nvGrpSpPr>
          <p:grpSpPr>
            <a:xfrm>
              <a:off x="356067" y="5876761"/>
              <a:ext cx="607621" cy="356618"/>
              <a:chOff x="1684782" y="2683742"/>
              <a:chExt cx="5565258" cy="3266301"/>
            </a:xfrm>
          </p:grpSpPr>
          <p:grpSp>
            <p:nvGrpSpPr>
              <p:cNvPr id="438" name="群組 437"/>
              <p:cNvGrpSpPr/>
              <p:nvPr/>
            </p:nvGrpSpPr>
            <p:grpSpPr>
              <a:xfrm>
                <a:off x="1684782" y="2683742"/>
                <a:ext cx="4978070" cy="3255586"/>
                <a:chOff x="1684782" y="2683742"/>
                <a:chExt cx="4978070" cy="3255586"/>
              </a:xfrm>
            </p:grpSpPr>
            <p:sp>
              <p:nvSpPr>
                <p:cNvPr id="442" name="矩形 5"/>
                <p:cNvSpPr/>
                <p:nvPr/>
              </p:nvSpPr>
              <p:spPr>
                <a:xfrm>
                  <a:off x="1684782" y="4054555"/>
                  <a:ext cx="4978070" cy="856663"/>
                </a:xfrm>
                <a:custGeom>
                  <a:avLst/>
                  <a:gdLst>
                    <a:gd name="connsiteX0" fmla="*/ 0 w 2736386"/>
                    <a:gd name="connsiteY0" fmla="*/ 0 h 570017"/>
                    <a:gd name="connsiteX1" fmla="*/ 2736386 w 2736386"/>
                    <a:gd name="connsiteY1" fmla="*/ 0 h 570017"/>
                    <a:gd name="connsiteX2" fmla="*/ 2736386 w 2736386"/>
                    <a:gd name="connsiteY2" fmla="*/ 570017 h 570017"/>
                    <a:gd name="connsiteX3" fmla="*/ 0 w 2736386"/>
                    <a:gd name="connsiteY3" fmla="*/ 570017 h 570017"/>
                    <a:gd name="connsiteX4" fmla="*/ 0 w 2736386"/>
                    <a:gd name="connsiteY4" fmla="*/ 0 h 570017"/>
                    <a:gd name="connsiteX0" fmla="*/ 0 w 2736386"/>
                    <a:gd name="connsiteY0" fmla="*/ 0 h 570017"/>
                    <a:gd name="connsiteX1" fmla="*/ 2736386 w 2736386"/>
                    <a:gd name="connsiteY1" fmla="*/ 0 h 570017"/>
                    <a:gd name="connsiteX2" fmla="*/ 2736386 w 2736386"/>
                    <a:gd name="connsiteY2" fmla="*/ 570017 h 570017"/>
                    <a:gd name="connsiteX3" fmla="*/ 1521093 w 2736386"/>
                    <a:gd name="connsiteY3" fmla="*/ 558012 h 570017"/>
                    <a:gd name="connsiteX4" fmla="*/ 0 w 2736386"/>
                    <a:gd name="connsiteY4" fmla="*/ 570017 h 570017"/>
                    <a:gd name="connsiteX5" fmla="*/ 0 w 2736386"/>
                    <a:gd name="connsiteY5" fmla="*/ 0 h 570017"/>
                    <a:gd name="connsiteX0" fmla="*/ 0 w 2736386"/>
                    <a:gd name="connsiteY0" fmla="*/ 0 h 570017"/>
                    <a:gd name="connsiteX1" fmla="*/ 2736386 w 2736386"/>
                    <a:gd name="connsiteY1" fmla="*/ 0 h 570017"/>
                    <a:gd name="connsiteX2" fmla="*/ 2736386 w 2736386"/>
                    <a:gd name="connsiteY2" fmla="*/ 570017 h 570017"/>
                    <a:gd name="connsiteX3" fmla="*/ 2174235 w 2736386"/>
                    <a:gd name="connsiteY3" fmla="*/ 567342 h 570017"/>
                    <a:gd name="connsiteX4" fmla="*/ 0 w 2736386"/>
                    <a:gd name="connsiteY4" fmla="*/ 570017 h 570017"/>
                    <a:gd name="connsiteX5" fmla="*/ 0 w 2736386"/>
                    <a:gd name="connsiteY5" fmla="*/ 0 h 570017"/>
                    <a:gd name="connsiteX0" fmla="*/ 0 w 2736386"/>
                    <a:gd name="connsiteY0" fmla="*/ 0 h 570017"/>
                    <a:gd name="connsiteX1" fmla="*/ 2736386 w 2736386"/>
                    <a:gd name="connsiteY1" fmla="*/ 0 h 570017"/>
                    <a:gd name="connsiteX2" fmla="*/ 2727055 w 2736386"/>
                    <a:gd name="connsiteY2" fmla="*/ 374074 h 570017"/>
                    <a:gd name="connsiteX3" fmla="*/ 2174235 w 2736386"/>
                    <a:gd name="connsiteY3" fmla="*/ 567342 h 570017"/>
                    <a:gd name="connsiteX4" fmla="*/ 0 w 2736386"/>
                    <a:gd name="connsiteY4" fmla="*/ 570017 h 570017"/>
                    <a:gd name="connsiteX5" fmla="*/ 0 w 2736386"/>
                    <a:gd name="connsiteY5" fmla="*/ 0 h 570017"/>
                    <a:gd name="connsiteX0" fmla="*/ 0 w 2736386"/>
                    <a:gd name="connsiteY0" fmla="*/ 0 h 570017"/>
                    <a:gd name="connsiteX1" fmla="*/ 2736386 w 2736386"/>
                    <a:gd name="connsiteY1" fmla="*/ 0 h 570017"/>
                    <a:gd name="connsiteX2" fmla="*/ 2736385 w 2736386"/>
                    <a:gd name="connsiteY2" fmla="*/ 383405 h 570017"/>
                    <a:gd name="connsiteX3" fmla="*/ 2174235 w 2736386"/>
                    <a:gd name="connsiteY3" fmla="*/ 567342 h 570017"/>
                    <a:gd name="connsiteX4" fmla="*/ 0 w 2736386"/>
                    <a:gd name="connsiteY4" fmla="*/ 570017 h 570017"/>
                    <a:gd name="connsiteX5" fmla="*/ 0 w 2736386"/>
                    <a:gd name="connsiteY5" fmla="*/ 0 h 5700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736386" h="570017">
                      <a:moveTo>
                        <a:pt x="0" y="0"/>
                      </a:moveTo>
                      <a:lnTo>
                        <a:pt x="2736386" y="0"/>
                      </a:lnTo>
                      <a:cubicBezTo>
                        <a:pt x="2736386" y="127802"/>
                        <a:pt x="2736385" y="255603"/>
                        <a:pt x="2736385" y="383405"/>
                      </a:cubicBezTo>
                      <a:lnTo>
                        <a:pt x="2174235" y="567342"/>
                      </a:lnTo>
                      <a:lnTo>
                        <a:pt x="0" y="57001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 w="1905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443" name="矩形 6"/>
                <p:cNvSpPr/>
                <p:nvPr/>
              </p:nvSpPr>
              <p:spPr>
                <a:xfrm>
                  <a:off x="2225877" y="2683742"/>
                  <a:ext cx="2380816" cy="1370813"/>
                </a:xfrm>
                <a:custGeom>
                  <a:avLst/>
                  <a:gdLst>
                    <a:gd name="connsiteX0" fmla="*/ 0 w 1759103"/>
                    <a:gd name="connsiteY0" fmla="*/ 0 h 912128"/>
                    <a:gd name="connsiteX1" fmla="*/ 1759103 w 1759103"/>
                    <a:gd name="connsiteY1" fmla="*/ 0 h 912128"/>
                    <a:gd name="connsiteX2" fmla="*/ 1759103 w 1759103"/>
                    <a:gd name="connsiteY2" fmla="*/ 912128 h 912128"/>
                    <a:gd name="connsiteX3" fmla="*/ 0 w 1759103"/>
                    <a:gd name="connsiteY3" fmla="*/ 912128 h 912128"/>
                    <a:gd name="connsiteX4" fmla="*/ 0 w 1759103"/>
                    <a:gd name="connsiteY4" fmla="*/ 0 h 912128"/>
                    <a:gd name="connsiteX0" fmla="*/ 0 w 1759103"/>
                    <a:gd name="connsiteY0" fmla="*/ 0 h 912128"/>
                    <a:gd name="connsiteX1" fmla="*/ 1432532 w 1759103"/>
                    <a:gd name="connsiteY1" fmla="*/ 0 h 912128"/>
                    <a:gd name="connsiteX2" fmla="*/ 1759103 w 1759103"/>
                    <a:gd name="connsiteY2" fmla="*/ 912128 h 912128"/>
                    <a:gd name="connsiteX3" fmla="*/ 0 w 1759103"/>
                    <a:gd name="connsiteY3" fmla="*/ 912128 h 912128"/>
                    <a:gd name="connsiteX4" fmla="*/ 0 w 1759103"/>
                    <a:gd name="connsiteY4" fmla="*/ 0 h 9121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59103" h="912128">
                      <a:moveTo>
                        <a:pt x="0" y="0"/>
                      </a:moveTo>
                      <a:lnTo>
                        <a:pt x="1432532" y="0"/>
                      </a:lnTo>
                      <a:lnTo>
                        <a:pt x="1759103" y="912128"/>
                      </a:lnTo>
                      <a:lnTo>
                        <a:pt x="0" y="91212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 w="1905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444" name="矩形 443"/>
                <p:cNvSpPr/>
                <p:nvPr/>
              </p:nvSpPr>
              <p:spPr>
                <a:xfrm>
                  <a:off x="2235817" y="4911218"/>
                  <a:ext cx="3344846" cy="102811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905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  <p:grpSp>
            <p:nvGrpSpPr>
              <p:cNvPr id="439" name="群組 438"/>
              <p:cNvGrpSpPr/>
              <p:nvPr/>
            </p:nvGrpSpPr>
            <p:grpSpPr>
              <a:xfrm>
                <a:off x="5690281" y="2719553"/>
                <a:ext cx="1559759" cy="3230490"/>
                <a:chOff x="4162484" y="2957042"/>
                <a:chExt cx="1329526" cy="2753644"/>
              </a:xfrm>
            </p:grpSpPr>
            <p:sp>
              <p:nvSpPr>
                <p:cNvPr id="440" name="橢圓 439"/>
                <p:cNvSpPr/>
                <p:nvPr/>
              </p:nvSpPr>
              <p:spPr>
                <a:xfrm>
                  <a:off x="4784576" y="2957042"/>
                  <a:ext cx="432048" cy="43204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441" name="手繪多邊形 440"/>
                <p:cNvSpPr/>
                <p:nvPr/>
              </p:nvSpPr>
              <p:spPr>
                <a:xfrm>
                  <a:off x="4162484" y="3329797"/>
                  <a:ext cx="1329526" cy="2380889"/>
                </a:xfrm>
                <a:custGeom>
                  <a:avLst/>
                  <a:gdLst>
                    <a:gd name="connsiteX0" fmla="*/ 888520 w 1725283"/>
                    <a:gd name="connsiteY0" fmla="*/ 8627 h 2424023"/>
                    <a:gd name="connsiteX1" fmla="*/ 612475 w 1725283"/>
                    <a:gd name="connsiteY1" fmla="*/ 388189 h 2424023"/>
                    <a:gd name="connsiteX2" fmla="*/ 0 w 1725283"/>
                    <a:gd name="connsiteY2" fmla="*/ 621102 h 2424023"/>
                    <a:gd name="connsiteX3" fmla="*/ 112143 w 1725283"/>
                    <a:gd name="connsiteY3" fmla="*/ 707366 h 2424023"/>
                    <a:gd name="connsiteX4" fmla="*/ 534837 w 1725283"/>
                    <a:gd name="connsiteY4" fmla="*/ 621102 h 2424023"/>
                    <a:gd name="connsiteX5" fmla="*/ 888520 w 1725283"/>
                    <a:gd name="connsiteY5" fmla="*/ 457200 h 2424023"/>
                    <a:gd name="connsiteX6" fmla="*/ 888520 w 1725283"/>
                    <a:gd name="connsiteY6" fmla="*/ 1362974 h 2424023"/>
                    <a:gd name="connsiteX7" fmla="*/ 500332 w 1725283"/>
                    <a:gd name="connsiteY7" fmla="*/ 2346385 h 2424023"/>
                    <a:gd name="connsiteX8" fmla="*/ 621101 w 1725283"/>
                    <a:gd name="connsiteY8" fmla="*/ 2355012 h 2424023"/>
                    <a:gd name="connsiteX9" fmla="*/ 1121434 w 1725283"/>
                    <a:gd name="connsiteY9" fmla="*/ 1423359 h 2424023"/>
                    <a:gd name="connsiteX10" fmla="*/ 1535501 w 1725283"/>
                    <a:gd name="connsiteY10" fmla="*/ 2424023 h 2424023"/>
                    <a:gd name="connsiteX11" fmla="*/ 1725283 w 1725283"/>
                    <a:gd name="connsiteY11" fmla="*/ 2424023 h 2424023"/>
                    <a:gd name="connsiteX12" fmla="*/ 1293962 w 1725283"/>
                    <a:gd name="connsiteY12" fmla="*/ 1224951 h 2424023"/>
                    <a:gd name="connsiteX13" fmla="*/ 1147313 w 1725283"/>
                    <a:gd name="connsiteY13" fmla="*/ 0 h 2424023"/>
                    <a:gd name="connsiteX14" fmla="*/ 888520 w 1725283"/>
                    <a:gd name="connsiteY14" fmla="*/ 8627 h 2424023"/>
                    <a:gd name="connsiteX0" fmla="*/ 888520 w 1725283"/>
                    <a:gd name="connsiteY0" fmla="*/ 8627 h 2424023"/>
                    <a:gd name="connsiteX1" fmla="*/ 612475 w 1725283"/>
                    <a:gd name="connsiteY1" fmla="*/ 388189 h 2424023"/>
                    <a:gd name="connsiteX2" fmla="*/ 0 w 1725283"/>
                    <a:gd name="connsiteY2" fmla="*/ 621102 h 2424023"/>
                    <a:gd name="connsiteX3" fmla="*/ 112143 w 1725283"/>
                    <a:gd name="connsiteY3" fmla="*/ 707366 h 2424023"/>
                    <a:gd name="connsiteX4" fmla="*/ 534837 w 1725283"/>
                    <a:gd name="connsiteY4" fmla="*/ 621102 h 2424023"/>
                    <a:gd name="connsiteX5" fmla="*/ 888520 w 1725283"/>
                    <a:gd name="connsiteY5" fmla="*/ 457200 h 2424023"/>
                    <a:gd name="connsiteX6" fmla="*/ 923025 w 1725283"/>
                    <a:gd name="connsiteY6" fmla="*/ 1052424 h 2424023"/>
                    <a:gd name="connsiteX7" fmla="*/ 500332 w 1725283"/>
                    <a:gd name="connsiteY7" fmla="*/ 2346385 h 2424023"/>
                    <a:gd name="connsiteX8" fmla="*/ 621101 w 1725283"/>
                    <a:gd name="connsiteY8" fmla="*/ 2355012 h 2424023"/>
                    <a:gd name="connsiteX9" fmla="*/ 1121434 w 1725283"/>
                    <a:gd name="connsiteY9" fmla="*/ 1423359 h 2424023"/>
                    <a:gd name="connsiteX10" fmla="*/ 1535501 w 1725283"/>
                    <a:gd name="connsiteY10" fmla="*/ 2424023 h 2424023"/>
                    <a:gd name="connsiteX11" fmla="*/ 1725283 w 1725283"/>
                    <a:gd name="connsiteY11" fmla="*/ 2424023 h 2424023"/>
                    <a:gd name="connsiteX12" fmla="*/ 1293962 w 1725283"/>
                    <a:gd name="connsiteY12" fmla="*/ 1224951 h 2424023"/>
                    <a:gd name="connsiteX13" fmla="*/ 1147313 w 1725283"/>
                    <a:gd name="connsiteY13" fmla="*/ 0 h 2424023"/>
                    <a:gd name="connsiteX14" fmla="*/ 888520 w 1725283"/>
                    <a:gd name="connsiteY14" fmla="*/ 8627 h 2424023"/>
                    <a:gd name="connsiteX0" fmla="*/ 888520 w 1725283"/>
                    <a:gd name="connsiteY0" fmla="*/ 8627 h 2424023"/>
                    <a:gd name="connsiteX1" fmla="*/ 612475 w 1725283"/>
                    <a:gd name="connsiteY1" fmla="*/ 388189 h 2424023"/>
                    <a:gd name="connsiteX2" fmla="*/ 0 w 1725283"/>
                    <a:gd name="connsiteY2" fmla="*/ 621102 h 2424023"/>
                    <a:gd name="connsiteX3" fmla="*/ 112143 w 1725283"/>
                    <a:gd name="connsiteY3" fmla="*/ 707366 h 2424023"/>
                    <a:gd name="connsiteX4" fmla="*/ 534837 w 1725283"/>
                    <a:gd name="connsiteY4" fmla="*/ 621102 h 2424023"/>
                    <a:gd name="connsiteX5" fmla="*/ 888520 w 1725283"/>
                    <a:gd name="connsiteY5" fmla="*/ 457200 h 2424023"/>
                    <a:gd name="connsiteX6" fmla="*/ 923025 w 1725283"/>
                    <a:gd name="connsiteY6" fmla="*/ 1052424 h 2424023"/>
                    <a:gd name="connsiteX7" fmla="*/ 500332 w 1725283"/>
                    <a:gd name="connsiteY7" fmla="*/ 2346385 h 2424023"/>
                    <a:gd name="connsiteX8" fmla="*/ 621101 w 1725283"/>
                    <a:gd name="connsiteY8" fmla="*/ 2355012 h 2424023"/>
                    <a:gd name="connsiteX9" fmla="*/ 1121434 w 1725283"/>
                    <a:gd name="connsiteY9" fmla="*/ 1423359 h 2424023"/>
                    <a:gd name="connsiteX10" fmla="*/ 1535501 w 1725283"/>
                    <a:gd name="connsiteY10" fmla="*/ 2424023 h 2424023"/>
                    <a:gd name="connsiteX11" fmla="*/ 1725283 w 1725283"/>
                    <a:gd name="connsiteY11" fmla="*/ 2424023 h 2424023"/>
                    <a:gd name="connsiteX12" fmla="*/ 1285336 w 1725283"/>
                    <a:gd name="connsiteY12" fmla="*/ 957533 h 2424023"/>
                    <a:gd name="connsiteX13" fmla="*/ 1147313 w 1725283"/>
                    <a:gd name="connsiteY13" fmla="*/ 0 h 2424023"/>
                    <a:gd name="connsiteX14" fmla="*/ 888520 w 1725283"/>
                    <a:gd name="connsiteY14" fmla="*/ 8627 h 2424023"/>
                    <a:gd name="connsiteX0" fmla="*/ 888520 w 1725283"/>
                    <a:gd name="connsiteY0" fmla="*/ 77638 h 2493034"/>
                    <a:gd name="connsiteX1" fmla="*/ 612475 w 1725283"/>
                    <a:gd name="connsiteY1" fmla="*/ 457200 h 2493034"/>
                    <a:gd name="connsiteX2" fmla="*/ 0 w 1725283"/>
                    <a:gd name="connsiteY2" fmla="*/ 690113 h 2493034"/>
                    <a:gd name="connsiteX3" fmla="*/ 112143 w 1725283"/>
                    <a:gd name="connsiteY3" fmla="*/ 776377 h 2493034"/>
                    <a:gd name="connsiteX4" fmla="*/ 534837 w 1725283"/>
                    <a:gd name="connsiteY4" fmla="*/ 690113 h 2493034"/>
                    <a:gd name="connsiteX5" fmla="*/ 888520 w 1725283"/>
                    <a:gd name="connsiteY5" fmla="*/ 526211 h 2493034"/>
                    <a:gd name="connsiteX6" fmla="*/ 923025 w 1725283"/>
                    <a:gd name="connsiteY6" fmla="*/ 1121435 h 2493034"/>
                    <a:gd name="connsiteX7" fmla="*/ 500332 w 1725283"/>
                    <a:gd name="connsiteY7" fmla="*/ 2415396 h 2493034"/>
                    <a:gd name="connsiteX8" fmla="*/ 621101 w 1725283"/>
                    <a:gd name="connsiteY8" fmla="*/ 2424023 h 2493034"/>
                    <a:gd name="connsiteX9" fmla="*/ 1121434 w 1725283"/>
                    <a:gd name="connsiteY9" fmla="*/ 1492370 h 2493034"/>
                    <a:gd name="connsiteX10" fmla="*/ 1535501 w 1725283"/>
                    <a:gd name="connsiteY10" fmla="*/ 2493034 h 2493034"/>
                    <a:gd name="connsiteX11" fmla="*/ 1725283 w 1725283"/>
                    <a:gd name="connsiteY11" fmla="*/ 2493034 h 2493034"/>
                    <a:gd name="connsiteX12" fmla="*/ 1285336 w 1725283"/>
                    <a:gd name="connsiteY12" fmla="*/ 1026544 h 2493034"/>
                    <a:gd name="connsiteX13" fmla="*/ 1104181 w 1725283"/>
                    <a:gd name="connsiteY13" fmla="*/ 0 h 2493034"/>
                    <a:gd name="connsiteX14" fmla="*/ 888520 w 1725283"/>
                    <a:gd name="connsiteY14" fmla="*/ 77638 h 2493034"/>
                    <a:gd name="connsiteX0" fmla="*/ 974784 w 1725283"/>
                    <a:gd name="connsiteY0" fmla="*/ 0 h 2510286"/>
                    <a:gd name="connsiteX1" fmla="*/ 612475 w 1725283"/>
                    <a:gd name="connsiteY1" fmla="*/ 474452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534837 w 1725283"/>
                    <a:gd name="connsiteY4" fmla="*/ 707365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500332 w 1725283"/>
                    <a:gd name="connsiteY7" fmla="*/ 2432648 h 2510286"/>
                    <a:gd name="connsiteX8" fmla="*/ 621101 w 1725283"/>
                    <a:gd name="connsiteY8" fmla="*/ 2441275 h 2510286"/>
                    <a:gd name="connsiteX9" fmla="*/ 1121434 w 1725283"/>
                    <a:gd name="connsiteY9" fmla="*/ 150962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612475 w 1725283"/>
                    <a:gd name="connsiteY1" fmla="*/ 474452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500332 w 1725283"/>
                    <a:gd name="connsiteY7" fmla="*/ 2432648 h 2510286"/>
                    <a:gd name="connsiteX8" fmla="*/ 621101 w 1725283"/>
                    <a:gd name="connsiteY8" fmla="*/ 2441275 h 2510286"/>
                    <a:gd name="connsiteX9" fmla="*/ 1121434 w 1725283"/>
                    <a:gd name="connsiteY9" fmla="*/ 150962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500332 w 1725283"/>
                    <a:gd name="connsiteY7" fmla="*/ 2432648 h 2510286"/>
                    <a:gd name="connsiteX8" fmla="*/ 621101 w 1725283"/>
                    <a:gd name="connsiteY8" fmla="*/ 2441275 h 2510286"/>
                    <a:gd name="connsiteX9" fmla="*/ 1121434 w 1725283"/>
                    <a:gd name="connsiteY9" fmla="*/ 150962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500332 w 1725283"/>
                    <a:gd name="connsiteY7" fmla="*/ 2432648 h 2510286"/>
                    <a:gd name="connsiteX8" fmla="*/ 621101 w 1725283"/>
                    <a:gd name="connsiteY8" fmla="*/ 2441275 h 2510286"/>
                    <a:gd name="connsiteX9" fmla="*/ 1130061 w 1725283"/>
                    <a:gd name="connsiteY9" fmla="*/ 141473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500332 w 1725283"/>
                    <a:gd name="connsiteY7" fmla="*/ 2432648 h 2510286"/>
                    <a:gd name="connsiteX8" fmla="*/ 871267 w 1725283"/>
                    <a:gd name="connsiteY8" fmla="*/ 2475781 h 2510286"/>
                    <a:gd name="connsiteX9" fmla="*/ 1130061 w 1725283"/>
                    <a:gd name="connsiteY9" fmla="*/ 141473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71267 w 1725283"/>
                    <a:gd name="connsiteY8" fmla="*/ 2475781 h 2510286"/>
                    <a:gd name="connsiteX9" fmla="*/ 1130061 w 1725283"/>
                    <a:gd name="connsiteY9" fmla="*/ 141473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54015 w 1725283"/>
                    <a:gd name="connsiteY8" fmla="*/ 2406770 h 2510286"/>
                    <a:gd name="connsiteX9" fmla="*/ 1130061 w 1725283"/>
                    <a:gd name="connsiteY9" fmla="*/ 141473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54015 w 1725283"/>
                    <a:gd name="connsiteY8" fmla="*/ 2406770 h 2510286"/>
                    <a:gd name="connsiteX9" fmla="*/ 1130061 w 1725283"/>
                    <a:gd name="connsiteY9" fmla="*/ 1414732 h 2510286"/>
                    <a:gd name="connsiteX10" fmla="*/ 1362973 w 1725283"/>
                    <a:gd name="connsiteY10" fmla="*/ 2372263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54015 w 1725283"/>
                    <a:gd name="connsiteY8" fmla="*/ 2406770 h 2510286"/>
                    <a:gd name="connsiteX9" fmla="*/ 1130061 w 1725283"/>
                    <a:gd name="connsiteY9" fmla="*/ 1414732 h 2510286"/>
                    <a:gd name="connsiteX10" fmla="*/ 1362973 w 1725283"/>
                    <a:gd name="connsiteY10" fmla="*/ 2372263 h 2510286"/>
                    <a:gd name="connsiteX11" fmla="*/ 1725283 w 1725283"/>
                    <a:gd name="connsiteY11" fmla="*/ 2510286 h 2510286"/>
                    <a:gd name="connsiteX12" fmla="*/ 1509622 w 1725283"/>
                    <a:gd name="connsiteY12" fmla="*/ 2372263 h 2510286"/>
                    <a:gd name="connsiteX13" fmla="*/ 1285336 w 1725283"/>
                    <a:gd name="connsiteY13" fmla="*/ 1043796 h 2510286"/>
                    <a:gd name="connsiteX14" fmla="*/ 1104181 w 1725283"/>
                    <a:gd name="connsiteY14" fmla="*/ 17252 h 2510286"/>
                    <a:gd name="connsiteX15" fmla="*/ 974784 w 1725283"/>
                    <a:gd name="connsiteY15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54015 w 1725283"/>
                    <a:gd name="connsiteY8" fmla="*/ 2406770 h 2510286"/>
                    <a:gd name="connsiteX9" fmla="*/ 1130061 w 1725283"/>
                    <a:gd name="connsiteY9" fmla="*/ 1414732 h 2510286"/>
                    <a:gd name="connsiteX10" fmla="*/ 1362973 w 1725283"/>
                    <a:gd name="connsiteY10" fmla="*/ 2372263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722"/>
                    <a:gd name="connsiteY0" fmla="*/ 0 h 2613483"/>
                    <a:gd name="connsiteX1" fmla="*/ 543463 w 1725722"/>
                    <a:gd name="connsiteY1" fmla="*/ 543463 h 2613483"/>
                    <a:gd name="connsiteX2" fmla="*/ 0 w 1725722"/>
                    <a:gd name="connsiteY2" fmla="*/ 707365 h 2613483"/>
                    <a:gd name="connsiteX3" fmla="*/ 112143 w 1725722"/>
                    <a:gd name="connsiteY3" fmla="*/ 793629 h 2613483"/>
                    <a:gd name="connsiteX4" fmla="*/ 681486 w 1725722"/>
                    <a:gd name="connsiteY4" fmla="*/ 655606 h 2613483"/>
                    <a:gd name="connsiteX5" fmla="*/ 888520 w 1725722"/>
                    <a:gd name="connsiteY5" fmla="*/ 543463 h 2613483"/>
                    <a:gd name="connsiteX6" fmla="*/ 923025 w 1725722"/>
                    <a:gd name="connsiteY6" fmla="*/ 1138687 h 2613483"/>
                    <a:gd name="connsiteX7" fmla="*/ 690113 w 1725722"/>
                    <a:gd name="connsiteY7" fmla="*/ 2406768 h 2613483"/>
                    <a:gd name="connsiteX8" fmla="*/ 854015 w 1725722"/>
                    <a:gd name="connsiteY8" fmla="*/ 2406770 h 2613483"/>
                    <a:gd name="connsiteX9" fmla="*/ 1130061 w 1725722"/>
                    <a:gd name="connsiteY9" fmla="*/ 1414732 h 2613483"/>
                    <a:gd name="connsiteX10" fmla="*/ 1362973 w 1725722"/>
                    <a:gd name="connsiteY10" fmla="*/ 2372263 h 2613483"/>
                    <a:gd name="connsiteX11" fmla="*/ 1725283 w 1725722"/>
                    <a:gd name="connsiteY11" fmla="*/ 2510286 h 2613483"/>
                    <a:gd name="connsiteX12" fmla="*/ 1285336 w 1725722"/>
                    <a:gd name="connsiteY12" fmla="*/ 1043796 h 2613483"/>
                    <a:gd name="connsiteX13" fmla="*/ 1104181 w 1725722"/>
                    <a:gd name="connsiteY13" fmla="*/ 17252 h 2613483"/>
                    <a:gd name="connsiteX14" fmla="*/ 974784 w 1725722"/>
                    <a:gd name="connsiteY14" fmla="*/ 0 h 2613483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54015 w 1725283"/>
                    <a:gd name="connsiteY8" fmla="*/ 2406770 h 2510286"/>
                    <a:gd name="connsiteX9" fmla="*/ 1130061 w 1725283"/>
                    <a:gd name="connsiteY9" fmla="*/ 1414732 h 2510286"/>
                    <a:gd name="connsiteX10" fmla="*/ 1362973 w 1725283"/>
                    <a:gd name="connsiteY10" fmla="*/ 2372263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54015 w 1725283"/>
                    <a:gd name="connsiteY8" fmla="*/ 2406770 h 2510286"/>
                    <a:gd name="connsiteX9" fmla="*/ 1130061 w 1725283"/>
                    <a:gd name="connsiteY9" fmla="*/ 1414732 h 2510286"/>
                    <a:gd name="connsiteX10" fmla="*/ 1362973 w 1725283"/>
                    <a:gd name="connsiteY10" fmla="*/ 2372263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587260"/>
                    <a:gd name="connsiteY0" fmla="*/ 0 h 2406770"/>
                    <a:gd name="connsiteX1" fmla="*/ 543463 w 1587260"/>
                    <a:gd name="connsiteY1" fmla="*/ 543463 h 2406770"/>
                    <a:gd name="connsiteX2" fmla="*/ 0 w 1587260"/>
                    <a:gd name="connsiteY2" fmla="*/ 707365 h 2406770"/>
                    <a:gd name="connsiteX3" fmla="*/ 112143 w 1587260"/>
                    <a:gd name="connsiteY3" fmla="*/ 793629 h 2406770"/>
                    <a:gd name="connsiteX4" fmla="*/ 681486 w 1587260"/>
                    <a:gd name="connsiteY4" fmla="*/ 655606 h 2406770"/>
                    <a:gd name="connsiteX5" fmla="*/ 888520 w 1587260"/>
                    <a:gd name="connsiteY5" fmla="*/ 543463 h 2406770"/>
                    <a:gd name="connsiteX6" fmla="*/ 923025 w 1587260"/>
                    <a:gd name="connsiteY6" fmla="*/ 1138687 h 2406770"/>
                    <a:gd name="connsiteX7" fmla="*/ 690113 w 1587260"/>
                    <a:gd name="connsiteY7" fmla="*/ 2406768 h 2406770"/>
                    <a:gd name="connsiteX8" fmla="*/ 854015 w 1587260"/>
                    <a:gd name="connsiteY8" fmla="*/ 2406770 h 2406770"/>
                    <a:gd name="connsiteX9" fmla="*/ 1130061 w 1587260"/>
                    <a:gd name="connsiteY9" fmla="*/ 1414732 h 2406770"/>
                    <a:gd name="connsiteX10" fmla="*/ 1362973 w 1587260"/>
                    <a:gd name="connsiteY10" fmla="*/ 2372263 h 2406770"/>
                    <a:gd name="connsiteX11" fmla="*/ 1587260 w 1587260"/>
                    <a:gd name="connsiteY11" fmla="*/ 2398142 h 2406770"/>
                    <a:gd name="connsiteX12" fmla="*/ 1285336 w 1587260"/>
                    <a:gd name="connsiteY12" fmla="*/ 1043796 h 2406770"/>
                    <a:gd name="connsiteX13" fmla="*/ 1104181 w 1587260"/>
                    <a:gd name="connsiteY13" fmla="*/ 17252 h 2406770"/>
                    <a:gd name="connsiteX14" fmla="*/ 974784 w 1587260"/>
                    <a:gd name="connsiteY14" fmla="*/ 0 h 2406770"/>
                    <a:gd name="connsiteX0" fmla="*/ 974784 w 1587260"/>
                    <a:gd name="connsiteY0" fmla="*/ 0 h 2406770"/>
                    <a:gd name="connsiteX1" fmla="*/ 543463 w 1587260"/>
                    <a:gd name="connsiteY1" fmla="*/ 543463 h 2406770"/>
                    <a:gd name="connsiteX2" fmla="*/ 0 w 1587260"/>
                    <a:gd name="connsiteY2" fmla="*/ 707365 h 2406770"/>
                    <a:gd name="connsiteX3" fmla="*/ 112143 w 1587260"/>
                    <a:gd name="connsiteY3" fmla="*/ 793629 h 2406770"/>
                    <a:gd name="connsiteX4" fmla="*/ 681486 w 1587260"/>
                    <a:gd name="connsiteY4" fmla="*/ 655606 h 2406770"/>
                    <a:gd name="connsiteX5" fmla="*/ 888520 w 1587260"/>
                    <a:gd name="connsiteY5" fmla="*/ 543463 h 2406770"/>
                    <a:gd name="connsiteX6" fmla="*/ 923025 w 1587260"/>
                    <a:gd name="connsiteY6" fmla="*/ 1138687 h 2406770"/>
                    <a:gd name="connsiteX7" fmla="*/ 690113 w 1587260"/>
                    <a:gd name="connsiteY7" fmla="*/ 2406768 h 2406770"/>
                    <a:gd name="connsiteX8" fmla="*/ 854015 w 1587260"/>
                    <a:gd name="connsiteY8" fmla="*/ 2406770 h 2406770"/>
                    <a:gd name="connsiteX9" fmla="*/ 1130061 w 1587260"/>
                    <a:gd name="connsiteY9" fmla="*/ 1414732 h 2406770"/>
                    <a:gd name="connsiteX10" fmla="*/ 1362973 w 1587260"/>
                    <a:gd name="connsiteY10" fmla="*/ 2372263 h 2406770"/>
                    <a:gd name="connsiteX11" fmla="*/ 1587260 w 1587260"/>
                    <a:gd name="connsiteY11" fmla="*/ 2398142 h 2406770"/>
                    <a:gd name="connsiteX12" fmla="*/ 1285336 w 1587260"/>
                    <a:gd name="connsiteY12" fmla="*/ 1043796 h 2406770"/>
                    <a:gd name="connsiteX13" fmla="*/ 1104181 w 1587260"/>
                    <a:gd name="connsiteY13" fmla="*/ 17252 h 2406770"/>
                    <a:gd name="connsiteX14" fmla="*/ 974784 w 1587260"/>
                    <a:gd name="connsiteY14" fmla="*/ 0 h 2406770"/>
                    <a:gd name="connsiteX0" fmla="*/ 974784 w 1587260"/>
                    <a:gd name="connsiteY0" fmla="*/ 0 h 2406770"/>
                    <a:gd name="connsiteX1" fmla="*/ 543463 w 1587260"/>
                    <a:gd name="connsiteY1" fmla="*/ 543463 h 2406770"/>
                    <a:gd name="connsiteX2" fmla="*/ 0 w 1587260"/>
                    <a:gd name="connsiteY2" fmla="*/ 707365 h 2406770"/>
                    <a:gd name="connsiteX3" fmla="*/ 112143 w 1587260"/>
                    <a:gd name="connsiteY3" fmla="*/ 793629 h 2406770"/>
                    <a:gd name="connsiteX4" fmla="*/ 681486 w 1587260"/>
                    <a:gd name="connsiteY4" fmla="*/ 655606 h 2406770"/>
                    <a:gd name="connsiteX5" fmla="*/ 888520 w 1587260"/>
                    <a:gd name="connsiteY5" fmla="*/ 543463 h 2406770"/>
                    <a:gd name="connsiteX6" fmla="*/ 923025 w 1587260"/>
                    <a:gd name="connsiteY6" fmla="*/ 1138687 h 2406770"/>
                    <a:gd name="connsiteX7" fmla="*/ 690113 w 1587260"/>
                    <a:gd name="connsiteY7" fmla="*/ 2406768 h 2406770"/>
                    <a:gd name="connsiteX8" fmla="*/ 854015 w 1587260"/>
                    <a:gd name="connsiteY8" fmla="*/ 2406770 h 2406770"/>
                    <a:gd name="connsiteX9" fmla="*/ 1130061 w 1587260"/>
                    <a:gd name="connsiteY9" fmla="*/ 1414732 h 2406770"/>
                    <a:gd name="connsiteX10" fmla="*/ 1362973 w 1587260"/>
                    <a:gd name="connsiteY10" fmla="*/ 2372263 h 2406770"/>
                    <a:gd name="connsiteX11" fmla="*/ 1587260 w 1587260"/>
                    <a:gd name="connsiteY11" fmla="*/ 2398142 h 2406770"/>
                    <a:gd name="connsiteX12" fmla="*/ 1285336 w 1587260"/>
                    <a:gd name="connsiteY12" fmla="*/ 1043796 h 2406770"/>
                    <a:gd name="connsiteX13" fmla="*/ 1104181 w 1587260"/>
                    <a:gd name="connsiteY13" fmla="*/ 17252 h 2406770"/>
                    <a:gd name="connsiteX14" fmla="*/ 974784 w 1587260"/>
                    <a:gd name="connsiteY14" fmla="*/ 0 h 2406770"/>
                    <a:gd name="connsiteX0" fmla="*/ 974784 w 1552754"/>
                    <a:gd name="connsiteY0" fmla="*/ 0 h 2406770"/>
                    <a:gd name="connsiteX1" fmla="*/ 543463 w 1552754"/>
                    <a:gd name="connsiteY1" fmla="*/ 543463 h 2406770"/>
                    <a:gd name="connsiteX2" fmla="*/ 0 w 1552754"/>
                    <a:gd name="connsiteY2" fmla="*/ 707365 h 2406770"/>
                    <a:gd name="connsiteX3" fmla="*/ 112143 w 1552754"/>
                    <a:gd name="connsiteY3" fmla="*/ 793629 h 2406770"/>
                    <a:gd name="connsiteX4" fmla="*/ 681486 w 1552754"/>
                    <a:gd name="connsiteY4" fmla="*/ 655606 h 2406770"/>
                    <a:gd name="connsiteX5" fmla="*/ 888520 w 1552754"/>
                    <a:gd name="connsiteY5" fmla="*/ 543463 h 2406770"/>
                    <a:gd name="connsiteX6" fmla="*/ 923025 w 1552754"/>
                    <a:gd name="connsiteY6" fmla="*/ 1138687 h 2406770"/>
                    <a:gd name="connsiteX7" fmla="*/ 690113 w 1552754"/>
                    <a:gd name="connsiteY7" fmla="*/ 2406768 h 2406770"/>
                    <a:gd name="connsiteX8" fmla="*/ 854015 w 1552754"/>
                    <a:gd name="connsiteY8" fmla="*/ 2406770 h 2406770"/>
                    <a:gd name="connsiteX9" fmla="*/ 1130061 w 1552754"/>
                    <a:gd name="connsiteY9" fmla="*/ 1414732 h 2406770"/>
                    <a:gd name="connsiteX10" fmla="*/ 1362973 w 1552754"/>
                    <a:gd name="connsiteY10" fmla="*/ 2372263 h 2406770"/>
                    <a:gd name="connsiteX11" fmla="*/ 1552754 w 1552754"/>
                    <a:gd name="connsiteY11" fmla="*/ 2380889 h 2406770"/>
                    <a:gd name="connsiteX12" fmla="*/ 1285336 w 1552754"/>
                    <a:gd name="connsiteY12" fmla="*/ 1043796 h 2406770"/>
                    <a:gd name="connsiteX13" fmla="*/ 1104181 w 1552754"/>
                    <a:gd name="connsiteY13" fmla="*/ 17252 h 2406770"/>
                    <a:gd name="connsiteX14" fmla="*/ 974784 w 1552754"/>
                    <a:gd name="connsiteY14" fmla="*/ 0 h 2406770"/>
                    <a:gd name="connsiteX0" fmla="*/ 974784 w 1552754"/>
                    <a:gd name="connsiteY0" fmla="*/ 0 h 2406770"/>
                    <a:gd name="connsiteX1" fmla="*/ 543463 w 1552754"/>
                    <a:gd name="connsiteY1" fmla="*/ 543463 h 2406770"/>
                    <a:gd name="connsiteX2" fmla="*/ 0 w 1552754"/>
                    <a:gd name="connsiteY2" fmla="*/ 707365 h 2406770"/>
                    <a:gd name="connsiteX3" fmla="*/ 112143 w 1552754"/>
                    <a:gd name="connsiteY3" fmla="*/ 793629 h 2406770"/>
                    <a:gd name="connsiteX4" fmla="*/ 681486 w 1552754"/>
                    <a:gd name="connsiteY4" fmla="*/ 655606 h 2406770"/>
                    <a:gd name="connsiteX5" fmla="*/ 888520 w 1552754"/>
                    <a:gd name="connsiteY5" fmla="*/ 543463 h 2406770"/>
                    <a:gd name="connsiteX6" fmla="*/ 923025 w 1552754"/>
                    <a:gd name="connsiteY6" fmla="*/ 1138687 h 2406770"/>
                    <a:gd name="connsiteX7" fmla="*/ 690113 w 1552754"/>
                    <a:gd name="connsiteY7" fmla="*/ 2406768 h 2406770"/>
                    <a:gd name="connsiteX8" fmla="*/ 854015 w 1552754"/>
                    <a:gd name="connsiteY8" fmla="*/ 2406770 h 2406770"/>
                    <a:gd name="connsiteX9" fmla="*/ 1130061 w 1552754"/>
                    <a:gd name="connsiteY9" fmla="*/ 1414732 h 2406770"/>
                    <a:gd name="connsiteX10" fmla="*/ 1362973 w 1552754"/>
                    <a:gd name="connsiteY10" fmla="*/ 2372263 h 2406770"/>
                    <a:gd name="connsiteX11" fmla="*/ 1552754 w 1552754"/>
                    <a:gd name="connsiteY11" fmla="*/ 2380889 h 2406770"/>
                    <a:gd name="connsiteX12" fmla="*/ 1104181 w 1552754"/>
                    <a:gd name="connsiteY12" fmla="*/ 17252 h 2406770"/>
                    <a:gd name="connsiteX13" fmla="*/ 974784 w 1552754"/>
                    <a:gd name="connsiteY13" fmla="*/ 0 h 2406770"/>
                    <a:gd name="connsiteX0" fmla="*/ 974784 w 1552754"/>
                    <a:gd name="connsiteY0" fmla="*/ 0 h 2406770"/>
                    <a:gd name="connsiteX1" fmla="*/ 543463 w 1552754"/>
                    <a:gd name="connsiteY1" fmla="*/ 543463 h 2406770"/>
                    <a:gd name="connsiteX2" fmla="*/ 0 w 1552754"/>
                    <a:gd name="connsiteY2" fmla="*/ 707365 h 2406770"/>
                    <a:gd name="connsiteX3" fmla="*/ 112143 w 1552754"/>
                    <a:gd name="connsiteY3" fmla="*/ 793629 h 2406770"/>
                    <a:gd name="connsiteX4" fmla="*/ 681486 w 1552754"/>
                    <a:gd name="connsiteY4" fmla="*/ 655606 h 2406770"/>
                    <a:gd name="connsiteX5" fmla="*/ 888520 w 1552754"/>
                    <a:gd name="connsiteY5" fmla="*/ 543463 h 2406770"/>
                    <a:gd name="connsiteX6" fmla="*/ 923025 w 1552754"/>
                    <a:gd name="connsiteY6" fmla="*/ 1138687 h 2406770"/>
                    <a:gd name="connsiteX7" fmla="*/ 690113 w 1552754"/>
                    <a:gd name="connsiteY7" fmla="*/ 2406768 h 2406770"/>
                    <a:gd name="connsiteX8" fmla="*/ 854015 w 1552754"/>
                    <a:gd name="connsiteY8" fmla="*/ 2406770 h 2406770"/>
                    <a:gd name="connsiteX9" fmla="*/ 1130061 w 1552754"/>
                    <a:gd name="connsiteY9" fmla="*/ 1414732 h 2406770"/>
                    <a:gd name="connsiteX10" fmla="*/ 1362973 w 1552754"/>
                    <a:gd name="connsiteY10" fmla="*/ 2372263 h 2406770"/>
                    <a:gd name="connsiteX11" fmla="*/ 1552754 w 1552754"/>
                    <a:gd name="connsiteY11" fmla="*/ 2380889 h 2406770"/>
                    <a:gd name="connsiteX12" fmla="*/ 1104181 w 1552754"/>
                    <a:gd name="connsiteY12" fmla="*/ 17252 h 2406770"/>
                    <a:gd name="connsiteX13" fmla="*/ 974784 w 1552754"/>
                    <a:gd name="connsiteY13" fmla="*/ 0 h 2406770"/>
                    <a:gd name="connsiteX0" fmla="*/ 974784 w 1552754"/>
                    <a:gd name="connsiteY0" fmla="*/ 51759 h 2458529"/>
                    <a:gd name="connsiteX1" fmla="*/ 543463 w 1552754"/>
                    <a:gd name="connsiteY1" fmla="*/ 595222 h 2458529"/>
                    <a:gd name="connsiteX2" fmla="*/ 0 w 1552754"/>
                    <a:gd name="connsiteY2" fmla="*/ 759124 h 2458529"/>
                    <a:gd name="connsiteX3" fmla="*/ 112143 w 1552754"/>
                    <a:gd name="connsiteY3" fmla="*/ 845388 h 2458529"/>
                    <a:gd name="connsiteX4" fmla="*/ 681486 w 1552754"/>
                    <a:gd name="connsiteY4" fmla="*/ 707365 h 2458529"/>
                    <a:gd name="connsiteX5" fmla="*/ 888520 w 1552754"/>
                    <a:gd name="connsiteY5" fmla="*/ 595222 h 2458529"/>
                    <a:gd name="connsiteX6" fmla="*/ 923025 w 1552754"/>
                    <a:gd name="connsiteY6" fmla="*/ 1190446 h 2458529"/>
                    <a:gd name="connsiteX7" fmla="*/ 690113 w 1552754"/>
                    <a:gd name="connsiteY7" fmla="*/ 2458527 h 2458529"/>
                    <a:gd name="connsiteX8" fmla="*/ 854015 w 1552754"/>
                    <a:gd name="connsiteY8" fmla="*/ 2458529 h 2458529"/>
                    <a:gd name="connsiteX9" fmla="*/ 1130061 w 1552754"/>
                    <a:gd name="connsiteY9" fmla="*/ 1466491 h 2458529"/>
                    <a:gd name="connsiteX10" fmla="*/ 1362973 w 1552754"/>
                    <a:gd name="connsiteY10" fmla="*/ 2424022 h 2458529"/>
                    <a:gd name="connsiteX11" fmla="*/ 1552754 w 1552754"/>
                    <a:gd name="connsiteY11" fmla="*/ 2432648 h 2458529"/>
                    <a:gd name="connsiteX12" fmla="*/ 1052422 w 1552754"/>
                    <a:gd name="connsiteY12" fmla="*/ 0 h 2458529"/>
                    <a:gd name="connsiteX13" fmla="*/ 974784 w 1552754"/>
                    <a:gd name="connsiteY13" fmla="*/ 51759 h 2458529"/>
                    <a:gd name="connsiteX0" fmla="*/ 974784 w 1552754"/>
                    <a:gd name="connsiteY0" fmla="*/ 8627 h 2415397"/>
                    <a:gd name="connsiteX1" fmla="*/ 543463 w 1552754"/>
                    <a:gd name="connsiteY1" fmla="*/ 552090 h 2415397"/>
                    <a:gd name="connsiteX2" fmla="*/ 0 w 1552754"/>
                    <a:gd name="connsiteY2" fmla="*/ 715992 h 2415397"/>
                    <a:gd name="connsiteX3" fmla="*/ 112143 w 1552754"/>
                    <a:gd name="connsiteY3" fmla="*/ 802256 h 2415397"/>
                    <a:gd name="connsiteX4" fmla="*/ 681486 w 1552754"/>
                    <a:gd name="connsiteY4" fmla="*/ 664233 h 2415397"/>
                    <a:gd name="connsiteX5" fmla="*/ 888520 w 1552754"/>
                    <a:gd name="connsiteY5" fmla="*/ 552090 h 2415397"/>
                    <a:gd name="connsiteX6" fmla="*/ 923025 w 1552754"/>
                    <a:gd name="connsiteY6" fmla="*/ 1147314 h 2415397"/>
                    <a:gd name="connsiteX7" fmla="*/ 690113 w 1552754"/>
                    <a:gd name="connsiteY7" fmla="*/ 2415395 h 2415397"/>
                    <a:gd name="connsiteX8" fmla="*/ 854015 w 1552754"/>
                    <a:gd name="connsiteY8" fmla="*/ 2415397 h 2415397"/>
                    <a:gd name="connsiteX9" fmla="*/ 1130061 w 1552754"/>
                    <a:gd name="connsiteY9" fmla="*/ 1423359 h 2415397"/>
                    <a:gd name="connsiteX10" fmla="*/ 1362973 w 1552754"/>
                    <a:gd name="connsiteY10" fmla="*/ 2380890 h 2415397"/>
                    <a:gd name="connsiteX11" fmla="*/ 1552754 w 1552754"/>
                    <a:gd name="connsiteY11" fmla="*/ 2389516 h 2415397"/>
                    <a:gd name="connsiteX12" fmla="*/ 1130060 w 1552754"/>
                    <a:gd name="connsiteY12" fmla="*/ 0 h 2415397"/>
                    <a:gd name="connsiteX13" fmla="*/ 974784 w 1552754"/>
                    <a:gd name="connsiteY13" fmla="*/ 8627 h 2415397"/>
                    <a:gd name="connsiteX0" fmla="*/ 974784 w 1552754"/>
                    <a:gd name="connsiteY0" fmla="*/ 8627 h 2415397"/>
                    <a:gd name="connsiteX1" fmla="*/ 543463 w 1552754"/>
                    <a:gd name="connsiteY1" fmla="*/ 552090 h 2415397"/>
                    <a:gd name="connsiteX2" fmla="*/ 0 w 1552754"/>
                    <a:gd name="connsiteY2" fmla="*/ 715992 h 2415397"/>
                    <a:gd name="connsiteX3" fmla="*/ 112143 w 1552754"/>
                    <a:gd name="connsiteY3" fmla="*/ 802256 h 2415397"/>
                    <a:gd name="connsiteX4" fmla="*/ 681486 w 1552754"/>
                    <a:gd name="connsiteY4" fmla="*/ 664233 h 2415397"/>
                    <a:gd name="connsiteX5" fmla="*/ 888520 w 1552754"/>
                    <a:gd name="connsiteY5" fmla="*/ 552090 h 2415397"/>
                    <a:gd name="connsiteX6" fmla="*/ 923025 w 1552754"/>
                    <a:gd name="connsiteY6" fmla="*/ 1147314 h 2415397"/>
                    <a:gd name="connsiteX7" fmla="*/ 690113 w 1552754"/>
                    <a:gd name="connsiteY7" fmla="*/ 2415395 h 2415397"/>
                    <a:gd name="connsiteX8" fmla="*/ 854015 w 1552754"/>
                    <a:gd name="connsiteY8" fmla="*/ 2415397 h 2415397"/>
                    <a:gd name="connsiteX9" fmla="*/ 1130061 w 1552754"/>
                    <a:gd name="connsiteY9" fmla="*/ 1423359 h 2415397"/>
                    <a:gd name="connsiteX10" fmla="*/ 1362973 w 1552754"/>
                    <a:gd name="connsiteY10" fmla="*/ 2380890 h 2415397"/>
                    <a:gd name="connsiteX11" fmla="*/ 1552754 w 1552754"/>
                    <a:gd name="connsiteY11" fmla="*/ 2389516 h 2415397"/>
                    <a:gd name="connsiteX12" fmla="*/ 1112807 w 1552754"/>
                    <a:gd name="connsiteY12" fmla="*/ 0 h 2415397"/>
                    <a:gd name="connsiteX13" fmla="*/ 974784 w 1552754"/>
                    <a:gd name="connsiteY13" fmla="*/ 8627 h 2415397"/>
                    <a:gd name="connsiteX0" fmla="*/ 974784 w 1552754"/>
                    <a:gd name="connsiteY0" fmla="*/ 8627 h 2432648"/>
                    <a:gd name="connsiteX1" fmla="*/ 543463 w 1552754"/>
                    <a:gd name="connsiteY1" fmla="*/ 552090 h 2432648"/>
                    <a:gd name="connsiteX2" fmla="*/ 0 w 1552754"/>
                    <a:gd name="connsiteY2" fmla="*/ 715992 h 2432648"/>
                    <a:gd name="connsiteX3" fmla="*/ 112143 w 1552754"/>
                    <a:gd name="connsiteY3" fmla="*/ 802256 h 2432648"/>
                    <a:gd name="connsiteX4" fmla="*/ 681486 w 1552754"/>
                    <a:gd name="connsiteY4" fmla="*/ 664233 h 2432648"/>
                    <a:gd name="connsiteX5" fmla="*/ 888520 w 1552754"/>
                    <a:gd name="connsiteY5" fmla="*/ 552090 h 2432648"/>
                    <a:gd name="connsiteX6" fmla="*/ 923025 w 1552754"/>
                    <a:gd name="connsiteY6" fmla="*/ 1147314 h 2432648"/>
                    <a:gd name="connsiteX7" fmla="*/ 690113 w 1552754"/>
                    <a:gd name="connsiteY7" fmla="*/ 2415395 h 2432648"/>
                    <a:gd name="connsiteX8" fmla="*/ 854015 w 1552754"/>
                    <a:gd name="connsiteY8" fmla="*/ 2415397 h 2432648"/>
                    <a:gd name="connsiteX9" fmla="*/ 1130061 w 1552754"/>
                    <a:gd name="connsiteY9" fmla="*/ 1423359 h 2432648"/>
                    <a:gd name="connsiteX10" fmla="*/ 1345720 w 1552754"/>
                    <a:gd name="connsiteY10" fmla="*/ 2432648 h 2432648"/>
                    <a:gd name="connsiteX11" fmla="*/ 1552754 w 1552754"/>
                    <a:gd name="connsiteY11" fmla="*/ 2389516 h 2432648"/>
                    <a:gd name="connsiteX12" fmla="*/ 1112807 w 1552754"/>
                    <a:gd name="connsiteY12" fmla="*/ 0 h 2432648"/>
                    <a:gd name="connsiteX13" fmla="*/ 974784 w 1552754"/>
                    <a:gd name="connsiteY13" fmla="*/ 8627 h 2432648"/>
                    <a:gd name="connsiteX0" fmla="*/ 974784 w 1483743"/>
                    <a:gd name="connsiteY0" fmla="*/ 8627 h 2432648"/>
                    <a:gd name="connsiteX1" fmla="*/ 543463 w 1483743"/>
                    <a:gd name="connsiteY1" fmla="*/ 552090 h 2432648"/>
                    <a:gd name="connsiteX2" fmla="*/ 0 w 1483743"/>
                    <a:gd name="connsiteY2" fmla="*/ 715992 h 2432648"/>
                    <a:gd name="connsiteX3" fmla="*/ 112143 w 1483743"/>
                    <a:gd name="connsiteY3" fmla="*/ 802256 h 2432648"/>
                    <a:gd name="connsiteX4" fmla="*/ 681486 w 1483743"/>
                    <a:gd name="connsiteY4" fmla="*/ 664233 h 2432648"/>
                    <a:gd name="connsiteX5" fmla="*/ 888520 w 1483743"/>
                    <a:gd name="connsiteY5" fmla="*/ 552090 h 2432648"/>
                    <a:gd name="connsiteX6" fmla="*/ 923025 w 1483743"/>
                    <a:gd name="connsiteY6" fmla="*/ 1147314 h 2432648"/>
                    <a:gd name="connsiteX7" fmla="*/ 690113 w 1483743"/>
                    <a:gd name="connsiteY7" fmla="*/ 2415395 h 2432648"/>
                    <a:gd name="connsiteX8" fmla="*/ 854015 w 1483743"/>
                    <a:gd name="connsiteY8" fmla="*/ 2415397 h 2432648"/>
                    <a:gd name="connsiteX9" fmla="*/ 1130061 w 1483743"/>
                    <a:gd name="connsiteY9" fmla="*/ 1423359 h 2432648"/>
                    <a:gd name="connsiteX10" fmla="*/ 1345720 w 1483743"/>
                    <a:gd name="connsiteY10" fmla="*/ 2432648 h 2432648"/>
                    <a:gd name="connsiteX11" fmla="*/ 1483743 w 1483743"/>
                    <a:gd name="connsiteY11" fmla="*/ 2424022 h 2432648"/>
                    <a:gd name="connsiteX12" fmla="*/ 1112807 w 1483743"/>
                    <a:gd name="connsiteY12" fmla="*/ 0 h 2432648"/>
                    <a:gd name="connsiteX13" fmla="*/ 974784 w 1483743"/>
                    <a:gd name="connsiteY13" fmla="*/ 8627 h 2432648"/>
                    <a:gd name="connsiteX0" fmla="*/ 974784 w 1483743"/>
                    <a:gd name="connsiteY0" fmla="*/ 0 h 2424021"/>
                    <a:gd name="connsiteX1" fmla="*/ 543463 w 1483743"/>
                    <a:gd name="connsiteY1" fmla="*/ 543463 h 2424021"/>
                    <a:gd name="connsiteX2" fmla="*/ 0 w 1483743"/>
                    <a:gd name="connsiteY2" fmla="*/ 707365 h 2424021"/>
                    <a:gd name="connsiteX3" fmla="*/ 112143 w 1483743"/>
                    <a:gd name="connsiteY3" fmla="*/ 793629 h 2424021"/>
                    <a:gd name="connsiteX4" fmla="*/ 681486 w 1483743"/>
                    <a:gd name="connsiteY4" fmla="*/ 655606 h 2424021"/>
                    <a:gd name="connsiteX5" fmla="*/ 888520 w 1483743"/>
                    <a:gd name="connsiteY5" fmla="*/ 543463 h 2424021"/>
                    <a:gd name="connsiteX6" fmla="*/ 923025 w 1483743"/>
                    <a:gd name="connsiteY6" fmla="*/ 1138687 h 2424021"/>
                    <a:gd name="connsiteX7" fmla="*/ 690113 w 1483743"/>
                    <a:gd name="connsiteY7" fmla="*/ 2406768 h 2424021"/>
                    <a:gd name="connsiteX8" fmla="*/ 854015 w 1483743"/>
                    <a:gd name="connsiteY8" fmla="*/ 2406770 h 2424021"/>
                    <a:gd name="connsiteX9" fmla="*/ 1130061 w 1483743"/>
                    <a:gd name="connsiteY9" fmla="*/ 1414732 h 2424021"/>
                    <a:gd name="connsiteX10" fmla="*/ 1345720 w 1483743"/>
                    <a:gd name="connsiteY10" fmla="*/ 2424021 h 2424021"/>
                    <a:gd name="connsiteX11" fmla="*/ 1483743 w 1483743"/>
                    <a:gd name="connsiteY11" fmla="*/ 2415395 h 2424021"/>
                    <a:gd name="connsiteX12" fmla="*/ 1086928 w 1483743"/>
                    <a:gd name="connsiteY12" fmla="*/ 51758 h 2424021"/>
                    <a:gd name="connsiteX13" fmla="*/ 974784 w 1483743"/>
                    <a:gd name="connsiteY13" fmla="*/ 0 h 2424021"/>
                    <a:gd name="connsiteX0" fmla="*/ 974784 w 1483743"/>
                    <a:gd name="connsiteY0" fmla="*/ 0 h 2380889"/>
                    <a:gd name="connsiteX1" fmla="*/ 543463 w 1483743"/>
                    <a:gd name="connsiteY1" fmla="*/ 500331 h 2380889"/>
                    <a:gd name="connsiteX2" fmla="*/ 0 w 1483743"/>
                    <a:gd name="connsiteY2" fmla="*/ 664233 h 2380889"/>
                    <a:gd name="connsiteX3" fmla="*/ 112143 w 1483743"/>
                    <a:gd name="connsiteY3" fmla="*/ 750497 h 2380889"/>
                    <a:gd name="connsiteX4" fmla="*/ 681486 w 1483743"/>
                    <a:gd name="connsiteY4" fmla="*/ 612474 h 2380889"/>
                    <a:gd name="connsiteX5" fmla="*/ 888520 w 1483743"/>
                    <a:gd name="connsiteY5" fmla="*/ 500331 h 2380889"/>
                    <a:gd name="connsiteX6" fmla="*/ 923025 w 1483743"/>
                    <a:gd name="connsiteY6" fmla="*/ 1095555 h 2380889"/>
                    <a:gd name="connsiteX7" fmla="*/ 690113 w 1483743"/>
                    <a:gd name="connsiteY7" fmla="*/ 2363636 h 2380889"/>
                    <a:gd name="connsiteX8" fmla="*/ 854015 w 1483743"/>
                    <a:gd name="connsiteY8" fmla="*/ 2363638 h 2380889"/>
                    <a:gd name="connsiteX9" fmla="*/ 1130061 w 1483743"/>
                    <a:gd name="connsiteY9" fmla="*/ 1371600 h 2380889"/>
                    <a:gd name="connsiteX10" fmla="*/ 1345720 w 1483743"/>
                    <a:gd name="connsiteY10" fmla="*/ 2380889 h 2380889"/>
                    <a:gd name="connsiteX11" fmla="*/ 1483743 w 1483743"/>
                    <a:gd name="connsiteY11" fmla="*/ 2372263 h 2380889"/>
                    <a:gd name="connsiteX12" fmla="*/ 1086928 w 1483743"/>
                    <a:gd name="connsiteY12" fmla="*/ 8626 h 2380889"/>
                    <a:gd name="connsiteX13" fmla="*/ 974784 w 1483743"/>
                    <a:gd name="connsiteY13" fmla="*/ 0 h 2380889"/>
                    <a:gd name="connsiteX0" fmla="*/ 974784 w 1483743"/>
                    <a:gd name="connsiteY0" fmla="*/ 0 h 2380889"/>
                    <a:gd name="connsiteX1" fmla="*/ 655606 w 1483743"/>
                    <a:gd name="connsiteY1" fmla="*/ 474452 h 2380889"/>
                    <a:gd name="connsiteX2" fmla="*/ 0 w 1483743"/>
                    <a:gd name="connsiteY2" fmla="*/ 664233 h 2380889"/>
                    <a:gd name="connsiteX3" fmla="*/ 112143 w 1483743"/>
                    <a:gd name="connsiteY3" fmla="*/ 750497 h 2380889"/>
                    <a:gd name="connsiteX4" fmla="*/ 681486 w 1483743"/>
                    <a:gd name="connsiteY4" fmla="*/ 612474 h 2380889"/>
                    <a:gd name="connsiteX5" fmla="*/ 888520 w 1483743"/>
                    <a:gd name="connsiteY5" fmla="*/ 500331 h 2380889"/>
                    <a:gd name="connsiteX6" fmla="*/ 923025 w 1483743"/>
                    <a:gd name="connsiteY6" fmla="*/ 1095555 h 2380889"/>
                    <a:gd name="connsiteX7" fmla="*/ 690113 w 1483743"/>
                    <a:gd name="connsiteY7" fmla="*/ 2363636 h 2380889"/>
                    <a:gd name="connsiteX8" fmla="*/ 854015 w 1483743"/>
                    <a:gd name="connsiteY8" fmla="*/ 2363638 h 2380889"/>
                    <a:gd name="connsiteX9" fmla="*/ 1130061 w 1483743"/>
                    <a:gd name="connsiteY9" fmla="*/ 1371600 h 2380889"/>
                    <a:gd name="connsiteX10" fmla="*/ 1345720 w 1483743"/>
                    <a:gd name="connsiteY10" fmla="*/ 2380889 h 2380889"/>
                    <a:gd name="connsiteX11" fmla="*/ 1483743 w 1483743"/>
                    <a:gd name="connsiteY11" fmla="*/ 2372263 h 2380889"/>
                    <a:gd name="connsiteX12" fmla="*/ 1086928 w 1483743"/>
                    <a:gd name="connsiteY12" fmla="*/ 8626 h 2380889"/>
                    <a:gd name="connsiteX13" fmla="*/ 974784 w 1483743"/>
                    <a:gd name="connsiteY13" fmla="*/ 0 h 2380889"/>
                    <a:gd name="connsiteX0" fmla="*/ 974784 w 1483743"/>
                    <a:gd name="connsiteY0" fmla="*/ 0 h 2380889"/>
                    <a:gd name="connsiteX1" fmla="*/ 655606 w 1483743"/>
                    <a:gd name="connsiteY1" fmla="*/ 474452 h 2380889"/>
                    <a:gd name="connsiteX2" fmla="*/ 77638 w 1483743"/>
                    <a:gd name="connsiteY2" fmla="*/ 638354 h 2380889"/>
                    <a:gd name="connsiteX3" fmla="*/ 0 w 1483743"/>
                    <a:gd name="connsiteY3" fmla="*/ 664233 h 2380889"/>
                    <a:gd name="connsiteX4" fmla="*/ 112143 w 1483743"/>
                    <a:gd name="connsiteY4" fmla="*/ 750497 h 2380889"/>
                    <a:gd name="connsiteX5" fmla="*/ 681486 w 1483743"/>
                    <a:gd name="connsiteY5" fmla="*/ 612474 h 2380889"/>
                    <a:gd name="connsiteX6" fmla="*/ 888520 w 1483743"/>
                    <a:gd name="connsiteY6" fmla="*/ 500331 h 2380889"/>
                    <a:gd name="connsiteX7" fmla="*/ 923025 w 1483743"/>
                    <a:gd name="connsiteY7" fmla="*/ 1095555 h 2380889"/>
                    <a:gd name="connsiteX8" fmla="*/ 690113 w 1483743"/>
                    <a:gd name="connsiteY8" fmla="*/ 2363636 h 2380889"/>
                    <a:gd name="connsiteX9" fmla="*/ 854015 w 1483743"/>
                    <a:gd name="connsiteY9" fmla="*/ 2363638 h 2380889"/>
                    <a:gd name="connsiteX10" fmla="*/ 1130061 w 1483743"/>
                    <a:gd name="connsiteY10" fmla="*/ 1371600 h 2380889"/>
                    <a:gd name="connsiteX11" fmla="*/ 1345720 w 1483743"/>
                    <a:gd name="connsiteY11" fmla="*/ 2380889 h 2380889"/>
                    <a:gd name="connsiteX12" fmla="*/ 1483743 w 1483743"/>
                    <a:gd name="connsiteY12" fmla="*/ 2372263 h 2380889"/>
                    <a:gd name="connsiteX13" fmla="*/ 1086928 w 1483743"/>
                    <a:gd name="connsiteY13" fmla="*/ 8626 h 2380889"/>
                    <a:gd name="connsiteX14" fmla="*/ 974784 w 1483743"/>
                    <a:gd name="connsiteY14" fmla="*/ 0 h 2380889"/>
                    <a:gd name="connsiteX0" fmla="*/ 974784 w 1483743"/>
                    <a:gd name="connsiteY0" fmla="*/ 0 h 2380889"/>
                    <a:gd name="connsiteX1" fmla="*/ 655606 w 1483743"/>
                    <a:gd name="connsiteY1" fmla="*/ 474452 h 2380889"/>
                    <a:gd name="connsiteX2" fmla="*/ 77638 w 1483743"/>
                    <a:gd name="connsiteY2" fmla="*/ 638354 h 2380889"/>
                    <a:gd name="connsiteX3" fmla="*/ 0 w 1483743"/>
                    <a:gd name="connsiteY3" fmla="*/ 664233 h 2380889"/>
                    <a:gd name="connsiteX4" fmla="*/ 112143 w 1483743"/>
                    <a:gd name="connsiteY4" fmla="*/ 750497 h 2380889"/>
                    <a:gd name="connsiteX5" fmla="*/ 681486 w 1483743"/>
                    <a:gd name="connsiteY5" fmla="*/ 612474 h 2380889"/>
                    <a:gd name="connsiteX6" fmla="*/ 888520 w 1483743"/>
                    <a:gd name="connsiteY6" fmla="*/ 500331 h 2380889"/>
                    <a:gd name="connsiteX7" fmla="*/ 923025 w 1483743"/>
                    <a:gd name="connsiteY7" fmla="*/ 1095555 h 2380889"/>
                    <a:gd name="connsiteX8" fmla="*/ 690113 w 1483743"/>
                    <a:gd name="connsiteY8" fmla="*/ 2363636 h 2380889"/>
                    <a:gd name="connsiteX9" fmla="*/ 854015 w 1483743"/>
                    <a:gd name="connsiteY9" fmla="*/ 2363638 h 2380889"/>
                    <a:gd name="connsiteX10" fmla="*/ 1130061 w 1483743"/>
                    <a:gd name="connsiteY10" fmla="*/ 1371600 h 2380889"/>
                    <a:gd name="connsiteX11" fmla="*/ 1345720 w 1483743"/>
                    <a:gd name="connsiteY11" fmla="*/ 2380889 h 2380889"/>
                    <a:gd name="connsiteX12" fmla="*/ 1483743 w 1483743"/>
                    <a:gd name="connsiteY12" fmla="*/ 2372263 h 2380889"/>
                    <a:gd name="connsiteX13" fmla="*/ 1086928 w 1483743"/>
                    <a:gd name="connsiteY13" fmla="*/ 8626 h 2380889"/>
                    <a:gd name="connsiteX14" fmla="*/ 974784 w 1483743"/>
                    <a:gd name="connsiteY14" fmla="*/ 0 h 2380889"/>
                    <a:gd name="connsiteX0" fmla="*/ 974784 w 1483743"/>
                    <a:gd name="connsiteY0" fmla="*/ 0 h 2380889"/>
                    <a:gd name="connsiteX1" fmla="*/ 577968 w 1483743"/>
                    <a:gd name="connsiteY1" fmla="*/ 431320 h 2380889"/>
                    <a:gd name="connsiteX2" fmla="*/ 77638 w 1483743"/>
                    <a:gd name="connsiteY2" fmla="*/ 638354 h 2380889"/>
                    <a:gd name="connsiteX3" fmla="*/ 0 w 1483743"/>
                    <a:gd name="connsiteY3" fmla="*/ 664233 h 2380889"/>
                    <a:gd name="connsiteX4" fmla="*/ 112143 w 1483743"/>
                    <a:gd name="connsiteY4" fmla="*/ 750497 h 2380889"/>
                    <a:gd name="connsiteX5" fmla="*/ 681486 w 1483743"/>
                    <a:gd name="connsiteY5" fmla="*/ 612474 h 2380889"/>
                    <a:gd name="connsiteX6" fmla="*/ 888520 w 1483743"/>
                    <a:gd name="connsiteY6" fmla="*/ 500331 h 2380889"/>
                    <a:gd name="connsiteX7" fmla="*/ 923025 w 1483743"/>
                    <a:gd name="connsiteY7" fmla="*/ 1095555 h 2380889"/>
                    <a:gd name="connsiteX8" fmla="*/ 690113 w 1483743"/>
                    <a:gd name="connsiteY8" fmla="*/ 2363636 h 2380889"/>
                    <a:gd name="connsiteX9" fmla="*/ 854015 w 1483743"/>
                    <a:gd name="connsiteY9" fmla="*/ 2363638 h 2380889"/>
                    <a:gd name="connsiteX10" fmla="*/ 1130061 w 1483743"/>
                    <a:gd name="connsiteY10" fmla="*/ 1371600 h 2380889"/>
                    <a:gd name="connsiteX11" fmla="*/ 1345720 w 1483743"/>
                    <a:gd name="connsiteY11" fmla="*/ 2380889 h 2380889"/>
                    <a:gd name="connsiteX12" fmla="*/ 1483743 w 1483743"/>
                    <a:gd name="connsiteY12" fmla="*/ 2372263 h 2380889"/>
                    <a:gd name="connsiteX13" fmla="*/ 1086928 w 1483743"/>
                    <a:gd name="connsiteY13" fmla="*/ 8626 h 2380889"/>
                    <a:gd name="connsiteX14" fmla="*/ 974784 w 1483743"/>
                    <a:gd name="connsiteY14" fmla="*/ 0 h 2380889"/>
                    <a:gd name="connsiteX0" fmla="*/ 974784 w 1483743"/>
                    <a:gd name="connsiteY0" fmla="*/ 0 h 2380889"/>
                    <a:gd name="connsiteX1" fmla="*/ 577968 w 1483743"/>
                    <a:gd name="connsiteY1" fmla="*/ 431320 h 2380889"/>
                    <a:gd name="connsiteX2" fmla="*/ 0 w 1483743"/>
                    <a:gd name="connsiteY2" fmla="*/ 664233 h 2380889"/>
                    <a:gd name="connsiteX3" fmla="*/ 112143 w 1483743"/>
                    <a:gd name="connsiteY3" fmla="*/ 750497 h 2380889"/>
                    <a:gd name="connsiteX4" fmla="*/ 681486 w 1483743"/>
                    <a:gd name="connsiteY4" fmla="*/ 612474 h 2380889"/>
                    <a:gd name="connsiteX5" fmla="*/ 888520 w 1483743"/>
                    <a:gd name="connsiteY5" fmla="*/ 500331 h 2380889"/>
                    <a:gd name="connsiteX6" fmla="*/ 923025 w 1483743"/>
                    <a:gd name="connsiteY6" fmla="*/ 1095555 h 2380889"/>
                    <a:gd name="connsiteX7" fmla="*/ 690113 w 1483743"/>
                    <a:gd name="connsiteY7" fmla="*/ 2363636 h 2380889"/>
                    <a:gd name="connsiteX8" fmla="*/ 854015 w 1483743"/>
                    <a:gd name="connsiteY8" fmla="*/ 2363638 h 2380889"/>
                    <a:gd name="connsiteX9" fmla="*/ 1130061 w 1483743"/>
                    <a:gd name="connsiteY9" fmla="*/ 1371600 h 2380889"/>
                    <a:gd name="connsiteX10" fmla="*/ 1345720 w 1483743"/>
                    <a:gd name="connsiteY10" fmla="*/ 2380889 h 2380889"/>
                    <a:gd name="connsiteX11" fmla="*/ 1483743 w 1483743"/>
                    <a:gd name="connsiteY11" fmla="*/ 2372263 h 2380889"/>
                    <a:gd name="connsiteX12" fmla="*/ 1086928 w 1483743"/>
                    <a:gd name="connsiteY12" fmla="*/ 8626 h 2380889"/>
                    <a:gd name="connsiteX13" fmla="*/ 974784 w 1483743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52423 w 1406105"/>
                    <a:gd name="connsiteY9" fmla="*/ 1371600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52423 w 1406105"/>
                    <a:gd name="connsiteY9" fmla="*/ 1371600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52423 w 1406105"/>
                    <a:gd name="connsiteY9" fmla="*/ 1371600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52423 w 1406105"/>
                    <a:gd name="connsiteY9" fmla="*/ 1371600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17917 w 1406105"/>
                    <a:gd name="connsiteY9" fmla="*/ 1328468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17917 w 1406105"/>
                    <a:gd name="connsiteY9" fmla="*/ 1328468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17917 w 1406105"/>
                    <a:gd name="connsiteY9" fmla="*/ 1328468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17917 w 1406105"/>
                    <a:gd name="connsiteY9" fmla="*/ 1328468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17917 w 1406105"/>
                    <a:gd name="connsiteY9" fmla="*/ 1328468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17917 w 1406105"/>
                    <a:gd name="connsiteY9" fmla="*/ 1328468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62641 w 1371600"/>
                    <a:gd name="connsiteY0" fmla="*/ 0 h 2380889"/>
                    <a:gd name="connsiteX1" fmla="*/ 465825 w 1371600"/>
                    <a:gd name="connsiteY1" fmla="*/ 431320 h 2380889"/>
                    <a:gd name="connsiteX2" fmla="*/ 319178 w 1371600"/>
                    <a:gd name="connsiteY2" fmla="*/ 560717 h 2380889"/>
                    <a:gd name="connsiteX3" fmla="*/ 0 w 1371600"/>
                    <a:gd name="connsiteY3" fmla="*/ 750497 h 2380889"/>
                    <a:gd name="connsiteX4" fmla="*/ 569343 w 1371600"/>
                    <a:gd name="connsiteY4" fmla="*/ 612474 h 2380889"/>
                    <a:gd name="connsiteX5" fmla="*/ 776377 w 1371600"/>
                    <a:gd name="connsiteY5" fmla="*/ 500331 h 2380889"/>
                    <a:gd name="connsiteX6" fmla="*/ 810882 w 1371600"/>
                    <a:gd name="connsiteY6" fmla="*/ 1095555 h 2380889"/>
                    <a:gd name="connsiteX7" fmla="*/ 577970 w 1371600"/>
                    <a:gd name="connsiteY7" fmla="*/ 2363636 h 2380889"/>
                    <a:gd name="connsiteX8" fmla="*/ 741872 w 1371600"/>
                    <a:gd name="connsiteY8" fmla="*/ 2363638 h 2380889"/>
                    <a:gd name="connsiteX9" fmla="*/ 983412 w 1371600"/>
                    <a:gd name="connsiteY9" fmla="*/ 1328468 h 2380889"/>
                    <a:gd name="connsiteX10" fmla="*/ 1233577 w 1371600"/>
                    <a:gd name="connsiteY10" fmla="*/ 2380889 h 2380889"/>
                    <a:gd name="connsiteX11" fmla="*/ 1371600 w 1371600"/>
                    <a:gd name="connsiteY11" fmla="*/ 2372263 h 2380889"/>
                    <a:gd name="connsiteX12" fmla="*/ 974785 w 1371600"/>
                    <a:gd name="connsiteY12" fmla="*/ 8626 h 2380889"/>
                    <a:gd name="connsiteX13" fmla="*/ 862641 w 1371600"/>
                    <a:gd name="connsiteY13" fmla="*/ 0 h 2380889"/>
                    <a:gd name="connsiteX0" fmla="*/ 862641 w 1371600"/>
                    <a:gd name="connsiteY0" fmla="*/ 0 h 2380889"/>
                    <a:gd name="connsiteX1" fmla="*/ 465825 w 1371600"/>
                    <a:gd name="connsiteY1" fmla="*/ 431320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77969 w 1371600"/>
                    <a:gd name="connsiteY1" fmla="*/ 483078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95223 w 1371600"/>
                    <a:gd name="connsiteY6" fmla="*/ 2346384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95223 w 1371600"/>
                    <a:gd name="connsiteY6" fmla="*/ 2346384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603849 w 1371600"/>
                    <a:gd name="connsiteY6" fmla="*/ 2355010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591783 w 1371600"/>
                    <a:gd name="connsiteY3" fmla="*/ 646133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32475 w 1371600"/>
                    <a:gd name="connsiteY4" fmla="*/ 472282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32475 w 1371600"/>
                    <a:gd name="connsiteY4" fmla="*/ 472282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32475 w 1371600"/>
                    <a:gd name="connsiteY4" fmla="*/ 472282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10035 w 1371600"/>
                    <a:gd name="connsiteY4" fmla="*/ 483502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10035 w 1371600"/>
                    <a:gd name="connsiteY4" fmla="*/ 483502 h 2380889"/>
                    <a:gd name="connsiteX5" fmla="*/ 810882 w 1371600"/>
                    <a:gd name="connsiteY5" fmla="*/ 1095555 h 2380889"/>
                    <a:gd name="connsiteX6" fmla="*/ 606019 w 1371600"/>
                    <a:gd name="connsiteY6" fmla="*/ 2380465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6078"/>
                    <a:gd name="connsiteX1" fmla="*/ 542617 w 1371600"/>
                    <a:gd name="connsiteY1" fmla="*/ 479639 h 2386078"/>
                    <a:gd name="connsiteX2" fmla="*/ 0 w 1371600"/>
                    <a:gd name="connsiteY2" fmla="*/ 750497 h 2386078"/>
                    <a:gd name="connsiteX3" fmla="*/ 619833 w 1371600"/>
                    <a:gd name="connsiteY3" fmla="*/ 612474 h 2386078"/>
                    <a:gd name="connsiteX4" fmla="*/ 810035 w 1371600"/>
                    <a:gd name="connsiteY4" fmla="*/ 483502 h 2386078"/>
                    <a:gd name="connsiteX5" fmla="*/ 810882 w 1371600"/>
                    <a:gd name="connsiteY5" fmla="*/ 1095555 h 2386078"/>
                    <a:gd name="connsiteX6" fmla="*/ 606019 w 1371600"/>
                    <a:gd name="connsiteY6" fmla="*/ 2380465 h 2386078"/>
                    <a:gd name="connsiteX7" fmla="*/ 741872 w 1371600"/>
                    <a:gd name="connsiteY7" fmla="*/ 2386078 h 2386078"/>
                    <a:gd name="connsiteX8" fmla="*/ 1026544 w 1371600"/>
                    <a:gd name="connsiteY8" fmla="*/ 1345720 h 2386078"/>
                    <a:gd name="connsiteX9" fmla="*/ 1233577 w 1371600"/>
                    <a:gd name="connsiteY9" fmla="*/ 2380889 h 2386078"/>
                    <a:gd name="connsiteX10" fmla="*/ 1371600 w 1371600"/>
                    <a:gd name="connsiteY10" fmla="*/ 2372263 h 2386078"/>
                    <a:gd name="connsiteX11" fmla="*/ 974785 w 1371600"/>
                    <a:gd name="connsiteY11" fmla="*/ 8626 h 2386078"/>
                    <a:gd name="connsiteX12" fmla="*/ 862641 w 1371600"/>
                    <a:gd name="connsiteY12" fmla="*/ 0 h 2386078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10035 w 1371600"/>
                    <a:gd name="connsiteY4" fmla="*/ 483502 h 2380889"/>
                    <a:gd name="connsiteX5" fmla="*/ 810882 w 1371600"/>
                    <a:gd name="connsiteY5" fmla="*/ 1095555 h 2380889"/>
                    <a:gd name="connsiteX6" fmla="*/ 606019 w 1371600"/>
                    <a:gd name="connsiteY6" fmla="*/ 2380465 h 2380889"/>
                    <a:gd name="connsiteX7" fmla="*/ 747482 w 1371600"/>
                    <a:gd name="connsiteY7" fmla="*/ 238046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10035 w 1371600"/>
                    <a:gd name="connsiteY4" fmla="*/ 483502 h 2380889"/>
                    <a:gd name="connsiteX5" fmla="*/ 810882 w 1371600"/>
                    <a:gd name="connsiteY5" fmla="*/ 1095555 h 2380889"/>
                    <a:gd name="connsiteX6" fmla="*/ 606019 w 1371600"/>
                    <a:gd name="connsiteY6" fmla="*/ 2380465 h 2380889"/>
                    <a:gd name="connsiteX7" fmla="*/ 747482 w 1371600"/>
                    <a:gd name="connsiteY7" fmla="*/ 238046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10035 w 1371600"/>
                    <a:gd name="connsiteY4" fmla="*/ 483502 h 2380889"/>
                    <a:gd name="connsiteX5" fmla="*/ 810882 w 1371600"/>
                    <a:gd name="connsiteY5" fmla="*/ 1095555 h 2380889"/>
                    <a:gd name="connsiteX6" fmla="*/ 606019 w 1371600"/>
                    <a:gd name="connsiteY6" fmla="*/ 2380465 h 2380889"/>
                    <a:gd name="connsiteX7" fmla="*/ 747482 w 1371600"/>
                    <a:gd name="connsiteY7" fmla="*/ 238046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7210"/>
                    <a:gd name="connsiteY0" fmla="*/ 0 h 2380889"/>
                    <a:gd name="connsiteX1" fmla="*/ 542617 w 1377210"/>
                    <a:gd name="connsiteY1" fmla="*/ 479639 h 2380889"/>
                    <a:gd name="connsiteX2" fmla="*/ 0 w 1377210"/>
                    <a:gd name="connsiteY2" fmla="*/ 750497 h 2380889"/>
                    <a:gd name="connsiteX3" fmla="*/ 619833 w 1377210"/>
                    <a:gd name="connsiteY3" fmla="*/ 612474 h 2380889"/>
                    <a:gd name="connsiteX4" fmla="*/ 810035 w 1377210"/>
                    <a:gd name="connsiteY4" fmla="*/ 483502 h 2380889"/>
                    <a:gd name="connsiteX5" fmla="*/ 810882 w 1377210"/>
                    <a:gd name="connsiteY5" fmla="*/ 1095555 h 2380889"/>
                    <a:gd name="connsiteX6" fmla="*/ 606019 w 1377210"/>
                    <a:gd name="connsiteY6" fmla="*/ 2380465 h 2380889"/>
                    <a:gd name="connsiteX7" fmla="*/ 747482 w 1377210"/>
                    <a:gd name="connsiteY7" fmla="*/ 2380468 h 2380889"/>
                    <a:gd name="connsiteX8" fmla="*/ 1026544 w 1377210"/>
                    <a:gd name="connsiteY8" fmla="*/ 1345720 h 2380889"/>
                    <a:gd name="connsiteX9" fmla="*/ 1233577 w 1377210"/>
                    <a:gd name="connsiteY9" fmla="*/ 2380889 h 2380889"/>
                    <a:gd name="connsiteX10" fmla="*/ 1377210 w 1377210"/>
                    <a:gd name="connsiteY10" fmla="*/ 2377873 h 2380889"/>
                    <a:gd name="connsiteX11" fmla="*/ 974785 w 1377210"/>
                    <a:gd name="connsiteY11" fmla="*/ 8626 h 2380889"/>
                    <a:gd name="connsiteX12" fmla="*/ 862641 w 1377210"/>
                    <a:gd name="connsiteY12" fmla="*/ 0 h 2380889"/>
                    <a:gd name="connsiteX0" fmla="*/ 862641 w 1377210"/>
                    <a:gd name="connsiteY0" fmla="*/ 0 h 2380889"/>
                    <a:gd name="connsiteX1" fmla="*/ 542617 w 1377210"/>
                    <a:gd name="connsiteY1" fmla="*/ 479639 h 2380889"/>
                    <a:gd name="connsiteX2" fmla="*/ 165490 w 1377210"/>
                    <a:gd name="connsiteY2" fmla="*/ 658782 h 2380889"/>
                    <a:gd name="connsiteX3" fmla="*/ 0 w 1377210"/>
                    <a:gd name="connsiteY3" fmla="*/ 750497 h 2380889"/>
                    <a:gd name="connsiteX4" fmla="*/ 619833 w 1377210"/>
                    <a:gd name="connsiteY4" fmla="*/ 612474 h 2380889"/>
                    <a:gd name="connsiteX5" fmla="*/ 810035 w 1377210"/>
                    <a:gd name="connsiteY5" fmla="*/ 483502 h 2380889"/>
                    <a:gd name="connsiteX6" fmla="*/ 810882 w 1377210"/>
                    <a:gd name="connsiteY6" fmla="*/ 1095555 h 2380889"/>
                    <a:gd name="connsiteX7" fmla="*/ 606019 w 1377210"/>
                    <a:gd name="connsiteY7" fmla="*/ 2380465 h 2380889"/>
                    <a:gd name="connsiteX8" fmla="*/ 747482 w 1377210"/>
                    <a:gd name="connsiteY8" fmla="*/ 2380468 h 2380889"/>
                    <a:gd name="connsiteX9" fmla="*/ 1026544 w 1377210"/>
                    <a:gd name="connsiteY9" fmla="*/ 1345720 h 2380889"/>
                    <a:gd name="connsiteX10" fmla="*/ 1233577 w 1377210"/>
                    <a:gd name="connsiteY10" fmla="*/ 2380889 h 2380889"/>
                    <a:gd name="connsiteX11" fmla="*/ 1377210 w 1377210"/>
                    <a:gd name="connsiteY11" fmla="*/ 2377873 h 2380889"/>
                    <a:gd name="connsiteX12" fmla="*/ 974785 w 1377210"/>
                    <a:gd name="connsiteY12" fmla="*/ 8626 h 2380889"/>
                    <a:gd name="connsiteX13" fmla="*/ 862641 w 1377210"/>
                    <a:gd name="connsiteY13" fmla="*/ 0 h 2380889"/>
                    <a:gd name="connsiteX0" fmla="*/ 862641 w 1377210"/>
                    <a:gd name="connsiteY0" fmla="*/ 0 h 2380889"/>
                    <a:gd name="connsiteX1" fmla="*/ 542617 w 1377210"/>
                    <a:gd name="connsiteY1" fmla="*/ 479639 h 2380889"/>
                    <a:gd name="connsiteX2" fmla="*/ 47684 w 1377210"/>
                    <a:gd name="connsiteY2" fmla="*/ 670001 h 2380889"/>
                    <a:gd name="connsiteX3" fmla="*/ 0 w 1377210"/>
                    <a:gd name="connsiteY3" fmla="*/ 750497 h 2380889"/>
                    <a:gd name="connsiteX4" fmla="*/ 619833 w 1377210"/>
                    <a:gd name="connsiteY4" fmla="*/ 612474 h 2380889"/>
                    <a:gd name="connsiteX5" fmla="*/ 810035 w 1377210"/>
                    <a:gd name="connsiteY5" fmla="*/ 483502 h 2380889"/>
                    <a:gd name="connsiteX6" fmla="*/ 810882 w 1377210"/>
                    <a:gd name="connsiteY6" fmla="*/ 1095555 h 2380889"/>
                    <a:gd name="connsiteX7" fmla="*/ 606019 w 1377210"/>
                    <a:gd name="connsiteY7" fmla="*/ 2380465 h 2380889"/>
                    <a:gd name="connsiteX8" fmla="*/ 747482 w 1377210"/>
                    <a:gd name="connsiteY8" fmla="*/ 2380468 h 2380889"/>
                    <a:gd name="connsiteX9" fmla="*/ 1026544 w 1377210"/>
                    <a:gd name="connsiteY9" fmla="*/ 1345720 h 2380889"/>
                    <a:gd name="connsiteX10" fmla="*/ 1233577 w 1377210"/>
                    <a:gd name="connsiteY10" fmla="*/ 2380889 h 2380889"/>
                    <a:gd name="connsiteX11" fmla="*/ 1377210 w 1377210"/>
                    <a:gd name="connsiteY11" fmla="*/ 2377873 h 2380889"/>
                    <a:gd name="connsiteX12" fmla="*/ 974785 w 1377210"/>
                    <a:gd name="connsiteY12" fmla="*/ 8626 h 2380889"/>
                    <a:gd name="connsiteX13" fmla="*/ 862641 w 1377210"/>
                    <a:gd name="connsiteY13" fmla="*/ 0 h 2380889"/>
                    <a:gd name="connsiteX0" fmla="*/ 814957 w 1329526"/>
                    <a:gd name="connsiteY0" fmla="*/ 0 h 2380889"/>
                    <a:gd name="connsiteX1" fmla="*/ 494933 w 1329526"/>
                    <a:gd name="connsiteY1" fmla="*/ 479639 h 2380889"/>
                    <a:gd name="connsiteX2" fmla="*/ 0 w 1329526"/>
                    <a:gd name="connsiteY2" fmla="*/ 670001 h 2380889"/>
                    <a:gd name="connsiteX3" fmla="*/ 30854 w 1329526"/>
                    <a:gd name="connsiteY3" fmla="*/ 744887 h 2380889"/>
                    <a:gd name="connsiteX4" fmla="*/ 572149 w 1329526"/>
                    <a:gd name="connsiteY4" fmla="*/ 612474 h 2380889"/>
                    <a:gd name="connsiteX5" fmla="*/ 762351 w 1329526"/>
                    <a:gd name="connsiteY5" fmla="*/ 483502 h 2380889"/>
                    <a:gd name="connsiteX6" fmla="*/ 763198 w 1329526"/>
                    <a:gd name="connsiteY6" fmla="*/ 1095555 h 2380889"/>
                    <a:gd name="connsiteX7" fmla="*/ 558335 w 1329526"/>
                    <a:gd name="connsiteY7" fmla="*/ 2380465 h 2380889"/>
                    <a:gd name="connsiteX8" fmla="*/ 699798 w 1329526"/>
                    <a:gd name="connsiteY8" fmla="*/ 2380468 h 2380889"/>
                    <a:gd name="connsiteX9" fmla="*/ 978860 w 1329526"/>
                    <a:gd name="connsiteY9" fmla="*/ 1345720 h 2380889"/>
                    <a:gd name="connsiteX10" fmla="*/ 1185893 w 1329526"/>
                    <a:gd name="connsiteY10" fmla="*/ 2380889 h 2380889"/>
                    <a:gd name="connsiteX11" fmla="*/ 1329526 w 1329526"/>
                    <a:gd name="connsiteY11" fmla="*/ 2377873 h 2380889"/>
                    <a:gd name="connsiteX12" fmla="*/ 927101 w 1329526"/>
                    <a:gd name="connsiteY12" fmla="*/ 8626 h 2380889"/>
                    <a:gd name="connsiteX13" fmla="*/ 814957 w 1329526"/>
                    <a:gd name="connsiteY13" fmla="*/ 0 h 2380889"/>
                    <a:gd name="connsiteX0" fmla="*/ 814957 w 1329526"/>
                    <a:gd name="connsiteY0" fmla="*/ 0 h 2380889"/>
                    <a:gd name="connsiteX1" fmla="*/ 494933 w 1329526"/>
                    <a:gd name="connsiteY1" fmla="*/ 479639 h 2380889"/>
                    <a:gd name="connsiteX2" fmla="*/ 0 w 1329526"/>
                    <a:gd name="connsiteY2" fmla="*/ 670001 h 2380889"/>
                    <a:gd name="connsiteX3" fmla="*/ 30854 w 1329526"/>
                    <a:gd name="connsiteY3" fmla="*/ 744887 h 2380889"/>
                    <a:gd name="connsiteX4" fmla="*/ 572149 w 1329526"/>
                    <a:gd name="connsiteY4" fmla="*/ 612474 h 2380889"/>
                    <a:gd name="connsiteX5" fmla="*/ 762351 w 1329526"/>
                    <a:gd name="connsiteY5" fmla="*/ 483502 h 2380889"/>
                    <a:gd name="connsiteX6" fmla="*/ 763198 w 1329526"/>
                    <a:gd name="connsiteY6" fmla="*/ 1095555 h 2380889"/>
                    <a:gd name="connsiteX7" fmla="*/ 558335 w 1329526"/>
                    <a:gd name="connsiteY7" fmla="*/ 2380465 h 2380889"/>
                    <a:gd name="connsiteX8" fmla="*/ 699798 w 1329526"/>
                    <a:gd name="connsiteY8" fmla="*/ 2380468 h 2380889"/>
                    <a:gd name="connsiteX9" fmla="*/ 962030 w 1329526"/>
                    <a:gd name="connsiteY9" fmla="*/ 1407428 h 2380889"/>
                    <a:gd name="connsiteX10" fmla="*/ 1185893 w 1329526"/>
                    <a:gd name="connsiteY10" fmla="*/ 2380889 h 2380889"/>
                    <a:gd name="connsiteX11" fmla="*/ 1329526 w 1329526"/>
                    <a:gd name="connsiteY11" fmla="*/ 2377873 h 2380889"/>
                    <a:gd name="connsiteX12" fmla="*/ 927101 w 1329526"/>
                    <a:gd name="connsiteY12" fmla="*/ 8626 h 2380889"/>
                    <a:gd name="connsiteX13" fmla="*/ 814957 w 1329526"/>
                    <a:gd name="connsiteY13" fmla="*/ 0 h 2380889"/>
                    <a:gd name="connsiteX0" fmla="*/ 814957 w 1329526"/>
                    <a:gd name="connsiteY0" fmla="*/ 0 h 2380889"/>
                    <a:gd name="connsiteX1" fmla="*/ 494933 w 1329526"/>
                    <a:gd name="connsiteY1" fmla="*/ 479639 h 2380889"/>
                    <a:gd name="connsiteX2" fmla="*/ 0 w 1329526"/>
                    <a:gd name="connsiteY2" fmla="*/ 670001 h 2380889"/>
                    <a:gd name="connsiteX3" fmla="*/ 30854 w 1329526"/>
                    <a:gd name="connsiteY3" fmla="*/ 744887 h 2380889"/>
                    <a:gd name="connsiteX4" fmla="*/ 572149 w 1329526"/>
                    <a:gd name="connsiteY4" fmla="*/ 612474 h 2380889"/>
                    <a:gd name="connsiteX5" fmla="*/ 762351 w 1329526"/>
                    <a:gd name="connsiteY5" fmla="*/ 483502 h 2380889"/>
                    <a:gd name="connsiteX6" fmla="*/ 763198 w 1329526"/>
                    <a:gd name="connsiteY6" fmla="*/ 1095555 h 2380889"/>
                    <a:gd name="connsiteX7" fmla="*/ 558335 w 1329526"/>
                    <a:gd name="connsiteY7" fmla="*/ 2380465 h 2380889"/>
                    <a:gd name="connsiteX8" fmla="*/ 699798 w 1329526"/>
                    <a:gd name="connsiteY8" fmla="*/ 2380468 h 2380889"/>
                    <a:gd name="connsiteX9" fmla="*/ 978859 w 1329526"/>
                    <a:gd name="connsiteY9" fmla="*/ 1418648 h 2380889"/>
                    <a:gd name="connsiteX10" fmla="*/ 1185893 w 1329526"/>
                    <a:gd name="connsiteY10" fmla="*/ 2380889 h 2380889"/>
                    <a:gd name="connsiteX11" fmla="*/ 1329526 w 1329526"/>
                    <a:gd name="connsiteY11" fmla="*/ 2377873 h 2380889"/>
                    <a:gd name="connsiteX12" fmla="*/ 927101 w 1329526"/>
                    <a:gd name="connsiteY12" fmla="*/ 8626 h 2380889"/>
                    <a:gd name="connsiteX13" fmla="*/ 814957 w 1329526"/>
                    <a:gd name="connsiteY13" fmla="*/ 0 h 23808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329526" h="2380889">
                      <a:moveTo>
                        <a:pt x="814957" y="0"/>
                      </a:moveTo>
                      <a:lnTo>
                        <a:pt x="494933" y="479639"/>
                      </a:lnTo>
                      <a:lnTo>
                        <a:pt x="0" y="670001"/>
                      </a:lnTo>
                      <a:lnTo>
                        <a:pt x="30854" y="744887"/>
                      </a:lnTo>
                      <a:lnTo>
                        <a:pt x="572149" y="612474"/>
                      </a:lnTo>
                      <a:lnTo>
                        <a:pt x="762351" y="483502"/>
                      </a:lnTo>
                      <a:cubicBezTo>
                        <a:pt x="794421" y="764187"/>
                        <a:pt x="770396" y="887797"/>
                        <a:pt x="763198" y="1095555"/>
                      </a:cubicBezTo>
                      <a:cubicBezTo>
                        <a:pt x="616550" y="1699404"/>
                        <a:pt x="730862" y="1724858"/>
                        <a:pt x="558335" y="2380465"/>
                      </a:cubicBezTo>
                      <a:lnTo>
                        <a:pt x="699798" y="2380468"/>
                      </a:lnTo>
                      <a:cubicBezTo>
                        <a:pt x="819580" y="2080289"/>
                        <a:pt x="797846" y="1640765"/>
                        <a:pt x="978859" y="1418648"/>
                      </a:cubicBezTo>
                      <a:cubicBezTo>
                        <a:pt x="1157137" y="1864345"/>
                        <a:pt x="1102505" y="2030082"/>
                        <a:pt x="1185893" y="2380889"/>
                      </a:cubicBezTo>
                      <a:lnTo>
                        <a:pt x="1329526" y="2377873"/>
                      </a:lnTo>
                      <a:cubicBezTo>
                        <a:pt x="1110990" y="727352"/>
                        <a:pt x="1344044" y="391063"/>
                        <a:pt x="927101" y="8626"/>
                      </a:cubicBezTo>
                      <a:lnTo>
                        <a:pt x="814957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</p:grpSp>
        <p:grpSp>
          <p:nvGrpSpPr>
            <p:cNvPr id="414" name="群組 413"/>
            <p:cNvGrpSpPr/>
            <p:nvPr/>
          </p:nvGrpSpPr>
          <p:grpSpPr>
            <a:xfrm>
              <a:off x="1123818" y="4729447"/>
              <a:ext cx="607621" cy="356618"/>
              <a:chOff x="1684782" y="2683742"/>
              <a:chExt cx="5565258" cy="3266301"/>
            </a:xfrm>
          </p:grpSpPr>
          <p:grpSp>
            <p:nvGrpSpPr>
              <p:cNvPr id="431" name="群組 430"/>
              <p:cNvGrpSpPr/>
              <p:nvPr/>
            </p:nvGrpSpPr>
            <p:grpSpPr>
              <a:xfrm>
                <a:off x="1684782" y="2683742"/>
                <a:ext cx="4978070" cy="3255586"/>
                <a:chOff x="1684782" y="2683742"/>
                <a:chExt cx="4978070" cy="3255586"/>
              </a:xfrm>
            </p:grpSpPr>
            <p:sp>
              <p:nvSpPr>
                <p:cNvPr id="435" name="矩形 5"/>
                <p:cNvSpPr/>
                <p:nvPr/>
              </p:nvSpPr>
              <p:spPr>
                <a:xfrm>
                  <a:off x="1684782" y="4054555"/>
                  <a:ext cx="4978070" cy="856663"/>
                </a:xfrm>
                <a:custGeom>
                  <a:avLst/>
                  <a:gdLst>
                    <a:gd name="connsiteX0" fmla="*/ 0 w 2736386"/>
                    <a:gd name="connsiteY0" fmla="*/ 0 h 570017"/>
                    <a:gd name="connsiteX1" fmla="*/ 2736386 w 2736386"/>
                    <a:gd name="connsiteY1" fmla="*/ 0 h 570017"/>
                    <a:gd name="connsiteX2" fmla="*/ 2736386 w 2736386"/>
                    <a:gd name="connsiteY2" fmla="*/ 570017 h 570017"/>
                    <a:gd name="connsiteX3" fmla="*/ 0 w 2736386"/>
                    <a:gd name="connsiteY3" fmla="*/ 570017 h 570017"/>
                    <a:gd name="connsiteX4" fmla="*/ 0 w 2736386"/>
                    <a:gd name="connsiteY4" fmla="*/ 0 h 570017"/>
                    <a:gd name="connsiteX0" fmla="*/ 0 w 2736386"/>
                    <a:gd name="connsiteY0" fmla="*/ 0 h 570017"/>
                    <a:gd name="connsiteX1" fmla="*/ 2736386 w 2736386"/>
                    <a:gd name="connsiteY1" fmla="*/ 0 h 570017"/>
                    <a:gd name="connsiteX2" fmla="*/ 2736386 w 2736386"/>
                    <a:gd name="connsiteY2" fmla="*/ 570017 h 570017"/>
                    <a:gd name="connsiteX3" fmla="*/ 1521093 w 2736386"/>
                    <a:gd name="connsiteY3" fmla="*/ 558012 h 570017"/>
                    <a:gd name="connsiteX4" fmla="*/ 0 w 2736386"/>
                    <a:gd name="connsiteY4" fmla="*/ 570017 h 570017"/>
                    <a:gd name="connsiteX5" fmla="*/ 0 w 2736386"/>
                    <a:gd name="connsiteY5" fmla="*/ 0 h 570017"/>
                    <a:gd name="connsiteX0" fmla="*/ 0 w 2736386"/>
                    <a:gd name="connsiteY0" fmla="*/ 0 h 570017"/>
                    <a:gd name="connsiteX1" fmla="*/ 2736386 w 2736386"/>
                    <a:gd name="connsiteY1" fmla="*/ 0 h 570017"/>
                    <a:gd name="connsiteX2" fmla="*/ 2736386 w 2736386"/>
                    <a:gd name="connsiteY2" fmla="*/ 570017 h 570017"/>
                    <a:gd name="connsiteX3" fmla="*/ 2174235 w 2736386"/>
                    <a:gd name="connsiteY3" fmla="*/ 567342 h 570017"/>
                    <a:gd name="connsiteX4" fmla="*/ 0 w 2736386"/>
                    <a:gd name="connsiteY4" fmla="*/ 570017 h 570017"/>
                    <a:gd name="connsiteX5" fmla="*/ 0 w 2736386"/>
                    <a:gd name="connsiteY5" fmla="*/ 0 h 570017"/>
                    <a:gd name="connsiteX0" fmla="*/ 0 w 2736386"/>
                    <a:gd name="connsiteY0" fmla="*/ 0 h 570017"/>
                    <a:gd name="connsiteX1" fmla="*/ 2736386 w 2736386"/>
                    <a:gd name="connsiteY1" fmla="*/ 0 h 570017"/>
                    <a:gd name="connsiteX2" fmla="*/ 2727055 w 2736386"/>
                    <a:gd name="connsiteY2" fmla="*/ 374074 h 570017"/>
                    <a:gd name="connsiteX3" fmla="*/ 2174235 w 2736386"/>
                    <a:gd name="connsiteY3" fmla="*/ 567342 h 570017"/>
                    <a:gd name="connsiteX4" fmla="*/ 0 w 2736386"/>
                    <a:gd name="connsiteY4" fmla="*/ 570017 h 570017"/>
                    <a:gd name="connsiteX5" fmla="*/ 0 w 2736386"/>
                    <a:gd name="connsiteY5" fmla="*/ 0 h 570017"/>
                    <a:gd name="connsiteX0" fmla="*/ 0 w 2736386"/>
                    <a:gd name="connsiteY0" fmla="*/ 0 h 570017"/>
                    <a:gd name="connsiteX1" fmla="*/ 2736386 w 2736386"/>
                    <a:gd name="connsiteY1" fmla="*/ 0 h 570017"/>
                    <a:gd name="connsiteX2" fmla="*/ 2736385 w 2736386"/>
                    <a:gd name="connsiteY2" fmla="*/ 383405 h 570017"/>
                    <a:gd name="connsiteX3" fmla="*/ 2174235 w 2736386"/>
                    <a:gd name="connsiteY3" fmla="*/ 567342 h 570017"/>
                    <a:gd name="connsiteX4" fmla="*/ 0 w 2736386"/>
                    <a:gd name="connsiteY4" fmla="*/ 570017 h 570017"/>
                    <a:gd name="connsiteX5" fmla="*/ 0 w 2736386"/>
                    <a:gd name="connsiteY5" fmla="*/ 0 h 5700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736386" h="570017">
                      <a:moveTo>
                        <a:pt x="0" y="0"/>
                      </a:moveTo>
                      <a:lnTo>
                        <a:pt x="2736386" y="0"/>
                      </a:lnTo>
                      <a:cubicBezTo>
                        <a:pt x="2736386" y="127802"/>
                        <a:pt x="2736385" y="255603"/>
                        <a:pt x="2736385" y="383405"/>
                      </a:cubicBezTo>
                      <a:lnTo>
                        <a:pt x="2174235" y="567342"/>
                      </a:lnTo>
                      <a:lnTo>
                        <a:pt x="0" y="57001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 w="1905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436" name="矩形 6"/>
                <p:cNvSpPr/>
                <p:nvPr/>
              </p:nvSpPr>
              <p:spPr>
                <a:xfrm>
                  <a:off x="2225877" y="2683742"/>
                  <a:ext cx="2380816" cy="1370813"/>
                </a:xfrm>
                <a:custGeom>
                  <a:avLst/>
                  <a:gdLst>
                    <a:gd name="connsiteX0" fmla="*/ 0 w 1759103"/>
                    <a:gd name="connsiteY0" fmla="*/ 0 h 912128"/>
                    <a:gd name="connsiteX1" fmla="*/ 1759103 w 1759103"/>
                    <a:gd name="connsiteY1" fmla="*/ 0 h 912128"/>
                    <a:gd name="connsiteX2" fmla="*/ 1759103 w 1759103"/>
                    <a:gd name="connsiteY2" fmla="*/ 912128 h 912128"/>
                    <a:gd name="connsiteX3" fmla="*/ 0 w 1759103"/>
                    <a:gd name="connsiteY3" fmla="*/ 912128 h 912128"/>
                    <a:gd name="connsiteX4" fmla="*/ 0 w 1759103"/>
                    <a:gd name="connsiteY4" fmla="*/ 0 h 912128"/>
                    <a:gd name="connsiteX0" fmla="*/ 0 w 1759103"/>
                    <a:gd name="connsiteY0" fmla="*/ 0 h 912128"/>
                    <a:gd name="connsiteX1" fmla="*/ 1432532 w 1759103"/>
                    <a:gd name="connsiteY1" fmla="*/ 0 h 912128"/>
                    <a:gd name="connsiteX2" fmla="*/ 1759103 w 1759103"/>
                    <a:gd name="connsiteY2" fmla="*/ 912128 h 912128"/>
                    <a:gd name="connsiteX3" fmla="*/ 0 w 1759103"/>
                    <a:gd name="connsiteY3" fmla="*/ 912128 h 912128"/>
                    <a:gd name="connsiteX4" fmla="*/ 0 w 1759103"/>
                    <a:gd name="connsiteY4" fmla="*/ 0 h 9121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59103" h="912128">
                      <a:moveTo>
                        <a:pt x="0" y="0"/>
                      </a:moveTo>
                      <a:lnTo>
                        <a:pt x="1432532" y="0"/>
                      </a:lnTo>
                      <a:lnTo>
                        <a:pt x="1759103" y="912128"/>
                      </a:lnTo>
                      <a:lnTo>
                        <a:pt x="0" y="91212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 w="1905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437" name="矩形 436"/>
                <p:cNvSpPr/>
                <p:nvPr/>
              </p:nvSpPr>
              <p:spPr>
                <a:xfrm>
                  <a:off x="2235817" y="4911218"/>
                  <a:ext cx="3344846" cy="102811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905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  <p:grpSp>
            <p:nvGrpSpPr>
              <p:cNvPr id="432" name="群組 431"/>
              <p:cNvGrpSpPr/>
              <p:nvPr/>
            </p:nvGrpSpPr>
            <p:grpSpPr>
              <a:xfrm>
                <a:off x="5690281" y="2719553"/>
                <a:ext cx="1559759" cy="3230490"/>
                <a:chOff x="4162484" y="2957042"/>
                <a:chExt cx="1329526" cy="2753644"/>
              </a:xfrm>
            </p:grpSpPr>
            <p:sp>
              <p:nvSpPr>
                <p:cNvPr id="433" name="橢圓 432"/>
                <p:cNvSpPr/>
                <p:nvPr/>
              </p:nvSpPr>
              <p:spPr>
                <a:xfrm>
                  <a:off x="4784576" y="2957042"/>
                  <a:ext cx="432048" cy="43204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434" name="手繪多邊形 433"/>
                <p:cNvSpPr/>
                <p:nvPr/>
              </p:nvSpPr>
              <p:spPr>
                <a:xfrm>
                  <a:off x="4162484" y="3329797"/>
                  <a:ext cx="1329526" cy="2380889"/>
                </a:xfrm>
                <a:custGeom>
                  <a:avLst/>
                  <a:gdLst>
                    <a:gd name="connsiteX0" fmla="*/ 888520 w 1725283"/>
                    <a:gd name="connsiteY0" fmla="*/ 8627 h 2424023"/>
                    <a:gd name="connsiteX1" fmla="*/ 612475 w 1725283"/>
                    <a:gd name="connsiteY1" fmla="*/ 388189 h 2424023"/>
                    <a:gd name="connsiteX2" fmla="*/ 0 w 1725283"/>
                    <a:gd name="connsiteY2" fmla="*/ 621102 h 2424023"/>
                    <a:gd name="connsiteX3" fmla="*/ 112143 w 1725283"/>
                    <a:gd name="connsiteY3" fmla="*/ 707366 h 2424023"/>
                    <a:gd name="connsiteX4" fmla="*/ 534837 w 1725283"/>
                    <a:gd name="connsiteY4" fmla="*/ 621102 h 2424023"/>
                    <a:gd name="connsiteX5" fmla="*/ 888520 w 1725283"/>
                    <a:gd name="connsiteY5" fmla="*/ 457200 h 2424023"/>
                    <a:gd name="connsiteX6" fmla="*/ 888520 w 1725283"/>
                    <a:gd name="connsiteY6" fmla="*/ 1362974 h 2424023"/>
                    <a:gd name="connsiteX7" fmla="*/ 500332 w 1725283"/>
                    <a:gd name="connsiteY7" fmla="*/ 2346385 h 2424023"/>
                    <a:gd name="connsiteX8" fmla="*/ 621101 w 1725283"/>
                    <a:gd name="connsiteY8" fmla="*/ 2355012 h 2424023"/>
                    <a:gd name="connsiteX9" fmla="*/ 1121434 w 1725283"/>
                    <a:gd name="connsiteY9" fmla="*/ 1423359 h 2424023"/>
                    <a:gd name="connsiteX10" fmla="*/ 1535501 w 1725283"/>
                    <a:gd name="connsiteY10" fmla="*/ 2424023 h 2424023"/>
                    <a:gd name="connsiteX11" fmla="*/ 1725283 w 1725283"/>
                    <a:gd name="connsiteY11" fmla="*/ 2424023 h 2424023"/>
                    <a:gd name="connsiteX12" fmla="*/ 1293962 w 1725283"/>
                    <a:gd name="connsiteY12" fmla="*/ 1224951 h 2424023"/>
                    <a:gd name="connsiteX13" fmla="*/ 1147313 w 1725283"/>
                    <a:gd name="connsiteY13" fmla="*/ 0 h 2424023"/>
                    <a:gd name="connsiteX14" fmla="*/ 888520 w 1725283"/>
                    <a:gd name="connsiteY14" fmla="*/ 8627 h 2424023"/>
                    <a:gd name="connsiteX0" fmla="*/ 888520 w 1725283"/>
                    <a:gd name="connsiteY0" fmla="*/ 8627 h 2424023"/>
                    <a:gd name="connsiteX1" fmla="*/ 612475 w 1725283"/>
                    <a:gd name="connsiteY1" fmla="*/ 388189 h 2424023"/>
                    <a:gd name="connsiteX2" fmla="*/ 0 w 1725283"/>
                    <a:gd name="connsiteY2" fmla="*/ 621102 h 2424023"/>
                    <a:gd name="connsiteX3" fmla="*/ 112143 w 1725283"/>
                    <a:gd name="connsiteY3" fmla="*/ 707366 h 2424023"/>
                    <a:gd name="connsiteX4" fmla="*/ 534837 w 1725283"/>
                    <a:gd name="connsiteY4" fmla="*/ 621102 h 2424023"/>
                    <a:gd name="connsiteX5" fmla="*/ 888520 w 1725283"/>
                    <a:gd name="connsiteY5" fmla="*/ 457200 h 2424023"/>
                    <a:gd name="connsiteX6" fmla="*/ 923025 w 1725283"/>
                    <a:gd name="connsiteY6" fmla="*/ 1052424 h 2424023"/>
                    <a:gd name="connsiteX7" fmla="*/ 500332 w 1725283"/>
                    <a:gd name="connsiteY7" fmla="*/ 2346385 h 2424023"/>
                    <a:gd name="connsiteX8" fmla="*/ 621101 w 1725283"/>
                    <a:gd name="connsiteY8" fmla="*/ 2355012 h 2424023"/>
                    <a:gd name="connsiteX9" fmla="*/ 1121434 w 1725283"/>
                    <a:gd name="connsiteY9" fmla="*/ 1423359 h 2424023"/>
                    <a:gd name="connsiteX10" fmla="*/ 1535501 w 1725283"/>
                    <a:gd name="connsiteY10" fmla="*/ 2424023 h 2424023"/>
                    <a:gd name="connsiteX11" fmla="*/ 1725283 w 1725283"/>
                    <a:gd name="connsiteY11" fmla="*/ 2424023 h 2424023"/>
                    <a:gd name="connsiteX12" fmla="*/ 1293962 w 1725283"/>
                    <a:gd name="connsiteY12" fmla="*/ 1224951 h 2424023"/>
                    <a:gd name="connsiteX13" fmla="*/ 1147313 w 1725283"/>
                    <a:gd name="connsiteY13" fmla="*/ 0 h 2424023"/>
                    <a:gd name="connsiteX14" fmla="*/ 888520 w 1725283"/>
                    <a:gd name="connsiteY14" fmla="*/ 8627 h 2424023"/>
                    <a:gd name="connsiteX0" fmla="*/ 888520 w 1725283"/>
                    <a:gd name="connsiteY0" fmla="*/ 8627 h 2424023"/>
                    <a:gd name="connsiteX1" fmla="*/ 612475 w 1725283"/>
                    <a:gd name="connsiteY1" fmla="*/ 388189 h 2424023"/>
                    <a:gd name="connsiteX2" fmla="*/ 0 w 1725283"/>
                    <a:gd name="connsiteY2" fmla="*/ 621102 h 2424023"/>
                    <a:gd name="connsiteX3" fmla="*/ 112143 w 1725283"/>
                    <a:gd name="connsiteY3" fmla="*/ 707366 h 2424023"/>
                    <a:gd name="connsiteX4" fmla="*/ 534837 w 1725283"/>
                    <a:gd name="connsiteY4" fmla="*/ 621102 h 2424023"/>
                    <a:gd name="connsiteX5" fmla="*/ 888520 w 1725283"/>
                    <a:gd name="connsiteY5" fmla="*/ 457200 h 2424023"/>
                    <a:gd name="connsiteX6" fmla="*/ 923025 w 1725283"/>
                    <a:gd name="connsiteY6" fmla="*/ 1052424 h 2424023"/>
                    <a:gd name="connsiteX7" fmla="*/ 500332 w 1725283"/>
                    <a:gd name="connsiteY7" fmla="*/ 2346385 h 2424023"/>
                    <a:gd name="connsiteX8" fmla="*/ 621101 w 1725283"/>
                    <a:gd name="connsiteY8" fmla="*/ 2355012 h 2424023"/>
                    <a:gd name="connsiteX9" fmla="*/ 1121434 w 1725283"/>
                    <a:gd name="connsiteY9" fmla="*/ 1423359 h 2424023"/>
                    <a:gd name="connsiteX10" fmla="*/ 1535501 w 1725283"/>
                    <a:gd name="connsiteY10" fmla="*/ 2424023 h 2424023"/>
                    <a:gd name="connsiteX11" fmla="*/ 1725283 w 1725283"/>
                    <a:gd name="connsiteY11" fmla="*/ 2424023 h 2424023"/>
                    <a:gd name="connsiteX12" fmla="*/ 1285336 w 1725283"/>
                    <a:gd name="connsiteY12" fmla="*/ 957533 h 2424023"/>
                    <a:gd name="connsiteX13" fmla="*/ 1147313 w 1725283"/>
                    <a:gd name="connsiteY13" fmla="*/ 0 h 2424023"/>
                    <a:gd name="connsiteX14" fmla="*/ 888520 w 1725283"/>
                    <a:gd name="connsiteY14" fmla="*/ 8627 h 2424023"/>
                    <a:gd name="connsiteX0" fmla="*/ 888520 w 1725283"/>
                    <a:gd name="connsiteY0" fmla="*/ 77638 h 2493034"/>
                    <a:gd name="connsiteX1" fmla="*/ 612475 w 1725283"/>
                    <a:gd name="connsiteY1" fmla="*/ 457200 h 2493034"/>
                    <a:gd name="connsiteX2" fmla="*/ 0 w 1725283"/>
                    <a:gd name="connsiteY2" fmla="*/ 690113 h 2493034"/>
                    <a:gd name="connsiteX3" fmla="*/ 112143 w 1725283"/>
                    <a:gd name="connsiteY3" fmla="*/ 776377 h 2493034"/>
                    <a:gd name="connsiteX4" fmla="*/ 534837 w 1725283"/>
                    <a:gd name="connsiteY4" fmla="*/ 690113 h 2493034"/>
                    <a:gd name="connsiteX5" fmla="*/ 888520 w 1725283"/>
                    <a:gd name="connsiteY5" fmla="*/ 526211 h 2493034"/>
                    <a:gd name="connsiteX6" fmla="*/ 923025 w 1725283"/>
                    <a:gd name="connsiteY6" fmla="*/ 1121435 h 2493034"/>
                    <a:gd name="connsiteX7" fmla="*/ 500332 w 1725283"/>
                    <a:gd name="connsiteY7" fmla="*/ 2415396 h 2493034"/>
                    <a:gd name="connsiteX8" fmla="*/ 621101 w 1725283"/>
                    <a:gd name="connsiteY8" fmla="*/ 2424023 h 2493034"/>
                    <a:gd name="connsiteX9" fmla="*/ 1121434 w 1725283"/>
                    <a:gd name="connsiteY9" fmla="*/ 1492370 h 2493034"/>
                    <a:gd name="connsiteX10" fmla="*/ 1535501 w 1725283"/>
                    <a:gd name="connsiteY10" fmla="*/ 2493034 h 2493034"/>
                    <a:gd name="connsiteX11" fmla="*/ 1725283 w 1725283"/>
                    <a:gd name="connsiteY11" fmla="*/ 2493034 h 2493034"/>
                    <a:gd name="connsiteX12" fmla="*/ 1285336 w 1725283"/>
                    <a:gd name="connsiteY12" fmla="*/ 1026544 h 2493034"/>
                    <a:gd name="connsiteX13" fmla="*/ 1104181 w 1725283"/>
                    <a:gd name="connsiteY13" fmla="*/ 0 h 2493034"/>
                    <a:gd name="connsiteX14" fmla="*/ 888520 w 1725283"/>
                    <a:gd name="connsiteY14" fmla="*/ 77638 h 2493034"/>
                    <a:gd name="connsiteX0" fmla="*/ 974784 w 1725283"/>
                    <a:gd name="connsiteY0" fmla="*/ 0 h 2510286"/>
                    <a:gd name="connsiteX1" fmla="*/ 612475 w 1725283"/>
                    <a:gd name="connsiteY1" fmla="*/ 474452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534837 w 1725283"/>
                    <a:gd name="connsiteY4" fmla="*/ 707365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500332 w 1725283"/>
                    <a:gd name="connsiteY7" fmla="*/ 2432648 h 2510286"/>
                    <a:gd name="connsiteX8" fmla="*/ 621101 w 1725283"/>
                    <a:gd name="connsiteY8" fmla="*/ 2441275 h 2510286"/>
                    <a:gd name="connsiteX9" fmla="*/ 1121434 w 1725283"/>
                    <a:gd name="connsiteY9" fmla="*/ 150962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612475 w 1725283"/>
                    <a:gd name="connsiteY1" fmla="*/ 474452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500332 w 1725283"/>
                    <a:gd name="connsiteY7" fmla="*/ 2432648 h 2510286"/>
                    <a:gd name="connsiteX8" fmla="*/ 621101 w 1725283"/>
                    <a:gd name="connsiteY8" fmla="*/ 2441275 h 2510286"/>
                    <a:gd name="connsiteX9" fmla="*/ 1121434 w 1725283"/>
                    <a:gd name="connsiteY9" fmla="*/ 150962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500332 w 1725283"/>
                    <a:gd name="connsiteY7" fmla="*/ 2432648 h 2510286"/>
                    <a:gd name="connsiteX8" fmla="*/ 621101 w 1725283"/>
                    <a:gd name="connsiteY8" fmla="*/ 2441275 h 2510286"/>
                    <a:gd name="connsiteX9" fmla="*/ 1121434 w 1725283"/>
                    <a:gd name="connsiteY9" fmla="*/ 150962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500332 w 1725283"/>
                    <a:gd name="connsiteY7" fmla="*/ 2432648 h 2510286"/>
                    <a:gd name="connsiteX8" fmla="*/ 621101 w 1725283"/>
                    <a:gd name="connsiteY8" fmla="*/ 2441275 h 2510286"/>
                    <a:gd name="connsiteX9" fmla="*/ 1130061 w 1725283"/>
                    <a:gd name="connsiteY9" fmla="*/ 141473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500332 w 1725283"/>
                    <a:gd name="connsiteY7" fmla="*/ 2432648 h 2510286"/>
                    <a:gd name="connsiteX8" fmla="*/ 871267 w 1725283"/>
                    <a:gd name="connsiteY8" fmla="*/ 2475781 h 2510286"/>
                    <a:gd name="connsiteX9" fmla="*/ 1130061 w 1725283"/>
                    <a:gd name="connsiteY9" fmla="*/ 141473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71267 w 1725283"/>
                    <a:gd name="connsiteY8" fmla="*/ 2475781 h 2510286"/>
                    <a:gd name="connsiteX9" fmla="*/ 1130061 w 1725283"/>
                    <a:gd name="connsiteY9" fmla="*/ 141473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54015 w 1725283"/>
                    <a:gd name="connsiteY8" fmla="*/ 2406770 h 2510286"/>
                    <a:gd name="connsiteX9" fmla="*/ 1130061 w 1725283"/>
                    <a:gd name="connsiteY9" fmla="*/ 141473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54015 w 1725283"/>
                    <a:gd name="connsiteY8" fmla="*/ 2406770 h 2510286"/>
                    <a:gd name="connsiteX9" fmla="*/ 1130061 w 1725283"/>
                    <a:gd name="connsiteY9" fmla="*/ 1414732 h 2510286"/>
                    <a:gd name="connsiteX10" fmla="*/ 1362973 w 1725283"/>
                    <a:gd name="connsiteY10" fmla="*/ 2372263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54015 w 1725283"/>
                    <a:gd name="connsiteY8" fmla="*/ 2406770 h 2510286"/>
                    <a:gd name="connsiteX9" fmla="*/ 1130061 w 1725283"/>
                    <a:gd name="connsiteY9" fmla="*/ 1414732 h 2510286"/>
                    <a:gd name="connsiteX10" fmla="*/ 1362973 w 1725283"/>
                    <a:gd name="connsiteY10" fmla="*/ 2372263 h 2510286"/>
                    <a:gd name="connsiteX11" fmla="*/ 1725283 w 1725283"/>
                    <a:gd name="connsiteY11" fmla="*/ 2510286 h 2510286"/>
                    <a:gd name="connsiteX12" fmla="*/ 1509622 w 1725283"/>
                    <a:gd name="connsiteY12" fmla="*/ 2372263 h 2510286"/>
                    <a:gd name="connsiteX13" fmla="*/ 1285336 w 1725283"/>
                    <a:gd name="connsiteY13" fmla="*/ 1043796 h 2510286"/>
                    <a:gd name="connsiteX14" fmla="*/ 1104181 w 1725283"/>
                    <a:gd name="connsiteY14" fmla="*/ 17252 h 2510286"/>
                    <a:gd name="connsiteX15" fmla="*/ 974784 w 1725283"/>
                    <a:gd name="connsiteY15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54015 w 1725283"/>
                    <a:gd name="connsiteY8" fmla="*/ 2406770 h 2510286"/>
                    <a:gd name="connsiteX9" fmla="*/ 1130061 w 1725283"/>
                    <a:gd name="connsiteY9" fmla="*/ 1414732 h 2510286"/>
                    <a:gd name="connsiteX10" fmla="*/ 1362973 w 1725283"/>
                    <a:gd name="connsiteY10" fmla="*/ 2372263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722"/>
                    <a:gd name="connsiteY0" fmla="*/ 0 h 2613483"/>
                    <a:gd name="connsiteX1" fmla="*/ 543463 w 1725722"/>
                    <a:gd name="connsiteY1" fmla="*/ 543463 h 2613483"/>
                    <a:gd name="connsiteX2" fmla="*/ 0 w 1725722"/>
                    <a:gd name="connsiteY2" fmla="*/ 707365 h 2613483"/>
                    <a:gd name="connsiteX3" fmla="*/ 112143 w 1725722"/>
                    <a:gd name="connsiteY3" fmla="*/ 793629 h 2613483"/>
                    <a:gd name="connsiteX4" fmla="*/ 681486 w 1725722"/>
                    <a:gd name="connsiteY4" fmla="*/ 655606 h 2613483"/>
                    <a:gd name="connsiteX5" fmla="*/ 888520 w 1725722"/>
                    <a:gd name="connsiteY5" fmla="*/ 543463 h 2613483"/>
                    <a:gd name="connsiteX6" fmla="*/ 923025 w 1725722"/>
                    <a:gd name="connsiteY6" fmla="*/ 1138687 h 2613483"/>
                    <a:gd name="connsiteX7" fmla="*/ 690113 w 1725722"/>
                    <a:gd name="connsiteY7" fmla="*/ 2406768 h 2613483"/>
                    <a:gd name="connsiteX8" fmla="*/ 854015 w 1725722"/>
                    <a:gd name="connsiteY8" fmla="*/ 2406770 h 2613483"/>
                    <a:gd name="connsiteX9" fmla="*/ 1130061 w 1725722"/>
                    <a:gd name="connsiteY9" fmla="*/ 1414732 h 2613483"/>
                    <a:gd name="connsiteX10" fmla="*/ 1362973 w 1725722"/>
                    <a:gd name="connsiteY10" fmla="*/ 2372263 h 2613483"/>
                    <a:gd name="connsiteX11" fmla="*/ 1725283 w 1725722"/>
                    <a:gd name="connsiteY11" fmla="*/ 2510286 h 2613483"/>
                    <a:gd name="connsiteX12" fmla="*/ 1285336 w 1725722"/>
                    <a:gd name="connsiteY12" fmla="*/ 1043796 h 2613483"/>
                    <a:gd name="connsiteX13" fmla="*/ 1104181 w 1725722"/>
                    <a:gd name="connsiteY13" fmla="*/ 17252 h 2613483"/>
                    <a:gd name="connsiteX14" fmla="*/ 974784 w 1725722"/>
                    <a:gd name="connsiteY14" fmla="*/ 0 h 2613483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54015 w 1725283"/>
                    <a:gd name="connsiteY8" fmla="*/ 2406770 h 2510286"/>
                    <a:gd name="connsiteX9" fmla="*/ 1130061 w 1725283"/>
                    <a:gd name="connsiteY9" fmla="*/ 1414732 h 2510286"/>
                    <a:gd name="connsiteX10" fmla="*/ 1362973 w 1725283"/>
                    <a:gd name="connsiteY10" fmla="*/ 2372263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54015 w 1725283"/>
                    <a:gd name="connsiteY8" fmla="*/ 2406770 h 2510286"/>
                    <a:gd name="connsiteX9" fmla="*/ 1130061 w 1725283"/>
                    <a:gd name="connsiteY9" fmla="*/ 1414732 h 2510286"/>
                    <a:gd name="connsiteX10" fmla="*/ 1362973 w 1725283"/>
                    <a:gd name="connsiteY10" fmla="*/ 2372263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587260"/>
                    <a:gd name="connsiteY0" fmla="*/ 0 h 2406770"/>
                    <a:gd name="connsiteX1" fmla="*/ 543463 w 1587260"/>
                    <a:gd name="connsiteY1" fmla="*/ 543463 h 2406770"/>
                    <a:gd name="connsiteX2" fmla="*/ 0 w 1587260"/>
                    <a:gd name="connsiteY2" fmla="*/ 707365 h 2406770"/>
                    <a:gd name="connsiteX3" fmla="*/ 112143 w 1587260"/>
                    <a:gd name="connsiteY3" fmla="*/ 793629 h 2406770"/>
                    <a:gd name="connsiteX4" fmla="*/ 681486 w 1587260"/>
                    <a:gd name="connsiteY4" fmla="*/ 655606 h 2406770"/>
                    <a:gd name="connsiteX5" fmla="*/ 888520 w 1587260"/>
                    <a:gd name="connsiteY5" fmla="*/ 543463 h 2406770"/>
                    <a:gd name="connsiteX6" fmla="*/ 923025 w 1587260"/>
                    <a:gd name="connsiteY6" fmla="*/ 1138687 h 2406770"/>
                    <a:gd name="connsiteX7" fmla="*/ 690113 w 1587260"/>
                    <a:gd name="connsiteY7" fmla="*/ 2406768 h 2406770"/>
                    <a:gd name="connsiteX8" fmla="*/ 854015 w 1587260"/>
                    <a:gd name="connsiteY8" fmla="*/ 2406770 h 2406770"/>
                    <a:gd name="connsiteX9" fmla="*/ 1130061 w 1587260"/>
                    <a:gd name="connsiteY9" fmla="*/ 1414732 h 2406770"/>
                    <a:gd name="connsiteX10" fmla="*/ 1362973 w 1587260"/>
                    <a:gd name="connsiteY10" fmla="*/ 2372263 h 2406770"/>
                    <a:gd name="connsiteX11" fmla="*/ 1587260 w 1587260"/>
                    <a:gd name="connsiteY11" fmla="*/ 2398142 h 2406770"/>
                    <a:gd name="connsiteX12" fmla="*/ 1285336 w 1587260"/>
                    <a:gd name="connsiteY12" fmla="*/ 1043796 h 2406770"/>
                    <a:gd name="connsiteX13" fmla="*/ 1104181 w 1587260"/>
                    <a:gd name="connsiteY13" fmla="*/ 17252 h 2406770"/>
                    <a:gd name="connsiteX14" fmla="*/ 974784 w 1587260"/>
                    <a:gd name="connsiteY14" fmla="*/ 0 h 2406770"/>
                    <a:gd name="connsiteX0" fmla="*/ 974784 w 1587260"/>
                    <a:gd name="connsiteY0" fmla="*/ 0 h 2406770"/>
                    <a:gd name="connsiteX1" fmla="*/ 543463 w 1587260"/>
                    <a:gd name="connsiteY1" fmla="*/ 543463 h 2406770"/>
                    <a:gd name="connsiteX2" fmla="*/ 0 w 1587260"/>
                    <a:gd name="connsiteY2" fmla="*/ 707365 h 2406770"/>
                    <a:gd name="connsiteX3" fmla="*/ 112143 w 1587260"/>
                    <a:gd name="connsiteY3" fmla="*/ 793629 h 2406770"/>
                    <a:gd name="connsiteX4" fmla="*/ 681486 w 1587260"/>
                    <a:gd name="connsiteY4" fmla="*/ 655606 h 2406770"/>
                    <a:gd name="connsiteX5" fmla="*/ 888520 w 1587260"/>
                    <a:gd name="connsiteY5" fmla="*/ 543463 h 2406770"/>
                    <a:gd name="connsiteX6" fmla="*/ 923025 w 1587260"/>
                    <a:gd name="connsiteY6" fmla="*/ 1138687 h 2406770"/>
                    <a:gd name="connsiteX7" fmla="*/ 690113 w 1587260"/>
                    <a:gd name="connsiteY7" fmla="*/ 2406768 h 2406770"/>
                    <a:gd name="connsiteX8" fmla="*/ 854015 w 1587260"/>
                    <a:gd name="connsiteY8" fmla="*/ 2406770 h 2406770"/>
                    <a:gd name="connsiteX9" fmla="*/ 1130061 w 1587260"/>
                    <a:gd name="connsiteY9" fmla="*/ 1414732 h 2406770"/>
                    <a:gd name="connsiteX10" fmla="*/ 1362973 w 1587260"/>
                    <a:gd name="connsiteY10" fmla="*/ 2372263 h 2406770"/>
                    <a:gd name="connsiteX11" fmla="*/ 1587260 w 1587260"/>
                    <a:gd name="connsiteY11" fmla="*/ 2398142 h 2406770"/>
                    <a:gd name="connsiteX12" fmla="*/ 1285336 w 1587260"/>
                    <a:gd name="connsiteY12" fmla="*/ 1043796 h 2406770"/>
                    <a:gd name="connsiteX13" fmla="*/ 1104181 w 1587260"/>
                    <a:gd name="connsiteY13" fmla="*/ 17252 h 2406770"/>
                    <a:gd name="connsiteX14" fmla="*/ 974784 w 1587260"/>
                    <a:gd name="connsiteY14" fmla="*/ 0 h 2406770"/>
                    <a:gd name="connsiteX0" fmla="*/ 974784 w 1587260"/>
                    <a:gd name="connsiteY0" fmla="*/ 0 h 2406770"/>
                    <a:gd name="connsiteX1" fmla="*/ 543463 w 1587260"/>
                    <a:gd name="connsiteY1" fmla="*/ 543463 h 2406770"/>
                    <a:gd name="connsiteX2" fmla="*/ 0 w 1587260"/>
                    <a:gd name="connsiteY2" fmla="*/ 707365 h 2406770"/>
                    <a:gd name="connsiteX3" fmla="*/ 112143 w 1587260"/>
                    <a:gd name="connsiteY3" fmla="*/ 793629 h 2406770"/>
                    <a:gd name="connsiteX4" fmla="*/ 681486 w 1587260"/>
                    <a:gd name="connsiteY4" fmla="*/ 655606 h 2406770"/>
                    <a:gd name="connsiteX5" fmla="*/ 888520 w 1587260"/>
                    <a:gd name="connsiteY5" fmla="*/ 543463 h 2406770"/>
                    <a:gd name="connsiteX6" fmla="*/ 923025 w 1587260"/>
                    <a:gd name="connsiteY6" fmla="*/ 1138687 h 2406770"/>
                    <a:gd name="connsiteX7" fmla="*/ 690113 w 1587260"/>
                    <a:gd name="connsiteY7" fmla="*/ 2406768 h 2406770"/>
                    <a:gd name="connsiteX8" fmla="*/ 854015 w 1587260"/>
                    <a:gd name="connsiteY8" fmla="*/ 2406770 h 2406770"/>
                    <a:gd name="connsiteX9" fmla="*/ 1130061 w 1587260"/>
                    <a:gd name="connsiteY9" fmla="*/ 1414732 h 2406770"/>
                    <a:gd name="connsiteX10" fmla="*/ 1362973 w 1587260"/>
                    <a:gd name="connsiteY10" fmla="*/ 2372263 h 2406770"/>
                    <a:gd name="connsiteX11" fmla="*/ 1587260 w 1587260"/>
                    <a:gd name="connsiteY11" fmla="*/ 2398142 h 2406770"/>
                    <a:gd name="connsiteX12" fmla="*/ 1285336 w 1587260"/>
                    <a:gd name="connsiteY12" fmla="*/ 1043796 h 2406770"/>
                    <a:gd name="connsiteX13" fmla="*/ 1104181 w 1587260"/>
                    <a:gd name="connsiteY13" fmla="*/ 17252 h 2406770"/>
                    <a:gd name="connsiteX14" fmla="*/ 974784 w 1587260"/>
                    <a:gd name="connsiteY14" fmla="*/ 0 h 2406770"/>
                    <a:gd name="connsiteX0" fmla="*/ 974784 w 1552754"/>
                    <a:gd name="connsiteY0" fmla="*/ 0 h 2406770"/>
                    <a:gd name="connsiteX1" fmla="*/ 543463 w 1552754"/>
                    <a:gd name="connsiteY1" fmla="*/ 543463 h 2406770"/>
                    <a:gd name="connsiteX2" fmla="*/ 0 w 1552754"/>
                    <a:gd name="connsiteY2" fmla="*/ 707365 h 2406770"/>
                    <a:gd name="connsiteX3" fmla="*/ 112143 w 1552754"/>
                    <a:gd name="connsiteY3" fmla="*/ 793629 h 2406770"/>
                    <a:gd name="connsiteX4" fmla="*/ 681486 w 1552754"/>
                    <a:gd name="connsiteY4" fmla="*/ 655606 h 2406770"/>
                    <a:gd name="connsiteX5" fmla="*/ 888520 w 1552754"/>
                    <a:gd name="connsiteY5" fmla="*/ 543463 h 2406770"/>
                    <a:gd name="connsiteX6" fmla="*/ 923025 w 1552754"/>
                    <a:gd name="connsiteY6" fmla="*/ 1138687 h 2406770"/>
                    <a:gd name="connsiteX7" fmla="*/ 690113 w 1552754"/>
                    <a:gd name="connsiteY7" fmla="*/ 2406768 h 2406770"/>
                    <a:gd name="connsiteX8" fmla="*/ 854015 w 1552754"/>
                    <a:gd name="connsiteY8" fmla="*/ 2406770 h 2406770"/>
                    <a:gd name="connsiteX9" fmla="*/ 1130061 w 1552754"/>
                    <a:gd name="connsiteY9" fmla="*/ 1414732 h 2406770"/>
                    <a:gd name="connsiteX10" fmla="*/ 1362973 w 1552754"/>
                    <a:gd name="connsiteY10" fmla="*/ 2372263 h 2406770"/>
                    <a:gd name="connsiteX11" fmla="*/ 1552754 w 1552754"/>
                    <a:gd name="connsiteY11" fmla="*/ 2380889 h 2406770"/>
                    <a:gd name="connsiteX12" fmla="*/ 1285336 w 1552754"/>
                    <a:gd name="connsiteY12" fmla="*/ 1043796 h 2406770"/>
                    <a:gd name="connsiteX13" fmla="*/ 1104181 w 1552754"/>
                    <a:gd name="connsiteY13" fmla="*/ 17252 h 2406770"/>
                    <a:gd name="connsiteX14" fmla="*/ 974784 w 1552754"/>
                    <a:gd name="connsiteY14" fmla="*/ 0 h 2406770"/>
                    <a:gd name="connsiteX0" fmla="*/ 974784 w 1552754"/>
                    <a:gd name="connsiteY0" fmla="*/ 0 h 2406770"/>
                    <a:gd name="connsiteX1" fmla="*/ 543463 w 1552754"/>
                    <a:gd name="connsiteY1" fmla="*/ 543463 h 2406770"/>
                    <a:gd name="connsiteX2" fmla="*/ 0 w 1552754"/>
                    <a:gd name="connsiteY2" fmla="*/ 707365 h 2406770"/>
                    <a:gd name="connsiteX3" fmla="*/ 112143 w 1552754"/>
                    <a:gd name="connsiteY3" fmla="*/ 793629 h 2406770"/>
                    <a:gd name="connsiteX4" fmla="*/ 681486 w 1552754"/>
                    <a:gd name="connsiteY4" fmla="*/ 655606 h 2406770"/>
                    <a:gd name="connsiteX5" fmla="*/ 888520 w 1552754"/>
                    <a:gd name="connsiteY5" fmla="*/ 543463 h 2406770"/>
                    <a:gd name="connsiteX6" fmla="*/ 923025 w 1552754"/>
                    <a:gd name="connsiteY6" fmla="*/ 1138687 h 2406770"/>
                    <a:gd name="connsiteX7" fmla="*/ 690113 w 1552754"/>
                    <a:gd name="connsiteY7" fmla="*/ 2406768 h 2406770"/>
                    <a:gd name="connsiteX8" fmla="*/ 854015 w 1552754"/>
                    <a:gd name="connsiteY8" fmla="*/ 2406770 h 2406770"/>
                    <a:gd name="connsiteX9" fmla="*/ 1130061 w 1552754"/>
                    <a:gd name="connsiteY9" fmla="*/ 1414732 h 2406770"/>
                    <a:gd name="connsiteX10" fmla="*/ 1362973 w 1552754"/>
                    <a:gd name="connsiteY10" fmla="*/ 2372263 h 2406770"/>
                    <a:gd name="connsiteX11" fmla="*/ 1552754 w 1552754"/>
                    <a:gd name="connsiteY11" fmla="*/ 2380889 h 2406770"/>
                    <a:gd name="connsiteX12" fmla="*/ 1104181 w 1552754"/>
                    <a:gd name="connsiteY12" fmla="*/ 17252 h 2406770"/>
                    <a:gd name="connsiteX13" fmla="*/ 974784 w 1552754"/>
                    <a:gd name="connsiteY13" fmla="*/ 0 h 2406770"/>
                    <a:gd name="connsiteX0" fmla="*/ 974784 w 1552754"/>
                    <a:gd name="connsiteY0" fmla="*/ 0 h 2406770"/>
                    <a:gd name="connsiteX1" fmla="*/ 543463 w 1552754"/>
                    <a:gd name="connsiteY1" fmla="*/ 543463 h 2406770"/>
                    <a:gd name="connsiteX2" fmla="*/ 0 w 1552754"/>
                    <a:gd name="connsiteY2" fmla="*/ 707365 h 2406770"/>
                    <a:gd name="connsiteX3" fmla="*/ 112143 w 1552754"/>
                    <a:gd name="connsiteY3" fmla="*/ 793629 h 2406770"/>
                    <a:gd name="connsiteX4" fmla="*/ 681486 w 1552754"/>
                    <a:gd name="connsiteY4" fmla="*/ 655606 h 2406770"/>
                    <a:gd name="connsiteX5" fmla="*/ 888520 w 1552754"/>
                    <a:gd name="connsiteY5" fmla="*/ 543463 h 2406770"/>
                    <a:gd name="connsiteX6" fmla="*/ 923025 w 1552754"/>
                    <a:gd name="connsiteY6" fmla="*/ 1138687 h 2406770"/>
                    <a:gd name="connsiteX7" fmla="*/ 690113 w 1552754"/>
                    <a:gd name="connsiteY7" fmla="*/ 2406768 h 2406770"/>
                    <a:gd name="connsiteX8" fmla="*/ 854015 w 1552754"/>
                    <a:gd name="connsiteY8" fmla="*/ 2406770 h 2406770"/>
                    <a:gd name="connsiteX9" fmla="*/ 1130061 w 1552754"/>
                    <a:gd name="connsiteY9" fmla="*/ 1414732 h 2406770"/>
                    <a:gd name="connsiteX10" fmla="*/ 1362973 w 1552754"/>
                    <a:gd name="connsiteY10" fmla="*/ 2372263 h 2406770"/>
                    <a:gd name="connsiteX11" fmla="*/ 1552754 w 1552754"/>
                    <a:gd name="connsiteY11" fmla="*/ 2380889 h 2406770"/>
                    <a:gd name="connsiteX12" fmla="*/ 1104181 w 1552754"/>
                    <a:gd name="connsiteY12" fmla="*/ 17252 h 2406770"/>
                    <a:gd name="connsiteX13" fmla="*/ 974784 w 1552754"/>
                    <a:gd name="connsiteY13" fmla="*/ 0 h 2406770"/>
                    <a:gd name="connsiteX0" fmla="*/ 974784 w 1552754"/>
                    <a:gd name="connsiteY0" fmla="*/ 51759 h 2458529"/>
                    <a:gd name="connsiteX1" fmla="*/ 543463 w 1552754"/>
                    <a:gd name="connsiteY1" fmla="*/ 595222 h 2458529"/>
                    <a:gd name="connsiteX2" fmla="*/ 0 w 1552754"/>
                    <a:gd name="connsiteY2" fmla="*/ 759124 h 2458529"/>
                    <a:gd name="connsiteX3" fmla="*/ 112143 w 1552754"/>
                    <a:gd name="connsiteY3" fmla="*/ 845388 h 2458529"/>
                    <a:gd name="connsiteX4" fmla="*/ 681486 w 1552754"/>
                    <a:gd name="connsiteY4" fmla="*/ 707365 h 2458529"/>
                    <a:gd name="connsiteX5" fmla="*/ 888520 w 1552754"/>
                    <a:gd name="connsiteY5" fmla="*/ 595222 h 2458529"/>
                    <a:gd name="connsiteX6" fmla="*/ 923025 w 1552754"/>
                    <a:gd name="connsiteY6" fmla="*/ 1190446 h 2458529"/>
                    <a:gd name="connsiteX7" fmla="*/ 690113 w 1552754"/>
                    <a:gd name="connsiteY7" fmla="*/ 2458527 h 2458529"/>
                    <a:gd name="connsiteX8" fmla="*/ 854015 w 1552754"/>
                    <a:gd name="connsiteY8" fmla="*/ 2458529 h 2458529"/>
                    <a:gd name="connsiteX9" fmla="*/ 1130061 w 1552754"/>
                    <a:gd name="connsiteY9" fmla="*/ 1466491 h 2458529"/>
                    <a:gd name="connsiteX10" fmla="*/ 1362973 w 1552754"/>
                    <a:gd name="connsiteY10" fmla="*/ 2424022 h 2458529"/>
                    <a:gd name="connsiteX11" fmla="*/ 1552754 w 1552754"/>
                    <a:gd name="connsiteY11" fmla="*/ 2432648 h 2458529"/>
                    <a:gd name="connsiteX12" fmla="*/ 1052422 w 1552754"/>
                    <a:gd name="connsiteY12" fmla="*/ 0 h 2458529"/>
                    <a:gd name="connsiteX13" fmla="*/ 974784 w 1552754"/>
                    <a:gd name="connsiteY13" fmla="*/ 51759 h 2458529"/>
                    <a:gd name="connsiteX0" fmla="*/ 974784 w 1552754"/>
                    <a:gd name="connsiteY0" fmla="*/ 8627 h 2415397"/>
                    <a:gd name="connsiteX1" fmla="*/ 543463 w 1552754"/>
                    <a:gd name="connsiteY1" fmla="*/ 552090 h 2415397"/>
                    <a:gd name="connsiteX2" fmla="*/ 0 w 1552754"/>
                    <a:gd name="connsiteY2" fmla="*/ 715992 h 2415397"/>
                    <a:gd name="connsiteX3" fmla="*/ 112143 w 1552754"/>
                    <a:gd name="connsiteY3" fmla="*/ 802256 h 2415397"/>
                    <a:gd name="connsiteX4" fmla="*/ 681486 w 1552754"/>
                    <a:gd name="connsiteY4" fmla="*/ 664233 h 2415397"/>
                    <a:gd name="connsiteX5" fmla="*/ 888520 w 1552754"/>
                    <a:gd name="connsiteY5" fmla="*/ 552090 h 2415397"/>
                    <a:gd name="connsiteX6" fmla="*/ 923025 w 1552754"/>
                    <a:gd name="connsiteY6" fmla="*/ 1147314 h 2415397"/>
                    <a:gd name="connsiteX7" fmla="*/ 690113 w 1552754"/>
                    <a:gd name="connsiteY7" fmla="*/ 2415395 h 2415397"/>
                    <a:gd name="connsiteX8" fmla="*/ 854015 w 1552754"/>
                    <a:gd name="connsiteY8" fmla="*/ 2415397 h 2415397"/>
                    <a:gd name="connsiteX9" fmla="*/ 1130061 w 1552754"/>
                    <a:gd name="connsiteY9" fmla="*/ 1423359 h 2415397"/>
                    <a:gd name="connsiteX10" fmla="*/ 1362973 w 1552754"/>
                    <a:gd name="connsiteY10" fmla="*/ 2380890 h 2415397"/>
                    <a:gd name="connsiteX11" fmla="*/ 1552754 w 1552754"/>
                    <a:gd name="connsiteY11" fmla="*/ 2389516 h 2415397"/>
                    <a:gd name="connsiteX12" fmla="*/ 1130060 w 1552754"/>
                    <a:gd name="connsiteY12" fmla="*/ 0 h 2415397"/>
                    <a:gd name="connsiteX13" fmla="*/ 974784 w 1552754"/>
                    <a:gd name="connsiteY13" fmla="*/ 8627 h 2415397"/>
                    <a:gd name="connsiteX0" fmla="*/ 974784 w 1552754"/>
                    <a:gd name="connsiteY0" fmla="*/ 8627 h 2415397"/>
                    <a:gd name="connsiteX1" fmla="*/ 543463 w 1552754"/>
                    <a:gd name="connsiteY1" fmla="*/ 552090 h 2415397"/>
                    <a:gd name="connsiteX2" fmla="*/ 0 w 1552754"/>
                    <a:gd name="connsiteY2" fmla="*/ 715992 h 2415397"/>
                    <a:gd name="connsiteX3" fmla="*/ 112143 w 1552754"/>
                    <a:gd name="connsiteY3" fmla="*/ 802256 h 2415397"/>
                    <a:gd name="connsiteX4" fmla="*/ 681486 w 1552754"/>
                    <a:gd name="connsiteY4" fmla="*/ 664233 h 2415397"/>
                    <a:gd name="connsiteX5" fmla="*/ 888520 w 1552754"/>
                    <a:gd name="connsiteY5" fmla="*/ 552090 h 2415397"/>
                    <a:gd name="connsiteX6" fmla="*/ 923025 w 1552754"/>
                    <a:gd name="connsiteY6" fmla="*/ 1147314 h 2415397"/>
                    <a:gd name="connsiteX7" fmla="*/ 690113 w 1552754"/>
                    <a:gd name="connsiteY7" fmla="*/ 2415395 h 2415397"/>
                    <a:gd name="connsiteX8" fmla="*/ 854015 w 1552754"/>
                    <a:gd name="connsiteY8" fmla="*/ 2415397 h 2415397"/>
                    <a:gd name="connsiteX9" fmla="*/ 1130061 w 1552754"/>
                    <a:gd name="connsiteY9" fmla="*/ 1423359 h 2415397"/>
                    <a:gd name="connsiteX10" fmla="*/ 1362973 w 1552754"/>
                    <a:gd name="connsiteY10" fmla="*/ 2380890 h 2415397"/>
                    <a:gd name="connsiteX11" fmla="*/ 1552754 w 1552754"/>
                    <a:gd name="connsiteY11" fmla="*/ 2389516 h 2415397"/>
                    <a:gd name="connsiteX12" fmla="*/ 1112807 w 1552754"/>
                    <a:gd name="connsiteY12" fmla="*/ 0 h 2415397"/>
                    <a:gd name="connsiteX13" fmla="*/ 974784 w 1552754"/>
                    <a:gd name="connsiteY13" fmla="*/ 8627 h 2415397"/>
                    <a:gd name="connsiteX0" fmla="*/ 974784 w 1552754"/>
                    <a:gd name="connsiteY0" fmla="*/ 8627 h 2432648"/>
                    <a:gd name="connsiteX1" fmla="*/ 543463 w 1552754"/>
                    <a:gd name="connsiteY1" fmla="*/ 552090 h 2432648"/>
                    <a:gd name="connsiteX2" fmla="*/ 0 w 1552754"/>
                    <a:gd name="connsiteY2" fmla="*/ 715992 h 2432648"/>
                    <a:gd name="connsiteX3" fmla="*/ 112143 w 1552754"/>
                    <a:gd name="connsiteY3" fmla="*/ 802256 h 2432648"/>
                    <a:gd name="connsiteX4" fmla="*/ 681486 w 1552754"/>
                    <a:gd name="connsiteY4" fmla="*/ 664233 h 2432648"/>
                    <a:gd name="connsiteX5" fmla="*/ 888520 w 1552754"/>
                    <a:gd name="connsiteY5" fmla="*/ 552090 h 2432648"/>
                    <a:gd name="connsiteX6" fmla="*/ 923025 w 1552754"/>
                    <a:gd name="connsiteY6" fmla="*/ 1147314 h 2432648"/>
                    <a:gd name="connsiteX7" fmla="*/ 690113 w 1552754"/>
                    <a:gd name="connsiteY7" fmla="*/ 2415395 h 2432648"/>
                    <a:gd name="connsiteX8" fmla="*/ 854015 w 1552754"/>
                    <a:gd name="connsiteY8" fmla="*/ 2415397 h 2432648"/>
                    <a:gd name="connsiteX9" fmla="*/ 1130061 w 1552754"/>
                    <a:gd name="connsiteY9" fmla="*/ 1423359 h 2432648"/>
                    <a:gd name="connsiteX10" fmla="*/ 1345720 w 1552754"/>
                    <a:gd name="connsiteY10" fmla="*/ 2432648 h 2432648"/>
                    <a:gd name="connsiteX11" fmla="*/ 1552754 w 1552754"/>
                    <a:gd name="connsiteY11" fmla="*/ 2389516 h 2432648"/>
                    <a:gd name="connsiteX12" fmla="*/ 1112807 w 1552754"/>
                    <a:gd name="connsiteY12" fmla="*/ 0 h 2432648"/>
                    <a:gd name="connsiteX13" fmla="*/ 974784 w 1552754"/>
                    <a:gd name="connsiteY13" fmla="*/ 8627 h 2432648"/>
                    <a:gd name="connsiteX0" fmla="*/ 974784 w 1483743"/>
                    <a:gd name="connsiteY0" fmla="*/ 8627 h 2432648"/>
                    <a:gd name="connsiteX1" fmla="*/ 543463 w 1483743"/>
                    <a:gd name="connsiteY1" fmla="*/ 552090 h 2432648"/>
                    <a:gd name="connsiteX2" fmla="*/ 0 w 1483743"/>
                    <a:gd name="connsiteY2" fmla="*/ 715992 h 2432648"/>
                    <a:gd name="connsiteX3" fmla="*/ 112143 w 1483743"/>
                    <a:gd name="connsiteY3" fmla="*/ 802256 h 2432648"/>
                    <a:gd name="connsiteX4" fmla="*/ 681486 w 1483743"/>
                    <a:gd name="connsiteY4" fmla="*/ 664233 h 2432648"/>
                    <a:gd name="connsiteX5" fmla="*/ 888520 w 1483743"/>
                    <a:gd name="connsiteY5" fmla="*/ 552090 h 2432648"/>
                    <a:gd name="connsiteX6" fmla="*/ 923025 w 1483743"/>
                    <a:gd name="connsiteY6" fmla="*/ 1147314 h 2432648"/>
                    <a:gd name="connsiteX7" fmla="*/ 690113 w 1483743"/>
                    <a:gd name="connsiteY7" fmla="*/ 2415395 h 2432648"/>
                    <a:gd name="connsiteX8" fmla="*/ 854015 w 1483743"/>
                    <a:gd name="connsiteY8" fmla="*/ 2415397 h 2432648"/>
                    <a:gd name="connsiteX9" fmla="*/ 1130061 w 1483743"/>
                    <a:gd name="connsiteY9" fmla="*/ 1423359 h 2432648"/>
                    <a:gd name="connsiteX10" fmla="*/ 1345720 w 1483743"/>
                    <a:gd name="connsiteY10" fmla="*/ 2432648 h 2432648"/>
                    <a:gd name="connsiteX11" fmla="*/ 1483743 w 1483743"/>
                    <a:gd name="connsiteY11" fmla="*/ 2424022 h 2432648"/>
                    <a:gd name="connsiteX12" fmla="*/ 1112807 w 1483743"/>
                    <a:gd name="connsiteY12" fmla="*/ 0 h 2432648"/>
                    <a:gd name="connsiteX13" fmla="*/ 974784 w 1483743"/>
                    <a:gd name="connsiteY13" fmla="*/ 8627 h 2432648"/>
                    <a:gd name="connsiteX0" fmla="*/ 974784 w 1483743"/>
                    <a:gd name="connsiteY0" fmla="*/ 0 h 2424021"/>
                    <a:gd name="connsiteX1" fmla="*/ 543463 w 1483743"/>
                    <a:gd name="connsiteY1" fmla="*/ 543463 h 2424021"/>
                    <a:gd name="connsiteX2" fmla="*/ 0 w 1483743"/>
                    <a:gd name="connsiteY2" fmla="*/ 707365 h 2424021"/>
                    <a:gd name="connsiteX3" fmla="*/ 112143 w 1483743"/>
                    <a:gd name="connsiteY3" fmla="*/ 793629 h 2424021"/>
                    <a:gd name="connsiteX4" fmla="*/ 681486 w 1483743"/>
                    <a:gd name="connsiteY4" fmla="*/ 655606 h 2424021"/>
                    <a:gd name="connsiteX5" fmla="*/ 888520 w 1483743"/>
                    <a:gd name="connsiteY5" fmla="*/ 543463 h 2424021"/>
                    <a:gd name="connsiteX6" fmla="*/ 923025 w 1483743"/>
                    <a:gd name="connsiteY6" fmla="*/ 1138687 h 2424021"/>
                    <a:gd name="connsiteX7" fmla="*/ 690113 w 1483743"/>
                    <a:gd name="connsiteY7" fmla="*/ 2406768 h 2424021"/>
                    <a:gd name="connsiteX8" fmla="*/ 854015 w 1483743"/>
                    <a:gd name="connsiteY8" fmla="*/ 2406770 h 2424021"/>
                    <a:gd name="connsiteX9" fmla="*/ 1130061 w 1483743"/>
                    <a:gd name="connsiteY9" fmla="*/ 1414732 h 2424021"/>
                    <a:gd name="connsiteX10" fmla="*/ 1345720 w 1483743"/>
                    <a:gd name="connsiteY10" fmla="*/ 2424021 h 2424021"/>
                    <a:gd name="connsiteX11" fmla="*/ 1483743 w 1483743"/>
                    <a:gd name="connsiteY11" fmla="*/ 2415395 h 2424021"/>
                    <a:gd name="connsiteX12" fmla="*/ 1086928 w 1483743"/>
                    <a:gd name="connsiteY12" fmla="*/ 51758 h 2424021"/>
                    <a:gd name="connsiteX13" fmla="*/ 974784 w 1483743"/>
                    <a:gd name="connsiteY13" fmla="*/ 0 h 2424021"/>
                    <a:gd name="connsiteX0" fmla="*/ 974784 w 1483743"/>
                    <a:gd name="connsiteY0" fmla="*/ 0 h 2380889"/>
                    <a:gd name="connsiteX1" fmla="*/ 543463 w 1483743"/>
                    <a:gd name="connsiteY1" fmla="*/ 500331 h 2380889"/>
                    <a:gd name="connsiteX2" fmla="*/ 0 w 1483743"/>
                    <a:gd name="connsiteY2" fmla="*/ 664233 h 2380889"/>
                    <a:gd name="connsiteX3" fmla="*/ 112143 w 1483743"/>
                    <a:gd name="connsiteY3" fmla="*/ 750497 h 2380889"/>
                    <a:gd name="connsiteX4" fmla="*/ 681486 w 1483743"/>
                    <a:gd name="connsiteY4" fmla="*/ 612474 h 2380889"/>
                    <a:gd name="connsiteX5" fmla="*/ 888520 w 1483743"/>
                    <a:gd name="connsiteY5" fmla="*/ 500331 h 2380889"/>
                    <a:gd name="connsiteX6" fmla="*/ 923025 w 1483743"/>
                    <a:gd name="connsiteY6" fmla="*/ 1095555 h 2380889"/>
                    <a:gd name="connsiteX7" fmla="*/ 690113 w 1483743"/>
                    <a:gd name="connsiteY7" fmla="*/ 2363636 h 2380889"/>
                    <a:gd name="connsiteX8" fmla="*/ 854015 w 1483743"/>
                    <a:gd name="connsiteY8" fmla="*/ 2363638 h 2380889"/>
                    <a:gd name="connsiteX9" fmla="*/ 1130061 w 1483743"/>
                    <a:gd name="connsiteY9" fmla="*/ 1371600 h 2380889"/>
                    <a:gd name="connsiteX10" fmla="*/ 1345720 w 1483743"/>
                    <a:gd name="connsiteY10" fmla="*/ 2380889 h 2380889"/>
                    <a:gd name="connsiteX11" fmla="*/ 1483743 w 1483743"/>
                    <a:gd name="connsiteY11" fmla="*/ 2372263 h 2380889"/>
                    <a:gd name="connsiteX12" fmla="*/ 1086928 w 1483743"/>
                    <a:gd name="connsiteY12" fmla="*/ 8626 h 2380889"/>
                    <a:gd name="connsiteX13" fmla="*/ 974784 w 1483743"/>
                    <a:gd name="connsiteY13" fmla="*/ 0 h 2380889"/>
                    <a:gd name="connsiteX0" fmla="*/ 974784 w 1483743"/>
                    <a:gd name="connsiteY0" fmla="*/ 0 h 2380889"/>
                    <a:gd name="connsiteX1" fmla="*/ 655606 w 1483743"/>
                    <a:gd name="connsiteY1" fmla="*/ 474452 h 2380889"/>
                    <a:gd name="connsiteX2" fmla="*/ 0 w 1483743"/>
                    <a:gd name="connsiteY2" fmla="*/ 664233 h 2380889"/>
                    <a:gd name="connsiteX3" fmla="*/ 112143 w 1483743"/>
                    <a:gd name="connsiteY3" fmla="*/ 750497 h 2380889"/>
                    <a:gd name="connsiteX4" fmla="*/ 681486 w 1483743"/>
                    <a:gd name="connsiteY4" fmla="*/ 612474 h 2380889"/>
                    <a:gd name="connsiteX5" fmla="*/ 888520 w 1483743"/>
                    <a:gd name="connsiteY5" fmla="*/ 500331 h 2380889"/>
                    <a:gd name="connsiteX6" fmla="*/ 923025 w 1483743"/>
                    <a:gd name="connsiteY6" fmla="*/ 1095555 h 2380889"/>
                    <a:gd name="connsiteX7" fmla="*/ 690113 w 1483743"/>
                    <a:gd name="connsiteY7" fmla="*/ 2363636 h 2380889"/>
                    <a:gd name="connsiteX8" fmla="*/ 854015 w 1483743"/>
                    <a:gd name="connsiteY8" fmla="*/ 2363638 h 2380889"/>
                    <a:gd name="connsiteX9" fmla="*/ 1130061 w 1483743"/>
                    <a:gd name="connsiteY9" fmla="*/ 1371600 h 2380889"/>
                    <a:gd name="connsiteX10" fmla="*/ 1345720 w 1483743"/>
                    <a:gd name="connsiteY10" fmla="*/ 2380889 h 2380889"/>
                    <a:gd name="connsiteX11" fmla="*/ 1483743 w 1483743"/>
                    <a:gd name="connsiteY11" fmla="*/ 2372263 h 2380889"/>
                    <a:gd name="connsiteX12" fmla="*/ 1086928 w 1483743"/>
                    <a:gd name="connsiteY12" fmla="*/ 8626 h 2380889"/>
                    <a:gd name="connsiteX13" fmla="*/ 974784 w 1483743"/>
                    <a:gd name="connsiteY13" fmla="*/ 0 h 2380889"/>
                    <a:gd name="connsiteX0" fmla="*/ 974784 w 1483743"/>
                    <a:gd name="connsiteY0" fmla="*/ 0 h 2380889"/>
                    <a:gd name="connsiteX1" fmla="*/ 655606 w 1483743"/>
                    <a:gd name="connsiteY1" fmla="*/ 474452 h 2380889"/>
                    <a:gd name="connsiteX2" fmla="*/ 77638 w 1483743"/>
                    <a:gd name="connsiteY2" fmla="*/ 638354 h 2380889"/>
                    <a:gd name="connsiteX3" fmla="*/ 0 w 1483743"/>
                    <a:gd name="connsiteY3" fmla="*/ 664233 h 2380889"/>
                    <a:gd name="connsiteX4" fmla="*/ 112143 w 1483743"/>
                    <a:gd name="connsiteY4" fmla="*/ 750497 h 2380889"/>
                    <a:gd name="connsiteX5" fmla="*/ 681486 w 1483743"/>
                    <a:gd name="connsiteY5" fmla="*/ 612474 h 2380889"/>
                    <a:gd name="connsiteX6" fmla="*/ 888520 w 1483743"/>
                    <a:gd name="connsiteY6" fmla="*/ 500331 h 2380889"/>
                    <a:gd name="connsiteX7" fmla="*/ 923025 w 1483743"/>
                    <a:gd name="connsiteY7" fmla="*/ 1095555 h 2380889"/>
                    <a:gd name="connsiteX8" fmla="*/ 690113 w 1483743"/>
                    <a:gd name="connsiteY8" fmla="*/ 2363636 h 2380889"/>
                    <a:gd name="connsiteX9" fmla="*/ 854015 w 1483743"/>
                    <a:gd name="connsiteY9" fmla="*/ 2363638 h 2380889"/>
                    <a:gd name="connsiteX10" fmla="*/ 1130061 w 1483743"/>
                    <a:gd name="connsiteY10" fmla="*/ 1371600 h 2380889"/>
                    <a:gd name="connsiteX11" fmla="*/ 1345720 w 1483743"/>
                    <a:gd name="connsiteY11" fmla="*/ 2380889 h 2380889"/>
                    <a:gd name="connsiteX12" fmla="*/ 1483743 w 1483743"/>
                    <a:gd name="connsiteY12" fmla="*/ 2372263 h 2380889"/>
                    <a:gd name="connsiteX13" fmla="*/ 1086928 w 1483743"/>
                    <a:gd name="connsiteY13" fmla="*/ 8626 h 2380889"/>
                    <a:gd name="connsiteX14" fmla="*/ 974784 w 1483743"/>
                    <a:gd name="connsiteY14" fmla="*/ 0 h 2380889"/>
                    <a:gd name="connsiteX0" fmla="*/ 974784 w 1483743"/>
                    <a:gd name="connsiteY0" fmla="*/ 0 h 2380889"/>
                    <a:gd name="connsiteX1" fmla="*/ 655606 w 1483743"/>
                    <a:gd name="connsiteY1" fmla="*/ 474452 h 2380889"/>
                    <a:gd name="connsiteX2" fmla="*/ 77638 w 1483743"/>
                    <a:gd name="connsiteY2" fmla="*/ 638354 h 2380889"/>
                    <a:gd name="connsiteX3" fmla="*/ 0 w 1483743"/>
                    <a:gd name="connsiteY3" fmla="*/ 664233 h 2380889"/>
                    <a:gd name="connsiteX4" fmla="*/ 112143 w 1483743"/>
                    <a:gd name="connsiteY4" fmla="*/ 750497 h 2380889"/>
                    <a:gd name="connsiteX5" fmla="*/ 681486 w 1483743"/>
                    <a:gd name="connsiteY5" fmla="*/ 612474 h 2380889"/>
                    <a:gd name="connsiteX6" fmla="*/ 888520 w 1483743"/>
                    <a:gd name="connsiteY6" fmla="*/ 500331 h 2380889"/>
                    <a:gd name="connsiteX7" fmla="*/ 923025 w 1483743"/>
                    <a:gd name="connsiteY7" fmla="*/ 1095555 h 2380889"/>
                    <a:gd name="connsiteX8" fmla="*/ 690113 w 1483743"/>
                    <a:gd name="connsiteY8" fmla="*/ 2363636 h 2380889"/>
                    <a:gd name="connsiteX9" fmla="*/ 854015 w 1483743"/>
                    <a:gd name="connsiteY9" fmla="*/ 2363638 h 2380889"/>
                    <a:gd name="connsiteX10" fmla="*/ 1130061 w 1483743"/>
                    <a:gd name="connsiteY10" fmla="*/ 1371600 h 2380889"/>
                    <a:gd name="connsiteX11" fmla="*/ 1345720 w 1483743"/>
                    <a:gd name="connsiteY11" fmla="*/ 2380889 h 2380889"/>
                    <a:gd name="connsiteX12" fmla="*/ 1483743 w 1483743"/>
                    <a:gd name="connsiteY12" fmla="*/ 2372263 h 2380889"/>
                    <a:gd name="connsiteX13" fmla="*/ 1086928 w 1483743"/>
                    <a:gd name="connsiteY13" fmla="*/ 8626 h 2380889"/>
                    <a:gd name="connsiteX14" fmla="*/ 974784 w 1483743"/>
                    <a:gd name="connsiteY14" fmla="*/ 0 h 2380889"/>
                    <a:gd name="connsiteX0" fmla="*/ 974784 w 1483743"/>
                    <a:gd name="connsiteY0" fmla="*/ 0 h 2380889"/>
                    <a:gd name="connsiteX1" fmla="*/ 577968 w 1483743"/>
                    <a:gd name="connsiteY1" fmla="*/ 431320 h 2380889"/>
                    <a:gd name="connsiteX2" fmla="*/ 77638 w 1483743"/>
                    <a:gd name="connsiteY2" fmla="*/ 638354 h 2380889"/>
                    <a:gd name="connsiteX3" fmla="*/ 0 w 1483743"/>
                    <a:gd name="connsiteY3" fmla="*/ 664233 h 2380889"/>
                    <a:gd name="connsiteX4" fmla="*/ 112143 w 1483743"/>
                    <a:gd name="connsiteY4" fmla="*/ 750497 h 2380889"/>
                    <a:gd name="connsiteX5" fmla="*/ 681486 w 1483743"/>
                    <a:gd name="connsiteY5" fmla="*/ 612474 h 2380889"/>
                    <a:gd name="connsiteX6" fmla="*/ 888520 w 1483743"/>
                    <a:gd name="connsiteY6" fmla="*/ 500331 h 2380889"/>
                    <a:gd name="connsiteX7" fmla="*/ 923025 w 1483743"/>
                    <a:gd name="connsiteY7" fmla="*/ 1095555 h 2380889"/>
                    <a:gd name="connsiteX8" fmla="*/ 690113 w 1483743"/>
                    <a:gd name="connsiteY8" fmla="*/ 2363636 h 2380889"/>
                    <a:gd name="connsiteX9" fmla="*/ 854015 w 1483743"/>
                    <a:gd name="connsiteY9" fmla="*/ 2363638 h 2380889"/>
                    <a:gd name="connsiteX10" fmla="*/ 1130061 w 1483743"/>
                    <a:gd name="connsiteY10" fmla="*/ 1371600 h 2380889"/>
                    <a:gd name="connsiteX11" fmla="*/ 1345720 w 1483743"/>
                    <a:gd name="connsiteY11" fmla="*/ 2380889 h 2380889"/>
                    <a:gd name="connsiteX12" fmla="*/ 1483743 w 1483743"/>
                    <a:gd name="connsiteY12" fmla="*/ 2372263 h 2380889"/>
                    <a:gd name="connsiteX13" fmla="*/ 1086928 w 1483743"/>
                    <a:gd name="connsiteY13" fmla="*/ 8626 h 2380889"/>
                    <a:gd name="connsiteX14" fmla="*/ 974784 w 1483743"/>
                    <a:gd name="connsiteY14" fmla="*/ 0 h 2380889"/>
                    <a:gd name="connsiteX0" fmla="*/ 974784 w 1483743"/>
                    <a:gd name="connsiteY0" fmla="*/ 0 h 2380889"/>
                    <a:gd name="connsiteX1" fmla="*/ 577968 w 1483743"/>
                    <a:gd name="connsiteY1" fmla="*/ 431320 h 2380889"/>
                    <a:gd name="connsiteX2" fmla="*/ 0 w 1483743"/>
                    <a:gd name="connsiteY2" fmla="*/ 664233 h 2380889"/>
                    <a:gd name="connsiteX3" fmla="*/ 112143 w 1483743"/>
                    <a:gd name="connsiteY3" fmla="*/ 750497 h 2380889"/>
                    <a:gd name="connsiteX4" fmla="*/ 681486 w 1483743"/>
                    <a:gd name="connsiteY4" fmla="*/ 612474 h 2380889"/>
                    <a:gd name="connsiteX5" fmla="*/ 888520 w 1483743"/>
                    <a:gd name="connsiteY5" fmla="*/ 500331 h 2380889"/>
                    <a:gd name="connsiteX6" fmla="*/ 923025 w 1483743"/>
                    <a:gd name="connsiteY6" fmla="*/ 1095555 h 2380889"/>
                    <a:gd name="connsiteX7" fmla="*/ 690113 w 1483743"/>
                    <a:gd name="connsiteY7" fmla="*/ 2363636 h 2380889"/>
                    <a:gd name="connsiteX8" fmla="*/ 854015 w 1483743"/>
                    <a:gd name="connsiteY8" fmla="*/ 2363638 h 2380889"/>
                    <a:gd name="connsiteX9" fmla="*/ 1130061 w 1483743"/>
                    <a:gd name="connsiteY9" fmla="*/ 1371600 h 2380889"/>
                    <a:gd name="connsiteX10" fmla="*/ 1345720 w 1483743"/>
                    <a:gd name="connsiteY10" fmla="*/ 2380889 h 2380889"/>
                    <a:gd name="connsiteX11" fmla="*/ 1483743 w 1483743"/>
                    <a:gd name="connsiteY11" fmla="*/ 2372263 h 2380889"/>
                    <a:gd name="connsiteX12" fmla="*/ 1086928 w 1483743"/>
                    <a:gd name="connsiteY12" fmla="*/ 8626 h 2380889"/>
                    <a:gd name="connsiteX13" fmla="*/ 974784 w 1483743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52423 w 1406105"/>
                    <a:gd name="connsiteY9" fmla="*/ 1371600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52423 w 1406105"/>
                    <a:gd name="connsiteY9" fmla="*/ 1371600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52423 w 1406105"/>
                    <a:gd name="connsiteY9" fmla="*/ 1371600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52423 w 1406105"/>
                    <a:gd name="connsiteY9" fmla="*/ 1371600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17917 w 1406105"/>
                    <a:gd name="connsiteY9" fmla="*/ 1328468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17917 w 1406105"/>
                    <a:gd name="connsiteY9" fmla="*/ 1328468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17917 w 1406105"/>
                    <a:gd name="connsiteY9" fmla="*/ 1328468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17917 w 1406105"/>
                    <a:gd name="connsiteY9" fmla="*/ 1328468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17917 w 1406105"/>
                    <a:gd name="connsiteY9" fmla="*/ 1328468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17917 w 1406105"/>
                    <a:gd name="connsiteY9" fmla="*/ 1328468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62641 w 1371600"/>
                    <a:gd name="connsiteY0" fmla="*/ 0 h 2380889"/>
                    <a:gd name="connsiteX1" fmla="*/ 465825 w 1371600"/>
                    <a:gd name="connsiteY1" fmla="*/ 431320 h 2380889"/>
                    <a:gd name="connsiteX2" fmla="*/ 319178 w 1371600"/>
                    <a:gd name="connsiteY2" fmla="*/ 560717 h 2380889"/>
                    <a:gd name="connsiteX3" fmla="*/ 0 w 1371600"/>
                    <a:gd name="connsiteY3" fmla="*/ 750497 h 2380889"/>
                    <a:gd name="connsiteX4" fmla="*/ 569343 w 1371600"/>
                    <a:gd name="connsiteY4" fmla="*/ 612474 h 2380889"/>
                    <a:gd name="connsiteX5" fmla="*/ 776377 w 1371600"/>
                    <a:gd name="connsiteY5" fmla="*/ 500331 h 2380889"/>
                    <a:gd name="connsiteX6" fmla="*/ 810882 w 1371600"/>
                    <a:gd name="connsiteY6" fmla="*/ 1095555 h 2380889"/>
                    <a:gd name="connsiteX7" fmla="*/ 577970 w 1371600"/>
                    <a:gd name="connsiteY7" fmla="*/ 2363636 h 2380889"/>
                    <a:gd name="connsiteX8" fmla="*/ 741872 w 1371600"/>
                    <a:gd name="connsiteY8" fmla="*/ 2363638 h 2380889"/>
                    <a:gd name="connsiteX9" fmla="*/ 983412 w 1371600"/>
                    <a:gd name="connsiteY9" fmla="*/ 1328468 h 2380889"/>
                    <a:gd name="connsiteX10" fmla="*/ 1233577 w 1371600"/>
                    <a:gd name="connsiteY10" fmla="*/ 2380889 h 2380889"/>
                    <a:gd name="connsiteX11" fmla="*/ 1371600 w 1371600"/>
                    <a:gd name="connsiteY11" fmla="*/ 2372263 h 2380889"/>
                    <a:gd name="connsiteX12" fmla="*/ 974785 w 1371600"/>
                    <a:gd name="connsiteY12" fmla="*/ 8626 h 2380889"/>
                    <a:gd name="connsiteX13" fmla="*/ 862641 w 1371600"/>
                    <a:gd name="connsiteY13" fmla="*/ 0 h 2380889"/>
                    <a:gd name="connsiteX0" fmla="*/ 862641 w 1371600"/>
                    <a:gd name="connsiteY0" fmla="*/ 0 h 2380889"/>
                    <a:gd name="connsiteX1" fmla="*/ 465825 w 1371600"/>
                    <a:gd name="connsiteY1" fmla="*/ 431320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77969 w 1371600"/>
                    <a:gd name="connsiteY1" fmla="*/ 483078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95223 w 1371600"/>
                    <a:gd name="connsiteY6" fmla="*/ 2346384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95223 w 1371600"/>
                    <a:gd name="connsiteY6" fmla="*/ 2346384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603849 w 1371600"/>
                    <a:gd name="connsiteY6" fmla="*/ 2355010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591783 w 1371600"/>
                    <a:gd name="connsiteY3" fmla="*/ 646133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32475 w 1371600"/>
                    <a:gd name="connsiteY4" fmla="*/ 472282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32475 w 1371600"/>
                    <a:gd name="connsiteY4" fmla="*/ 472282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32475 w 1371600"/>
                    <a:gd name="connsiteY4" fmla="*/ 472282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10035 w 1371600"/>
                    <a:gd name="connsiteY4" fmla="*/ 483502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10035 w 1371600"/>
                    <a:gd name="connsiteY4" fmla="*/ 483502 h 2380889"/>
                    <a:gd name="connsiteX5" fmla="*/ 810882 w 1371600"/>
                    <a:gd name="connsiteY5" fmla="*/ 1095555 h 2380889"/>
                    <a:gd name="connsiteX6" fmla="*/ 606019 w 1371600"/>
                    <a:gd name="connsiteY6" fmla="*/ 2380465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6078"/>
                    <a:gd name="connsiteX1" fmla="*/ 542617 w 1371600"/>
                    <a:gd name="connsiteY1" fmla="*/ 479639 h 2386078"/>
                    <a:gd name="connsiteX2" fmla="*/ 0 w 1371600"/>
                    <a:gd name="connsiteY2" fmla="*/ 750497 h 2386078"/>
                    <a:gd name="connsiteX3" fmla="*/ 619833 w 1371600"/>
                    <a:gd name="connsiteY3" fmla="*/ 612474 h 2386078"/>
                    <a:gd name="connsiteX4" fmla="*/ 810035 w 1371600"/>
                    <a:gd name="connsiteY4" fmla="*/ 483502 h 2386078"/>
                    <a:gd name="connsiteX5" fmla="*/ 810882 w 1371600"/>
                    <a:gd name="connsiteY5" fmla="*/ 1095555 h 2386078"/>
                    <a:gd name="connsiteX6" fmla="*/ 606019 w 1371600"/>
                    <a:gd name="connsiteY6" fmla="*/ 2380465 h 2386078"/>
                    <a:gd name="connsiteX7" fmla="*/ 741872 w 1371600"/>
                    <a:gd name="connsiteY7" fmla="*/ 2386078 h 2386078"/>
                    <a:gd name="connsiteX8" fmla="*/ 1026544 w 1371600"/>
                    <a:gd name="connsiteY8" fmla="*/ 1345720 h 2386078"/>
                    <a:gd name="connsiteX9" fmla="*/ 1233577 w 1371600"/>
                    <a:gd name="connsiteY9" fmla="*/ 2380889 h 2386078"/>
                    <a:gd name="connsiteX10" fmla="*/ 1371600 w 1371600"/>
                    <a:gd name="connsiteY10" fmla="*/ 2372263 h 2386078"/>
                    <a:gd name="connsiteX11" fmla="*/ 974785 w 1371600"/>
                    <a:gd name="connsiteY11" fmla="*/ 8626 h 2386078"/>
                    <a:gd name="connsiteX12" fmla="*/ 862641 w 1371600"/>
                    <a:gd name="connsiteY12" fmla="*/ 0 h 2386078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10035 w 1371600"/>
                    <a:gd name="connsiteY4" fmla="*/ 483502 h 2380889"/>
                    <a:gd name="connsiteX5" fmla="*/ 810882 w 1371600"/>
                    <a:gd name="connsiteY5" fmla="*/ 1095555 h 2380889"/>
                    <a:gd name="connsiteX6" fmla="*/ 606019 w 1371600"/>
                    <a:gd name="connsiteY6" fmla="*/ 2380465 h 2380889"/>
                    <a:gd name="connsiteX7" fmla="*/ 747482 w 1371600"/>
                    <a:gd name="connsiteY7" fmla="*/ 238046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10035 w 1371600"/>
                    <a:gd name="connsiteY4" fmla="*/ 483502 h 2380889"/>
                    <a:gd name="connsiteX5" fmla="*/ 810882 w 1371600"/>
                    <a:gd name="connsiteY5" fmla="*/ 1095555 h 2380889"/>
                    <a:gd name="connsiteX6" fmla="*/ 606019 w 1371600"/>
                    <a:gd name="connsiteY6" fmla="*/ 2380465 h 2380889"/>
                    <a:gd name="connsiteX7" fmla="*/ 747482 w 1371600"/>
                    <a:gd name="connsiteY7" fmla="*/ 238046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10035 w 1371600"/>
                    <a:gd name="connsiteY4" fmla="*/ 483502 h 2380889"/>
                    <a:gd name="connsiteX5" fmla="*/ 810882 w 1371600"/>
                    <a:gd name="connsiteY5" fmla="*/ 1095555 h 2380889"/>
                    <a:gd name="connsiteX6" fmla="*/ 606019 w 1371600"/>
                    <a:gd name="connsiteY6" fmla="*/ 2380465 h 2380889"/>
                    <a:gd name="connsiteX7" fmla="*/ 747482 w 1371600"/>
                    <a:gd name="connsiteY7" fmla="*/ 238046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7210"/>
                    <a:gd name="connsiteY0" fmla="*/ 0 h 2380889"/>
                    <a:gd name="connsiteX1" fmla="*/ 542617 w 1377210"/>
                    <a:gd name="connsiteY1" fmla="*/ 479639 h 2380889"/>
                    <a:gd name="connsiteX2" fmla="*/ 0 w 1377210"/>
                    <a:gd name="connsiteY2" fmla="*/ 750497 h 2380889"/>
                    <a:gd name="connsiteX3" fmla="*/ 619833 w 1377210"/>
                    <a:gd name="connsiteY3" fmla="*/ 612474 h 2380889"/>
                    <a:gd name="connsiteX4" fmla="*/ 810035 w 1377210"/>
                    <a:gd name="connsiteY4" fmla="*/ 483502 h 2380889"/>
                    <a:gd name="connsiteX5" fmla="*/ 810882 w 1377210"/>
                    <a:gd name="connsiteY5" fmla="*/ 1095555 h 2380889"/>
                    <a:gd name="connsiteX6" fmla="*/ 606019 w 1377210"/>
                    <a:gd name="connsiteY6" fmla="*/ 2380465 h 2380889"/>
                    <a:gd name="connsiteX7" fmla="*/ 747482 w 1377210"/>
                    <a:gd name="connsiteY7" fmla="*/ 2380468 h 2380889"/>
                    <a:gd name="connsiteX8" fmla="*/ 1026544 w 1377210"/>
                    <a:gd name="connsiteY8" fmla="*/ 1345720 h 2380889"/>
                    <a:gd name="connsiteX9" fmla="*/ 1233577 w 1377210"/>
                    <a:gd name="connsiteY9" fmla="*/ 2380889 h 2380889"/>
                    <a:gd name="connsiteX10" fmla="*/ 1377210 w 1377210"/>
                    <a:gd name="connsiteY10" fmla="*/ 2377873 h 2380889"/>
                    <a:gd name="connsiteX11" fmla="*/ 974785 w 1377210"/>
                    <a:gd name="connsiteY11" fmla="*/ 8626 h 2380889"/>
                    <a:gd name="connsiteX12" fmla="*/ 862641 w 1377210"/>
                    <a:gd name="connsiteY12" fmla="*/ 0 h 2380889"/>
                    <a:gd name="connsiteX0" fmla="*/ 862641 w 1377210"/>
                    <a:gd name="connsiteY0" fmla="*/ 0 h 2380889"/>
                    <a:gd name="connsiteX1" fmla="*/ 542617 w 1377210"/>
                    <a:gd name="connsiteY1" fmla="*/ 479639 h 2380889"/>
                    <a:gd name="connsiteX2" fmla="*/ 165490 w 1377210"/>
                    <a:gd name="connsiteY2" fmla="*/ 658782 h 2380889"/>
                    <a:gd name="connsiteX3" fmla="*/ 0 w 1377210"/>
                    <a:gd name="connsiteY3" fmla="*/ 750497 h 2380889"/>
                    <a:gd name="connsiteX4" fmla="*/ 619833 w 1377210"/>
                    <a:gd name="connsiteY4" fmla="*/ 612474 h 2380889"/>
                    <a:gd name="connsiteX5" fmla="*/ 810035 w 1377210"/>
                    <a:gd name="connsiteY5" fmla="*/ 483502 h 2380889"/>
                    <a:gd name="connsiteX6" fmla="*/ 810882 w 1377210"/>
                    <a:gd name="connsiteY6" fmla="*/ 1095555 h 2380889"/>
                    <a:gd name="connsiteX7" fmla="*/ 606019 w 1377210"/>
                    <a:gd name="connsiteY7" fmla="*/ 2380465 h 2380889"/>
                    <a:gd name="connsiteX8" fmla="*/ 747482 w 1377210"/>
                    <a:gd name="connsiteY8" fmla="*/ 2380468 h 2380889"/>
                    <a:gd name="connsiteX9" fmla="*/ 1026544 w 1377210"/>
                    <a:gd name="connsiteY9" fmla="*/ 1345720 h 2380889"/>
                    <a:gd name="connsiteX10" fmla="*/ 1233577 w 1377210"/>
                    <a:gd name="connsiteY10" fmla="*/ 2380889 h 2380889"/>
                    <a:gd name="connsiteX11" fmla="*/ 1377210 w 1377210"/>
                    <a:gd name="connsiteY11" fmla="*/ 2377873 h 2380889"/>
                    <a:gd name="connsiteX12" fmla="*/ 974785 w 1377210"/>
                    <a:gd name="connsiteY12" fmla="*/ 8626 h 2380889"/>
                    <a:gd name="connsiteX13" fmla="*/ 862641 w 1377210"/>
                    <a:gd name="connsiteY13" fmla="*/ 0 h 2380889"/>
                    <a:gd name="connsiteX0" fmla="*/ 862641 w 1377210"/>
                    <a:gd name="connsiteY0" fmla="*/ 0 h 2380889"/>
                    <a:gd name="connsiteX1" fmla="*/ 542617 w 1377210"/>
                    <a:gd name="connsiteY1" fmla="*/ 479639 h 2380889"/>
                    <a:gd name="connsiteX2" fmla="*/ 47684 w 1377210"/>
                    <a:gd name="connsiteY2" fmla="*/ 670001 h 2380889"/>
                    <a:gd name="connsiteX3" fmla="*/ 0 w 1377210"/>
                    <a:gd name="connsiteY3" fmla="*/ 750497 h 2380889"/>
                    <a:gd name="connsiteX4" fmla="*/ 619833 w 1377210"/>
                    <a:gd name="connsiteY4" fmla="*/ 612474 h 2380889"/>
                    <a:gd name="connsiteX5" fmla="*/ 810035 w 1377210"/>
                    <a:gd name="connsiteY5" fmla="*/ 483502 h 2380889"/>
                    <a:gd name="connsiteX6" fmla="*/ 810882 w 1377210"/>
                    <a:gd name="connsiteY6" fmla="*/ 1095555 h 2380889"/>
                    <a:gd name="connsiteX7" fmla="*/ 606019 w 1377210"/>
                    <a:gd name="connsiteY7" fmla="*/ 2380465 h 2380889"/>
                    <a:gd name="connsiteX8" fmla="*/ 747482 w 1377210"/>
                    <a:gd name="connsiteY8" fmla="*/ 2380468 h 2380889"/>
                    <a:gd name="connsiteX9" fmla="*/ 1026544 w 1377210"/>
                    <a:gd name="connsiteY9" fmla="*/ 1345720 h 2380889"/>
                    <a:gd name="connsiteX10" fmla="*/ 1233577 w 1377210"/>
                    <a:gd name="connsiteY10" fmla="*/ 2380889 h 2380889"/>
                    <a:gd name="connsiteX11" fmla="*/ 1377210 w 1377210"/>
                    <a:gd name="connsiteY11" fmla="*/ 2377873 h 2380889"/>
                    <a:gd name="connsiteX12" fmla="*/ 974785 w 1377210"/>
                    <a:gd name="connsiteY12" fmla="*/ 8626 h 2380889"/>
                    <a:gd name="connsiteX13" fmla="*/ 862641 w 1377210"/>
                    <a:gd name="connsiteY13" fmla="*/ 0 h 2380889"/>
                    <a:gd name="connsiteX0" fmla="*/ 814957 w 1329526"/>
                    <a:gd name="connsiteY0" fmla="*/ 0 h 2380889"/>
                    <a:gd name="connsiteX1" fmla="*/ 494933 w 1329526"/>
                    <a:gd name="connsiteY1" fmla="*/ 479639 h 2380889"/>
                    <a:gd name="connsiteX2" fmla="*/ 0 w 1329526"/>
                    <a:gd name="connsiteY2" fmla="*/ 670001 h 2380889"/>
                    <a:gd name="connsiteX3" fmla="*/ 30854 w 1329526"/>
                    <a:gd name="connsiteY3" fmla="*/ 744887 h 2380889"/>
                    <a:gd name="connsiteX4" fmla="*/ 572149 w 1329526"/>
                    <a:gd name="connsiteY4" fmla="*/ 612474 h 2380889"/>
                    <a:gd name="connsiteX5" fmla="*/ 762351 w 1329526"/>
                    <a:gd name="connsiteY5" fmla="*/ 483502 h 2380889"/>
                    <a:gd name="connsiteX6" fmla="*/ 763198 w 1329526"/>
                    <a:gd name="connsiteY6" fmla="*/ 1095555 h 2380889"/>
                    <a:gd name="connsiteX7" fmla="*/ 558335 w 1329526"/>
                    <a:gd name="connsiteY7" fmla="*/ 2380465 h 2380889"/>
                    <a:gd name="connsiteX8" fmla="*/ 699798 w 1329526"/>
                    <a:gd name="connsiteY8" fmla="*/ 2380468 h 2380889"/>
                    <a:gd name="connsiteX9" fmla="*/ 978860 w 1329526"/>
                    <a:gd name="connsiteY9" fmla="*/ 1345720 h 2380889"/>
                    <a:gd name="connsiteX10" fmla="*/ 1185893 w 1329526"/>
                    <a:gd name="connsiteY10" fmla="*/ 2380889 h 2380889"/>
                    <a:gd name="connsiteX11" fmla="*/ 1329526 w 1329526"/>
                    <a:gd name="connsiteY11" fmla="*/ 2377873 h 2380889"/>
                    <a:gd name="connsiteX12" fmla="*/ 927101 w 1329526"/>
                    <a:gd name="connsiteY12" fmla="*/ 8626 h 2380889"/>
                    <a:gd name="connsiteX13" fmla="*/ 814957 w 1329526"/>
                    <a:gd name="connsiteY13" fmla="*/ 0 h 2380889"/>
                    <a:gd name="connsiteX0" fmla="*/ 814957 w 1329526"/>
                    <a:gd name="connsiteY0" fmla="*/ 0 h 2380889"/>
                    <a:gd name="connsiteX1" fmla="*/ 494933 w 1329526"/>
                    <a:gd name="connsiteY1" fmla="*/ 479639 h 2380889"/>
                    <a:gd name="connsiteX2" fmla="*/ 0 w 1329526"/>
                    <a:gd name="connsiteY2" fmla="*/ 670001 h 2380889"/>
                    <a:gd name="connsiteX3" fmla="*/ 30854 w 1329526"/>
                    <a:gd name="connsiteY3" fmla="*/ 744887 h 2380889"/>
                    <a:gd name="connsiteX4" fmla="*/ 572149 w 1329526"/>
                    <a:gd name="connsiteY4" fmla="*/ 612474 h 2380889"/>
                    <a:gd name="connsiteX5" fmla="*/ 762351 w 1329526"/>
                    <a:gd name="connsiteY5" fmla="*/ 483502 h 2380889"/>
                    <a:gd name="connsiteX6" fmla="*/ 763198 w 1329526"/>
                    <a:gd name="connsiteY6" fmla="*/ 1095555 h 2380889"/>
                    <a:gd name="connsiteX7" fmla="*/ 558335 w 1329526"/>
                    <a:gd name="connsiteY7" fmla="*/ 2380465 h 2380889"/>
                    <a:gd name="connsiteX8" fmla="*/ 699798 w 1329526"/>
                    <a:gd name="connsiteY8" fmla="*/ 2380468 h 2380889"/>
                    <a:gd name="connsiteX9" fmla="*/ 962030 w 1329526"/>
                    <a:gd name="connsiteY9" fmla="*/ 1407428 h 2380889"/>
                    <a:gd name="connsiteX10" fmla="*/ 1185893 w 1329526"/>
                    <a:gd name="connsiteY10" fmla="*/ 2380889 h 2380889"/>
                    <a:gd name="connsiteX11" fmla="*/ 1329526 w 1329526"/>
                    <a:gd name="connsiteY11" fmla="*/ 2377873 h 2380889"/>
                    <a:gd name="connsiteX12" fmla="*/ 927101 w 1329526"/>
                    <a:gd name="connsiteY12" fmla="*/ 8626 h 2380889"/>
                    <a:gd name="connsiteX13" fmla="*/ 814957 w 1329526"/>
                    <a:gd name="connsiteY13" fmla="*/ 0 h 2380889"/>
                    <a:gd name="connsiteX0" fmla="*/ 814957 w 1329526"/>
                    <a:gd name="connsiteY0" fmla="*/ 0 h 2380889"/>
                    <a:gd name="connsiteX1" fmla="*/ 494933 w 1329526"/>
                    <a:gd name="connsiteY1" fmla="*/ 479639 h 2380889"/>
                    <a:gd name="connsiteX2" fmla="*/ 0 w 1329526"/>
                    <a:gd name="connsiteY2" fmla="*/ 670001 h 2380889"/>
                    <a:gd name="connsiteX3" fmla="*/ 30854 w 1329526"/>
                    <a:gd name="connsiteY3" fmla="*/ 744887 h 2380889"/>
                    <a:gd name="connsiteX4" fmla="*/ 572149 w 1329526"/>
                    <a:gd name="connsiteY4" fmla="*/ 612474 h 2380889"/>
                    <a:gd name="connsiteX5" fmla="*/ 762351 w 1329526"/>
                    <a:gd name="connsiteY5" fmla="*/ 483502 h 2380889"/>
                    <a:gd name="connsiteX6" fmla="*/ 763198 w 1329526"/>
                    <a:gd name="connsiteY6" fmla="*/ 1095555 h 2380889"/>
                    <a:gd name="connsiteX7" fmla="*/ 558335 w 1329526"/>
                    <a:gd name="connsiteY7" fmla="*/ 2380465 h 2380889"/>
                    <a:gd name="connsiteX8" fmla="*/ 699798 w 1329526"/>
                    <a:gd name="connsiteY8" fmla="*/ 2380468 h 2380889"/>
                    <a:gd name="connsiteX9" fmla="*/ 978859 w 1329526"/>
                    <a:gd name="connsiteY9" fmla="*/ 1418648 h 2380889"/>
                    <a:gd name="connsiteX10" fmla="*/ 1185893 w 1329526"/>
                    <a:gd name="connsiteY10" fmla="*/ 2380889 h 2380889"/>
                    <a:gd name="connsiteX11" fmla="*/ 1329526 w 1329526"/>
                    <a:gd name="connsiteY11" fmla="*/ 2377873 h 2380889"/>
                    <a:gd name="connsiteX12" fmla="*/ 927101 w 1329526"/>
                    <a:gd name="connsiteY12" fmla="*/ 8626 h 2380889"/>
                    <a:gd name="connsiteX13" fmla="*/ 814957 w 1329526"/>
                    <a:gd name="connsiteY13" fmla="*/ 0 h 23808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329526" h="2380889">
                      <a:moveTo>
                        <a:pt x="814957" y="0"/>
                      </a:moveTo>
                      <a:lnTo>
                        <a:pt x="494933" y="479639"/>
                      </a:lnTo>
                      <a:lnTo>
                        <a:pt x="0" y="670001"/>
                      </a:lnTo>
                      <a:lnTo>
                        <a:pt x="30854" y="744887"/>
                      </a:lnTo>
                      <a:lnTo>
                        <a:pt x="572149" y="612474"/>
                      </a:lnTo>
                      <a:lnTo>
                        <a:pt x="762351" y="483502"/>
                      </a:lnTo>
                      <a:cubicBezTo>
                        <a:pt x="794421" y="764187"/>
                        <a:pt x="770396" y="887797"/>
                        <a:pt x="763198" y="1095555"/>
                      </a:cubicBezTo>
                      <a:cubicBezTo>
                        <a:pt x="616550" y="1699404"/>
                        <a:pt x="730862" y="1724858"/>
                        <a:pt x="558335" y="2380465"/>
                      </a:cubicBezTo>
                      <a:lnTo>
                        <a:pt x="699798" y="2380468"/>
                      </a:lnTo>
                      <a:cubicBezTo>
                        <a:pt x="819580" y="2080289"/>
                        <a:pt x="797846" y="1640765"/>
                        <a:pt x="978859" y="1418648"/>
                      </a:cubicBezTo>
                      <a:cubicBezTo>
                        <a:pt x="1157137" y="1864345"/>
                        <a:pt x="1102505" y="2030082"/>
                        <a:pt x="1185893" y="2380889"/>
                      </a:cubicBezTo>
                      <a:lnTo>
                        <a:pt x="1329526" y="2377873"/>
                      </a:lnTo>
                      <a:cubicBezTo>
                        <a:pt x="1110990" y="727352"/>
                        <a:pt x="1344044" y="391063"/>
                        <a:pt x="927101" y="8626"/>
                      </a:cubicBezTo>
                      <a:lnTo>
                        <a:pt x="814957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</p:grpSp>
        <p:grpSp>
          <p:nvGrpSpPr>
            <p:cNvPr id="415" name="群組 414"/>
            <p:cNvGrpSpPr/>
            <p:nvPr/>
          </p:nvGrpSpPr>
          <p:grpSpPr>
            <a:xfrm>
              <a:off x="1123818" y="5190960"/>
              <a:ext cx="607621" cy="356618"/>
              <a:chOff x="1684782" y="2683742"/>
              <a:chExt cx="5565258" cy="3266301"/>
            </a:xfrm>
          </p:grpSpPr>
          <p:grpSp>
            <p:nvGrpSpPr>
              <p:cNvPr id="424" name="群組 423"/>
              <p:cNvGrpSpPr/>
              <p:nvPr/>
            </p:nvGrpSpPr>
            <p:grpSpPr>
              <a:xfrm>
                <a:off x="1684782" y="2683742"/>
                <a:ext cx="4978070" cy="3255586"/>
                <a:chOff x="1684782" y="2683742"/>
                <a:chExt cx="4978070" cy="3255586"/>
              </a:xfrm>
            </p:grpSpPr>
            <p:sp>
              <p:nvSpPr>
                <p:cNvPr id="428" name="矩形 5"/>
                <p:cNvSpPr/>
                <p:nvPr/>
              </p:nvSpPr>
              <p:spPr>
                <a:xfrm>
                  <a:off x="1684782" y="4054555"/>
                  <a:ext cx="4978070" cy="856663"/>
                </a:xfrm>
                <a:custGeom>
                  <a:avLst/>
                  <a:gdLst>
                    <a:gd name="connsiteX0" fmla="*/ 0 w 2736386"/>
                    <a:gd name="connsiteY0" fmla="*/ 0 h 570017"/>
                    <a:gd name="connsiteX1" fmla="*/ 2736386 w 2736386"/>
                    <a:gd name="connsiteY1" fmla="*/ 0 h 570017"/>
                    <a:gd name="connsiteX2" fmla="*/ 2736386 w 2736386"/>
                    <a:gd name="connsiteY2" fmla="*/ 570017 h 570017"/>
                    <a:gd name="connsiteX3" fmla="*/ 0 w 2736386"/>
                    <a:gd name="connsiteY3" fmla="*/ 570017 h 570017"/>
                    <a:gd name="connsiteX4" fmla="*/ 0 w 2736386"/>
                    <a:gd name="connsiteY4" fmla="*/ 0 h 570017"/>
                    <a:gd name="connsiteX0" fmla="*/ 0 w 2736386"/>
                    <a:gd name="connsiteY0" fmla="*/ 0 h 570017"/>
                    <a:gd name="connsiteX1" fmla="*/ 2736386 w 2736386"/>
                    <a:gd name="connsiteY1" fmla="*/ 0 h 570017"/>
                    <a:gd name="connsiteX2" fmla="*/ 2736386 w 2736386"/>
                    <a:gd name="connsiteY2" fmla="*/ 570017 h 570017"/>
                    <a:gd name="connsiteX3" fmla="*/ 1521093 w 2736386"/>
                    <a:gd name="connsiteY3" fmla="*/ 558012 h 570017"/>
                    <a:gd name="connsiteX4" fmla="*/ 0 w 2736386"/>
                    <a:gd name="connsiteY4" fmla="*/ 570017 h 570017"/>
                    <a:gd name="connsiteX5" fmla="*/ 0 w 2736386"/>
                    <a:gd name="connsiteY5" fmla="*/ 0 h 570017"/>
                    <a:gd name="connsiteX0" fmla="*/ 0 w 2736386"/>
                    <a:gd name="connsiteY0" fmla="*/ 0 h 570017"/>
                    <a:gd name="connsiteX1" fmla="*/ 2736386 w 2736386"/>
                    <a:gd name="connsiteY1" fmla="*/ 0 h 570017"/>
                    <a:gd name="connsiteX2" fmla="*/ 2736386 w 2736386"/>
                    <a:gd name="connsiteY2" fmla="*/ 570017 h 570017"/>
                    <a:gd name="connsiteX3" fmla="*/ 2174235 w 2736386"/>
                    <a:gd name="connsiteY3" fmla="*/ 567342 h 570017"/>
                    <a:gd name="connsiteX4" fmla="*/ 0 w 2736386"/>
                    <a:gd name="connsiteY4" fmla="*/ 570017 h 570017"/>
                    <a:gd name="connsiteX5" fmla="*/ 0 w 2736386"/>
                    <a:gd name="connsiteY5" fmla="*/ 0 h 570017"/>
                    <a:gd name="connsiteX0" fmla="*/ 0 w 2736386"/>
                    <a:gd name="connsiteY0" fmla="*/ 0 h 570017"/>
                    <a:gd name="connsiteX1" fmla="*/ 2736386 w 2736386"/>
                    <a:gd name="connsiteY1" fmla="*/ 0 h 570017"/>
                    <a:gd name="connsiteX2" fmla="*/ 2727055 w 2736386"/>
                    <a:gd name="connsiteY2" fmla="*/ 374074 h 570017"/>
                    <a:gd name="connsiteX3" fmla="*/ 2174235 w 2736386"/>
                    <a:gd name="connsiteY3" fmla="*/ 567342 h 570017"/>
                    <a:gd name="connsiteX4" fmla="*/ 0 w 2736386"/>
                    <a:gd name="connsiteY4" fmla="*/ 570017 h 570017"/>
                    <a:gd name="connsiteX5" fmla="*/ 0 w 2736386"/>
                    <a:gd name="connsiteY5" fmla="*/ 0 h 570017"/>
                    <a:gd name="connsiteX0" fmla="*/ 0 w 2736386"/>
                    <a:gd name="connsiteY0" fmla="*/ 0 h 570017"/>
                    <a:gd name="connsiteX1" fmla="*/ 2736386 w 2736386"/>
                    <a:gd name="connsiteY1" fmla="*/ 0 h 570017"/>
                    <a:gd name="connsiteX2" fmla="*/ 2736385 w 2736386"/>
                    <a:gd name="connsiteY2" fmla="*/ 383405 h 570017"/>
                    <a:gd name="connsiteX3" fmla="*/ 2174235 w 2736386"/>
                    <a:gd name="connsiteY3" fmla="*/ 567342 h 570017"/>
                    <a:gd name="connsiteX4" fmla="*/ 0 w 2736386"/>
                    <a:gd name="connsiteY4" fmla="*/ 570017 h 570017"/>
                    <a:gd name="connsiteX5" fmla="*/ 0 w 2736386"/>
                    <a:gd name="connsiteY5" fmla="*/ 0 h 5700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736386" h="570017">
                      <a:moveTo>
                        <a:pt x="0" y="0"/>
                      </a:moveTo>
                      <a:lnTo>
                        <a:pt x="2736386" y="0"/>
                      </a:lnTo>
                      <a:cubicBezTo>
                        <a:pt x="2736386" y="127802"/>
                        <a:pt x="2736385" y="255603"/>
                        <a:pt x="2736385" y="383405"/>
                      </a:cubicBezTo>
                      <a:lnTo>
                        <a:pt x="2174235" y="567342"/>
                      </a:lnTo>
                      <a:lnTo>
                        <a:pt x="0" y="57001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 w="1905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429" name="矩形 6"/>
                <p:cNvSpPr/>
                <p:nvPr/>
              </p:nvSpPr>
              <p:spPr>
                <a:xfrm>
                  <a:off x="2225877" y="2683742"/>
                  <a:ext cx="2380816" cy="1370813"/>
                </a:xfrm>
                <a:custGeom>
                  <a:avLst/>
                  <a:gdLst>
                    <a:gd name="connsiteX0" fmla="*/ 0 w 1759103"/>
                    <a:gd name="connsiteY0" fmla="*/ 0 h 912128"/>
                    <a:gd name="connsiteX1" fmla="*/ 1759103 w 1759103"/>
                    <a:gd name="connsiteY1" fmla="*/ 0 h 912128"/>
                    <a:gd name="connsiteX2" fmla="*/ 1759103 w 1759103"/>
                    <a:gd name="connsiteY2" fmla="*/ 912128 h 912128"/>
                    <a:gd name="connsiteX3" fmla="*/ 0 w 1759103"/>
                    <a:gd name="connsiteY3" fmla="*/ 912128 h 912128"/>
                    <a:gd name="connsiteX4" fmla="*/ 0 w 1759103"/>
                    <a:gd name="connsiteY4" fmla="*/ 0 h 912128"/>
                    <a:gd name="connsiteX0" fmla="*/ 0 w 1759103"/>
                    <a:gd name="connsiteY0" fmla="*/ 0 h 912128"/>
                    <a:gd name="connsiteX1" fmla="*/ 1432532 w 1759103"/>
                    <a:gd name="connsiteY1" fmla="*/ 0 h 912128"/>
                    <a:gd name="connsiteX2" fmla="*/ 1759103 w 1759103"/>
                    <a:gd name="connsiteY2" fmla="*/ 912128 h 912128"/>
                    <a:gd name="connsiteX3" fmla="*/ 0 w 1759103"/>
                    <a:gd name="connsiteY3" fmla="*/ 912128 h 912128"/>
                    <a:gd name="connsiteX4" fmla="*/ 0 w 1759103"/>
                    <a:gd name="connsiteY4" fmla="*/ 0 h 9121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59103" h="912128">
                      <a:moveTo>
                        <a:pt x="0" y="0"/>
                      </a:moveTo>
                      <a:lnTo>
                        <a:pt x="1432532" y="0"/>
                      </a:lnTo>
                      <a:lnTo>
                        <a:pt x="1759103" y="912128"/>
                      </a:lnTo>
                      <a:lnTo>
                        <a:pt x="0" y="91212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 w="1905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430" name="矩形 429"/>
                <p:cNvSpPr/>
                <p:nvPr/>
              </p:nvSpPr>
              <p:spPr>
                <a:xfrm>
                  <a:off x="2235817" y="4911218"/>
                  <a:ext cx="3344846" cy="102811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905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  <p:grpSp>
            <p:nvGrpSpPr>
              <p:cNvPr id="425" name="群組 424"/>
              <p:cNvGrpSpPr/>
              <p:nvPr/>
            </p:nvGrpSpPr>
            <p:grpSpPr>
              <a:xfrm>
                <a:off x="5690281" y="2719553"/>
                <a:ext cx="1559759" cy="3230490"/>
                <a:chOff x="4162484" y="2957042"/>
                <a:chExt cx="1329526" cy="2753644"/>
              </a:xfrm>
            </p:grpSpPr>
            <p:sp>
              <p:nvSpPr>
                <p:cNvPr id="426" name="橢圓 425"/>
                <p:cNvSpPr/>
                <p:nvPr/>
              </p:nvSpPr>
              <p:spPr>
                <a:xfrm>
                  <a:off x="4784576" y="2957042"/>
                  <a:ext cx="432048" cy="43204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427" name="手繪多邊形 426"/>
                <p:cNvSpPr/>
                <p:nvPr/>
              </p:nvSpPr>
              <p:spPr>
                <a:xfrm>
                  <a:off x="4162484" y="3329797"/>
                  <a:ext cx="1329526" cy="2380889"/>
                </a:xfrm>
                <a:custGeom>
                  <a:avLst/>
                  <a:gdLst>
                    <a:gd name="connsiteX0" fmla="*/ 888520 w 1725283"/>
                    <a:gd name="connsiteY0" fmla="*/ 8627 h 2424023"/>
                    <a:gd name="connsiteX1" fmla="*/ 612475 w 1725283"/>
                    <a:gd name="connsiteY1" fmla="*/ 388189 h 2424023"/>
                    <a:gd name="connsiteX2" fmla="*/ 0 w 1725283"/>
                    <a:gd name="connsiteY2" fmla="*/ 621102 h 2424023"/>
                    <a:gd name="connsiteX3" fmla="*/ 112143 w 1725283"/>
                    <a:gd name="connsiteY3" fmla="*/ 707366 h 2424023"/>
                    <a:gd name="connsiteX4" fmla="*/ 534837 w 1725283"/>
                    <a:gd name="connsiteY4" fmla="*/ 621102 h 2424023"/>
                    <a:gd name="connsiteX5" fmla="*/ 888520 w 1725283"/>
                    <a:gd name="connsiteY5" fmla="*/ 457200 h 2424023"/>
                    <a:gd name="connsiteX6" fmla="*/ 888520 w 1725283"/>
                    <a:gd name="connsiteY6" fmla="*/ 1362974 h 2424023"/>
                    <a:gd name="connsiteX7" fmla="*/ 500332 w 1725283"/>
                    <a:gd name="connsiteY7" fmla="*/ 2346385 h 2424023"/>
                    <a:gd name="connsiteX8" fmla="*/ 621101 w 1725283"/>
                    <a:gd name="connsiteY8" fmla="*/ 2355012 h 2424023"/>
                    <a:gd name="connsiteX9" fmla="*/ 1121434 w 1725283"/>
                    <a:gd name="connsiteY9" fmla="*/ 1423359 h 2424023"/>
                    <a:gd name="connsiteX10" fmla="*/ 1535501 w 1725283"/>
                    <a:gd name="connsiteY10" fmla="*/ 2424023 h 2424023"/>
                    <a:gd name="connsiteX11" fmla="*/ 1725283 w 1725283"/>
                    <a:gd name="connsiteY11" fmla="*/ 2424023 h 2424023"/>
                    <a:gd name="connsiteX12" fmla="*/ 1293962 w 1725283"/>
                    <a:gd name="connsiteY12" fmla="*/ 1224951 h 2424023"/>
                    <a:gd name="connsiteX13" fmla="*/ 1147313 w 1725283"/>
                    <a:gd name="connsiteY13" fmla="*/ 0 h 2424023"/>
                    <a:gd name="connsiteX14" fmla="*/ 888520 w 1725283"/>
                    <a:gd name="connsiteY14" fmla="*/ 8627 h 2424023"/>
                    <a:gd name="connsiteX0" fmla="*/ 888520 w 1725283"/>
                    <a:gd name="connsiteY0" fmla="*/ 8627 h 2424023"/>
                    <a:gd name="connsiteX1" fmla="*/ 612475 w 1725283"/>
                    <a:gd name="connsiteY1" fmla="*/ 388189 h 2424023"/>
                    <a:gd name="connsiteX2" fmla="*/ 0 w 1725283"/>
                    <a:gd name="connsiteY2" fmla="*/ 621102 h 2424023"/>
                    <a:gd name="connsiteX3" fmla="*/ 112143 w 1725283"/>
                    <a:gd name="connsiteY3" fmla="*/ 707366 h 2424023"/>
                    <a:gd name="connsiteX4" fmla="*/ 534837 w 1725283"/>
                    <a:gd name="connsiteY4" fmla="*/ 621102 h 2424023"/>
                    <a:gd name="connsiteX5" fmla="*/ 888520 w 1725283"/>
                    <a:gd name="connsiteY5" fmla="*/ 457200 h 2424023"/>
                    <a:gd name="connsiteX6" fmla="*/ 923025 w 1725283"/>
                    <a:gd name="connsiteY6" fmla="*/ 1052424 h 2424023"/>
                    <a:gd name="connsiteX7" fmla="*/ 500332 w 1725283"/>
                    <a:gd name="connsiteY7" fmla="*/ 2346385 h 2424023"/>
                    <a:gd name="connsiteX8" fmla="*/ 621101 w 1725283"/>
                    <a:gd name="connsiteY8" fmla="*/ 2355012 h 2424023"/>
                    <a:gd name="connsiteX9" fmla="*/ 1121434 w 1725283"/>
                    <a:gd name="connsiteY9" fmla="*/ 1423359 h 2424023"/>
                    <a:gd name="connsiteX10" fmla="*/ 1535501 w 1725283"/>
                    <a:gd name="connsiteY10" fmla="*/ 2424023 h 2424023"/>
                    <a:gd name="connsiteX11" fmla="*/ 1725283 w 1725283"/>
                    <a:gd name="connsiteY11" fmla="*/ 2424023 h 2424023"/>
                    <a:gd name="connsiteX12" fmla="*/ 1293962 w 1725283"/>
                    <a:gd name="connsiteY12" fmla="*/ 1224951 h 2424023"/>
                    <a:gd name="connsiteX13" fmla="*/ 1147313 w 1725283"/>
                    <a:gd name="connsiteY13" fmla="*/ 0 h 2424023"/>
                    <a:gd name="connsiteX14" fmla="*/ 888520 w 1725283"/>
                    <a:gd name="connsiteY14" fmla="*/ 8627 h 2424023"/>
                    <a:gd name="connsiteX0" fmla="*/ 888520 w 1725283"/>
                    <a:gd name="connsiteY0" fmla="*/ 8627 h 2424023"/>
                    <a:gd name="connsiteX1" fmla="*/ 612475 w 1725283"/>
                    <a:gd name="connsiteY1" fmla="*/ 388189 h 2424023"/>
                    <a:gd name="connsiteX2" fmla="*/ 0 w 1725283"/>
                    <a:gd name="connsiteY2" fmla="*/ 621102 h 2424023"/>
                    <a:gd name="connsiteX3" fmla="*/ 112143 w 1725283"/>
                    <a:gd name="connsiteY3" fmla="*/ 707366 h 2424023"/>
                    <a:gd name="connsiteX4" fmla="*/ 534837 w 1725283"/>
                    <a:gd name="connsiteY4" fmla="*/ 621102 h 2424023"/>
                    <a:gd name="connsiteX5" fmla="*/ 888520 w 1725283"/>
                    <a:gd name="connsiteY5" fmla="*/ 457200 h 2424023"/>
                    <a:gd name="connsiteX6" fmla="*/ 923025 w 1725283"/>
                    <a:gd name="connsiteY6" fmla="*/ 1052424 h 2424023"/>
                    <a:gd name="connsiteX7" fmla="*/ 500332 w 1725283"/>
                    <a:gd name="connsiteY7" fmla="*/ 2346385 h 2424023"/>
                    <a:gd name="connsiteX8" fmla="*/ 621101 w 1725283"/>
                    <a:gd name="connsiteY8" fmla="*/ 2355012 h 2424023"/>
                    <a:gd name="connsiteX9" fmla="*/ 1121434 w 1725283"/>
                    <a:gd name="connsiteY9" fmla="*/ 1423359 h 2424023"/>
                    <a:gd name="connsiteX10" fmla="*/ 1535501 w 1725283"/>
                    <a:gd name="connsiteY10" fmla="*/ 2424023 h 2424023"/>
                    <a:gd name="connsiteX11" fmla="*/ 1725283 w 1725283"/>
                    <a:gd name="connsiteY11" fmla="*/ 2424023 h 2424023"/>
                    <a:gd name="connsiteX12" fmla="*/ 1285336 w 1725283"/>
                    <a:gd name="connsiteY12" fmla="*/ 957533 h 2424023"/>
                    <a:gd name="connsiteX13" fmla="*/ 1147313 w 1725283"/>
                    <a:gd name="connsiteY13" fmla="*/ 0 h 2424023"/>
                    <a:gd name="connsiteX14" fmla="*/ 888520 w 1725283"/>
                    <a:gd name="connsiteY14" fmla="*/ 8627 h 2424023"/>
                    <a:gd name="connsiteX0" fmla="*/ 888520 w 1725283"/>
                    <a:gd name="connsiteY0" fmla="*/ 77638 h 2493034"/>
                    <a:gd name="connsiteX1" fmla="*/ 612475 w 1725283"/>
                    <a:gd name="connsiteY1" fmla="*/ 457200 h 2493034"/>
                    <a:gd name="connsiteX2" fmla="*/ 0 w 1725283"/>
                    <a:gd name="connsiteY2" fmla="*/ 690113 h 2493034"/>
                    <a:gd name="connsiteX3" fmla="*/ 112143 w 1725283"/>
                    <a:gd name="connsiteY3" fmla="*/ 776377 h 2493034"/>
                    <a:gd name="connsiteX4" fmla="*/ 534837 w 1725283"/>
                    <a:gd name="connsiteY4" fmla="*/ 690113 h 2493034"/>
                    <a:gd name="connsiteX5" fmla="*/ 888520 w 1725283"/>
                    <a:gd name="connsiteY5" fmla="*/ 526211 h 2493034"/>
                    <a:gd name="connsiteX6" fmla="*/ 923025 w 1725283"/>
                    <a:gd name="connsiteY6" fmla="*/ 1121435 h 2493034"/>
                    <a:gd name="connsiteX7" fmla="*/ 500332 w 1725283"/>
                    <a:gd name="connsiteY7" fmla="*/ 2415396 h 2493034"/>
                    <a:gd name="connsiteX8" fmla="*/ 621101 w 1725283"/>
                    <a:gd name="connsiteY8" fmla="*/ 2424023 h 2493034"/>
                    <a:gd name="connsiteX9" fmla="*/ 1121434 w 1725283"/>
                    <a:gd name="connsiteY9" fmla="*/ 1492370 h 2493034"/>
                    <a:gd name="connsiteX10" fmla="*/ 1535501 w 1725283"/>
                    <a:gd name="connsiteY10" fmla="*/ 2493034 h 2493034"/>
                    <a:gd name="connsiteX11" fmla="*/ 1725283 w 1725283"/>
                    <a:gd name="connsiteY11" fmla="*/ 2493034 h 2493034"/>
                    <a:gd name="connsiteX12" fmla="*/ 1285336 w 1725283"/>
                    <a:gd name="connsiteY12" fmla="*/ 1026544 h 2493034"/>
                    <a:gd name="connsiteX13" fmla="*/ 1104181 w 1725283"/>
                    <a:gd name="connsiteY13" fmla="*/ 0 h 2493034"/>
                    <a:gd name="connsiteX14" fmla="*/ 888520 w 1725283"/>
                    <a:gd name="connsiteY14" fmla="*/ 77638 h 2493034"/>
                    <a:gd name="connsiteX0" fmla="*/ 974784 w 1725283"/>
                    <a:gd name="connsiteY0" fmla="*/ 0 h 2510286"/>
                    <a:gd name="connsiteX1" fmla="*/ 612475 w 1725283"/>
                    <a:gd name="connsiteY1" fmla="*/ 474452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534837 w 1725283"/>
                    <a:gd name="connsiteY4" fmla="*/ 707365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500332 w 1725283"/>
                    <a:gd name="connsiteY7" fmla="*/ 2432648 h 2510286"/>
                    <a:gd name="connsiteX8" fmla="*/ 621101 w 1725283"/>
                    <a:gd name="connsiteY8" fmla="*/ 2441275 h 2510286"/>
                    <a:gd name="connsiteX9" fmla="*/ 1121434 w 1725283"/>
                    <a:gd name="connsiteY9" fmla="*/ 150962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612475 w 1725283"/>
                    <a:gd name="connsiteY1" fmla="*/ 474452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500332 w 1725283"/>
                    <a:gd name="connsiteY7" fmla="*/ 2432648 h 2510286"/>
                    <a:gd name="connsiteX8" fmla="*/ 621101 w 1725283"/>
                    <a:gd name="connsiteY8" fmla="*/ 2441275 h 2510286"/>
                    <a:gd name="connsiteX9" fmla="*/ 1121434 w 1725283"/>
                    <a:gd name="connsiteY9" fmla="*/ 150962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500332 w 1725283"/>
                    <a:gd name="connsiteY7" fmla="*/ 2432648 h 2510286"/>
                    <a:gd name="connsiteX8" fmla="*/ 621101 w 1725283"/>
                    <a:gd name="connsiteY8" fmla="*/ 2441275 h 2510286"/>
                    <a:gd name="connsiteX9" fmla="*/ 1121434 w 1725283"/>
                    <a:gd name="connsiteY9" fmla="*/ 150962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500332 w 1725283"/>
                    <a:gd name="connsiteY7" fmla="*/ 2432648 h 2510286"/>
                    <a:gd name="connsiteX8" fmla="*/ 621101 w 1725283"/>
                    <a:gd name="connsiteY8" fmla="*/ 2441275 h 2510286"/>
                    <a:gd name="connsiteX9" fmla="*/ 1130061 w 1725283"/>
                    <a:gd name="connsiteY9" fmla="*/ 141473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500332 w 1725283"/>
                    <a:gd name="connsiteY7" fmla="*/ 2432648 h 2510286"/>
                    <a:gd name="connsiteX8" fmla="*/ 871267 w 1725283"/>
                    <a:gd name="connsiteY8" fmla="*/ 2475781 h 2510286"/>
                    <a:gd name="connsiteX9" fmla="*/ 1130061 w 1725283"/>
                    <a:gd name="connsiteY9" fmla="*/ 141473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71267 w 1725283"/>
                    <a:gd name="connsiteY8" fmla="*/ 2475781 h 2510286"/>
                    <a:gd name="connsiteX9" fmla="*/ 1130061 w 1725283"/>
                    <a:gd name="connsiteY9" fmla="*/ 141473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54015 w 1725283"/>
                    <a:gd name="connsiteY8" fmla="*/ 2406770 h 2510286"/>
                    <a:gd name="connsiteX9" fmla="*/ 1130061 w 1725283"/>
                    <a:gd name="connsiteY9" fmla="*/ 141473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54015 w 1725283"/>
                    <a:gd name="connsiteY8" fmla="*/ 2406770 h 2510286"/>
                    <a:gd name="connsiteX9" fmla="*/ 1130061 w 1725283"/>
                    <a:gd name="connsiteY9" fmla="*/ 1414732 h 2510286"/>
                    <a:gd name="connsiteX10" fmla="*/ 1362973 w 1725283"/>
                    <a:gd name="connsiteY10" fmla="*/ 2372263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54015 w 1725283"/>
                    <a:gd name="connsiteY8" fmla="*/ 2406770 h 2510286"/>
                    <a:gd name="connsiteX9" fmla="*/ 1130061 w 1725283"/>
                    <a:gd name="connsiteY9" fmla="*/ 1414732 h 2510286"/>
                    <a:gd name="connsiteX10" fmla="*/ 1362973 w 1725283"/>
                    <a:gd name="connsiteY10" fmla="*/ 2372263 h 2510286"/>
                    <a:gd name="connsiteX11" fmla="*/ 1725283 w 1725283"/>
                    <a:gd name="connsiteY11" fmla="*/ 2510286 h 2510286"/>
                    <a:gd name="connsiteX12" fmla="*/ 1509622 w 1725283"/>
                    <a:gd name="connsiteY12" fmla="*/ 2372263 h 2510286"/>
                    <a:gd name="connsiteX13" fmla="*/ 1285336 w 1725283"/>
                    <a:gd name="connsiteY13" fmla="*/ 1043796 h 2510286"/>
                    <a:gd name="connsiteX14" fmla="*/ 1104181 w 1725283"/>
                    <a:gd name="connsiteY14" fmla="*/ 17252 h 2510286"/>
                    <a:gd name="connsiteX15" fmla="*/ 974784 w 1725283"/>
                    <a:gd name="connsiteY15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54015 w 1725283"/>
                    <a:gd name="connsiteY8" fmla="*/ 2406770 h 2510286"/>
                    <a:gd name="connsiteX9" fmla="*/ 1130061 w 1725283"/>
                    <a:gd name="connsiteY9" fmla="*/ 1414732 h 2510286"/>
                    <a:gd name="connsiteX10" fmla="*/ 1362973 w 1725283"/>
                    <a:gd name="connsiteY10" fmla="*/ 2372263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722"/>
                    <a:gd name="connsiteY0" fmla="*/ 0 h 2613483"/>
                    <a:gd name="connsiteX1" fmla="*/ 543463 w 1725722"/>
                    <a:gd name="connsiteY1" fmla="*/ 543463 h 2613483"/>
                    <a:gd name="connsiteX2" fmla="*/ 0 w 1725722"/>
                    <a:gd name="connsiteY2" fmla="*/ 707365 h 2613483"/>
                    <a:gd name="connsiteX3" fmla="*/ 112143 w 1725722"/>
                    <a:gd name="connsiteY3" fmla="*/ 793629 h 2613483"/>
                    <a:gd name="connsiteX4" fmla="*/ 681486 w 1725722"/>
                    <a:gd name="connsiteY4" fmla="*/ 655606 h 2613483"/>
                    <a:gd name="connsiteX5" fmla="*/ 888520 w 1725722"/>
                    <a:gd name="connsiteY5" fmla="*/ 543463 h 2613483"/>
                    <a:gd name="connsiteX6" fmla="*/ 923025 w 1725722"/>
                    <a:gd name="connsiteY6" fmla="*/ 1138687 h 2613483"/>
                    <a:gd name="connsiteX7" fmla="*/ 690113 w 1725722"/>
                    <a:gd name="connsiteY7" fmla="*/ 2406768 h 2613483"/>
                    <a:gd name="connsiteX8" fmla="*/ 854015 w 1725722"/>
                    <a:gd name="connsiteY8" fmla="*/ 2406770 h 2613483"/>
                    <a:gd name="connsiteX9" fmla="*/ 1130061 w 1725722"/>
                    <a:gd name="connsiteY9" fmla="*/ 1414732 h 2613483"/>
                    <a:gd name="connsiteX10" fmla="*/ 1362973 w 1725722"/>
                    <a:gd name="connsiteY10" fmla="*/ 2372263 h 2613483"/>
                    <a:gd name="connsiteX11" fmla="*/ 1725283 w 1725722"/>
                    <a:gd name="connsiteY11" fmla="*/ 2510286 h 2613483"/>
                    <a:gd name="connsiteX12" fmla="*/ 1285336 w 1725722"/>
                    <a:gd name="connsiteY12" fmla="*/ 1043796 h 2613483"/>
                    <a:gd name="connsiteX13" fmla="*/ 1104181 w 1725722"/>
                    <a:gd name="connsiteY13" fmla="*/ 17252 h 2613483"/>
                    <a:gd name="connsiteX14" fmla="*/ 974784 w 1725722"/>
                    <a:gd name="connsiteY14" fmla="*/ 0 h 2613483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54015 w 1725283"/>
                    <a:gd name="connsiteY8" fmla="*/ 2406770 h 2510286"/>
                    <a:gd name="connsiteX9" fmla="*/ 1130061 w 1725283"/>
                    <a:gd name="connsiteY9" fmla="*/ 1414732 h 2510286"/>
                    <a:gd name="connsiteX10" fmla="*/ 1362973 w 1725283"/>
                    <a:gd name="connsiteY10" fmla="*/ 2372263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54015 w 1725283"/>
                    <a:gd name="connsiteY8" fmla="*/ 2406770 h 2510286"/>
                    <a:gd name="connsiteX9" fmla="*/ 1130061 w 1725283"/>
                    <a:gd name="connsiteY9" fmla="*/ 1414732 h 2510286"/>
                    <a:gd name="connsiteX10" fmla="*/ 1362973 w 1725283"/>
                    <a:gd name="connsiteY10" fmla="*/ 2372263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587260"/>
                    <a:gd name="connsiteY0" fmla="*/ 0 h 2406770"/>
                    <a:gd name="connsiteX1" fmla="*/ 543463 w 1587260"/>
                    <a:gd name="connsiteY1" fmla="*/ 543463 h 2406770"/>
                    <a:gd name="connsiteX2" fmla="*/ 0 w 1587260"/>
                    <a:gd name="connsiteY2" fmla="*/ 707365 h 2406770"/>
                    <a:gd name="connsiteX3" fmla="*/ 112143 w 1587260"/>
                    <a:gd name="connsiteY3" fmla="*/ 793629 h 2406770"/>
                    <a:gd name="connsiteX4" fmla="*/ 681486 w 1587260"/>
                    <a:gd name="connsiteY4" fmla="*/ 655606 h 2406770"/>
                    <a:gd name="connsiteX5" fmla="*/ 888520 w 1587260"/>
                    <a:gd name="connsiteY5" fmla="*/ 543463 h 2406770"/>
                    <a:gd name="connsiteX6" fmla="*/ 923025 w 1587260"/>
                    <a:gd name="connsiteY6" fmla="*/ 1138687 h 2406770"/>
                    <a:gd name="connsiteX7" fmla="*/ 690113 w 1587260"/>
                    <a:gd name="connsiteY7" fmla="*/ 2406768 h 2406770"/>
                    <a:gd name="connsiteX8" fmla="*/ 854015 w 1587260"/>
                    <a:gd name="connsiteY8" fmla="*/ 2406770 h 2406770"/>
                    <a:gd name="connsiteX9" fmla="*/ 1130061 w 1587260"/>
                    <a:gd name="connsiteY9" fmla="*/ 1414732 h 2406770"/>
                    <a:gd name="connsiteX10" fmla="*/ 1362973 w 1587260"/>
                    <a:gd name="connsiteY10" fmla="*/ 2372263 h 2406770"/>
                    <a:gd name="connsiteX11" fmla="*/ 1587260 w 1587260"/>
                    <a:gd name="connsiteY11" fmla="*/ 2398142 h 2406770"/>
                    <a:gd name="connsiteX12" fmla="*/ 1285336 w 1587260"/>
                    <a:gd name="connsiteY12" fmla="*/ 1043796 h 2406770"/>
                    <a:gd name="connsiteX13" fmla="*/ 1104181 w 1587260"/>
                    <a:gd name="connsiteY13" fmla="*/ 17252 h 2406770"/>
                    <a:gd name="connsiteX14" fmla="*/ 974784 w 1587260"/>
                    <a:gd name="connsiteY14" fmla="*/ 0 h 2406770"/>
                    <a:gd name="connsiteX0" fmla="*/ 974784 w 1587260"/>
                    <a:gd name="connsiteY0" fmla="*/ 0 h 2406770"/>
                    <a:gd name="connsiteX1" fmla="*/ 543463 w 1587260"/>
                    <a:gd name="connsiteY1" fmla="*/ 543463 h 2406770"/>
                    <a:gd name="connsiteX2" fmla="*/ 0 w 1587260"/>
                    <a:gd name="connsiteY2" fmla="*/ 707365 h 2406770"/>
                    <a:gd name="connsiteX3" fmla="*/ 112143 w 1587260"/>
                    <a:gd name="connsiteY3" fmla="*/ 793629 h 2406770"/>
                    <a:gd name="connsiteX4" fmla="*/ 681486 w 1587260"/>
                    <a:gd name="connsiteY4" fmla="*/ 655606 h 2406770"/>
                    <a:gd name="connsiteX5" fmla="*/ 888520 w 1587260"/>
                    <a:gd name="connsiteY5" fmla="*/ 543463 h 2406770"/>
                    <a:gd name="connsiteX6" fmla="*/ 923025 w 1587260"/>
                    <a:gd name="connsiteY6" fmla="*/ 1138687 h 2406770"/>
                    <a:gd name="connsiteX7" fmla="*/ 690113 w 1587260"/>
                    <a:gd name="connsiteY7" fmla="*/ 2406768 h 2406770"/>
                    <a:gd name="connsiteX8" fmla="*/ 854015 w 1587260"/>
                    <a:gd name="connsiteY8" fmla="*/ 2406770 h 2406770"/>
                    <a:gd name="connsiteX9" fmla="*/ 1130061 w 1587260"/>
                    <a:gd name="connsiteY9" fmla="*/ 1414732 h 2406770"/>
                    <a:gd name="connsiteX10" fmla="*/ 1362973 w 1587260"/>
                    <a:gd name="connsiteY10" fmla="*/ 2372263 h 2406770"/>
                    <a:gd name="connsiteX11" fmla="*/ 1587260 w 1587260"/>
                    <a:gd name="connsiteY11" fmla="*/ 2398142 h 2406770"/>
                    <a:gd name="connsiteX12" fmla="*/ 1285336 w 1587260"/>
                    <a:gd name="connsiteY12" fmla="*/ 1043796 h 2406770"/>
                    <a:gd name="connsiteX13" fmla="*/ 1104181 w 1587260"/>
                    <a:gd name="connsiteY13" fmla="*/ 17252 h 2406770"/>
                    <a:gd name="connsiteX14" fmla="*/ 974784 w 1587260"/>
                    <a:gd name="connsiteY14" fmla="*/ 0 h 2406770"/>
                    <a:gd name="connsiteX0" fmla="*/ 974784 w 1587260"/>
                    <a:gd name="connsiteY0" fmla="*/ 0 h 2406770"/>
                    <a:gd name="connsiteX1" fmla="*/ 543463 w 1587260"/>
                    <a:gd name="connsiteY1" fmla="*/ 543463 h 2406770"/>
                    <a:gd name="connsiteX2" fmla="*/ 0 w 1587260"/>
                    <a:gd name="connsiteY2" fmla="*/ 707365 h 2406770"/>
                    <a:gd name="connsiteX3" fmla="*/ 112143 w 1587260"/>
                    <a:gd name="connsiteY3" fmla="*/ 793629 h 2406770"/>
                    <a:gd name="connsiteX4" fmla="*/ 681486 w 1587260"/>
                    <a:gd name="connsiteY4" fmla="*/ 655606 h 2406770"/>
                    <a:gd name="connsiteX5" fmla="*/ 888520 w 1587260"/>
                    <a:gd name="connsiteY5" fmla="*/ 543463 h 2406770"/>
                    <a:gd name="connsiteX6" fmla="*/ 923025 w 1587260"/>
                    <a:gd name="connsiteY6" fmla="*/ 1138687 h 2406770"/>
                    <a:gd name="connsiteX7" fmla="*/ 690113 w 1587260"/>
                    <a:gd name="connsiteY7" fmla="*/ 2406768 h 2406770"/>
                    <a:gd name="connsiteX8" fmla="*/ 854015 w 1587260"/>
                    <a:gd name="connsiteY8" fmla="*/ 2406770 h 2406770"/>
                    <a:gd name="connsiteX9" fmla="*/ 1130061 w 1587260"/>
                    <a:gd name="connsiteY9" fmla="*/ 1414732 h 2406770"/>
                    <a:gd name="connsiteX10" fmla="*/ 1362973 w 1587260"/>
                    <a:gd name="connsiteY10" fmla="*/ 2372263 h 2406770"/>
                    <a:gd name="connsiteX11" fmla="*/ 1587260 w 1587260"/>
                    <a:gd name="connsiteY11" fmla="*/ 2398142 h 2406770"/>
                    <a:gd name="connsiteX12" fmla="*/ 1285336 w 1587260"/>
                    <a:gd name="connsiteY12" fmla="*/ 1043796 h 2406770"/>
                    <a:gd name="connsiteX13" fmla="*/ 1104181 w 1587260"/>
                    <a:gd name="connsiteY13" fmla="*/ 17252 h 2406770"/>
                    <a:gd name="connsiteX14" fmla="*/ 974784 w 1587260"/>
                    <a:gd name="connsiteY14" fmla="*/ 0 h 2406770"/>
                    <a:gd name="connsiteX0" fmla="*/ 974784 w 1552754"/>
                    <a:gd name="connsiteY0" fmla="*/ 0 h 2406770"/>
                    <a:gd name="connsiteX1" fmla="*/ 543463 w 1552754"/>
                    <a:gd name="connsiteY1" fmla="*/ 543463 h 2406770"/>
                    <a:gd name="connsiteX2" fmla="*/ 0 w 1552754"/>
                    <a:gd name="connsiteY2" fmla="*/ 707365 h 2406770"/>
                    <a:gd name="connsiteX3" fmla="*/ 112143 w 1552754"/>
                    <a:gd name="connsiteY3" fmla="*/ 793629 h 2406770"/>
                    <a:gd name="connsiteX4" fmla="*/ 681486 w 1552754"/>
                    <a:gd name="connsiteY4" fmla="*/ 655606 h 2406770"/>
                    <a:gd name="connsiteX5" fmla="*/ 888520 w 1552754"/>
                    <a:gd name="connsiteY5" fmla="*/ 543463 h 2406770"/>
                    <a:gd name="connsiteX6" fmla="*/ 923025 w 1552754"/>
                    <a:gd name="connsiteY6" fmla="*/ 1138687 h 2406770"/>
                    <a:gd name="connsiteX7" fmla="*/ 690113 w 1552754"/>
                    <a:gd name="connsiteY7" fmla="*/ 2406768 h 2406770"/>
                    <a:gd name="connsiteX8" fmla="*/ 854015 w 1552754"/>
                    <a:gd name="connsiteY8" fmla="*/ 2406770 h 2406770"/>
                    <a:gd name="connsiteX9" fmla="*/ 1130061 w 1552754"/>
                    <a:gd name="connsiteY9" fmla="*/ 1414732 h 2406770"/>
                    <a:gd name="connsiteX10" fmla="*/ 1362973 w 1552754"/>
                    <a:gd name="connsiteY10" fmla="*/ 2372263 h 2406770"/>
                    <a:gd name="connsiteX11" fmla="*/ 1552754 w 1552754"/>
                    <a:gd name="connsiteY11" fmla="*/ 2380889 h 2406770"/>
                    <a:gd name="connsiteX12" fmla="*/ 1285336 w 1552754"/>
                    <a:gd name="connsiteY12" fmla="*/ 1043796 h 2406770"/>
                    <a:gd name="connsiteX13" fmla="*/ 1104181 w 1552754"/>
                    <a:gd name="connsiteY13" fmla="*/ 17252 h 2406770"/>
                    <a:gd name="connsiteX14" fmla="*/ 974784 w 1552754"/>
                    <a:gd name="connsiteY14" fmla="*/ 0 h 2406770"/>
                    <a:gd name="connsiteX0" fmla="*/ 974784 w 1552754"/>
                    <a:gd name="connsiteY0" fmla="*/ 0 h 2406770"/>
                    <a:gd name="connsiteX1" fmla="*/ 543463 w 1552754"/>
                    <a:gd name="connsiteY1" fmla="*/ 543463 h 2406770"/>
                    <a:gd name="connsiteX2" fmla="*/ 0 w 1552754"/>
                    <a:gd name="connsiteY2" fmla="*/ 707365 h 2406770"/>
                    <a:gd name="connsiteX3" fmla="*/ 112143 w 1552754"/>
                    <a:gd name="connsiteY3" fmla="*/ 793629 h 2406770"/>
                    <a:gd name="connsiteX4" fmla="*/ 681486 w 1552754"/>
                    <a:gd name="connsiteY4" fmla="*/ 655606 h 2406770"/>
                    <a:gd name="connsiteX5" fmla="*/ 888520 w 1552754"/>
                    <a:gd name="connsiteY5" fmla="*/ 543463 h 2406770"/>
                    <a:gd name="connsiteX6" fmla="*/ 923025 w 1552754"/>
                    <a:gd name="connsiteY6" fmla="*/ 1138687 h 2406770"/>
                    <a:gd name="connsiteX7" fmla="*/ 690113 w 1552754"/>
                    <a:gd name="connsiteY7" fmla="*/ 2406768 h 2406770"/>
                    <a:gd name="connsiteX8" fmla="*/ 854015 w 1552754"/>
                    <a:gd name="connsiteY8" fmla="*/ 2406770 h 2406770"/>
                    <a:gd name="connsiteX9" fmla="*/ 1130061 w 1552754"/>
                    <a:gd name="connsiteY9" fmla="*/ 1414732 h 2406770"/>
                    <a:gd name="connsiteX10" fmla="*/ 1362973 w 1552754"/>
                    <a:gd name="connsiteY10" fmla="*/ 2372263 h 2406770"/>
                    <a:gd name="connsiteX11" fmla="*/ 1552754 w 1552754"/>
                    <a:gd name="connsiteY11" fmla="*/ 2380889 h 2406770"/>
                    <a:gd name="connsiteX12" fmla="*/ 1104181 w 1552754"/>
                    <a:gd name="connsiteY12" fmla="*/ 17252 h 2406770"/>
                    <a:gd name="connsiteX13" fmla="*/ 974784 w 1552754"/>
                    <a:gd name="connsiteY13" fmla="*/ 0 h 2406770"/>
                    <a:gd name="connsiteX0" fmla="*/ 974784 w 1552754"/>
                    <a:gd name="connsiteY0" fmla="*/ 0 h 2406770"/>
                    <a:gd name="connsiteX1" fmla="*/ 543463 w 1552754"/>
                    <a:gd name="connsiteY1" fmla="*/ 543463 h 2406770"/>
                    <a:gd name="connsiteX2" fmla="*/ 0 w 1552754"/>
                    <a:gd name="connsiteY2" fmla="*/ 707365 h 2406770"/>
                    <a:gd name="connsiteX3" fmla="*/ 112143 w 1552754"/>
                    <a:gd name="connsiteY3" fmla="*/ 793629 h 2406770"/>
                    <a:gd name="connsiteX4" fmla="*/ 681486 w 1552754"/>
                    <a:gd name="connsiteY4" fmla="*/ 655606 h 2406770"/>
                    <a:gd name="connsiteX5" fmla="*/ 888520 w 1552754"/>
                    <a:gd name="connsiteY5" fmla="*/ 543463 h 2406770"/>
                    <a:gd name="connsiteX6" fmla="*/ 923025 w 1552754"/>
                    <a:gd name="connsiteY6" fmla="*/ 1138687 h 2406770"/>
                    <a:gd name="connsiteX7" fmla="*/ 690113 w 1552754"/>
                    <a:gd name="connsiteY7" fmla="*/ 2406768 h 2406770"/>
                    <a:gd name="connsiteX8" fmla="*/ 854015 w 1552754"/>
                    <a:gd name="connsiteY8" fmla="*/ 2406770 h 2406770"/>
                    <a:gd name="connsiteX9" fmla="*/ 1130061 w 1552754"/>
                    <a:gd name="connsiteY9" fmla="*/ 1414732 h 2406770"/>
                    <a:gd name="connsiteX10" fmla="*/ 1362973 w 1552754"/>
                    <a:gd name="connsiteY10" fmla="*/ 2372263 h 2406770"/>
                    <a:gd name="connsiteX11" fmla="*/ 1552754 w 1552754"/>
                    <a:gd name="connsiteY11" fmla="*/ 2380889 h 2406770"/>
                    <a:gd name="connsiteX12" fmla="*/ 1104181 w 1552754"/>
                    <a:gd name="connsiteY12" fmla="*/ 17252 h 2406770"/>
                    <a:gd name="connsiteX13" fmla="*/ 974784 w 1552754"/>
                    <a:gd name="connsiteY13" fmla="*/ 0 h 2406770"/>
                    <a:gd name="connsiteX0" fmla="*/ 974784 w 1552754"/>
                    <a:gd name="connsiteY0" fmla="*/ 51759 h 2458529"/>
                    <a:gd name="connsiteX1" fmla="*/ 543463 w 1552754"/>
                    <a:gd name="connsiteY1" fmla="*/ 595222 h 2458529"/>
                    <a:gd name="connsiteX2" fmla="*/ 0 w 1552754"/>
                    <a:gd name="connsiteY2" fmla="*/ 759124 h 2458529"/>
                    <a:gd name="connsiteX3" fmla="*/ 112143 w 1552754"/>
                    <a:gd name="connsiteY3" fmla="*/ 845388 h 2458529"/>
                    <a:gd name="connsiteX4" fmla="*/ 681486 w 1552754"/>
                    <a:gd name="connsiteY4" fmla="*/ 707365 h 2458529"/>
                    <a:gd name="connsiteX5" fmla="*/ 888520 w 1552754"/>
                    <a:gd name="connsiteY5" fmla="*/ 595222 h 2458529"/>
                    <a:gd name="connsiteX6" fmla="*/ 923025 w 1552754"/>
                    <a:gd name="connsiteY6" fmla="*/ 1190446 h 2458529"/>
                    <a:gd name="connsiteX7" fmla="*/ 690113 w 1552754"/>
                    <a:gd name="connsiteY7" fmla="*/ 2458527 h 2458529"/>
                    <a:gd name="connsiteX8" fmla="*/ 854015 w 1552754"/>
                    <a:gd name="connsiteY8" fmla="*/ 2458529 h 2458529"/>
                    <a:gd name="connsiteX9" fmla="*/ 1130061 w 1552754"/>
                    <a:gd name="connsiteY9" fmla="*/ 1466491 h 2458529"/>
                    <a:gd name="connsiteX10" fmla="*/ 1362973 w 1552754"/>
                    <a:gd name="connsiteY10" fmla="*/ 2424022 h 2458529"/>
                    <a:gd name="connsiteX11" fmla="*/ 1552754 w 1552754"/>
                    <a:gd name="connsiteY11" fmla="*/ 2432648 h 2458529"/>
                    <a:gd name="connsiteX12" fmla="*/ 1052422 w 1552754"/>
                    <a:gd name="connsiteY12" fmla="*/ 0 h 2458529"/>
                    <a:gd name="connsiteX13" fmla="*/ 974784 w 1552754"/>
                    <a:gd name="connsiteY13" fmla="*/ 51759 h 2458529"/>
                    <a:gd name="connsiteX0" fmla="*/ 974784 w 1552754"/>
                    <a:gd name="connsiteY0" fmla="*/ 8627 h 2415397"/>
                    <a:gd name="connsiteX1" fmla="*/ 543463 w 1552754"/>
                    <a:gd name="connsiteY1" fmla="*/ 552090 h 2415397"/>
                    <a:gd name="connsiteX2" fmla="*/ 0 w 1552754"/>
                    <a:gd name="connsiteY2" fmla="*/ 715992 h 2415397"/>
                    <a:gd name="connsiteX3" fmla="*/ 112143 w 1552754"/>
                    <a:gd name="connsiteY3" fmla="*/ 802256 h 2415397"/>
                    <a:gd name="connsiteX4" fmla="*/ 681486 w 1552754"/>
                    <a:gd name="connsiteY4" fmla="*/ 664233 h 2415397"/>
                    <a:gd name="connsiteX5" fmla="*/ 888520 w 1552754"/>
                    <a:gd name="connsiteY5" fmla="*/ 552090 h 2415397"/>
                    <a:gd name="connsiteX6" fmla="*/ 923025 w 1552754"/>
                    <a:gd name="connsiteY6" fmla="*/ 1147314 h 2415397"/>
                    <a:gd name="connsiteX7" fmla="*/ 690113 w 1552754"/>
                    <a:gd name="connsiteY7" fmla="*/ 2415395 h 2415397"/>
                    <a:gd name="connsiteX8" fmla="*/ 854015 w 1552754"/>
                    <a:gd name="connsiteY8" fmla="*/ 2415397 h 2415397"/>
                    <a:gd name="connsiteX9" fmla="*/ 1130061 w 1552754"/>
                    <a:gd name="connsiteY9" fmla="*/ 1423359 h 2415397"/>
                    <a:gd name="connsiteX10" fmla="*/ 1362973 w 1552754"/>
                    <a:gd name="connsiteY10" fmla="*/ 2380890 h 2415397"/>
                    <a:gd name="connsiteX11" fmla="*/ 1552754 w 1552754"/>
                    <a:gd name="connsiteY11" fmla="*/ 2389516 h 2415397"/>
                    <a:gd name="connsiteX12" fmla="*/ 1130060 w 1552754"/>
                    <a:gd name="connsiteY12" fmla="*/ 0 h 2415397"/>
                    <a:gd name="connsiteX13" fmla="*/ 974784 w 1552754"/>
                    <a:gd name="connsiteY13" fmla="*/ 8627 h 2415397"/>
                    <a:gd name="connsiteX0" fmla="*/ 974784 w 1552754"/>
                    <a:gd name="connsiteY0" fmla="*/ 8627 h 2415397"/>
                    <a:gd name="connsiteX1" fmla="*/ 543463 w 1552754"/>
                    <a:gd name="connsiteY1" fmla="*/ 552090 h 2415397"/>
                    <a:gd name="connsiteX2" fmla="*/ 0 w 1552754"/>
                    <a:gd name="connsiteY2" fmla="*/ 715992 h 2415397"/>
                    <a:gd name="connsiteX3" fmla="*/ 112143 w 1552754"/>
                    <a:gd name="connsiteY3" fmla="*/ 802256 h 2415397"/>
                    <a:gd name="connsiteX4" fmla="*/ 681486 w 1552754"/>
                    <a:gd name="connsiteY4" fmla="*/ 664233 h 2415397"/>
                    <a:gd name="connsiteX5" fmla="*/ 888520 w 1552754"/>
                    <a:gd name="connsiteY5" fmla="*/ 552090 h 2415397"/>
                    <a:gd name="connsiteX6" fmla="*/ 923025 w 1552754"/>
                    <a:gd name="connsiteY6" fmla="*/ 1147314 h 2415397"/>
                    <a:gd name="connsiteX7" fmla="*/ 690113 w 1552754"/>
                    <a:gd name="connsiteY7" fmla="*/ 2415395 h 2415397"/>
                    <a:gd name="connsiteX8" fmla="*/ 854015 w 1552754"/>
                    <a:gd name="connsiteY8" fmla="*/ 2415397 h 2415397"/>
                    <a:gd name="connsiteX9" fmla="*/ 1130061 w 1552754"/>
                    <a:gd name="connsiteY9" fmla="*/ 1423359 h 2415397"/>
                    <a:gd name="connsiteX10" fmla="*/ 1362973 w 1552754"/>
                    <a:gd name="connsiteY10" fmla="*/ 2380890 h 2415397"/>
                    <a:gd name="connsiteX11" fmla="*/ 1552754 w 1552754"/>
                    <a:gd name="connsiteY11" fmla="*/ 2389516 h 2415397"/>
                    <a:gd name="connsiteX12" fmla="*/ 1112807 w 1552754"/>
                    <a:gd name="connsiteY12" fmla="*/ 0 h 2415397"/>
                    <a:gd name="connsiteX13" fmla="*/ 974784 w 1552754"/>
                    <a:gd name="connsiteY13" fmla="*/ 8627 h 2415397"/>
                    <a:gd name="connsiteX0" fmla="*/ 974784 w 1552754"/>
                    <a:gd name="connsiteY0" fmla="*/ 8627 h 2432648"/>
                    <a:gd name="connsiteX1" fmla="*/ 543463 w 1552754"/>
                    <a:gd name="connsiteY1" fmla="*/ 552090 h 2432648"/>
                    <a:gd name="connsiteX2" fmla="*/ 0 w 1552754"/>
                    <a:gd name="connsiteY2" fmla="*/ 715992 h 2432648"/>
                    <a:gd name="connsiteX3" fmla="*/ 112143 w 1552754"/>
                    <a:gd name="connsiteY3" fmla="*/ 802256 h 2432648"/>
                    <a:gd name="connsiteX4" fmla="*/ 681486 w 1552754"/>
                    <a:gd name="connsiteY4" fmla="*/ 664233 h 2432648"/>
                    <a:gd name="connsiteX5" fmla="*/ 888520 w 1552754"/>
                    <a:gd name="connsiteY5" fmla="*/ 552090 h 2432648"/>
                    <a:gd name="connsiteX6" fmla="*/ 923025 w 1552754"/>
                    <a:gd name="connsiteY6" fmla="*/ 1147314 h 2432648"/>
                    <a:gd name="connsiteX7" fmla="*/ 690113 w 1552754"/>
                    <a:gd name="connsiteY7" fmla="*/ 2415395 h 2432648"/>
                    <a:gd name="connsiteX8" fmla="*/ 854015 w 1552754"/>
                    <a:gd name="connsiteY8" fmla="*/ 2415397 h 2432648"/>
                    <a:gd name="connsiteX9" fmla="*/ 1130061 w 1552754"/>
                    <a:gd name="connsiteY9" fmla="*/ 1423359 h 2432648"/>
                    <a:gd name="connsiteX10" fmla="*/ 1345720 w 1552754"/>
                    <a:gd name="connsiteY10" fmla="*/ 2432648 h 2432648"/>
                    <a:gd name="connsiteX11" fmla="*/ 1552754 w 1552754"/>
                    <a:gd name="connsiteY11" fmla="*/ 2389516 h 2432648"/>
                    <a:gd name="connsiteX12" fmla="*/ 1112807 w 1552754"/>
                    <a:gd name="connsiteY12" fmla="*/ 0 h 2432648"/>
                    <a:gd name="connsiteX13" fmla="*/ 974784 w 1552754"/>
                    <a:gd name="connsiteY13" fmla="*/ 8627 h 2432648"/>
                    <a:gd name="connsiteX0" fmla="*/ 974784 w 1483743"/>
                    <a:gd name="connsiteY0" fmla="*/ 8627 h 2432648"/>
                    <a:gd name="connsiteX1" fmla="*/ 543463 w 1483743"/>
                    <a:gd name="connsiteY1" fmla="*/ 552090 h 2432648"/>
                    <a:gd name="connsiteX2" fmla="*/ 0 w 1483743"/>
                    <a:gd name="connsiteY2" fmla="*/ 715992 h 2432648"/>
                    <a:gd name="connsiteX3" fmla="*/ 112143 w 1483743"/>
                    <a:gd name="connsiteY3" fmla="*/ 802256 h 2432648"/>
                    <a:gd name="connsiteX4" fmla="*/ 681486 w 1483743"/>
                    <a:gd name="connsiteY4" fmla="*/ 664233 h 2432648"/>
                    <a:gd name="connsiteX5" fmla="*/ 888520 w 1483743"/>
                    <a:gd name="connsiteY5" fmla="*/ 552090 h 2432648"/>
                    <a:gd name="connsiteX6" fmla="*/ 923025 w 1483743"/>
                    <a:gd name="connsiteY6" fmla="*/ 1147314 h 2432648"/>
                    <a:gd name="connsiteX7" fmla="*/ 690113 w 1483743"/>
                    <a:gd name="connsiteY7" fmla="*/ 2415395 h 2432648"/>
                    <a:gd name="connsiteX8" fmla="*/ 854015 w 1483743"/>
                    <a:gd name="connsiteY8" fmla="*/ 2415397 h 2432648"/>
                    <a:gd name="connsiteX9" fmla="*/ 1130061 w 1483743"/>
                    <a:gd name="connsiteY9" fmla="*/ 1423359 h 2432648"/>
                    <a:gd name="connsiteX10" fmla="*/ 1345720 w 1483743"/>
                    <a:gd name="connsiteY10" fmla="*/ 2432648 h 2432648"/>
                    <a:gd name="connsiteX11" fmla="*/ 1483743 w 1483743"/>
                    <a:gd name="connsiteY11" fmla="*/ 2424022 h 2432648"/>
                    <a:gd name="connsiteX12" fmla="*/ 1112807 w 1483743"/>
                    <a:gd name="connsiteY12" fmla="*/ 0 h 2432648"/>
                    <a:gd name="connsiteX13" fmla="*/ 974784 w 1483743"/>
                    <a:gd name="connsiteY13" fmla="*/ 8627 h 2432648"/>
                    <a:gd name="connsiteX0" fmla="*/ 974784 w 1483743"/>
                    <a:gd name="connsiteY0" fmla="*/ 0 h 2424021"/>
                    <a:gd name="connsiteX1" fmla="*/ 543463 w 1483743"/>
                    <a:gd name="connsiteY1" fmla="*/ 543463 h 2424021"/>
                    <a:gd name="connsiteX2" fmla="*/ 0 w 1483743"/>
                    <a:gd name="connsiteY2" fmla="*/ 707365 h 2424021"/>
                    <a:gd name="connsiteX3" fmla="*/ 112143 w 1483743"/>
                    <a:gd name="connsiteY3" fmla="*/ 793629 h 2424021"/>
                    <a:gd name="connsiteX4" fmla="*/ 681486 w 1483743"/>
                    <a:gd name="connsiteY4" fmla="*/ 655606 h 2424021"/>
                    <a:gd name="connsiteX5" fmla="*/ 888520 w 1483743"/>
                    <a:gd name="connsiteY5" fmla="*/ 543463 h 2424021"/>
                    <a:gd name="connsiteX6" fmla="*/ 923025 w 1483743"/>
                    <a:gd name="connsiteY6" fmla="*/ 1138687 h 2424021"/>
                    <a:gd name="connsiteX7" fmla="*/ 690113 w 1483743"/>
                    <a:gd name="connsiteY7" fmla="*/ 2406768 h 2424021"/>
                    <a:gd name="connsiteX8" fmla="*/ 854015 w 1483743"/>
                    <a:gd name="connsiteY8" fmla="*/ 2406770 h 2424021"/>
                    <a:gd name="connsiteX9" fmla="*/ 1130061 w 1483743"/>
                    <a:gd name="connsiteY9" fmla="*/ 1414732 h 2424021"/>
                    <a:gd name="connsiteX10" fmla="*/ 1345720 w 1483743"/>
                    <a:gd name="connsiteY10" fmla="*/ 2424021 h 2424021"/>
                    <a:gd name="connsiteX11" fmla="*/ 1483743 w 1483743"/>
                    <a:gd name="connsiteY11" fmla="*/ 2415395 h 2424021"/>
                    <a:gd name="connsiteX12" fmla="*/ 1086928 w 1483743"/>
                    <a:gd name="connsiteY12" fmla="*/ 51758 h 2424021"/>
                    <a:gd name="connsiteX13" fmla="*/ 974784 w 1483743"/>
                    <a:gd name="connsiteY13" fmla="*/ 0 h 2424021"/>
                    <a:gd name="connsiteX0" fmla="*/ 974784 w 1483743"/>
                    <a:gd name="connsiteY0" fmla="*/ 0 h 2380889"/>
                    <a:gd name="connsiteX1" fmla="*/ 543463 w 1483743"/>
                    <a:gd name="connsiteY1" fmla="*/ 500331 h 2380889"/>
                    <a:gd name="connsiteX2" fmla="*/ 0 w 1483743"/>
                    <a:gd name="connsiteY2" fmla="*/ 664233 h 2380889"/>
                    <a:gd name="connsiteX3" fmla="*/ 112143 w 1483743"/>
                    <a:gd name="connsiteY3" fmla="*/ 750497 h 2380889"/>
                    <a:gd name="connsiteX4" fmla="*/ 681486 w 1483743"/>
                    <a:gd name="connsiteY4" fmla="*/ 612474 h 2380889"/>
                    <a:gd name="connsiteX5" fmla="*/ 888520 w 1483743"/>
                    <a:gd name="connsiteY5" fmla="*/ 500331 h 2380889"/>
                    <a:gd name="connsiteX6" fmla="*/ 923025 w 1483743"/>
                    <a:gd name="connsiteY6" fmla="*/ 1095555 h 2380889"/>
                    <a:gd name="connsiteX7" fmla="*/ 690113 w 1483743"/>
                    <a:gd name="connsiteY7" fmla="*/ 2363636 h 2380889"/>
                    <a:gd name="connsiteX8" fmla="*/ 854015 w 1483743"/>
                    <a:gd name="connsiteY8" fmla="*/ 2363638 h 2380889"/>
                    <a:gd name="connsiteX9" fmla="*/ 1130061 w 1483743"/>
                    <a:gd name="connsiteY9" fmla="*/ 1371600 h 2380889"/>
                    <a:gd name="connsiteX10" fmla="*/ 1345720 w 1483743"/>
                    <a:gd name="connsiteY10" fmla="*/ 2380889 h 2380889"/>
                    <a:gd name="connsiteX11" fmla="*/ 1483743 w 1483743"/>
                    <a:gd name="connsiteY11" fmla="*/ 2372263 h 2380889"/>
                    <a:gd name="connsiteX12" fmla="*/ 1086928 w 1483743"/>
                    <a:gd name="connsiteY12" fmla="*/ 8626 h 2380889"/>
                    <a:gd name="connsiteX13" fmla="*/ 974784 w 1483743"/>
                    <a:gd name="connsiteY13" fmla="*/ 0 h 2380889"/>
                    <a:gd name="connsiteX0" fmla="*/ 974784 w 1483743"/>
                    <a:gd name="connsiteY0" fmla="*/ 0 h 2380889"/>
                    <a:gd name="connsiteX1" fmla="*/ 655606 w 1483743"/>
                    <a:gd name="connsiteY1" fmla="*/ 474452 h 2380889"/>
                    <a:gd name="connsiteX2" fmla="*/ 0 w 1483743"/>
                    <a:gd name="connsiteY2" fmla="*/ 664233 h 2380889"/>
                    <a:gd name="connsiteX3" fmla="*/ 112143 w 1483743"/>
                    <a:gd name="connsiteY3" fmla="*/ 750497 h 2380889"/>
                    <a:gd name="connsiteX4" fmla="*/ 681486 w 1483743"/>
                    <a:gd name="connsiteY4" fmla="*/ 612474 h 2380889"/>
                    <a:gd name="connsiteX5" fmla="*/ 888520 w 1483743"/>
                    <a:gd name="connsiteY5" fmla="*/ 500331 h 2380889"/>
                    <a:gd name="connsiteX6" fmla="*/ 923025 w 1483743"/>
                    <a:gd name="connsiteY6" fmla="*/ 1095555 h 2380889"/>
                    <a:gd name="connsiteX7" fmla="*/ 690113 w 1483743"/>
                    <a:gd name="connsiteY7" fmla="*/ 2363636 h 2380889"/>
                    <a:gd name="connsiteX8" fmla="*/ 854015 w 1483743"/>
                    <a:gd name="connsiteY8" fmla="*/ 2363638 h 2380889"/>
                    <a:gd name="connsiteX9" fmla="*/ 1130061 w 1483743"/>
                    <a:gd name="connsiteY9" fmla="*/ 1371600 h 2380889"/>
                    <a:gd name="connsiteX10" fmla="*/ 1345720 w 1483743"/>
                    <a:gd name="connsiteY10" fmla="*/ 2380889 h 2380889"/>
                    <a:gd name="connsiteX11" fmla="*/ 1483743 w 1483743"/>
                    <a:gd name="connsiteY11" fmla="*/ 2372263 h 2380889"/>
                    <a:gd name="connsiteX12" fmla="*/ 1086928 w 1483743"/>
                    <a:gd name="connsiteY12" fmla="*/ 8626 h 2380889"/>
                    <a:gd name="connsiteX13" fmla="*/ 974784 w 1483743"/>
                    <a:gd name="connsiteY13" fmla="*/ 0 h 2380889"/>
                    <a:gd name="connsiteX0" fmla="*/ 974784 w 1483743"/>
                    <a:gd name="connsiteY0" fmla="*/ 0 h 2380889"/>
                    <a:gd name="connsiteX1" fmla="*/ 655606 w 1483743"/>
                    <a:gd name="connsiteY1" fmla="*/ 474452 h 2380889"/>
                    <a:gd name="connsiteX2" fmla="*/ 77638 w 1483743"/>
                    <a:gd name="connsiteY2" fmla="*/ 638354 h 2380889"/>
                    <a:gd name="connsiteX3" fmla="*/ 0 w 1483743"/>
                    <a:gd name="connsiteY3" fmla="*/ 664233 h 2380889"/>
                    <a:gd name="connsiteX4" fmla="*/ 112143 w 1483743"/>
                    <a:gd name="connsiteY4" fmla="*/ 750497 h 2380889"/>
                    <a:gd name="connsiteX5" fmla="*/ 681486 w 1483743"/>
                    <a:gd name="connsiteY5" fmla="*/ 612474 h 2380889"/>
                    <a:gd name="connsiteX6" fmla="*/ 888520 w 1483743"/>
                    <a:gd name="connsiteY6" fmla="*/ 500331 h 2380889"/>
                    <a:gd name="connsiteX7" fmla="*/ 923025 w 1483743"/>
                    <a:gd name="connsiteY7" fmla="*/ 1095555 h 2380889"/>
                    <a:gd name="connsiteX8" fmla="*/ 690113 w 1483743"/>
                    <a:gd name="connsiteY8" fmla="*/ 2363636 h 2380889"/>
                    <a:gd name="connsiteX9" fmla="*/ 854015 w 1483743"/>
                    <a:gd name="connsiteY9" fmla="*/ 2363638 h 2380889"/>
                    <a:gd name="connsiteX10" fmla="*/ 1130061 w 1483743"/>
                    <a:gd name="connsiteY10" fmla="*/ 1371600 h 2380889"/>
                    <a:gd name="connsiteX11" fmla="*/ 1345720 w 1483743"/>
                    <a:gd name="connsiteY11" fmla="*/ 2380889 h 2380889"/>
                    <a:gd name="connsiteX12" fmla="*/ 1483743 w 1483743"/>
                    <a:gd name="connsiteY12" fmla="*/ 2372263 h 2380889"/>
                    <a:gd name="connsiteX13" fmla="*/ 1086928 w 1483743"/>
                    <a:gd name="connsiteY13" fmla="*/ 8626 h 2380889"/>
                    <a:gd name="connsiteX14" fmla="*/ 974784 w 1483743"/>
                    <a:gd name="connsiteY14" fmla="*/ 0 h 2380889"/>
                    <a:gd name="connsiteX0" fmla="*/ 974784 w 1483743"/>
                    <a:gd name="connsiteY0" fmla="*/ 0 h 2380889"/>
                    <a:gd name="connsiteX1" fmla="*/ 655606 w 1483743"/>
                    <a:gd name="connsiteY1" fmla="*/ 474452 h 2380889"/>
                    <a:gd name="connsiteX2" fmla="*/ 77638 w 1483743"/>
                    <a:gd name="connsiteY2" fmla="*/ 638354 h 2380889"/>
                    <a:gd name="connsiteX3" fmla="*/ 0 w 1483743"/>
                    <a:gd name="connsiteY3" fmla="*/ 664233 h 2380889"/>
                    <a:gd name="connsiteX4" fmla="*/ 112143 w 1483743"/>
                    <a:gd name="connsiteY4" fmla="*/ 750497 h 2380889"/>
                    <a:gd name="connsiteX5" fmla="*/ 681486 w 1483743"/>
                    <a:gd name="connsiteY5" fmla="*/ 612474 h 2380889"/>
                    <a:gd name="connsiteX6" fmla="*/ 888520 w 1483743"/>
                    <a:gd name="connsiteY6" fmla="*/ 500331 h 2380889"/>
                    <a:gd name="connsiteX7" fmla="*/ 923025 w 1483743"/>
                    <a:gd name="connsiteY7" fmla="*/ 1095555 h 2380889"/>
                    <a:gd name="connsiteX8" fmla="*/ 690113 w 1483743"/>
                    <a:gd name="connsiteY8" fmla="*/ 2363636 h 2380889"/>
                    <a:gd name="connsiteX9" fmla="*/ 854015 w 1483743"/>
                    <a:gd name="connsiteY9" fmla="*/ 2363638 h 2380889"/>
                    <a:gd name="connsiteX10" fmla="*/ 1130061 w 1483743"/>
                    <a:gd name="connsiteY10" fmla="*/ 1371600 h 2380889"/>
                    <a:gd name="connsiteX11" fmla="*/ 1345720 w 1483743"/>
                    <a:gd name="connsiteY11" fmla="*/ 2380889 h 2380889"/>
                    <a:gd name="connsiteX12" fmla="*/ 1483743 w 1483743"/>
                    <a:gd name="connsiteY12" fmla="*/ 2372263 h 2380889"/>
                    <a:gd name="connsiteX13" fmla="*/ 1086928 w 1483743"/>
                    <a:gd name="connsiteY13" fmla="*/ 8626 h 2380889"/>
                    <a:gd name="connsiteX14" fmla="*/ 974784 w 1483743"/>
                    <a:gd name="connsiteY14" fmla="*/ 0 h 2380889"/>
                    <a:gd name="connsiteX0" fmla="*/ 974784 w 1483743"/>
                    <a:gd name="connsiteY0" fmla="*/ 0 h 2380889"/>
                    <a:gd name="connsiteX1" fmla="*/ 577968 w 1483743"/>
                    <a:gd name="connsiteY1" fmla="*/ 431320 h 2380889"/>
                    <a:gd name="connsiteX2" fmla="*/ 77638 w 1483743"/>
                    <a:gd name="connsiteY2" fmla="*/ 638354 h 2380889"/>
                    <a:gd name="connsiteX3" fmla="*/ 0 w 1483743"/>
                    <a:gd name="connsiteY3" fmla="*/ 664233 h 2380889"/>
                    <a:gd name="connsiteX4" fmla="*/ 112143 w 1483743"/>
                    <a:gd name="connsiteY4" fmla="*/ 750497 h 2380889"/>
                    <a:gd name="connsiteX5" fmla="*/ 681486 w 1483743"/>
                    <a:gd name="connsiteY5" fmla="*/ 612474 h 2380889"/>
                    <a:gd name="connsiteX6" fmla="*/ 888520 w 1483743"/>
                    <a:gd name="connsiteY6" fmla="*/ 500331 h 2380889"/>
                    <a:gd name="connsiteX7" fmla="*/ 923025 w 1483743"/>
                    <a:gd name="connsiteY7" fmla="*/ 1095555 h 2380889"/>
                    <a:gd name="connsiteX8" fmla="*/ 690113 w 1483743"/>
                    <a:gd name="connsiteY8" fmla="*/ 2363636 h 2380889"/>
                    <a:gd name="connsiteX9" fmla="*/ 854015 w 1483743"/>
                    <a:gd name="connsiteY9" fmla="*/ 2363638 h 2380889"/>
                    <a:gd name="connsiteX10" fmla="*/ 1130061 w 1483743"/>
                    <a:gd name="connsiteY10" fmla="*/ 1371600 h 2380889"/>
                    <a:gd name="connsiteX11" fmla="*/ 1345720 w 1483743"/>
                    <a:gd name="connsiteY11" fmla="*/ 2380889 h 2380889"/>
                    <a:gd name="connsiteX12" fmla="*/ 1483743 w 1483743"/>
                    <a:gd name="connsiteY12" fmla="*/ 2372263 h 2380889"/>
                    <a:gd name="connsiteX13" fmla="*/ 1086928 w 1483743"/>
                    <a:gd name="connsiteY13" fmla="*/ 8626 h 2380889"/>
                    <a:gd name="connsiteX14" fmla="*/ 974784 w 1483743"/>
                    <a:gd name="connsiteY14" fmla="*/ 0 h 2380889"/>
                    <a:gd name="connsiteX0" fmla="*/ 974784 w 1483743"/>
                    <a:gd name="connsiteY0" fmla="*/ 0 h 2380889"/>
                    <a:gd name="connsiteX1" fmla="*/ 577968 w 1483743"/>
                    <a:gd name="connsiteY1" fmla="*/ 431320 h 2380889"/>
                    <a:gd name="connsiteX2" fmla="*/ 0 w 1483743"/>
                    <a:gd name="connsiteY2" fmla="*/ 664233 h 2380889"/>
                    <a:gd name="connsiteX3" fmla="*/ 112143 w 1483743"/>
                    <a:gd name="connsiteY3" fmla="*/ 750497 h 2380889"/>
                    <a:gd name="connsiteX4" fmla="*/ 681486 w 1483743"/>
                    <a:gd name="connsiteY4" fmla="*/ 612474 h 2380889"/>
                    <a:gd name="connsiteX5" fmla="*/ 888520 w 1483743"/>
                    <a:gd name="connsiteY5" fmla="*/ 500331 h 2380889"/>
                    <a:gd name="connsiteX6" fmla="*/ 923025 w 1483743"/>
                    <a:gd name="connsiteY6" fmla="*/ 1095555 h 2380889"/>
                    <a:gd name="connsiteX7" fmla="*/ 690113 w 1483743"/>
                    <a:gd name="connsiteY7" fmla="*/ 2363636 h 2380889"/>
                    <a:gd name="connsiteX8" fmla="*/ 854015 w 1483743"/>
                    <a:gd name="connsiteY8" fmla="*/ 2363638 h 2380889"/>
                    <a:gd name="connsiteX9" fmla="*/ 1130061 w 1483743"/>
                    <a:gd name="connsiteY9" fmla="*/ 1371600 h 2380889"/>
                    <a:gd name="connsiteX10" fmla="*/ 1345720 w 1483743"/>
                    <a:gd name="connsiteY10" fmla="*/ 2380889 h 2380889"/>
                    <a:gd name="connsiteX11" fmla="*/ 1483743 w 1483743"/>
                    <a:gd name="connsiteY11" fmla="*/ 2372263 h 2380889"/>
                    <a:gd name="connsiteX12" fmla="*/ 1086928 w 1483743"/>
                    <a:gd name="connsiteY12" fmla="*/ 8626 h 2380889"/>
                    <a:gd name="connsiteX13" fmla="*/ 974784 w 1483743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52423 w 1406105"/>
                    <a:gd name="connsiteY9" fmla="*/ 1371600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52423 w 1406105"/>
                    <a:gd name="connsiteY9" fmla="*/ 1371600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52423 w 1406105"/>
                    <a:gd name="connsiteY9" fmla="*/ 1371600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52423 w 1406105"/>
                    <a:gd name="connsiteY9" fmla="*/ 1371600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17917 w 1406105"/>
                    <a:gd name="connsiteY9" fmla="*/ 1328468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17917 w 1406105"/>
                    <a:gd name="connsiteY9" fmla="*/ 1328468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17917 w 1406105"/>
                    <a:gd name="connsiteY9" fmla="*/ 1328468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17917 w 1406105"/>
                    <a:gd name="connsiteY9" fmla="*/ 1328468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17917 w 1406105"/>
                    <a:gd name="connsiteY9" fmla="*/ 1328468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17917 w 1406105"/>
                    <a:gd name="connsiteY9" fmla="*/ 1328468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62641 w 1371600"/>
                    <a:gd name="connsiteY0" fmla="*/ 0 h 2380889"/>
                    <a:gd name="connsiteX1" fmla="*/ 465825 w 1371600"/>
                    <a:gd name="connsiteY1" fmla="*/ 431320 h 2380889"/>
                    <a:gd name="connsiteX2" fmla="*/ 319178 w 1371600"/>
                    <a:gd name="connsiteY2" fmla="*/ 560717 h 2380889"/>
                    <a:gd name="connsiteX3" fmla="*/ 0 w 1371600"/>
                    <a:gd name="connsiteY3" fmla="*/ 750497 h 2380889"/>
                    <a:gd name="connsiteX4" fmla="*/ 569343 w 1371600"/>
                    <a:gd name="connsiteY4" fmla="*/ 612474 h 2380889"/>
                    <a:gd name="connsiteX5" fmla="*/ 776377 w 1371600"/>
                    <a:gd name="connsiteY5" fmla="*/ 500331 h 2380889"/>
                    <a:gd name="connsiteX6" fmla="*/ 810882 w 1371600"/>
                    <a:gd name="connsiteY6" fmla="*/ 1095555 h 2380889"/>
                    <a:gd name="connsiteX7" fmla="*/ 577970 w 1371600"/>
                    <a:gd name="connsiteY7" fmla="*/ 2363636 h 2380889"/>
                    <a:gd name="connsiteX8" fmla="*/ 741872 w 1371600"/>
                    <a:gd name="connsiteY8" fmla="*/ 2363638 h 2380889"/>
                    <a:gd name="connsiteX9" fmla="*/ 983412 w 1371600"/>
                    <a:gd name="connsiteY9" fmla="*/ 1328468 h 2380889"/>
                    <a:gd name="connsiteX10" fmla="*/ 1233577 w 1371600"/>
                    <a:gd name="connsiteY10" fmla="*/ 2380889 h 2380889"/>
                    <a:gd name="connsiteX11" fmla="*/ 1371600 w 1371600"/>
                    <a:gd name="connsiteY11" fmla="*/ 2372263 h 2380889"/>
                    <a:gd name="connsiteX12" fmla="*/ 974785 w 1371600"/>
                    <a:gd name="connsiteY12" fmla="*/ 8626 h 2380889"/>
                    <a:gd name="connsiteX13" fmla="*/ 862641 w 1371600"/>
                    <a:gd name="connsiteY13" fmla="*/ 0 h 2380889"/>
                    <a:gd name="connsiteX0" fmla="*/ 862641 w 1371600"/>
                    <a:gd name="connsiteY0" fmla="*/ 0 h 2380889"/>
                    <a:gd name="connsiteX1" fmla="*/ 465825 w 1371600"/>
                    <a:gd name="connsiteY1" fmla="*/ 431320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77969 w 1371600"/>
                    <a:gd name="connsiteY1" fmla="*/ 483078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95223 w 1371600"/>
                    <a:gd name="connsiteY6" fmla="*/ 2346384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95223 w 1371600"/>
                    <a:gd name="connsiteY6" fmla="*/ 2346384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603849 w 1371600"/>
                    <a:gd name="connsiteY6" fmla="*/ 2355010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591783 w 1371600"/>
                    <a:gd name="connsiteY3" fmla="*/ 646133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32475 w 1371600"/>
                    <a:gd name="connsiteY4" fmla="*/ 472282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32475 w 1371600"/>
                    <a:gd name="connsiteY4" fmla="*/ 472282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32475 w 1371600"/>
                    <a:gd name="connsiteY4" fmla="*/ 472282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10035 w 1371600"/>
                    <a:gd name="connsiteY4" fmla="*/ 483502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10035 w 1371600"/>
                    <a:gd name="connsiteY4" fmla="*/ 483502 h 2380889"/>
                    <a:gd name="connsiteX5" fmla="*/ 810882 w 1371600"/>
                    <a:gd name="connsiteY5" fmla="*/ 1095555 h 2380889"/>
                    <a:gd name="connsiteX6" fmla="*/ 606019 w 1371600"/>
                    <a:gd name="connsiteY6" fmla="*/ 2380465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6078"/>
                    <a:gd name="connsiteX1" fmla="*/ 542617 w 1371600"/>
                    <a:gd name="connsiteY1" fmla="*/ 479639 h 2386078"/>
                    <a:gd name="connsiteX2" fmla="*/ 0 w 1371600"/>
                    <a:gd name="connsiteY2" fmla="*/ 750497 h 2386078"/>
                    <a:gd name="connsiteX3" fmla="*/ 619833 w 1371600"/>
                    <a:gd name="connsiteY3" fmla="*/ 612474 h 2386078"/>
                    <a:gd name="connsiteX4" fmla="*/ 810035 w 1371600"/>
                    <a:gd name="connsiteY4" fmla="*/ 483502 h 2386078"/>
                    <a:gd name="connsiteX5" fmla="*/ 810882 w 1371600"/>
                    <a:gd name="connsiteY5" fmla="*/ 1095555 h 2386078"/>
                    <a:gd name="connsiteX6" fmla="*/ 606019 w 1371600"/>
                    <a:gd name="connsiteY6" fmla="*/ 2380465 h 2386078"/>
                    <a:gd name="connsiteX7" fmla="*/ 741872 w 1371600"/>
                    <a:gd name="connsiteY7" fmla="*/ 2386078 h 2386078"/>
                    <a:gd name="connsiteX8" fmla="*/ 1026544 w 1371600"/>
                    <a:gd name="connsiteY8" fmla="*/ 1345720 h 2386078"/>
                    <a:gd name="connsiteX9" fmla="*/ 1233577 w 1371600"/>
                    <a:gd name="connsiteY9" fmla="*/ 2380889 h 2386078"/>
                    <a:gd name="connsiteX10" fmla="*/ 1371600 w 1371600"/>
                    <a:gd name="connsiteY10" fmla="*/ 2372263 h 2386078"/>
                    <a:gd name="connsiteX11" fmla="*/ 974785 w 1371600"/>
                    <a:gd name="connsiteY11" fmla="*/ 8626 h 2386078"/>
                    <a:gd name="connsiteX12" fmla="*/ 862641 w 1371600"/>
                    <a:gd name="connsiteY12" fmla="*/ 0 h 2386078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10035 w 1371600"/>
                    <a:gd name="connsiteY4" fmla="*/ 483502 h 2380889"/>
                    <a:gd name="connsiteX5" fmla="*/ 810882 w 1371600"/>
                    <a:gd name="connsiteY5" fmla="*/ 1095555 h 2380889"/>
                    <a:gd name="connsiteX6" fmla="*/ 606019 w 1371600"/>
                    <a:gd name="connsiteY6" fmla="*/ 2380465 h 2380889"/>
                    <a:gd name="connsiteX7" fmla="*/ 747482 w 1371600"/>
                    <a:gd name="connsiteY7" fmla="*/ 238046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10035 w 1371600"/>
                    <a:gd name="connsiteY4" fmla="*/ 483502 h 2380889"/>
                    <a:gd name="connsiteX5" fmla="*/ 810882 w 1371600"/>
                    <a:gd name="connsiteY5" fmla="*/ 1095555 h 2380889"/>
                    <a:gd name="connsiteX6" fmla="*/ 606019 w 1371600"/>
                    <a:gd name="connsiteY6" fmla="*/ 2380465 h 2380889"/>
                    <a:gd name="connsiteX7" fmla="*/ 747482 w 1371600"/>
                    <a:gd name="connsiteY7" fmla="*/ 238046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10035 w 1371600"/>
                    <a:gd name="connsiteY4" fmla="*/ 483502 h 2380889"/>
                    <a:gd name="connsiteX5" fmla="*/ 810882 w 1371600"/>
                    <a:gd name="connsiteY5" fmla="*/ 1095555 h 2380889"/>
                    <a:gd name="connsiteX6" fmla="*/ 606019 w 1371600"/>
                    <a:gd name="connsiteY6" fmla="*/ 2380465 h 2380889"/>
                    <a:gd name="connsiteX7" fmla="*/ 747482 w 1371600"/>
                    <a:gd name="connsiteY7" fmla="*/ 238046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7210"/>
                    <a:gd name="connsiteY0" fmla="*/ 0 h 2380889"/>
                    <a:gd name="connsiteX1" fmla="*/ 542617 w 1377210"/>
                    <a:gd name="connsiteY1" fmla="*/ 479639 h 2380889"/>
                    <a:gd name="connsiteX2" fmla="*/ 0 w 1377210"/>
                    <a:gd name="connsiteY2" fmla="*/ 750497 h 2380889"/>
                    <a:gd name="connsiteX3" fmla="*/ 619833 w 1377210"/>
                    <a:gd name="connsiteY3" fmla="*/ 612474 h 2380889"/>
                    <a:gd name="connsiteX4" fmla="*/ 810035 w 1377210"/>
                    <a:gd name="connsiteY4" fmla="*/ 483502 h 2380889"/>
                    <a:gd name="connsiteX5" fmla="*/ 810882 w 1377210"/>
                    <a:gd name="connsiteY5" fmla="*/ 1095555 h 2380889"/>
                    <a:gd name="connsiteX6" fmla="*/ 606019 w 1377210"/>
                    <a:gd name="connsiteY6" fmla="*/ 2380465 h 2380889"/>
                    <a:gd name="connsiteX7" fmla="*/ 747482 w 1377210"/>
                    <a:gd name="connsiteY7" fmla="*/ 2380468 h 2380889"/>
                    <a:gd name="connsiteX8" fmla="*/ 1026544 w 1377210"/>
                    <a:gd name="connsiteY8" fmla="*/ 1345720 h 2380889"/>
                    <a:gd name="connsiteX9" fmla="*/ 1233577 w 1377210"/>
                    <a:gd name="connsiteY9" fmla="*/ 2380889 h 2380889"/>
                    <a:gd name="connsiteX10" fmla="*/ 1377210 w 1377210"/>
                    <a:gd name="connsiteY10" fmla="*/ 2377873 h 2380889"/>
                    <a:gd name="connsiteX11" fmla="*/ 974785 w 1377210"/>
                    <a:gd name="connsiteY11" fmla="*/ 8626 h 2380889"/>
                    <a:gd name="connsiteX12" fmla="*/ 862641 w 1377210"/>
                    <a:gd name="connsiteY12" fmla="*/ 0 h 2380889"/>
                    <a:gd name="connsiteX0" fmla="*/ 862641 w 1377210"/>
                    <a:gd name="connsiteY0" fmla="*/ 0 h 2380889"/>
                    <a:gd name="connsiteX1" fmla="*/ 542617 w 1377210"/>
                    <a:gd name="connsiteY1" fmla="*/ 479639 h 2380889"/>
                    <a:gd name="connsiteX2" fmla="*/ 165490 w 1377210"/>
                    <a:gd name="connsiteY2" fmla="*/ 658782 h 2380889"/>
                    <a:gd name="connsiteX3" fmla="*/ 0 w 1377210"/>
                    <a:gd name="connsiteY3" fmla="*/ 750497 h 2380889"/>
                    <a:gd name="connsiteX4" fmla="*/ 619833 w 1377210"/>
                    <a:gd name="connsiteY4" fmla="*/ 612474 h 2380889"/>
                    <a:gd name="connsiteX5" fmla="*/ 810035 w 1377210"/>
                    <a:gd name="connsiteY5" fmla="*/ 483502 h 2380889"/>
                    <a:gd name="connsiteX6" fmla="*/ 810882 w 1377210"/>
                    <a:gd name="connsiteY6" fmla="*/ 1095555 h 2380889"/>
                    <a:gd name="connsiteX7" fmla="*/ 606019 w 1377210"/>
                    <a:gd name="connsiteY7" fmla="*/ 2380465 h 2380889"/>
                    <a:gd name="connsiteX8" fmla="*/ 747482 w 1377210"/>
                    <a:gd name="connsiteY8" fmla="*/ 2380468 h 2380889"/>
                    <a:gd name="connsiteX9" fmla="*/ 1026544 w 1377210"/>
                    <a:gd name="connsiteY9" fmla="*/ 1345720 h 2380889"/>
                    <a:gd name="connsiteX10" fmla="*/ 1233577 w 1377210"/>
                    <a:gd name="connsiteY10" fmla="*/ 2380889 h 2380889"/>
                    <a:gd name="connsiteX11" fmla="*/ 1377210 w 1377210"/>
                    <a:gd name="connsiteY11" fmla="*/ 2377873 h 2380889"/>
                    <a:gd name="connsiteX12" fmla="*/ 974785 w 1377210"/>
                    <a:gd name="connsiteY12" fmla="*/ 8626 h 2380889"/>
                    <a:gd name="connsiteX13" fmla="*/ 862641 w 1377210"/>
                    <a:gd name="connsiteY13" fmla="*/ 0 h 2380889"/>
                    <a:gd name="connsiteX0" fmla="*/ 862641 w 1377210"/>
                    <a:gd name="connsiteY0" fmla="*/ 0 h 2380889"/>
                    <a:gd name="connsiteX1" fmla="*/ 542617 w 1377210"/>
                    <a:gd name="connsiteY1" fmla="*/ 479639 h 2380889"/>
                    <a:gd name="connsiteX2" fmla="*/ 47684 w 1377210"/>
                    <a:gd name="connsiteY2" fmla="*/ 670001 h 2380889"/>
                    <a:gd name="connsiteX3" fmla="*/ 0 w 1377210"/>
                    <a:gd name="connsiteY3" fmla="*/ 750497 h 2380889"/>
                    <a:gd name="connsiteX4" fmla="*/ 619833 w 1377210"/>
                    <a:gd name="connsiteY4" fmla="*/ 612474 h 2380889"/>
                    <a:gd name="connsiteX5" fmla="*/ 810035 w 1377210"/>
                    <a:gd name="connsiteY5" fmla="*/ 483502 h 2380889"/>
                    <a:gd name="connsiteX6" fmla="*/ 810882 w 1377210"/>
                    <a:gd name="connsiteY6" fmla="*/ 1095555 h 2380889"/>
                    <a:gd name="connsiteX7" fmla="*/ 606019 w 1377210"/>
                    <a:gd name="connsiteY7" fmla="*/ 2380465 h 2380889"/>
                    <a:gd name="connsiteX8" fmla="*/ 747482 w 1377210"/>
                    <a:gd name="connsiteY8" fmla="*/ 2380468 h 2380889"/>
                    <a:gd name="connsiteX9" fmla="*/ 1026544 w 1377210"/>
                    <a:gd name="connsiteY9" fmla="*/ 1345720 h 2380889"/>
                    <a:gd name="connsiteX10" fmla="*/ 1233577 w 1377210"/>
                    <a:gd name="connsiteY10" fmla="*/ 2380889 h 2380889"/>
                    <a:gd name="connsiteX11" fmla="*/ 1377210 w 1377210"/>
                    <a:gd name="connsiteY11" fmla="*/ 2377873 h 2380889"/>
                    <a:gd name="connsiteX12" fmla="*/ 974785 w 1377210"/>
                    <a:gd name="connsiteY12" fmla="*/ 8626 h 2380889"/>
                    <a:gd name="connsiteX13" fmla="*/ 862641 w 1377210"/>
                    <a:gd name="connsiteY13" fmla="*/ 0 h 2380889"/>
                    <a:gd name="connsiteX0" fmla="*/ 814957 w 1329526"/>
                    <a:gd name="connsiteY0" fmla="*/ 0 h 2380889"/>
                    <a:gd name="connsiteX1" fmla="*/ 494933 w 1329526"/>
                    <a:gd name="connsiteY1" fmla="*/ 479639 h 2380889"/>
                    <a:gd name="connsiteX2" fmla="*/ 0 w 1329526"/>
                    <a:gd name="connsiteY2" fmla="*/ 670001 h 2380889"/>
                    <a:gd name="connsiteX3" fmla="*/ 30854 w 1329526"/>
                    <a:gd name="connsiteY3" fmla="*/ 744887 h 2380889"/>
                    <a:gd name="connsiteX4" fmla="*/ 572149 w 1329526"/>
                    <a:gd name="connsiteY4" fmla="*/ 612474 h 2380889"/>
                    <a:gd name="connsiteX5" fmla="*/ 762351 w 1329526"/>
                    <a:gd name="connsiteY5" fmla="*/ 483502 h 2380889"/>
                    <a:gd name="connsiteX6" fmla="*/ 763198 w 1329526"/>
                    <a:gd name="connsiteY6" fmla="*/ 1095555 h 2380889"/>
                    <a:gd name="connsiteX7" fmla="*/ 558335 w 1329526"/>
                    <a:gd name="connsiteY7" fmla="*/ 2380465 h 2380889"/>
                    <a:gd name="connsiteX8" fmla="*/ 699798 w 1329526"/>
                    <a:gd name="connsiteY8" fmla="*/ 2380468 h 2380889"/>
                    <a:gd name="connsiteX9" fmla="*/ 978860 w 1329526"/>
                    <a:gd name="connsiteY9" fmla="*/ 1345720 h 2380889"/>
                    <a:gd name="connsiteX10" fmla="*/ 1185893 w 1329526"/>
                    <a:gd name="connsiteY10" fmla="*/ 2380889 h 2380889"/>
                    <a:gd name="connsiteX11" fmla="*/ 1329526 w 1329526"/>
                    <a:gd name="connsiteY11" fmla="*/ 2377873 h 2380889"/>
                    <a:gd name="connsiteX12" fmla="*/ 927101 w 1329526"/>
                    <a:gd name="connsiteY12" fmla="*/ 8626 h 2380889"/>
                    <a:gd name="connsiteX13" fmla="*/ 814957 w 1329526"/>
                    <a:gd name="connsiteY13" fmla="*/ 0 h 2380889"/>
                    <a:gd name="connsiteX0" fmla="*/ 814957 w 1329526"/>
                    <a:gd name="connsiteY0" fmla="*/ 0 h 2380889"/>
                    <a:gd name="connsiteX1" fmla="*/ 494933 w 1329526"/>
                    <a:gd name="connsiteY1" fmla="*/ 479639 h 2380889"/>
                    <a:gd name="connsiteX2" fmla="*/ 0 w 1329526"/>
                    <a:gd name="connsiteY2" fmla="*/ 670001 h 2380889"/>
                    <a:gd name="connsiteX3" fmla="*/ 30854 w 1329526"/>
                    <a:gd name="connsiteY3" fmla="*/ 744887 h 2380889"/>
                    <a:gd name="connsiteX4" fmla="*/ 572149 w 1329526"/>
                    <a:gd name="connsiteY4" fmla="*/ 612474 h 2380889"/>
                    <a:gd name="connsiteX5" fmla="*/ 762351 w 1329526"/>
                    <a:gd name="connsiteY5" fmla="*/ 483502 h 2380889"/>
                    <a:gd name="connsiteX6" fmla="*/ 763198 w 1329526"/>
                    <a:gd name="connsiteY6" fmla="*/ 1095555 h 2380889"/>
                    <a:gd name="connsiteX7" fmla="*/ 558335 w 1329526"/>
                    <a:gd name="connsiteY7" fmla="*/ 2380465 h 2380889"/>
                    <a:gd name="connsiteX8" fmla="*/ 699798 w 1329526"/>
                    <a:gd name="connsiteY8" fmla="*/ 2380468 h 2380889"/>
                    <a:gd name="connsiteX9" fmla="*/ 962030 w 1329526"/>
                    <a:gd name="connsiteY9" fmla="*/ 1407428 h 2380889"/>
                    <a:gd name="connsiteX10" fmla="*/ 1185893 w 1329526"/>
                    <a:gd name="connsiteY10" fmla="*/ 2380889 h 2380889"/>
                    <a:gd name="connsiteX11" fmla="*/ 1329526 w 1329526"/>
                    <a:gd name="connsiteY11" fmla="*/ 2377873 h 2380889"/>
                    <a:gd name="connsiteX12" fmla="*/ 927101 w 1329526"/>
                    <a:gd name="connsiteY12" fmla="*/ 8626 h 2380889"/>
                    <a:gd name="connsiteX13" fmla="*/ 814957 w 1329526"/>
                    <a:gd name="connsiteY13" fmla="*/ 0 h 2380889"/>
                    <a:gd name="connsiteX0" fmla="*/ 814957 w 1329526"/>
                    <a:gd name="connsiteY0" fmla="*/ 0 h 2380889"/>
                    <a:gd name="connsiteX1" fmla="*/ 494933 w 1329526"/>
                    <a:gd name="connsiteY1" fmla="*/ 479639 h 2380889"/>
                    <a:gd name="connsiteX2" fmla="*/ 0 w 1329526"/>
                    <a:gd name="connsiteY2" fmla="*/ 670001 h 2380889"/>
                    <a:gd name="connsiteX3" fmla="*/ 30854 w 1329526"/>
                    <a:gd name="connsiteY3" fmla="*/ 744887 h 2380889"/>
                    <a:gd name="connsiteX4" fmla="*/ 572149 w 1329526"/>
                    <a:gd name="connsiteY4" fmla="*/ 612474 h 2380889"/>
                    <a:gd name="connsiteX5" fmla="*/ 762351 w 1329526"/>
                    <a:gd name="connsiteY5" fmla="*/ 483502 h 2380889"/>
                    <a:gd name="connsiteX6" fmla="*/ 763198 w 1329526"/>
                    <a:gd name="connsiteY6" fmla="*/ 1095555 h 2380889"/>
                    <a:gd name="connsiteX7" fmla="*/ 558335 w 1329526"/>
                    <a:gd name="connsiteY7" fmla="*/ 2380465 h 2380889"/>
                    <a:gd name="connsiteX8" fmla="*/ 699798 w 1329526"/>
                    <a:gd name="connsiteY8" fmla="*/ 2380468 h 2380889"/>
                    <a:gd name="connsiteX9" fmla="*/ 978859 w 1329526"/>
                    <a:gd name="connsiteY9" fmla="*/ 1418648 h 2380889"/>
                    <a:gd name="connsiteX10" fmla="*/ 1185893 w 1329526"/>
                    <a:gd name="connsiteY10" fmla="*/ 2380889 h 2380889"/>
                    <a:gd name="connsiteX11" fmla="*/ 1329526 w 1329526"/>
                    <a:gd name="connsiteY11" fmla="*/ 2377873 h 2380889"/>
                    <a:gd name="connsiteX12" fmla="*/ 927101 w 1329526"/>
                    <a:gd name="connsiteY12" fmla="*/ 8626 h 2380889"/>
                    <a:gd name="connsiteX13" fmla="*/ 814957 w 1329526"/>
                    <a:gd name="connsiteY13" fmla="*/ 0 h 23808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329526" h="2380889">
                      <a:moveTo>
                        <a:pt x="814957" y="0"/>
                      </a:moveTo>
                      <a:lnTo>
                        <a:pt x="494933" y="479639"/>
                      </a:lnTo>
                      <a:lnTo>
                        <a:pt x="0" y="670001"/>
                      </a:lnTo>
                      <a:lnTo>
                        <a:pt x="30854" y="744887"/>
                      </a:lnTo>
                      <a:lnTo>
                        <a:pt x="572149" y="612474"/>
                      </a:lnTo>
                      <a:lnTo>
                        <a:pt x="762351" y="483502"/>
                      </a:lnTo>
                      <a:cubicBezTo>
                        <a:pt x="794421" y="764187"/>
                        <a:pt x="770396" y="887797"/>
                        <a:pt x="763198" y="1095555"/>
                      </a:cubicBezTo>
                      <a:cubicBezTo>
                        <a:pt x="616550" y="1699404"/>
                        <a:pt x="730862" y="1724858"/>
                        <a:pt x="558335" y="2380465"/>
                      </a:cubicBezTo>
                      <a:lnTo>
                        <a:pt x="699798" y="2380468"/>
                      </a:lnTo>
                      <a:cubicBezTo>
                        <a:pt x="819580" y="2080289"/>
                        <a:pt x="797846" y="1640765"/>
                        <a:pt x="978859" y="1418648"/>
                      </a:cubicBezTo>
                      <a:cubicBezTo>
                        <a:pt x="1157137" y="1864345"/>
                        <a:pt x="1102505" y="2030082"/>
                        <a:pt x="1185893" y="2380889"/>
                      </a:cubicBezTo>
                      <a:lnTo>
                        <a:pt x="1329526" y="2377873"/>
                      </a:lnTo>
                      <a:cubicBezTo>
                        <a:pt x="1110990" y="727352"/>
                        <a:pt x="1344044" y="391063"/>
                        <a:pt x="927101" y="8626"/>
                      </a:cubicBezTo>
                      <a:lnTo>
                        <a:pt x="814957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</p:grpSp>
        <p:grpSp>
          <p:nvGrpSpPr>
            <p:cNvPr id="416" name="群組 415"/>
            <p:cNvGrpSpPr/>
            <p:nvPr/>
          </p:nvGrpSpPr>
          <p:grpSpPr>
            <a:xfrm>
              <a:off x="1123818" y="5652474"/>
              <a:ext cx="607621" cy="356618"/>
              <a:chOff x="1684782" y="2683742"/>
              <a:chExt cx="5565258" cy="3266301"/>
            </a:xfrm>
          </p:grpSpPr>
          <p:grpSp>
            <p:nvGrpSpPr>
              <p:cNvPr id="417" name="群組 416"/>
              <p:cNvGrpSpPr/>
              <p:nvPr/>
            </p:nvGrpSpPr>
            <p:grpSpPr>
              <a:xfrm>
                <a:off x="1684782" y="2683742"/>
                <a:ext cx="4978070" cy="3255586"/>
                <a:chOff x="1684782" y="2683742"/>
                <a:chExt cx="4978070" cy="3255586"/>
              </a:xfrm>
            </p:grpSpPr>
            <p:sp>
              <p:nvSpPr>
                <p:cNvPr id="421" name="矩形 5"/>
                <p:cNvSpPr/>
                <p:nvPr/>
              </p:nvSpPr>
              <p:spPr>
                <a:xfrm>
                  <a:off x="1684782" y="4054555"/>
                  <a:ext cx="4978070" cy="856663"/>
                </a:xfrm>
                <a:custGeom>
                  <a:avLst/>
                  <a:gdLst>
                    <a:gd name="connsiteX0" fmla="*/ 0 w 2736386"/>
                    <a:gd name="connsiteY0" fmla="*/ 0 h 570017"/>
                    <a:gd name="connsiteX1" fmla="*/ 2736386 w 2736386"/>
                    <a:gd name="connsiteY1" fmla="*/ 0 h 570017"/>
                    <a:gd name="connsiteX2" fmla="*/ 2736386 w 2736386"/>
                    <a:gd name="connsiteY2" fmla="*/ 570017 h 570017"/>
                    <a:gd name="connsiteX3" fmla="*/ 0 w 2736386"/>
                    <a:gd name="connsiteY3" fmla="*/ 570017 h 570017"/>
                    <a:gd name="connsiteX4" fmla="*/ 0 w 2736386"/>
                    <a:gd name="connsiteY4" fmla="*/ 0 h 570017"/>
                    <a:gd name="connsiteX0" fmla="*/ 0 w 2736386"/>
                    <a:gd name="connsiteY0" fmla="*/ 0 h 570017"/>
                    <a:gd name="connsiteX1" fmla="*/ 2736386 w 2736386"/>
                    <a:gd name="connsiteY1" fmla="*/ 0 h 570017"/>
                    <a:gd name="connsiteX2" fmla="*/ 2736386 w 2736386"/>
                    <a:gd name="connsiteY2" fmla="*/ 570017 h 570017"/>
                    <a:gd name="connsiteX3" fmla="*/ 1521093 w 2736386"/>
                    <a:gd name="connsiteY3" fmla="*/ 558012 h 570017"/>
                    <a:gd name="connsiteX4" fmla="*/ 0 w 2736386"/>
                    <a:gd name="connsiteY4" fmla="*/ 570017 h 570017"/>
                    <a:gd name="connsiteX5" fmla="*/ 0 w 2736386"/>
                    <a:gd name="connsiteY5" fmla="*/ 0 h 570017"/>
                    <a:gd name="connsiteX0" fmla="*/ 0 w 2736386"/>
                    <a:gd name="connsiteY0" fmla="*/ 0 h 570017"/>
                    <a:gd name="connsiteX1" fmla="*/ 2736386 w 2736386"/>
                    <a:gd name="connsiteY1" fmla="*/ 0 h 570017"/>
                    <a:gd name="connsiteX2" fmla="*/ 2736386 w 2736386"/>
                    <a:gd name="connsiteY2" fmla="*/ 570017 h 570017"/>
                    <a:gd name="connsiteX3" fmla="*/ 2174235 w 2736386"/>
                    <a:gd name="connsiteY3" fmla="*/ 567342 h 570017"/>
                    <a:gd name="connsiteX4" fmla="*/ 0 w 2736386"/>
                    <a:gd name="connsiteY4" fmla="*/ 570017 h 570017"/>
                    <a:gd name="connsiteX5" fmla="*/ 0 w 2736386"/>
                    <a:gd name="connsiteY5" fmla="*/ 0 h 570017"/>
                    <a:gd name="connsiteX0" fmla="*/ 0 w 2736386"/>
                    <a:gd name="connsiteY0" fmla="*/ 0 h 570017"/>
                    <a:gd name="connsiteX1" fmla="*/ 2736386 w 2736386"/>
                    <a:gd name="connsiteY1" fmla="*/ 0 h 570017"/>
                    <a:gd name="connsiteX2" fmla="*/ 2727055 w 2736386"/>
                    <a:gd name="connsiteY2" fmla="*/ 374074 h 570017"/>
                    <a:gd name="connsiteX3" fmla="*/ 2174235 w 2736386"/>
                    <a:gd name="connsiteY3" fmla="*/ 567342 h 570017"/>
                    <a:gd name="connsiteX4" fmla="*/ 0 w 2736386"/>
                    <a:gd name="connsiteY4" fmla="*/ 570017 h 570017"/>
                    <a:gd name="connsiteX5" fmla="*/ 0 w 2736386"/>
                    <a:gd name="connsiteY5" fmla="*/ 0 h 570017"/>
                    <a:gd name="connsiteX0" fmla="*/ 0 w 2736386"/>
                    <a:gd name="connsiteY0" fmla="*/ 0 h 570017"/>
                    <a:gd name="connsiteX1" fmla="*/ 2736386 w 2736386"/>
                    <a:gd name="connsiteY1" fmla="*/ 0 h 570017"/>
                    <a:gd name="connsiteX2" fmla="*/ 2736385 w 2736386"/>
                    <a:gd name="connsiteY2" fmla="*/ 383405 h 570017"/>
                    <a:gd name="connsiteX3" fmla="*/ 2174235 w 2736386"/>
                    <a:gd name="connsiteY3" fmla="*/ 567342 h 570017"/>
                    <a:gd name="connsiteX4" fmla="*/ 0 w 2736386"/>
                    <a:gd name="connsiteY4" fmla="*/ 570017 h 570017"/>
                    <a:gd name="connsiteX5" fmla="*/ 0 w 2736386"/>
                    <a:gd name="connsiteY5" fmla="*/ 0 h 5700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736386" h="570017">
                      <a:moveTo>
                        <a:pt x="0" y="0"/>
                      </a:moveTo>
                      <a:lnTo>
                        <a:pt x="2736386" y="0"/>
                      </a:lnTo>
                      <a:cubicBezTo>
                        <a:pt x="2736386" y="127802"/>
                        <a:pt x="2736385" y="255603"/>
                        <a:pt x="2736385" y="383405"/>
                      </a:cubicBezTo>
                      <a:lnTo>
                        <a:pt x="2174235" y="567342"/>
                      </a:lnTo>
                      <a:lnTo>
                        <a:pt x="0" y="57001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 w="1905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422" name="矩形 6"/>
                <p:cNvSpPr/>
                <p:nvPr/>
              </p:nvSpPr>
              <p:spPr>
                <a:xfrm>
                  <a:off x="2225877" y="2683742"/>
                  <a:ext cx="2380816" cy="1370813"/>
                </a:xfrm>
                <a:custGeom>
                  <a:avLst/>
                  <a:gdLst>
                    <a:gd name="connsiteX0" fmla="*/ 0 w 1759103"/>
                    <a:gd name="connsiteY0" fmla="*/ 0 h 912128"/>
                    <a:gd name="connsiteX1" fmla="*/ 1759103 w 1759103"/>
                    <a:gd name="connsiteY1" fmla="*/ 0 h 912128"/>
                    <a:gd name="connsiteX2" fmla="*/ 1759103 w 1759103"/>
                    <a:gd name="connsiteY2" fmla="*/ 912128 h 912128"/>
                    <a:gd name="connsiteX3" fmla="*/ 0 w 1759103"/>
                    <a:gd name="connsiteY3" fmla="*/ 912128 h 912128"/>
                    <a:gd name="connsiteX4" fmla="*/ 0 w 1759103"/>
                    <a:gd name="connsiteY4" fmla="*/ 0 h 912128"/>
                    <a:gd name="connsiteX0" fmla="*/ 0 w 1759103"/>
                    <a:gd name="connsiteY0" fmla="*/ 0 h 912128"/>
                    <a:gd name="connsiteX1" fmla="*/ 1432532 w 1759103"/>
                    <a:gd name="connsiteY1" fmla="*/ 0 h 912128"/>
                    <a:gd name="connsiteX2" fmla="*/ 1759103 w 1759103"/>
                    <a:gd name="connsiteY2" fmla="*/ 912128 h 912128"/>
                    <a:gd name="connsiteX3" fmla="*/ 0 w 1759103"/>
                    <a:gd name="connsiteY3" fmla="*/ 912128 h 912128"/>
                    <a:gd name="connsiteX4" fmla="*/ 0 w 1759103"/>
                    <a:gd name="connsiteY4" fmla="*/ 0 h 9121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59103" h="912128">
                      <a:moveTo>
                        <a:pt x="0" y="0"/>
                      </a:moveTo>
                      <a:lnTo>
                        <a:pt x="1432532" y="0"/>
                      </a:lnTo>
                      <a:lnTo>
                        <a:pt x="1759103" y="912128"/>
                      </a:lnTo>
                      <a:lnTo>
                        <a:pt x="0" y="91212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 w="1905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423" name="矩形 422"/>
                <p:cNvSpPr/>
                <p:nvPr/>
              </p:nvSpPr>
              <p:spPr>
                <a:xfrm>
                  <a:off x="2235817" y="4911218"/>
                  <a:ext cx="3344846" cy="102811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905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  <p:grpSp>
            <p:nvGrpSpPr>
              <p:cNvPr id="418" name="群組 417"/>
              <p:cNvGrpSpPr/>
              <p:nvPr/>
            </p:nvGrpSpPr>
            <p:grpSpPr>
              <a:xfrm>
                <a:off x="5690281" y="2719553"/>
                <a:ext cx="1559759" cy="3230490"/>
                <a:chOff x="4162484" y="2957042"/>
                <a:chExt cx="1329526" cy="2753644"/>
              </a:xfrm>
            </p:grpSpPr>
            <p:sp>
              <p:nvSpPr>
                <p:cNvPr id="419" name="橢圓 418"/>
                <p:cNvSpPr/>
                <p:nvPr/>
              </p:nvSpPr>
              <p:spPr>
                <a:xfrm>
                  <a:off x="4784576" y="2957042"/>
                  <a:ext cx="432048" cy="43204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420" name="手繪多邊形 419"/>
                <p:cNvSpPr/>
                <p:nvPr/>
              </p:nvSpPr>
              <p:spPr>
                <a:xfrm>
                  <a:off x="4162484" y="3329797"/>
                  <a:ext cx="1329526" cy="2380889"/>
                </a:xfrm>
                <a:custGeom>
                  <a:avLst/>
                  <a:gdLst>
                    <a:gd name="connsiteX0" fmla="*/ 888520 w 1725283"/>
                    <a:gd name="connsiteY0" fmla="*/ 8627 h 2424023"/>
                    <a:gd name="connsiteX1" fmla="*/ 612475 w 1725283"/>
                    <a:gd name="connsiteY1" fmla="*/ 388189 h 2424023"/>
                    <a:gd name="connsiteX2" fmla="*/ 0 w 1725283"/>
                    <a:gd name="connsiteY2" fmla="*/ 621102 h 2424023"/>
                    <a:gd name="connsiteX3" fmla="*/ 112143 w 1725283"/>
                    <a:gd name="connsiteY3" fmla="*/ 707366 h 2424023"/>
                    <a:gd name="connsiteX4" fmla="*/ 534837 w 1725283"/>
                    <a:gd name="connsiteY4" fmla="*/ 621102 h 2424023"/>
                    <a:gd name="connsiteX5" fmla="*/ 888520 w 1725283"/>
                    <a:gd name="connsiteY5" fmla="*/ 457200 h 2424023"/>
                    <a:gd name="connsiteX6" fmla="*/ 888520 w 1725283"/>
                    <a:gd name="connsiteY6" fmla="*/ 1362974 h 2424023"/>
                    <a:gd name="connsiteX7" fmla="*/ 500332 w 1725283"/>
                    <a:gd name="connsiteY7" fmla="*/ 2346385 h 2424023"/>
                    <a:gd name="connsiteX8" fmla="*/ 621101 w 1725283"/>
                    <a:gd name="connsiteY8" fmla="*/ 2355012 h 2424023"/>
                    <a:gd name="connsiteX9" fmla="*/ 1121434 w 1725283"/>
                    <a:gd name="connsiteY9" fmla="*/ 1423359 h 2424023"/>
                    <a:gd name="connsiteX10" fmla="*/ 1535501 w 1725283"/>
                    <a:gd name="connsiteY10" fmla="*/ 2424023 h 2424023"/>
                    <a:gd name="connsiteX11" fmla="*/ 1725283 w 1725283"/>
                    <a:gd name="connsiteY11" fmla="*/ 2424023 h 2424023"/>
                    <a:gd name="connsiteX12" fmla="*/ 1293962 w 1725283"/>
                    <a:gd name="connsiteY12" fmla="*/ 1224951 h 2424023"/>
                    <a:gd name="connsiteX13" fmla="*/ 1147313 w 1725283"/>
                    <a:gd name="connsiteY13" fmla="*/ 0 h 2424023"/>
                    <a:gd name="connsiteX14" fmla="*/ 888520 w 1725283"/>
                    <a:gd name="connsiteY14" fmla="*/ 8627 h 2424023"/>
                    <a:gd name="connsiteX0" fmla="*/ 888520 w 1725283"/>
                    <a:gd name="connsiteY0" fmla="*/ 8627 h 2424023"/>
                    <a:gd name="connsiteX1" fmla="*/ 612475 w 1725283"/>
                    <a:gd name="connsiteY1" fmla="*/ 388189 h 2424023"/>
                    <a:gd name="connsiteX2" fmla="*/ 0 w 1725283"/>
                    <a:gd name="connsiteY2" fmla="*/ 621102 h 2424023"/>
                    <a:gd name="connsiteX3" fmla="*/ 112143 w 1725283"/>
                    <a:gd name="connsiteY3" fmla="*/ 707366 h 2424023"/>
                    <a:gd name="connsiteX4" fmla="*/ 534837 w 1725283"/>
                    <a:gd name="connsiteY4" fmla="*/ 621102 h 2424023"/>
                    <a:gd name="connsiteX5" fmla="*/ 888520 w 1725283"/>
                    <a:gd name="connsiteY5" fmla="*/ 457200 h 2424023"/>
                    <a:gd name="connsiteX6" fmla="*/ 923025 w 1725283"/>
                    <a:gd name="connsiteY6" fmla="*/ 1052424 h 2424023"/>
                    <a:gd name="connsiteX7" fmla="*/ 500332 w 1725283"/>
                    <a:gd name="connsiteY7" fmla="*/ 2346385 h 2424023"/>
                    <a:gd name="connsiteX8" fmla="*/ 621101 w 1725283"/>
                    <a:gd name="connsiteY8" fmla="*/ 2355012 h 2424023"/>
                    <a:gd name="connsiteX9" fmla="*/ 1121434 w 1725283"/>
                    <a:gd name="connsiteY9" fmla="*/ 1423359 h 2424023"/>
                    <a:gd name="connsiteX10" fmla="*/ 1535501 w 1725283"/>
                    <a:gd name="connsiteY10" fmla="*/ 2424023 h 2424023"/>
                    <a:gd name="connsiteX11" fmla="*/ 1725283 w 1725283"/>
                    <a:gd name="connsiteY11" fmla="*/ 2424023 h 2424023"/>
                    <a:gd name="connsiteX12" fmla="*/ 1293962 w 1725283"/>
                    <a:gd name="connsiteY12" fmla="*/ 1224951 h 2424023"/>
                    <a:gd name="connsiteX13" fmla="*/ 1147313 w 1725283"/>
                    <a:gd name="connsiteY13" fmla="*/ 0 h 2424023"/>
                    <a:gd name="connsiteX14" fmla="*/ 888520 w 1725283"/>
                    <a:gd name="connsiteY14" fmla="*/ 8627 h 2424023"/>
                    <a:gd name="connsiteX0" fmla="*/ 888520 w 1725283"/>
                    <a:gd name="connsiteY0" fmla="*/ 8627 h 2424023"/>
                    <a:gd name="connsiteX1" fmla="*/ 612475 w 1725283"/>
                    <a:gd name="connsiteY1" fmla="*/ 388189 h 2424023"/>
                    <a:gd name="connsiteX2" fmla="*/ 0 w 1725283"/>
                    <a:gd name="connsiteY2" fmla="*/ 621102 h 2424023"/>
                    <a:gd name="connsiteX3" fmla="*/ 112143 w 1725283"/>
                    <a:gd name="connsiteY3" fmla="*/ 707366 h 2424023"/>
                    <a:gd name="connsiteX4" fmla="*/ 534837 w 1725283"/>
                    <a:gd name="connsiteY4" fmla="*/ 621102 h 2424023"/>
                    <a:gd name="connsiteX5" fmla="*/ 888520 w 1725283"/>
                    <a:gd name="connsiteY5" fmla="*/ 457200 h 2424023"/>
                    <a:gd name="connsiteX6" fmla="*/ 923025 w 1725283"/>
                    <a:gd name="connsiteY6" fmla="*/ 1052424 h 2424023"/>
                    <a:gd name="connsiteX7" fmla="*/ 500332 w 1725283"/>
                    <a:gd name="connsiteY7" fmla="*/ 2346385 h 2424023"/>
                    <a:gd name="connsiteX8" fmla="*/ 621101 w 1725283"/>
                    <a:gd name="connsiteY8" fmla="*/ 2355012 h 2424023"/>
                    <a:gd name="connsiteX9" fmla="*/ 1121434 w 1725283"/>
                    <a:gd name="connsiteY9" fmla="*/ 1423359 h 2424023"/>
                    <a:gd name="connsiteX10" fmla="*/ 1535501 w 1725283"/>
                    <a:gd name="connsiteY10" fmla="*/ 2424023 h 2424023"/>
                    <a:gd name="connsiteX11" fmla="*/ 1725283 w 1725283"/>
                    <a:gd name="connsiteY11" fmla="*/ 2424023 h 2424023"/>
                    <a:gd name="connsiteX12" fmla="*/ 1285336 w 1725283"/>
                    <a:gd name="connsiteY12" fmla="*/ 957533 h 2424023"/>
                    <a:gd name="connsiteX13" fmla="*/ 1147313 w 1725283"/>
                    <a:gd name="connsiteY13" fmla="*/ 0 h 2424023"/>
                    <a:gd name="connsiteX14" fmla="*/ 888520 w 1725283"/>
                    <a:gd name="connsiteY14" fmla="*/ 8627 h 2424023"/>
                    <a:gd name="connsiteX0" fmla="*/ 888520 w 1725283"/>
                    <a:gd name="connsiteY0" fmla="*/ 77638 h 2493034"/>
                    <a:gd name="connsiteX1" fmla="*/ 612475 w 1725283"/>
                    <a:gd name="connsiteY1" fmla="*/ 457200 h 2493034"/>
                    <a:gd name="connsiteX2" fmla="*/ 0 w 1725283"/>
                    <a:gd name="connsiteY2" fmla="*/ 690113 h 2493034"/>
                    <a:gd name="connsiteX3" fmla="*/ 112143 w 1725283"/>
                    <a:gd name="connsiteY3" fmla="*/ 776377 h 2493034"/>
                    <a:gd name="connsiteX4" fmla="*/ 534837 w 1725283"/>
                    <a:gd name="connsiteY4" fmla="*/ 690113 h 2493034"/>
                    <a:gd name="connsiteX5" fmla="*/ 888520 w 1725283"/>
                    <a:gd name="connsiteY5" fmla="*/ 526211 h 2493034"/>
                    <a:gd name="connsiteX6" fmla="*/ 923025 w 1725283"/>
                    <a:gd name="connsiteY6" fmla="*/ 1121435 h 2493034"/>
                    <a:gd name="connsiteX7" fmla="*/ 500332 w 1725283"/>
                    <a:gd name="connsiteY7" fmla="*/ 2415396 h 2493034"/>
                    <a:gd name="connsiteX8" fmla="*/ 621101 w 1725283"/>
                    <a:gd name="connsiteY8" fmla="*/ 2424023 h 2493034"/>
                    <a:gd name="connsiteX9" fmla="*/ 1121434 w 1725283"/>
                    <a:gd name="connsiteY9" fmla="*/ 1492370 h 2493034"/>
                    <a:gd name="connsiteX10" fmla="*/ 1535501 w 1725283"/>
                    <a:gd name="connsiteY10" fmla="*/ 2493034 h 2493034"/>
                    <a:gd name="connsiteX11" fmla="*/ 1725283 w 1725283"/>
                    <a:gd name="connsiteY11" fmla="*/ 2493034 h 2493034"/>
                    <a:gd name="connsiteX12" fmla="*/ 1285336 w 1725283"/>
                    <a:gd name="connsiteY12" fmla="*/ 1026544 h 2493034"/>
                    <a:gd name="connsiteX13" fmla="*/ 1104181 w 1725283"/>
                    <a:gd name="connsiteY13" fmla="*/ 0 h 2493034"/>
                    <a:gd name="connsiteX14" fmla="*/ 888520 w 1725283"/>
                    <a:gd name="connsiteY14" fmla="*/ 77638 h 2493034"/>
                    <a:gd name="connsiteX0" fmla="*/ 974784 w 1725283"/>
                    <a:gd name="connsiteY0" fmla="*/ 0 h 2510286"/>
                    <a:gd name="connsiteX1" fmla="*/ 612475 w 1725283"/>
                    <a:gd name="connsiteY1" fmla="*/ 474452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534837 w 1725283"/>
                    <a:gd name="connsiteY4" fmla="*/ 707365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500332 w 1725283"/>
                    <a:gd name="connsiteY7" fmla="*/ 2432648 h 2510286"/>
                    <a:gd name="connsiteX8" fmla="*/ 621101 w 1725283"/>
                    <a:gd name="connsiteY8" fmla="*/ 2441275 h 2510286"/>
                    <a:gd name="connsiteX9" fmla="*/ 1121434 w 1725283"/>
                    <a:gd name="connsiteY9" fmla="*/ 150962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612475 w 1725283"/>
                    <a:gd name="connsiteY1" fmla="*/ 474452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500332 w 1725283"/>
                    <a:gd name="connsiteY7" fmla="*/ 2432648 h 2510286"/>
                    <a:gd name="connsiteX8" fmla="*/ 621101 w 1725283"/>
                    <a:gd name="connsiteY8" fmla="*/ 2441275 h 2510286"/>
                    <a:gd name="connsiteX9" fmla="*/ 1121434 w 1725283"/>
                    <a:gd name="connsiteY9" fmla="*/ 150962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500332 w 1725283"/>
                    <a:gd name="connsiteY7" fmla="*/ 2432648 h 2510286"/>
                    <a:gd name="connsiteX8" fmla="*/ 621101 w 1725283"/>
                    <a:gd name="connsiteY8" fmla="*/ 2441275 h 2510286"/>
                    <a:gd name="connsiteX9" fmla="*/ 1121434 w 1725283"/>
                    <a:gd name="connsiteY9" fmla="*/ 150962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500332 w 1725283"/>
                    <a:gd name="connsiteY7" fmla="*/ 2432648 h 2510286"/>
                    <a:gd name="connsiteX8" fmla="*/ 621101 w 1725283"/>
                    <a:gd name="connsiteY8" fmla="*/ 2441275 h 2510286"/>
                    <a:gd name="connsiteX9" fmla="*/ 1130061 w 1725283"/>
                    <a:gd name="connsiteY9" fmla="*/ 141473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500332 w 1725283"/>
                    <a:gd name="connsiteY7" fmla="*/ 2432648 h 2510286"/>
                    <a:gd name="connsiteX8" fmla="*/ 871267 w 1725283"/>
                    <a:gd name="connsiteY8" fmla="*/ 2475781 h 2510286"/>
                    <a:gd name="connsiteX9" fmla="*/ 1130061 w 1725283"/>
                    <a:gd name="connsiteY9" fmla="*/ 141473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71267 w 1725283"/>
                    <a:gd name="connsiteY8" fmla="*/ 2475781 h 2510286"/>
                    <a:gd name="connsiteX9" fmla="*/ 1130061 w 1725283"/>
                    <a:gd name="connsiteY9" fmla="*/ 141473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54015 w 1725283"/>
                    <a:gd name="connsiteY8" fmla="*/ 2406770 h 2510286"/>
                    <a:gd name="connsiteX9" fmla="*/ 1130061 w 1725283"/>
                    <a:gd name="connsiteY9" fmla="*/ 141473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54015 w 1725283"/>
                    <a:gd name="connsiteY8" fmla="*/ 2406770 h 2510286"/>
                    <a:gd name="connsiteX9" fmla="*/ 1130061 w 1725283"/>
                    <a:gd name="connsiteY9" fmla="*/ 1414732 h 2510286"/>
                    <a:gd name="connsiteX10" fmla="*/ 1362973 w 1725283"/>
                    <a:gd name="connsiteY10" fmla="*/ 2372263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54015 w 1725283"/>
                    <a:gd name="connsiteY8" fmla="*/ 2406770 h 2510286"/>
                    <a:gd name="connsiteX9" fmla="*/ 1130061 w 1725283"/>
                    <a:gd name="connsiteY9" fmla="*/ 1414732 h 2510286"/>
                    <a:gd name="connsiteX10" fmla="*/ 1362973 w 1725283"/>
                    <a:gd name="connsiteY10" fmla="*/ 2372263 h 2510286"/>
                    <a:gd name="connsiteX11" fmla="*/ 1725283 w 1725283"/>
                    <a:gd name="connsiteY11" fmla="*/ 2510286 h 2510286"/>
                    <a:gd name="connsiteX12" fmla="*/ 1509622 w 1725283"/>
                    <a:gd name="connsiteY12" fmla="*/ 2372263 h 2510286"/>
                    <a:gd name="connsiteX13" fmla="*/ 1285336 w 1725283"/>
                    <a:gd name="connsiteY13" fmla="*/ 1043796 h 2510286"/>
                    <a:gd name="connsiteX14" fmla="*/ 1104181 w 1725283"/>
                    <a:gd name="connsiteY14" fmla="*/ 17252 h 2510286"/>
                    <a:gd name="connsiteX15" fmla="*/ 974784 w 1725283"/>
                    <a:gd name="connsiteY15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54015 w 1725283"/>
                    <a:gd name="connsiteY8" fmla="*/ 2406770 h 2510286"/>
                    <a:gd name="connsiteX9" fmla="*/ 1130061 w 1725283"/>
                    <a:gd name="connsiteY9" fmla="*/ 1414732 h 2510286"/>
                    <a:gd name="connsiteX10" fmla="*/ 1362973 w 1725283"/>
                    <a:gd name="connsiteY10" fmla="*/ 2372263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722"/>
                    <a:gd name="connsiteY0" fmla="*/ 0 h 2613483"/>
                    <a:gd name="connsiteX1" fmla="*/ 543463 w 1725722"/>
                    <a:gd name="connsiteY1" fmla="*/ 543463 h 2613483"/>
                    <a:gd name="connsiteX2" fmla="*/ 0 w 1725722"/>
                    <a:gd name="connsiteY2" fmla="*/ 707365 h 2613483"/>
                    <a:gd name="connsiteX3" fmla="*/ 112143 w 1725722"/>
                    <a:gd name="connsiteY3" fmla="*/ 793629 h 2613483"/>
                    <a:gd name="connsiteX4" fmla="*/ 681486 w 1725722"/>
                    <a:gd name="connsiteY4" fmla="*/ 655606 h 2613483"/>
                    <a:gd name="connsiteX5" fmla="*/ 888520 w 1725722"/>
                    <a:gd name="connsiteY5" fmla="*/ 543463 h 2613483"/>
                    <a:gd name="connsiteX6" fmla="*/ 923025 w 1725722"/>
                    <a:gd name="connsiteY6" fmla="*/ 1138687 h 2613483"/>
                    <a:gd name="connsiteX7" fmla="*/ 690113 w 1725722"/>
                    <a:gd name="connsiteY7" fmla="*/ 2406768 h 2613483"/>
                    <a:gd name="connsiteX8" fmla="*/ 854015 w 1725722"/>
                    <a:gd name="connsiteY8" fmla="*/ 2406770 h 2613483"/>
                    <a:gd name="connsiteX9" fmla="*/ 1130061 w 1725722"/>
                    <a:gd name="connsiteY9" fmla="*/ 1414732 h 2613483"/>
                    <a:gd name="connsiteX10" fmla="*/ 1362973 w 1725722"/>
                    <a:gd name="connsiteY10" fmla="*/ 2372263 h 2613483"/>
                    <a:gd name="connsiteX11" fmla="*/ 1725283 w 1725722"/>
                    <a:gd name="connsiteY11" fmla="*/ 2510286 h 2613483"/>
                    <a:gd name="connsiteX12" fmla="*/ 1285336 w 1725722"/>
                    <a:gd name="connsiteY12" fmla="*/ 1043796 h 2613483"/>
                    <a:gd name="connsiteX13" fmla="*/ 1104181 w 1725722"/>
                    <a:gd name="connsiteY13" fmla="*/ 17252 h 2613483"/>
                    <a:gd name="connsiteX14" fmla="*/ 974784 w 1725722"/>
                    <a:gd name="connsiteY14" fmla="*/ 0 h 2613483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54015 w 1725283"/>
                    <a:gd name="connsiteY8" fmla="*/ 2406770 h 2510286"/>
                    <a:gd name="connsiteX9" fmla="*/ 1130061 w 1725283"/>
                    <a:gd name="connsiteY9" fmla="*/ 1414732 h 2510286"/>
                    <a:gd name="connsiteX10" fmla="*/ 1362973 w 1725283"/>
                    <a:gd name="connsiteY10" fmla="*/ 2372263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54015 w 1725283"/>
                    <a:gd name="connsiteY8" fmla="*/ 2406770 h 2510286"/>
                    <a:gd name="connsiteX9" fmla="*/ 1130061 w 1725283"/>
                    <a:gd name="connsiteY9" fmla="*/ 1414732 h 2510286"/>
                    <a:gd name="connsiteX10" fmla="*/ 1362973 w 1725283"/>
                    <a:gd name="connsiteY10" fmla="*/ 2372263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587260"/>
                    <a:gd name="connsiteY0" fmla="*/ 0 h 2406770"/>
                    <a:gd name="connsiteX1" fmla="*/ 543463 w 1587260"/>
                    <a:gd name="connsiteY1" fmla="*/ 543463 h 2406770"/>
                    <a:gd name="connsiteX2" fmla="*/ 0 w 1587260"/>
                    <a:gd name="connsiteY2" fmla="*/ 707365 h 2406770"/>
                    <a:gd name="connsiteX3" fmla="*/ 112143 w 1587260"/>
                    <a:gd name="connsiteY3" fmla="*/ 793629 h 2406770"/>
                    <a:gd name="connsiteX4" fmla="*/ 681486 w 1587260"/>
                    <a:gd name="connsiteY4" fmla="*/ 655606 h 2406770"/>
                    <a:gd name="connsiteX5" fmla="*/ 888520 w 1587260"/>
                    <a:gd name="connsiteY5" fmla="*/ 543463 h 2406770"/>
                    <a:gd name="connsiteX6" fmla="*/ 923025 w 1587260"/>
                    <a:gd name="connsiteY6" fmla="*/ 1138687 h 2406770"/>
                    <a:gd name="connsiteX7" fmla="*/ 690113 w 1587260"/>
                    <a:gd name="connsiteY7" fmla="*/ 2406768 h 2406770"/>
                    <a:gd name="connsiteX8" fmla="*/ 854015 w 1587260"/>
                    <a:gd name="connsiteY8" fmla="*/ 2406770 h 2406770"/>
                    <a:gd name="connsiteX9" fmla="*/ 1130061 w 1587260"/>
                    <a:gd name="connsiteY9" fmla="*/ 1414732 h 2406770"/>
                    <a:gd name="connsiteX10" fmla="*/ 1362973 w 1587260"/>
                    <a:gd name="connsiteY10" fmla="*/ 2372263 h 2406770"/>
                    <a:gd name="connsiteX11" fmla="*/ 1587260 w 1587260"/>
                    <a:gd name="connsiteY11" fmla="*/ 2398142 h 2406770"/>
                    <a:gd name="connsiteX12" fmla="*/ 1285336 w 1587260"/>
                    <a:gd name="connsiteY12" fmla="*/ 1043796 h 2406770"/>
                    <a:gd name="connsiteX13" fmla="*/ 1104181 w 1587260"/>
                    <a:gd name="connsiteY13" fmla="*/ 17252 h 2406770"/>
                    <a:gd name="connsiteX14" fmla="*/ 974784 w 1587260"/>
                    <a:gd name="connsiteY14" fmla="*/ 0 h 2406770"/>
                    <a:gd name="connsiteX0" fmla="*/ 974784 w 1587260"/>
                    <a:gd name="connsiteY0" fmla="*/ 0 h 2406770"/>
                    <a:gd name="connsiteX1" fmla="*/ 543463 w 1587260"/>
                    <a:gd name="connsiteY1" fmla="*/ 543463 h 2406770"/>
                    <a:gd name="connsiteX2" fmla="*/ 0 w 1587260"/>
                    <a:gd name="connsiteY2" fmla="*/ 707365 h 2406770"/>
                    <a:gd name="connsiteX3" fmla="*/ 112143 w 1587260"/>
                    <a:gd name="connsiteY3" fmla="*/ 793629 h 2406770"/>
                    <a:gd name="connsiteX4" fmla="*/ 681486 w 1587260"/>
                    <a:gd name="connsiteY4" fmla="*/ 655606 h 2406770"/>
                    <a:gd name="connsiteX5" fmla="*/ 888520 w 1587260"/>
                    <a:gd name="connsiteY5" fmla="*/ 543463 h 2406770"/>
                    <a:gd name="connsiteX6" fmla="*/ 923025 w 1587260"/>
                    <a:gd name="connsiteY6" fmla="*/ 1138687 h 2406770"/>
                    <a:gd name="connsiteX7" fmla="*/ 690113 w 1587260"/>
                    <a:gd name="connsiteY7" fmla="*/ 2406768 h 2406770"/>
                    <a:gd name="connsiteX8" fmla="*/ 854015 w 1587260"/>
                    <a:gd name="connsiteY8" fmla="*/ 2406770 h 2406770"/>
                    <a:gd name="connsiteX9" fmla="*/ 1130061 w 1587260"/>
                    <a:gd name="connsiteY9" fmla="*/ 1414732 h 2406770"/>
                    <a:gd name="connsiteX10" fmla="*/ 1362973 w 1587260"/>
                    <a:gd name="connsiteY10" fmla="*/ 2372263 h 2406770"/>
                    <a:gd name="connsiteX11" fmla="*/ 1587260 w 1587260"/>
                    <a:gd name="connsiteY11" fmla="*/ 2398142 h 2406770"/>
                    <a:gd name="connsiteX12" fmla="*/ 1285336 w 1587260"/>
                    <a:gd name="connsiteY12" fmla="*/ 1043796 h 2406770"/>
                    <a:gd name="connsiteX13" fmla="*/ 1104181 w 1587260"/>
                    <a:gd name="connsiteY13" fmla="*/ 17252 h 2406770"/>
                    <a:gd name="connsiteX14" fmla="*/ 974784 w 1587260"/>
                    <a:gd name="connsiteY14" fmla="*/ 0 h 2406770"/>
                    <a:gd name="connsiteX0" fmla="*/ 974784 w 1587260"/>
                    <a:gd name="connsiteY0" fmla="*/ 0 h 2406770"/>
                    <a:gd name="connsiteX1" fmla="*/ 543463 w 1587260"/>
                    <a:gd name="connsiteY1" fmla="*/ 543463 h 2406770"/>
                    <a:gd name="connsiteX2" fmla="*/ 0 w 1587260"/>
                    <a:gd name="connsiteY2" fmla="*/ 707365 h 2406770"/>
                    <a:gd name="connsiteX3" fmla="*/ 112143 w 1587260"/>
                    <a:gd name="connsiteY3" fmla="*/ 793629 h 2406770"/>
                    <a:gd name="connsiteX4" fmla="*/ 681486 w 1587260"/>
                    <a:gd name="connsiteY4" fmla="*/ 655606 h 2406770"/>
                    <a:gd name="connsiteX5" fmla="*/ 888520 w 1587260"/>
                    <a:gd name="connsiteY5" fmla="*/ 543463 h 2406770"/>
                    <a:gd name="connsiteX6" fmla="*/ 923025 w 1587260"/>
                    <a:gd name="connsiteY6" fmla="*/ 1138687 h 2406770"/>
                    <a:gd name="connsiteX7" fmla="*/ 690113 w 1587260"/>
                    <a:gd name="connsiteY7" fmla="*/ 2406768 h 2406770"/>
                    <a:gd name="connsiteX8" fmla="*/ 854015 w 1587260"/>
                    <a:gd name="connsiteY8" fmla="*/ 2406770 h 2406770"/>
                    <a:gd name="connsiteX9" fmla="*/ 1130061 w 1587260"/>
                    <a:gd name="connsiteY9" fmla="*/ 1414732 h 2406770"/>
                    <a:gd name="connsiteX10" fmla="*/ 1362973 w 1587260"/>
                    <a:gd name="connsiteY10" fmla="*/ 2372263 h 2406770"/>
                    <a:gd name="connsiteX11" fmla="*/ 1587260 w 1587260"/>
                    <a:gd name="connsiteY11" fmla="*/ 2398142 h 2406770"/>
                    <a:gd name="connsiteX12" fmla="*/ 1285336 w 1587260"/>
                    <a:gd name="connsiteY12" fmla="*/ 1043796 h 2406770"/>
                    <a:gd name="connsiteX13" fmla="*/ 1104181 w 1587260"/>
                    <a:gd name="connsiteY13" fmla="*/ 17252 h 2406770"/>
                    <a:gd name="connsiteX14" fmla="*/ 974784 w 1587260"/>
                    <a:gd name="connsiteY14" fmla="*/ 0 h 2406770"/>
                    <a:gd name="connsiteX0" fmla="*/ 974784 w 1552754"/>
                    <a:gd name="connsiteY0" fmla="*/ 0 h 2406770"/>
                    <a:gd name="connsiteX1" fmla="*/ 543463 w 1552754"/>
                    <a:gd name="connsiteY1" fmla="*/ 543463 h 2406770"/>
                    <a:gd name="connsiteX2" fmla="*/ 0 w 1552754"/>
                    <a:gd name="connsiteY2" fmla="*/ 707365 h 2406770"/>
                    <a:gd name="connsiteX3" fmla="*/ 112143 w 1552754"/>
                    <a:gd name="connsiteY3" fmla="*/ 793629 h 2406770"/>
                    <a:gd name="connsiteX4" fmla="*/ 681486 w 1552754"/>
                    <a:gd name="connsiteY4" fmla="*/ 655606 h 2406770"/>
                    <a:gd name="connsiteX5" fmla="*/ 888520 w 1552754"/>
                    <a:gd name="connsiteY5" fmla="*/ 543463 h 2406770"/>
                    <a:gd name="connsiteX6" fmla="*/ 923025 w 1552754"/>
                    <a:gd name="connsiteY6" fmla="*/ 1138687 h 2406770"/>
                    <a:gd name="connsiteX7" fmla="*/ 690113 w 1552754"/>
                    <a:gd name="connsiteY7" fmla="*/ 2406768 h 2406770"/>
                    <a:gd name="connsiteX8" fmla="*/ 854015 w 1552754"/>
                    <a:gd name="connsiteY8" fmla="*/ 2406770 h 2406770"/>
                    <a:gd name="connsiteX9" fmla="*/ 1130061 w 1552754"/>
                    <a:gd name="connsiteY9" fmla="*/ 1414732 h 2406770"/>
                    <a:gd name="connsiteX10" fmla="*/ 1362973 w 1552754"/>
                    <a:gd name="connsiteY10" fmla="*/ 2372263 h 2406770"/>
                    <a:gd name="connsiteX11" fmla="*/ 1552754 w 1552754"/>
                    <a:gd name="connsiteY11" fmla="*/ 2380889 h 2406770"/>
                    <a:gd name="connsiteX12" fmla="*/ 1285336 w 1552754"/>
                    <a:gd name="connsiteY12" fmla="*/ 1043796 h 2406770"/>
                    <a:gd name="connsiteX13" fmla="*/ 1104181 w 1552754"/>
                    <a:gd name="connsiteY13" fmla="*/ 17252 h 2406770"/>
                    <a:gd name="connsiteX14" fmla="*/ 974784 w 1552754"/>
                    <a:gd name="connsiteY14" fmla="*/ 0 h 2406770"/>
                    <a:gd name="connsiteX0" fmla="*/ 974784 w 1552754"/>
                    <a:gd name="connsiteY0" fmla="*/ 0 h 2406770"/>
                    <a:gd name="connsiteX1" fmla="*/ 543463 w 1552754"/>
                    <a:gd name="connsiteY1" fmla="*/ 543463 h 2406770"/>
                    <a:gd name="connsiteX2" fmla="*/ 0 w 1552754"/>
                    <a:gd name="connsiteY2" fmla="*/ 707365 h 2406770"/>
                    <a:gd name="connsiteX3" fmla="*/ 112143 w 1552754"/>
                    <a:gd name="connsiteY3" fmla="*/ 793629 h 2406770"/>
                    <a:gd name="connsiteX4" fmla="*/ 681486 w 1552754"/>
                    <a:gd name="connsiteY4" fmla="*/ 655606 h 2406770"/>
                    <a:gd name="connsiteX5" fmla="*/ 888520 w 1552754"/>
                    <a:gd name="connsiteY5" fmla="*/ 543463 h 2406770"/>
                    <a:gd name="connsiteX6" fmla="*/ 923025 w 1552754"/>
                    <a:gd name="connsiteY6" fmla="*/ 1138687 h 2406770"/>
                    <a:gd name="connsiteX7" fmla="*/ 690113 w 1552754"/>
                    <a:gd name="connsiteY7" fmla="*/ 2406768 h 2406770"/>
                    <a:gd name="connsiteX8" fmla="*/ 854015 w 1552754"/>
                    <a:gd name="connsiteY8" fmla="*/ 2406770 h 2406770"/>
                    <a:gd name="connsiteX9" fmla="*/ 1130061 w 1552754"/>
                    <a:gd name="connsiteY9" fmla="*/ 1414732 h 2406770"/>
                    <a:gd name="connsiteX10" fmla="*/ 1362973 w 1552754"/>
                    <a:gd name="connsiteY10" fmla="*/ 2372263 h 2406770"/>
                    <a:gd name="connsiteX11" fmla="*/ 1552754 w 1552754"/>
                    <a:gd name="connsiteY11" fmla="*/ 2380889 h 2406770"/>
                    <a:gd name="connsiteX12" fmla="*/ 1104181 w 1552754"/>
                    <a:gd name="connsiteY12" fmla="*/ 17252 h 2406770"/>
                    <a:gd name="connsiteX13" fmla="*/ 974784 w 1552754"/>
                    <a:gd name="connsiteY13" fmla="*/ 0 h 2406770"/>
                    <a:gd name="connsiteX0" fmla="*/ 974784 w 1552754"/>
                    <a:gd name="connsiteY0" fmla="*/ 0 h 2406770"/>
                    <a:gd name="connsiteX1" fmla="*/ 543463 w 1552754"/>
                    <a:gd name="connsiteY1" fmla="*/ 543463 h 2406770"/>
                    <a:gd name="connsiteX2" fmla="*/ 0 w 1552754"/>
                    <a:gd name="connsiteY2" fmla="*/ 707365 h 2406770"/>
                    <a:gd name="connsiteX3" fmla="*/ 112143 w 1552754"/>
                    <a:gd name="connsiteY3" fmla="*/ 793629 h 2406770"/>
                    <a:gd name="connsiteX4" fmla="*/ 681486 w 1552754"/>
                    <a:gd name="connsiteY4" fmla="*/ 655606 h 2406770"/>
                    <a:gd name="connsiteX5" fmla="*/ 888520 w 1552754"/>
                    <a:gd name="connsiteY5" fmla="*/ 543463 h 2406770"/>
                    <a:gd name="connsiteX6" fmla="*/ 923025 w 1552754"/>
                    <a:gd name="connsiteY6" fmla="*/ 1138687 h 2406770"/>
                    <a:gd name="connsiteX7" fmla="*/ 690113 w 1552754"/>
                    <a:gd name="connsiteY7" fmla="*/ 2406768 h 2406770"/>
                    <a:gd name="connsiteX8" fmla="*/ 854015 w 1552754"/>
                    <a:gd name="connsiteY8" fmla="*/ 2406770 h 2406770"/>
                    <a:gd name="connsiteX9" fmla="*/ 1130061 w 1552754"/>
                    <a:gd name="connsiteY9" fmla="*/ 1414732 h 2406770"/>
                    <a:gd name="connsiteX10" fmla="*/ 1362973 w 1552754"/>
                    <a:gd name="connsiteY10" fmla="*/ 2372263 h 2406770"/>
                    <a:gd name="connsiteX11" fmla="*/ 1552754 w 1552754"/>
                    <a:gd name="connsiteY11" fmla="*/ 2380889 h 2406770"/>
                    <a:gd name="connsiteX12" fmla="*/ 1104181 w 1552754"/>
                    <a:gd name="connsiteY12" fmla="*/ 17252 h 2406770"/>
                    <a:gd name="connsiteX13" fmla="*/ 974784 w 1552754"/>
                    <a:gd name="connsiteY13" fmla="*/ 0 h 2406770"/>
                    <a:gd name="connsiteX0" fmla="*/ 974784 w 1552754"/>
                    <a:gd name="connsiteY0" fmla="*/ 51759 h 2458529"/>
                    <a:gd name="connsiteX1" fmla="*/ 543463 w 1552754"/>
                    <a:gd name="connsiteY1" fmla="*/ 595222 h 2458529"/>
                    <a:gd name="connsiteX2" fmla="*/ 0 w 1552754"/>
                    <a:gd name="connsiteY2" fmla="*/ 759124 h 2458529"/>
                    <a:gd name="connsiteX3" fmla="*/ 112143 w 1552754"/>
                    <a:gd name="connsiteY3" fmla="*/ 845388 h 2458529"/>
                    <a:gd name="connsiteX4" fmla="*/ 681486 w 1552754"/>
                    <a:gd name="connsiteY4" fmla="*/ 707365 h 2458529"/>
                    <a:gd name="connsiteX5" fmla="*/ 888520 w 1552754"/>
                    <a:gd name="connsiteY5" fmla="*/ 595222 h 2458529"/>
                    <a:gd name="connsiteX6" fmla="*/ 923025 w 1552754"/>
                    <a:gd name="connsiteY6" fmla="*/ 1190446 h 2458529"/>
                    <a:gd name="connsiteX7" fmla="*/ 690113 w 1552754"/>
                    <a:gd name="connsiteY7" fmla="*/ 2458527 h 2458529"/>
                    <a:gd name="connsiteX8" fmla="*/ 854015 w 1552754"/>
                    <a:gd name="connsiteY8" fmla="*/ 2458529 h 2458529"/>
                    <a:gd name="connsiteX9" fmla="*/ 1130061 w 1552754"/>
                    <a:gd name="connsiteY9" fmla="*/ 1466491 h 2458529"/>
                    <a:gd name="connsiteX10" fmla="*/ 1362973 w 1552754"/>
                    <a:gd name="connsiteY10" fmla="*/ 2424022 h 2458529"/>
                    <a:gd name="connsiteX11" fmla="*/ 1552754 w 1552754"/>
                    <a:gd name="connsiteY11" fmla="*/ 2432648 h 2458529"/>
                    <a:gd name="connsiteX12" fmla="*/ 1052422 w 1552754"/>
                    <a:gd name="connsiteY12" fmla="*/ 0 h 2458529"/>
                    <a:gd name="connsiteX13" fmla="*/ 974784 w 1552754"/>
                    <a:gd name="connsiteY13" fmla="*/ 51759 h 2458529"/>
                    <a:gd name="connsiteX0" fmla="*/ 974784 w 1552754"/>
                    <a:gd name="connsiteY0" fmla="*/ 8627 h 2415397"/>
                    <a:gd name="connsiteX1" fmla="*/ 543463 w 1552754"/>
                    <a:gd name="connsiteY1" fmla="*/ 552090 h 2415397"/>
                    <a:gd name="connsiteX2" fmla="*/ 0 w 1552754"/>
                    <a:gd name="connsiteY2" fmla="*/ 715992 h 2415397"/>
                    <a:gd name="connsiteX3" fmla="*/ 112143 w 1552754"/>
                    <a:gd name="connsiteY3" fmla="*/ 802256 h 2415397"/>
                    <a:gd name="connsiteX4" fmla="*/ 681486 w 1552754"/>
                    <a:gd name="connsiteY4" fmla="*/ 664233 h 2415397"/>
                    <a:gd name="connsiteX5" fmla="*/ 888520 w 1552754"/>
                    <a:gd name="connsiteY5" fmla="*/ 552090 h 2415397"/>
                    <a:gd name="connsiteX6" fmla="*/ 923025 w 1552754"/>
                    <a:gd name="connsiteY6" fmla="*/ 1147314 h 2415397"/>
                    <a:gd name="connsiteX7" fmla="*/ 690113 w 1552754"/>
                    <a:gd name="connsiteY7" fmla="*/ 2415395 h 2415397"/>
                    <a:gd name="connsiteX8" fmla="*/ 854015 w 1552754"/>
                    <a:gd name="connsiteY8" fmla="*/ 2415397 h 2415397"/>
                    <a:gd name="connsiteX9" fmla="*/ 1130061 w 1552754"/>
                    <a:gd name="connsiteY9" fmla="*/ 1423359 h 2415397"/>
                    <a:gd name="connsiteX10" fmla="*/ 1362973 w 1552754"/>
                    <a:gd name="connsiteY10" fmla="*/ 2380890 h 2415397"/>
                    <a:gd name="connsiteX11" fmla="*/ 1552754 w 1552754"/>
                    <a:gd name="connsiteY11" fmla="*/ 2389516 h 2415397"/>
                    <a:gd name="connsiteX12" fmla="*/ 1130060 w 1552754"/>
                    <a:gd name="connsiteY12" fmla="*/ 0 h 2415397"/>
                    <a:gd name="connsiteX13" fmla="*/ 974784 w 1552754"/>
                    <a:gd name="connsiteY13" fmla="*/ 8627 h 2415397"/>
                    <a:gd name="connsiteX0" fmla="*/ 974784 w 1552754"/>
                    <a:gd name="connsiteY0" fmla="*/ 8627 h 2415397"/>
                    <a:gd name="connsiteX1" fmla="*/ 543463 w 1552754"/>
                    <a:gd name="connsiteY1" fmla="*/ 552090 h 2415397"/>
                    <a:gd name="connsiteX2" fmla="*/ 0 w 1552754"/>
                    <a:gd name="connsiteY2" fmla="*/ 715992 h 2415397"/>
                    <a:gd name="connsiteX3" fmla="*/ 112143 w 1552754"/>
                    <a:gd name="connsiteY3" fmla="*/ 802256 h 2415397"/>
                    <a:gd name="connsiteX4" fmla="*/ 681486 w 1552754"/>
                    <a:gd name="connsiteY4" fmla="*/ 664233 h 2415397"/>
                    <a:gd name="connsiteX5" fmla="*/ 888520 w 1552754"/>
                    <a:gd name="connsiteY5" fmla="*/ 552090 h 2415397"/>
                    <a:gd name="connsiteX6" fmla="*/ 923025 w 1552754"/>
                    <a:gd name="connsiteY6" fmla="*/ 1147314 h 2415397"/>
                    <a:gd name="connsiteX7" fmla="*/ 690113 w 1552754"/>
                    <a:gd name="connsiteY7" fmla="*/ 2415395 h 2415397"/>
                    <a:gd name="connsiteX8" fmla="*/ 854015 w 1552754"/>
                    <a:gd name="connsiteY8" fmla="*/ 2415397 h 2415397"/>
                    <a:gd name="connsiteX9" fmla="*/ 1130061 w 1552754"/>
                    <a:gd name="connsiteY9" fmla="*/ 1423359 h 2415397"/>
                    <a:gd name="connsiteX10" fmla="*/ 1362973 w 1552754"/>
                    <a:gd name="connsiteY10" fmla="*/ 2380890 h 2415397"/>
                    <a:gd name="connsiteX11" fmla="*/ 1552754 w 1552754"/>
                    <a:gd name="connsiteY11" fmla="*/ 2389516 h 2415397"/>
                    <a:gd name="connsiteX12" fmla="*/ 1112807 w 1552754"/>
                    <a:gd name="connsiteY12" fmla="*/ 0 h 2415397"/>
                    <a:gd name="connsiteX13" fmla="*/ 974784 w 1552754"/>
                    <a:gd name="connsiteY13" fmla="*/ 8627 h 2415397"/>
                    <a:gd name="connsiteX0" fmla="*/ 974784 w 1552754"/>
                    <a:gd name="connsiteY0" fmla="*/ 8627 h 2432648"/>
                    <a:gd name="connsiteX1" fmla="*/ 543463 w 1552754"/>
                    <a:gd name="connsiteY1" fmla="*/ 552090 h 2432648"/>
                    <a:gd name="connsiteX2" fmla="*/ 0 w 1552754"/>
                    <a:gd name="connsiteY2" fmla="*/ 715992 h 2432648"/>
                    <a:gd name="connsiteX3" fmla="*/ 112143 w 1552754"/>
                    <a:gd name="connsiteY3" fmla="*/ 802256 h 2432648"/>
                    <a:gd name="connsiteX4" fmla="*/ 681486 w 1552754"/>
                    <a:gd name="connsiteY4" fmla="*/ 664233 h 2432648"/>
                    <a:gd name="connsiteX5" fmla="*/ 888520 w 1552754"/>
                    <a:gd name="connsiteY5" fmla="*/ 552090 h 2432648"/>
                    <a:gd name="connsiteX6" fmla="*/ 923025 w 1552754"/>
                    <a:gd name="connsiteY6" fmla="*/ 1147314 h 2432648"/>
                    <a:gd name="connsiteX7" fmla="*/ 690113 w 1552754"/>
                    <a:gd name="connsiteY7" fmla="*/ 2415395 h 2432648"/>
                    <a:gd name="connsiteX8" fmla="*/ 854015 w 1552754"/>
                    <a:gd name="connsiteY8" fmla="*/ 2415397 h 2432648"/>
                    <a:gd name="connsiteX9" fmla="*/ 1130061 w 1552754"/>
                    <a:gd name="connsiteY9" fmla="*/ 1423359 h 2432648"/>
                    <a:gd name="connsiteX10" fmla="*/ 1345720 w 1552754"/>
                    <a:gd name="connsiteY10" fmla="*/ 2432648 h 2432648"/>
                    <a:gd name="connsiteX11" fmla="*/ 1552754 w 1552754"/>
                    <a:gd name="connsiteY11" fmla="*/ 2389516 h 2432648"/>
                    <a:gd name="connsiteX12" fmla="*/ 1112807 w 1552754"/>
                    <a:gd name="connsiteY12" fmla="*/ 0 h 2432648"/>
                    <a:gd name="connsiteX13" fmla="*/ 974784 w 1552754"/>
                    <a:gd name="connsiteY13" fmla="*/ 8627 h 2432648"/>
                    <a:gd name="connsiteX0" fmla="*/ 974784 w 1483743"/>
                    <a:gd name="connsiteY0" fmla="*/ 8627 h 2432648"/>
                    <a:gd name="connsiteX1" fmla="*/ 543463 w 1483743"/>
                    <a:gd name="connsiteY1" fmla="*/ 552090 h 2432648"/>
                    <a:gd name="connsiteX2" fmla="*/ 0 w 1483743"/>
                    <a:gd name="connsiteY2" fmla="*/ 715992 h 2432648"/>
                    <a:gd name="connsiteX3" fmla="*/ 112143 w 1483743"/>
                    <a:gd name="connsiteY3" fmla="*/ 802256 h 2432648"/>
                    <a:gd name="connsiteX4" fmla="*/ 681486 w 1483743"/>
                    <a:gd name="connsiteY4" fmla="*/ 664233 h 2432648"/>
                    <a:gd name="connsiteX5" fmla="*/ 888520 w 1483743"/>
                    <a:gd name="connsiteY5" fmla="*/ 552090 h 2432648"/>
                    <a:gd name="connsiteX6" fmla="*/ 923025 w 1483743"/>
                    <a:gd name="connsiteY6" fmla="*/ 1147314 h 2432648"/>
                    <a:gd name="connsiteX7" fmla="*/ 690113 w 1483743"/>
                    <a:gd name="connsiteY7" fmla="*/ 2415395 h 2432648"/>
                    <a:gd name="connsiteX8" fmla="*/ 854015 w 1483743"/>
                    <a:gd name="connsiteY8" fmla="*/ 2415397 h 2432648"/>
                    <a:gd name="connsiteX9" fmla="*/ 1130061 w 1483743"/>
                    <a:gd name="connsiteY9" fmla="*/ 1423359 h 2432648"/>
                    <a:gd name="connsiteX10" fmla="*/ 1345720 w 1483743"/>
                    <a:gd name="connsiteY10" fmla="*/ 2432648 h 2432648"/>
                    <a:gd name="connsiteX11" fmla="*/ 1483743 w 1483743"/>
                    <a:gd name="connsiteY11" fmla="*/ 2424022 h 2432648"/>
                    <a:gd name="connsiteX12" fmla="*/ 1112807 w 1483743"/>
                    <a:gd name="connsiteY12" fmla="*/ 0 h 2432648"/>
                    <a:gd name="connsiteX13" fmla="*/ 974784 w 1483743"/>
                    <a:gd name="connsiteY13" fmla="*/ 8627 h 2432648"/>
                    <a:gd name="connsiteX0" fmla="*/ 974784 w 1483743"/>
                    <a:gd name="connsiteY0" fmla="*/ 0 h 2424021"/>
                    <a:gd name="connsiteX1" fmla="*/ 543463 w 1483743"/>
                    <a:gd name="connsiteY1" fmla="*/ 543463 h 2424021"/>
                    <a:gd name="connsiteX2" fmla="*/ 0 w 1483743"/>
                    <a:gd name="connsiteY2" fmla="*/ 707365 h 2424021"/>
                    <a:gd name="connsiteX3" fmla="*/ 112143 w 1483743"/>
                    <a:gd name="connsiteY3" fmla="*/ 793629 h 2424021"/>
                    <a:gd name="connsiteX4" fmla="*/ 681486 w 1483743"/>
                    <a:gd name="connsiteY4" fmla="*/ 655606 h 2424021"/>
                    <a:gd name="connsiteX5" fmla="*/ 888520 w 1483743"/>
                    <a:gd name="connsiteY5" fmla="*/ 543463 h 2424021"/>
                    <a:gd name="connsiteX6" fmla="*/ 923025 w 1483743"/>
                    <a:gd name="connsiteY6" fmla="*/ 1138687 h 2424021"/>
                    <a:gd name="connsiteX7" fmla="*/ 690113 w 1483743"/>
                    <a:gd name="connsiteY7" fmla="*/ 2406768 h 2424021"/>
                    <a:gd name="connsiteX8" fmla="*/ 854015 w 1483743"/>
                    <a:gd name="connsiteY8" fmla="*/ 2406770 h 2424021"/>
                    <a:gd name="connsiteX9" fmla="*/ 1130061 w 1483743"/>
                    <a:gd name="connsiteY9" fmla="*/ 1414732 h 2424021"/>
                    <a:gd name="connsiteX10" fmla="*/ 1345720 w 1483743"/>
                    <a:gd name="connsiteY10" fmla="*/ 2424021 h 2424021"/>
                    <a:gd name="connsiteX11" fmla="*/ 1483743 w 1483743"/>
                    <a:gd name="connsiteY11" fmla="*/ 2415395 h 2424021"/>
                    <a:gd name="connsiteX12" fmla="*/ 1086928 w 1483743"/>
                    <a:gd name="connsiteY12" fmla="*/ 51758 h 2424021"/>
                    <a:gd name="connsiteX13" fmla="*/ 974784 w 1483743"/>
                    <a:gd name="connsiteY13" fmla="*/ 0 h 2424021"/>
                    <a:gd name="connsiteX0" fmla="*/ 974784 w 1483743"/>
                    <a:gd name="connsiteY0" fmla="*/ 0 h 2380889"/>
                    <a:gd name="connsiteX1" fmla="*/ 543463 w 1483743"/>
                    <a:gd name="connsiteY1" fmla="*/ 500331 h 2380889"/>
                    <a:gd name="connsiteX2" fmla="*/ 0 w 1483743"/>
                    <a:gd name="connsiteY2" fmla="*/ 664233 h 2380889"/>
                    <a:gd name="connsiteX3" fmla="*/ 112143 w 1483743"/>
                    <a:gd name="connsiteY3" fmla="*/ 750497 h 2380889"/>
                    <a:gd name="connsiteX4" fmla="*/ 681486 w 1483743"/>
                    <a:gd name="connsiteY4" fmla="*/ 612474 h 2380889"/>
                    <a:gd name="connsiteX5" fmla="*/ 888520 w 1483743"/>
                    <a:gd name="connsiteY5" fmla="*/ 500331 h 2380889"/>
                    <a:gd name="connsiteX6" fmla="*/ 923025 w 1483743"/>
                    <a:gd name="connsiteY6" fmla="*/ 1095555 h 2380889"/>
                    <a:gd name="connsiteX7" fmla="*/ 690113 w 1483743"/>
                    <a:gd name="connsiteY7" fmla="*/ 2363636 h 2380889"/>
                    <a:gd name="connsiteX8" fmla="*/ 854015 w 1483743"/>
                    <a:gd name="connsiteY8" fmla="*/ 2363638 h 2380889"/>
                    <a:gd name="connsiteX9" fmla="*/ 1130061 w 1483743"/>
                    <a:gd name="connsiteY9" fmla="*/ 1371600 h 2380889"/>
                    <a:gd name="connsiteX10" fmla="*/ 1345720 w 1483743"/>
                    <a:gd name="connsiteY10" fmla="*/ 2380889 h 2380889"/>
                    <a:gd name="connsiteX11" fmla="*/ 1483743 w 1483743"/>
                    <a:gd name="connsiteY11" fmla="*/ 2372263 h 2380889"/>
                    <a:gd name="connsiteX12" fmla="*/ 1086928 w 1483743"/>
                    <a:gd name="connsiteY12" fmla="*/ 8626 h 2380889"/>
                    <a:gd name="connsiteX13" fmla="*/ 974784 w 1483743"/>
                    <a:gd name="connsiteY13" fmla="*/ 0 h 2380889"/>
                    <a:gd name="connsiteX0" fmla="*/ 974784 w 1483743"/>
                    <a:gd name="connsiteY0" fmla="*/ 0 h 2380889"/>
                    <a:gd name="connsiteX1" fmla="*/ 655606 w 1483743"/>
                    <a:gd name="connsiteY1" fmla="*/ 474452 h 2380889"/>
                    <a:gd name="connsiteX2" fmla="*/ 0 w 1483743"/>
                    <a:gd name="connsiteY2" fmla="*/ 664233 h 2380889"/>
                    <a:gd name="connsiteX3" fmla="*/ 112143 w 1483743"/>
                    <a:gd name="connsiteY3" fmla="*/ 750497 h 2380889"/>
                    <a:gd name="connsiteX4" fmla="*/ 681486 w 1483743"/>
                    <a:gd name="connsiteY4" fmla="*/ 612474 h 2380889"/>
                    <a:gd name="connsiteX5" fmla="*/ 888520 w 1483743"/>
                    <a:gd name="connsiteY5" fmla="*/ 500331 h 2380889"/>
                    <a:gd name="connsiteX6" fmla="*/ 923025 w 1483743"/>
                    <a:gd name="connsiteY6" fmla="*/ 1095555 h 2380889"/>
                    <a:gd name="connsiteX7" fmla="*/ 690113 w 1483743"/>
                    <a:gd name="connsiteY7" fmla="*/ 2363636 h 2380889"/>
                    <a:gd name="connsiteX8" fmla="*/ 854015 w 1483743"/>
                    <a:gd name="connsiteY8" fmla="*/ 2363638 h 2380889"/>
                    <a:gd name="connsiteX9" fmla="*/ 1130061 w 1483743"/>
                    <a:gd name="connsiteY9" fmla="*/ 1371600 h 2380889"/>
                    <a:gd name="connsiteX10" fmla="*/ 1345720 w 1483743"/>
                    <a:gd name="connsiteY10" fmla="*/ 2380889 h 2380889"/>
                    <a:gd name="connsiteX11" fmla="*/ 1483743 w 1483743"/>
                    <a:gd name="connsiteY11" fmla="*/ 2372263 h 2380889"/>
                    <a:gd name="connsiteX12" fmla="*/ 1086928 w 1483743"/>
                    <a:gd name="connsiteY12" fmla="*/ 8626 h 2380889"/>
                    <a:gd name="connsiteX13" fmla="*/ 974784 w 1483743"/>
                    <a:gd name="connsiteY13" fmla="*/ 0 h 2380889"/>
                    <a:gd name="connsiteX0" fmla="*/ 974784 w 1483743"/>
                    <a:gd name="connsiteY0" fmla="*/ 0 h 2380889"/>
                    <a:gd name="connsiteX1" fmla="*/ 655606 w 1483743"/>
                    <a:gd name="connsiteY1" fmla="*/ 474452 h 2380889"/>
                    <a:gd name="connsiteX2" fmla="*/ 77638 w 1483743"/>
                    <a:gd name="connsiteY2" fmla="*/ 638354 h 2380889"/>
                    <a:gd name="connsiteX3" fmla="*/ 0 w 1483743"/>
                    <a:gd name="connsiteY3" fmla="*/ 664233 h 2380889"/>
                    <a:gd name="connsiteX4" fmla="*/ 112143 w 1483743"/>
                    <a:gd name="connsiteY4" fmla="*/ 750497 h 2380889"/>
                    <a:gd name="connsiteX5" fmla="*/ 681486 w 1483743"/>
                    <a:gd name="connsiteY5" fmla="*/ 612474 h 2380889"/>
                    <a:gd name="connsiteX6" fmla="*/ 888520 w 1483743"/>
                    <a:gd name="connsiteY6" fmla="*/ 500331 h 2380889"/>
                    <a:gd name="connsiteX7" fmla="*/ 923025 w 1483743"/>
                    <a:gd name="connsiteY7" fmla="*/ 1095555 h 2380889"/>
                    <a:gd name="connsiteX8" fmla="*/ 690113 w 1483743"/>
                    <a:gd name="connsiteY8" fmla="*/ 2363636 h 2380889"/>
                    <a:gd name="connsiteX9" fmla="*/ 854015 w 1483743"/>
                    <a:gd name="connsiteY9" fmla="*/ 2363638 h 2380889"/>
                    <a:gd name="connsiteX10" fmla="*/ 1130061 w 1483743"/>
                    <a:gd name="connsiteY10" fmla="*/ 1371600 h 2380889"/>
                    <a:gd name="connsiteX11" fmla="*/ 1345720 w 1483743"/>
                    <a:gd name="connsiteY11" fmla="*/ 2380889 h 2380889"/>
                    <a:gd name="connsiteX12" fmla="*/ 1483743 w 1483743"/>
                    <a:gd name="connsiteY12" fmla="*/ 2372263 h 2380889"/>
                    <a:gd name="connsiteX13" fmla="*/ 1086928 w 1483743"/>
                    <a:gd name="connsiteY13" fmla="*/ 8626 h 2380889"/>
                    <a:gd name="connsiteX14" fmla="*/ 974784 w 1483743"/>
                    <a:gd name="connsiteY14" fmla="*/ 0 h 2380889"/>
                    <a:gd name="connsiteX0" fmla="*/ 974784 w 1483743"/>
                    <a:gd name="connsiteY0" fmla="*/ 0 h 2380889"/>
                    <a:gd name="connsiteX1" fmla="*/ 655606 w 1483743"/>
                    <a:gd name="connsiteY1" fmla="*/ 474452 h 2380889"/>
                    <a:gd name="connsiteX2" fmla="*/ 77638 w 1483743"/>
                    <a:gd name="connsiteY2" fmla="*/ 638354 h 2380889"/>
                    <a:gd name="connsiteX3" fmla="*/ 0 w 1483743"/>
                    <a:gd name="connsiteY3" fmla="*/ 664233 h 2380889"/>
                    <a:gd name="connsiteX4" fmla="*/ 112143 w 1483743"/>
                    <a:gd name="connsiteY4" fmla="*/ 750497 h 2380889"/>
                    <a:gd name="connsiteX5" fmla="*/ 681486 w 1483743"/>
                    <a:gd name="connsiteY5" fmla="*/ 612474 h 2380889"/>
                    <a:gd name="connsiteX6" fmla="*/ 888520 w 1483743"/>
                    <a:gd name="connsiteY6" fmla="*/ 500331 h 2380889"/>
                    <a:gd name="connsiteX7" fmla="*/ 923025 w 1483743"/>
                    <a:gd name="connsiteY7" fmla="*/ 1095555 h 2380889"/>
                    <a:gd name="connsiteX8" fmla="*/ 690113 w 1483743"/>
                    <a:gd name="connsiteY8" fmla="*/ 2363636 h 2380889"/>
                    <a:gd name="connsiteX9" fmla="*/ 854015 w 1483743"/>
                    <a:gd name="connsiteY9" fmla="*/ 2363638 h 2380889"/>
                    <a:gd name="connsiteX10" fmla="*/ 1130061 w 1483743"/>
                    <a:gd name="connsiteY10" fmla="*/ 1371600 h 2380889"/>
                    <a:gd name="connsiteX11" fmla="*/ 1345720 w 1483743"/>
                    <a:gd name="connsiteY11" fmla="*/ 2380889 h 2380889"/>
                    <a:gd name="connsiteX12" fmla="*/ 1483743 w 1483743"/>
                    <a:gd name="connsiteY12" fmla="*/ 2372263 h 2380889"/>
                    <a:gd name="connsiteX13" fmla="*/ 1086928 w 1483743"/>
                    <a:gd name="connsiteY13" fmla="*/ 8626 h 2380889"/>
                    <a:gd name="connsiteX14" fmla="*/ 974784 w 1483743"/>
                    <a:gd name="connsiteY14" fmla="*/ 0 h 2380889"/>
                    <a:gd name="connsiteX0" fmla="*/ 974784 w 1483743"/>
                    <a:gd name="connsiteY0" fmla="*/ 0 h 2380889"/>
                    <a:gd name="connsiteX1" fmla="*/ 577968 w 1483743"/>
                    <a:gd name="connsiteY1" fmla="*/ 431320 h 2380889"/>
                    <a:gd name="connsiteX2" fmla="*/ 77638 w 1483743"/>
                    <a:gd name="connsiteY2" fmla="*/ 638354 h 2380889"/>
                    <a:gd name="connsiteX3" fmla="*/ 0 w 1483743"/>
                    <a:gd name="connsiteY3" fmla="*/ 664233 h 2380889"/>
                    <a:gd name="connsiteX4" fmla="*/ 112143 w 1483743"/>
                    <a:gd name="connsiteY4" fmla="*/ 750497 h 2380889"/>
                    <a:gd name="connsiteX5" fmla="*/ 681486 w 1483743"/>
                    <a:gd name="connsiteY5" fmla="*/ 612474 h 2380889"/>
                    <a:gd name="connsiteX6" fmla="*/ 888520 w 1483743"/>
                    <a:gd name="connsiteY6" fmla="*/ 500331 h 2380889"/>
                    <a:gd name="connsiteX7" fmla="*/ 923025 w 1483743"/>
                    <a:gd name="connsiteY7" fmla="*/ 1095555 h 2380889"/>
                    <a:gd name="connsiteX8" fmla="*/ 690113 w 1483743"/>
                    <a:gd name="connsiteY8" fmla="*/ 2363636 h 2380889"/>
                    <a:gd name="connsiteX9" fmla="*/ 854015 w 1483743"/>
                    <a:gd name="connsiteY9" fmla="*/ 2363638 h 2380889"/>
                    <a:gd name="connsiteX10" fmla="*/ 1130061 w 1483743"/>
                    <a:gd name="connsiteY10" fmla="*/ 1371600 h 2380889"/>
                    <a:gd name="connsiteX11" fmla="*/ 1345720 w 1483743"/>
                    <a:gd name="connsiteY11" fmla="*/ 2380889 h 2380889"/>
                    <a:gd name="connsiteX12" fmla="*/ 1483743 w 1483743"/>
                    <a:gd name="connsiteY12" fmla="*/ 2372263 h 2380889"/>
                    <a:gd name="connsiteX13" fmla="*/ 1086928 w 1483743"/>
                    <a:gd name="connsiteY13" fmla="*/ 8626 h 2380889"/>
                    <a:gd name="connsiteX14" fmla="*/ 974784 w 1483743"/>
                    <a:gd name="connsiteY14" fmla="*/ 0 h 2380889"/>
                    <a:gd name="connsiteX0" fmla="*/ 974784 w 1483743"/>
                    <a:gd name="connsiteY0" fmla="*/ 0 h 2380889"/>
                    <a:gd name="connsiteX1" fmla="*/ 577968 w 1483743"/>
                    <a:gd name="connsiteY1" fmla="*/ 431320 h 2380889"/>
                    <a:gd name="connsiteX2" fmla="*/ 0 w 1483743"/>
                    <a:gd name="connsiteY2" fmla="*/ 664233 h 2380889"/>
                    <a:gd name="connsiteX3" fmla="*/ 112143 w 1483743"/>
                    <a:gd name="connsiteY3" fmla="*/ 750497 h 2380889"/>
                    <a:gd name="connsiteX4" fmla="*/ 681486 w 1483743"/>
                    <a:gd name="connsiteY4" fmla="*/ 612474 h 2380889"/>
                    <a:gd name="connsiteX5" fmla="*/ 888520 w 1483743"/>
                    <a:gd name="connsiteY5" fmla="*/ 500331 h 2380889"/>
                    <a:gd name="connsiteX6" fmla="*/ 923025 w 1483743"/>
                    <a:gd name="connsiteY6" fmla="*/ 1095555 h 2380889"/>
                    <a:gd name="connsiteX7" fmla="*/ 690113 w 1483743"/>
                    <a:gd name="connsiteY7" fmla="*/ 2363636 h 2380889"/>
                    <a:gd name="connsiteX8" fmla="*/ 854015 w 1483743"/>
                    <a:gd name="connsiteY8" fmla="*/ 2363638 h 2380889"/>
                    <a:gd name="connsiteX9" fmla="*/ 1130061 w 1483743"/>
                    <a:gd name="connsiteY9" fmla="*/ 1371600 h 2380889"/>
                    <a:gd name="connsiteX10" fmla="*/ 1345720 w 1483743"/>
                    <a:gd name="connsiteY10" fmla="*/ 2380889 h 2380889"/>
                    <a:gd name="connsiteX11" fmla="*/ 1483743 w 1483743"/>
                    <a:gd name="connsiteY11" fmla="*/ 2372263 h 2380889"/>
                    <a:gd name="connsiteX12" fmla="*/ 1086928 w 1483743"/>
                    <a:gd name="connsiteY12" fmla="*/ 8626 h 2380889"/>
                    <a:gd name="connsiteX13" fmla="*/ 974784 w 1483743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52423 w 1406105"/>
                    <a:gd name="connsiteY9" fmla="*/ 1371600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52423 w 1406105"/>
                    <a:gd name="connsiteY9" fmla="*/ 1371600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52423 w 1406105"/>
                    <a:gd name="connsiteY9" fmla="*/ 1371600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52423 w 1406105"/>
                    <a:gd name="connsiteY9" fmla="*/ 1371600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17917 w 1406105"/>
                    <a:gd name="connsiteY9" fmla="*/ 1328468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17917 w 1406105"/>
                    <a:gd name="connsiteY9" fmla="*/ 1328468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17917 w 1406105"/>
                    <a:gd name="connsiteY9" fmla="*/ 1328468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17917 w 1406105"/>
                    <a:gd name="connsiteY9" fmla="*/ 1328468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17917 w 1406105"/>
                    <a:gd name="connsiteY9" fmla="*/ 1328468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17917 w 1406105"/>
                    <a:gd name="connsiteY9" fmla="*/ 1328468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62641 w 1371600"/>
                    <a:gd name="connsiteY0" fmla="*/ 0 h 2380889"/>
                    <a:gd name="connsiteX1" fmla="*/ 465825 w 1371600"/>
                    <a:gd name="connsiteY1" fmla="*/ 431320 h 2380889"/>
                    <a:gd name="connsiteX2" fmla="*/ 319178 w 1371600"/>
                    <a:gd name="connsiteY2" fmla="*/ 560717 h 2380889"/>
                    <a:gd name="connsiteX3" fmla="*/ 0 w 1371600"/>
                    <a:gd name="connsiteY3" fmla="*/ 750497 h 2380889"/>
                    <a:gd name="connsiteX4" fmla="*/ 569343 w 1371600"/>
                    <a:gd name="connsiteY4" fmla="*/ 612474 h 2380889"/>
                    <a:gd name="connsiteX5" fmla="*/ 776377 w 1371600"/>
                    <a:gd name="connsiteY5" fmla="*/ 500331 h 2380889"/>
                    <a:gd name="connsiteX6" fmla="*/ 810882 w 1371600"/>
                    <a:gd name="connsiteY6" fmla="*/ 1095555 h 2380889"/>
                    <a:gd name="connsiteX7" fmla="*/ 577970 w 1371600"/>
                    <a:gd name="connsiteY7" fmla="*/ 2363636 h 2380889"/>
                    <a:gd name="connsiteX8" fmla="*/ 741872 w 1371600"/>
                    <a:gd name="connsiteY8" fmla="*/ 2363638 h 2380889"/>
                    <a:gd name="connsiteX9" fmla="*/ 983412 w 1371600"/>
                    <a:gd name="connsiteY9" fmla="*/ 1328468 h 2380889"/>
                    <a:gd name="connsiteX10" fmla="*/ 1233577 w 1371600"/>
                    <a:gd name="connsiteY10" fmla="*/ 2380889 h 2380889"/>
                    <a:gd name="connsiteX11" fmla="*/ 1371600 w 1371600"/>
                    <a:gd name="connsiteY11" fmla="*/ 2372263 h 2380889"/>
                    <a:gd name="connsiteX12" fmla="*/ 974785 w 1371600"/>
                    <a:gd name="connsiteY12" fmla="*/ 8626 h 2380889"/>
                    <a:gd name="connsiteX13" fmla="*/ 862641 w 1371600"/>
                    <a:gd name="connsiteY13" fmla="*/ 0 h 2380889"/>
                    <a:gd name="connsiteX0" fmla="*/ 862641 w 1371600"/>
                    <a:gd name="connsiteY0" fmla="*/ 0 h 2380889"/>
                    <a:gd name="connsiteX1" fmla="*/ 465825 w 1371600"/>
                    <a:gd name="connsiteY1" fmla="*/ 431320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77969 w 1371600"/>
                    <a:gd name="connsiteY1" fmla="*/ 483078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95223 w 1371600"/>
                    <a:gd name="connsiteY6" fmla="*/ 2346384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95223 w 1371600"/>
                    <a:gd name="connsiteY6" fmla="*/ 2346384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603849 w 1371600"/>
                    <a:gd name="connsiteY6" fmla="*/ 2355010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591783 w 1371600"/>
                    <a:gd name="connsiteY3" fmla="*/ 646133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32475 w 1371600"/>
                    <a:gd name="connsiteY4" fmla="*/ 472282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32475 w 1371600"/>
                    <a:gd name="connsiteY4" fmla="*/ 472282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32475 w 1371600"/>
                    <a:gd name="connsiteY4" fmla="*/ 472282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10035 w 1371600"/>
                    <a:gd name="connsiteY4" fmla="*/ 483502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10035 w 1371600"/>
                    <a:gd name="connsiteY4" fmla="*/ 483502 h 2380889"/>
                    <a:gd name="connsiteX5" fmla="*/ 810882 w 1371600"/>
                    <a:gd name="connsiteY5" fmla="*/ 1095555 h 2380889"/>
                    <a:gd name="connsiteX6" fmla="*/ 606019 w 1371600"/>
                    <a:gd name="connsiteY6" fmla="*/ 2380465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6078"/>
                    <a:gd name="connsiteX1" fmla="*/ 542617 w 1371600"/>
                    <a:gd name="connsiteY1" fmla="*/ 479639 h 2386078"/>
                    <a:gd name="connsiteX2" fmla="*/ 0 w 1371600"/>
                    <a:gd name="connsiteY2" fmla="*/ 750497 h 2386078"/>
                    <a:gd name="connsiteX3" fmla="*/ 619833 w 1371600"/>
                    <a:gd name="connsiteY3" fmla="*/ 612474 h 2386078"/>
                    <a:gd name="connsiteX4" fmla="*/ 810035 w 1371600"/>
                    <a:gd name="connsiteY4" fmla="*/ 483502 h 2386078"/>
                    <a:gd name="connsiteX5" fmla="*/ 810882 w 1371600"/>
                    <a:gd name="connsiteY5" fmla="*/ 1095555 h 2386078"/>
                    <a:gd name="connsiteX6" fmla="*/ 606019 w 1371600"/>
                    <a:gd name="connsiteY6" fmla="*/ 2380465 h 2386078"/>
                    <a:gd name="connsiteX7" fmla="*/ 741872 w 1371600"/>
                    <a:gd name="connsiteY7" fmla="*/ 2386078 h 2386078"/>
                    <a:gd name="connsiteX8" fmla="*/ 1026544 w 1371600"/>
                    <a:gd name="connsiteY8" fmla="*/ 1345720 h 2386078"/>
                    <a:gd name="connsiteX9" fmla="*/ 1233577 w 1371600"/>
                    <a:gd name="connsiteY9" fmla="*/ 2380889 h 2386078"/>
                    <a:gd name="connsiteX10" fmla="*/ 1371600 w 1371600"/>
                    <a:gd name="connsiteY10" fmla="*/ 2372263 h 2386078"/>
                    <a:gd name="connsiteX11" fmla="*/ 974785 w 1371600"/>
                    <a:gd name="connsiteY11" fmla="*/ 8626 h 2386078"/>
                    <a:gd name="connsiteX12" fmla="*/ 862641 w 1371600"/>
                    <a:gd name="connsiteY12" fmla="*/ 0 h 2386078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10035 w 1371600"/>
                    <a:gd name="connsiteY4" fmla="*/ 483502 h 2380889"/>
                    <a:gd name="connsiteX5" fmla="*/ 810882 w 1371600"/>
                    <a:gd name="connsiteY5" fmla="*/ 1095555 h 2380889"/>
                    <a:gd name="connsiteX6" fmla="*/ 606019 w 1371600"/>
                    <a:gd name="connsiteY6" fmla="*/ 2380465 h 2380889"/>
                    <a:gd name="connsiteX7" fmla="*/ 747482 w 1371600"/>
                    <a:gd name="connsiteY7" fmla="*/ 238046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10035 w 1371600"/>
                    <a:gd name="connsiteY4" fmla="*/ 483502 h 2380889"/>
                    <a:gd name="connsiteX5" fmla="*/ 810882 w 1371600"/>
                    <a:gd name="connsiteY5" fmla="*/ 1095555 h 2380889"/>
                    <a:gd name="connsiteX6" fmla="*/ 606019 w 1371600"/>
                    <a:gd name="connsiteY6" fmla="*/ 2380465 h 2380889"/>
                    <a:gd name="connsiteX7" fmla="*/ 747482 w 1371600"/>
                    <a:gd name="connsiteY7" fmla="*/ 238046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10035 w 1371600"/>
                    <a:gd name="connsiteY4" fmla="*/ 483502 h 2380889"/>
                    <a:gd name="connsiteX5" fmla="*/ 810882 w 1371600"/>
                    <a:gd name="connsiteY5" fmla="*/ 1095555 h 2380889"/>
                    <a:gd name="connsiteX6" fmla="*/ 606019 w 1371600"/>
                    <a:gd name="connsiteY6" fmla="*/ 2380465 h 2380889"/>
                    <a:gd name="connsiteX7" fmla="*/ 747482 w 1371600"/>
                    <a:gd name="connsiteY7" fmla="*/ 238046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7210"/>
                    <a:gd name="connsiteY0" fmla="*/ 0 h 2380889"/>
                    <a:gd name="connsiteX1" fmla="*/ 542617 w 1377210"/>
                    <a:gd name="connsiteY1" fmla="*/ 479639 h 2380889"/>
                    <a:gd name="connsiteX2" fmla="*/ 0 w 1377210"/>
                    <a:gd name="connsiteY2" fmla="*/ 750497 h 2380889"/>
                    <a:gd name="connsiteX3" fmla="*/ 619833 w 1377210"/>
                    <a:gd name="connsiteY3" fmla="*/ 612474 h 2380889"/>
                    <a:gd name="connsiteX4" fmla="*/ 810035 w 1377210"/>
                    <a:gd name="connsiteY4" fmla="*/ 483502 h 2380889"/>
                    <a:gd name="connsiteX5" fmla="*/ 810882 w 1377210"/>
                    <a:gd name="connsiteY5" fmla="*/ 1095555 h 2380889"/>
                    <a:gd name="connsiteX6" fmla="*/ 606019 w 1377210"/>
                    <a:gd name="connsiteY6" fmla="*/ 2380465 h 2380889"/>
                    <a:gd name="connsiteX7" fmla="*/ 747482 w 1377210"/>
                    <a:gd name="connsiteY7" fmla="*/ 2380468 h 2380889"/>
                    <a:gd name="connsiteX8" fmla="*/ 1026544 w 1377210"/>
                    <a:gd name="connsiteY8" fmla="*/ 1345720 h 2380889"/>
                    <a:gd name="connsiteX9" fmla="*/ 1233577 w 1377210"/>
                    <a:gd name="connsiteY9" fmla="*/ 2380889 h 2380889"/>
                    <a:gd name="connsiteX10" fmla="*/ 1377210 w 1377210"/>
                    <a:gd name="connsiteY10" fmla="*/ 2377873 h 2380889"/>
                    <a:gd name="connsiteX11" fmla="*/ 974785 w 1377210"/>
                    <a:gd name="connsiteY11" fmla="*/ 8626 h 2380889"/>
                    <a:gd name="connsiteX12" fmla="*/ 862641 w 1377210"/>
                    <a:gd name="connsiteY12" fmla="*/ 0 h 2380889"/>
                    <a:gd name="connsiteX0" fmla="*/ 862641 w 1377210"/>
                    <a:gd name="connsiteY0" fmla="*/ 0 h 2380889"/>
                    <a:gd name="connsiteX1" fmla="*/ 542617 w 1377210"/>
                    <a:gd name="connsiteY1" fmla="*/ 479639 h 2380889"/>
                    <a:gd name="connsiteX2" fmla="*/ 165490 w 1377210"/>
                    <a:gd name="connsiteY2" fmla="*/ 658782 h 2380889"/>
                    <a:gd name="connsiteX3" fmla="*/ 0 w 1377210"/>
                    <a:gd name="connsiteY3" fmla="*/ 750497 h 2380889"/>
                    <a:gd name="connsiteX4" fmla="*/ 619833 w 1377210"/>
                    <a:gd name="connsiteY4" fmla="*/ 612474 h 2380889"/>
                    <a:gd name="connsiteX5" fmla="*/ 810035 w 1377210"/>
                    <a:gd name="connsiteY5" fmla="*/ 483502 h 2380889"/>
                    <a:gd name="connsiteX6" fmla="*/ 810882 w 1377210"/>
                    <a:gd name="connsiteY6" fmla="*/ 1095555 h 2380889"/>
                    <a:gd name="connsiteX7" fmla="*/ 606019 w 1377210"/>
                    <a:gd name="connsiteY7" fmla="*/ 2380465 h 2380889"/>
                    <a:gd name="connsiteX8" fmla="*/ 747482 w 1377210"/>
                    <a:gd name="connsiteY8" fmla="*/ 2380468 h 2380889"/>
                    <a:gd name="connsiteX9" fmla="*/ 1026544 w 1377210"/>
                    <a:gd name="connsiteY9" fmla="*/ 1345720 h 2380889"/>
                    <a:gd name="connsiteX10" fmla="*/ 1233577 w 1377210"/>
                    <a:gd name="connsiteY10" fmla="*/ 2380889 h 2380889"/>
                    <a:gd name="connsiteX11" fmla="*/ 1377210 w 1377210"/>
                    <a:gd name="connsiteY11" fmla="*/ 2377873 h 2380889"/>
                    <a:gd name="connsiteX12" fmla="*/ 974785 w 1377210"/>
                    <a:gd name="connsiteY12" fmla="*/ 8626 h 2380889"/>
                    <a:gd name="connsiteX13" fmla="*/ 862641 w 1377210"/>
                    <a:gd name="connsiteY13" fmla="*/ 0 h 2380889"/>
                    <a:gd name="connsiteX0" fmla="*/ 862641 w 1377210"/>
                    <a:gd name="connsiteY0" fmla="*/ 0 h 2380889"/>
                    <a:gd name="connsiteX1" fmla="*/ 542617 w 1377210"/>
                    <a:gd name="connsiteY1" fmla="*/ 479639 h 2380889"/>
                    <a:gd name="connsiteX2" fmla="*/ 47684 w 1377210"/>
                    <a:gd name="connsiteY2" fmla="*/ 670001 h 2380889"/>
                    <a:gd name="connsiteX3" fmla="*/ 0 w 1377210"/>
                    <a:gd name="connsiteY3" fmla="*/ 750497 h 2380889"/>
                    <a:gd name="connsiteX4" fmla="*/ 619833 w 1377210"/>
                    <a:gd name="connsiteY4" fmla="*/ 612474 h 2380889"/>
                    <a:gd name="connsiteX5" fmla="*/ 810035 w 1377210"/>
                    <a:gd name="connsiteY5" fmla="*/ 483502 h 2380889"/>
                    <a:gd name="connsiteX6" fmla="*/ 810882 w 1377210"/>
                    <a:gd name="connsiteY6" fmla="*/ 1095555 h 2380889"/>
                    <a:gd name="connsiteX7" fmla="*/ 606019 w 1377210"/>
                    <a:gd name="connsiteY7" fmla="*/ 2380465 h 2380889"/>
                    <a:gd name="connsiteX8" fmla="*/ 747482 w 1377210"/>
                    <a:gd name="connsiteY8" fmla="*/ 2380468 h 2380889"/>
                    <a:gd name="connsiteX9" fmla="*/ 1026544 w 1377210"/>
                    <a:gd name="connsiteY9" fmla="*/ 1345720 h 2380889"/>
                    <a:gd name="connsiteX10" fmla="*/ 1233577 w 1377210"/>
                    <a:gd name="connsiteY10" fmla="*/ 2380889 h 2380889"/>
                    <a:gd name="connsiteX11" fmla="*/ 1377210 w 1377210"/>
                    <a:gd name="connsiteY11" fmla="*/ 2377873 h 2380889"/>
                    <a:gd name="connsiteX12" fmla="*/ 974785 w 1377210"/>
                    <a:gd name="connsiteY12" fmla="*/ 8626 h 2380889"/>
                    <a:gd name="connsiteX13" fmla="*/ 862641 w 1377210"/>
                    <a:gd name="connsiteY13" fmla="*/ 0 h 2380889"/>
                    <a:gd name="connsiteX0" fmla="*/ 814957 w 1329526"/>
                    <a:gd name="connsiteY0" fmla="*/ 0 h 2380889"/>
                    <a:gd name="connsiteX1" fmla="*/ 494933 w 1329526"/>
                    <a:gd name="connsiteY1" fmla="*/ 479639 h 2380889"/>
                    <a:gd name="connsiteX2" fmla="*/ 0 w 1329526"/>
                    <a:gd name="connsiteY2" fmla="*/ 670001 h 2380889"/>
                    <a:gd name="connsiteX3" fmla="*/ 30854 w 1329526"/>
                    <a:gd name="connsiteY3" fmla="*/ 744887 h 2380889"/>
                    <a:gd name="connsiteX4" fmla="*/ 572149 w 1329526"/>
                    <a:gd name="connsiteY4" fmla="*/ 612474 h 2380889"/>
                    <a:gd name="connsiteX5" fmla="*/ 762351 w 1329526"/>
                    <a:gd name="connsiteY5" fmla="*/ 483502 h 2380889"/>
                    <a:gd name="connsiteX6" fmla="*/ 763198 w 1329526"/>
                    <a:gd name="connsiteY6" fmla="*/ 1095555 h 2380889"/>
                    <a:gd name="connsiteX7" fmla="*/ 558335 w 1329526"/>
                    <a:gd name="connsiteY7" fmla="*/ 2380465 h 2380889"/>
                    <a:gd name="connsiteX8" fmla="*/ 699798 w 1329526"/>
                    <a:gd name="connsiteY8" fmla="*/ 2380468 h 2380889"/>
                    <a:gd name="connsiteX9" fmla="*/ 978860 w 1329526"/>
                    <a:gd name="connsiteY9" fmla="*/ 1345720 h 2380889"/>
                    <a:gd name="connsiteX10" fmla="*/ 1185893 w 1329526"/>
                    <a:gd name="connsiteY10" fmla="*/ 2380889 h 2380889"/>
                    <a:gd name="connsiteX11" fmla="*/ 1329526 w 1329526"/>
                    <a:gd name="connsiteY11" fmla="*/ 2377873 h 2380889"/>
                    <a:gd name="connsiteX12" fmla="*/ 927101 w 1329526"/>
                    <a:gd name="connsiteY12" fmla="*/ 8626 h 2380889"/>
                    <a:gd name="connsiteX13" fmla="*/ 814957 w 1329526"/>
                    <a:gd name="connsiteY13" fmla="*/ 0 h 2380889"/>
                    <a:gd name="connsiteX0" fmla="*/ 814957 w 1329526"/>
                    <a:gd name="connsiteY0" fmla="*/ 0 h 2380889"/>
                    <a:gd name="connsiteX1" fmla="*/ 494933 w 1329526"/>
                    <a:gd name="connsiteY1" fmla="*/ 479639 h 2380889"/>
                    <a:gd name="connsiteX2" fmla="*/ 0 w 1329526"/>
                    <a:gd name="connsiteY2" fmla="*/ 670001 h 2380889"/>
                    <a:gd name="connsiteX3" fmla="*/ 30854 w 1329526"/>
                    <a:gd name="connsiteY3" fmla="*/ 744887 h 2380889"/>
                    <a:gd name="connsiteX4" fmla="*/ 572149 w 1329526"/>
                    <a:gd name="connsiteY4" fmla="*/ 612474 h 2380889"/>
                    <a:gd name="connsiteX5" fmla="*/ 762351 w 1329526"/>
                    <a:gd name="connsiteY5" fmla="*/ 483502 h 2380889"/>
                    <a:gd name="connsiteX6" fmla="*/ 763198 w 1329526"/>
                    <a:gd name="connsiteY6" fmla="*/ 1095555 h 2380889"/>
                    <a:gd name="connsiteX7" fmla="*/ 558335 w 1329526"/>
                    <a:gd name="connsiteY7" fmla="*/ 2380465 h 2380889"/>
                    <a:gd name="connsiteX8" fmla="*/ 699798 w 1329526"/>
                    <a:gd name="connsiteY8" fmla="*/ 2380468 h 2380889"/>
                    <a:gd name="connsiteX9" fmla="*/ 962030 w 1329526"/>
                    <a:gd name="connsiteY9" fmla="*/ 1407428 h 2380889"/>
                    <a:gd name="connsiteX10" fmla="*/ 1185893 w 1329526"/>
                    <a:gd name="connsiteY10" fmla="*/ 2380889 h 2380889"/>
                    <a:gd name="connsiteX11" fmla="*/ 1329526 w 1329526"/>
                    <a:gd name="connsiteY11" fmla="*/ 2377873 h 2380889"/>
                    <a:gd name="connsiteX12" fmla="*/ 927101 w 1329526"/>
                    <a:gd name="connsiteY12" fmla="*/ 8626 h 2380889"/>
                    <a:gd name="connsiteX13" fmla="*/ 814957 w 1329526"/>
                    <a:gd name="connsiteY13" fmla="*/ 0 h 2380889"/>
                    <a:gd name="connsiteX0" fmla="*/ 814957 w 1329526"/>
                    <a:gd name="connsiteY0" fmla="*/ 0 h 2380889"/>
                    <a:gd name="connsiteX1" fmla="*/ 494933 w 1329526"/>
                    <a:gd name="connsiteY1" fmla="*/ 479639 h 2380889"/>
                    <a:gd name="connsiteX2" fmla="*/ 0 w 1329526"/>
                    <a:gd name="connsiteY2" fmla="*/ 670001 h 2380889"/>
                    <a:gd name="connsiteX3" fmla="*/ 30854 w 1329526"/>
                    <a:gd name="connsiteY3" fmla="*/ 744887 h 2380889"/>
                    <a:gd name="connsiteX4" fmla="*/ 572149 w 1329526"/>
                    <a:gd name="connsiteY4" fmla="*/ 612474 h 2380889"/>
                    <a:gd name="connsiteX5" fmla="*/ 762351 w 1329526"/>
                    <a:gd name="connsiteY5" fmla="*/ 483502 h 2380889"/>
                    <a:gd name="connsiteX6" fmla="*/ 763198 w 1329526"/>
                    <a:gd name="connsiteY6" fmla="*/ 1095555 h 2380889"/>
                    <a:gd name="connsiteX7" fmla="*/ 558335 w 1329526"/>
                    <a:gd name="connsiteY7" fmla="*/ 2380465 h 2380889"/>
                    <a:gd name="connsiteX8" fmla="*/ 699798 w 1329526"/>
                    <a:gd name="connsiteY8" fmla="*/ 2380468 h 2380889"/>
                    <a:gd name="connsiteX9" fmla="*/ 978859 w 1329526"/>
                    <a:gd name="connsiteY9" fmla="*/ 1418648 h 2380889"/>
                    <a:gd name="connsiteX10" fmla="*/ 1185893 w 1329526"/>
                    <a:gd name="connsiteY10" fmla="*/ 2380889 h 2380889"/>
                    <a:gd name="connsiteX11" fmla="*/ 1329526 w 1329526"/>
                    <a:gd name="connsiteY11" fmla="*/ 2377873 h 2380889"/>
                    <a:gd name="connsiteX12" fmla="*/ 927101 w 1329526"/>
                    <a:gd name="connsiteY12" fmla="*/ 8626 h 2380889"/>
                    <a:gd name="connsiteX13" fmla="*/ 814957 w 1329526"/>
                    <a:gd name="connsiteY13" fmla="*/ 0 h 23808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329526" h="2380889">
                      <a:moveTo>
                        <a:pt x="814957" y="0"/>
                      </a:moveTo>
                      <a:lnTo>
                        <a:pt x="494933" y="479639"/>
                      </a:lnTo>
                      <a:lnTo>
                        <a:pt x="0" y="670001"/>
                      </a:lnTo>
                      <a:lnTo>
                        <a:pt x="30854" y="744887"/>
                      </a:lnTo>
                      <a:lnTo>
                        <a:pt x="572149" y="612474"/>
                      </a:lnTo>
                      <a:lnTo>
                        <a:pt x="762351" y="483502"/>
                      </a:lnTo>
                      <a:cubicBezTo>
                        <a:pt x="794421" y="764187"/>
                        <a:pt x="770396" y="887797"/>
                        <a:pt x="763198" y="1095555"/>
                      </a:cubicBezTo>
                      <a:cubicBezTo>
                        <a:pt x="616550" y="1699404"/>
                        <a:pt x="730862" y="1724858"/>
                        <a:pt x="558335" y="2380465"/>
                      </a:cubicBezTo>
                      <a:lnTo>
                        <a:pt x="699798" y="2380468"/>
                      </a:lnTo>
                      <a:cubicBezTo>
                        <a:pt x="819580" y="2080289"/>
                        <a:pt x="797846" y="1640765"/>
                        <a:pt x="978859" y="1418648"/>
                      </a:cubicBezTo>
                      <a:cubicBezTo>
                        <a:pt x="1157137" y="1864345"/>
                        <a:pt x="1102505" y="2030082"/>
                        <a:pt x="1185893" y="2380889"/>
                      </a:cubicBezTo>
                      <a:lnTo>
                        <a:pt x="1329526" y="2377873"/>
                      </a:lnTo>
                      <a:cubicBezTo>
                        <a:pt x="1110990" y="727352"/>
                        <a:pt x="1344044" y="391063"/>
                        <a:pt x="927101" y="8626"/>
                      </a:cubicBezTo>
                      <a:lnTo>
                        <a:pt x="814957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</p:grpSp>
      </p:grpSp>
      <p:grpSp>
        <p:nvGrpSpPr>
          <p:cNvPr id="476" name="群組 475"/>
          <p:cNvGrpSpPr/>
          <p:nvPr/>
        </p:nvGrpSpPr>
        <p:grpSpPr>
          <a:xfrm>
            <a:off x="6710985" y="4487167"/>
            <a:ext cx="2047093" cy="1748996"/>
            <a:chOff x="2147615" y="4487167"/>
            <a:chExt cx="2047093" cy="1748996"/>
          </a:xfrm>
        </p:grpSpPr>
        <p:grpSp>
          <p:nvGrpSpPr>
            <p:cNvPr id="477" name="群組 476"/>
            <p:cNvGrpSpPr/>
            <p:nvPr/>
          </p:nvGrpSpPr>
          <p:grpSpPr>
            <a:xfrm>
              <a:off x="2147615" y="4489422"/>
              <a:ext cx="438194" cy="335391"/>
              <a:chOff x="6297471" y="3524693"/>
              <a:chExt cx="1260704" cy="964937"/>
            </a:xfrm>
          </p:grpSpPr>
          <p:grpSp>
            <p:nvGrpSpPr>
              <p:cNvPr id="569" name="群組 568"/>
              <p:cNvGrpSpPr/>
              <p:nvPr/>
            </p:nvGrpSpPr>
            <p:grpSpPr>
              <a:xfrm>
                <a:off x="6297471" y="3538616"/>
                <a:ext cx="874005" cy="944526"/>
                <a:chOff x="6297471" y="3193626"/>
                <a:chExt cx="1193237" cy="1289516"/>
              </a:xfrm>
            </p:grpSpPr>
            <p:sp>
              <p:nvSpPr>
                <p:cNvPr id="573" name="矩形 572"/>
                <p:cNvSpPr/>
                <p:nvPr/>
              </p:nvSpPr>
              <p:spPr>
                <a:xfrm flipH="1">
                  <a:off x="6297471" y="3812169"/>
                  <a:ext cx="1190516" cy="670973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905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574" name="直角三角形 573"/>
                <p:cNvSpPr/>
                <p:nvPr/>
              </p:nvSpPr>
              <p:spPr>
                <a:xfrm>
                  <a:off x="6300192" y="3193626"/>
                  <a:ext cx="1190516" cy="618543"/>
                </a:xfrm>
                <a:prstGeom prst="rtTriangle">
                  <a:avLst/>
                </a:prstGeom>
                <a:solidFill>
                  <a:schemeClr val="bg1">
                    <a:lumMod val="95000"/>
                  </a:schemeClr>
                </a:solidFill>
                <a:ln w="1905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  <p:grpSp>
            <p:nvGrpSpPr>
              <p:cNvPr id="570" name="群組 569"/>
              <p:cNvGrpSpPr/>
              <p:nvPr/>
            </p:nvGrpSpPr>
            <p:grpSpPr>
              <a:xfrm>
                <a:off x="7092280" y="3524693"/>
                <a:ext cx="465895" cy="964937"/>
                <a:chOff x="4162484" y="2957042"/>
                <a:chExt cx="1329526" cy="2753644"/>
              </a:xfrm>
            </p:grpSpPr>
            <p:sp>
              <p:nvSpPr>
                <p:cNvPr id="571" name="橢圓 570"/>
                <p:cNvSpPr/>
                <p:nvPr/>
              </p:nvSpPr>
              <p:spPr>
                <a:xfrm>
                  <a:off x="4784576" y="2957042"/>
                  <a:ext cx="432048" cy="43204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572" name="手繪多邊形 571"/>
                <p:cNvSpPr/>
                <p:nvPr/>
              </p:nvSpPr>
              <p:spPr>
                <a:xfrm>
                  <a:off x="4162484" y="3329797"/>
                  <a:ext cx="1329526" cy="2380889"/>
                </a:xfrm>
                <a:custGeom>
                  <a:avLst/>
                  <a:gdLst>
                    <a:gd name="connsiteX0" fmla="*/ 888520 w 1725283"/>
                    <a:gd name="connsiteY0" fmla="*/ 8627 h 2424023"/>
                    <a:gd name="connsiteX1" fmla="*/ 612475 w 1725283"/>
                    <a:gd name="connsiteY1" fmla="*/ 388189 h 2424023"/>
                    <a:gd name="connsiteX2" fmla="*/ 0 w 1725283"/>
                    <a:gd name="connsiteY2" fmla="*/ 621102 h 2424023"/>
                    <a:gd name="connsiteX3" fmla="*/ 112143 w 1725283"/>
                    <a:gd name="connsiteY3" fmla="*/ 707366 h 2424023"/>
                    <a:gd name="connsiteX4" fmla="*/ 534837 w 1725283"/>
                    <a:gd name="connsiteY4" fmla="*/ 621102 h 2424023"/>
                    <a:gd name="connsiteX5" fmla="*/ 888520 w 1725283"/>
                    <a:gd name="connsiteY5" fmla="*/ 457200 h 2424023"/>
                    <a:gd name="connsiteX6" fmla="*/ 888520 w 1725283"/>
                    <a:gd name="connsiteY6" fmla="*/ 1362974 h 2424023"/>
                    <a:gd name="connsiteX7" fmla="*/ 500332 w 1725283"/>
                    <a:gd name="connsiteY7" fmla="*/ 2346385 h 2424023"/>
                    <a:gd name="connsiteX8" fmla="*/ 621101 w 1725283"/>
                    <a:gd name="connsiteY8" fmla="*/ 2355012 h 2424023"/>
                    <a:gd name="connsiteX9" fmla="*/ 1121434 w 1725283"/>
                    <a:gd name="connsiteY9" fmla="*/ 1423359 h 2424023"/>
                    <a:gd name="connsiteX10" fmla="*/ 1535501 w 1725283"/>
                    <a:gd name="connsiteY10" fmla="*/ 2424023 h 2424023"/>
                    <a:gd name="connsiteX11" fmla="*/ 1725283 w 1725283"/>
                    <a:gd name="connsiteY11" fmla="*/ 2424023 h 2424023"/>
                    <a:gd name="connsiteX12" fmla="*/ 1293962 w 1725283"/>
                    <a:gd name="connsiteY12" fmla="*/ 1224951 h 2424023"/>
                    <a:gd name="connsiteX13" fmla="*/ 1147313 w 1725283"/>
                    <a:gd name="connsiteY13" fmla="*/ 0 h 2424023"/>
                    <a:gd name="connsiteX14" fmla="*/ 888520 w 1725283"/>
                    <a:gd name="connsiteY14" fmla="*/ 8627 h 2424023"/>
                    <a:gd name="connsiteX0" fmla="*/ 888520 w 1725283"/>
                    <a:gd name="connsiteY0" fmla="*/ 8627 h 2424023"/>
                    <a:gd name="connsiteX1" fmla="*/ 612475 w 1725283"/>
                    <a:gd name="connsiteY1" fmla="*/ 388189 h 2424023"/>
                    <a:gd name="connsiteX2" fmla="*/ 0 w 1725283"/>
                    <a:gd name="connsiteY2" fmla="*/ 621102 h 2424023"/>
                    <a:gd name="connsiteX3" fmla="*/ 112143 w 1725283"/>
                    <a:gd name="connsiteY3" fmla="*/ 707366 h 2424023"/>
                    <a:gd name="connsiteX4" fmla="*/ 534837 w 1725283"/>
                    <a:gd name="connsiteY4" fmla="*/ 621102 h 2424023"/>
                    <a:gd name="connsiteX5" fmla="*/ 888520 w 1725283"/>
                    <a:gd name="connsiteY5" fmla="*/ 457200 h 2424023"/>
                    <a:gd name="connsiteX6" fmla="*/ 923025 w 1725283"/>
                    <a:gd name="connsiteY6" fmla="*/ 1052424 h 2424023"/>
                    <a:gd name="connsiteX7" fmla="*/ 500332 w 1725283"/>
                    <a:gd name="connsiteY7" fmla="*/ 2346385 h 2424023"/>
                    <a:gd name="connsiteX8" fmla="*/ 621101 w 1725283"/>
                    <a:gd name="connsiteY8" fmla="*/ 2355012 h 2424023"/>
                    <a:gd name="connsiteX9" fmla="*/ 1121434 w 1725283"/>
                    <a:gd name="connsiteY9" fmla="*/ 1423359 h 2424023"/>
                    <a:gd name="connsiteX10" fmla="*/ 1535501 w 1725283"/>
                    <a:gd name="connsiteY10" fmla="*/ 2424023 h 2424023"/>
                    <a:gd name="connsiteX11" fmla="*/ 1725283 w 1725283"/>
                    <a:gd name="connsiteY11" fmla="*/ 2424023 h 2424023"/>
                    <a:gd name="connsiteX12" fmla="*/ 1293962 w 1725283"/>
                    <a:gd name="connsiteY12" fmla="*/ 1224951 h 2424023"/>
                    <a:gd name="connsiteX13" fmla="*/ 1147313 w 1725283"/>
                    <a:gd name="connsiteY13" fmla="*/ 0 h 2424023"/>
                    <a:gd name="connsiteX14" fmla="*/ 888520 w 1725283"/>
                    <a:gd name="connsiteY14" fmla="*/ 8627 h 2424023"/>
                    <a:gd name="connsiteX0" fmla="*/ 888520 w 1725283"/>
                    <a:gd name="connsiteY0" fmla="*/ 8627 h 2424023"/>
                    <a:gd name="connsiteX1" fmla="*/ 612475 w 1725283"/>
                    <a:gd name="connsiteY1" fmla="*/ 388189 h 2424023"/>
                    <a:gd name="connsiteX2" fmla="*/ 0 w 1725283"/>
                    <a:gd name="connsiteY2" fmla="*/ 621102 h 2424023"/>
                    <a:gd name="connsiteX3" fmla="*/ 112143 w 1725283"/>
                    <a:gd name="connsiteY3" fmla="*/ 707366 h 2424023"/>
                    <a:gd name="connsiteX4" fmla="*/ 534837 w 1725283"/>
                    <a:gd name="connsiteY4" fmla="*/ 621102 h 2424023"/>
                    <a:gd name="connsiteX5" fmla="*/ 888520 w 1725283"/>
                    <a:gd name="connsiteY5" fmla="*/ 457200 h 2424023"/>
                    <a:gd name="connsiteX6" fmla="*/ 923025 w 1725283"/>
                    <a:gd name="connsiteY6" fmla="*/ 1052424 h 2424023"/>
                    <a:gd name="connsiteX7" fmla="*/ 500332 w 1725283"/>
                    <a:gd name="connsiteY7" fmla="*/ 2346385 h 2424023"/>
                    <a:gd name="connsiteX8" fmla="*/ 621101 w 1725283"/>
                    <a:gd name="connsiteY8" fmla="*/ 2355012 h 2424023"/>
                    <a:gd name="connsiteX9" fmla="*/ 1121434 w 1725283"/>
                    <a:gd name="connsiteY9" fmla="*/ 1423359 h 2424023"/>
                    <a:gd name="connsiteX10" fmla="*/ 1535501 w 1725283"/>
                    <a:gd name="connsiteY10" fmla="*/ 2424023 h 2424023"/>
                    <a:gd name="connsiteX11" fmla="*/ 1725283 w 1725283"/>
                    <a:gd name="connsiteY11" fmla="*/ 2424023 h 2424023"/>
                    <a:gd name="connsiteX12" fmla="*/ 1285336 w 1725283"/>
                    <a:gd name="connsiteY12" fmla="*/ 957533 h 2424023"/>
                    <a:gd name="connsiteX13" fmla="*/ 1147313 w 1725283"/>
                    <a:gd name="connsiteY13" fmla="*/ 0 h 2424023"/>
                    <a:gd name="connsiteX14" fmla="*/ 888520 w 1725283"/>
                    <a:gd name="connsiteY14" fmla="*/ 8627 h 2424023"/>
                    <a:gd name="connsiteX0" fmla="*/ 888520 w 1725283"/>
                    <a:gd name="connsiteY0" fmla="*/ 77638 h 2493034"/>
                    <a:gd name="connsiteX1" fmla="*/ 612475 w 1725283"/>
                    <a:gd name="connsiteY1" fmla="*/ 457200 h 2493034"/>
                    <a:gd name="connsiteX2" fmla="*/ 0 w 1725283"/>
                    <a:gd name="connsiteY2" fmla="*/ 690113 h 2493034"/>
                    <a:gd name="connsiteX3" fmla="*/ 112143 w 1725283"/>
                    <a:gd name="connsiteY3" fmla="*/ 776377 h 2493034"/>
                    <a:gd name="connsiteX4" fmla="*/ 534837 w 1725283"/>
                    <a:gd name="connsiteY4" fmla="*/ 690113 h 2493034"/>
                    <a:gd name="connsiteX5" fmla="*/ 888520 w 1725283"/>
                    <a:gd name="connsiteY5" fmla="*/ 526211 h 2493034"/>
                    <a:gd name="connsiteX6" fmla="*/ 923025 w 1725283"/>
                    <a:gd name="connsiteY6" fmla="*/ 1121435 h 2493034"/>
                    <a:gd name="connsiteX7" fmla="*/ 500332 w 1725283"/>
                    <a:gd name="connsiteY7" fmla="*/ 2415396 h 2493034"/>
                    <a:gd name="connsiteX8" fmla="*/ 621101 w 1725283"/>
                    <a:gd name="connsiteY8" fmla="*/ 2424023 h 2493034"/>
                    <a:gd name="connsiteX9" fmla="*/ 1121434 w 1725283"/>
                    <a:gd name="connsiteY9" fmla="*/ 1492370 h 2493034"/>
                    <a:gd name="connsiteX10" fmla="*/ 1535501 w 1725283"/>
                    <a:gd name="connsiteY10" fmla="*/ 2493034 h 2493034"/>
                    <a:gd name="connsiteX11" fmla="*/ 1725283 w 1725283"/>
                    <a:gd name="connsiteY11" fmla="*/ 2493034 h 2493034"/>
                    <a:gd name="connsiteX12" fmla="*/ 1285336 w 1725283"/>
                    <a:gd name="connsiteY12" fmla="*/ 1026544 h 2493034"/>
                    <a:gd name="connsiteX13" fmla="*/ 1104181 w 1725283"/>
                    <a:gd name="connsiteY13" fmla="*/ 0 h 2493034"/>
                    <a:gd name="connsiteX14" fmla="*/ 888520 w 1725283"/>
                    <a:gd name="connsiteY14" fmla="*/ 77638 h 2493034"/>
                    <a:gd name="connsiteX0" fmla="*/ 974784 w 1725283"/>
                    <a:gd name="connsiteY0" fmla="*/ 0 h 2510286"/>
                    <a:gd name="connsiteX1" fmla="*/ 612475 w 1725283"/>
                    <a:gd name="connsiteY1" fmla="*/ 474452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534837 w 1725283"/>
                    <a:gd name="connsiteY4" fmla="*/ 707365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500332 w 1725283"/>
                    <a:gd name="connsiteY7" fmla="*/ 2432648 h 2510286"/>
                    <a:gd name="connsiteX8" fmla="*/ 621101 w 1725283"/>
                    <a:gd name="connsiteY8" fmla="*/ 2441275 h 2510286"/>
                    <a:gd name="connsiteX9" fmla="*/ 1121434 w 1725283"/>
                    <a:gd name="connsiteY9" fmla="*/ 150962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612475 w 1725283"/>
                    <a:gd name="connsiteY1" fmla="*/ 474452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500332 w 1725283"/>
                    <a:gd name="connsiteY7" fmla="*/ 2432648 h 2510286"/>
                    <a:gd name="connsiteX8" fmla="*/ 621101 w 1725283"/>
                    <a:gd name="connsiteY8" fmla="*/ 2441275 h 2510286"/>
                    <a:gd name="connsiteX9" fmla="*/ 1121434 w 1725283"/>
                    <a:gd name="connsiteY9" fmla="*/ 150962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500332 w 1725283"/>
                    <a:gd name="connsiteY7" fmla="*/ 2432648 h 2510286"/>
                    <a:gd name="connsiteX8" fmla="*/ 621101 w 1725283"/>
                    <a:gd name="connsiteY8" fmla="*/ 2441275 h 2510286"/>
                    <a:gd name="connsiteX9" fmla="*/ 1121434 w 1725283"/>
                    <a:gd name="connsiteY9" fmla="*/ 150962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500332 w 1725283"/>
                    <a:gd name="connsiteY7" fmla="*/ 2432648 h 2510286"/>
                    <a:gd name="connsiteX8" fmla="*/ 621101 w 1725283"/>
                    <a:gd name="connsiteY8" fmla="*/ 2441275 h 2510286"/>
                    <a:gd name="connsiteX9" fmla="*/ 1130061 w 1725283"/>
                    <a:gd name="connsiteY9" fmla="*/ 141473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500332 w 1725283"/>
                    <a:gd name="connsiteY7" fmla="*/ 2432648 h 2510286"/>
                    <a:gd name="connsiteX8" fmla="*/ 871267 w 1725283"/>
                    <a:gd name="connsiteY8" fmla="*/ 2475781 h 2510286"/>
                    <a:gd name="connsiteX9" fmla="*/ 1130061 w 1725283"/>
                    <a:gd name="connsiteY9" fmla="*/ 141473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71267 w 1725283"/>
                    <a:gd name="connsiteY8" fmla="*/ 2475781 h 2510286"/>
                    <a:gd name="connsiteX9" fmla="*/ 1130061 w 1725283"/>
                    <a:gd name="connsiteY9" fmla="*/ 141473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54015 w 1725283"/>
                    <a:gd name="connsiteY8" fmla="*/ 2406770 h 2510286"/>
                    <a:gd name="connsiteX9" fmla="*/ 1130061 w 1725283"/>
                    <a:gd name="connsiteY9" fmla="*/ 141473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54015 w 1725283"/>
                    <a:gd name="connsiteY8" fmla="*/ 2406770 h 2510286"/>
                    <a:gd name="connsiteX9" fmla="*/ 1130061 w 1725283"/>
                    <a:gd name="connsiteY9" fmla="*/ 1414732 h 2510286"/>
                    <a:gd name="connsiteX10" fmla="*/ 1362973 w 1725283"/>
                    <a:gd name="connsiteY10" fmla="*/ 2372263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54015 w 1725283"/>
                    <a:gd name="connsiteY8" fmla="*/ 2406770 h 2510286"/>
                    <a:gd name="connsiteX9" fmla="*/ 1130061 w 1725283"/>
                    <a:gd name="connsiteY9" fmla="*/ 1414732 h 2510286"/>
                    <a:gd name="connsiteX10" fmla="*/ 1362973 w 1725283"/>
                    <a:gd name="connsiteY10" fmla="*/ 2372263 h 2510286"/>
                    <a:gd name="connsiteX11" fmla="*/ 1725283 w 1725283"/>
                    <a:gd name="connsiteY11" fmla="*/ 2510286 h 2510286"/>
                    <a:gd name="connsiteX12" fmla="*/ 1509622 w 1725283"/>
                    <a:gd name="connsiteY12" fmla="*/ 2372263 h 2510286"/>
                    <a:gd name="connsiteX13" fmla="*/ 1285336 w 1725283"/>
                    <a:gd name="connsiteY13" fmla="*/ 1043796 h 2510286"/>
                    <a:gd name="connsiteX14" fmla="*/ 1104181 w 1725283"/>
                    <a:gd name="connsiteY14" fmla="*/ 17252 h 2510286"/>
                    <a:gd name="connsiteX15" fmla="*/ 974784 w 1725283"/>
                    <a:gd name="connsiteY15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54015 w 1725283"/>
                    <a:gd name="connsiteY8" fmla="*/ 2406770 h 2510286"/>
                    <a:gd name="connsiteX9" fmla="*/ 1130061 w 1725283"/>
                    <a:gd name="connsiteY9" fmla="*/ 1414732 h 2510286"/>
                    <a:gd name="connsiteX10" fmla="*/ 1362973 w 1725283"/>
                    <a:gd name="connsiteY10" fmla="*/ 2372263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722"/>
                    <a:gd name="connsiteY0" fmla="*/ 0 h 2613483"/>
                    <a:gd name="connsiteX1" fmla="*/ 543463 w 1725722"/>
                    <a:gd name="connsiteY1" fmla="*/ 543463 h 2613483"/>
                    <a:gd name="connsiteX2" fmla="*/ 0 w 1725722"/>
                    <a:gd name="connsiteY2" fmla="*/ 707365 h 2613483"/>
                    <a:gd name="connsiteX3" fmla="*/ 112143 w 1725722"/>
                    <a:gd name="connsiteY3" fmla="*/ 793629 h 2613483"/>
                    <a:gd name="connsiteX4" fmla="*/ 681486 w 1725722"/>
                    <a:gd name="connsiteY4" fmla="*/ 655606 h 2613483"/>
                    <a:gd name="connsiteX5" fmla="*/ 888520 w 1725722"/>
                    <a:gd name="connsiteY5" fmla="*/ 543463 h 2613483"/>
                    <a:gd name="connsiteX6" fmla="*/ 923025 w 1725722"/>
                    <a:gd name="connsiteY6" fmla="*/ 1138687 h 2613483"/>
                    <a:gd name="connsiteX7" fmla="*/ 690113 w 1725722"/>
                    <a:gd name="connsiteY7" fmla="*/ 2406768 h 2613483"/>
                    <a:gd name="connsiteX8" fmla="*/ 854015 w 1725722"/>
                    <a:gd name="connsiteY8" fmla="*/ 2406770 h 2613483"/>
                    <a:gd name="connsiteX9" fmla="*/ 1130061 w 1725722"/>
                    <a:gd name="connsiteY9" fmla="*/ 1414732 h 2613483"/>
                    <a:gd name="connsiteX10" fmla="*/ 1362973 w 1725722"/>
                    <a:gd name="connsiteY10" fmla="*/ 2372263 h 2613483"/>
                    <a:gd name="connsiteX11" fmla="*/ 1725283 w 1725722"/>
                    <a:gd name="connsiteY11" fmla="*/ 2510286 h 2613483"/>
                    <a:gd name="connsiteX12" fmla="*/ 1285336 w 1725722"/>
                    <a:gd name="connsiteY12" fmla="*/ 1043796 h 2613483"/>
                    <a:gd name="connsiteX13" fmla="*/ 1104181 w 1725722"/>
                    <a:gd name="connsiteY13" fmla="*/ 17252 h 2613483"/>
                    <a:gd name="connsiteX14" fmla="*/ 974784 w 1725722"/>
                    <a:gd name="connsiteY14" fmla="*/ 0 h 2613483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54015 w 1725283"/>
                    <a:gd name="connsiteY8" fmla="*/ 2406770 h 2510286"/>
                    <a:gd name="connsiteX9" fmla="*/ 1130061 w 1725283"/>
                    <a:gd name="connsiteY9" fmla="*/ 1414732 h 2510286"/>
                    <a:gd name="connsiteX10" fmla="*/ 1362973 w 1725283"/>
                    <a:gd name="connsiteY10" fmla="*/ 2372263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54015 w 1725283"/>
                    <a:gd name="connsiteY8" fmla="*/ 2406770 h 2510286"/>
                    <a:gd name="connsiteX9" fmla="*/ 1130061 w 1725283"/>
                    <a:gd name="connsiteY9" fmla="*/ 1414732 h 2510286"/>
                    <a:gd name="connsiteX10" fmla="*/ 1362973 w 1725283"/>
                    <a:gd name="connsiteY10" fmla="*/ 2372263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587260"/>
                    <a:gd name="connsiteY0" fmla="*/ 0 h 2406770"/>
                    <a:gd name="connsiteX1" fmla="*/ 543463 w 1587260"/>
                    <a:gd name="connsiteY1" fmla="*/ 543463 h 2406770"/>
                    <a:gd name="connsiteX2" fmla="*/ 0 w 1587260"/>
                    <a:gd name="connsiteY2" fmla="*/ 707365 h 2406770"/>
                    <a:gd name="connsiteX3" fmla="*/ 112143 w 1587260"/>
                    <a:gd name="connsiteY3" fmla="*/ 793629 h 2406770"/>
                    <a:gd name="connsiteX4" fmla="*/ 681486 w 1587260"/>
                    <a:gd name="connsiteY4" fmla="*/ 655606 h 2406770"/>
                    <a:gd name="connsiteX5" fmla="*/ 888520 w 1587260"/>
                    <a:gd name="connsiteY5" fmla="*/ 543463 h 2406770"/>
                    <a:gd name="connsiteX6" fmla="*/ 923025 w 1587260"/>
                    <a:gd name="connsiteY6" fmla="*/ 1138687 h 2406770"/>
                    <a:gd name="connsiteX7" fmla="*/ 690113 w 1587260"/>
                    <a:gd name="connsiteY7" fmla="*/ 2406768 h 2406770"/>
                    <a:gd name="connsiteX8" fmla="*/ 854015 w 1587260"/>
                    <a:gd name="connsiteY8" fmla="*/ 2406770 h 2406770"/>
                    <a:gd name="connsiteX9" fmla="*/ 1130061 w 1587260"/>
                    <a:gd name="connsiteY9" fmla="*/ 1414732 h 2406770"/>
                    <a:gd name="connsiteX10" fmla="*/ 1362973 w 1587260"/>
                    <a:gd name="connsiteY10" fmla="*/ 2372263 h 2406770"/>
                    <a:gd name="connsiteX11" fmla="*/ 1587260 w 1587260"/>
                    <a:gd name="connsiteY11" fmla="*/ 2398142 h 2406770"/>
                    <a:gd name="connsiteX12" fmla="*/ 1285336 w 1587260"/>
                    <a:gd name="connsiteY12" fmla="*/ 1043796 h 2406770"/>
                    <a:gd name="connsiteX13" fmla="*/ 1104181 w 1587260"/>
                    <a:gd name="connsiteY13" fmla="*/ 17252 h 2406770"/>
                    <a:gd name="connsiteX14" fmla="*/ 974784 w 1587260"/>
                    <a:gd name="connsiteY14" fmla="*/ 0 h 2406770"/>
                    <a:gd name="connsiteX0" fmla="*/ 974784 w 1587260"/>
                    <a:gd name="connsiteY0" fmla="*/ 0 h 2406770"/>
                    <a:gd name="connsiteX1" fmla="*/ 543463 w 1587260"/>
                    <a:gd name="connsiteY1" fmla="*/ 543463 h 2406770"/>
                    <a:gd name="connsiteX2" fmla="*/ 0 w 1587260"/>
                    <a:gd name="connsiteY2" fmla="*/ 707365 h 2406770"/>
                    <a:gd name="connsiteX3" fmla="*/ 112143 w 1587260"/>
                    <a:gd name="connsiteY3" fmla="*/ 793629 h 2406770"/>
                    <a:gd name="connsiteX4" fmla="*/ 681486 w 1587260"/>
                    <a:gd name="connsiteY4" fmla="*/ 655606 h 2406770"/>
                    <a:gd name="connsiteX5" fmla="*/ 888520 w 1587260"/>
                    <a:gd name="connsiteY5" fmla="*/ 543463 h 2406770"/>
                    <a:gd name="connsiteX6" fmla="*/ 923025 w 1587260"/>
                    <a:gd name="connsiteY6" fmla="*/ 1138687 h 2406770"/>
                    <a:gd name="connsiteX7" fmla="*/ 690113 w 1587260"/>
                    <a:gd name="connsiteY7" fmla="*/ 2406768 h 2406770"/>
                    <a:gd name="connsiteX8" fmla="*/ 854015 w 1587260"/>
                    <a:gd name="connsiteY8" fmla="*/ 2406770 h 2406770"/>
                    <a:gd name="connsiteX9" fmla="*/ 1130061 w 1587260"/>
                    <a:gd name="connsiteY9" fmla="*/ 1414732 h 2406770"/>
                    <a:gd name="connsiteX10" fmla="*/ 1362973 w 1587260"/>
                    <a:gd name="connsiteY10" fmla="*/ 2372263 h 2406770"/>
                    <a:gd name="connsiteX11" fmla="*/ 1587260 w 1587260"/>
                    <a:gd name="connsiteY11" fmla="*/ 2398142 h 2406770"/>
                    <a:gd name="connsiteX12" fmla="*/ 1285336 w 1587260"/>
                    <a:gd name="connsiteY12" fmla="*/ 1043796 h 2406770"/>
                    <a:gd name="connsiteX13" fmla="*/ 1104181 w 1587260"/>
                    <a:gd name="connsiteY13" fmla="*/ 17252 h 2406770"/>
                    <a:gd name="connsiteX14" fmla="*/ 974784 w 1587260"/>
                    <a:gd name="connsiteY14" fmla="*/ 0 h 2406770"/>
                    <a:gd name="connsiteX0" fmla="*/ 974784 w 1587260"/>
                    <a:gd name="connsiteY0" fmla="*/ 0 h 2406770"/>
                    <a:gd name="connsiteX1" fmla="*/ 543463 w 1587260"/>
                    <a:gd name="connsiteY1" fmla="*/ 543463 h 2406770"/>
                    <a:gd name="connsiteX2" fmla="*/ 0 w 1587260"/>
                    <a:gd name="connsiteY2" fmla="*/ 707365 h 2406770"/>
                    <a:gd name="connsiteX3" fmla="*/ 112143 w 1587260"/>
                    <a:gd name="connsiteY3" fmla="*/ 793629 h 2406770"/>
                    <a:gd name="connsiteX4" fmla="*/ 681486 w 1587260"/>
                    <a:gd name="connsiteY4" fmla="*/ 655606 h 2406770"/>
                    <a:gd name="connsiteX5" fmla="*/ 888520 w 1587260"/>
                    <a:gd name="connsiteY5" fmla="*/ 543463 h 2406770"/>
                    <a:gd name="connsiteX6" fmla="*/ 923025 w 1587260"/>
                    <a:gd name="connsiteY6" fmla="*/ 1138687 h 2406770"/>
                    <a:gd name="connsiteX7" fmla="*/ 690113 w 1587260"/>
                    <a:gd name="connsiteY7" fmla="*/ 2406768 h 2406770"/>
                    <a:gd name="connsiteX8" fmla="*/ 854015 w 1587260"/>
                    <a:gd name="connsiteY8" fmla="*/ 2406770 h 2406770"/>
                    <a:gd name="connsiteX9" fmla="*/ 1130061 w 1587260"/>
                    <a:gd name="connsiteY9" fmla="*/ 1414732 h 2406770"/>
                    <a:gd name="connsiteX10" fmla="*/ 1362973 w 1587260"/>
                    <a:gd name="connsiteY10" fmla="*/ 2372263 h 2406770"/>
                    <a:gd name="connsiteX11" fmla="*/ 1587260 w 1587260"/>
                    <a:gd name="connsiteY11" fmla="*/ 2398142 h 2406770"/>
                    <a:gd name="connsiteX12" fmla="*/ 1285336 w 1587260"/>
                    <a:gd name="connsiteY12" fmla="*/ 1043796 h 2406770"/>
                    <a:gd name="connsiteX13" fmla="*/ 1104181 w 1587260"/>
                    <a:gd name="connsiteY13" fmla="*/ 17252 h 2406770"/>
                    <a:gd name="connsiteX14" fmla="*/ 974784 w 1587260"/>
                    <a:gd name="connsiteY14" fmla="*/ 0 h 2406770"/>
                    <a:gd name="connsiteX0" fmla="*/ 974784 w 1552754"/>
                    <a:gd name="connsiteY0" fmla="*/ 0 h 2406770"/>
                    <a:gd name="connsiteX1" fmla="*/ 543463 w 1552754"/>
                    <a:gd name="connsiteY1" fmla="*/ 543463 h 2406770"/>
                    <a:gd name="connsiteX2" fmla="*/ 0 w 1552754"/>
                    <a:gd name="connsiteY2" fmla="*/ 707365 h 2406770"/>
                    <a:gd name="connsiteX3" fmla="*/ 112143 w 1552754"/>
                    <a:gd name="connsiteY3" fmla="*/ 793629 h 2406770"/>
                    <a:gd name="connsiteX4" fmla="*/ 681486 w 1552754"/>
                    <a:gd name="connsiteY4" fmla="*/ 655606 h 2406770"/>
                    <a:gd name="connsiteX5" fmla="*/ 888520 w 1552754"/>
                    <a:gd name="connsiteY5" fmla="*/ 543463 h 2406770"/>
                    <a:gd name="connsiteX6" fmla="*/ 923025 w 1552754"/>
                    <a:gd name="connsiteY6" fmla="*/ 1138687 h 2406770"/>
                    <a:gd name="connsiteX7" fmla="*/ 690113 w 1552754"/>
                    <a:gd name="connsiteY7" fmla="*/ 2406768 h 2406770"/>
                    <a:gd name="connsiteX8" fmla="*/ 854015 w 1552754"/>
                    <a:gd name="connsiteY8" fmla="*/ 2406770 h 2406770"/>
                    <a:gd name="connsiteX9" fmla="*/ 1130061 w 1552754"/>
                    <a:gd name="connsiteY9" fmla="*/ 1414732 h 2406770"/>
                    <a:gd name="connsiteX10" fmla="*/ 1362973 w 1552754"/>
                    <a:gd name="connsiteY10" fmla="*/ 2372263 h 2406770"/>
                    <a:gd name="connsiteX11" fmla="*/ 1552754 w 1552754"/>
                    <a:gd name="connsiteY11" fmla="*/ 2380889 h 2406770"/>
                    <a:gd name="connsiteX12" fmla="*/ 1285336 w 1552754"/>
                    <a:gd name="connsiteY12" fmla="*/ 1043796 h 2406770"/>
                    <a:gd name="connsiteX13" fmla="*/ 1104181 w 1552754"/>
                    <a:gd name="connsiteY13" fmla="*/ 17252 h 2406770"/>
                    <a:gd name="connsiteX14" fmla="*/ 974784 w 1552754"/>
                    <a:gd name="connsiteY14" fmla="*/ 0 h 2406770"/>
                    <a:gd name="connsiteX0" fmla="*/ 974784 w 1552754"/>
                    <a:gd name="connsiteY0" fmla="*/ 0 h 2406770"/>
                    <a:gd name="connsiteX1" fmla="*/ 543463 w 1552754"/>
                    <a:gd name="connsiteY1" fmla="*/ 543463 h 2406770"/>
                    <a:gd name="connsiteX2" fmla="*/ 0 w 1552754"/>
                    <a:gd name="connsiteY2" fmla="*/ 707365 h 2406770"/>
                    <a:gd name="connsiteX3" fmla="*/ 112143 w 1552754"/>
                    <a:gd name="connsiteY3" fmla="*/ 793629 h 2406770"/>
                    <a:gd name="connsiteX4" fmla="*/ 681486 w 1552754"/>
                    <a:gd name="connsiteY4" fmla="*/ 655606 h 2406770"/>
                    <a:gd name="connsiteX5" fmla="*/ 888520 w 1552754"/>
                    <a:gd name="connsiteY5" fmla="*/ 543463 h 2406770"/>
                    <a:gd name="connsiteX6" fmla="*/ 923025 w 1552754"/>
                    <a:gd name="connsiteY6" fmla="*/ 1138687 h 2406770"/>
                    <a:gd name="connsiteX7" fmla="*/ 690113 w 1552754"/>
                    <a:gd name="connsiteY7" fmla="*/ 2406768 h 2406770"/>
                    <a:gd name="connsiteX8" fmla="*/ 854015 w 1552754"/>
                    <a:gd name="connsiteY8" fmla="*/ 2406770 h 2406770"/>
                    <a:gd name="connsiteX9" fmla="*/ 1130061 w 1552754"/>
                    <a:gd name="connsiteY9" fmla="*/ 1414732 h 2406770"/>
                    <a:gd name="connsiteX10" fmla="*/ 1362973 w 1552754"/>
                    <a:gd name="connsiteY10" fmla="*/ 2372263 h 2406770"/>
                    <a:gd name="connsiteX11" fmla="*/ 1552754 w 1552754"/>
                    <a:gd name="connsiteY11" fmla="*/ 2380889 h 2406770"/>
                    <a:gd name="connsiteX12" fmla="*/ 1104181 w 1552754"/>
                    <a:gd name="connsiteY12" fmla="*/ 17252 h 2406770"/>
                    <a:gd name="connsiteX13" fmla="*/ 974784 w 1552754"/>
                    <a:gd name="connsiteY13" fmla="*/ 0 h 2406770"/>
                    <a:gd name="connsiteX0" fmla="*/ 974784 w 1552754"/>
                    <a:gd name="connsiteY0" fmla="*/ 0 h 2406770"/>
                    <a:gd name="connsiteX1" fmla="*/ 543463 w 1552754"/>
                    <a:gd name="connsiteY1" fmla="*/ 543463 h 2406770"/>
                    <a:gd name="connsiteX2" fmla="*/ 0 w 1552754"/>
                    <a:gd name="connsiteY2" fmla="*/ 707365 h 2406770"/>
                    <a:gd name="connsiteX3" fmla="*/ 112143 w 1552754"/>
                    <a:gd name="connsiteY3" fmla="*/ 793629 h 2406770"/>
                    <a:gd name="connsiteX4" fmla="*/ 681486 w 1552754"/>
                    <a:gd name="connsiteY4" fmla="*/ 655606 h 2406770"/>
                    <a:gd name="connsiteX5" fmla="*/ 888520 w 1552754"/>
                    <a:gd name="connsiteY5" fmla="*/ 543463 h 2406770"/>
                    <a:gd name="connsiteX6" fmla="*/ 923025 w 1552754"/>
                    <a:gd name="connsiteY6" fmla="*/ 1138687 h 2406770"/>
                    <a:gd name="connsiteX7" fmla="*/ 690113 w 1552754"/>
                    <a:gd name="connsiteY7" fmla="*/ 2406768 h 2406770"/>
                    <a:gd name="connsiteX8" fmla="*/ 854015 w 1552754"/>
                    <a:gd name="connsiteY8" fmla="*/ 2406770 h 2406770"/>
                    <a:gd name="connsiteX9" fmla="*/ 1130061 w 1552754"/>
                    <a:gd name="connsiteY9" fmla="*/ 1414732 h 2406770"/>
                    <a:gd name="connsiteX10" fmla="*/ 1362973 w 1552754"/>
                    <a:gd name="connsiteY10" fmla="*/ 2372263 h 2406770"/>
                    <a:gd name="connsiteX11" fmla="*/ 1552754 w 1552754"/>
                    <a:gd name="connsiteY11" fmla="*/ 2380889 h 2406770"/>
                    <a:gd name="connsiteX12" fmla="*/ 1104181 w 1552754"/>
                    <a:gd name="connsiteY12" fmla="*/ 17252 h 2406770"/>
                    <a:gd name="connsiteX13" fmla="*/ 974784 w 1552754"/>
                    <a:gd name="connsiteY13" fmla="*/ 0 h 2406770"/>
                    <a:gd name="connsiteX0" fmla="*/ 974784 w 1552754"/>
                    <a:gd name="connsiteY0" fmla="*/ 51759 h 2458529"/>
                    <a:gd name="connsiteX1" fmla="*/ 543463 w 1552754"/>
                    <a:gd name="connsiteY1" fmla="*/ 595222 h 2458529"/>
                    <a:gd name="connsiteX2" fmla="*/ 0 w 1552754"/>
                    <a:gd name="connsiteY2" fmla="*/ 759124 h 2458529"/>
                    <a:gd name="connsiteX3" fmla="*/ 112143 w 1552754"/>
                    <a:gd name="connsiteY3" fmla="*/ 845388 h 2458529"/>
                    <a:gd name="connsiteX4" fmla="*/ 681486 w 1552754"/>
                    <a:gd name="connsiteY4" fmla="*/ 707365 h 2458529"/>
                    <a:gd name="connsiteX5" fmla="*/ 888520 w 1552754"/>
                    <a:gd name="connsiteY5" fmla="*/ 595222 h 2458529"/>
                    <a:gd name="connsiteX6" fmla="*/ 923025 w 1552754"/>
                    <a:gd name="connsiteY6" fmla="*/ 1190446 h 2458529"/>
                    <a:gd name="connsiteX7" fmla="*/ 690113 w 1552754"/>
                    <a:gd name="connsiteY7" fmla="*/ 2458527 h 2458529"/>
                    <a:gd name="connsiteX8" fmla="*/ 854015 w 1552754"/>
                    <a:gd name="connsiteY8" fmla="*/ 2458529 h 2458529"/>
                    <a:gd name="connsiteX9" fmla="*/ 1130061 w 1552754"/>
                    <a:gd name="connsiteY9" fmla="*/ 1466491 h 2458529"/>
                    <a:gd name="connsiteX10" fmla="*/ 1362973 w 1552754"/>
                    <a:gd name="connsiteY10" fmla="*/ 2424022 h 2458529"/>
                    <a:gd name="connsiteX11" fmla="*/ 1552754 w 1552754"/>
                    <a:gd name="connsiteY11" fmla="*/ 2432648 h 2458529"/>
                    <a:gd name="connsiteX12" fmla="*/ 1052422 w 1552754"/>
                    <a:gd name="connsiteY12" fmla="*/ 0 h 2458529"/>
                    <a:gd name="connsiteX13" fmla="*/ 974784 w 1552754"/>
                    <a:gd name="connsiteY13" fmla="*/ 51759 h 2458529"/>
                    <a:gd name="connsiteX0" fmla="*/ 974784 w 1552754"/>
                    <a:gd name="connsiteY0" fmla="*/ 8627 h 2415397"/>
                    <a:gd name="connsiteX1" fmla="*/ 543463 w 1552754"/>
                    <a:gd name="connsiteY1" fmla="*/ 552090 h 2415397"/>
                    <a:gd name="connsiteX2" fmla="*/ 0 w 1552754"/>
                    <a:gd name="connsiteY2" fmla="*/ 715992 h 2415397"/>
                    <a:gd name="connsiteX3" fmla="*/ 112143 w 1552754"/>
                    <a:gd name="connsiteY3" fmla="*/ 802256 h 2415397"/>
                    <a:gd name="connsiteX4" fmla="*/ 681486 w 1552754"/>
                    <a:gd name="connsiteY4" fmla="*/ 664233 h 2415397"/>
                    <a:gd name="connsiteX5" fmla="*/ 888520 w 1552754"/>
                    <a:gd name="connsiteY5" fmla="*/ 552090 h 2415397"/>
                    <a:gd name="connsiteX6" fmla="*/ 923025 w 1552754"/>
                    <a:gd name="connsiteY6" fmla="*/ 1147314 h 2415397"/>
                    <a:gd name="connsiteX7" fmla="*/ 690113 w 1552754"/>
                    <a:gd name="connsiteY7" fmla="*/ 2415395 h 2415397"/>
                    <a:gd name="connsiteX8" fmla="*/ 854015 w 1552754"/>
                    <a:gd name="connsiteY8" fmla="*/ 2415397 h 2415397"/>
                    <a:gd name="connsiteX9" fmla="*/ 1130061 w 1552754"/>
                    <a:gd name="connsiteY9" fmla="*/ 1423359 h 2415397"/>
                    <a:gd name="connsiteX10" fmla="*/ 1362973 w 1552754"/>
                    <a:gd name="connsiteY10" fmla="*/ 2380890 h 2415397"/>
                    <a:gd name="connsiteX11" fmla="*/ 1552754 w 1552754"/>
                    <a:gd name="connsiteY11" fmla="*/ 2389516 h 2415397"/>
                    <a:gd name="connsiteX12" fmla="*/ 1130060 w 1552754"/>
                    <a:gd name="connsiteY12" fmla="*/ 0 h 2415397"/>
                    <a:gd name="connsiteX13" fmla="*/ 974784 w 1552754"/>
                    <a:gd name="connsiteY13" fmla="*/ 8627 h 2415397"/>
                    <a:gd name="connsiteX0" fmla="*/ 974784 w 1552754"/>
                    <a:gd name="connsiteY0" fmla="*/ 8627 h 2415397"/>
                    <a:gd name="connsiteX1" fmla="*/ 543463 w 1552754"/>
                    <a:gd name="connsiteY1" fmla="*/ 552090 h 2415397"/>
                    <a:gd name="connsiteX2" fmla="*/ 0 w 1552754"/>
                    <a:gd name="connsiteY2" fmla="*/ 715992 h 2415397"/>
                    <a:gd name="connsiteX3" fmla="*/ 112143 w 1552754"/>
                    <a:gd name="connsiteY3" fmla="*/ 802256 h 2415397"/>
                    <a:gd name="connsiteX4" fmla="*/ 681486 w 1552754"/>
                    <a:gd name="connsiteY4" fmla="*/ 664233 h 2415397"/>
                    <a:gd name="connsiteX5" fmla="*/ 888520 w 1552754"/>
                    <a:gd name="connsiteY5" fmla="*/ 552090 h 2415397"/>
                    <a:gd name="connsiteX6" fmla="*/ 923025 w 1552754"/>
                    <a:gd name="connsiteY6" fmla="*/ 1147314 h 2415397"/>
                    <a:gd name="connsiteX7" fmla="*/ 690113 w 1552754"/>
                    <a:gd name="connsiteY7" fmla="*/ 2415395 h 2415397"/>
                    <a:gd name="connsiteX8" fmla="*/ 854015 w 1552754"/>
                    <a:gd name="connsiteY8" fmla="*/ 2415397 h 2415397"/>
                    <a:gd name="connsiteX9" fmla="*/ 1130061 w 1552754"/>
                    <a:gd name="connsiteY9" fmla="*/ 1423359 h 2415397"/>
                    <a:gd name="connsiteX10" fmla="*/ 1362973 w 1552754"/>
                    <a:gd name="connsiteY10" fmla="*/ 2380890 h 2415397"/>
                    <a:gd name="connsiteX11" fmla="*/ 1552754 w 1552754"/>
                    <a:gd name="connsiteY11" fmla="*/ 2389516 h 2415397"/>
                    <a:gd name="connsiteX12" fmla="*/ 1112807 w 1552754"/>
                    <a:gd name="connsiteY12" fmla="*/ 0 h 2415397"/>
                    <a:gd name="connsiteX13" fmla="*/ 974784 w 1552754"/>
                    <a:gd name="connsiteY13" fmla="*/ 8627 h 2415397"/>
                    <a:gd name="connsiteX0" fmla="*/ 974784 w 1552754"/>
                    <a:gd name="connsiteY0" fmla="*/ 8627 h 2432648"/>
                    <a:gd name="connsiteX1" fmla="*/ 543463 w 1552754"/>
                    <a:gd name="connsiteY1" fmla="*/ 552090 h 2432648"/>
                    <a:gd name="connsiteX2" fmla="*/ 0 w 1552754"/>
                    <a:gd name="connsiteY2" fmla="*/ 715992 h 2432648"/>
                    <a:gd name="connsiteX3" fmla="*/ 112143 w 1552754"/>
                    <a:gd name="connsiteY3" fmla="*/ 802256 h 2432648"/>
                    <a:gd name="connsiteX4" fmla="*/ 681486 w 1552754"/>
                    <a:gd name="connsiteY4" fmla="*/ 664233 h 2432648"/>
                    <a:gd name="connsiteX5" fmla="*/ 888520 w 1552754"/>
                    <a:gd name="connsiteY5" fmla="*/ 552090 h 2432648"/>
                    <a:gd name="connsiteX6" fmla="*/ 923025 w 1552754"/>
                    <a:gd name="connsiteY6" fmla="*/ 1147314 h 2432648"/>
                    <a:gd name="connsiteX7" fmla="*/ 690113 w 1552754"/>
                    <a:gd name="connsiteY7" fmla="*/ 2415395 h 2432648"/>
                    <a:gd name="connsiteX8" fmla="*/ 854015 w 1552754"/>
                    <a:gd name="connsiteY8" fmla="*/ 2415397 h 2432648"/>
                    <a:gd name="connsiteX9" fmla="*/ 1130061 w 1552754"/>
                    <a:gd name="connsiteY9" fmla="*/ 1423359 h 2432648"/>
                    <a:gd name="connsiteX10" fmla="*/ 1345720 w 1552754"/>
                    <a:gd name="connsiteY10" fmla="*/ 2432648 h 2432648"/>
                    <a:gd name="connsiteX11" fmla="*/ 1552754 w 1552754"/>
                    <a:gd name="connsiteY11" fmla="*/ 2389516 h 2432648"/>
                    <a:gd name="connsiteX12" fmla="*/ 1112807 w 1552754"/>
                    <a:gd name="connsiteY12" fmla="*/ 0 h 2432648"/>
                    <a:gd name="connsiteX13" fmla="*/ 974784 w 1552754"/>
                    <a:gd name="connsiteY13" fmla="*/ 8627 h 2432648"/>
                    <a:gd name="connsiteX0" fmla="*/ 974784 w 1483743"/>
                    <a:gd name="connsiteY0" fmla="*/ 8627 h 2432648"/>
                    <a:gd name="connsiteX1" fmla="*/ 543463 w 1483743"/>
                    <a:gd name="connsiteY1" fmla="*/ 552090 h 2432648"/>
                    <a:gd name="connsiteX2" fmla="*/ 0 w 1483743"/>
                    <a:gd name="connsiteY2" fmla="*/ 715992 h 2432648"/>
                    <a:gd name="connsiteX3" fmla="*/ 112143 w 1483743"/>
                    <a:gd name="connsiteY3" fmla="*/ 802256 h 2432648"/>
                    <a:gd name="connsiteX4" fmla="*/ 681486 w 1483743"/>
                    <a:gd name="connsiteY4" fmla="*/ 664233 h 2432648"/>
                    <a:gd name="connsiteX5" fmla="*/ 888520 w 1483743"/>
                    <a:gd name="connsiteY5" fmla="*/ 552090 h 2432648"/>
                    <a:gd name="connsiteX6" fmla="*/ 923025 w 1483743"/>
                    <a:gd name="connsiteY6" fmla="*/ 1147314 h 2432648"/>
                    <a:gd name="connsiteX7" fmla="*/ 690113 w 1483743"/>
                    <a:gd name="connsiteY7" fmla="*/ 2415395 h 2432648"/>
                    <a:gd name="connsiteX8" fmla="*/ 854015 w 1483743"/>
                    <a:gd name="connsiteY8" fmla="*/ 2415397 h 2432648"/>
                    <a:gd name="connsiteX9" fmla="*/ 1130061 w 1483743"/>
                    <a:gd name="connsiteY9" fmla="*/ 1423359 h 2432648"/>
                    <a:gd name="connsiteX10" fmla="*/ 1345720 w 1483743"/>
                    <a:gd name="connsiteY10" fmla="*/ 2432648 h 2432648"/>
                    <a:gd name="connsiteX11" fmla="*/ 1483743 w 1483743"/>
                    <a:gd name="connsiteY11" fmla="*/ 2424022 h 2432648"/>
                    <a:gd name="connsiteX12" fmla="*/ 1112807 w 1483743"/>
                    <a:gd name="connsiteY12" fmla="*/ 0 h 2432648"/>
                    <a:gd name="connsiteX13" fmla="*/ 974784 w 1483743"/>
                    <a:gd name="connsiteY13" fmla="*/ 8627 h 2432648"/>
                    <a:gd name="connsiteX0" fmla="*/ 974784 w 1483743"/>
                    <a:gd name="connsiteY0" fmla="*/ 0 h 2424021"/>
                    <a:gd name="connsiteX1" fmla="*/ 543463 w 1483743"/>
                    <a:gd name="connsiteY1" fmla="*/ 543463 h 2424021"/>
                    <a:gd name="connsiteX2" fmla="*/ 0 w 1483743"/>
                    <a:gd name="connsiteY2" fmla="*/ 707365 h 2424021"/>
                    <a:gd name="connsiteX3" fmla="*/ 112143 w 1483743"/>
                    <a:gd name="connsiteY3" fmla="*/ 793629 h 2424021"/>
                    <a:gd name="connsiteX4" fmla="*/ 681486 w 1483743"/>
                    <a:gd name="connsiteY4" fmla="*/ 655606 h 2424021"/>
                    <a:gd name="connsiteX5" fmla="*/ 888520 w 1483743"/>
                    <a:gd name="connsiteY5" fmla="*/ 543463 h 2424021"/>
                    <a:gd name="connsiteX6" fmla="*/ 923025 w 1483743"/>
                    <a:gd name="connsiteY6" fmla="*/ 1138687 h 2424021"/>
                    <a:gd name="connsiteX7" fmla="*/ 690113 w 1483743"/>
                    <a:gd name="connsiteY7" fmla="*/ 2406768 h 2424021"/>
                    <a:gd name="connsiteX8" fmla="*/ 854015 w 1483743"/>
                    <a:gd name="connsiteY8" fmla="*/ 2406770 h 2424021"/>
                    <a:gd name="connsiteX9" fmla="*/ 1130061 w 1483743"/>
                    <a:gd name="connsiteY9" fmla="*/ 1414732 h 2424021"/>
                    <a:gd name="connsiteX10" fmla="*/ 1345720 w 1483743"/>
                    <a:gd name="connsiteY10" fmla="*/ 2424021 h 2424021"/>
                    <a:gd name="connsiteX11" fmla="*/ 1483743 w 1483743"/>
                    <a:gd name="connsiteY11" fmla="*/ 2415395 h 2424021"/>
                    <a:gd name="connsiteX12" fmla="*/ 1086928 w 1483743"/>
                    <a:gd name="connsiteY12" fmla="*/ 51758 h 2424021"/>
                    <a:gd name="connsiteX13" fmla="*/ 974784 w 1483743"/>
                    <a:gd name="connsiteY13" fmla="*/ 0 h 2424021"/>
                    <a:gd name="connsiteX0" fmla="*/ 974784 w 1483743"/>
                    <a:gd name="connsiteY0" fmla="*/ 0 h 2380889"/>
                    <a:gd name="connsiteX1" fmla="*/ 543463 w 1483743"/>
                    <a:gd name="connsiteY1" fmla="*/ 500331 h 2380889"/>
                    <a:gd name="connsiteX2" fmla="*/ 0 w 1483743"/>
                    <a:gd name="connsiteY2" fmla="*/ 664233 h 2380889"/>
                    <a:gd name="connsiteX3" fmla="*/ 112143 w 1483743"/>
                    <a:gd name="connsiteY3" fmla="*/ 750497 h 2380889"/>
                    <a:gd name="connsiteX4" fmla="*/ 681486 w 1483743"/>
                    <a:gd name="connsiteY4" fmla="*/ 612474 h 2380889"/>
                    <a:gd name="connsiteX5" fmla="*/ 888520 w 1483743"/>
                    <a:gd name="connsiteY5" fmla="*/ 500331 h 2380889"/>
                    <a:gd name="connsiteX6" fmla="*/ 923025 w 1483743"/>
                    <a:gd name="connsiteY6" fmla="*/ 1095555 h 2380889"/>
                    <a:gd name="connsiteX7" fmla="*/ 690113 w 1483743"/>
                    <a:gd name="connsiteY7" fmla="*/ 2363636 h 2380889"/>
                    <a:gd name="connsiteX8" fmla="*/ 854015 w 1483743"/>
                    <a:gd name="connsiteY8" fmla="*/ 2363638 h 2380889"/>
                    <a:gd name="connsiteX9" fmla="*/ 1130061 w 1483743"/>
                    <a:gd name="connsiteY9" fmla="*/ 1371600 h 2380889"/>
                    <a:gd name="connsiteX10" fmla="*/ 1345720 w 1483743"/>
                    <a:gd name="connsiteY10" fmla="*/ 2380889 h 2380889"/>
                    <a:gd name="connsiteX11" fmla="*/ 1483743 w 1483743"/>
                    <a:gd name="connsiteY11" fmla="*/ 2372263 h 2380889"/>
                    <a:gd name="connsiteX12" fmla="*/ 1086928 w 1483743"/>
                    <a:gd name="connsiteY12" fmla="*/ 8626 h 2380889"/>
                    <a:gd name="connsiteX13" fmla="*/ 974784 w 1483743"/>
                    <a:gd name="connsiteY13" fmla="*/ 0 h 2380889"/>
                    <a:gd name="connsiteX0" fmla="*/ 974784 w 1483743"/>
                    <a:gd name="connsiteY0" fmla="*/ 0 h 2380889"/>
                    <a:gd name="connsiteX1" fmla="*/ 655606 w 1483743"/>
                    <a:gd name="connsiteY1" fmla="*/ 474452 h 2380889"/>
                    <a:gd name="connsiteX2" fmla="*/ 0 w 1483743"/>
                    <a:gd name="connsiteY2" fmla="*/ 664233 h 2380889"/>
                    <a:gd name="connsiteX3" fmla="*/ 112143 w 1483743"/>
                    <a:gd name="connsiteY3" fmla="*/ 750497 h 2380889"/>
                    <a:gd name="connsiteX4" fmla="*/ 681486 w 1483743"/>
                    <a:gd name="connsiteY4" fmla="*/ 612474 h 2380889"/>
                    <a:gd name="connsiteX5" fmla="*/ 888520 w 1483743"/>
                    <a:gd name="connsiteY5" fmla="*/ 500331 h 2380889"/>
                    <a:gd name="connsiteX6" fmla="*/ 923025 w 1483743"/>
                    <a:gd name="connsiteY6" fmla="*/ 1095555 h 2380889"/>
                    <a:gd name="connsiteX7" fmla="*/ 690113 w 1483743"/>
                    <a:gd name="connsiteY7" fmla="*/ 2363636 h 2380889"/>
                    <a:gd name="connsiteX8" fmla="*/ 854015 w 1483743"/>
                    <a:gd name="connsiteY8" fmla="*/ 2363638 h 2380889"/>
                    <a:gd name="connsiteX9" fmla="*/ 1130061 w 1483743"/>
                    <a:gd name="connsiteY9" fmla="*/ 1371600 h 2380889"/>
                    <a:gd name="connsiteX10" fmla="*/ 1345720 w 1483743"/>
                    <a:gd name="connsiteY10" fmla="*/ 2380889 h 2380889"/>
                    <a:gd name="connsiteX11" fmla="*/ 1483743 w 1483743"/>
                    <a:gd name="connsiteY11" fmla="*/ 2372263 h 2380889"/>
                    <a:gd name="connsiteX12" fmla="*/ 1086928 w 1483743"/>
                    <a:gd name="connsiteY12" fmla="*/ 8626 h 2380889"/>
                    <a:gd name="connsiteX13" fmla="*/ 974784 w 1483743"/>
                    <a:gd name="connsiteY13" fmla="*/ 0 h 2380889"/>
                    <a:gd name="connsiteX0" fmla="*/ 974784 w 1483743"/>
                    <a:gd name="connsiteY0" fmla="*/ 0 h 2380889"/>
                    <a:gd name="connsiteX1" fmla="*/ 655606 w 1483743"/>
                    <a:gd name="connsiteY1" fmla="*/ 474452 h 2380889"/>
                    <a:gd name="connsiteX2" fmla="*/ 77638 w 1483743"/>
                    <a:gd name="connsiteY2" fmla="*/ 638354 h 2380889"/>
                    <a:gd name="connsiteX3" fmla="*/ 0 w 1483743"/>
                    <a:gd name="connsiteY3" fmla="*/ 664233 h 2380889"/>
                    <a:gd name="connsiteX4" fmla="*/ 112143 w 1483743"/>
                    <a:gd name="connsiteY4" fmla="*/ 750497 h 2380889"/>
                    <a:gd name="connsiteX5" fmla="*/ 681486 w 1483743"/>
                    <a:gd name="connsiteY5" fmla="*/ 612474 h 2380889"/>
                    <a:gd name="connsiteX6" fmla="*/ 888520 w 1483743"/>
                    <a:gd name="connsiteY6" fmla="*/ 500331 h 2380889"/>
                    <a:gd name="connsiteX7" fmla="*/ 923025 w 1483743"/>
                    <a:gd name="connsiteY7" fmla="*/ 1095555 h 2380889"/>
                    <a:gd name="connsiteX8" fmla="*/ 690113 w 1483743"/>
                    <a:gd name="connsiteY8" fmla="*/ 2363636 h 2380889"/>
                    <a:gd name="connsiteX9" fmla="*/ 854015 w 1483743"/>
                    <a:gd name="connsiteY9" fmla="*/ 2363638 h 2380889"/>
                    <a:gd name="connsiteX10" fmla="*/ 1130061 w 1483743"/>
                    <a:gd name="connsiteY10" fmla="*/ 1371600 h 2380889"/>
                    <a:gd name="connsiteX11" fmla="*/ 1345720 w 1483743"/>
                    <a:gd name="connsiteY11" fmla="*/ 2380889 h 2380889"/>
                    <a:gd name="connsiteX12" fmla="*/ 1483743 w 1483743"/>
                    <a:gd name="connsiteY12" fmla="*/ 2372263 h 2380889"/>
                    <a:gd name="connsiteX13" fmla="*/ 1086928 w 1483743"/>
                    <a:gd name="connsiteY13" fmla="*/ 8626 h 2380889"/>
                    <a:gd name="connsiteX14" fmla="*/ 974784 w 1483743"/>
                    <a:gd name="connsiteY14" fmla="*/ 0 h 2380889"/>
                    <a:gd name="connsiteX0" fmla="*/ 974784 w 1483743"/>
                    <a:gd name="connsiteY0" fmla="*/ 0 h 2380889"/>
                    <a:gd name="connsiteX1" fmla="*/ 655606 w 1483743"/>
                    <a:gd name="connsiteY1" fmla="*/ 474452 h 2380889"/>
                    <a:gd name="connsiteX2" fmla="*/ 77638 w 1483743"/>
                    <a:gd name="connsiteY2" fmla="*/ 638354 h 2380889"/>
                    <a:gd name="connsiteX3" fmla="*/ 0 w 1483743"/>
                    <a:gd name="connsiteY3" fmla="*/ 664233 h 2380889"/>
                    <a:gd name="connsiteX4" fmla="*/ 112143 w 1483743"/>
                    <a:gd name="connsiteY4" fmla="*/ 750497 h 2380889"/>
                    <a:gd name="connsiteX5" fmla="*/ 681486 w 1483743"/>
                    <a:gd name="connsiteY5" fmla="*/ 612474 h 2380889"/>
                    <a:gd name="connsiteX6" fmla="*/ 888520 w 1483743"/>
                    <a:gd name="connsiteY6" fmla="*/ 500331 h 2380889"/>
                    <a:gd name="connsiteX7" fmla="*/ 923025 w 1483743"/>
                    <a:gd name="connsiteY7" fmla="*/ 1095555 h 2380889"/>
                    <a:gd name="connsiteX8" fmla="*/ 690113 w 1483743"/>
                    <a:gd name="connsiteY8" fmla="*/ 2363636 h 2380889"/>
                    <a:gd name="connsiteX9" fmla="*/ 854015 w 1483743"/>
                    <a:gd name="connsiteY9" fmla="*/ 2363638 h 2380889"/>
                    <a:gd name="connsiteX10" fmla="*/ 1130061 w 1483743"/>
                    <a:gd name="connsiteY10" fmla="*/ 1371600 h 2380889"/>
                    <a:gd name="connsiteX11" fmla="*/ 1345720 w 1483743"/>
                    <a:gd name="connsiteY11" fmla="*/ 2380889 h 2380889"/>
                    <a:gd name="connsiteX12" fmla="*/ 1483743 w 1483743"/>
                    <a:gd name="connsiteY12" fmla="*/ 2372263 h 2380889"/>
                    <a:gd name="connsiteX13" fmla="*/ 1086928 w 1483743"/>
                    <a:gd name="connsiteY13" fmla="*/ 8626 h 2380889"/>
                    <a:gd name="connsiteX14" fmla="*/ 974784 w 1483743"/>
                    <a:gd name="connsiteY14" fmla="*/ 0 h 2380889"/>
                    <a:gd name="connsiteX0" fmla="*/ 974784 w 1483743"/>
                    <a:gd name="connsiteY0" fmla="*/ 0 h 2380889"/>
                    <a:gd name="connsiteX1" fmla="*/ 577968 w 1483743"/>
                    <a:gd name="connsiteY1" fmla="*/ 431320 h 2380889"/>
                    <a:gd name="connsiteX2" fmla="*/ 77638 w 1483743"/>
                    <a:gd name="connsiteY2" fmla="*/ 638354 h 2380889"/>
                    <a:gd name="connsiteX3" fmla="*/ 0 w 1483743"/>
                    <a:gd name="connsiteY3" fmla="*/ 664233 h 2380889"/>
                    <a:gd name="connsiteX4" fmla="*/ 112143 w 1483743"/>
                    <a:gd name="connsiteY4" fmla="*/ 750497 h 2380889"/>
                    <a:gd name="connsiteX5" fmla="*/ 681486 w 1483743"/>
                    <a:gd name="connsiteY5" fmla="*/ 612474 h 2380889"/>
                    <a:gd name="connsiteX6" fmla="*/ 888520 w 1483743"/>
                    <a:gd name="connsiteY6" fmla="*/ 500331 h 2380889"/>
                    <a:gd name="connsiteX7" fmla="*/ 923025 w 1483743"/>
                    <a:gd name="connsiteY7" fmla="*/ 1095555 h 2380889"/>
                    <a:gd name="connsiteX8" fmla="*/ 690113 w 1483743"/>
                    <a:gd name="connsiteY8" fmla="*/ 2363636 h 2380889"/>
                    <a:gd name="connsiteX9" fmla="*/ 854015 w 1483743"/>
                    <a:gd name="connsiteY9" fmla="*/ 2363638 h 2380889"/>
                    <a:gd name="connsiteX10" fmla="*/ 1130061 w 1483743"/>
                    <a:gd name="connsiteY10" fmla="*/ 1371600 h 2380889"/>
                    <a:gd name="connsiteX11" fmla="*/ 1345720 w 1483743"/>
                    <a:gd name="connsiteY11" fmla="*/ 2380889 h 2380889"/>
                    <a:gd name="connsiteX12" fmla="*/ 1483743 w 1483743"/>
                    <a:gd name="connsiteY12" fmla="*/ 2372263 h 2380889"/>
                    <a:gd name="connsiteX13" fmla="*/ 1086928 w 1483743"/>
                    <a:gd name="connsiteY13" fmla="*/ 8626 h 2380889"/>
                    <a:gd name="connsiteX14" fmla="*/ 974784 w 1483743"/>
                    <a:gd name="connsiteY14" fmla="*/ 0 h 2380889"/>
                    <a:gd name="connsiteX0" fmla="*/ 974784 w 1483743"/>
                    <a:gd name="connsiteY0" fmla="*/ 0 h 2380889"/>
                    <a:gd name="connsiteX1" fmla="*/ 577968 w 1483743"/>
                    <a:gd name="connsiteY1" fmla="*/ 431320 h 2380889"/>
                    <a:gd name="connsiteX2" fmla="*/ 0 w 1483743"/>
                    <a:gd name="connsiteY2" fmla="*/ 664233 h 2380889"/>
                    <a:gd name="connsiteX3" fmla="*/ 112143 w 1483743"/>
                    <a:gd name="connsiteY3" fmla="*/ 750497 h 2380889"/>
                    <a:gd name="connsiteX4" fmla="*/ 681486 w 1483743"/>
                    <a:gd name="connsiteY4" fmla="*/ 612474 h 2380889"/>
                    <a:gd name="connsiteX5" fmla="*/ 888520 w 1483743"/>
                    <a:gd name="connsiteY5" fmla="*/ 500331 h 2380889"/>
                    <a:gd name="connsiteX6" fmla="*/ 923025 w 1483743"/>
                    <a:gd name="connsiteY6" fmla="*/ 1095555 h 2380889"/>
                    <a:gd name="connsiteX7" fmla="*/ 690113 w 1483743"/>
                    <a:gd name="connsiteY7" fmla="*/ 2363636 h 2380889"/>
                    <a:gd name="connsiteX8" fmla="*/ 854015 w 1483743"/>
                    <a:gd name="connsiteY8" fmla="*/ 2363638 h 2380889"/>
                    <a:gd name="connsiteX9" fmla="*/ 1130061 w 1483743"/>
                    <a:gd name="connsiteY9" fmla="*/ 1371600 h 2380889"/>
                    <a:gd name="connsiteX10" fmla="*/ 1345720 w 1483743"/>
                    <a:gd name="connsiteY10" fmla="*/ 2380889 h 2380889"/>
                    <a:gd name="connsiteX11" fmla="*/ 1483743 w 1483743"/>
                    <a:gd name="connsiteY11" fmla="*/ 2372263 h 2380889"/>
                    <a:gd name="connsiteX12" fmla="*/ 1086928 w 1483743"/>
                    <a:gd name="connsiteY12" fmla="*/ 8626 h 2380889"/>
                    <a:gd name="connsiteX13" fmla="*/ 974784 w 1483743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52423 w 1406105"/>
                    <a:gd name="connsiteY9" fmla="*/ 1371600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52423 w 1406105"/>
                    <a:gd name="connsiteY9" fmla="*/ 1371600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52423 w 1406105"/>
                    <a:gd name="connsiteY9" fmla="*/ 1371600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52423 w 1406105"/>
                    <a:gd name="connsiteY9" fmla="*/ 1371600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17917 w 1406105"/>
                    <a:gd name="connsiteY9" fmla="*/ 1328468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17917 w 1406105"/>
                    <a:gd name="connsiteY9" fmla="*/ 1328468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17917 w 1406105"/>
                    <a:gd name="connsiteY9" fmla="*/ 1328468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17917 w 1406105"/>
                    <a:gd name="connsiteY9" fmla="*/ 1328468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17917 w 1406105"/>
                    <a:gd name="connsiteY9" fmla="*/ 1328468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17917 w 1406105"/>
                    <a:gd name="connsiteY9" fmla="*/ 1328468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62641 w 1371600"/>
                    <a:gd name="connsiteY0" fmla="*/ 0 h 2380889"/>
                    <a:gd name="connsiteX1" fmla="*/ 465825 w 1371600"/>
                    <a:gd name="connsiteY1" fmla="*/ 431320 h 2380889"/>
                    <a:gd name="connsiteX2" fmla="*/ 319178 w 1371600"/>
                    <a:gd name="connsiteY2" fmla="*/ 560717 h 2380889"/>
                    <a:gd name="connsiteX3" fmla="*/ 0 w 1371600"/>
                    <a:gd name="connsiteY3" fmla="*/ 750497 h 2380889"/>
                    <a:gd name="connsiteX4" fmla="*/ 569343 w 1371600"/>
                    <a:gd name="connsiteY4" fmla="*/ 612474 h 2380889"/>
                    <a:gd name="connsiteX5" fmla="*/ 776377 w 1371600"/>
                    <a:gd name="connsiteY5" fmla="*/ 500331 h 2380889"/>
                    <a:gd name="connsiteX6" fmla="*/ 810882 w 1371600"/>
                    <a:gd name="connsiteY6" fmla="*/ 1095555 h 2380889"/>
                    <a:gd name="connsiteX7" fmla="*/ 577970 w 1371600"/>
                    <a:gd name="connsiteY7" fmla="*/ 2363636 h 2380889"/>
                    <a:gd name="connsiteX8" fmla="*/ 741872 w 1371600"/>
                    <a:gd name="connsiteY8" fmla="*/ 2363638 h 2380889"/>
                    <a:gd name="connsiteX9" fmla="*/ 983412 w 1371600"/>
                    <a:gd name="connsiteY9" fmla="*/ 1328468 h 2380889"/>
                    <a:gd name="connsiteX10" fmla="*/ 1233577 w 1371600"/>
                    <a:gd name="connsiteY10" fmla="*/ 2380889 h 2380889"/>
                    <a:gd name="connsiteX11" fmla="*/ 1371600 w 1371600"/>
                    <a:gd name="connsiteY11" fmla="*/ 2372263 h 2380889"/>
                    <a:gd name="connsiteX12" fmla="*/ 974785 w 1371600"/>
                    <a:gd name="connsiteY12" fmla="*/ 8626 h 2380889"/>
                    <a:gd name="connsiteX13" fmla="*/ 862641 w 1371600"/>
                    <a:gd name="connsiteY13" fmla="*/ 0 h 2380889"/>
                    <a:gd name="connsiteX0" fmla="*/ 862641 w 1371600"/>
                    <a:gd name="connsiteY0" fmla="*/ 0 h 2380889"/>
                    <a:gd name="connsiteX1" fmla="*/ 465825 w 1371600"/>
                    <a:gd name="connsiteY1" fmla="*/ 431320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77969 w 1371600"/>
                    <a:gd name="connsiteY1" fmla="*/ 483078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95223 w 1371600"/>
                    <a:gd name="connsiteY6" fmla="*/ 2346384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95223 w 1371600"/>
                    <a:gd name="connsiteY6" fmla="*/ 2346384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603849 w 1371600"/>
                    <a:gd name="connsiteY6" fmla="*/ 2355010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591783 w 1371600"/>
                    <a:gd name="connsiteY3" fmla="*/ 646133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32475 w 1371600"/>
                    <a:gd name="connsiteY4" fmla="*/ 472282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32475 w 1371600"/>
                    <a:gd name="connsiteY4" fmla="*/ 472282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32475 w 1371600"/>
                    <a:gd name="connsiteY4" fmla="*/ 472282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10035 w 1371600"/>
                    <a:gd name="connsiteY4" fmla="*/ 483502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10035 w 1371600"/>
                    <a:gd name="connsiteY4" fmla="*/ 483502 h 2380889"/>
                    <a:gd name="connsiteX5" fmla="*/ 810882 w 1371600"/>
                    <a:gd name="connsiteY5" fmla="*/ 1095555 h 2380889"/>
                    <a:gd name="connsiteX6" fmla="*/ 606019 w 1371600"/>
                    <a:gd name="connsiteY6" fmla="*/ 2380465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6078"/>
                    <a:gd name="connsiteX1" fmla="*/ 542617 w 1371600"/>
                    <a:gd name="connsiteY1" fmla="*/ 479639 h 2386078"/>
                    <a:gd name="connsiteX2" fmla="*/ 0 w 1371600"/>
                    <a:gd name="connsiteY2" fmla="*/ 750497 h 2386078"/>
                    <a:gd name="connsiteX3" fmla="*/ 619833 w 1371600"/>
                    <a:gd name="connsiteY3" fmla="*/ 612474 h 2386078"/>
                    <a:gd name="connsiteX4" fmla="*/ 810035 w 1371600"/>
                    <a:gd name="connsiteY4" fmla="*/ 483502 h 2386078"/>
                    <a:gd name="connsiteX5" fmla="*/ 810882 w 1371600"/>
                    <a:gd name="connsiteY5" fmla="*/ 1095555 h 2386078"/>
                    <a:gd name="connsiteX6" fmla="*/ 606019 w 1371600"/>
                    <a:gd name="connsiteY6" fmla="*/ 2380465 h 2386078"/>
                    <a:gd name="connsiteX7" fmla="*/ 741872 w 1371600"/>
                    <a:gd name="connsiteY7" fmla="*/ 2386078 h 2386078"/>
                    <a:gd name="connsiteX8" fmla="*/ 1026544 w 1371600"/>
                    <a:gd name="connsiteY8" fmla="*/ 1345720 h 2386078"/>
                    <a:gd name="connsiteX9" fmla="*/ 1233577 w 1371600"/>
                    <a:gd name="connsiteY9" fmla="*/ 2380889 h 2386078"/>
                    <a:gd name="connsiteX10" fmla="*/ 1371600 w 1371600"/>
                    <a:gd name="connsiteY10" fmla="*/ 2372263 h 2386078"/>
                    <a:gd name="connsiteX11" fmla="*/ 974785 w 1371600"/>
                    <a:gd name="connsiteY11" fmla="*/ 8626 h 2386078"/>
                    <a:gd name="connsiteX12" fmla="*/ 862641 w 1371600"/>
                    <a:gd name="connsiteY12" fmla="*/ 0 h 2386078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10035 w 1371600"/>
                    <a:gd name="connsiteY4" fmla="*/ 483502 h 2380889"/>
                    <a:gd name="connsiteX5" fmla="*/ 810882 w 1371600"/>
                    <a:gd name="connsiteY5" fmla="*/ 1095555 h 2380889"/>
                    <a:gd name="connsiteX6" fmla="*/ 606019 w 1371600"/>
                    <a:gd name="connsiteY6" fmla="*/ 2380465 h 2380889"/>
                    <a:gd name="connsiteX7" fmla="*/ 747482 w 1371600"/>
                    <a:gd name="connsiteY7" fmla="*/ 238046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10035 w 1371600"/>
                    <a:gd name="connsiteY4" fmla="*/ 483502 h 2380889"/>
                    <a:gd name="connsiteX5" fmla="*/ 810882 w 1371600"/>
                    <a:gd name="connsiteY5" fmla="*/ 1095555 h 2380889"/>
                    <a:gd name="connsiteX6" fmla="*/ 606019 w 1371600"/>
                    <a:gd name="connsiteY6" fmla="*/ 2380465 h 2380889"/>
                    <a:gd name="connsiteX7" fmla="*/ 747482 w 1371600"/>
                    <a:gd name="connsiteY7" fmla="*/ 238046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10035 w 1371600"/>
                    <a:gd name="connsiteY4" fmla="*/ 483502 h 2380889"/>
                    <a:gd name="connsiteX5" fmla="*/ 810882 w 1371600"/>
                    <a:gd name="connsiteY5" fmla="*/ 1095555 h 2380889"/>
                    <a:gd name="connsiteX6" fmla="*/ 606019 w 1371600"/>
                    <a:gd name="connsiteY6" fmla="*/ 2380465 h 2380889"/>
                    <a:gd name="connsiteX7" fmla="*/ 747482 w 1371600"/>
                    <a:gd name="connsiteY7" fmla="*/ 238046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7210"/>
                    <a:gd name="connsiteY0" fmla="*/ 0 h 2380889"/>
                    <a:gd name="connsiteX1" fmla="*/ 542617 w 1377210"/>
                    <a:gd name="connsiteY1" fmla="*/ 479639 h 2380889"/>
                    <a:gd name="connsiteX2" fmla="*/ 0 w 1377210"/>
                    <a:gd name="connsiteY2" fmla="*/ 750497 h 2380889"/>
                    <a:gd name="connsiteX3" fmla="*/ 619833 w 1377210"/>
                    <a:gd name="connsiteY3" fmla="*/ 612474 h 2380889"/>
                    <a:gd name="connsiteX4" fmla="*/ 810035 w 1377210"/>
                    <a:gd name="connsiteY4" fmla="*/ 483502 h 2380889"/>
                    <a:gd name="connsiteX5" fmla="*/ 810882 w 1377210"/>
                    <a:gd name="connsiteY5" fmla="*/ 1095555 h 2380889"/>
                    <a:gd name="connsiteX6" fmla="*/ 606019 w 1377210"/>
                    <a:gd name="connsiteY6" fmla="*/ 2380465 h 2380889"/>
                    <a:gd name="connsiteX7" fmla="*/ 747482 w 1377210"/>
                    <a:gd name="connsiteY7" fmla="*/ 2380468 h 2380889"/>
                    <a:gd name="connsiteX8" fmla="*/ 1026544 w 1377210"/>
                    <a:gd name="connsiteY8" fmla="*/ 1345720 h 2380889"/>
                    <a:gd name="connsiteX9" fmla="*/ 1233577 w 1377210"/>
                    <a:gd name="connsiteY9" fmla="*/ 2380889 h 2380889"/>
                    <a:gd name="connsiteX10" fmla="*/ 1377210 w 1377210"/>
                    <a:gd name="connsiteY10" fmla="*/ 2377873 h 2380889"/>
                    <a:gd name="connsiteX11" fmla="*/ 974785 w 1377210"/>
                    <a:gd name="connsiteY11" fmla="*/ 8626 h 2380889"/>
                    <a:gd name="connsiteX12" fmla="*/ 862641 w 1377210"/>
                    <a:gd name="connsiteY12" fmla="*/ 0 h 2380889"/>
                    <a:gd name="connsiteX0" fmla="*/ 862641 w 1377210"/>
                    <a:gd name="connsiteY0" fmla="*/ 0 h 2380889"/>
                    <a:gd name="connsiteX1" fmla="*/ 542617 w 1377210"/>
                    <a:gd name="connsiteY1" fmla="*/ 479639 h 2380889"/>
                    <a:gd name="connsiteX2" fmla="*/ 165490 w 1377210"/>
                    <a:gd name="connsiteY2" fmla="*/ 658782 h 2380889"/>
                    <a:gd name="connsiteX3" fmla="*/ 0 w 1377210"/>
                    <a:gd name="connsiteY3" fmla="*/ 750497 h 2380889"/>
                    <a:gd name="connsiteX4" fmla="*/ 619833 w 1377210"/>
                    <a:gd name="connsiteY4" fmla="*/ 612474 h 2380889"/>
                    <a:gd name="connsiteX5" fmla="*/ 810035 w 1377210"/>
                    <a:gd name="connsiteY5" fmla="*/ 483502 h 2380889"/>
                    <a:gd name="connsiteX6" fmla="*/ 810882 w 1377210"/>
                    <a:gd name="connsiteY6" fmla="*/ 1095555 h 2380889"/>
                    <a:gd name="connsiteX7" fmla="*/ 606019 w 1377210"/>
                    <a:gd name="connsiteY7" fmla="*/ 2380465 h 2380889"/>
                    <a:gd name="connsiteX8" fmla="*/ 747482 w 1377210"/>
                    <a:gd name="connsiteY8" fmla="*/ 2380468 h 2380889"/>
                    <a:gd name="connsiteX9" fmla="*/ 1026544 w 1377210"/>
                    <a:gd name="connsiteY9" fmla="*/ 1345720 h 2380889"/>
                    <a:gd name="connsiteX10" fmla="*/ 1233577 w 1377210"/>
                    <a:gd name="connsiteY10" fmla="*/ 2380889 h 2380889"/>
                    <a:gd name="connsiteX11" fmla="*/ 1377210 w 1377210"/>
                    <a:gd name="connsiteY11" fmla="*/ 2377873 h 2380889"/>
                    <a:gd name="connsiteX12" fmla="*/ 974785 w 1377210"/>
                    <a:gd name="connsiteY12" fmla="*/ 8626 h 2380889"/>
                    <a:gd name="connsiteX13" fmla="*/ 862641 w 1377210"/>
                    <a:gd name="connsiteY13" fmla="*/ 0 h 2380889"/>
                    <a:gd name="connsiteX0" fmla="*/ 862641 w 1377210"/>
                    <a:gd name="connsiteY0" fmla="*/ 0 h 2380889"/>
                    <a:gd name="connsiteX1" fmla="*/ 542617 w 1377210"/>
                    <a:gd name="connsiteY1" fmla="*/ 479639 h 2380889"/>
                    <a:gd name="connsiteX2" fmla="*/ 47684 w 1377210"/>
                    <a:gd name="connsiteY2" fmla="*/ 670001 h 2380889"/>
                    <a:gd name="connsiteX3" fmla="*/ 0 w 1377210"/>
                    <a:gd name="connsiteY3" fmla="*/ 750497 h 2380889"/>
                    <a:gd name="connsiteX4" fmla="*/ 619833 w 1377210"/>
                    <a:gd name="connsiteY4" fmla="*/ 612474 h 2380889"/>
                    <a:gd name="connsiteX5" fmla="*/ 810035 w 1377210"/>
                    <a:gd name="connsiteY5" fmla="*/ 483502 h 2380889"/>
                    <a:gd name="connsiteX6" fmla="*/ 810882 w 1377210"/>
                    <a:gd name="connsiteY6" fmla="*/ 1095555 h 2380889"/>
                    <a:gd name="connsiteX7" fmla="*/ 606019 w 1377210"/>
                    <a:gd name="connsiteY7" fmla="*/ 2380465 h 2380889"/>
                    <a:gd name="connsiteX8" fmla="*/ 747482 w 1377210"/>
                    <a:gd name="connsiteY8" fmla="*/ 2380468 h 2380889"/>
                    <a:gd name="connsiteX9" fmla="*/ 1026544 w 1377210"/>
                    <a:gd name="connsiteY9" fmla="*/ 1345720 h 2380889"/>
                    <a:gd name="connsiteX10" fmla="*/ 1233577 w 1377210"/>
                    <a:gd name="connsiteY10" fmla="*/ 2380889 h 2380889"/>
                    <a:gd name="connsiteX11" fmla="*/ 1377210 w 1377210"/>
                    <a:gd name="connsiteY11" fmla="*/ 2377873 h 2380889"/>
                    <a:gd name="connsiteX12" fmla="*/ 974785 w 1377210"/>
                    <a:gd name="connsiteY12" fmla="*/ 8626 h 2380889"/>
                    <a:gd name="connsiteX13" fmla="*/ 862641 w 1377210"/>
                    <a:gd name="connsiteY13" fmla="*/ 0 h 2380889"/>
                    <a:gd name="connsiteX0" fmla="*/ 814957 w 1329526"/>
                    <a:gd name="connsiteY0" fmla="*/ 0 h 2380889"/>
                    <a:gd name="connsiteX1" fmla="*/ 494933 w 1329526"/>
                    <a:gd name="connsiteY1" fmla="*/ 479639 h 2380889"/>
                    <a:gd name="connsiteX2" fmla="*/ 0 w 1329526"/>
                    <a:gd name="connsiteY2" fmla="*/ 670001 h 2380889"/>
                    <a:gd name="connsiteX3" fmla="*/ 30854 w 1329526"/>
                    <a:gd name="connsiteY3" fmla="*/ 744887 h 2380889"/>
                    <a:gd name="connsiteX4" fmla="*/ 572149 w 1329526"/>
                    <a:gd name="connsiteY4" fmla="*/ 612474 h 2380889"/>
                    <a:gd name="connsiteX5" fmla="*/ 762351 w 1329526"/>
                    <a:gd name="connsiteY5" fmla="*/ 483502 h 2380889"/>
                    <a:gd name="connsiteX6" fmla="*/ 763198 w 1329526"/>
                    <a:gd name="connsiteY6" fmla="*/ 1095555 h 2380889"/>
                    <a:gd name="connsiteX7" fmla="*/ 558335 w 1329526"/>
                    <a:gd name="connsiteY7" fmla="*/ 2380465 h 2380889"/>
                    <a:gd name="connsiteX8" fmla="*/ 699798 w 1329526"/>
                    <a:gd name="connsiteY8" fmla="*/ 2380468 h 2380889"/>
                    <a:gd name="connsiteX9" fmla="*/ 978860 w 1329526"/>
                    <a:gd name="connsiteY9" fmla="*/ 1345720 h 2380889"/>
                    <a:gd name="connsiteX10" fmla="*/ 1185893 w 1329526"/>
                    <a:gd name="connsiteY10" fmla="*/ 2380889 h 2380889"/>
                    <a:gd name="connsiteX11" fmla="*/ 1329526 w 1329526"/>
                    <a:gd name="connsiteY11" fmla="*/ 2377873 h 2380889"/>
                    <a:gd name="connsiteX12" fmla="*/ 927101 w 1329526"/>
                    <a:gd name="connsiteY12" fmla="*/ 8626 h 2380889"/>
                    <a:gd name="connsiteX13" fmla="*/ 814957 w 1329526"/>
                    <a:gd name="connsiteY13" fmla="*/ 0 h 2380889"/>
                    <a:gd name="connsiteX0" fmla="*/ 814957 w 1329526"/>
                    <a:gd name="connsiteY0" fmla="*/ 0 h 2380889"/>
                    <a:gd name="connsiteX1" fmla="*/ 494933 w 1329526"/>
                    <a:gd name="connsiteY1" fmla="*/ 479639 h 2380889"/>
                    <a:gd name="connsiteX2" fmla="*/ 0 w 1329526"/>
                    <a:gd name="connsiteY2" fmla="*/ 670001 h 2380889"/>
                    <a:gd name="connsiteX3" fmla="*/ 30854 w 1329526"/>
                    <a:gd name="connsiteY3" fmla="*/ 744887 h 2380889"/>
                    <a:gd name="connsiteX4" fmla="*/ 572149 w 1329526"/>
                    <a:gd name="connsiteY4" fmla="*/ 612474 h 2380889"/>
                    <a:gd name="connsiteX5" fmla="*/ 762351 w 1329526"/>
                    <a:gd name="connsiteY5" fmla="*/ 483502 h 2380889"/>
                    <a:gd name="connsiteX6" fmla="*/ 763198 w 1329526"/>
                    <a:gd name="connsiteY6" fmla="*/ 1095555 h 2380889"/>
                    <a:gd name="connsiteX7" fmla="*/ 558335 w 1329526"/>
                    <a:gd name="connsiteY7" fmla="*/ 2380465 h 2380889"/>
                    <a:gd name="connsiteX8" fmla="*/ 699798 w 1329526"/>
                    <a:gd name="connsiteY8" fmla="*/ 2380468 h 2380889"/>
                    <a:gd name="connsiteX9" fmla="*/ 962030 w 1329526"/>
                    <a:gd name="connsiteY9" fmla="*/ 1407428 h 2380889"/>
                    <a:gd name="connsiteX10" fmla="*/ 1185893 w 1329526"/>
                    <a:gd name="connsiteY10" fmla="*/ 2380889 h 2380889"/>
                    <a:gd name="connsiteX11" fmla="*/ 1329526 w 1329526"/>
                    <a:gd name="connsiteY11" fmla="*/ 2377873 h 2380889"/>
                    <a:gd name="connsiteX12" fmla="*/ 927101 w 1329526"/>
                    <a:gd name="connsiteY12" fmla="*/ 8626 h 2380889"/>
                    <a:gd name="connsiteX13" fmla="*/ 814957 w 1329526"/>
                    <a:gd name="connsiteY13" fmla="*/ 0 h 2380889"/>
                    <a:gd name="connsiteX0" fmla="*/ 814957 w 1329526"/>
                    <a:gd name="connsiteY0" fmla="*/ 0 h 2380889"/>
                    <a:gd name="connsiteX1" fmla="*/ 494933 w 1329526"/>
                    <a:gd name="connsiteY1" fmla="*/ 479639 h 2380889"/>
                    <a:gd name="connsiteX2" fmla="*/ 0 w 1329526"/>
                    <a:gd name="connsiteY2" fmla="*/ 670001 h 2380889"/>
                    <a:gd name="connsiteX3" fmla="*/ 30854 w 1329526"/>
                    <a:gd name="connsiteY3" fmla="*/ 744887 h 2380889"/>
                    <a:gd name="connsiteX4" fmla="*/ 572149 w 1329526"/>
                    <a:gd name="connsiteY4" fmla="*/ 612474 h 2380889"/>
                    <a:gd name="connsiteX5" fmla="*/ 762351 w 1329526"/>
                    <a:gd name="connsiteY5" fmla="*/ 483502 h 2380889"/>
                    <a:gd name="connsiteX6" fmla="*/ 763198 w 1329526"/>
                    <a:gd name="connsiteY6" fmla="*/ 1095555 h 2380889"/>
                    <a:gd name="connsiteX7" fmla="*/ 558335 w 1329526"/>
                    <a:gd name="connsiteY7" fmla="*/ 2380465 h 2380889"/>
                    <a:gd name="connsiteX8" fmla="*/ 699798 w 1329526"/>
                    <a:gd name="connsiteY8" fmla="*/ 2380468 h 2380889"/>
                    <a:gd name="connsiteX9" fmla="*/ 978859 w 1329526"/>
                    <a:gd name="connsiteY9" fmla="*/ 1418648 h 2380889"/>
                    <a:gd name="connsiteX10" fmla="*/ 1185893 w 1329526"/>
                    <a:gd name="connsiteY10" fmla="*/ 2380889 h 2380889"/>
                    <a:gd name="connsiteX11" fmla="*/ 1329526 w 1329526"/>
                    <a:gd name="connsiteY11" fmla="*/ 2377873 h 2380889"/>
                    <a:gd name="connsiteX12" fmla="*/ 927101 w 1329526"/>
                    <a:gd name="connsiteY12" fmla="*/ 8626 h 2380889"/>
                    <a:gd name="connsiteX13" fmla="*/ 814957 w 1329526"/>
                    <a:gd name="connsiteY13" fmla="*/ 0 h 23808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329526" h="2380889">
                      <a:moveTo>
                        <a:pt x="814957" y="0"/>
                      </a:moveTo>
                      <a:lnTo>
                        <a:pt x="494933" y="479639"/>
                      </a:lnTo>
                      <a:lnTo>
                        <a:pt x="0" y="670001"/>
                      </a:lnTo>
                      <a:lnTo>
                        <a:pt x="30854" y="744887"/>
                      </a:lnTo>
                      <a:lnTo>
                        <a:pt x="572149" y="612474"/>
                      </a:lnTo>
                      <a:lnTo>
                        <a:pt x="762351" y="483502"/>
                      </a:lnTo>
                      <a:cubicBezTo>
                        <a:pt x="794421" y="764187"/>
                        <a:pt x="770396" y="887797"/>
                        <a:pt x="763198" y="1095555"/>
                      </a:cubicBezTo>
                      <a:cubicBezTo>
                        <a:pt x="616550" y="1699404"/>
                        <a:pt x="730862" y="1724858"/>
                        <a:pt x="558335" y="2380465"/>
                      </a:cubicBezTo>
                      <a:lnTo>
                        <a:pt x="699798" y="2380468"/>
                      </a:lnTo>
                      <a:cubicBezTo>
                        <a:pt x="819580" y="2080289"/>
                        <a:pt x="797846" y="1640765"/>
                        <a:pt x="978859" y="1418648"/>
                      </a:cubicBezTo>
                      <a:cubicBezTo>
                        <a:pt x="1157137" y="1864345"/>
                        <a:pt x="1102505" y="2030082"/>
                        <a:pt x="1185893" y="2380889"/>
                      </a:cubicBezTo>
                      <a:lnTo>
                        <a:pt x="1329526" y="2377873"/>
                      </a:lnTo>
                      <a:cubicBezTo>
                        <a:pt x="1110990" y="727352"/>
                        <a:pt x="1344044" y="391063"/>
                        <a:pt x="927101" y="8626"/>
                      </a:cubicBezTo>
                      <a:lnTo>
                        <a:pt x="814957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</p:grpSp>
        <p:grpSp>
          <p:nvGrpSpPr>
            <p:cNvPr id="478" name="群組 477"/>
            <p:cNvGrpSpPr/>
            <p:nvPr/>
          </p:nvGrpSpPr>
          <p:grpSpPr>
            <a:xfrm>
              <a:off x="2683915" y="4489422"/>
              <a:ext cx="438194" cy="335391"/>
              <a:chOff x="6297471" y="3524693"/>
              <a:chExt cx="1260704" cy="964937"/>
            </a:xfrm>
          </p:grpSpPr>
          <p:grpSp>
            <p:nvGrpSpPr>
              <p:cNvPr id="563" name="群組 562"/>
              <p:cNvGrpSpPr/>
              <p:nvPr/>
            </p:nvGrpSpPr>
            <p:grpSpPr>
              <a:xfrm>
                <a:off x="6297471" y="3538616"/>
                <a:ext cx="874005" cy="944526"/>
                <a:chOff x="6297471" y="3193626"/>
                <a:chExt cx="1193237" cy="1289516"/>
              </a:xfrm>
            </p:grpSpPr>
            <p:sp>
              <p:nvSpPr>
                <p:cNvPr id="567" name="矩形 566"/>
                <p:cNvSpPr/>
                <p:nvPr/>
              </p:nvSpPr>
              <p:spPr>
                <a:xfrm flipH="1">
                  <a:off x="6297471" y="3812169"/>
                  <a:ext cx="1190516" cy="670973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905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568" name="直角三角形 567"/>
                <p:cNvSpPr/>
                <p:nvPr/>
              </p:nvSpPr>
              <p:spPr>
                <a:xfrm>
                  <a:off x="6300192" y="3193626"/>
                  <a:ext cx="1190516" cy="618543"/>
                </a:xfrm>
                <a:prstGeom prst="rtTriangle">
                  <a:avLst/>
                </a:prstGeom>
                <a:solidFill>
                  <a:schemeClr val="bg1">
                    <a:lumMod val="95000"/>
                  </a:schemeClr>
                </a:solidFill>
                <a:ln w="1905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  <p:grpSp>
            <p:nvGrpSpPr>
              <p:cNvPr id="564" name="群組 563"/>
              <p:cNvGrpSpPr/>
              <p:nvPr/>
            </p:nvGrpSpPr>
            <p:grpSpPr>
              <a:xfrm>
                <a:off x="7092280" y="3524693"/>
                <a:ext cx="465895" cy="964937"/>
                <a:chOff x="4162484" y="2957042"/>
                <a:chExt cx="1329526" cy="2753644"/>
              </a:xfrm>
            </p:grpSpPr>
            <p:sp>
              <p:nvSpPr>
                <p:cNvPr id="565" name="橢圓 564"/>
                <p:cNvSpPr/>
                <p:nvPr/>
              </p:nvSpPr>
              <p:spPr>
                <a:xfrm>
                  <a:off x="4784576" y="2957042"/>
                  <a:ext cx="432048" cy="43204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566" name="手繪多邊形 565"/>
                <p:cNvSpPr/>
                <p:nvPr/>
              </p:nvSpPr>
              <p:spPr>
                <a:xfrm>
                  <a:off x="4162484" y="3329797"/>
                  <a:ext cx="1329526" cy="2380889"/>
                </a:xfrm>
                <a:custGeom>
                  <a:avLst/>
                  <a:gdLst>
                    <a:gd name="connsiteX0" fmla="*/ 888520 w 1725283"/>
                    <a:gd name="connsiteY0" fmla="*/ 8627 h 2424023"/>
                    <a:gd name="connsiteX1" fmla="*/ 612475 w 1725283"/>
                    <a:gd name="connsiteY1" fmla="*/ 388189 h 2424023"/>
                    <a:gd name="connsiteX2" fmla="*/ 0 w 1725283"/>
                    <a:gd name="connsiteY2" fmla="*/ 621102 h 2424023"/>
                    <a:gd name="connsiteX3" fmla="*/ 112143 w 1725283"/>
                    <a:gd name="connsiteY3" fmla="*/ 707366 h 2424023"/>
                    <a:gd name="connsiteX4" fmla="*/ 534837 w 1725283"/>
                    <a:gd name="connsiteY4" fmla="*/ 621102 h 2424023"/>
                    <a:gd name="connsiteX5" fmla="*/ 888520 w 1725283"/>
                    <a:gd name="connsiteY5" fmla="*/ 457200 h 2424023"/>
                    <a:gd name="connsiteX6" fmla="*/ 888520 w 1725283"/>
                    <a:gd name="connsiteY6" fmla="*/ 1362974 h 2424023"/>
                    <a:gd name="connsiteX7" fmla="*/ 500332 w 1725283"/>
                    <a:gd name="connsiteY7" fmla="*/ 2346385 h 2424023"/>
                    <a:gd name="connsiteX8" fmla="*/ 621101 w 1725283"/>
                    <a:gd name="connsiteY8" fmla="*/ 2355012 h 2424023"/>
                    <a:gd name="connsiteX9" fmla="*/ 1121434 w 1725283"/>
                    <a:gd name="connsiteY9" fmla="*/ 1423359 h 2424023"/>
                    <a:gd name="connsiteX10" fmla="*/ 1535501 w 1725283"/>
                    <a:gd name="connsiteY10" fmla="*/ 2424023 h 2424023"/>
                    <a:gd name="connsiteX11" fmla="*/ 1725283 w 1725283"/>
                    <a:gd name="connsiteY11" fmla="*/ 2424023 h 2424023"/>
                    <a:gd name="connsiteX12" fmla="*/ 1293962 w 1725283"/>
                    <a:gd name="connsiteY12" fmla="*/ 1224951 h 2424023"/>
                    <a:gd name="connsiteX13" fmla="*/ 1147313 w 1725283"/>
                    <a:gd name="connsiteY13" fmla="*/ 0 h 2424023"/>
                    <a:gd name="connsiteX14" fmla="*/ 888520 w 1725283"/>
                    <a:gd name="connsiteY14" fmla="*/ 8627 h 2424023"/>
                    <a:gd name="connsiteX0" fmla="*/ 888520 w 1725283"/>
                    <a:gd name="connsiteY0" fmla="*/ 8627 h 2424023"/>
                    <a:gd name="connsiteX1" fmla="*/ 612475 w 1725283"/>
                    <a:gd name="connsiteY1" fmla="*/ 388189 h 2424023"/>
                    <a:gd name="connsiteX2" fmla="*/ 0 w 1725283"/>
                    <a:gd name="connsiteY2" fmla="*/ 621102 h 2424023"/>
                    <a:gd name="connsiteX3" fmla="*/ 112143 w 1725283"/>
                    <a:gd name="connsiteY3" fmla="*/ 707366 h 2424023"/>
                    <a:gd name="connsiteX4" fmla="*/ 534837 w 1725283"/>
                    <a:gd name="connsiteY4" fmla="*/ 621102 h 2424023"/>
                    <a:gd name="connsiteX5" fmla="*/ 888520 w 1725283"/>
                    <a:gd name="connsiteY5" fmla="*/ 457200 h 2424023"/>
                    <a:gd name="connsiteX6" fmla="*/ 923025 w 1725283"/>
                    <a:gd name="connsiteY6" fmla="*/ 1052424 h 2424023"/>
                    <a:gd name="connsiteX7" fmla="*/ 500332 w 1725283"/>
                    <a:gd name="connsiteY7" fmla="*/ 2346385 h 2424023"/>
                    <a:gd name="connsiteX8" fmla="*/ 621101 w 1725283"/>
                    <a:gd name="connsiteY8" fmla="*/ 2355012 h 2424023"/>
                    <a:gd name="connsiteX9" fmla="*/ 1121434 w 1725283"/>
                    <a:gd name="connsiteY9" fmla="*/ 1423359 h 2424023"/>
                    <a:gd name="connsiteX10" fmla="*/ 1535501 w 1725283"/>
                    <a:gd name="connsiteY10" fmla="*/ 2424023 h 2424023"/>
                    <a:gd name="connsiteX11" fmla="*/ 1725283 w 1725283"/>
                    <a:gd name="connsiteY11" fmla="*/ 2424023 h 2424023"/>
                    <a:gd name="connsiteX12" fmla="*/ 1293962 w 1725283"/>
                    <a:gd name="connsiteY12" fmla="*/ 1224951 h 2424023"/>
                    <a:gd name="connsiteX13" fmla="*/ 1147313 w 1725283"/>
                    <a:gd name="connsiteY13" fmla="*/ 0 h 2424023"/>
                    <a:gd name="connsiteX14" fmla="*/ 888520 w 1725283"/>
                    <a:gd name="connsiteY14" fmla="*/ 8627 h 2424023"/>
                    <a:gd name="connsiteX0" fmla="*/ 888520 w 1725283"/>
                    <a:gd name="connsiteY0" fmla="*/ 8627 h 2424023"/>
                    <a:gd name="connsiteX1" fmla="*/ 612475 w 1725283"/>
                    <a:gd name="connsiteY1" fmla="*/ 388189 h 2424023"/>
                    <a:gd name="connsiteX2" fmla="*/ 0 w 1725283"/>
                    <a:gd name="connsiteY2" fmla="*/ 621102 h 2424023"/>
                    <a:gd name="connsiteX3" fmla="*/ 112143 w 1725283"/>
                    <a:gd name="connsiteY3" fmla="*/ 707366 h 2424023"/>
                    <a:gd name="connsiteX4" fmla="*/ 534837 w 1725283"/>
                    <a:gd name="connsiteY4" fmla="*/ 621102 h 2424023"/>
                    <a:gd name="connsiteX5" fmla="*/ 888520 w 1725283"/>
                    <a:gd name="connsiteY5" fmla="*/ 457200 h 2424023"/>
                    <a:gd name="connsiteX6" fmla="*/ 923025 w 1725283"/>
                    <a:gd name="connsiteY6" fmla="*/ 1052424 h 2424023"/>
                    <a:gd name="connsiteX7" fmla="*/ 500332 w 1725283"/>
                    <a:gd name="connsiteY7" fmla="*/ 2346385 h 2424023"/>
                    <a:gd name="connsiteX8" fmla="*/ 621101 w 1725283"/>
                    <a:gd name="connsiteY8" fmla="*/ 2355012 h 2424023"/>
                    <a:gd name="connsiteX9" fmla="*/ 1121434 w 1725283"/>
                    <a:gd name="connsiteY9" fmla="*/ 1423359 h 2424023"/>
                    <a:gd name="connsiteX10" fmla="*/ 1535501 w 1725283"/>
                    <a:gd name="connsiteY10" fmla="*/ 2424023 h 2424023"/>
                    <a:gd name="connsiteX11" fmla="*/ 1725283 w 1725283"/>
                    <a:gd name="connsiteY11" fmla="*/ 2424023 h 2424023"/>
                    <a:gd name="connsiteX12" fmla="*/ 1285336 w 1725283"/>
                    <a:gd name="connsiteY12" fmla="*/ 957533 h 2424023"/>
                    <a:gd name="connsiteX13" fmla="*/ 1147313 w 1725283"/>
                    <a:gd name="connsiteY13" fmla="*/ 0 h 2424023"/>
                    <a:gd name="connsiteX14" fmla="*/ 888520 w 1725283"/>
                    <a:gd name="connsiteY14" fmla="*/ 8627 h 2424023"/>
                    <a:gd name="connsiteX0" fmla="*/ 888520 w 1725283"/>
                    <a:gd name="connsiteY0" fmla="*/ 77638 h 2493034"/>
                    <a:gd name="connsiteX1" fmla="*/ 612475 w 1725283"/>
                    <a:gd name="connsiteY1" fmla="*/ 457200 h 2493034"/>
                    <a:gd name="connsiteX2" fmla="*/ 0 w 1725283"/>
                    <a:gd name="connsiteY2" fmla="*/ 690113 h 2493034"/>
                    <a:gd name="connsiteX3" fmla="*/ 112143 w 1725283"/>
                    <a:gd name="connsiteY3" fmla="*/ 776377 h 2493034"/>
                    <a:gd name="connsiteX4" fmla="*/ 534837 w 1725283"/>
                    <a:gd name="connsiteY4" fmla="*/ 690113 h 2493034"/>
                    <a:gd name="connsiteX5" fmla="*/ 888520 w 1725283"/>
                    <a:gd name="connsiteY5" fmla="*/ 526211 h 2493034"/>
                    <a:gd name="connsiteX6" fmla="*/ 923025 w 1725283"/>
                    <a:gd name="connsiteY6" fmla="*/ 1121435 h 2493034"/>
                    <a:gd name="connsiteX7" fmla="*/ 500332 w 1725283"/>
                    <a:gd name="connsiteY7" fmla="*/ 2415396 h 2493034"/>
                    <a:gd name="connsiteX8" fmla="*/ 621101 w 1725283"/>
                    <a:gd name="connsiteY8" fmla="*/ 2424023 h 2493034"/>
                    <a:gd name="connsiteX9" fmla="*/ 1121434 w 1725283"/>
                    <a:gd name="connsiteY9" fmla="*/ 1492370 h 2493034"/>
                    <a:gd name="connsiteX10" fmla="*/ 1535501 w 1725283"/>
                    <a:gd name="connsiteY10" fmla="*/ 2493034 h 2493034"/>
                    <a:gd name="connsiteX11" fmla="*/ 1725283 w 1725283"/>
                    <a:gd name="connsiteY11" fmla="*/ 2493034 h 2493034"/>
                    <a:gd name="connsiteX12" fmla="*/ 1285336 w 1725283"/>
                    <a:gd name="connsiteY12" fmla="*/ 1026544 h 2493034"/>
                    <a:gd name="connsiteX13" fmla="*/ 1104181 w 1725283"/>
                    <a:gd name="connsiteY13" fmla="*/ 0 h 2493034"/>
                    <a:gd name="connsiteX14" fmla="*/ 888520 w 1725283"/>
                    <a:gd name="connsiteY14" fmla="*/ 77638 h 2493034"/>
                    <a:gd name="connsiteX0" fmla="*/ 974784 w 1725283"/>
                    <a:gd name="connsiteY0" fmla="*/ 0 h 2510286"/>
                    <a:gd name="connsiteX1" fmla="*/ 612475 w 1725283"/>
                    <a:gd name="connsiteY1" fmla="*/ 474452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534837 w 1725283"/>
                    <a:gd name="connsiteY4" fmla="*/ 707365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500332 w 1725283"/>
                    <a:gd name="connsiteY7" fmla="*/ 2432648 h 2510286"/>
                    <a:gd name="connsiteX8" fmla="*/ 621101 w 1725283"/>
                    <a:gd name="connsiteY8" fmla="*/ 2441275 h 2510286"/>
                    <a:gd name="connsiteX9" fmla="*/ 1121434 w 1725283"/>
                    <a:gd name="connsiteY9" fmla="*/ 150962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612475 w 1725283"/>
                    <a:gd name="connsiteY1" fmla="*/ 474452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500332 w 1725283"/>
                    <a:gd name="connsiteY7" fmla="*/ 2432648 h 2510286"/>
                    <a:gd name="connsiteX8" fmla="*/ 621101 w 1725283"/>
                    <a:gd name="connsiteY8" fmla="*/ 2441275 h 2510286"/>
                    <a:gd name="connsiteX9" fmla="*/ 1121434 w 1725283"/>
                    <a:gd name="connsiteY9" fmla="*/ 150962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500332 w 1725283"/>
                    <a:gd name="connsiteY7" fmla="*/ 2432648 h 2510286"/>
                    <a:gd name="connsiteX8" fmla="*/ 621101 w 1725283"/>
                    <a:gd name="connsiteY8" fmla="*/ 2441275 h 2510286"/>
                    <a:gd name="connsiteX9" fmla="*/ 1121434 w 1725283"/>
                    <a:gd name="connsiteY9" fmla="*/ 150962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500332 w 1725283"/>
                    <a:gd name="connsiteY7" fmla="*/ 2432648 h 2510286"/>
                    <a:gd name="connsiteX8" fmla="*/ 621101 w 1725283"/>
                    <a:gd name="connsiteY8" fmla="*/ 2441275 h 2510286"/>
                    <a:gd name="connsiteX9" fmla="*/ 1130061 w 1725283"/>
                    <a:gd name="connsiteY9" fmla="*/ 141473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500332 w 1725283"/>
                    <a:gd name="connsiteY7" fmla="*/ 2432648 h 2510286"/>
                    <a:gd name="connsiteX8" fmla="*/ 871267 w 1725283"/>
                    <a:gd name="connsiteY8" fmla="*/ 2475781 h 2510286"/>
                    <a:gd name="connsiteX9" fmla="*/ 1130061 w 1725283"/>
                    <a:gd name="connsiteY9" fmla="*/ 141473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71267 w 1725283"/>
                    <a:gd name="connsiteY8" fmla="*/ 2475781 h 2510286"/>
                    <a:gd name="connsiteX9" fmla="*/ 1130061 w 1725283"/>
                    <a:gd name="connsiteY9" fmla="*/ 141473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54015 w 1725283"/>
                    <a:gd name="connsiteY8" fmla="*/ 2406770 h 2510286"/>
                    <a:gd name="connsiteX9" fmla="*/ 1130061 w 1725283"/>
                    <a:gd name="connsiteY9" fmla="*/ 141473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54015 w 1725283"/>
                    <a:gd name="connsiteY8" fmla="*/ 2406770 h 2510286"/>
                    <a:gd name="connsiteX9" fmla="*/ 1130061 w 1725283"/>
                    <a:gd name="connsiteY9" fmla="*/ 1414732 h 2510286"/>
                    <a:gd name="connsiteX10" fmla="*/ 1362973 w 1725283"/>
                    <a:gd name="connsiteY10" fmla="*/ 2372263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54015 w 1725283"/>
                    <a:gd name="connsiteY8" fmla="*/ 2406770 h 2510286"/>
                    <a:gd name="connsiteX9" fmla="*/ 1130061 w 1725283"/>
                    <a:gd name="connsiteY9" fmla="*/ 1414732 h 2510286"/>
                    <a:gd name="connsiteX10" fmla="*/ 1362973 w 1725283"/>
                    <a:gd name="connsiteY10" fmla="*/ 2372263 h 2510286"/>
                    <a:gd name="connsiteX11" fmla="*/ 1725283 w 1725283"/>
                    <a:gd name="connsiteY11" fmla="*/ 2510286 h 2510286"/>
                    <a:gd name="connsiteX12" fmla="*/ 1509622 w 1725283"/>
                    <a:gd name="connsiteY12" fmla="*/ 2372263 h 2510286"/>
                    <a:gd name="connsiteX13" fmla="*/ 1285336 w 1725283"/>
                    <a:gd name="connsiteY13" fmla="*/ 1043796 h 2510286"/>
                    <a:gd name="connsiteX14" fmla="*/ 1104181 w 1725283"/>
                    <a:gd name="connsiteY14" fmla="*/ 17252 h 2510286"/>
                    <a:gd name="connsiteX15" fmla="*/ 974784 w 1725283"/>
                    <a:gd name="connsiteY15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54015 w 1725283"/>
                    <a:gd name="connsiteY8" fmla="*/ 2406770 h 2510286"/>
                    <a:gd name="connsiteX9" fmla="*/ 1130061 w 1725283"/>
                    <a:gd name="connsiteY9" fmla="*/ 1414732 h 2510286"/>
                    <a:gd name="connsiteX10" fmla="*/ 1362973 w 1725283"/>
                    <a:gd name="connsiteY10" fmla="*/ 2372263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722"/>
                    <a:gd name="connsiteY0" fmla="*/ 0 h 2613483"/>
                    <a:gd name="connsiteX1" fmla="*/ 543463 w 1725722"/>
                    <a:gd name="connsiteY1" fmla="*/ 543463 h 2613483"/>
                    <a:gd name="connsiteX2" fmla="*/ 0 w 1725722"/>
                    <a:gd name="connsiteY2" fmla="*/ 707365 h 2613483"/>
                    <a:gd name="connsiteX3" fmla="*/ 112143 w 1725722"/>
                    <a:gd name="connsiteY3" fmla="*/ 793629 h 2613483"/>
                    <a:gd name="connsiteX4" fmla="*/ 681486 w 1725722"/>
                    <a:gd name="connsiteY4" fmla="*/ 655606 h 2613483"/>
                    <a:gd name="connsiteX5" fmla="*/ 888520 w 1725722"/>
                    <a:gd name="connsiteY5" fmla="*/ 543463 h 2613483"/>
                    <a:gd name="connsiteX6" fmla="*/ 923025 w 1725722"/>
                    <a:gd name="connsiteY6" fmla="*/ 1138687 h 2613483"/>
                    <a:gd name="connsiteX7" fmla="*/ 690113 w 1725722"/>
                    <a:gd name="connsiteY7" fmla="*/ 2406768 h 2613483"/>
                    <a:gd name="connsiteX8" fmla="*/ 854015 w 1725722"/>
                    <a:gd name="connsiteY8" fmla="*/ 2406770 h 2613483"/>
                    <a:gd name="connsiteX9" fmla="*/ 1130061 w 1725722"/>
                    <a:gd name="connsiteY9" fmla="*/ 1414732 h 2613483"/>
                    <a:gd name="connsiteX10" fmla="*/ 1362973 w 1725722"/>
                    <a:gd name="connsiteY10" fmla="*/ 2372263 h 2613483"/>
                    <a:gd name="connsiteX11" fmla="*/ 1725283 w 1725722"/>
                    <a:gd name="connsiteY11" fmla="*/ 2510286 h 2613483"/>
                    <a:gd name="connsiteX12" fmla="*/ 1285336 w 1725722"/>
                    <a:gd name="connsiteY12" fmla="*/ 1043796 h 2613483"/>
                    <a:gd name="connsiteX13" fmla="*/ 1104181 w 1725722"/>
                    <a:gd name="connsiteY13" fmla="*/ 17252 h 2613483"/>
                    <a:gd name="connsiteX14" fmla="*/ 974784 w 1725722"/>
                    <a:gd name="connsiteY14" fmla="*/ 0 h 2613483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54015 w 1725283"/>
                    <a:gd name="connsiteY8" fmla="*/ 2406770 h 2510286"/>
                    <a:gd name="connsiteX9" fmla="*/ 1130061 w 1725283"/>
                    <a:gd name="connsiteY9" fmla="*/ 1414732 h 2510286"/>
                    <a:gd name="connsiteX10" fmla="*/ 1362973 w 1725283"/>
                    <a:gd name="connsiteY10" fmla="*/ 2372263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54015 w 1725283"/>
                    <a:gd name="connsiteY8" fmla="*/ 2406770 h 2510286"/>
                    <a:gd name="connsiteX9" fmla="*/ 1130061 w 1725283"/>
                    <a:gd name="connsiteY9" fmla="*/ 1414732 h 2510286"/>
                    <a:gd name="connsiteX10" fmla="*/ 1362973 w 1725283"/>
                    <a:gd name="connsiteY10" fmla="*/ 2372263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587260"/>
                    <a:gd name="connsiteY0" fmla="*/ 0 h 2406770"/>
                    <a:gd name="connsiteX1" fmla="*/ 543463 w 1587260"/>
                    <a:gd name="connsiteY1" fmla="*/ 543463 h 2406770"/>
                    <a:gd name="connsiteX2" fmla="*/ 0 w 1587260"/>
                    <a:gd name="connsiteY2" fmla="*/ 707365 h 2406770"/>
                    <a:gd name="connsiteX3" fmla="*/ 112143 w 1587260"/>
                    <a:gd name="connsiteY3" fmla="*/ 793629 h 2406770"/>
                    <a:gd name="connsiteX4" fmla="*/ 681486 w 1587260"/>
                    <a:gd name="connsiteY4" fmla="*/ 655606 h 2406770"/>
                    <a:gd name="connsiteX5" fmla="*/ 888520 w 1587260"/>
                    <a:gd name="connsiteY5" fmla="*/ 543463 h 2406770"/>
                    <a:gd name="connsiteX6" fmla="*/ 923025 w 1587260"/>
                    <a:gd name="connsiteY6" fmla="*/ 1138687 h 2406770"/>
                    <a:gd name="connsiteX7" fmla="*/ 690113 w 1587260"/>
                    <a:gd name="connsiteY7" fmla="*/ 2406768 h 2406770"/>
                    <a:gd name="connsiteX8" fmla="*/ 854015 w 1587260"/>
                    <a:gd name="connsiteY8" fmla="*/ 2406770 h 2406770"/>
                    <a:gd name="connsiteX9" fmla="*/ 1130061 w 1587260"/>
                    <a:gd name="connsiteY9" fmla="*/ 1414732 h 2406770"/>
                    <a:gd name="connsiteX10" fmla="*/ 1362973 w 1587260"/>
                    <a:gd name="connsiteY10" fmla="*/ 2372263 h 2406770"/>
                    <a:gd name="connsiteX11" fmla="*/ 1587260 w 1587260"/>
                    <a:gd name="connsiteY11" fmla="*/ 2398142 h 2406770"/>
                    <a:gd name="connsiteX12" fmla="*/ 1285336 w 1587260"/>
                    <a:gd name="connsiteY12" fmla="*/ 1043796 h 2406770"/>
                    <a:gd name="connsiteX13" fmla="*/ 1104181 w 1587260"/>
                    <a:gd name="connsiteY13" fmla="*/ 17252 h 2406770"/>
                    <a:gd name="connsiteX14" fmla="*/ 974784 w 1587260"/>
                    <a:gd name="connsiteY14" fmla="*/ 0 h 2406770"/>
                    <a:gd name="connsiteX0" fmla="*/ 974784 w 1587260"/>
                    <a:gd name="connsiteY0" fmla="*/ 0 h 2406770"/>
                    <a:gd name="connsiteX1" fmla="*/ 543463 w 1587260"/>
                    <a:gd name="connsiteY1" fmla="*/ 543463 h 2406770"/>
                    <a:gd name="connsiteX2" fmla="*/ 0 w 1587260"/>
                    <a:gd name="connsiteY2" fmla="*/ 707365 h 2406770"/>
                    <a:gd name="connsiteX3" fmla="*/ 112143 w 1587260"/>
                    <a:gd name="connsiteY3" fmla="*/ 793629 h 2406770"/>
                    <a:gd name="connsiteX4" fmla="*/ 681486 w 1587260"/>
                    <a:gd name="connsiteY4" fmla="*/ 655606 h 2406770"/>
                    <a:gd name="connsiteX5" fmla="*/ 888520 w 1587260"/>
                    <a:gd name="connsiteY5" fmla="*/ 543463 h 2406770"/>
                    <a:gd name="connsiteX6" fmla="*/ 923025 w 1587260"/>
                    <a:gd name="connsiteY6" fmla="*/ 1138687 h 2406770"/>
                    <a:gd name="connsiteX7" fmla="*/ 690113 w 1587260"/>
                    <a:gd name="connsiteY7" fmla="*/ 2406768 h 2406770"/>
                    <a:gd name="connsiteX8" fmla="*/ 854015 w 1587260"/>
                    <a:gd name="connsiteY8" fmla="*/ 2406770 h 2406770"/>
                    <a:gd name="connsiteX9" fmla="*/ 1130061 w 1587260"/>
                    <a:gd name="connsiteY9" fmla="*/ 1414732 h 2406770"/>
                    <a:gd name="connsiteX10" fmla="*/ 1362973 w 1587260"/>
                    <a:gd name="connsiteY10" fmla="*/ 2372263 h 2406770"/>
                    <a:gd name="connsiteX11" fmla="*/ 1587260 w 1587260"/>
                    <a:gd name="connsiteY11" fmla="*/ 2398142 h 2406770"/>
                    <a:gd name="connsiteX12" fmla="*/ 1285336 w 1587260"/>
                    <a:gd name="connsiteY12" fmla="*/ 1043796 h 2406770"/>
                    <a:gd name="connsiteX13" fmla="*/ 1104181 w 1587260"/>
                    <a:gd name="connsiteY13" fmla="*/ 17252 h 2406770"/>
                    <a:gd name="connsiteX14" fmla="*/ 974784 w 1587260"/>
                    <a:gd name="connsiteY14" fmla="*/ 0 h 2406770"/>
                    <a:gd name="connsiteX0" fmla="*/ 974784 w 1587260"/>
                    <a:gd name="connsiteY0" fmla="*/ 0 h 2406770"/>
                    <a:gd name="connsiteX1" fmla="*/ 543463 w 1587260"/>
                    <a:gd name="connsiteY1" fmla="*/ 543463 h 2406770"/>
                    <a:gd name="connsiteX2" fmla="*/ 0 w 1587260"/>
                    <a:gd name="connsiteY2" fmla="*/ 707365 h 2406770"/>
                    <a:gd name="connsiteX3" fmla="*/ 112143 w 1587260"/>
                    <a:gd name="connsiteY3" fmla="*/ 793629 h 2406770"/>
                    <a:gd name="connsiteX4" fmla="*/ 681486 w 1587260"/>
                    <a:gd name="connsiteY4" fmla="*/ 655606 h 2406770"/>
                    <a:gd name="connsiteX5" fmla="*/ 888520 w 1587260"/>
                    <a:gd name="connsiteY5" fmla="*/ 543463 h 2406770"/>
                    <a:gd name="connsiteX6" fmla="*/ 923025 w 1587260"/>
                    <a:gd name="connsiteY6" fmla="*/ 1138687 h 2406770"/>
                    <a:gd name="connsiteX7" fmla="*/ 690113 w 1587260"/>
                    <a:gd name="connsiteY7" fmla="*/ 2406768 h 2406770"/>
                    <a:gd name="connsiteX8" fmla="*/ 854015 w 1587260"/>
                    <a:gd name="connsiteY8" fmla="*/ 2406770 h 2406770"/>
                    <a:gd name="connsiteX9" fmla="*/ 1130061 w 1587260"/>
                    <a:gd name="connsiteY9" fmla="*/ 1414732 h 2406770"/>
                    <a:gd name="connsiteX10" fmla="*/ 1362973 w 1587260"/>
                    <a:gd name="connsiteY10" fmla="*/ 2372263 h 2406770"/>
                    <a:gd name="connsiteX11" fmla="*/ 1587260 w 1587260"/>
                    <a:gd name="connsiteY11" fmla="*/ 2398142 h 2406770"/>
                    <a:gd name="connsiteX12" fmla="*/ 1285336 w 1587260"/>
                    <a:gd name="connsiteY12" fmla="*/ 1043796 h 2406770"/>
                    <a:gd name="connsiteX13" fmla="*/ 1104181 w 1587260"/>
                    <a:gd name="connsiteY13" fmla="*/ 17252 h 2406770"/>
                    <a:gd name="connsiteX14" fmla="*/ 974784 w 1587260"/>
                    <a:gd name="connsiteY14" fmla="*/ 0 h 2406770"/>
                    <a:gd name="connsiteX0" fmla="*/ 974784 w 1552754"/>
                    <a:gd name="connsiteY0" fmla="*/ 0 h 2406770"/>
                    <a:gd name="connsiteX1" fmla="*/ 543463 w 1552754"/>
                    <a:gd name="connsiteY1" fmla="*/ 543463 h 2406770"/>
                    <a:gd name="connsiteX2" fmla="*/ 0 w 1552754"/>
                    <a:gd name="connsiteY2" fmla="*/ 707365 h 2406770"/>
                    <a:gd name="connsiteX3" fmla="*/ 112143 w 1552754"/>
                    <a:gd name="connsiteY3" fmla="*/ 793629 h 2406770"/>
                    <a:gd name="connsiteX4" fmla="*/ 681486 w 1552754"/>
                    <a:gd name="connsiteY4" fmla="*/ 655606 h 2406770"/>
                    <a:gd name="connsiteX5" fmla="*/ 888520 w 1552754"/>
                    <a:gd name="connsiteY5" fmla="*/ 543463 h 2406770"/>
                    <a:gd name="connsiteX6" fmla="*/ 923025 w 1552754"/>
                    <a:gd name="connsiteY6" fmla="*/ 1138687 h 2406770"/>
                    <a:gd name="connsiteX7" fmla="*/ 690113 w 1552754"/>
                    <a:gd name="connsiteY7" fmla="*/ 2406768 h 2406770"/>
                    <a:gd name="connsiteX8" fmla="*/ 854015 w 1552754"/>
                    <a:gd name="connsiteY8" fmla="*/ 2406770 h 2406770"/>
                    <a:gd name="connsiteX9" fmla="*/ 1130061 w 1552754"/>
                    <a:gd name="connsiteY9" fmla="*/ 1414732 h 2406770"/>
                    <a:gd name="connsiteX10" fmla="*/ 1362973 w 1552754"/>
                    <a:gd name="connsiteY10" fmla="*/ 2372263 h 2406770"/>
                    <a:gd name="connsiteX11" fmla="*/ 1552754 w 1552754"/>
                    <a:gd name="connsiteY11" fmla="*/ 2380889 h 2406770"/>
                    <a:gd name="connsiteX12" fmla="*/ 1285336 w 1552754"/>
                    <a:gd name="connsiteY12" fmla="*/ 1043796 h 2406770"/>
                    <a:gd name="connsiteX13" fmla="*/ 1104181 w 1552754"/>
                    <a:gd name="connsiteY13" fmla="*/ 17252 h 2406770"/>
                    <a:gd name="connsiteX14" fmla="*/ 974784 w 1552754"/>
                    <a:gd name="connsiteY14" fmla="*/ 0 h 2406770"/>
                    <a:gd name="connsiteX0" fmla="*/ 974784 w 1552754"/>
                    <a:gd name="connsiteY0" fmla="*/ 0 h 2406770"/>
                    <a:gd name="connsiteX1" fmla="*/ 543463 w 1552754"/>
                    <a:gd name="connsiteY1" fmla="*/ 543463 h 2406770"/>
                    <a:gd name="connsiteX2" fmla="*/ 0 w 1552754"/>
                    <a:gd name="connsiteY2" fmla="*/ 707365 h 2406770"/>
                    <a:gd name="connsiteX3" fmla="*/ 112143 w 1552754"/>
                    <a:gd name="connsiteY3" fmla="*/ 793629 h 2406770"/>
                    <a:gd name="connsiteX4" fmla="*/ 681486 w 1552754"/>
                    <a:gd name="connsiteY4" fmla="*/ 655606 h 2406770"/>
                    <a:gd name="connsiteX5" fmla="*/ 888520 w 1552754"/>
                    <a:gd name="connsiteY5" fmla="*/ 543463 h 2406770"/>
                    <a:gd name="connsiteX6" fmla="*/ 923025 w 1552754"/>
                    <a:gd name="connsiteY6" fmla="*/ 1138687 h 2406770"/>
                    <a:gd name="connsiteX7" fmla="*/ 690113 w 1552754"/>
                    <a:gd name="connsiteY7" fmla="*/ 2406768 h 2406770"/>
                    <a:gd name="connsiteX8" fmla="*/ 854015 w 1552754"/>
                    <a:gd name="connsiteY8" fmla="*/ 2406770 h 2406770"/>
                    <a:gd name="connsiteX9" fmla="*/ 1130061 w 1552754"/>
                    <a:gd name="connsiteY9" fmla="*/ 1414732 h 2406770"/>
                    <a:gd name="connsiteX10" fmla="*/ 1362973 w 1552754"/>
                    <a:gd name="connsiteY10" fmla="*/ 2372263 h 2406770"/>
                    <a:gd name="connsiteX11" fmla="*/ 1552754 w 1552754"/>
                    <a:gd name="connsiteY11" fmla="*/ 2380889 h 2406770"/>
                    <a:gd name="connsiteX12" fmla="*/ 1104181 w 1552754"/>
                    <a:gd name="connsiteY12" fmla="*/ 17252 h 2406770"/>
                    <a:gd name="connsiteX13" fmla="*/ 974784 w 1552754"/>
                    <a:gd name="connsiteY13" fmla="*/ 0 h 2406770"/>
                    <a:gd name="connsiteX0" fmla="*/ 974784 w 1552754"/>
                    <a:gd name="connsiteY0" fmla="*/ 0 h 2406770"/>
                    <a:gd name="connsiteX1" fmla="*/ 543463 w 1552754"/>
                    <a:gd name="connsiteY1" fmla="*/ 543463 h 2406770"/>
                    <a:gd name="connsiteX2" fmla="*/ 0 w 1552754"/>
                    <a:gd name="connsiteY2" fmla="*/ 707365 h 2406770"/>
                    <a:gd name="connsiteX3" fmla="*/ 112143 w 1552754"/>
                    <a:gd name="connsiteY3" fmla="*/ 793629 h 2406770"/>
                    <a:gd name="connsiteX4" fmla="*/ 681486 w 1552754"/>
                    <a:gd name="connsiteY4" fmla="*/ 655606 h 2406770"/>
                    <a:gd name="connsiteX5" fmla="*/ 888520 w 1552754"/>
                    <a:gd name="connsiteY5" fmla="*/ 543463 h 2406770"/>
                    <a:gd name="connsiteX6" fmla="*/ 923025 w 1552754"/>
                    <a:gd name="connsiteY6" fmla="*/ 1138687 h 2406770"/>
                    <a:gd name="connsiteX7" fmla="*/ 690113 w 1552754"/>
                    <a:gd name="connsiteY7" fmla="*/ 2406768 h 2406770"/>
                    <a:gd name="connsiteX8" fmla="*/ 854015 w 1552754"/>
                    <a:gd name="connsiteY8" fmla="*/ 2406770 h 2406770"/>
                    <a:gd name="connsiteX9" fmla="*/ 1130061 w 1552754"/>
                    <a:gd name="connsiteY9" fmla="*/ 1414732 h 2406770"/>
                    <a:gd name="connsiteX10" fmla="*/ 1362973 w 1552754"/>
                    <a:gd name="connsiteY10" fmla="*/ 2372263 h 2406770"/>
                    <a:gd name="connsiteX11" fmla="*/ 1552754 w 1552754"/>
                    <a:gd name="connsiteY11" fmla="*/ 2380889 h 2406770"/>
                    <a:gd name="connsiteX12" fmla="*/ 1104181 w 1552754"/>
                    <a:gd name="connsiteY12" fmla="*/ 17252 h 2406770"/>
                    <a:gd name="connsiteX13" fmla="*/ 974784 w 1552754"/>
                    <a:gd name="connsiteY13" fmla="*/ 0 h 2406770"/>
                    <a:gd name="connsiteX0" fmla="*/ 974784 w 1552754"/>
                    <a:gd name="connsiteY0" fmla="*/ 51759 h 2458529"/>
                    <a:gd name="connsiteX1" fmla="*/ 543463 w 1552754"/>
                    <a:gd name="connsiteY1" fmla="*/ 595222 h 2458529"/>
                    <a:gd name="connsiteX2" fmla="*/ 0 w 1552754"/>
                    <a:gd name="connsiteY2" fmla="*/ 759124 h 2458529"/>
                    <a:gd name="connsiteX3" fmla="*/ 112143 w 1552754"/>
                    <a:gd name="connsiteY3" fmla="*/ 845388 h 2458529"/>
                    <a:gd name="connsiteX4" fmla="*/ 681486 w 1552754"/>
                    <a:gd name="connsiteY4" fmla="*/ 707365 h 2458529"/>
                    <a:gd name="connsiteX5" fmla="*/ 888520 w 1552754"/>
                    <a:gd name="connsiteY5" fmla="*/ 595222 h 2458529"/>
                    <a:gd name="connsiteX6" fmla="*/ 923025 w 1552754"/>
                    <a:gd name="connsiteY6" fmla="*/ 1190446 h 2458529"/>
                    <a:gd name="connsiteX7" fmla="*/ 690113 w 1552754"/>
                    <a:gd name="connsiteY7" fmla="*/ 2458527 h 2458529"/>
                    <a:gd name="connsiteX8" fmla="*/ 854015 w 1552754"/>
                    <a:gd name="connsiteY8" fmla="*/ 2458529 h 2458529"/>
                    <a:gd name="connsiteX9" fmla="*/ 1130061 w 1552754"/>
                    <a:gd name="connsiteY9" fmla="*/ 1466491 h 2458529"/>
                    <a:gd name="connsiteX10" fmla="*/ 1362973 w 1552754"/>
                    <a:gd name="connsiteY10" fmla="*/ 2424022 h 2458529"/>
                    <a:gd name="connsiteX11" fmla="*/ 1552754 w 1552754"/>
                    <a:gd name="connsiteY11" fmla="*/ 2432648 h 2458529"/>
                    <a:gd name="connsiteX12" fmla="*/ 1052422 w 1552754"/>
                    <a:gd name="connsiteY12" fmla="*/ 0 h 2458529"/>
                    <a:gd name="connsiteX13" fmla="*/ 974784 w 1552754"/>
                    <a:gd name="connsiteY13" fmla="*/ 51759 h 2458529"/>
                    <a:gd name="connsiteX0" fmla="*/ 974784 w 1552754"/>
                    <a:gd name="connsiteY0" fmla="*/ 8627 h 2415397"/>
                    <a:gd name="connsiteX1" fmla="*/ 543463 w 1552754"/>
                    <a:gd name="connsiteY1" fmla="*/ 552090 h 2415397"/>
                    <a:gd name="connsiteX2" fmla="*/ 0 w 1552754"/>
                    <a:gd name="connsiteY2" fmla="*/ 715992 h 2415397"/>
                    <a:gd name="connsiteX3" fmla="*/ 112143 w 1552754"/>
                    <a:gd name="connsiteY3" fmla="*/ 802256 h 2415397"/>
                    <a:gd name="connsiteX4" fmla="*/ 681486 w 1552754"/>
                    <a:gd name="connsiteY4" fmla="*/ 664233 h 2415397"/>
                    <a:gd name="connsiteX5" fmla="*/ 888520 w 1552754"/>
                    <a:gd name="connsiteY5" fmla="*/ 552090 h 2415397"/>
                    <a:gd name="connsiteX6" fmla="*/ 923025 w 1552754"/>
                    <a:gd name="connsiteY6" fmla="*/ 1147314 h 2415397"/>
                    <a:gd name="connsiteX7" fmla="*/ 690113 w 1552754"/>
                    <a:gd name="connsiteY7" fmla="*/ 2415395 h 2415397"/>
                    <a:gd name="connsiteX8" fmla="*/ 854015 w 1552754"/>
                    <a:gd name="connsiteY8" fmla="*/ 2415397 h 2415397"/>
                    <a:gd name="connsiteX9" fmla="*/ 1130061 w 1552754"/>
                    <a:gd name="connsiteY9" fmla="*/ 1423359 h 2415397"/>
                    <a:gd name="connsiteX10" fmla="*/ 1362973 w 1552754"/>
                    <a:gd name="connsiteY10" fmla="*/ 2380890 h 2415397"/>
                    <a:gd name="connsiteX11" fmla="*/ 1552754 w 1552754"/>
                    <a:gd name="connsiteY11" fmla="*/ 2389516 h 2415397"/>
                    <a:gd name="connsiteX12" fmla="*/ 1130060 w 1552754"/>
                    <a:gd name="connsiteY12" fmla="*/ 0 h 2415397"/>
                    <a:gd name="connsiteX13" fmla="*/ 974784 w 1552754"/>
                    <a:gd name="connsiteY13" fmla="*/ 8627 h 2415397"/>
                    <a:gd name="connsiteX0" fmla="*/ 974784 w 1552754"/>
                    <a:gd name="connsiteY0" fmla="*/ 8627 h 2415397"/>
                    <a:gd name="connsiteX1" fmla="*/ 543463 w 1552754"/>
                    <a:gd name="connsiteY1" fmla="*/ 552090 h 2415397"/>
                    <a:gd name="connsiteX2" fmla="*/ 0 w 1552754"/>
                    <a:gd name="connsiteY2" fmla="*/ 715992 h 2415397"/>
                    <a:gd name="connsiteX3" fmla="*/ 112143 w 1552754"/>
                    <a:gd name="connsiteY3" fmla="*/ 802256 h 2415397"/>
                    <a:gd name="connsiteX4" fmla="*/ 681486 w 1552754"/>
                    <a:gd name="connsiteY4" fmla="*/ 664233 h 2415397"/>
                    <a:gd name="connsiteX5" fmla="*/ 888520 w 1552754"/>
                    <a:gd name="connsiteY5" fmla="*/ 552090 h 2415397"/>
                    <a:gd name="connsiteX6" fmla="*/ 923025 w 1552754"/>
                    <a:gd name="connsiteY6" fmla="*/ 1147314 h 2415397"/>
                    <a:gd name="connsiteX7" fmla="*/ 690113 w 1552754"/>
                    <a:gd name="connsiteY7" fmla="*/ 2415395 h 2415397"/>
                    <a:gd name="connsiteX8" fmla="*/ 854015 w 1552754"/>
                    <a:gd name="connsiteY8" fmla="*/ 2415397 h 2415397"/>
                    <a:gd name="connsiteX9" fmla="*/ 1130061 w 1552754"/>
                    <a:gd name="connsiteY9" fmla="*/ 1423359 h 2415397"/>
                    <a:gd name="connsiteX10" fmla="*/ 1362973 w 1552754"/>
                    <a:gd name="connsiteY10" fmla="*/ 2380890 h 2415397"/>
                    <a:gd name="connsiteX11" fmla="*/ 1552754 w 1552754"/>
                    <a:gd name="connsiteY11" fmla="*/ 2389516 h 2415397"/>
                    <a:gd name="connsiteX12" fmla="*/ 1112807 w 1552754"/>
                    <a:gd name="connsiteY12" fmla="*/ 0 h 2415397"/>
                    <a:gd name="connsiteX13" fmla="*/ 974784 w 1552754"/>
                    <a:gd name="connsiteY13" fmla="*/ 8627 h 2415397"/>
                    <a:gd name="connsiteX0" fmla="*/ 974784 w 1552754"/>
                    <a:gd name="connsiteY0" fmla="*/ 8627 h 2432648"/>
                    <a:gd name="connsiteX1" fmla="*/ 543463 w 1552754"/>
                    <a:gd name="connsiteY1" fmla="*/ 552090 h 2432648"/>
                    <a:gd name="connsiteX2" fmla="*/ 0 w 1552754"/>
                    <a:gd name="connsiteY2" fmla="*/ 715992 h 2432648"/>
                    <a:gd name="connsiteX3" fmla="*/ 112143 w 1552754"/>
                    <a:gd name="connsiteY3" fmla="*/ 802256 h 2432648"/>
                    <a:gd name="connsiteX4" fmla="*/ 681486 w 1552754"/>
                    <a:gd name="connsiteY4" fmla="*/ 664233 h 2432648"/>
                    <a:gd name="connsiteX5" fmla="*/ 888520 w 1552754"/>
                    <a:gd name="connsiteY5" fmla="*/ 552090 h 2432648"/>
                    <a:gd name="connsiteX6" fmla="*/ 923025 w 1552754"/>
                    <a:gd name="connsiteY6" fmla="*/ 1147314 h 2432648"/>
                    <a:gd name="connsiteX7" fmla="*/ 690113 w 1552754"/>
                    <a:gd name="connsiteY7" fmla="*/ 2415395 h 2432648"/>
                    <a:gd name="connsiteX8" fmla="*/ 854015 w 1552754"/>
                    <a:gd name="connsiteY8" fmla="*/ 2415397 h 2432648"/>
                    <a:gd name="connsiteX9" fmla="*/ 1130061 w 1552754"/>
                    <a:gd name="connsiteY9" fmla="*/ 1423359 h 2432648"/>
                    <a:gd name="connsiteX10" fmla="*/ 1345720 w 1552754"/>
                    <a:gd name="connsiteY10" fmla="*/ 2432648 h 2432648"/>
                    <a:gd name="connsiteX11" fmla="*/ 1552754 w 1552754"/>
                    <a:gd name="connsiteY11" fmla="*/ 2389516 h 2432648"/>
                    <a:gd name="connsiteX12" fmla="*/ 1112807 w 1552754"/>
                    <a:gd name="connsiteY12" fmla="*/ 0 h 2432648"/>
                    <a:gd name="connsiteX13" fmla="*/ 974784 w 1552754"/>
                    <a:gd name="connsiteY13" fmla="*/ 8627 h 2432648"/>
                    <a:gd name="connsiteX0" fmla="*/ 974784 w 1483743"/>
                    <a:gd name="connsiteY0" fmla="*/ 8627 h 2432648"/>
                    <a:gd name="connsiteX1" fmla="*/ 543463 w 1483743"/>
                    <a:gd name="connsiteY1" fmla="*/ 552090 h 2432648"/>
                    <a:gd name="connsiteX2" fmla="*/ 0 w 1483743"/>
                    <a:gd name="connsiteY2" fmla="*/ 715992 h 2432648"/>
                    <a:gd name="connsiteX3" fmla="*/ 112143 w 1483743"/>
                    <a:gd name="connsiteY3" fmla="*/ 802256 h 2432648"/>
                    <a:gd name="connsiteX4" fmla="*/ 681486 w 1483743"/>
                    <a:gd name="connsiteY4" fmla="*/ 664233 h 2432648"/>
                    <a:gd name="connsiteX5" fmla="*/ 888520 w 1483743"/>
                    <a:gd name="connsiteY5" fmla="*/ 552090 h 2432648"/>
                    <a:gd name="connsiteX6" fmla="*/ 923025 w 1483743"/>
                    <a:gd name="connsiteY6" fmla="*/ 1147314 h 2432648"/>
                    <a:gd name="connsiteX7" fmla="*/ 690113 w 1483743"/>
                    <a:gd name="connsiteY7" fmla="*/ 2415395 h 2432648"/>
                    <a:gd name="connsiteX8" fmla="*/ 854015 w 1483743"/>
                    <a:gd name="connsiteY8" fmla="*/ 2415397 h 2432648"/>
                    <a:gd name="connsiteX9" fmla="*/ 1130061 w 1483743"/>
                    <a:gd name="connsiteY9" fmla="*/ 1423359 h 2432648"/>
                    <a:gd name="connsiteX10" fmla="*/ 1345720 w 1483743"/>
                    <a:gd name="connsiteY10" fmla="*/ 2432648 h 2432648"/>
                    <a:gd name="connsiteX11" fmla="*/ 1483743 w 1483743"/>
                    <a:gd name="connsiteY11" fmla="*/ 2424022 h 2432648"/>
                    <a:gd name="connsiteX12" fmla="*/ 1112807 w 1483743"/>
                    <a:gd name="connsiteY12" fmla="*/ 0 h 2432648"/>
                    <a:gd name="connsiteX13" fmla="*/ 974784 w 1483743"/>
                    <a:gd name="connsiteY13" fmla="*/ 8627 h 2432648"/>
                    <a:gd name="connsiteX0" fmla="*/ 974784 w 1483743"/>
                    <a:gd name="connsiteY0" fmla="*/ 0 h 2424021"/>
                    <a:gd name="connsiteX1" fmla="*/ 543463 w 1483743"/>
                    <a:gd name="connsiteY1" fmla="*/ 543463 h 2424021"/>
                    <a:gd name="connsiteX2" fmla="*/ 0 w 1483743"/>
                    <a:gd name="connsiteY2" fmla="*/ 707365 h 2424021"/>
                    <a:gd name="connsiteX3" fmla="*/ 112143 w 1483743"/>
                    <a:gd name="connsiteY3" fmla="*/ 793629 h 2424021"/>
                    <a:gd name="connsiteX4" fmla="*/ 681486 w 1483743"/>
                    <a:gd name="connsiteY4" fmla="*/ 655606 h 2424021"/>
                    <a:gd name="connsiteX5" fmla="*/ 888520 w 1483743"/>
                    <a:gd name="connsiteY5" fmla="*/ 543463 h 2424021"/>
                    <a:gd name="connsiteX6" fmla="*/ 923025 w 1483743"/>
                    <a:gd name="connsiteY6" fmla="*/ 1138687 h 2424021"/>
                    <a:gd name="connsiteX7" fmla="*/ 690113 w 1483743"/>
                    <a:gd name="connsiteY7" fmla="*/ 2406768 h 2424021"/>
                    <a:gd name="connsiteX8" fmla="*/ 854015 w 1483743"/>
                    <a:gd name="connsiteY8" fmla="*/ 2406770 h 2424021"/>
                    <a:gd name="connsiteX9" fmla="*/ 1130061 w 1483743"/>
                    <a:gd name="connsiteY9" fmla="*/ 1414732 h 2424021"/>
                    <a:gd name="connsiteX10" fmla="*/ 1345720 w 1483743"/>
                    <a:gd name="connsiteY10" fmla="*/ 2424021 h 2424021"/>
                    <a:gd name="connsiteX11" fmla="*/ 1483743 w 1483743"/>
                    <a:gd name="connsiteY11" fmla="*/ 2415395 h 2424021"/>
                    <a:gd name="connsiteX12" fmla="*/ 1086928 w 1483743"/>
                    <a:gd name="connsiteY12" fmla="*/ 51758 h 2424021"/>
                    <a:gd name="connsiteX13" fmla="*/ 974784 w 1483743"/>
                    <a:gd name="connsiteY13" fmla="*/ 0 h 2424021"/>
                    <a:gd name="connsiteX0" fmla="*/ 974784 w 1483743"/>
                    <a:gd name="connsiteY0" fmla="*/ 0 h 2380889"/>
                    <a:gd name="connsiteX1" fmla="*/ 543463 w 1483743"/>
                    <a:gd name="connsiteY1" fmla="*/ 500331 h 2380889"/>
                    <a:gd name="connsiteX2" fmla="*/ 0 w 1483743"/>
                    <a:gd name="connsiteY2" fmla="*/ 664233 h 2380889"/>
                    <a:gd name="connsiteX3" fmla="*/ 112143 w 1483743"/>
                    <a:gd name="connsiteY3" fmla="*/ 750497 h 2380889"/>
                    <a:gd name="connsiteX4" fmla="*/ 681486 w 1483743"/>
                    <a:gd name="connsiteY4" fmla="*/ 612474 h 2380889"/>
                    <a:gd name="connsiteX5" fmla="*/ 888520 w 1483743"/>
                    <a:gd name="connsiteY5" fmla="*/ 500331 h 2380889"/>
                    <a:gd name="connsiteX6" fmla="*/ 923025 w 1483743"/>
                    <a:gd name="connsiteY6" fmla="*/ 1095555 h 2380889"/>
                    <a:gd name="connsiteX7" fmla="*/ 690113 w 1483743"/>
                    <a:gd name="connsiteY7" fmla="*/ 2363636 h 2380889"/>
                    <a:gd name="connsiteX8" fmla="*/ 854015 w 1483743"/>
                    <a:gd name="connsiteY8" fmla="*/ 2363638 h 2380889"/>
                    <a:gd name="connsiteX9" fmla="*/ 1130061 w 1483743"/>
                    <a:gd name="connsiteY9" fmla="*/ 1371600 h 2380889"/>
                    <a:gd name="connsiteX10" fmla="*/ 1345720 w 1483743"/>
                    <a:gd name="connsiteY10" fmla="*/ 2380889 h 2380889"/>
                    <a:gd name="connsiteX11" fmla="*/ 1483743 w 1483743"/>
                    <a:gd name="connsiteY11" fmla="*/ 2372263 h 2380889"/>
                    <a:gd name="connsiteX12" fmla="*/ 1086928 w 1483743"/>
                    <a:gd name="connsiteY12" fmla="*/ 8626 h 2380889"/>
                    <a:gd name="connsiteX13" fmla="*/ 974784 w 1483743"/>
                    <a:gd name="connsiteY13" fmla="*/ 0 h 2380889"/>
                    <a:gd name="connsiteX0" fmla="*/ 974784 w 1483743"/>
                    <a:gd name="connsiteY0" fmla="*/ 0 h 2380889"/>
                    <a:gd name="connsiteX1" fmla="*/ 655606 w 1483743"/>
                    <a:gd name="connsiteY1" fmla="*/ 474452 h 2380889"/>
                    <a:gd name="connsiteX2" fmla="*/ 0 w 1483743"/>
                    <a:gd name="connsiteY2" fmla="*/ 664233 h 2380889"/>
                    <a:gd name="connsiteX3" fmla="*/ 112143 w 1483743"/>
                    <a:gd name="connsiteY3" fmla="*/ 750497 h 2380889"/>
                    <a:gd name="connsiteX4" fmla="*/ 681486 w 1483743"/>
                    <a:gd name="connsiteY4" fmla="*/ 612474 h 2380889"/>
                    <a:gd name="connsiteX5" fmla="*/ 888520 w 1483743"/>
                    <a:gd name="connsiteY5" fmla="*/ 500331 h 2380889"/>
                    <a:gd name="connsiteX6" fmla="*/ 923025 w 1483743"/>
                    <a:gd name="connsiteY6" fmla="*/ 1095555 h 2380889"/>
                    <a:gd name="connsiteX7" fmla="*/ 690113 w 1483743"/>
                    <a:gd name="connsiteY7" fmla="*/ 2363636 h 2380889"/>
                    <a:gd name="connsiteX8" fmla="*/ 854015 w 1483743"/>
                    <a:gd name="connsiteY8" fmla="*/ 2363638 h 2380889"/>
                    <a:gd name="connsiteX9" fmla="*/ 1130061 w 1483743"/>
                    <a:gd name="connsiteY9" fmla="*/ 1371600 h 2380889"/>
                    <a:gd name="connsiteX10" fmla="*/ 1345720 w 1483743"/>
                    <a:gd name="connsiteY10" fmla="*/ 2380889 h 2380889"/>
                    <a:gd name="connsiteX11" fmla="*/ 1483743 w 1483743"/>
                    <a:gd name="connsiteY11" fmla="*/ 2372263 h 2380889"/>
                    <a:gd name="connsiteX12" fmla="*/ 1086928 w 1483743"/>
                    <a:gd name="connsiteY12" fmla="*/ 8626 h 2380889"/>
                    <a:gd name="connsiteX13" fmla="*/ 974784 w 1483743"/>
                    <a:gd name="connsiteY13" fmla="*/ 0 h 2380889"/>
                    <a:gd name="connsiteX0" fmla="*/ 974784 w 1483743"/>
                    <a:gd name="connsiteY0" fmla="*/ 0 h 2380889"/>
                    <a:gd name="connsiteX1" fmla="*/ 655606 w 1483743"/>
                    <a:gd name="connsiteY1" fmla="*/ 474452 h 2380889"/>
                    <a:gd name="connsiteX2" fmla="*/ 77638 w 1483743"/>
                    <a:gd name="connsiteY2" fmla="*/ 638354 h 2380889"/>
                    <a:gd name="connsiteX3" fmla="*/ 0 w 1483743"/>
                    <a:gd name="connsiteY3" fmla="*/ 664233 h 2380889"/>
                    <a:gd name="connsiteX4" fmla="*/ 112143 w 1483743"/>
                    <a:gd name="connsiteY4" fmla="*/ 750497 h 2380889"/>
                    <a:gd name="connsiteX5" fmla="*/ 681486 w 1483743"/>
                    <a:gd name="connsiteY5" fmla="*/ 612474 h 2380889"/>
                    <a:gd name="connsiteX6" fmla="*/ 888520 w 1483743"/>
                    <a:gd name="connsiteY6" fmla="*/ 500331 h 2380889"/>
                    <a:gd name="connsiteX7" fmla="*/ 923025 w 1483743"/>
                    <a:gd name="connsiteY7" fmla="*/ 1095555 h 2380889"/>
                    <a:gd name="connsiteX8" fmla="*/ 690113 w 1483743"/>
                    <a:gd name="connsiteY8" fmla="*/ 2363636 h 2380889"/>
                    <a:gd name="connsiteX9" fmla="*/ 854015 w 1483743"/>
                    <a:gd name="connsiteY9" fmla="*/ 2363638 h 2380889"/>
                    <a:gd name="connsiteX10" fmla="*/ 1130061 w 1483743"/>
                    <a:gd name="connsiteY10" fmla="*/ 1371600 h 2380889"/>
                    <a:gd name="connsiteX11" fmla="*/ 1345720 w 1483743"/>
                    <a:gd name="connsiteY11" fmla="*/ 2380889 h 2380889"/>
                    <a:gd name="connsiteX12" fmla="*/ 1483743 w 1483743"/>
                    <a:gd name="connsiteY12" fmla="*/ 2372263 h 2380889"/>
                    <a:gd name="connsiteX13" fmla="*/ 1086928 w 1483743"/>
                    <a:gd name="connsiteY13" fmla="*/ 8626 h 2380889"/>
                    <a:gd name="connsiteX14" fmla="*/ 974784 w 1483743"/>
                    <a:gd name="connsiteY14" fmla="*/ 0 h 2380889"/>
                    <a:gd name="connsiteX0" fmla="*/ 974784 w 1483743"/>
                    <a:gd name="connsiteY0" fmla="*/ 0 h 2380889"/>
                    <a:gd name="connsiteX1" fmla="*/ 655606 w 1483743"/>
                    <a:gd name="connsiteY1" fmla="*/ 474452 h 2380889"/>
                    <a:gd name="connsiteX2" fmla="*/ 77638 w 1483743"/>
                    <a:gd name="connsiteY2" fmla="*/ 638354 h 2380889"/>
                    <a:gd name="connsiteX3" fmla="*/ 0 w 1483743"/>
                    <a:gd name="connsiteY3" fmla="*/ 664233 h 2380889"/>
                    <a:gd name="connsiteX4" fmla="*/ 112143 w 1483743"/>
                    <a:gd name="connsiteY4" fmla="*/ 750497 h 2380889"/>
                    <a:gd name="connsiteX5" fmla="*/ 681486 w 1483743"/>
                    <a:gd name="connsiteY5" fmla="*/ 612474 h 2380889"/>
                    <a:gd name="connsiteX6" fmla="*/ 888520 w 1483743"/>
                    <a:gd name="connsiteY6" fmla="*/ 500331 h 2380889"/>
                    <a:gd name="connsiteX7" fmla="*/ 923025 w 1483743"/>
                    <a:gd name="connsiteY7" fmla="*/ 1095555 h 2380889"/>
                    <a:gd name="connsiteX8" fmla="*/ 690113 w 1483743"/>
                    <a:gd name="connsiteY8" fmla="*/ 2363636 h 2380889"/>
                    <a:gd name="connsiteX9" fmla="*/ 854015 w 1483743"/>
                    <a:gd name="connsiteY9" fmla="*/ 2363638 h 2380889"/>
                    <a:gd name="connsiteX10" fmla="*/ 1130061 w 1483743"/>
                    <a:gd name="connsiteY10" fmla="*/ 1371600 h 2380889"/>
                    <a:gd name="connsiteX11" fmla="*/ 1345720 w 1483743"/>
                    <a:gd name="connsiteY11" fmla="*/ 2380889 h 2380889"/>
                    <a:gd name="connsiteX12" fmla="*/ 1483743 w 1483743"/>
                    <a:gd name="connsiteY12" fmla="*/ 2372263 h 2380889"/>
                    <a:gd name="connsiteX13" fmla="*/ 1086928 w 1483743"/>
                    <a:gd name="connsiteY13" fmla="*/ 8626 h 2380889"/>
                    <a:gd name="connsiteX14" fmla="*/ 974784 w 1483743"/>
                    <a:gd name="connsiteY14" fmla="*/ 0 h 2380889"/>
                    <a:gd name="connsiteX0" fmla="*/ 974784 w 1483743"/>
                    <a:gd name="connsiteY0" fmla="*/ 0 h 2380889"/>
                    <a:gd name="connsiteX1" fmla="*/ 577968 w 1483743"/>
                    <a:gd name="connsiteY1" fmla="*/ 431320 h 2380889"/>
                    <a:gd name="connsiteX2" fmla="*/ 77638 w 1483743"/>
                    <a:gd name="connsiteY2" fmla="*/ 638354 h 2380889"/>
                    <a:gd name="connsiteX3" fmla="*/ 0 w 1483743"/>
                    <a:gd name="connsiteY3" fmla="*/ 664233 h 2380889"/>
                    <a:gd name="connsiteX4" fmla="*/ 112143 w 1483743"/>
                    <a:gd name="connsiteY4" fmla="*/ 750497 h 2380889"/>
                    <a:gd name="connsiteX5" fmla="*/ 681486 w 1483743"/>
                    <a:gd name="connsiteY5" fmla="*/ 612474 h 2380889"/>
                    <a:gd name="connsiteX6" fmla="*/ 888520 w 1483743"/>
                    <a:gd name="connsiteY6" fmla="*/ 500331 h 2380889"/>
                    <a:gd name="connsiteX7" fmla="*/ 923025 w 1483743"/>
                    <a:gd name="connsiteY7" fmla="*/ 1095555 h 2380889"/>
                    <a:gd name="connsiteX8" fmla="*/ 690113 w 1483743"/>
                    <a:gd name="connsiteY8" fmla="*/ 2363636 h 2380889"/>
                    <a:gd name="connsiteX9" fmla="*/ 854015 w 1483743"/>
                    <a:gd name="connsiteY9" fmla="*/ 2363638 h 2380889"/>
                    <a:gd name="connsiteX10" fmla="*/ 1130061 w 1483743"/>
                    <a:gd name="connsiteY10" fmla="*/ 1371600 h 2380889"/>
                    <a:gd name="connsiteX11" fmla="*/ 1345720 w 1483743"/>
                    <a:gd name="connsiteY11" fmla="*/ 2380889 h 2380889"/>
                    <a:gd name="connsiteX12" fmla="*/ 1483743 w 1483743"/>
                    <a:gd name="connsiteY12" fmla="*/ 2372263 h 2380889"/>
                    <a:gd name="connsiteX13" fmla="*/ 1086928 w 1483743"/>
                    <a:gd name="connsiteY13" fmla="*/ 8626 h 2380889"/>
                    <a:gd name="connsiteX14" fmla="*/ 974784 w 1483743"/>
                    <a:gd name="connsiteY14" fmla="*/ 0 h 2380889"/>
                    <a:gd name="connsiteX0" fmla="*/ 974784 w 1483743"/>
                    <a:gd name="connsiteY0" fmla="*/ 0 h 2380889"/>
                    <a:gd name="connsiteX1" fmla="*/ 577968 w 1483743"/>
                    <a:gd name="connsiteY1" fmla="*/ 431320 h 2380889"/>
                    <a:gd name="connsiteX2" fmla="*/ 0 w 1483743"/>
                    <a:gd name="connsiteY2" fmla="*/ 664233 h 2380889"/>
                    <a:gd name="connsiteX3" fmla="*/ 112143 w 1483743"/>
                    <a:gd name="connsiteY3" fmla="*/ 750497 h 2380889"/>
                    <a:gd name="connsiteX4" fmla="*/ 681486 w 1483743"/>
                    <a:gd name="connsiteY4" fmla="*/ 612474 h 2380889"/>
                    <a:gd name="connsiteX5" fmla="*/ 888520 w 1483743"/>
                    <a:gd name="connsiteY5" fmla="*/ 500331 h 2380889"/>
                    <a:gd name="connsiteX6" fmla="*/ 923025 w 1483743"/>
                    <a:gd name="connsiteY6" fmla="*/ 1095555 h 2380889"/>
                    <a:gd name="connsiteX7" fmla="*/ 690113 w 1483743"/>
                    <a:gd name="connsiteY7" fmla="*/ 2363636 h 2380889"/>
                    <a:gd name="connsiteX8" fmla="*/ 854015 w 1483743"/>
                    <a:gd name="connsiteY8" fmla="*/ 2363638 h 2380889"/>
                    <a:gd name="connsiteX9" fmla="*/ 1130061 w 1483743"/>
                    <a:gd name="connsiteY9" fmla="*/ 1371600 h 2380889"/>
                    <a:gd name="connsiteX10" fmla="*/ 1345720 w 1483743"/>
                    <a:gd name="connsiteY10" fmla="*/ 2380889 h 2380889"/>
                    <a:gd name="connsiteX11" fmla="*/ 1483743 w 1483743"/>
                    <a:gd name="connsiteY11" fmla="*/ 2372263 h 2380889"/>
                    <a:gd name="connsiteX12" fmla="*/ 1086928 w 1483743"/>
                    <a:gd name="connsiteY12" fmla="*/ 8626 h 2380889"/>
                    <a:gd name="connsiteX13" fmla="*/ 974784 w 1483743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52423 w 1406105"/>
                    <a:gd name="connsiteY9" fmla="*/ 1371600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52423 w 1406105"/>
                    <a:gd name="connsiteY9" fmla="*/ 1371600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52423 w 1406105"/>
                    <a:gd name="connsiteY9" fmla="*/ 1371600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52423 w 1406105"/>
                    <a:gd name="connsiteY9" fmla="*/ 1371600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17917 w 1406105"/>
                    <a:gd name="connsiteY9" fmla="*/ 1328468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17917 w 1406105"/>
                    <a:gd name="connsiteY9" fmla="*/ 1328468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17917 w 1406105"/>
                    <a:gd name="connsiteY9" fmla="*/ 1328468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17917 w 1406105"/>
                    <a:gd name="connsiteY9" fmla="*/ 1328468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17917 w 1406105"/>
                    <a:gd name="connsiteY9" fmla="*/ 1328468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17917 w 1406105"/>
                    <a:gd name="connsiteY9" fmla="*/ 1328468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62641 w 1371600"/>
                    <a:gd name="connsiteY0" fmla="*/ 0 h 2380889"/>
                    <a:gd name="connsiteX1" fmla="*/ 465825 w 1371600"/>
                    <a:gd name="connsiteY1" fmla="*/ 431320 h 2380889"/>
                    <a:gd name="connsiteX2" fmla="*/ 319178 w 1371600"/>
                    <a:gd name="connsiteY2" fmla="*/ 560717 h 2380889"/>
                    <a:gd name="connsiteX3" fmla="*/ 0 w 1371600"/>
                    <a:gd name="connsiteY3" fmla="*/ 750497 h 2380889"/>
                    <a:gd name="connsiteX4" fmla="*/ 569343 w 1371600"/>
                    <a:gd name="connsiteY4" fmla="*/ 612474 h 2380889"/>
                    <a:gd name="connsiteX5" fmla="*/ 776377 w 1371600"/>
                    <a:gd name="connsiteY5" fmla="*/ 500331 h 2380889"/>
                    <a:gd name="connsiteX6" fmla="*/ 810882 w 1371600"/>
                    <a:gd name="connsiteY6" fmla="*/ 1095555 h 2380889"/>
                    <a:gd name="connsiteX7" fmla="*/ 577970 w 1371600"/>
                    <a:gd name="connsiteY7" fmla="*/ 2363636 h 2380889"/>
                    <a:gd name="connsiteX8" fmla="*/ 741872 w 1371600"/>
                    <a:gd name="connsiteY8" fmla="*/ 2363638 h 2380889"/>
                    <a:gd name="connsiteX9" fmla="*/ 983412 w 1371600"/>
                    <a:gd name="connsiteY9" fmla="*/ 1328468 h 2380889"/>
                    <a:gd name="connsiteX10" fmla="*/ 1233577 w 1371600"/>
                    <a:gd name="connsiteY10" fmla="*/ 2380889 h 2380889"/>
                    <a:gd name="connsiteX11" fmla="*/ 1371600 w 1371600"/>
                    <a:gd name="connsiteY11" fmla="*/ 2372263 h 2380889"/>
                    <a:gd name="connsiteX12" fmla="*/ 974785 w 1371600"/>
                    <a:gd name="connsiteY12" fmla="*/ 8626 h 2380889"/>
                    <a:gd name="connsiteX13" fmla="*/ 862641 w 1371600"/>
                    <a:gd name="connsiteY13" fmla="*/ 0 h 2380889"/>
                    <a:gd name="connsiteX0" fmla="*/ 862641 w 1371600"/>
                    <a:gd name="connsiteY0" fmla="*/ 0 h 2380889"/>
                    <a:gd name="connsiteX1" fmla="*/ 465825 w 1371600"/>
                    <a:gd name="connsiteY1" fmla="*/ 431320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77969 w 1371600"/>
                    <a:gd name="connsiteY1" fmla="*/ 483078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95223 w 1371600"/>
                    <a:gd name="connsiteY6" fmla="*/ 2346384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95223 w 1371600"/>
                    <a:gd name="connsiteY6" fmla="*/ 2346384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603849 w 1371600"/>
                    <a:gd name="connsiteY6" fmla="*/ 2355010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591783 w 1371600"/>
                    <a:gd name="connsiteY3" fmla="*/ 646133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32475 w 1371600"/>
                    <a:gd name="connsiteY4" fmla="*/ 472282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32475 w 1371600"/>
                    <a:gd name="connsiteY4" fmla="*/ 472282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32475 w 1371600"/>
                    <a:gd name="connsiteY4" fmla="*/ 472282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10035 w 1371600"/>
                    <a:gd name="connsiteY4" fmla="*/ 483502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10035 w 1371600"/>
                    <a:gd name="connsiteY4" fmla="*/ 483502 h 2380889"/>
                    <a:gd name="connsiteX5" fmla="*/ 810882 w 1371600"/>
                    <a:gd name="connsiteY5" fmla="*/ 1095555 h 2380889"/>
                    <a:gd name="connsiteX6" fmla="*/ 606019 w 1371600"/>
                    <a:gd name="connsiteY6" fmla="*/ 2380465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6078"/>
                    <a:gd name="connsiteX1" fmla="*/ 542617 w 1371600"/>
                    <a:gd name="connsiteY1" fmla="*/ 479639 h 2386078"/>
                    <a:gd name="connsiteX2" fmla="*/ 0 w 1371600"/>
                    <a:gd name="connsiteY2" fmla="*/ 750497 h 2386078"/>
                    <a:gd name="connsiteX3" fmla="*/ 619833 w 1371600"/>
                    <a:gd name="connsiteY3" fmla="*/ 612474 h 2386078"/>
                    <a:gd name="connsiteX4" fmla="*/ 810035 w 1371600"/>
                    <a:gd name="connsiteY4" fmla="*/ 483502 h 2386078"/>
                    <a:gd name="connsiteX5" fmla="*/ 810882 w 1371600"/>
                    <a:gd name="connsiteY5" fmla="*/ 1095555 h 2386078"/>
                    <a:gd name="connsiteX6" fmla="*/ 606019 w 1371600"/>
                    <a:gd name="connsiteY6" fmla="*/ 2380465 h 2386078"/>
                    <a:gd name="connsiteX7" fmla="*/ 741872 w 1371600"/>
                    <a:gd name="connsiteY7" fmla="*/ 2386078 h 2386078"/>
                    <a:gd name="connsiteX8" fmla="*/ 1026544 w 1371600"/>
                    <a:gd name="connsiteY8" fmla="*/ 1345720 h 2386078"/>
                    <a:gd name="connsiteX9" fmla="*/ 1233577 w 1371600"/>
                    <a:gd name="connsiteY9" fmla="*/ 2380889 h 2386078"/>
                    <a:gd name="connsiteX10" fmla="*/ 1371600 w 1371600"/>
                    <a:gd name="connsiteY10" fmla="*/ 2372263 h 2386078"/>
                    <a:gd name="connsiteX11" fmla="*/ 974785 w 1371600"/>
                    <a:gd name="connsiteY11" fmla="*/ 8626 h 2386078"/>
                    <a:gd name="connsiteX12" fmla="*/ 862641 w 1371600"/>
                    <a:gd name="connsiteY12" fmla="*/ 0 h 2386078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10035 w 1371600"/>
                    <a:gd name="connsiteY4" fmla="*/ 483502 h 2380889"/>
                    <a:gd name="connsiteX5" fmla="*/ 810882 w 1371600"/>
                    <a:gd name="connsiteY5" fmla="*/ 1095555 h 2380889"/>
                    <a:gd name="connsiteX6" fmla="*/ 606019 w 1371600"/>
                    <a:gd name="connsiteY6" fmla="*/ 2380465 h 2380889"/>
                    <a:gd name="connsiteX7" fmla="*/ 747482 w 1371600"/>
                    <a:gd name="connsiteY7" fmla="*/ 238046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10035 w 1371600"/>
                    <a:gd name="connsiteY4" fmla="*/ 483502 h 2380889"/>
                    <a:gd name="connsiteX5" fmla="*/ 810882 w 1371600"/>
                    <a:gd name="connsiteY5" fmla="*/ 1095555 h 2380889"/>
                    <a:gd name="connsiteX6" fmla="*/ 606019 w 1371600"/>
                    <a:gd name="connsiteY6" fmla="*/ 2380465 h 2380889"/>
                    <a:gd name="connsiteX7" fmla="*/ 747482 w 1371600"/>
                    <a:gd name="connsiteY7" fmla="*/ 238046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10035 w 1371600"/>
                    <a:gd name="connsiteY4" fmla="*/ 483502 h 2380889"/>
                    <a:gd name="connsiteX5" fmla="*/ 810882 w 1371600"/>
                    <a:gd name="connsiteY5" fmla="*/ 1095555 h 2380889"/>
                    <a:gd name="connsiteX6" fmla="*/ 606019 w 1371600"/>
                    <a:gd name="connsiteY6" fmla="*/ 2380465 h 2380889"/>
                    <a:gd name="connsiteX7" fmla="*/ 747482 w 1371600"/>
                    <a:gd name="connsiteY7" fmla="*/ 238046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7210"/>
                    <a:gd name="connsiteY0" fmla="*/ 0 h 2380889"/>
                    <a:gd name="connsiteX1" fmla="*/ 542617 w 1377210"/>
                    <a:gd name="connsiteY1" fmla="*/ 479639 h 2380889"/>
                    <a:gd name="connsiteX2" fmla="*/ 0 w 1377210"/>
                    <a:gd name="connsiteY2" fmla="*/ 750497 h 2380889"/>
                    <a:gd name="connsiteX3" fmla="*/ 619833 w 1377210"/>
                    <a:gd name="connsiteY3" fmla="*/ 612474 h 2380889"/>
                    <a:gd name="connsiteX4" fmla="*/ 810035 w 1377210"/>
                    <a:gd name="connsiteY4" fmla="*/ 483502 h 2380889"/>
                    <a:gd name="connsiteX5" fmla="*/ 810882 w 1377210"/>
                    <a:gd name="connsiteY5" fmla="*/ 1095555 h 2380889"/>
                    <a:gd name="connsiteX6" fmla="*/ 606019 w 1377210"/>
                    <a:gd name="connsiteY6" fmla="*/ 2380465 h 2380889"/>
                    <a:gd name="connsiteX7" fmla="*/ 747482 w 1377210"/>
                    <a:gd name="connsiteY7" fmla="*/ 2380468 h 2380889"/>
                    <a:gd name="connsiteX8" fmla="*/ 1026544 w 1377210"/>
                    <a:gd name="connsiteY8" fmla="*/ 1345720 h 2380889"/>
                    <a:gd name="connsiteX9" fmla="*/ 1233577 w 1377210"/>
                    <a:gd name="connsiteY9" fmla="*/ 2380889 h 2380889"/>
                    <a:gd name="connsiteX10" fmla="*/ 1377210 w 1377210"/>
                    <a:gd name="connsiteY10" fmla="*/ 2377873 h 2380889"/>
                    <a:gd name="connsiteX11" fmla="*/ 974785 w 1377210"/>
                    <a:gd name="connsiteY11" fmla="*/ 8626 h 2380889"/>
                    <a:gd name="connsiteX12" fmla="*/ 862641 w 1377210"/>
                    <a:gd name="connsiteY12" fmla="*/ 0 h 2380889"/>
                    <a:gd name="connsiteX0" fmla="*/ 862641 w 1377210"/>
                    <a:gd name="connsiteY0" fmla="*/ 0 h 2380889"/>
                    <a:gd name="connsiteX1" fmla="*/ 542617 w 1377210"/>
                    <a:gd name="connsiteY1" fmla="*/ 479639 h 2380889"/>
                    <a:gd name="connsiteX2" fmla="*/ 165490 w 1377210"/>
                    <a:gd name="connsiteY2" fmla="*/ 658782 h 2380889"/>
                    <a:gd name="connsiteX3" fmla="*/ 0 w 1377210"/>
                    <a:gd name="connsiteY3" fmla="*/ 750497 h 2380889"/>
                    <a:gd name="connsiteX4" fmla="*/ 619833 w 1377210"/>
                    <a:gd name="connsiteY4" fmla="*/ 612474 h 2380889"/>
                    <a:gd name="connsiteX5" fmla="*/ 810035 w 1377210"/>
                    <a:gd name="connsiteY5" fmla="*/ 483502 h 2380889"/>
                    <a:gd name="connsiteX6" fmla="*/ 810882 w 1377210"/>
                    <a:gd name="connsiteY6" fmla="*/ 1095555 h 2380889"/>
                    <a:gd name="connsiteX7" fmla="*/ 606019 w 1377210"/>
                    <a:gd name="connsiteY7" fmla="*/ 2380465 h 2380889"/>
                    <a:gd name="connsiteX8" fmla="*/ 747482 w 1377210"/>
                    <a:gd name="connsiteY8" fmla="*/ 2380468 h 2380889"/>
                    <a:gd name="connsiteX9" fmla="*/ 1026544 w 1377210"/>
                    <a:gd name="connsiteY9" fmla="*/ 1345720 h 2380889"/>
                    <a:gd name="connsiteX10" fmla="*/ 1233577 w 1377210"/>
                    <a:gd name="connsiteY10" fmla="*/ 2380889 h 2380889"/>
                    <a:gd name="connsiteX11" fmla="*/ 1377210 w 1377210"/>
                    <a:gd name="connsiteY11" fmla="*/ 2377873 h 2380889"/>
                    <a:gd name="connsiteX12" fmla="*/ 974785 w 1377210"/>
                    <a:gd name="connsiteY12" fmla="*/ 8626 h 2380889"/>
                    <a:gd name="connsiteX13" fmla="*/ 862641 w 1377210"/>
                    <a:gd name="connsiteY13" fmla="*/ 0 h 2380889"/>
                    <a:gd name="connsiteX0" fmla="*/ 862641 w 1377210"/>
                    <a:gd name="connsiteY0" fmla="*/ 0 h 2380889"/>
                    <a:gd name="connsiteX1" fmla="*/ 542617 w 1377210"/>
                    <a:gd name="connsiteY1" fmla="*/ 479639 h 2380889"/>
                    <a:gd name="connsiteX2" fmla="*/ 47684 w 1377210"/>
                    <a:gd name="connsiteY2" fmla="*/ 670001 h 2380889"/>
                    <a:gd name="connsiteX3" fmla="*/ 0 w 1377210"/>
                    <a:gd name="connsiteY3" fmla="*/ 750497 h 2380889"/>
                    <a:gd name="connsiteX4" fmla="*/ 619833 w 1377210"/>
                    <a:gd name="connsiteY4" fmla="*/ 612474 h 2380889"/>
                    <a:gd name="connsiteX5" fmla="*/ 810035 w 1377210"/>
                    <a:gd name="connsiteY5" fmla="*/ 483502 h 2380889"/>
                    <a:gd name="connsiteX6" fmla="*/ 810882 w 1377210"/>
                    <a:gd name="connsiteY6" fmla="*/ 1095555 h 2380889"/>
                    <a:gd name="connsiteX7" fmla="*/ 606019 w 1377210"/>
                    <a:gd name="connsiteY7" fmla="*/ 2380465 h 2380889"/>
                    <a:gd name="connsiteX8" fmla="*/ 747482 w 1377210"/>
                    <a:gd name="connsiteY8" fmla="*/ 2380468 h 2380889"/>
                    <a:gd name="connsiteX9" fmla="*/ 1026544 w 1377210"/>
                    <a:gd name="connsiteY9" fmla="*/ 1345720 h 2380889"/>
                    <a:gd name="connsiteX10" fmla="*/ 1233577 w 1377210"/>
                    <a:gd name="connsiteY10" fmla="*/ 2380889 h 2380889"/>
                    <a:gd name="connsiteX11" fmla="*/ 1377210 w 1377210"/>
                    <a:gd name="connsiteY11" fmla="*/ 2377873 h 2380889"/>
                    <a:gd name="connsiteX12" fmla="*/ 974785 w 1377210"/>
                    <a:gd name="connsiteY12" fmla="*/ 8626 h 2380889"/>
                    <a:gd name="connsiteX13" fmla="*/ 862641 w 1377210"/>
                    <a:gd name="connsiteY13" fmla="*/ 0 h 2380889"/>
                    <a:gd name="connsiteX0" fmla="*/ 814957 w 1329526"/>
                    <a:gd name="connsiteY0" fmla="*/ 0 h 2380889"/>
                    <a:gd name="connsiteX1" fmla="*/ 494933 w 1329526"/>
                    <a:gd name="connsiteY1" fmla="*/ 479639 h 2380889"/>
                    <a:gd name="connsiteX2" fmla="*/ 0 w 1329526"/>
                    <a:gd name="connsiteY2" fmla="*/ 670001 h 2380889"/>
                    <a:gd name="connsiteX3" fmla="*/ 30854 w 1329526"/>
                    <a:gd name="connsiteY3" fmla="*/ 744887 h 2380889"/>
                    <a:gd name="connsiteX4" fmla="*/ 572149 w 1329526"/>
                    <a:gd name="connsiteY4" fmla="*/ 612474 h 2380889"/>
                    <a:gd name="connsiteX5" fmla="*/ 762351 w 1329526"/>
                    <a:gd name="connsiteY5" fmla="*/ 483502 h 2380889"/>
                    <a:gd name="connsiteX6" fmla="*/ 763198 w 1329526"/>
                    <a:gd name="connsiteY6" fmla="*/ 1095555 h 2380889"/>
                    <a:gd name="connsiteX7" fmla="*/ 558335 w 1329526"/>
                    <a:gd name="connsiteY7" fmla="*/ 2380465 h 2380889"/>
                    <a:gd name="connsiteX8" fmla="*/ 699798 w 1329526"/>
                    <a:gd name="connsiteY8" fmla="*/ 2380468 h 2380889"/>
                    <a:gd name="connsiteX9" fmla="*/ 978860 w 1329526"/>
                    <a:gd name="connsiteY9" fmla="*/ 1345720 h 2380889"/>
                    <a:gd name="connsiteX10" fmla="*/ 1185893 w 1329526"/>
                    <a:gd name="connsiteY10" fmla="*/ 2380889 h 2380889"/>
                    <a:gd name="connsiteX11" fmla="*/ 1329526 w 1329526"/>
                    <a:gd name="connsiteY11" fmla="*/ 2377873 h 2380889"/>
                    <a:gd name="connsiteX12" fmla="*/ 927101 w 1329526"/>
                    <a:gd name="connsiteY12" fmla="*/ 8626 h 2380889"/>
                    <a:gd name="connsiteX13" fmla="*/ 814957 w 1329526"/>
                    <a:gd name="connsiteY13" fmla="*/ 0 h 2380889"/>
                    <a:gd name="connsiteX0" fmla="*/ 814957 w 1329526"/>
                    <a:gd name="connsiteY0" fmla="*/ 0 h 2380889"/>
                    <a:gd name="connsiteX1" fmla="*/ 494933 w 1329526"/>
                    <a:gd name="connsiteY1" fmla="*/ 479639 h 2380889"/>
                    <a:gd name="connsiteX2" fmla="*/ 0 w 1329526"/>
                    <a:gd name="connsiteY2" fmla="*/ 670001 h 2380889"/>
                    <a:gd name="connsiteX3" fmla="*/ 30854 w 1329526"/>
                    <a:gd name="connsiteY3" fmla="*/ 744887 h 2380889"/>
                    <a:gd name="connsiteX4" fmla="*/ 572149 w 1329526"/>
                    <a:gd name="connsiteY4" fmla="*/ 612474 h 2380889"/>
                    <a:gd name="connsiteX5" fmla="*/ 762351 w 1329526"/>
                    <a:gd name="connsiteY5" fmla="*/ 483502 h 2380889"/>
                    <a:gd name="connsiteX6" fmla="*/ 763198 w 1329526"/>
                    <a:gd name="connsiteY6" fmla="*/ 1095555 h 2380889"/>
                    <a:gd name="connsiteX7" fmla="*/ 558335 w 1329526"/>
                    <a:gd name="connsiteY7" fmla="*/ 2380465 h 2380889"/>
                    <a:gd name="connsiteX8" fmla="*/ 699798 w 1329526"/>
                    <a:gd name="connsiteY8" fmla="*/ 2380468 h 2380889"/>
                    <a:gd name="connsiteX9" fmla="*/ 962030 w 1329526"/>
                    <a:gd name="connsiteY9" fmla="*/ 1407428 h 2380889"/>
                    <a:gd name="connsiteX10" fmla="*/ 1185893 w 1329526"/>
                    <a:gd name="connsiteY10" fmla="*/ 2380889 h 2380889"/>
                    <a:gd name="connsiteX11" fmla="*/ 1329526 w 1329526"/>
                    <a:gd name="connsiteY11" fmla="*/ 2377873 h 2380889"/>
                    <a:gd name="connsiteX12" fmla="*/ 927101 w 1329526"/>
                    <a:gd name="connsiteY12" fmla="*/ 8626 h 2380889"/>
                    <a:gd name="connsiteX13" fmla="*/ 814957 w 1329526"/>
                    <a:gd name="connsiteY13" fmla="*/ 0 h 2380889"/>
                    <a:gd name="connsiteX0" fmla="*/ 814957 w 1329526"/>
                    <a:gd name="connsiteY0" fmla="*/ 0 h 2380889"/>
                    <a:gd name="connsiteX1" fmla="*/ 494933 w 1329526"/>
                    <a:gd name="connsiteY1" fmla="*/ 479639 h 2380889"/>
                    <a:gd name="connsiteX2" fmla="*/ 0 w 1329526"/>
                    <a:gd name="connsiteY2" fmla="*/ 670001 h 2380889"/>
                    <a:gd name="connsiteX3" fmla="*/ 30854 w 1329526"/>
                    <a:gd name="connsiteY3" fmla="*/ 744887 h 2380889"/>
                    <a:gd name="connsiteX4" fmla="*/ 572149 w 1329526"/>
                    <a:gd name="connsiteY4" fmla="*/ 612474 h 2380889"/>
                    <a:gd name="connsiteX5" fmla="*/ 762351 w 1329526"/>
                    <a:gd name="connsiteY5" fmla="*/ 483502 h 2380889"/>
                    <a:gd name="connsiteX6" fmla="*/ 763198 w 1329526"/>
                    <a:gd name="connsiteY6" fmla="*/ 1095555 h 2380889"/>
                    <a:gd name="connsiteX7" fmla="*/ 558335 w 1329526"/>
                    <a:gd name="connsiteY7" fmla="*/ 2380465 h 2380889"/>
                    <a:gd name="connsiteX8" fmla="*/ 699798 w 1329526"/>
                    <a:gd name="connsiteY8" fmla="*/ 2380468 h 2380889"/>
                    <a:gd name="connsiteX9" fmla="*/ 978859 w 1329526"/>
                    <a:gd name="connsiteY9" fmla="*/ 1418648 h 2380889"/>
                    <a:gd name="connsiteX10" fmla="*/ 1185893 w 1329526"/>
                    <a:gd name="connsiteY10" fmla="*/ 2380889 h 2380889"/>
                    <a:gd name="connsiteX11" fmla="*/ 1329526 w 1329526"/>
                    <a:gd name="connsiteY11" fmla="*/ 2377873 h 2380889"/>
                    <a:gd name="connsiteX12" fmla="*/ 927101 w 1329526"/>
                    <a:gd name="connsiteY12" fmla="*/ 8626 h 2380889"/>
                    <a:gd name="connsiteX13" fmla="*/ 814957 w 1329526"/>
                    <a:gd name="connsiteY13" fmla="*/ 0 h 23808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329526" h="2380889">
                      <a:moveTo>
                        <a:pt x="814957" y="0"/>
                      </a:moveTo>
                      <a:lnTo>
                        <a:pt x="494933" y="479639"/>
                      </a:lnTo>
                      <a:lnTo>
                        <a:pt x="0" y="670001"/>
                      </a:lnTo>
                      <a:lnTo>
                        <a:pt x="30854" y="744887"/>
                      </a:lnTo>
                      <a:lnTo>
                        <a:pt x="572149" y="612474"/>
                      </a:lnTo>
                      <a:lnTo>
                        <a:pt x="762351" y="483502"/>
                      </a:lnTo>
                      <a:cubicBezTo>
                        <a:pt x="794421" y="764187"/>
                        <a:pt x="770396" y="887797"/>
                        <a:pt x="763198" y="1095555"/>
                      </a:cubicBezTo>
                      <a:cubicBezTo>
                        <a:pt x="616550" y="1699404"/>
                        <a:pt x="730862" y="1724858"/>
                        <a:pt x="558335" y="2380465"/>
                      </a:cubicBezTo>
                      <a:lnTo>
                        <a:pt x="699798" y="2380468"/>
                      </a:lnTo>
                      <a:cubicBezTo>
                        <a:pt x="819580" y="2080289"/>
                        <a:pt x="797846" y="1640765"/>
                        <a:pt x="978859" y="1418648"/>
                      </a:cubicBezTo>
                      <a:cubicBezTo>
                        <a:pt x="1157137" y="1864345"/>
                        <a:pt x="1102505" y="2030082"/>
                        <a:pt x="1185893" y="2380889"/>
                      </a:cubicBezTo>
                      <a:lnTo>
                        <a:pt x="1329526" y="2377873"/>
                      </a:lnTo>
                      <a:cubicBezTo>
                        <a:pt x="1110990" y="727352"/>
                        <a:pt x="1344044" y="391063"/>
                        <a:pt x="927101" y="8626"/>
                      </a:cubicBezTo>
                      <a:lnTo>
                        <a:pt x="814957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</p:grpSp>
        <p:grpSp>
          <p:nvGrpSpPr>
            <p:cNvPr id="479" name="群組 478"/>
            <p:cNvGrpSpPr/>
            <p:nvPr/>
          </p:nvGrpSpPr>
          <p:grpSpPr>
            <a:xfrm>
              <a:off x="3220214" y="4489422"/>
              <a:ext cx="438194" cy="335391"/>
              <a:chOff x="6297471" y="3524693"/>
              <a:chExt cx="1260704" cy="964937"/>
            </a:xfrm>
          </p:grpSpPr>
          <p:grpSp>
            <p:nvGrpSpPr>
              <p:cNvPr id="557" name="群組 556"/>
              <p:cNvGrpSpPr/>
              <p:nvPr/>
            </p:nvGrpSpPr>
            <p:grpSpPr>
              <a:xfrm>
                <a:off x="6297471" y="3538616"/>
                <a:ext cx="874005" cy="944526"/>
                <a:chOff x="6297471" y="3193626"/>
                <a:chExt cx="1193237" cy="1289516"/>
              </a:xfrm>
            </p:grpSpPr>
            <p:sp>
              <p:nvSpPr>
                <p:cNvPr id="561" name="矩形 560"/>
                <p:cNvSpPr/>
                <p:nvPr/>
              </p:nvSpPr>
              <p:spPr>
                <a:xfrm flipH="1">
                  <a:off x="6297471" y="3812169"/>
                  <a:ext cx="1190516" cy="670973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905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562" name="直角三角形 561"/>
                <p:cNvSpPr/>
                <p:nvPr/>
              </p:nvSpPr>
              <p:spPr>
                <a:xfrm>
                  <a:off x="6300192" y="3193626"/>
                  <a:ext cx="1190516" cy="618543"/>
                </a:xfrm>
                <a:prstGeom prst="rtTriangle">
                  <a:avLst/>
                </a:prstGeom>
                <a:solidFill>
                  <a:schemeClr val="bg1">
                    <a:lumMod val="95000"/>
                  </a:schemeClr>
                </a:solidFill>
                <a:ln w="1905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  <p:grpSp>
            <p:nvGrpSpPr>
              <p:cNvPr id="558" name="群組 557"/>
              <p:cNvGrpSpPr/>
              <p:nvPr/>
            </p:nvGrpSpPr>
            <p:grpSpPr>
              <a:xfrm>
                <a:off x="7092280" y="3524693"/>
                <a:ext cx="465895" cy="964937"/>
                <a:chOff x="4162484" y="2957042"/>
                <a:chExt cx="1329526" cy="2753644"/>
              </a:xfrm>
            </p:grpSpPr>
            <p:sp>
              <p:nvSpPr>
                <p:cNvPr id="559" name="橢圓 558"/>
                <p:cNvSpPr/>
                <p:nvPr/>
              </p:nvSpPr>
              <p:spPr>
                <a:xfrm>
                  <a:off x="4784576" y="2957042"/>
                  <a:ext cx="432048" cy="43204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560" name="手繪多邊形 559"/>
                <p:cNvSpPr/>
                <p:nvPr/>
              </p:nvSpPr>
              <p:spPr>
                <a:xfrm>
                  <a:off x="4162484" y="3329797"/>
                  <a:ext cx="1329526" cy="2380889"/>
                </a:xfrm>
                <a:custGeom>
                  <a:avLst/>
                  <a:gdLst>
                    <a:gd name="connsiteX0" fmla="*/ 888520 w 1725283"/>
                    <a:gd name="connsiteY0" fmla="*/ 8627 h 2424023"/>
                    <a:gd name="connsiteX1" fmla="*/ 612475 w 1725283"/>
                    <a:gd name="connsiteY1" fmla="*/ 388189 h 2424023"/>
                    <a:gd name="connsiteX2" fmla="*/ 0 w 1725283"/>
                    <a:gd name="connsiteY2" fmla="*/ 621102 h 2424023"/>
                    <a:gd name="connsiteX3" fmla="*/ 112143 w 1725283"/>
                    <a:gd name="connsiteY3" fmla="*/ 707366 h 2424023"/>
                    <a:gd name="connsiteX4" fmla="*/ 534837 w 1725283"/>
                    <a:gd name="connsiteY4" fmla="*/ 621102 h 2424023"/>
                    <a:gd name="connsiteX5" fmla="*/ 888520 w 1725283"/>
                    <a:gd name="connsiteY5" fmla="*/ 457200 h 2424023"/>
                    <a:gd name="connsiteX6" fmla="*/ 888520 w 1725283"/>
                    <a:gd name="connsiteY6" fmla="*/ 1362974 h 2424023"/>
                    <a:gd name="connsiteX7" fmla="*/ 500332 w 1725283"/>
                    <a:gd name="connsiteY7" fmla="*/ 2346385 h 2424023"/>
                    <a:gd name="connsiteX8" fmla="*/ 621101 w 1725283"/>
                    <a:gd name="connsiteY8" fmla="*/ 2355012 h 2424023"/>
                    <a:gd name="connsiteX9" fmla="*/ 1121434 w 1725283"/>
                    <a:gd name="connsiteY9" fmla="*/ 1423359 h 2424023"/>
                    <a:gd name="connsiteX10" fmla="*/ 1535501 w 1725283"/>
                    <a:gd name="connsiteY10" fmla="*/ 2424023 h 2424023"/>
                    <a:gd name="connsiteX11" fmla="*/ 1725283 w 1725283"/>
                    <a:gd name="connsiteY11" fmla="*/ 2424023 h 2424023"/>
                    <a:gd name="connsiteX12" fmla="*/ 1293962 w 1725283"/>
                    <a:gd name="connsiteY12" fmla="*/ 1224951 h 2424023"/>
                    <a:gd name="connsiteX13" fmla="*/ 1147313 w 1725283"/>
                    <a:gd name="connsiteY13" fmla="*/ 0 h 2424023"/>
                    <a:gd name="connsiteX14" fmla="*/ 888520 w 1725283"/>
                    <a:gd name="connsiteY14" fmla="*/ 8627 h 2424023"/>
                    <a:gd name="connsiteX0" fmla="*/ 888520 w 1725283"/>
                    <a:gd name="connsiteY0" fmla="*/ 8627 h 2424023"/>
                    <a:gd name="connsiteX1" fmla="*/ 612475 w 1725283"/>
                    <a:gd name="connsiteY1" fmla="*/ 388189 h 2424023"/>
                    <a:gd name="connsiteX2" fmla="*/ 0 w 1725283"/>
                    <a:gd name="connsiteY2" fmla="*/ 621102 h 2424023"/>
                    <a:gd name="connsiteX3" fmla="*/ 112143 w 1725283"/>
                    <a:gd name="connsiteY3" fmla="*/ 707366 h 2424023"/>
                    <a:gd name="connsiteX4" fmla="*/ 534837 w 1725283"/>
                    <a:gd name="connsiteY4" fmla="*/ 621102 h 2424023"/>
                    <a:gd name="connsiteX5" fmla="*/ 888520 w 1725283"/>
                    <a:gd name="connsiteY5" fmla="*/ 457200 h 2424023"/>
                    <a:gd name="connsiteX6" fmla="*/ 923025 w 1725283"/>
                    <a:gd name="connsiteY6" fmla="*/ 1052424 h 2424023"/>
                    <a:gd name="connsiteX7" fmla="*/ 500332 w 1725283"/>
                    <a:gd name="connsiteY7" fmla="*/ 2346385 h 2424023"/>
                    <a:gd name="connsiteX8" fmla="*/ 621101 w 1725283"/>
                    <a:gd name="connsiteY8" fmla="*/ 2355012 h 2424023"/>
                    <a:gd name="connsiteX9" fmla="*/ 1121434 w 1725283"/>
                    <a:gd name="connsiteY9" fmla="*/ 1423359 h 2424023"/>
                    <a:gd name="connsiteX10" fmla="*/ 1535501 w 1725283"/>
                    <a:gd name="connsiteY10" fmla="*/ 2424023 h 2424023"/>
                    <a:gd name="connsiteX11" fmla="*/ 1725283 w 1725283"/>
                    <a:gd name="connsiteY11" fmla="*/ 2424023 h 2424023"/>
                    <a:gd name="connsiteX12" fmla="*/ 1293962 w 1725283"/>
                    <a:gd name="connsiteY12" fmla="*/ 1224951 h 2424023"/>
                    <a:gd name="connsiteX13" fmla="*/ 1147313 w 1725283"/>
                    <a:gd name="connsiteY13" fmla="*/ 0 h 2424023"/>
                    <a:gd name="connsiteX14" fmla="*/ 888520 w 1725283"/>
                    <a:gd name="connsiteY14" fmla="*/ 8627 h 2424023"/>
                    <a:gd name="connsiteX0" fmla="*/ 888520 w 1725283"/>
                    <a:gd name="connsiteY0" fmla="*/ 8627 h 2424023"/>
                    <a:gd name="connsiteX1" fmla="*/ 612475 w 1725283"/>
                    <a:gd name="connsiteY1" fmla="*/ 388189 h 2424023"/>
                    <a:gd name="connsiteX2" fmla="*/ 0 w 1725283"/>
                    <a:gd name="connsiteY2" fmla="*/ 621102 h 2424023"/>
                    <a:gd name="connsiteX3" fmla="*/ 112143 w 1725283"/>
                    <a:gd name="connsiteY3" fmla="*/ 707366 h 2424023"/>
                    <a:gd name="connsiteX4" fmla="*/ 534837 w 1725283"/>
                    <a:gd name="connsiteY4" fmla="*/ 621102 h 2424023"/>
                    <a:gd name="connsiteX5" fmla="*/ 888520 w 1725283"/>
                    <a:gd name="connsiteY5" fmla="*/ 457200 h 2424023"/>
                    <a:gd name="connsiteX6" fmla="*/ 923025 w 1725283"/>
                    <a:gd name="connsiteY6" fmla="*/ 1052424 h 2424023"/>
                    <a:gd name="connsiteX7" fmla="*/ 500332 w 1725283"/>
                    <a:gd name="connsiteY7" fmla="*/ 2346385 h 2424023"/>
                    <a:gd name="connsiteX8" fmla="*/ 621101 w 1725283"/>
                    <a:gd name="connsiteY8" fmla="*/ 2355012 h 2424023"/>
                    <a:gd name="connsiteX9" fmla="*/ 1121434 w 1725283"/>
                    <a:gd name="connsiteY9" fmla="*/ 1423359 h 2424023"/>
                    <a:gd name="connsiteX10" fmla="*/ 1535501 w 1725283"/>
                    <a:gd name="connsiteY10" fmla="*/ 2424023 h 2424023"/>
                    <a:gd name="connsiteX11" fmla="*/ 1725283 w 1725283"/>
                    <a:gd name="connsiteY11" fmla="*/ 2424023 h 2424023"/>
                    <a:gd name="connsiteX12" fmla="*/ 1285336 w 1725283"/>
                    <a:gd name="connsiteY12" fmla="*/ 957533 h 2424023"/>
                    <a:gd name="connsiteX13" fmla="*/ 1147313 w 1725283"/>
                    <a:gd name="connsiteY13" fmla="*/ 0 h 2424023"/>
                    <a:gd name="connsiteX14" fmla="*/ 888520 w 1725283"/>
                    <a:gd name="connsiteY14" fmla="*/ 8627 h 2424023"/>
                    <a:gd name="connsiteX0" fmla="*/ 888520 w 1725283"/>
                    <a:gd name="connsiteY0" fmla="*/ 77638 h 2493034"/>
                    <a:gd name="connsiteX1" fmla="*/ 612475 w 1725283"/>
                    <a:gd name="connsiteY1" fmla="*/ 457200 h 2493034"/>
                    <a:gd name="connsiteX2" fmla="*/ 0 w 1725283"/>
                    <a:gd name="connsiteY2" fmla="*/ 690113 h 2493034"/>
                    <a:gd name="connsiteX3" fmla="*/ 112143 w 1725283"/>
                    <a:gd name="connsiteY3" fmla="*/ 776377 h 2493034"/>
                    <a:gd name="connsiteX4" fmla="*/ 534837 w 1725283"/>
                    <a:gd name="connsiteY4" fmla="*/ 690113 h 2493034"/>
                    <a:gd name="connsiteX5" fmla="*/ 888520 w 1725283"/>
                    <a:gd name="connsiteY5" fmla="*/ 526211 h 2493034"/>
                    <a:gd name="connsiteX6" fmla="*/ 923025 w 1725283"/>
                    <a:gd name="connsiteY6" fmla="*/ 1121435 h 2493034"/>
                    <a:gd name="connsiteX7" fmla="*/ 500332 w 1725283"/>
                    <a:gd name="connsiteY7" fmla="*/ 2415396 h 2493034"/>
                    <a:gd name="connsiteX8" fmla="*/ 621101 w 1725283"/>
                    <a:gd name="connsiteY8" fmla="*/ 2424023 h 2493034"/>
                    <a:gd name="connsiteX9" fmla="*/ 1121434 w 1725283"/>
                    <a:gd name="connsiteY9" fmla="*/ 1492370 h 2493034"/>
                    <a:gd name="connsiteX10" fmla="*/ 1535501 w 1725283"/>
                    <a:gd name="connsiteY10" fmla="*/ 2493034 h 2493034"/>
                    <a:gd name="connsiteX11" fmla="*/ 1725283 w 1725283"/>
                    <a:gd name="connsiteY11" fmla="*/ 2493034 h 2493034"/>
                    <a:gd name="connsiteX12" fmla="*/ 1285336 w 1725283"/>
                    <a:gd name="connsiteY12" fmla="*/ 1026544 h 2493034"/>
                    <a:gd name="connsiteX13" fmla="*/ 1104181 w 1725283"/>
                    <a:gd name="connsiteY13" fmla="*/ 0 h 2493034"/>
                    <a:gd name="connsiteX14" fmla="*/ 888520 w 1725283"/>
                    <a:gd name="connsiteY14" fmla="*/ 77638 h 2493034"/>
                    <a:gd name="connsiteX0" fmla="*/ 974784 w 1725283"/>
                    <a:gd name="connsiteY0" fmla="*/ 0 h 2510286"/>
                    <a:gd name="connsiteX1" fmla="*/ 612475 w 1725283"/>
                    <a:gd name="connsiteY1" fmla="*/ 474452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534837 w 1725283"/>
                    <a:gd name="connsiteY4" fmla="*/ 707365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500332 w 1725283"/>
                    <a:gd name="connsiteY7" fmla="*/ 2432648 h 2510286"/>
                    <a:gd name="connsiteX8" fmla="*/ 621101 w 1725283"/>
                    <a:gd name="connsiteY8" fmla="*/ 2441275 h 2510286"/>
                    <a:gd name="connsiteX9" fmla="*/ 1121434 w 1725283"/>
                    <a:gd name="connsiteY9" fmla="*/ 150962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612475 w 1725283"/>
                    <a:gd name="connsiteY1" fmla="*/ 474452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500332 w 1725283"/>
                    <a:gd name="connsiteY7" fmla="*/ 2432648 h 2510286"/>
                    <a:gd name="connsiteX8" fmla="*/ 621101 w 1725283"/>
                    <a:gd name="connsiteY8" fmla="*/ 2441275 h 2510286"/>
                    <a:gd name="connsiteX9" fmla="*/ 1121434 w 1725283"/>
                    <a:gd name="connsiteY9" fmla="*/ 150962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500332 w 1725283"/>
                    <a:gd name="connsiteY7" fmla="*/ 2432648 h 2510286"/>
                    <a:gd name="connsiteX8" fmla="*/ 621101 w 1725283"/>
                    <a:gd name="connsiteY8" fmla="*/ 2441275 h 2510286"/>
                    <a:gd name="connsiteX9" fmla="*/ 1121434 w 1725283"/>
                    <a:gd name="connsiteY9" fmla="*/ 150962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500332 w 1725283"/>
                    <a:gd name="connsiteY7" fmla="*/ 2432648 h 2510286"/>
                    <a:gd name="connsiteX8" fmla="*/ 621101 w 1725283"/>
                    <a:gd name="connsiteY8" fmla="*/ 2441275 h 2510286"/>
                    <a:gd name="connsiteX9" fmla="*/ 1130061 w 1725283"/>
                    <a:gd name="connsiteY9" fmla="*/ 141473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500332 w 1725283"/>
                    <a:gd name="connsiteY7" fmla="*/ 2432648 h 2510286"/>
                    <a:gd name="connsiteX8" fmla="*/ 871267 w 1725283"/>
                    <a:gd name="connsiteY8" fmla="*/ 2475781 h 2510286"/>
                    <a:gd name="connsiteX9" fmla="*/ 1130061 w 1725283"/>
                    <a:gd name="connsiteY9" fmla="*/ 141473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71267 w 1725283"/>
                    <a:gd name="connsiteY8" fmla="*/ 2475781 h 2510286"/>
                    <a:gd name="connsiteX9" fmla="*/ 1130061 w 1725283"/>
                    <a:gd name="connsiteY9" fmla="*/ 141473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54015 w 1725283"/>
                    <a:gd name="connsiteY8" fmla="*/ 2406770 h 2510286"/>
                    <a:gd name="connsiteX9" fmla="*/ 1130061 w 1725283"/>
                    <a:gd name="connsiteY9" fmla="*/ 141473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54015 w 1725283"/>
                    <a:gd name="connsiteY8" fmla="*/ 2406770 h 2510286"/>
                    <a:gd name="connsiteX9" fmla="*/ 1130061 w 1725283"/>
                    <a:gd name="connsiteY9" fmla="*/ 1414732 h 2510286"/>
                    <a:gd name="connsiteX10" fmla="*/ 1362973 w 1725283"/>
                    <a:gd name="connsiteY10" fmla="*/ 2372263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54015 w 1725283"/>
                    <a:gd name="connsiteY8" fmla="*/ 2406770 h 2510286"/>
                    <a:gd name="connsiteX9" fmla="*/ 1130061 w 1725283"/>
                    <a:gd name="connsiteY9" fmla="*/ 1414732 h 2510286"/>
                    <a:gd name="connsiteX10" fmla="*/ 1362973 w 1725283"/>
                    <a:gd name="connsiteY10" fmla="*/ 2372263 h 2510286"/>
                    <a:gd name="connsiteX11" fmla="*/ 1725283 w 1725283"/>
                    <a:gd name="connsiteY11" fmla="*/ 2510286 h 2510286"/>
                    <a:gd name="connsiteX12" fmla="*/ 1509622 w 1725283"/>
                    <a:gd name="connsiteY12" fmla="*/ 2372263 h 2510286"/>
                    <a:gd name="connsiteX13" fmla="*/ 1285336 w 1725283"/>
                    <a:gd name="connsiteY13" fmla="*/ 1043796 h 2510286"/>
                    <a:gd name="connsiteX14" fmla="*/ 1104181 w 1725283"/>
                    <a:gd name="connsiteY14" fmla="*/ 17252 h 2510286"/>
                    <a:gd name="connsiteX15" fmla="*/ 974784 w 1725283"/>
                    <a:gd name="connsiteY15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54015 w 1725283"/>
                    <a:gd name="connsiteY8" fmla="*/ 2406770 h 2510286"/>
                    <a:gd name="connsiteX9" fmla="*/ 1130061 w 1725283"/>
                    <a:gd name="connsiteY9" fmla="*/ 1414732 h 2510286"/>
                    <a:gd name="connsiteX10" fmla="*/ 1362973 w 1725283"/>
                    <a:gd name="connsiteY10" fmla="*/ 2372263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722"/>
                    <a:gd name="connsiteY0" fmla="*/ 0 h 2613483"/>
                    <a:gd name="connsiteX1" fmla="*/ 543463 w 1725722"/>
                    <a:gd name="connsiteY1" fmla="*/ 543463 h 2613483"/>
                    <a:gd name="connsiteX2" fmla="*/ 0 w 1725722"/>
                    <a:gd name="connsiteY2" fmla="*/ 707365 h 2613483"/>
                    <a:gd name="connsiteX3" fmla="*/ 112143 w 1725722"/>
                    <a:gd name="connsiteY3" fmla="*/ 793629 h 2613483"/>
                    <a:gd name="connsiteX4" fmla="*/ 681486 w 1725722"/>
                    <a:gd name="connsiteY4" fmla="*/ 655606 h 2613483"/>
                    <a:gd name="connsiteX5" fmla="*/ 888520 w 1725722"/>
                    <a:gd name="connsiteY5" fmla="*/ 543463 h 2613483"/>
                    <a:gd name="connsiteX6" fmla="*/ 923025 w 1725722"/>
                    <a:gd name="connsiteY6" fmla="*/ 1138687 h 2613483"/>
                    <a:gd name="connsiteX7" fmla="*/ 690113 w 1725722"/>
                    <a:gd name="connsiteY7" fmla="*/ 2406768 h 2613483"/>
                    <a:gd name="connsiteX8" fmla="*/ 854015 w 1725722"/>
                    <a:gd name="connsiteY8" fmla="*/ 2406770 h 2613483"/>
                    <a:gd name="connsiteX9" fmla="*/ 1130061 w 1725722"/>
                    <a:gd name="connsiteY9" fmla="*/ 1414732 h 2613483"/>
                    <a:gd name="connsiteX10" fmla="*/ 1362973 w 1725722"/>
                    <a:gd name="connsiteY10" fmla="*/ 2372263 h 2613483"/>
                    <a:gd name="connsiteX11" fmla="*/ 1725283 w 1725722"/>
                    <a:gd name="connsiteY11" fmla="*/ 2510286 h 2613483"/>
                    <a:gd name="connsiteX12" fmla="*/ 1285336 w 1725722"/>
                    <a:gd name="connsiteY12" fmla="*/ 1043796 h 2613483"/>
                    <a:gd name="connsiteX13" fmla="*/ 1104181 w 1725722"/>
                    <a:gd name="connsiteY13" fmla="*/ 17252 h 2613483"/>
                    <a:gd name="connsiteX14" fmla="*/ 974784 w 1725722"/>
                    <a:gd name="connsiteY14" fmla="*/ 0 h 2613483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54015 w 1725283"/>
                    <a:gd name="connsiteY8" fmla="*/ 2406770 h 2510286"/>
                    <a:gd name="connsiteX9" fmla="*/ 1130061 w 1725283"/>
                    <a:gd name="connsiteY9" fmla="*/ 1414732 h 2510286"/>
                    <a:gd name="connsiteX10" fmla="*/ 1362973 w 1725283"/>
                    <a:gd name="connsiteY10" fmla="*/ 2372263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54015 w 1725283"/>
                    <a:gd name="connsiteY8" fmla="*/ 2406770 h 2510286"/>
                    <a:gd name="connsiteX9" fmla="*/ 1130061 w 1725283"/>
                    <a:gd name="connsiteY9" fmla="*/ 1414732 h 2510286"/>
                    <a:gd name="connsiteX10" fmla="*/ 1362973 w 1725283"/>
                    <a:gd name="connsiteY10" fmla="*/ 2372263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587260"/>
                    <a:gd name="connsiteY0" fmla="*/ 0 h 2406770"/>
                    <a:gd name="connsiteX1" fmla="*/ 543463 w 1587260"/>
                    <a:gd name="connsiteY1" fmla="*/ 543463 h 2406770"/>
                    <a:gd name="connsiteX2" fmla="*/ 0 w 1587260"/>
                    <a:gd name="connsiteY2" fmla="*/ 707365 h 2406770"/>
                    <a:gd name="connsiteX3" fmla="*/ 112143 w 1587260"/>
                    <a:gd name="connsiteY3" fmla="*/ 793629 h 2406770"/>
                    <a:gd name="connsiteX4" fmla="*/ 681486 w 1587260"/>
                    <a:gd name="connsiteY4" fmla="*/ 655606 h 2406770"/>
                    <a:gd name="connsiteX5" fmla="*/ 888520 w 1587260"/>
                    <a:gd name="connsiteY5" fmla="*/ 543463 h 2406770"/>
                    <a:gd name="connsiteX6" fmla="*/ 923025 w 1587260"/>
                    <a:gd name="connsiteY6" fmla="*/ 1138687 h 2406770"/>
                    <a:gd name="connsiteX7" fmla="*/ 690113 w 1587260"/>
                    <a:gd name="connsiteY7" fmla="*/ 2406768 h 2406770"/>
                    <a:gd name="connsiteX8" fmla="*/ 854015 w 1587260"/>
                    <a:gd name="connsiteY8" fmla="*/ 2406770 h 2406770"/>
                    <a:gd name="connsiteX9" fmla="*/ 1130061 w 1587260"/>
                    <a:gd name="connsiteY9" fmla="*/ 1414732 h 2406770"/>
                    <a:gd name="connsiteX10" fmla="*/ 1362973 w 1587260"/>
                    <a:gd name="connsiteY10" fmla="*/ 2372263 h 2406770"/>
                    <a:gd name="connsiteX11" fmla="*/ 1587260 w 1587260"/>
                    <a:gd name="connsiteY11" fmla="*/ 2398142 h 2406770"/>
                    <a:gd name="connsiteX12" fmla="*/ 1285336 w 1587260"/>
                    <a:gd name="connsiteY12" fmla="*/ 1043796 h 2406770"/>
                    <a:gd name="connsiteX13" fmla="*/ 1104181 w 1587260"/>
                    <a:gd name="connsiteY13" fmla="*/ 17252 h 2406770"/>
                    <a:gd name="connsiteX14" fmla="*/ 974784 w 1587260"/>
                    <a:gd name="connsiteY14" fmla="*/ 0 h 2406770"/>
                    <a:gd name="connsiteX0" fmla="*/ 974784 w 1587260"/>
                    <a:gd name="connsiteY0" fmla="*/ 0 h 2406770"/>
                    <a:gd name="connsiteX1" fmla="*/ 543463 w 1587260"/>
                    <a:gd name="connsiteY1" fmla="*/ 543463 h 2406770"/>
                    <a:gd name="connsiteX2" fmla="*/ 0 w 1587260"/>
                    <a:gd name="connsiteY2" fmla="*/ 707365 h 2406770"/>
                    <a:gd name="connsiteX3" fmla="*/ 112143 w 1587260"/>
                    <a:gd name="connsiteY3" fmla="*/ 793629 h 2406770"/>
                    <a:gd name="connsiteX4" fmla="*/ 681486 w 1587260"/>
                    <a:gd name="connsiteY4" fmla="*/ 655606 h 2406770"/>
                    <a:gd name="connsiteX5" fmla="*/ 888520 w 1587260"/>
                    <a:gd name="connsiteY5" fmla="*/ 543463 h 2406770"/>
                    <a:gd name="connsiteX6" fmla="*/ 923025 w 1587260"/>
                    <a:gd name="connsiteY6" fmla="*/ 1138687 h 2406770"/>
                    <a:gd name="connsiteX7" fmla="*/ 690113 w 1587260"/>
                    <a:gd name="connsiteY7" fmla="*/ 2406768 h 2406770"/>
                    <a:gd name="connsiteX8" fmla="*/ 854015 w 1587260"/>
                    <a:gd name="connsiteY8" fmla="*/ 2406770 h 2406770"/>
                    <a:gd name="connsiteX9" fmla="*/ 1130061 w 1587260"/>
                    <a:gd name="connsiteY9" fmla="*/ 1414732 h 2406770"/>
                    <a:gd name="connsiteX10" fmla="*/ 1362973 w 1587260"/>
                    <a:gd name="connsiteY10" fmla="*/ 2372263 h 2406770"/>
                    <a:gd name="connsiteX11" fmla="*/ 1587260 w 1587260"/>
                    <a:gd name="connsiteY11" fmla="*/ 2398142 h 2406770"/>
                    <a:gd name="connsiteX12" fmla="*/ 1285336 w 1587260"/>
                    <a:gd name="connsiteY12" fmla="*/ 1043796 h 2406770"/>
                    <a:gd name="connsiteX13" fmla="*/ 1104181 w 1587260"/>
                    <a:gd name="connsiteY13" fmla="*/ 17252 h 2406770"/>
                    <a:gd name="connsiteX14" fmla="*/ 974784 w 1587260"/>
                    <a:gd name="connsiteY14" fmla="*/ 0 h 2406770"/>
                    <a:gd name="connsiteX0" fmla="*/ 974784 w 1587260"/>
                    <a:gd name="connsiteY0" fmla="*/ 0 h 2406770"/>
                    <a:gd name="connsiteX1" fmla="*/ 543463 w 1587260"/>
                    <a:gd name="connsiteY1" fmla="*/ 543463 h 2406770"/>
                    <a:gd name="connsiteX2" fmla="*/ 0 w 1587260"/>
                    <a:gd name="connsiteY2" fmla="*/ 707365 h 2406770"/>
                    <a:gd name="connsiteX3" fmla="*/ 112143 w 1587260"/>
                    <a:gd name="connsiteY3" fmla="*/ 793629 h 2406770"/>
                    <a:gd name="connsiteX4" fmla="*/ 681486 w 1587260"/>
                    <a:gd name="connsiteY4" fmla="*/ 655606 h 2406770"/>
                    <a:gd name="connsiteX5" fmla="*/ 888520 w 1587260"/>
                    <a:gd name="connsiteY5" fmla="*/ 543463 h 2406770"/>
                    <a:gd name="connsiteX6" fmla="*/ 923025 w 1587260"/>
                    <a:gd name="connsiteY6" fmla="*/ 1138687 h 2406770"/>
                    <a:gd name="connsiteX7" fmla="*/ 690113 w 1587260"/>
                    <a:gd name="connsiteY7" fmla="*/ 2406768 h 2406770"/>
                    <a:gd name="connsiteX8" fmla="*/ 854015 w 1587260"/>
                    <a:gd name="connsiteY8" fmla="*/ 2406770 h 2406770"/>
                    <a:gd name="connsiteX9" fmla="*/ 1130061 w 1587260"/>
                    <a:gd name="connsiteY9" fmla="*/ 1414732 h 2406770"/>
                    <a:gd name="connsiteX10" fmla="*/ 1362973 w 1587260"/>
                    <a:gd name="connsiteY10" fmla="*/ 2372263 h 2406770"/>
                    <a:gd name="connsiteX11" fmla="*/ 1587260 w 1587260"/>
                    <a:gd name="connsiteY11" fmla="*/ 2398142 h 2406770"/>
                    <a:gd name="connsiteX12" fmla="*/ 1285336 w 1587260"/>
                    <a:gd name="connsiteY12" fmla="*/ 1043796 h 2406770"/>
                    <a:gd name="connsiteX13" fmla="*/ 1104181 w 1587260"/>
                    <a:gd name="connsiteY13" fmla="*/ 17252 h 2406770"/>
                    <a:gd name="connsiteX14" fmla="*/ 974784 w 1587260"/>
                    <a:gd name="connsiteY14" fmla="*/ 0 h 2406770"/>
                    <a:gd name="connsiteX0" fmla="*/ 974784 w 1552754"/>
                    <a:gd name="connsiteY0" fmla="*/ 0 h 2406770"/>
                    <a:gd name="connsiteX1" fmla="*/ 543463 w 1552754"/>
                    <a:gd name="connsiteY1" fmla="*/ 543463 h 2406770"/>
                    <a:gd name="connsiteX2" fmla="*/ 0 w 1552754"/>
                    <a:gd name="connsiteY2" fmla="*/ 707365 h 2406770"/>
                    <a:gd name="connsiteX3" fmla="*/ 112143 w 1552754"/>
                    <a:gd name="connsiteY3" fmla="*/ 793629 h 2406770"/>
                    <a:gd name="connsiteX4" fmla="*/ 681486 w 1552754"/>
                    <a:gd name="connsiteY4" fmla="*/ 655606 h 2406770"/>
                    <a:gd name="connsiteX5" fmla="*/ 888520 w 1552754"/>
                    <a:gd name="connsiteY5" fmla="*/ 543463 h 2406770"/>
                    <a:gd name="connsiteX6" fmla="*/ 923025 w 1552754"/>
                    <a:gd name="connsiteY6" fmla="*/ 1138687 h 2406770"/>
                    <a:gd name="connsiteX7" fmla="*/ 690113 w 1552754"/>
                    <a:gd name="connsiteY7" fmla="*/ 2406768 h 2406770"/>
                    <a:gd name="connsiteX8" fmla="*/ 854015 w 1552754"/>
                    <a:gd name="connsiteY8" fmla="*/ 2406770 h 2406770"/>
                    <a:gd name="connsiteX9" fmla="*/ 1130061 w 1552754"/>
                    <a:gd name="connsiteY9" fmla="*/ 1414732 h 2406770"/>
                    <a:gd name="connsiteX10" fmla="*/ 1362973 w 1552754"/>
                    <a:gd name="connsiteY10" fmla="*/ 2372263 h 2406770"/>
                    <a:gd name="connsiteX11" fmla="*/ 1552754 w 1552754"/>
                    <a:gd name="connsiteY11" fmla="*/ 2380889 h 2406770"/>
                    <a:gd name="connsiteX12" fmla="*/ 1285336 w 1552754"/>
                    <a:gd name="connsiteY12" fmla="*/ 1043796 h 2406770"/>
                    <a:gd name="connsiteX13" fmla="*/ 1104181 w 1552754"/>
                    <a:gd name="connsiteY13" fmla="*/ 17252 h 2406770"/>
                    <a:gd name="connsiteX14" fmla="*/ 974784 w 1552754"/>
                    <a:gd name="connsiteY14" fmla="*/ 0 h 2406770"/>
                    <a:gd name="connsiteX0" fmla="*/ 974784 w 1552754"/>
                    <a:gd name="connsiteY0" fmla="*/ 0 h 2406770"/>
                    <a:gd name="connsiteX1" fmla="*/ 543463 w 1552754"/>
                    <a:gd name="connsiteY1" fmla="*/ 543463 h 2406770"/>
                    <a:gd name="connsiteX2" fmla="*/ 0 w 1552754"/>
                    <a:gd name="connsiteY2" fmla="*/ 707365 h 2406770"/>
                    <a:gd name="connsiteX3" fmla="*/ 112143 w 1552754"/>
                    <a:gd name="connsiteY3" fmla="*/ 793629 h 2406770"/>
                    <a:gd name="connsiteX4" fmla="*/ 681486 w 1552754"/>
                    <a:gd name="connsiteY4" fmla="*/ 655606 h 2406770"/>
                    <a:gd name="connsiteX5" fmla="*/ 888520 w 1552754"/>
                    <a:gd name="connsiteY5" fmla="*/ 543463 h 2406770"/>
                    <a:gd name="connsiteX6" fmla="*/ 923025 w 1552754"/>
                    <a:gd name="connsiteY6" fmla="*/ 1138687 h 2406770"/>
                    <a:gd name="connsiteX7" fmla="*/ 690113 w 1552754"/>
                    <a:gd name="connsiteY7" fmla="*/ 2406768 h 2406770"/>
                    <a:gd name="connsiteX8" fmla="*/ 854015 w 1552754"/>
                    <a:gd name="connsiteY8" fmla="*/ 2406770 h 2406770"/>
                    <a:gd name="connsiteX9" fmla="*/ 1130061 w 1552754"/>
                    <a:gd name="connsiteY9" fmla="*/ 1414732 h 2406770"/>
                    <a:gd name="connsiteX10" fmla="*/ 1362973 w 1552754"/>
                    <a:gd name="connsiteY10" fmla="*/ 2372263 h 2406770"/>
                    <a:gd name="connsiteX11" fmla="*/ 1552754 w 1552754"/>
                    <a:gd name="connsiteY11" fmla="*/ 2380889 h 2406770"/>
                    <a:gd name="connsiteX12" fmla="*/ 1104181 w 1552754"/>
                    <a:gd name="connsiteY12" fmla="*/ 17252 h 2406770"/>
                    <a:gd name="connsiteX13" fmla="*/ 974784 w 1552754"/>
                    <a:gd name="connsiteY13" fmla="*/ 0 h 2406770"/>
                    <a:gd name="connsiteX0" fmla="*/ 974784 w 1552754"/>
                    <a:gd name="connsiteY0" fmla="*/ 0 h 2406770"/>
                    <a:gd name="connsiteX1" fmla="*/ 543463 w 1552754"/>
                    <a:gd name="connsiteY1" fmla="*/ 543463 h 2406770"/>
                    <a:gd name="connsiteX2" fmla="*/ 0 w 1552754"/>
                    <a:gd name="connsiteY2" fmla="*/ 707365 h 2406770"/>
                    <a:gd name="connsiteX3" fmla="*/ 112143 w 1552754"/>
                    <a:gd name="connsiteY3" fmla="*/ 793629 h 2406770"/>
                    <a:gd name="connsiteX4" fmla="*/ 681486 w 1552754"/>
                    <a:gd name="connsiteY4" fmla="*/ 655606 h 2406770"/>
                    <a:gd name="connsiteX5" fmla="*/ 888520 w 1552754"/>
                    <a:gd name="connsiteY5" fmla="*/ 543463 h 2406770"/>
                    <a:gd name="connsiteX6" fmla="*/ 923025 w 1552754"/>
                    <a:gd name="connsiteY6" fmla="*/ 1138687 h 2406770"/>
                    <a:gd name="connsiteX7" fmla="*/ 690113 w 1552754"/>
                    <a:gd name="connsiteY7" fmla="*/ 2406768 h 2406770"/>
                    <a:gd name="connsiteX8" fmla="*/ 854015 w 1552754"/>
                    <a:gd name="connsiteY8" fmla="*/ 2406770 h 2406770"/>
                    <a:gd name="connsiteX9" fmla="*/ 1130061 w 1552754"/>
                    <a:gd name="connsiteY9" fmla="*/ 1414732 h 2406770"/>
                    <a:gd name="connsiteX10" fmla="*/ 1362973 w 1552754"/>
                    <a:gd name="connsiteY10" fmla="*/ 2372263 h 2406770"/>
                    <a:gd name="connsiteX11" fmla="*/ 1552754 w 1552754"/>
                    <a:gd name="connsiteY11" fmla="*/ 2380889 h 2406770"/>
                    <a:gd name="connsiteX12" fmla="*/ 1104181 w 1552754"/>
                    <a:gd name="connsiteY12" fmla="*/ 17252 h 2406770"/>
                    <a:gd name="connsiteX13" fmla="*/ 974784 w 1552754"/>
                    <a:gd name="connsiteY13" fmla="*/ 0 h 2406770"/>
                    <a:gd name="connsiteX0" fmla="*/ 974784 w 1552754"/>
                    <a:gd name="connsiteY0" fmla="*/ 51759 h 2458529"/>
                    <a:gd name="connsiteX1" fmla="*/ 543463 w 1552754"/>
                    <a:gd name="connsiteY1" fmla="*/ 595222 h 2458529"/>
                    <a:gd name="connsiteX2" fmla="*/ 0 w 1552754"/>
                    <a:gd name="connsiteY2" fmla="*/ 759124 h 2458529"/>
                    <a:gd name="connsiteX3" fmla="*/ 112143 w 1552754"/>
                    <a:gd name="connsiteY3" fmla="*/ 845388 h 2458529"/>
                    <a:gd name="connsiteX4" fmla="*/ 681486 w 1552754"/>
                    <a:gd name="connsiteY4" fmla="*/ 707365 h 2458529"/>
                    <a:gd name="connsiteX5" fmla="*/ 888520 w 1552754"/>
                    <a:gd name="connsiteY5" fmla="*/ 595222 h 2458529"/>
                    <a:gd name="connsiteX6" fmla="*/ 923025 w 1552754"/>
                    <a:gd name="connsiteY6" fmla="*/ 1190446 h 2458529"/>
                    <a:gd name="connsiteX7" fmla="*/ 690113 w 1552754"/>
                    <a:gd name="connsiteY7" fmla="*/ 2458527 h 2458529"/>
                    <a:gd name="connsiteX8" fmla="*/ 854015 w 1552754"/>
                    <a:gd name="connsiteY8" fmla="*/ 2458529 h 2458529"/>
                    <a:gd name="connsiteX9" fmla="*/ 1130061 w 1552754"/>
                    <a:gd name="connsiteY9" fmla="*/ 1466491 h 2458529"/>
                    <a:gd name="connsiteX10" fmla="*/ 1362973 w 1552754"/>
                    <a:gd name="connsiteY10" fmla="*/ 2424022 h 2458529"/>
                    <a:gd name="connsiteX11" fmla="*/ 1552754 w 1552754"/>
                    <a:gd name="connsiteY11" fmla="*/ 2432648 h 2458529"/>
                    <a:gd name="connsiteX12" fmla="*/ 1052422 w 1552754"/>
                    <a:gd name="connsiteY12" fmla="*/ 0 h 2458529"/>
                    <a:gd name="connsiteX13" fmla="*/ 974784 w 1552754"/>
                    <a:gd name="connsiteY13" fmla="*/ 51759 h 2458529"/>
                    <a:gd name="connsiteX0" fmla="*/ 974784 w 1552754"/>
                    <a:gd name="connsiteY0" fmla="*/ 8627 h 2415397"/>
                    <a:gd name="connsiteX1" fmla="*/ 543463 w 1552754"/>
                    <a:gd name="connsiteY1" fmla="*/ 552090 h 2415397"/>
                    <a:gd name="connsiteX2" fmla="*/ 0 w 1552754"/>
                    <a:gd name="connsiteY2" fmla="*/ 715992 h 2415397"/>
                    <a:gd name="connsiteX3" fmla="*/ 112143 w 1552754"/>
                    <a:gd name="connsiteY3" fmla="*/ 802256 h 2415397"/>
                    <a:gd name="connsiteX4" fmla="*/ 681486 w 1552754"/>
                    <a:gd name="connsiteY4" fmla="*/ 664233 h 2415397"/>
                    <a:gd name="connsiteX5" fmla="*/ 888520 w 1552754"/>
                    <a:gd name="connsiteY5" fmla="*/ 552090 h 2415397"/>
                    <a:gd name="connsiteX6" fmla="*/ 923025 w 1552754"/>
                    <a:gd name="connsiteY6" fmla="*/ 1147314 h 2415397"/>
                    <a:gd name="connsiteX7" fmla="*/ 690113 w 1552754"/>
                    <a:gd name="connsiteY7" fmla="*/ 2415395 h 2415397"/>
                    <a:gd name="connsiteX8" fmla="*/ 854015 w 1552754"/>
                    <a:gd name="connsiteY8" fmla="*/ 2415397 h 2415397"/>
                    <a:gd name="connsiteX9" fmla="*/ 1130061 w 1552754"/>
                    <a:gd name="connsiteY9" fmla="*/ 1423359 h 2415397"/>
                    <a:gd name="connsiteX10" fmla="*/ 1362973 w 1552754"/>
                    <a:gd name="connsiteY10" fmla="*/ 2380890 h 2415397"/>
                    <a:gd name="connsiteX11" fmla="*/ 1552754 w 1552754"/>
                    <a:gd name="connsiteY11" fmla="*/ 2389516 h 2415397"/>
                    <a:gd name="connsiteX12" fmla="*/ 1130060 w 1552754"/>
                    <a:gd name="connsiteY12" fmla="*/ 0 h 2415397"/>
                    <a:gd name="connsiteX13" fmla="*/ 974784 w 1552754"/>
                    <a:gd name="connsiteY13" fmla="*/ 8627 h 2415397"/>
                    <a:gd name="connsiteX0" fmla="*/ 974784 w 1552754"/>
                    <a:gd name="connsiteY0" fmla="*/ 8627 h 2415397"/>
                    <a:gd name="connsiteX1" fmla="*/ 543463 w 1552754"/>
                    <a:gd name="connsiteY1" fmla="*/ 552090 h 2415397"/>
                    <a:gd name="connsiteX2" fmla="*/ 0 w 1552754"/>
                    <a:gd name="connsiteY2" fmla="*/ 715992 h 2415397"/>
                    <a:gd name="connsiteX3" fmla="*/ 112143 w 1552754"/>
                    <a:gd name="connsiteY3" fmla="*/ 802256 h 2415397"/>
                    <a:gd name="connsiteX4" fmla="*/ 681486 w 1552754"/>
                    <a:gd name="connsiteY4" fmla="*/ 664233 h 2415397"/>
                    <a:gd name="connsiteX5" fmla="*/ 888520 w 1552754"/>
                    <a:gd name="connsiteY5" fmla="*/ 552090 h 2415397"/>
                    <a:gd name="connsiteX6" fmla="*/ 923025 w 1552754"/>
                    <a:gd name="connsiteY6" fmla="*/ 1147314 h 2415397"/>
                    <a:gd name="connsiteX7" fmla="*/ 690113 w 1552754"/>
                    <a:gd name="connsiteY7" fmla="*/ 2415395 h 2415397"/>
                    <a:gd name="connsiteX8" fmla="*/ 854015 w 1552754"/>
                    <a:gd name="connsiteY8" fmla="*/ 2415397 h 2415397"/>
                    <a:gd name="connsiteX9" fmla="*/ 1130061 w 1552754"/>
                    <a:gd name="connsiteY9" fmla="*/ 1423359 h 2415397"/>
                    <a:gd name="connsiteX10" fmla="*/ 1362973 w 1552754"/>
                    <a:gd name="connsiteY10" fmla="*/ 2380890 h 2415397"/>
                    <a:gd name="connsiteX11" fmla="*/ 1552754 w 1552754"/>
                    <a:gd name="connsiteY11" fmla="*/ 2389516 h 2415397"/>
                    <a:gd name="connsiteX12" fmla="*/ 1112807 w 1552754"/>
                    <a:gd name="connsiteY12" fmla="*/ 0 h 2415397"/>
                    <a:gd name="connsiteX13" fmla="*/ 974784 w 1552754"/>
                    <a:gd name="connsiteY13" fmla="*/ 8627 h 2415397"/>
                    <a:gd name="connsiteX0" fmla="*/ 974784 w 1552754"/>
                    <a:gd name="connsiteY0" fmla="*/ 8627 h 2432648"/>
                    <a:gd name="connsiteX1" fmla="*/ 543463 w 1552754"/>
                    <a:gd name="connsiteY1" fmla="*/ 552090 h 2432648"/>
                    <a:gd name="connsiteX2" fmla="*/ 0 w 1552754"/>
                    <a:gd name="connsiteY2" fmla="*/ 715992 h 2432648"/>
                    <a:gd name="connsiteX3" fmla="*/ 112143 w 1552754"/>
                    <a:gd name="connsiteY3" fmla="*/ 802256 h 2432648"/>
                    <a:gd name="connsiteX4" fmla="*/ 681486 w 1552754"/>
                    <a:gd name="connsiteY4" fmla="*/ 664233 h 2432648"/>
                    <a:gd name="connsiteX5" fmla="*/ 888520 w 1552754"/>
                    <a:gd name="connsiteY5" fmla="*/ 552090 h 2432648"/>
                    <a:gd name="connsiteX6" fmla="*/ 923025 w 1552754"/>
                    <a:gd name="connsiteY6" fmla="*/ 1147314 h 2432648"/>
                    <a:gd name="connsiteX7" fmla="*/ 690113 w 1552754"/>
                    <a:gd name="connsiteY7" fmla="*/ 2415395 h 2432648"/>
                    <a:gd name="connsiteX8" fmla="*/ 854015 w 1552754"/>
                    <a:gd name="connsiteY8" fmla="*/ 2415397 h 2432648"/>
                    <a:gd name="connsiteX9" fmla="*/ 1130061 w 1552754"/>
                    <a:gd name="connsiteY9" fmla="*/ 1423359 h 2432648"/>
                    <a:gd name="connsiteX10" fmla="*/ 1345720 w 1552754"/>
                    <a:gd name="connsiteY10" fmla="*/ 2432648 h 2432648"/>
                    <a:gd name="connsiteX11" fmla="*/ 1552754 w 1552754"/>
                    <a:gd name="connsiteY11" fmla="*/ 2389516 h 2432648"/>
                    <a:gd name="connsiteX12" fmla="*/ 1112807 w 1552754"/>
                    <a:gd name="connsiteY12" fmla="*/ 0 h 2432648"/>
                    <a:gd name="connsiteX13" fmla="*/ 974784 w 1552754"/>
                    <a:gd name="connsiteY13" fmla="*/ 8627 h 2432648"/>
                    <a:gd name="connsiteX0" fmla="*/ 974784 w 1483743"/>
                    <a:gd name="connsiteY0" fmla="*/ 8627 h 2432648"/>
                    <a:gd name="connsiteX1" fmla="*/ 543463 w 1483743"/>
                    <a:gd name="connsiteY1" fmla="*/ 552090 h 2432648"/>
                    <a:gd name="connsiteX2" fmla="*/ 0 w 1483743"/>
                    <a:gd name="connsiteY2" fmla="*/ 715992 h 2432648"/>
                    <a:gd name="connsiteX3" fmla="*/ 112143 w 1483743"/>
                    <a:gd name="connsiteY3" fmla="*/ 802256 h 2432648"/>
                    <a:gd name="connsiteX4" fmla="*/ 681486 w 1483743"/>
                    <a:gd name="connsiteY4" fmla="*/ 664233 h 2432648"/>
                    <a:gd name="connsiteX5" fmla="*/ 888520 w 1483743"/>
                    <a:gd name="connsiteY5" fmla="*/ 552090 h 2432648"/>
                    <a:gd name="connsiteX6" fmla="*/ 923025 w 1483743"/>
                    <a:gd name="connsiteY6" fmla="*/ 1147314 h 2432648"/>
                    <a:gd name="connsiteX7" fmla="*/ 690113 w 1483743"/>
                    <a:gd name="connsiteY7" fmla="*/ 2415395 h 2432648"/>
                    <a:gd name="connsiteX8" fmla="*/ 854015 w 1483743"/>
                    <a:gd name="connsiteY8" fmla="*/ 2415397 h 2432648"/>
                    <a:gd name="connsiteX9" fmla="*/ 1130061 w 1483743"/>
                    <a:gd name="connsiteY9" fmla="*/ 1423359 h 2432648"/>
                    <a:gd name="connsiteX10" fmla="*/ 1345720 w 1483743"/>
                    <a:gd name="connsiteY10" fmla="*/ 2432648 h 2432648"/>
                    <a:gd name="connsiteX11" fmla="*/ 1483743 w 1483743"/>
                    <a:gd name="connsiteY11" fmla="*/ 2424022 h 2432648"/>
                    <a:gd name="connsiteX12" fmla="*/ 1112807 w 1483743"/>
                    <a:gd name="connsiteY12" fmla="*/ 0 h 2432648"/>
                    <a:gd name="connsiteX13" fmla="*/ 974784 w 1483743"/>
                    <a:gd name="connsiteY13" fmla="*/ 8627 h 2432648"/>
                    <a:gd name="connsiteX0" fmla="*/ 974784 w 1483743"/>
                    <a:gd name="connsiteY0" fmla="*/ 0 h 2424021"/>
                    <a:gd name="connsiteX1" fmla="*/ 543463 w 1483743"/>
                    <a:gd name="connsiteY1" fmla="*/ 543463 h 2424021"/>
                    <a:gd name="connsiteX2" fmla="*/ 0 w 1483743"/>
                    <a:gd name="connsiteY2" fmla="*/ 707365 h 2424021"/>
                    <a:gd name="connsiteX3" fmla="*/ 112143 w 1483743"/>
                    <a:gd name="connsiteY3" fmla="*/ 793629 h 2424021"/>
                    <a:gd name="connsiteX4" fmla="*/ 681486 w 1483743"/>
                    <a:gd name="connsiteY4" fmla="*/ 655606 h 2424021"/>
                    <a:gd name="connsiteX5" fmla="*/ 888520 w 1483743"/>
                    <a:gd name="connsiteY5" fmla="*/ 543463 h 2424021"/>
                    <a:gd name="connsiteX6" fmla="*/ 923025 w 1483743"/>
                    <a:gd name="connsiteY6" fmla="*/ 1138687 h 2424021"/>
                    <a:gd name="connsiteX7" fmla="*/ 690113 w 1483743"/>
                    <a:gd name="connsiteY7" fmla="*/ 2406768 h 2424021"/>
                    <a:gd name="connsiteX8" fmla="*/ 854015 w 1483743"/>
                    <a:gd name="connsiteY8" fmla="*/ 2406770 h 2424021"/>
                    <a:gd name="connsiteX9" fmla="*/ 1130061 w 1483743"/>
                    <a:gd name="connsiteY9" fmla="*/ 1414732 h 2424021"/>
                    <a:gd name="connsiteX10" fmla="*/ 1345720 w 1483743"/>
                    <a:gd name="connsiteY10" fmla="*/ 2424021 h 2424021"/>
                    <a:gd name="connsiteX11" fmla="*/ 1483743 w 1483743"/>
                    <a:gd name="connsiteY11" fmla="*/ 2415395 h 2424021"/>
                    <a:gd name="connsiteX12" fmla="*/ 1086928 w 1483743"/>
                    <a:gd name="connsiteY12" fmla="*/ 51758 h 2424021"/>
                    <a:gd name="connsiteX13" fmla="*/ 974784 w 1483743"/>
                    <a:gd name="connsiteY13" fmla="*/ 0 h 2424021"/>
                    <a:gd name="connsiteX0" fmla="*/ 974784 w 1483743"/>
                    <a:gd name="connsiteY0" fmla="*/ 0 h 2380889"/>
                    <a:gd name="connsiteX1" fmla="*/ 543463 w 1483743"/>
                    <a:gd name="connsiteY1" fmla="*/ 500331 h 2380889"/>
                    <a:gd name="connsiteX2" fmla="*/ 0 w 1483743"/>
                    <a:gd name="connsiteY2" fmla="*/ 664233 h 2380889"/>
                    <a:gd name="connsiteX3" fmla="*/ 112143 w 1483743"/>
                    <a:gd name="connsiteY3" fmla="*/ 750497 h 2380889"/>
                    <a:gd name="connsiteX4" fmla="*/ 681486 w 1483743"/>
                    <a:gd name="connsiteY4" fmla="*/ 612474 h 2380889"/>
                    <a:gd name="connsiteX5" fmla="*/ 888520 w 1483743"/>
                    <a:gd name="connsiteY5" fmla="*/ 500331 h 2380889"/>
                    <a:gd name="connsiteX6" fmla="*/ 923025 w 1483743"/>
                    <a:gd name="connsiteY6" fmla="*/ 1095555 h 2380889"/>
                    <a:gd name="connsiteX7" fmla="*/ 690113 w 1483743"/>
                    <a:gd name="connsiteY7" fmla="*/ 2363636 h 2380889"/>
                    <a:gd name="connsiteX8" fmla="*/ 854015 w 1483743"/>
                    <a:gd name="connsiteY8" fmla="*/ 2363638 h 2380889"/>
                    <a:gd name="connsiteX9" fmla="*/ 1130061 w 1483743"/>
                    <a:gd name="connsiteY9" fmla="*/ 1371600 h 2380889"/>
                    <a:gd name="connsiteX10" fmla="*/ 1345720 w 1483743"/>
                    <a:gd name="connsiteY10" fmla="*/ 2380889 h 2380889"/>
                    <a:gd name="connsiteX11" fmla="*/ 1483743 w 1483743"/>
                    <a:gd name="connsiteY11" fmla="*/ 2372263 h 2380889"/>
                    <a:gd name="connsiteX12" fmla="*/ 1086928 w 1483743"/>
                    <a:gd name="connsiteY12" fmla="*/ 8626 h 2380889"/>
                    <a:gd name="connsiteX13" fmla="*/ 974784 w 1483743"/>
                    <a:gd name="connsiteY13" fmla="*/ 0 h 2380889"/>
                    <a:gd name="connsiteX0" fmla="*/ 974784 w 1483743"/>
                    <a:gd name="connsiteY0" fmla="*/ 0 h 2380889"/>
                    <a:gd name="connsiteX1" fmla="*/ 655606 w 1483743"/>
                    <a:gd name="connsiteY1" fmla="*/ 474452 h 2380889"/>
                    <a:gd name="connsiteX2" fmla="*/ 0 w 1483743"/>
                    <a:gd name="connsiteY2" fmla="*/ 664233 h 2380889"/>
                    <a:gd name="connsiteX3" fmla="*/ 112143 w 1483743"/>
                    <a:gd name="connsiteY3" fmla="*/ 750497 h 2380889"/>
                    <a:gd name="connsiteX4" fmla="*/ 681486 w 1483743"/>
                    <a:gd name="connsiteY4" fmla="*/ 612474 h 2380889"/>
                    <a:gd name="connsiteX5" fmla="*/ 888520 w 1483743"/>
                    <a:gd name="connsiteY5" fmla="*/ 500331 h 2380889"/>
                    <a:gd name="connsiteX6" fmla="*/ 923025 w 1483743"/>
                    <a:gd name="connsiteY6" fmla="*/ 1095555 h 2380889"/>
                    <a:gd name="connsiteX7" fmla="*/ 690113 w 1483743"/>
                    <a:gd name="connsiteY7" fmla="*/ 2363636 h 2380889"/>
                    <a:gd name="connsiteX8" fmla="*/ 854015 w 1483743"/>
                    <a:gd name="connsiteY8" fmla="*/ 2363638 h 2380889"/>
                    <a:gd name="connsiteX9" fmla="*/ 1130061 w 1483743"/>
                    <a:gd name="connsiteY9" fmla="*/ 1371600 h 2380889"/>
                    <a:gd name="connsiteX10" fmla="*/ 1345720 w 1483743"/>
                    <a:gd name="connsiteY10" fmla="*/ 2380889 h 2380889"/>
                    <a:gd name="connsiteX11" fmla="*/ 1483743 w 1483743"/>
                    <a:gd name="connsiteY11" fmla="*/ 2372263 h 2380889"/>
                    <a:gd name="connsiteX12" fmla="*/ 1086928 w 1483743"/>
                    <a:gd name="connsiteY12" fmla="*/ 8626 h 2380889"/>
                    <a:gd name="connsiteX13" fmla="*/ 974784 w 1483743"/>
                    <a:gd name="connsiteY13" fmla="*/ 0 h 2380889"/>
                    <a:gd name="connsiteX0" fmla="*/ 974784 w 1483743"/>
                    <a:gd name="connsiteY0" fmla="*/ 0 h 2380889"/>
                    <a:gd name="connsiteX1" fmla="*/ 655606 w 1483743"/>
                    <a:gd name="connsiteY1" fmla="*/ 474452 h 2380889"/>
                    <a:gd name="connsiteX2" fmla="*/ 77638 w 1483743"/>
                    <a:gd name="connsiteY2" fmla="*/ 638354 h 2380889"/>
                    <a:gd name="connsiteX3" fmla="*/ 0 w 1483743"/>
                    <a:gd name="connsiteY3" fmla="*/ 664233 h 2380889"/>
                    <a:gd name="connsiteX4" fmla="*/ 112143 w 1483743"/>
                    <a:gd name="connsiteY4" fmla="*/ 750497 h 2380889"/>
                    <a:gd name="connsiteX5" fmla="*/ 681486 w 1483743"/>
                    <a:gd name="connsiteY5" fmla="*/ 612474 h 2380889"/>
                    <a:gd name="connsiteX6" fmla="*/ 888520 w 1483743"/>
                    <a:gd name="connsiteY6" fmla="*/ 500331 h 2380889"/>
                    <a:gd name="connsiteX7" fmla="*/ 923025 w 1483743"/>
                    <a:gd name="connsiteY7" fmla="*/ 1095555 h 2380889"/>
                    <a:gd name="connsiteX8" fmla="*/ 690113 w 1483743"/>
                    <a:gd name="connsiteY8" fmla="*/ 2363636 h 2380889"/>
                    <a:gd name="connsiteX9" fmla="*/ 854015 w 1483743"/>
                    <a:gd name="connsiteY9" fmla="*/ 2363638 h 2380889"/>
                    <a:gd name="connsiteX10" fmla="*/ 1130061 w 1483743"/>
                    <a:gd name="connsiteY10" fmla="*/ 1371600 h 2380889"/>
                    <a:gd name="connsiteX11" fmla="*/ 1345720 w 1483743"/>
                    <a:gd name="connsiteY11" fmla="*/ 2380889 h 2380889"/>
                    <a:gd name="connsiteX12" fmla="*/ 1483743 w 1483743"/>
                    <a:gd name="connsiteY12" fmla="*/ 2372263 h 2380889"/>
                    <a:gd name="connsiteX13" fmla="*/ 1086928 w 1483743"/>
                    <a:gd name="connsiteY13" fmla="*/ 8626 h 2380889"/>
                    <a:gd name="connsiteX14" fmla="*/ 974784 w 1483743"/>
                    <a:gd name="connsiteY14" fmla="*/ 0 h 2380889"/>
                    <a:gd name="connsiteX0" fmla="*/ 974784 w 1483743"/>
                    <a:gd name="connsiteY0" fmla="*/ 0 h 2380889"/>
                    <a:gd name="connsiteX1" fmla="*/ 655606 w 1483743"/>
                    <a:gd name="connsiteY1" fmla="*/ 474452 h 2380889"/>
                    <a:gd name="connsiteX2" fmla="*/ 77638 w 1483743"/>
                    <a:gd name="connsiteY2" fmla="*/ 638354 h 2380889"/>
                    <a:gd name="connsiteX3" fmla="*/ 0 w 1483743"/>
                    <a:gd name="connsiteY3" fmla="*/ 664233 h 2380889"/>
                    <a:gd name="connsiteX4" fmla="*/ 112143 w 1483743"/>
                    <a:gd name="connsiteY4" fmla="*/ 750497 h 2380889"/>
                    <a:gd name="connsiteX5" fmla="*/ 681486 w 1483743"/>
                    <a:gd name="connsiteY5" fmla="*/ 612474 h 2380889"/>
                    <a:gd name="connsiteX6" fmla="*/ 888520 w 1483743"/>
                    <a:gd name="connsiteY6" fmla="*/ 500331 h 2380889"/>
                    <a:gd name="connsiteX7" fmla="*/ 923025 w 1483743"/>
                    <a:gd name="connsiteY7" fmla="*/ 1095555 h 2380889"/>
                    <a:gd name="connsiteX8" fmla="*/ 690113 w 1483743"/>
                    <a:gd name="connsiteY8" fmla="*/ 2363636 h 2380889"/>
                    <a:gd name="connsiteX9" fmla="*/ 854015 w 1483743"/>
                    <a:gd name="connsiteY9" fmla="*/ 2363638 h 2380889"/>
                    <a:gd name="connsiteX10" fmla="*/ 1130061 w 1483743"/>
                    <a:gd name="connsiteY10" fmla="*/ 1371600 h 2380889"/>
                    <a:gd name="connsiteX11" fmla="*/ 1345720 w 1483743"/>
                    <a:gd name="connsiteY11" fmla="*/ 2380889 h 2380889"/>
                    <a:gd name="connsiteX12" fmla="*/ 1483743 w 1483743"/>
                    <a:gd name="connsiteY12" fmla="*/ 2372263 h 2380889"/>
                    <a:gd name="connsiteX13" fmla="*/ 1086928 w 1483743"/>
                    <a:gd name="connsiteY13" fmla="*/ 8626 h 2380889"/>
                    <a:gd name="connsiteX14" fmla="*/ 974784 w 1483743"/>
                    <a:gd name="connsiteY14" fmla="*/ 0 h 2380889"/>
                    <a:gd name="connsiteX0" fmla="*/ 974784 w 1483743"/>
                    <a:gd name="connsiteY0" fmla="*/ 0 h 2380889"/>
                    <a:gd name="connsiteX1" fmla="*/ 577968 w 1483743"/>
                    <a:gd name="connsiteY1" fmla="*/ 431320 h 2380889"/>
                    <a:gd name="connsiteX2" fmla="*/ 77638 w 1483743"/>
                    <a:gd name="connsiteY2" fmla="*/ 638354 h 2380889"/>
                    <a:gd name="connsiteX3" fmla="*/ 0 w 1483743"/>
                    <a:gd name="connsiteY3" fmla="*/ 664233 h 2380889"/>
                    <a:gd name="connsiteX4" fmla="*/ 112143 w 1483743"/>
                    <a:gd name="connsiteY4" fmla="*/ 750497 h 2380889"/>
                    <a:gd name="connsiteX5" fmla="*/ 681486 w 1483743"/>
                    <a:gd name="connsiteY5" fmla="*/ 612474 h 2380889"/>
                    <a:gd name="connsiteX6" fmla="*/ 888520 w 1483743"/>
                    <a:gd name="connsiteY6" fmla="*/ 500331 h 2380889"/>
                    <a:gd name="connsiteX7" fmla="*/ 923025 w 1483743"/>
                    <a:gd name="connsiteY7" fmla="*/ 1095555 h 2380889"/>
                    <a:gd name="connsiteX8" fmla="*/ 690113 w 1483743"/>
                    <a:gd name="connsiteY8" fmla="*/ 2363636 h 2380889"/>
                    <a:gd name="connsiteX9" fmla="*/ 854015 w 1483743"/>
                    <a:gd name="connsiteY9" fmla="*/ 2363638 h 2380889"/>
                    <a:gd name="connsiteX10" fmla="*/ 1130061 w 1483743"/>
                    <a:gd name="connsiteY10" fmla="*/ 1371600 h 2380889"/>
                    <a:gd name="connsiteX11" fmla="*/ 1345720 w 1483743"/>
                    <a:gd name="connsiteY11" fmla="*/ 2380889 h 2380889"/>
                    <a:gd name="connsiteX12" fmla="*/ 1483743 w 1483743"/>
                    <a:gd name="connsiteY12" fmla="*/ 2372263 h 2380889"/>
                    <a:gd name="connsiteX13" fmla="*/ 1086928 w 1483743"/>
                    <a:gd name="connsiteY13" fmla="*/ 8626 h 2380889"/>
                    <a:gd name="connsiteX14" fmla="*/ 974784 w 1483743"/>
                    <a:gd name="connsiteY14" fmla="*/ 0 h 2380889"/>
                    <a:gd name="connsiteX0" fmla="*/ 974784 w 1483743"/>
                    <a:gd name="connsiteY0" fmla="*/ 0 h 2380889"/>
                    <a:gd name="connsiteX1" fmla="*/ 577968 w 1483743"/>
                    <a:gd name="connsiteY1" fmla="*/ 431320 h 2380889"/>
                    <a:gd name="connsiteX2" fmla="*/ 0 w 1483743"/>
                    <a:gd name="connsiteY2" fmla="*/ 664233 h 2380889"/>
                    <a:gd name="connsiteX3" fmla="*/ 112143 w 1483743"/>
                    <a:gd name="connsiteY3" fmla="*/ 750497 h 2380889"/>
                    <a:gd name="connsiteX4" fmla="*/ 681486 w 1483743"/>
                    <a:gd name="connsiteY4" fmla="*/ 612474 h 2380889"/>
                    <a:gd name="connsiteX5" fmla="*/ 888520 w 1483743"/>
                    <a:gd name="connsiteY5" fmla="*/ 500331 h 2380889"/>
                    <a:gd name="connsiteX6" fmla="*/ 923025 w 1483743"/>
                    <a:gd name="connsiteY6" fmla="*/ 1095555 h 2380889"/>
                    <a:gd name="connsiteX7" fmla="*/ 690113 w 1483743"/>
                    <a:gd name="connsiteY7" fmla="*/ 2363636 h 2380889"/>
                    <a:gd name="connsiteX8" fmla="*/ 854015 w 1483743"/>
                    <a:gd name="connsiteY8" fmla="*/ 2363638 h 2380889"/>
                    <a:gd name="connsiteX9" fmla="*/ 1130061 w 1483743"/>
                    <a:gd name="connsiteY9" fmla="*/ 1371600 h 2380889"/>
                    <a:gd name="connsiteX10" fmla="*/ 1345720 w 1483743"/>
                    <a:gd name="connsiteY10" fmla="*/ 2380889 h 2380889"/>
                    <a:gd name="connsiteX11" fmla="*/ 1483743 w 1483743"/>
                    <a:gd name="connsiteY11" fmla="*/ 2372263 h 2380889"/>
                    <a:gd name="connsiteX12" fmla="*/ 1086928 w 1483743"/>
                    <a:gd name="connsiteY12" fmla="*/ 8626 h 2380889"/>
                    <a:gd name="connsiteX13" fmla="*/ 974784 w 1483743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52423 w 1406105"/>
                    <a:gd name="connsiteY9" fmla="*/ 1371600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52423 w 1406105"/>
                    <a:gd name="connsiteY9" fmla="*/ 1371600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52423 w 1406105"/>
                    <a:gd name="connsiteY9" fmla="*/ 1371600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52423 w 1406105"/>
                    <a:gd name="connsiteY9" fmla="*/ 1371600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17917 w 1406105"/>
                    <a:gd name="connsiteY9" fmla="*/ 1328468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17917 w 1406105"/>
                    <a:gd name="connsiteY9" fmla="*/ 1328468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17917 w 1406105"/>
                    <a:gd name="connsiteY9" fmla="*/ 1328468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17917 w 1406105"/>
                    <a:gd name="connsiteY9" fmla="*/ 1328468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17917 w 1406105"/>
                    <a:gd name="connsiteY9" fmla="*/ 1328468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17917 w 1406105"/>
                    <a:gd name="connsiteY9" fmla="*/ 1328468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62641 w 1371600"/>
                    <a:gd name="connsiteY0" fmla="*/ 0 h 2380889"/>
                    <a:gd name="connsiteX1" fmla="*/ 465825 w 1371600"/>
                    <a:gd name="connsiteY1" fmla="*/ 431320 h 2380889"/>
                    <a:gd name="connsiteX2" fmla="*/ 319178 w 1371600"/>
                    <a:gd name="connsiteY2" fmla="*/ 560717 h 2380889"/>
                    <a:gd name="connsiteX3" fmla="*/ 0 w 1371600"/>
                    <a:gd name="connsiteY3" fmla="*/ 750497 h 2380889"/>
                    <a:gd name="connsiteX4" fmla="*/ 569343 w 1371600"/>
                    <a:gd name="connsiteY4" fmla="*/ 612474 h 2380889"/>
                    <a:gd name="connsiteX5" fmla="*/ 776377 w 1371600"/>
                    <a:gd name="connsiteY5" fmla="*/ 500331 h 2380889"/>
                    <a:gd name="connsiteX6" fmla="*/ 810882 w 1371600"/>
                    <a:gd name="connsiteY6" fmla="*/ 1095555 h 2380889"/>
                    <a:gd name="connsiteX7" fmla="*/ 577970 w 1371600"/>
                    <a:gd name="connsiteY7" fmla="*/ 2363636 h 2380889"/>
                    <a:gd name="connsiteX8" fmla="*/ 741872 w 1371600"/>
                    <a:gd name="connsiteY8" fmla="*/ 2363638 h 2380889"/>
                    <a:gd name="connsiteX9" fmla="*/ 983412 w 1371600"/>
                    <a:gd name="connsiteY9" fmla="*/ 1328468 h 2380889"/>
                    <a:gd name="connsiteX10" fmla="*/ 1233577 w 1371600"/>
                    <a:gd name="connsiteY10" fmla="*/ 2380889 h 2380889"/>
                    <a:gd name="connsiteX11" fmla="*/ 1371600 w 1371600"/>
                    <a:gd name="connsiteY11" fmla="*/ 2372263 h 2380889"/>
                    <a:gd name="connsiteX12" fmla="*/ 974785 w 1371600"/>
                    <a:gd name="connsiteY12" fmla="*/ 8626 h 2380889"/>
                    <a:gd name="connsiteX13" fmla="*/ 862641 w 1371600"/>
                    <a:gd name="connsiteY13" fmla="*/ 0 h 2380889"/>
                    <a:gd name="connsiteX0" fmla="*/ 862641 w 1371600"/>
                    <a:gd name="connsiteY0" fmla="*/ 0 h 2380889"/>
                    <a:gd name="connsiteX1" fmla="*/ 465825 w 1371600"/>
                    <a:gd name="connsiteY1" fmla="*/ 431320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77969 w 1371600"/>
                    <a:gd name="connsiteY1" fmla="*/ 483078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95223 w 1371600"/>
                    <a:gd name="connsiteY6" fmla="*/ 2346384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95223 w 1371600"/>
                    <a:gd name="connsiteY6" fmla="*/ 2346384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603849 w 1371600"/>
                    <a:gd name="connsiteY6" fmla="*/ 2355010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591783 w 1371600"/>
                    <a:gd name="connsiteY3" fmla="*/ 646133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32475 w 1371600"/>
                    <a:gd name="connsiteY4" fmla="*/ 472282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32475 w 1371600"/>
                    <a:gd name="connsiteY4" fmla="*/ 472282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32475 w 1371600"/>
                    <a:gd name="connsiteY4" fmla="*/ 472282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10035 w 1371600"/>
                    <a:gd name="connsiteY4" fmla="*/ 483502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10035 w 1371600"/>
                    <a:gd name="connsiteY4" fmla="*/ 483502 h 2380889"/>
                    <a:gd name="connsiteX5" fmla="*/ 810882 w 1371600"/>
                    <a:gd name="connsiteY5" fmla="*/ 1095555 h 2380889"/>
                    <a:gd name="connsiteX6" fmla="*/ 606019 w 1371600"/>
                    <a:gd name="connsiteY6" fmla="*/ 2380465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6078"/>
                    <a:gd name="connsiteX1" fmla="*/ 542617 w 1371600"/>
                    <a:gd name="connsiteY1" fmla="*/ 479639 h 2386078"/>
                    <a:gd name="connsiteX2" fmla="*/ 0 w 1371600"/>
                    <a:gd name="connsiteY2" fmla="*/ 750497 h 2386078"/>
                    <a:gd name="connsiteX3" fmla="*/ 619833 w 1371600"/>
                    <a:gd name="connsiteY3" fmla="*/ 612474 h 2386078"/>
                    <a:gd name="connsiteX4" fmla="*/ 810035 w 1371600"/>
                    <a:gd name="connsiteY4" fmla="*/ 483502 h 2386078"/>
                    <a:gd name="connsiteX5" fmla="*/ 810882 w 1371600"/>
                    <a:gd name="connsiteY5" fmla="*/ 1095555 h 2386078"/>
                    <a:gd name="connsiteX6" fmla="*/ 606019 w 1371600"/>
                    <a:gd name="connsiteY6" fmla="*/ 2380465 h 2386078"/>
                    <a:gd name="connsiteX7" fmla="*/ 741872 w 1371600"/>
                    <a:gd name="connsiteY7" fmla="*/ 2386078 h 2386078"/>
                    <a:gd name="connsiteX8" fmla="*/ 1026544 w 1371600"/>
                    <a:gd name="connsiteY8" fmla="*/ 1345720 h 2386078"/>
                    <a:gd name="connsiteX9" fmla="*/ 1233577 w 1371600"/>
                    <a:gd name="connsiteY9" fmla="*/ 2380889 h 2386078"/>
                    <a:gd name="connsiteX10" fmla="*/ 1371600 w 1371600"/>
                    <a:gd name="connsiteY10" fmla="*/ 2372263 h 2386078"/>
                    <a:gd name="connsiteX11" fmla="*/ 974785 w 1371600"/>
                    <a:gd name="connsiteY11" fmla="*/ 8626 h 2386078"/>
                    <a:gd name="connsiteX12" fmla="*/ 862641 w 1371600"/>
                    <a:gd name="connsiteY12" fmla="*/ 0 h 2386078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10035 w 1371600"/>
                    <a:gd name="connsiteY4" fmla="*/ 483502 h 2380889"/>
                    <a:gd name="connsiteX5" fmla="*/ 810882 w 1371600"/>
                    <a:gd name="connsiteY5" fmla="*/ 1095555 h 2380889"/>
                    <a:gd name="connsiteX6" fmla="*/ 606019 w 1371600"/>
                    <a:gd name="connsiteY6" fmla="*/ 2380465 h 2380889"/>
                    <a:gd name="connsiteX7" fmla="*/ 747482 w 1371600"/>
                    <a:gd name="connsiteY7" fmla="*/ 238046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10035 w 1371600"/>
                    <a:gd name="connsiteY4" fmla="*/ 483502 h 2380889"/>
                    <a:gd name="connsiteX5" fmla="*/ 810882 w 1371600"/>
                    <a:gd name="connsiteY5" fmla="*/ 1095555 h 2380889"/>
                    <a:gd name="connsiteX6" fmla="*/ 606019 w 1371600"/>
                    <a:gd name="connsiteY6" fmla="*/ 2380465 h 2380889"/>
                    <a:gd name="connsiteX7" fmla="*/ 747482 w 1371600"/>
                    <a:gd name="connsiteY7" fmla="*/ 238046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10035 w 1371600"/>
                    <a:gd name="connsiteY4" fmla="*/ 483502 h 2380889"/>
                    <a:gd name="connsiteX5" fmla="*/ 810882 w 1371600"/>
                    <a:gd name="connsiteY5" fmla="*/ 1095555 h 2380889"/>
                    <a:gd name="connsiteX6" fmla="*/ 606019 w 1371600"/>
                    <a:gd name="connsiteY6" fmla="*/ 2380465 h 2380889"/>
                    <a:gd name="connsiteX7" fmla="*/ 747482 w 1371600"/>
                    <a:gd name="connsiteY7" fmla="*/ 238046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7210"/>
                    <a:gd name="connsiteY0" fmla="*/ 0 h 2380889"/>
                    <a:gd name="connsiteX1" fmla="*/ 542617 w 1377210"/>
                    <a:gd name="connsiteY1" fmla="*/ 479639 h 2380889"/>
                    <a:gd name="connsiteX2" fmla="*/ 0 w 1377210"/>
                    <a:gd name="connsiteY2" fmla="*/ 750497 h 2380889"/>
                    <a:gd name="connsiteX3" fmla="*/ 619833 w 1377210"/>
                    <a:gd name="connsiteY3" fmla="*/ 612474 h 2380889"/>
                    <a:gd name="connsiteX4" fmla="*/ 810035 w 1377210"/>
                    <a:gd name="connsiteY4" fmla="*/ 483502 h 2380889"/>
                    <a:gd name="connsiteX5" fmla="*/ 810882 w 1377210"/>
                    <a:gd name="connsiteY5" fmla="*/ 1095555 h 2380889"/>
                    <a:gd name="connsiteX6" fmla="*/ 606019 w 1377210"/>
                    <a:gd name="connsiteY6" fmla="*/ 2380465 h 2380889"/>
                    <a:gd name="connsiteX7" fmla="*/ 747482 w 1377210"/>
                    <a:gd name="connsiteY7" fmla="*/ 2380468 h 2380889"/>
                    <a:gd name="connsiteX8" fmla="*/ 1026544 w 1377210"/>
                    <a:gd name="connsiteY8" fmla="*/ 1345720 h 2380889"/>
                    <a:gd name="connsiteX9" fmla="*/ 1233577 w 1377210"/>
                    <a:gd name="connsiteY9" fmla="*/ 2380889 h 2380889"/>
                    <a:gd name="connsiteX10" fmla="*/ 1377210 w 1377210"/>
                    <a:gd name="connsiteY10" fmla="*/ 2377873 h 2380889"/>
                    <a:gd name="connsiteX11" fmla="*/ 974785 w 1377210"/>
                    <a:gd name="connsiteY11" fmla="*/ 8626 h 2380889"/>
                    <a:gd name="connsiteX12" fmla="*/ 862641 w 1377210"/>
                    <a:gd name="connsiteY12" fmla="*/ 0 h 2380889"/>
                    <a:gd name="connsiteX0" fmla="*/ 862641 w 1377210"/>
                    <a:gd name="connsiteY0" fmla="*/ 0 h 2380889"/>
                    <a:gd name="connsiteX1" fmla="*/ 542617 w 1377210"/>
                    <a:gd name="connsiteY1" fmla="*/ 479639 h 2380889"/>
                    <a:gd name="connsiteX2" fmla="*/ 165490 w 1377210"/>
                    <a:gd name="connsiteY2" fmla="*/ 658782 h 2380889"/>
                    <a:gd name="connsiteX3" fmla="*/ 0 w 1377210"/>
                    <a:gd name="connsiteY3" fmla="*/ 750497 h 2380889"/>
                    <a:gd name="connsiteX4" fmla="*/ 619833 w 1377210"/>
                    <a:gd name="connsiteY4" fmla="*/ 612474 h 2380889"/>
                    <a:gd name="connsiteX5" fmla="*/ 810035 w 1377210"/>
                    <a:gd name="connsiteY5" fmla="*/ 483502 h 2380889"/>
                    <a:gd name="connsiteX6" fmla="*/ 810882 w 1377210"/>
                    <a:gd name="connsiteY6" fmla="*/ 1095555 h 2380889"/>
                    <a:gd name="connsiteX7" fmla="*/ 606019 w 1377210"/>
                    <a:gd name="connsiteY7" fmla="*/ 2380465 h 2380889"/>
                    <a:gd name="connsiteX8" fmla="*/ 747482 w 1377210"/>
                    <a:gd name="connsiteY8" fmla="*/ 2380468 h 2380889"/>
                    <a:gd name="connsiteX9" fmla="*/ 1026544 w 1377210"/>
                    <a:gd name="connsiteY9" fmla="*/ 1345720 h 2380889"/>
                    <a:gd name="connsiteX10" fmla="*/ 1233577 w 1377210"/>
                    <a:gd name="connsiteY10" fmla="*/ 2380889 h 2380889"/>
                    <a:gd name="connsiteX11" fmla="*/ 1377210 w 1377210"/>
                    <a:gd name="connsiteY11" fmla="*/ 2377873 h 2380889"/>
                    <a:gd name="connsiteX12" fmla="*/ 974785 w 1377210"/>
                    <a:gd name="connsiteY12" fmla="*/ 8626 h 2380889"/>
                    <a:gd name="connsiteX13" fmla="*/ 862641 w 1377210"/>
                    <a:gd name="connsiteY13" fmla="*/ 0 h 2380889"/>
                    <a:gd name="connsiteX0" fmla="*/ 862641 w 1377210"/>
                    <a:gd name="connsiteY0" fmla="*/ 0 h 2380889"/>
                    <a:gd name="connsiteX1" fmla="*/ 542617 w 1377210"/>
                    <a:gd name="connsiteY1" fmla="*/ 479639 h 2380889"/>
                    <a:gd name="connsiteX2" fmla="*/ 47684 w 1377210"/>
                    <a:gd name="connsiteY2" fmla="*/ 670001 h 2380889"/>
                    <a:gd name="connsiteX3" fmla="*/ 0 w 1377210"/>
                    <a:gd name="connsiteY3" fmla="*/ 750497 h 2380889"/>
                    <a:gd name="connsiteX4" fmla="*/ 619833 w 1377210"/>
                    <a:gd name="connsiteY4" fmla="*/ 612474 h 2380889"/>
                    <a:gd name="connsiteX5" fmla="*/ 810035 w 1377210"/>
                    <a:gd name="connsiteY5" fmla="*/ 483502 h 2380889"/>
                    <a:gd name="connsiteX6" fmla="*/ 810882 w 1377210"/>
                    <a:gd name="connsiteY6" fmla="*/ 1095555 h 2380889"/>
                    <a:gd name="connsiteX7" fmla="*/ 606019 w 1377210"/>
                    <a:gd name="connsiteY7" fmla="*/ 2380465 h 2380889"/>
                    <a:gd name="connsiteX8" fmla="*/ 747482 w 1377210"/>
                    <a:gd name="connsiteY8" fmla="*/ 2380468 h 2380889"/>
                    <a:gd name="connsiteX9" fmla="*/ 1026544 w 1377210"/>
                    <a:gd name="connsiteY9" fmla="*/ 1345720 h 2380889"/>
                    <a:gd name="connsiteX10" fmla="*/ 1233577 w 1377210"/>
                    <a:gd name="connsiteY10" fmla="*/ 2380889 h 2380889"/>
                    <a:gd name="connsiteX11" fmla="*/ 1377210 w 1377210"/>
                    <a:gd name="connsiteY11" fmla="*/ 2377873 h 2380889"/>
                    <a:gd name="connsiteX12" fmla="*/ 974785 w 1377210"/>
                    <a:gd name="connsiteY12" fmla="*/ 8626 h 2380889"/>
                    <a:gd name="connsiteX13" fmla="*/ 862641 w 1377210"/>
                    <a:gd name="connsiteY13" fmla="*/ 0 h 2380889"/>
                    <a:gd name="connsiteX0" fmla="*/ 814957 w 1329526"/>
                    <a:gd name="connsiteY0" fmla="*/ 0 h 2380889"/>
                    <a:gd name="connsiteX1" fmla="*/ 494933 w 1329526"/>
                    <a:gd name="connsiteY1" fmla="*/ 479639 h 2380889"/>
                    <a:gd name="connsiteX2" fmla="*/ 0 w 1329526"/>
                    <a:gd name="connsiteY2" fmla="*/ 670001 h 2380889"/>
                    <a:gd name="connsiteX3" fmla="*/ 30854 w 1329526"/>
                    <a:gd name="connsiteY3" fmla="*/ 744887 h 2380889"/>
                    <a:gd name="connsiteX4" fmla="*/ 572149 w 1329526"/>
                    <a:gd name="connsiteY4" fmla="*/ 612474 h 2380889"/>
                    <a:gd name="connsiteX5" fmla="*/ 762351 w 1329526"/>
                    <a:gd name="connsiteY5" fmla="*/ 483502 h 2380889"/>
                    <a:gd name="connsiteX6" fmla="*/ 763198 w 1329526"/>
                    <a:gd name="connsiteY6" fmla="*/ 1095555 h 2380889"/>
                    <a:gd name="connsiteX7" fmla="*/ 558335 w 1329526"/>
                    <a:gd name="connsiteY7" fmla="*/ 2380465 h 2380889"/>
                    <a:gd name="connsiteX8" fmla="*/ 699798 w 1329526"/>
                    <a:gd name="connsiteY8" fmla="*/ 2380468 h 2380889"/>
                    <a:gd name="connsiteX9" fmla="*/ 978860 w 1329526"/>
                    <a:gd name="connsiteY9" fmla="*/ 1345720 h 2380889"/>
                    <a:gd name="connsiteX10" fmla="*/ 1185893 w 1329526"/>
                    <a:gd name="connsiteY10" fmla="*/ 2380889 h 2380889"/>
                    <a:gd name="connsiteX11" fmla="*/ 1329526 w 1329526"/>
                    <a:gd name="connsiteY11" fmla="*/ 2377873 h 2380889"/>
                    <a:gd name="connsiteX12" fmla="*/ 927101 w 1329526"/>
                    <a:gd name="connsiteY12" fmla="*/ 8626 h 2380889"/>
                    <a:gd name="connsiteX13" fmla="*/ 814957 w 1329526"/>
                    <a:gd name="connsiteY13" fmla="*/ 0 h 2380889"/>
                    <a:gd name="connsiteX0" fmla="*/ 814957 w 1329526"/>
                    <a:gd name="connsiteY0" fmla="*/ 0 h 2380889"/>
                    <a:gd name="connsiteX1" fmla="*/ 494933 w 1329526"/>
                    <a:gd name="connsiteY1" fmla="*/ 479639 h 2380889"/>
                    <a:gd name="connsiteX2" fmla="*/ 0 w 1329526"/>
                    <a:gd name="connsiteY2" fmla="*/ 670001 h 2380889"/>
                    <a:gd name="connsiteX3" fmla="*/ 30854 w 1329526"/>
                    <a:gd name="connsiteY3" fmla="*/ 744887 h 2380889"/>
                    <a:gd name="connsiteX4" fmla="*/ 572149 w 1329526"/>
                    <a:gd name="connsiteY4" fmla="*/ 612474 h 2380889"/>
                    <a:gd name="connsiteX5" fmla="*/ 762351 w 1329526"/>
                    <a:gd name="connsiteY5" fmla="*/ 483502 h 2380889"/>
                    <a:gd name="connsiteX6" fmla="*/ 763198 w 1329526"/>
                    <a:gd name="connsiteY6" fmla="*/ 1095555 h 2380889"/>
                    <a:gd name="connsiteX7" fmla="*/ 558335 w 1329526"/>
                    <a:gd name="connsiteY7" fmla="*/ 2380465 h 2380889"/>
                    <a:gd name="connsiteX8" fmla="*/ 699798 w 1329526"/>
                    <a:gd name="connsiteY8" fmla="*/ 2380468 h 2380889"/>
                    <a:gd name="connsiteX9" fmla="*/ 962030 w 1329526"/>
                    <a:gd name="connsiteY9" fmla="*/ 1407428 h 2380889"/>
                    <a:gd name="connsiteX10" fmla="*/ 1185893 w 1329526"/>
                    <a:gd name="connsiteY10" fmla="*/ 2380889 h 2380889"/>
                    <a:gd name="connsiteX11" fmla="*/ 1329526 w 1329526"/>
                    <a:gd name="connsiteY11" fmla="*/ 2377873 h 2380889"/>
                    <a:gd name="connsiteX12" fmla="*/ 927101 w 1329526"/>
                    <a:gd name="connsiteY12" fmla="*/ 8626 h 2380889"/>
                    <a:gd name="connsiteX13" fmla="*/ 814957 w 1329526"/>
                    <a:gd name="connsiteY13" fmla="*/ 0 h 2380889"/>
                    <a:gd name="connsiteX0" fmla="*/ 814957 w 1329526"/>
                    <a:gd name="connsiteY0" fmla="*/ 0 h 2380889"/>
                    <a:gd name="connsiteX1" fmla="*/ 494933 w 1329526"/>
                    <a:gd name="connsiteY1" fmla="*/ 479639 h 2380889"/>
                    <a:gd name="connsiteX2" fmla="*/ 0 w 1329526"/>
                    <a:gd name="connsiteY2" fmla="*/ 670001 h 2380889"/>
                    <a:gd name="connsiteX3" fmla="*/ 30854 w 1329526"/>
                    <a:gd name="connsiteY3" fmla="*/ 744887 h 2380889"/>
                    <a:gd name="connsiteX4" fmla="*/ 572149 w 1329526"/>
                    <a:gd name="connsiteY4" fmla="*/ 612474 h 2380889"/>
                    <a:gd name="connsiteX5" fmla="*/ 762351 w 1329526"/>
                    <a:gd name="connsiteY5" fmla="*/ 483502 h 2380889"/>
                    <a:gd name="connsiteX6" fmla="*/ 763198 w 1329526"/>
                    <a:gd name="connsiteY6" fmla="*/ 1095555 h 2380889"/>
                    <a:gd name="connsiteX7" fmla="*/ 558335 w 1329526"/>
                    <a:gd name="connsiteY7" fmla="*/ 2380465 h 2380889"/>
                    <a:gd name="connsiteX8" fmla="*/ 699798 w 1329526"/>
                    <a:gd name="connsiteY8" fmla="*/ 2380468 h 2380889"/>
                    <a:gd name="connsiteX9" fmla="*/ 978859 w 1329526"/>
                    <a:gd name="connsiteY9" fmla="*/ 1418648 h 2380889"/>
                    <a:gd name="connsiteX10" fmla="*/ 1185893 w 1329526"/>
                    <a:gd name="connsiteY10" fmla="*/ 2380889 h 2380889"/>
                    <a:gd name="connsiteX11" fmla="*/ 1329526 w 1329526"/>
                    <a:gd name="connsiteY11" fmla="*/ 2377873 h 2380889"/>
                    <a:gd name="connsiteX12" fmla="*/ 927101 w 1329526"/>
                    <a:gd name="connsiteY12" fmla="*/ 8626 h 2380889"/>
                    <a:gd name="connsiteX13" fmla="*/ 814957 w 1329526"/>
                    <a:gd name="connsiteY13" fmla="*/ 0 h 23808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329526" h="2380889">
                      <a:moveTo>
                        <a:pt x="814957" y="0"/>
                      </a:moveTo>
                      <a:lnTo>
                        <a:pt x="494933" y="479639"/>
                      </a:lnTo>
                      <a:lnTo>
                        <a:pt x="0" y="670001"/>
                      </a:lnTo>
                      <a:lnTo>
                        <a:pt x="30854" y="744887"/>
                      </a:lnTo>
                      <a:lnTo>
                        <a:pt x="572149" y="612474"/>
                      </a:lnTo>
                      <a:lnTo>
                        <a:pt x="762351" y="483502"/>
                      </a:lnTo>
                      <a:cubicBezTo>
                        <a:pt x="794421" y="764187"/>
                        <a:pt x="770396" y="887797"/>
                        <a:pt x="763198" y="1095555"/>
                      </a:cubicBezTo>
                      <a:cubicBezTo>
                        <a:pt x="616550" y="1699404"/>
                        <a:pt x="730862" y="1724858"/>
                        <a:pt x="558335" y="2380465"/>
                      </a:cubicBezTo>
                      <a:lnTo>
                        <a:pt x="699798" y="2380468"/>
                      </a:lnTo>
                      <a:cubicBezTo>
                        <a:pt x="819580" y="2080289"/>
                        <a:pt x="797846" y="1640765"/>
                        <a:pt x="978859" y="1418648"/>
                      </a:cubicBezTo>
                      <a:cubicBezTo>
                        <a:pt x="1157137" y="1864345"/>
                        <a:pt x="1102505" y="2030082"/>
                        <a:pt x="1185893" y="2380889"/>
                      </a:cubicBezTo>
                      <a:lnTo>
                        <a:pt x="1329526" y="2377873"/>
                      </a:lnTo>
                      <a:cubicBezTo>
                        <a:pt x="1110990" y="727352"/>
                        <a:pt x="1344044" y="391063"/>
                        <a:pt x="927101" y="8626"/>
                      </a:cubicBezTo>
                      <a:lnTo>
                        <a:pt x="814957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</p:grpSp>
        <p:grpSp>
          <p:nvGrpSpPr>
            <p:cNvPr id="480" name="群組 479"/>
            <p:cNvGrpSpPr/>
            <p:nvPr/>
          </p:nvGrpSpPr>
          <p:grpSpPr>
            <a:xfrm>
              <a:off x="3756514" y="4487167"/>
              <a:ext cx="438194" cy="335391"/>
              <a:chOff x="6297471" y="3524693"/>
              <a:chExt cx="1260704" cy="964937"/>
            </a:xfrm>
          </p:grpSpPr>
          <p:grpSp>
            <p:nvGrpSpPr>
              <p:cNvPr id="551" name="群組 550"/>
              <p:cNvGrpSpPr/>
              <p:nvPr/>
            </p:nvGrpSpPr>
            <p:grpSpPr>
              <a:xfrm>
                <a:off x="6297471" y="3538616"/>
                <a:ext cx="874005" cy="944526"/>
                <a:chOff x="6297471" y="3193626"/>
                <a:chExt cx="1193237" cy="1289516"/>
              </a:xfrm>
            </p:grpSpPr>
            <p:sp>
              <p:nvSpPr>
                <p:cNvPr id="555" name="矩形 554"/>
                <p:cNvSpPr/>
                <p:nvPr/>
              </p:nvSpPr>
              <p:spPr>
                <a:xfrm flipH="1">
                  <a:off x="6297471" y="3812169"/>
                  <a:ext cx="1190516" cy="670973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905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556" name="直角三角形 555"/>
                <p:cNvSpPr/>
                <p:nvPr/>
              </p:nvSpPr>
              <p:spPr>
                <a:xfrm>
                  <a:off x="6300192" y="3193626"/>
                  <a:ext cx="1190516" cy="618543"/>
                </a:xfrm>
                <a:prstGeom prst="rtTriangle">
                  <a:avLst/>
                </a:prstGeom>
                <a:solidFill>
                  <a:schemeClr val="bg1">
                    <a:lumMod val="95000"/>
                  </a:schemeClr>
                </a:solidFill>
                <a:ln w="1905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  <p:grpSp>
            <p:nvGrpSpPr>
              <p:cNvPr id="552" name="群組 551"/>
              <p:cNvGrpSpPr/>
              <p:nvPr/>
            </p:nvGrpSpPr>
            <p:grpSpPr>
              <a:xfrm>
                <a:off x="7092280" y="3524693"/>
                <a:ext cx="465895" cy="964937"/>
                <a:chOff x="4162484" y="2957042"/>
                <a:chExt cx="1329526" cy="2753644"/>
              </a:xfrm>
            </p:grpSpPr>
            <p:sp>
              <p:nvSpPr>
                <p:cNvPr id="553" name="橢圓 552"/>
                <p:cNvSpPr/>
                <p:nvPr/>
              </p:nvSpPr>
              <p:spPr>
                <a:xfrm>
                  <a:off x="4784576" y="2957042"/>
                  <a:ext cx="432048" cy="43204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554" name="手繪多邊形 553"/>
                <p:cNvSpPr/>
                <p:nvPr/>
              </p:nvSpPr>
              <p:spPr>
                <a:xfrm>
                  <a:off x="4162484" y="3329797"/>
                  <a:ext cx="1329526" cy="2380889"/>
                </a:xfrm>
                <a:custGeom>
                  <a:avLst/>
                  <a:gdLst>
                    <a:gd name="connsiteX0" fmla="*/ 888520 w 1725283"/>
                    <a:gd name="connsiteY0" fmla="*/ 8627 h 2424023"/>
                    <a:gd name="connsiteX1" fmla="*/ 612475 w 1725283"/>
                    <a:gd name="connsiteY1" fmla="*/ 388189 h 2424023"/>
                    <a:gd name="connsiteX2" fmla="*/ 0 w 1725283"/>
                    <a:gd name="connsiteY2" fmla="*/ 621102 h 2424023"/>
                    <a:gd name="connsiteX3" fmla="*/ 112143 w 1725283"/>
                    <a:gd name="connsiteY3" fmla="*/ 707366 h 2424023"/>
                    <a:gd name="connsiteX4" fmla="*/ 534837 w 1725283"/>
                    <a:gd name="connsiteY4" fmla="*/ 621102 h 2424023"/>
                    <a:gd name="connsiteX5" fmla="*/ 888520 w 1725283"/>
                    <a:gd name="connsiteY5" fmla="*/ 457200 h 2424023"/>
                    <a:gd name="connsiteX6" fmla="*/ 888520 w 1725283"/>
                    <a:gd name="connsiteY6" fmla="*/ 1362974 h 2424023"/>
                    <a:gd name="connsiteX7" fmla="*/ 500332 w 1725283"/>
                    <a:gd name="connsiteY7" fmla="*/ 2346385 h 2424023"/>
                    <a:gd name="connsiteX8" fmla="*/ 621101 w 1725283"/>
                    <a:gd name="connsiteY8" fmla="*/ 2355012 h 2424023"/>
                    <a:gd name="connsiteX9" fmla="*/ 1121434 w 1725283"/>
                    <a:gd name="connsiteY9" fmla="*/ 1423359 h 2424023"/>
                    <a:gd name="connsiteX10" fmla="*/ 1535501 w 1725283"/>
                    <a:gd name="connsiteY10" fmla="*/ 2424023 h 2424023"/>
                    <a:gd name="connsiteX11" fmla="*/ 1725283 w 1725283"/>
                    <a:gd name="connsiteY11" fmla="*/ 2424023 h 2424023"/>
                    <a:gd name="connsiteX12" fmla="*/ 1293962 w 1725283"/>
                    <a:gd name="connsiteY12" fmla="*/ 1224951 h 2424023"/>
                    <a:gd name="connsiteX13" fmla="*/ 1147313 w 1725283"/>
                    <a:gd name="connsiteY13" fmla="*/ 0 h 2424023"/>
                    <a:gd name="connsiteX14" fmla="*/ 888520 w 1725283"/>
                    <a:gd name="connsiteY14" fmla="*/ 8627 h 2424023"/>
                    <a:gd name="connsiteX0" fmla="*/ 888520 w 1725283"/>
                    <a:gd name="connsiteY0" fmla="*/ 8627 h 2424023"/>
                    <a:gd name="connsiteX1" fmla="*/ 612475 w 1725283"/>
                    <a:gd name="connsiteY1" fmla="*/ 388189 h 2424023"/>
                    <a:gd name="connsiteX2" fmla="*/ 0 w 1725283"/>
                    <a:gd name="connsiteY2" fmla="*/ 621102 h 2424023"/>
                    <a:gd name="connsiteX3" fmla="*/ 112143 w 1725283"/>
                    <a:gd name="connsiteY3" fmla="*/ 707366 h 2424023"/>
                    <a:gd name="connsiteX4" fmla="*/ 534837 w 1725283"/>
                    <a:gd name="connsiteY4" fmla="*/ 621102 h 2424023"/>
                    <a:gd name="connsiteX5" fmla="*/ 888520 w 1725283"/>
                    <a:gd name="connsiteY5" fmla="*/ 457200 h 2424023"/>
                    <a:gd name="connsiteX6" fmla="*/ 923025 w 1725283"/>
                    <a:gd name="connsiteY6" fmla="*/ 1052424 h 2424023"/>
                    <a:gd name="connsiteX7" fmla="*/ 500332 w 1725283"/>
                    <a:gd name="connsiteY7" fmla="*/ 2346385 h 2424023"/>
                    <a:gd name="connsiteX8" fmla="*/ 621101 w 1725283"/>
                    <a:gd name="connsiteY8" fmla="*/ 2355012 h 2424023"/>
                    <a:gd name="connsiteX9" fmla="*/ 1121434 w 1725283"/>
                    <a:gd name="connsiteY9" fmla="*/ 1423359 h 2424023"/>
                    <a:gd name="connsiteX10" fmla="*/ 1535501 w 1725283"/>
                    <a:gd name="connsiteY10" fmla="*/ 2424023 h 2424023"/>
                    <a:gd name="connsiteX11" fmla="*/ 1725283 w 1725283"/>
                    <a:gd name="connsiteY11" fmla="*/ 2424023 h 2424023"/>
                    <a:gd name="connsiteX12" fmla="*/ 1293962 w 1725283"/>
                    <a:gd name="connsiteY12" fmla="*/ 1224951 h 2424023"/>
                    <a:gd name="connsiteX13" fmla="*/ 1147313 w 1725283"/>
                    <a:gd name="connsiteY13" fmla="*/ 0 h 2424023"/>
                    <a:gd name="connsiteX14" fmla="*/ 888520 w 1725283"/>
                    <a:gd name="connsiteY14" fmla="*/ 8627 h 2424023"/>
                    <a:gd name="connsiteX0" fmla="*/ 888520 w 1725283"/>
                    <a:gd name="connsiteY0" fmla="*/ 8627 h 2424023"/>
                    <a:gd name="connsiteX1" fmla="*/ 612475 w 1725283"/>
                    <a:gd name="connsiteY1" fmla="*/ 388189 h 2424023"/>
                    <a:gd name="connsiteX2" fmla="*/ 0 w 1725283"/>
                    <a:gd name="connsiteY2" fmla="*/ 621102 h 2424023"/>
                    <a:gd name="connsiteX3" fmla="*/ 112143 w 1725283"/>
                    <a:gd name="connsiteY3" fmla="*/ 707366 h 2424023"/>
                    <a:gd name="connsiteX4" fmla="*/ 534837 w 1725283"/>
                    <a:gd name="connsiteY4" fmla="*/ 621102 h 2424023"/>
                    <a:gd name="connsiteX5" fmla="*/ 888520 w 1725283"/>
                    <a:gd name="connsiteY5" fmla="*/ 457200 h 2424023"/>
                    <a:gd name="connsiteX6" fmla="*/ 923025 w 1725283"/>
                    <a:gd name="connsiteY6" fmla="*/ 1052424 h 2424023"/>
                    <a:gd name="connsiteX7" fmla="*/ 500332 w 1725283"/>
                    <a:gd name="connsiteY7" fmla="*/ 2346385 h 2424023"/>
                    <a:gd name="connsiteX8" fmla="*/ 621101 w 1725283"/>
                    <a:gd name="connsiteY8" fmla="*/ 2355012 h 2424023"/>
                    <a:gd name="connsiteX9" fmla="*/ 1121434 w 1725283"/>
                    <a:gd name="connsiteY9" fmla="*/ 1423359 h 2424023"/>
                    <a:gd name="connsiteX10" fmla="*/ 1535501 w 1725283"/>
                    <a:gd name="connsiteY10" fmla="*/ 2424023 h 2424023"/>
                    <a:gd name="connsiteX11" fmla="*/ 1725283 w 1725283"/>
                    <a:gd name="connsiteY11" fmla="*/ 2424023 h 2424023"/>
                    <a:gd name="connsiteX12" fmla="*/ 1285336 w 1725283"/>
                    <a:gd name="connsiteY12" fmla="*/ 957533 h 2424023"/>
                    <a:gd name="connsiteX13" fmla="*/ 1147313 w 1725283"/>
                    <a:gd name="connsiteY13" fmla="*/ 0 h 2424023"/>
                    <a:gd name="connsiteX14" fmla="*/ 888520 w 1725283"/>
                    <a:gd name="connsiteY14" fmla="*/ 8627 h 2424023"/>
                    <a:gd name="connsiteX0" fmla="*/ 888520 w 1725283"/>
                    <a:gd name="connsiteY0" fmla="*/ 77638 h 2493034"/>
                    <a:gd name="connsiteX1" fmla="*/ 612475 w 1725283"/>
                    <a:gd name="connsiteY1" fmla="*/ 457200 h 2493034"/>
                    <a:gd name="connsiteX2" fmla="*/ 0 w 1725283"/>
                    <a:gd name="connsiteY2" fmla="*/ 690113 h 2493034"/>
                    <a:gd name="connsiteX3" fmla="*/ 112143 w 1725283"/>
                    <a:gd name="connsiteY3" fmla="*/ 776377 h 2493034"/>
                    <a:gd name="connsiteX4" fmla="*/ 534837 w 1725283"/>
                    <a:gd name="connsiteY4" fmla="*/ 690113 h 2493034"/>
                    <a:gd name="connsiteX5" fmla="*/ 888520 w 1725283"/>
                    <a:gd name="connsiteY5" fmla="*/ 526211 h 2493034"/>
                    <a:gd name="connsiteX6" fmla="*/ 923025 w 1725283"/>
                    <a:gd name="connsiteY6" fmla="*/ 1121435 h 2493034"/>
                    <a:gd name="connsiteX7" fmla="*/ 500332 w 1725283"/>
                    <a:gd name="connsiteY7" fmla="*/ 2415396 h 2493034"/>
                    <a:gd name="connsiteX8" fmla="*/ 621101 w 1725283"/>
                    <a:gd name="connsiteY8" fmla="*/ 2424023 h 2493034"/>
                    <a:gd name="connsiteX9" fmla="*/ 1121434 w 1725283"/>
                    <a:gd name="connsiteY9" fmla="*/ 1492370 h 2493034"/>
                    <a:gd name="connsiteX10" fmla="*/ 1535501 w 1725283"/>
                    <a:gd name="connsiteY10" fmla="*/ 2493034 h 2493034"/>
                    <a:gd name="connsiteX11" fmla="*/ 1725283 w 1725283"/>
                    <a:gd name="connsiteY11" fmla="*/ 2493034 h 2493034"/>
                    <a:gd name="connsiteX12" fmla="*/ 1285336 w 1725283"/>
                    <a:gd name="connsiteY12" fmla="*/ 1026544 h 2493034"/>
                    <a:gd name="connsiteX13" fmla="*/ 1104181 w 1725283"/>
                    <a:gd name="connsiteY13" fmla="*/ 0 h 2493034"/>
                    <a:gd name="connsiteX14" fmla="*/ 888520 w 1725283"/>
                    <a:gd name="connsiteY14" fmla="*/ 77638 h 2493034"/>
                    <a:gd name="connsiteX0" fmla="*/ 974784 w 1725283"/>
                    <a:gd name="connsiteY0" fmla="*/ 0 h 2510286"/>
                    <a:gd name="connsiteX1" fmla="*/ 612475 w 1725283"/>
                    <a:gd name="connsiteY1" fmla="*/ 474452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534837 w 1725283"/>
                    <a:gd name="connsiteY4" fmla="*/ 707365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500332 w 1725283"/>
                    <a:gd name="connsiteY7" fmla="*/ 2432648 h 2510286"/>
                    <a:gd name="connsiteX8" fmla="*/ 621101 w 1725283"/>
                    <a:gd name="connsiteY8" fmla="*/ 2441275 h 2510286"/>
                    <a:gd name="connsiteX9" fmla="*/ 1121434 w 1725283"/>
                    <a:gd name="connsiteY9" fmla="*/ 150962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612475 w 1725283"/>
                    <a:gd name="connsiteY1" fmla="*/ 474452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500332 w 1725283"/>
                    <a:gd name="connsiteY7" fmla="*/ 2432648 h 2510286"/>
                    <a:gd name="connsiteX8" fmla="*/ 621101 w 1725283"/>
                    <a:gd name="connsiteY8" fmla="*/ 2441275 h 2510286"/>
                    <a:gd name="connsiteX9" fmla="*/ 1121434 w 1725283"/>
                    <a:gd name="connsiteY9" fmla="*/ 150962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500332 w 1725283"/>
                    <a:gd name="connsiteY7" fmla="*/ 2432648 h 2510286"/>
                    <a:gd name="connsiteX8" fmla="*/ 621101 w 1725283"/>
                    <a:gd name="connsiteY8" fmla="*/ 2441275 h 2510286"/>
                    <a:gd name="connsiteX9" fmla="*/ 1121434 w 1725283"/>
                    <a:gd name="connsiteY9" fmla="*/ 150962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500332 w 1725283"/>
                    <a:gd name="connsiteY7" fmla="*/ 2432648 h 2510286"/>
                    <a:gd name="connsiteX8" fmla="*/ 621101 w 1725283"/>
                    <a:gd name="connsiteY8" fmla="*/ 2441275 h 2510286"/>
                    <a:gd name="connsiteX9" fmla="*/ 1130061 w 1725283"/>
                    <a:gd name="connsiteY9" fmla="*/ 141473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500332 w 1725283"/>
                    <a:gd name="connsiteY7" fmla="*/ 2432648 h 2510286"/>
                    <a:gd name="connsiteX8" fmla="*/ 871267 w 1725283"/>
                    <a:gd name="connsiteY8" fmla="*/ 2475781 h 2510286"/>
                    <a:gd name="connsiteX9" fmla="*/ 1130061 w 1725283"/>
                    <a:gd name="connsiteY9" fmla="*/ 141473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71267 w 1725283"/>
                    <a:gd name="connsiteY8" fmla="*/ 2475781 h 2510286"/>
                    <a:gd name="connsiteX9" fmla="*/ 1130061 w 1725283"/>
                    <a:gd name="connsiteY9" fmla="*/ 141473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54015 w 1725283"/>
                    <a:gd name="connsiteY8" fmla="*/ 2406770 h 2510286"/>
                    <a:gd name="connsiteX9" fmla="*/ 1130061 w 1725283"/>
                    <a:gd name="connsiteY9" fmla="*/ 141473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54015 w 1725283"/>
                    <a:gd name="connsiteY8" fmla="*/ 2406770 h 2510286"/>
                    <a:gd name="connsiteX9" fmla="*/ 1130061 w 1725283"/>
                    <a:gd name="connsiteY9" fmla="*/ 1414732 h 2510286"/>
                    <a:gd name="connsiteX10" fmla="*/ 1362973 w 1725283"/>
                    <a:gd name="connsiteY10" fmla="*/ 2372263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54015 w 1725283"/>
                    <a:gd name="connsiteY8" fmla="*/ 2406770 h 2510286"/>
                    <a:gd name="connsiteX9" fmla="*/ 1130061 w 1725283"/>
                    <a:gd name="connsiteY9" fmla="*/ 1414732 h 2510286"/>
                    <a:gd name="connsiteX10" fmla="*/ 1362973 w 1725283"/>
                    <a:gd name="connsiteY10" fmla="*/ 2372263 h 2510286"/>
                    <a:gd name="connsiteX11" fmla="*/ 1725283 w 1725283"/>
                    <a:gd name="connsiteY11" fmla="*/ 2510286 h 2510286"/>
                    <a:gd name="connsiteX12" fmla="*/ 1509622 w 1725283"/>
                    <a:gd name="connsiteY12" fmla="*/ 2372263 h 2510286"/>
                    <a:gd name="connsiteX13" fmla="*/ 1285336 w 1725283"/>
                    <a:gd name="connsiteY13" fmla="*/ 1043796 h 2510286"/>
                    <a:gd name="connsiteX14" fmla="*/ 1104181 w 1725283"/>
                    <a:gd name="connsiteY14" fmla="*/ 17252 h 2510286"/>
                    <a:gd name="connsiteX15" fmla="*/ 974784 w 1725283"/>
                    <a:gd name="connsiteY15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54015 w 1725283"/>
                    <a:gd name="connsiteY8" fmla="*/ 2406770 h 2510286"/>
                    <a:gd name="connsiteX9" fmla="*/ 1130061 w 1725283"/>
                    <a:gd name="connsiteY9" fmla="*/ 1414732 h 2510286"/>
                    <a:gd name="connsiteX10" fmla="*/ 1362973 w 1725283"/>
                    <a:gd name="connsiteY10" fmla="*/ 2372263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722"/>
                    <a:gd name="connsiteY0" fmla="*/ 0 h 2613483"/>
                    <a:gd name="connsiteX1" fmla="*/ 543463 w 1725722"/>
                    <a:gd name="connsiteY1" fmla="*/ 543463 h 2613483"/>
                    <a:gd name="connsiteX2" fmla="*/ 0 w 1725722"/>
                    <a:gd name="connsiteY2" fmla="*/ 707365 h 2613483"/>
                    <a:gd name="connsiteX3" fmla="*/ 112143 w 1725722"/>
                    <a:gd name="connsiteY3" fmla="*/ 793629 h 2613483"/>
                    <a:gd name="connsiteX4" fmla="*/ 681486 w 1725722"/>
                    <a:gd name="connsiteY4" fmla="*/ 655606 h 2613483"/>
                    <a:gd name="connsiteX5" fmla="*/ 888520 w 1725722"/>
                    <a:gd name="connsiteY5" fmla="*/ 543463 h 2613483"/>
                    <a:gd name="connsiteX6" fmla="*/ 923025 w 1725722"/>
                    <a:gd name="connsiteY6" fmla="*/ 1138687 h 2613483"/>
                    <a:gd name="connsiteX7" fmla="*/ 690113 w 1725722"/>
                    <a:gd name="connsiteY7" fmla="*/ 2406768 h 2613483"/>
                    <a:gd name="connsiteX8" fmla="*/ 854015 w 1725722"/>
                    <a:gd name="connsiteY8" fmla="*/ 2406770 h 2613483"/>
                    <a:gd name="connsiteX9" fmla="*/ 1130061 w 1725722"/>
                    <a:gd name="connsiteY9" fmla="*/ 1414732 h 2613483"/>
                    <a:gd name="connsiteX10" fmla="*/ 1362973 w 1725722"/>
                    <a:gd name="connsiteY10" fmla="*/ 2372263 h 2613483"/>
                    <a:gd name="connsiteX11" fmla="*/ 1725283 w 1725722"/>
                    <a:gd name="connsiteY11" fmla="*/ 2510286 h 2613483"/>
                    <a:gd name="connsiteX12" fmla="*/ 1285336 w 1725722"/>
                    <a:gd name="connsiteY12" fmla="*/ 1043796 h 2613483"/>
                    <a:gd name="connsiteX13" fmla="*/ 1104181 w 1725722"/>
                    <a:gd name="connsiteY13" fmla="*/ 17252 h 2613483"/>
                    <a:gd name="connsiteX14" fmla="*/ 974784 w 1725722"/>
                    <a:gd name="connsiteY14" fmla="*/ 0 h 2613483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54015 w 1725283"/>
                    <a:gd name="connsiteY8" fmla="*/ 2406770 h 2510286"/>
                    <a:gd name="connsiteX9" fmla="*/ 1130061 w 1725283"/>
                    <a:gd name="connsiteY9" fmla="*/ 1414732 h 2510286"/>
                    <a:gd name="connsiteX10" fmla="*/ 1362973 w 1725283"/>
                    <a:gd name="connsiteY10" fmla="*/ 2372263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54015 w 1725283"/>
                    <a:gd name="connsiteY8" fmla="*/ 2406770 h 2510286"/>
                    <a:gd name="connsiteX9" fmla="*/ 1130061 w 1725283"/>
                    <a:gd name="connsiteY9" fmla="*/ 1414732 h 2510286"/>
                    <a:gd name="connsiteX10" fmla="*/ 1362973 w 1725283"/>
                    <a:gd name="connsiteY10" fmla="*/ 2372263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587260"/>
                    <a:gd name="connsiteY0" fmla="*/ 0 h 2406770"/>
                    <a:gd name="connsiteX1" fmla="*/ 543463 w 1587260"/>
                    <a:gd name="connsiteY1" fmla="*/ 543463 h 2406770"/>
                    <a:gd name="connsiteX2" fmla="*/ 0 w 1587260"/>
                    <a:gd name="connsiteY2" fmla="*/ 707365 h 2406770"/>
                    <a:gd name="connsiteX3" fmla="*/ 112143 w 1587260"/>
                    <a:gd name="connsiteY3" fmla="*/ 793629 h 2406770"/>
                    <a:gd name="connsiteX4" fmla="*/ 681486 w 1587260"/>
                    <a:gd name="connsiteY4" fmla="*/ 655606 h 2406770"/>
                    <a:gd name="connsiteX5" fmla="*/ 888520 w 1587260"/>
                    <a:gd name="connsiteY5" fmla="*/ 543463 h 2406770"/>
                    <a:gd name="connsiteX6" fmla="*/ 923025 w 1587260"/>
                    <a:gd name="connsiteY6" fmla="*/ 1138687 h 2406770"/>
                    <a:gd name="connsiteX7" fmla="*/ 690113 w 1587260"/>
                    <a:gd name="connsiteY7" fmla="*/ 2406768 h 2406770"/>
                    <a:gd name="connsiteX8" fmla="*/ 854015 w 1587260"/>
                    <a:gd name="connsiteY8" fmla="*/ 2406770 h 2406770"/>
                    <a:gd name="connsiteX9" fmla="*/ 1130061 w 1587260"/>
                    <a:gd name="connsiteY9" fmla="*/ 1414732 h 2406770"/>
                    <a:gd name="connsiteX10" fmla="*/ 1362973 w 1587260"/>
                    <a:gd name="connsiteY10" fmla="*/ 2372263 h 2406770"/>
                    <a:gd name="connsiteX11" fmla="*/ 1587260 w 1587260"/>
                    <a:gd name="connsiteY11" fmla="*/ 2398142 h 2406770"/>
                    <a:gd name="connsiteX12" fmla="*/ 1285336 w 1587260"/>
                    <a:gd name="connsiteY12" fmla="*/ 1043796 h 2406770"/>
                    <a:gd name="connsiteX13" fmla="*/ 1104181 w 1587260"/>
                    <a:gd name="connsiteY13" fmla="*/ 17252 h 2406770"/>
                    <a:gd name="connsiteX14" fmla="*/ 974784 w 1587260"/>
                    <a:gd name="connsiteY14" fmla="*/ 0 h 2406770"/>
                    <a:gd name="connsiteX0" fmla="*/ 974784 w 1587260"/>
                    <a:gd name="connsiteY0" fmla="*/ 0 h 2406770"/>
                    <a:gd name="connsiteX1" fmla="*/ 543463 w 1587260"/>
                    <a:gd name="connsiteY1" fmla="*/ 543463 h 2406770"/>
                    <a:gd name="connsiteX2" fmla="*/ 0 w 1587260"/>
                    <a:gd name="connsiteY2" fmla="*/ 707365 h 2406770"/>
                    <a:gd name="connsiteX3" fmla="*/ 112143 w 1587260"/>
                    <a:gd name="connsiteY3" fmla="*/ 793629 h 2406770"/>
                    <a:gd name="connsiteX4" fmla="*/ 681486 w 1587260"/>
                    <a:gd name="connsiteY4" fmla="*/ 655606 h 2406770"/>
                    <a:gd name="connsiteX5" fmla="*/ 888520 w 1587260"/>
                    <a:gd name="connsiteY5" fmla="*/ 543463 h 2406770"/>
                    <a:gd name="connsiteX6" fmla="*/ 923025 w 1587260"/>
                    <a:gd name="connsiteY6" fmla="*/ 1138687 h 2406770"/>
                    <a:gd name="connsiteX7" fmla="*/ 690113 w 1587260"/>
                    <a:gd name="connsiteY7" fmla="*/ 2406768 h 2406770"/>
                    <a:gd name="connsiteX8" fmla="*/ 854015 w 1587260"/>
                    <a:gd name="connsiteY8" fmla="*/ 2406770 h 2406770"/>
                    <a:gd name="connsiteX9" fmla="*/ 1130061 w 1587260"/>
                    <a:gd name="connsiteY9" fmla="*/ 1414732 h 2406770"/>
                    <a:gd name="connsiteX10" fmla="*/ 1362973 w 1587260"/>
                    <a:gd name="connsiteY10" fmla="*/ 2372263 h 2406770"/>
                    <a:gd name="connsiteX11" fmla="*/ 1587260 w 1587260"/>
                    <a:gd name="connsiteY11" fmla="*/ 2398142 h 2406770"/>
                    <a:gd name="connsiteX12" fmla="*/ 1285336 w 1587260"/>
                    <a:gd name="connsiteY12" fmla="*/ 1043796 h 2406770"/>
                    <a:gd name="connsiteX13" fmla="*/ 1104181 w 1587260"/>
                    <a:gd name="connsiteY13" fmla="*/ 17252 h 2406770"/>
                    <a:gd name="connsiteX14" fmla="*/ 974784 w 1587260"/>
                    <a:gd name="connsiteY14" fmla="*/ 0 h 2406770"/>
                    <a:gd name="connsiteX0" fmla="*/ 974784 w 1587260"/>
                    <a:gd name="connsiteY0" fmla="*/ 0 h 2406770"/>
                    <a:gd name="connsiteX1" fmla="*/ 543463 w 1587260"/>
                    <a:gd name="connsiteY1" fmla="*/ 543463 h 2406770"/>
                    <a:gd name="connsiteX2" fmla="*/ 0 w 1587260"/>
                    <a:gd name="connsiteY2" fmla="*/ 707365 h 2406770"/>
                    <a:gd name="connsiteX3" fmla="*/ 112143 w 1587260"/>
                    <a:gd name="connsiteY3" fmla="*/ 793629 h 2406770"/>
                    <a:gd name="connsiteX4" fmla="*/ 681486 w 1587260"/>
                    <a:gd name="connsiteY4" fmla="*/ 655606 h 2406770"/>
                    <a:gd name="connsiteX5" fmla="*/ 888520 w 1587260"/>
                    <a:gd name="connsiteY5" fmla="*/ 543463 h 2406770"/>
                    <a:gd name="connsiteX6" fmla="*/ 923025 w 1587260"/>
                    <a:gd name="connsiteY6" fmla="*/ 1138687 h 2406770"/>
                    <a:gd name="connsiteX7" fmla="*/ 690113 w 1587260"/>
                    <a:gd name="connsiteY7" fmla="*/ 2406768 h 2406770"/>
                    <a:gd name="connsiteX8" fmla="*/ 854015 w 1587260"/>
                    <a:gd name="connsiteY8" fmla="*/ 2406770 h 2406770"/>
                    <a:gd name="connsiteX9" fmla="*/ 1130061 w 1587260"/>
                    <a:gd name="connsiteY9" fmla="*/ 1414732 h 2406770"/>
                    <a:gd name="connsiteX10" fmla="*/ 1362973 w 1587260"/>
                    <a:gd name="connsiteY10" fmla="*/ 2372263 h 2406770"/>
                    <a:gd name="connsiteX11" fmla="*/ 1587260 w 1587260"/>
                    <a:gd name="connsiteY11" fmla="*/ 2398142 h 2406770"/>
                    <a:gd name="connsiteX12" fmla="*/ 1285336 w 1587260"/>
                    <a:gd name="connsiteY12" fmla="*/ 1043796 h 2406770"/>
                    <a:gd name="connsiteX13" fmla="*/ 1104181 w 1587260"/>
                    <a:gd name="connsiteY13" fmla="*/ 17252 h 2406770"/>
                    <a:gd name="connsiteX14" fmla="*/ 974784 w 1587260"/>
                    <a:gd name="connsiteY14" fmla="*/ 0 h 2406770"/>
                    <a:gd name="connsiteX0" fmla="*/ 974784 w 1552754"/>
                    <a:gd name="connsiteY0" fmla="*/ 0 h 2406770"/>
                    <a:gd name="connsiteX1" fmla="*/ 543463 w 1552754"/>
                    <a:gd name="connsiteY1" fmla="*/ 543463 h 2406770"/>
                    <a:gd name="connsiteX2" fmla="*/ 0 w 1552754"/>
                    <a:gd name="connsiteY2" fmla="*/ 707365 h 2406770"/>
                    <a:gd name="connsiteX3" fmla="*/ 112143 w 1552754"/>
                    <a:gd name="connsiteY3" fmla="*/ 793629 h 2406770"/>
                    <a:gd name="connsiteX4" fmla="*/ 681486 w 1552754"/>
                    <a:gd name="connsiteY4" fmla="*/ 655606 h 2406770"/>
                    <a:gd name="connsiteX5" fmla="*/ 888520 w 1552754"/>
                    <a:gd name="connsiteY5" fmla="*/ 543463 h 2406770"/>
                    <a:gd name="connsiteX6" fmla="*/ 923025 w 1552754"/>
                    <a:gd name="connsiteY6" fmla="*/ 1138687 h 2406770"/>
                    <a:gd name="connsiteX7" fmla="*/ 690113 w 1552754"/>
                    <a:gd name="connsiteY7" fmla="*/ 2406768 h 2406770"/>
                    <a:gd name="connsiteX8" fmla="*/ 854015 w 1552754"/>
                    <a:gd name="connsiteY8" fmla="*/ 2406770 h 2406770"/>
                    <a:gd name="connsiteX9" fmla="*/ 1130061 w 1552754"/>
                    <a:gd name="connsiteY9" fmla="*/ 1414732 h 2406770"/>
                    <a:gd name="connsiteX10" fmla="*/ 1362973 w 1552754"/>
                    <a:gd name="connsiteY10" fmla="*/ 2372263 h 2406770"/>
                    <a:gd name="connsiteX11" fmla="*/ 1552754 w 1552754"/>
                    <a:gd name="connsiteY11" fmla="*/ 2380889 h 2406770"/>
                    <a:gd name="connsiteX12" fmla="*/ 1285336 w 1552754"/>
                    <a:gd name="connsiteY12" fmla="*/ 1043796 h 2406770"/>
                    <a:gd name="connsiteX13" fmla="*/ 1104181 w 1552754"/>
                    <a:gd name="connsiteY13" fmla="*/ 17252 h 2406770"/>
                    <a:gd name="connsiteX14" fmla="*/ 974784 w 1552754"/>
                    <a:gd name="connsiteY14" fmla="*/ 0 h 2406770"/>
                    <a:gd name="connsiteX0" fmla="*/ 974784 w 1552754"/>
                    <a:gd name="connsiteY0" fmla="*/ 0 h 2406770"/>
                    <a:gd name="connsiteX1" fmla="*/ 543463 w 1552754"/>
                    <a:gd name="connsiteY1" fmla="*/ 543463 h 2406770"/>
                    <a:gd name="connsiteX2" fmla="*/ 0 w 1552754"/>
                    <a:gd name="connsiteY2" fmla="*/ 707365 h 2406770"/>
                    <a:gd name="connsiteX3" fmla="*/ 112143 w 1552754"/>
                    <a:gd name="connsiteY3" fmla="*/ 793629 h 2406770"/>
                    <a:gd name="connsiteX4" fmla="*/ 681486 w 1552754"/>
                    <a:gd name="connsiteY4" fmla="*/ 655606 h 2406770"/>
                    <a:gd name="connsiteX5" fmla="*/ 888520 w 1552754"/>
                    <a:gd name="connsiteY5" fmla="*/ 543463 h 2406770"/>
                    <a:gd name="connsiteX6" fmla="*/ 923025 w 1552754"/>
                    <a:gd name="connsiteY6" fmla="*/ 1138687 h 2406770"/>
                    <a:gd name="connsiteX7" fmla="*/ 690113 w 1552754"/>
                    <a:gd name="connsiteY7" fmla="*/ 2406768 h 2406770"/>
                    <a:gd name="connsiteX8" fmla="*/ 854015 w 1552754"/>
                    <a:gd name="connsiteY8" fmla="*/ 2406770 h 2406770"/>
                    <a:gd name="connsiteX9" fmla="*/ 1130061 w 1552754"/>
                    <a:gd name="connsiteY9" fmla="*/ 1414732 h 2406770"/>
                    <a:gd name="connsiteX10" fmla="*/ 1362973 w 1552754"/>
                    <a:gd name="connsiteY10" fmla="*/ 2372263 h 2406770"/>
                    <a:gd name="connsiteX11" fmla="*/ 1552754 w 1552754"/>
                    <a:gd name="connsiteY11" fmla="*/ 2380889 h 2406770"/>
                    <a:gd name="connsiteX12" fmla="*/ 1104181 w 1552754"/>
                    <a:gd name="connsiteY12" fmla="*/ 17252 h 2406770"/>
                    <a:gd name="connsiteX13" fmla="*/ 974784 w 1552754"/>
                    <a:gd name="connsiteY13" fmla="*/ 0 h 2406770"/>
                    <a:gd name="connsiteX0" fmla="*/ 974784 w 1552754"/>
                    <a:gd name="connsiteY0" fmla="*/ 0 h 2406770"/>
                    <a:gd name="connsiteX1" fmla="*/ 543463 w 1552754"/>
                    <a:gd name="connsiteY1" fmla="*/ 543463 h 2406770"/>
                    <a:gd name="connsiteX2" fmla="*/ 0 w 1552754"/>
                    <a:gd name="connsiteY2" fmla="*/ 707365 h 2406770"/>
                    <a:gd name="connsiteX3" fmla="*/ 112143 w 1552754"/>
                    <a:gd name="connsiteY3" fmla="*/ 793629 h 2406770"/>
                    <a:gd name="connsiteX4" fmla="*/ 681486 w 1552754"/>
                    <a:gd name="connsiteY4" fmla="*/ 655606 h 2406770"/>
                    <a:gd name="connsiteX5" fmla="*/ 888520 w 1552754"/>
                    <a:gd name="connsiteY5" fmla="*/ 543463 h 2406770"/>
                    <a:gd name="connsiteX6" fmla="*/ 923025 w 1552754"/>
                    <a:gd name="connsiteY6" fmla="*/ 1138687 h 2406770"/>
                    <a:gd name="connsiteX7" fmla="*/ 690113 w 1552754"/>
                    <a:gd name="connsiteY7" fmla="*/ 2406768 h 2406770"/>
                    <a:gd name="connsiteX8" fmla="*/ 854015 w 1552754"/>
                    <a:gd name="connsiteY8" fmla="*/ 2406770 h 2406770"/>
                    <a:gd name="connsiteX9" fmla="*/ 1130061 w 1552754"/>
                    <a:gd name="connsiteY9" fmla="*/ 1414732 h 2406770"/>
                    <a:gd name="connsiteX10" fmla="*/ 1362973 w 1552754"/>
                    <a:gd name="connsiteY10" fmla="*/ 2372263 h 2406770"/>
                    <a:gd name="connsiteX11" fmla="*/ 1552754 w 1552754"/>
                    <a:gd name="connsiteY11" fmla="*/ 2380889 h 2406770"/>
                    <a:gd name="connsiteX12" fmla="*/ 1104181 w 1552754"/>
                    <a:gd name="connsiteY12" fmla="*/ 17252 h 2406770"/>
                    <a:gd name="connsiteX13" fmla="*/ 974784 w 1552754"/>
                    <a:gd name="connsiteY13" fmla="*/ 0 h 2406770"/>
                    <a:gd name="connsiteX0" fmla="*/ 974784 w 1552754"/>
                    <a:gd name="connsiteY0" fmla="*/ 51759 h 2458529"/>
                    <a:gd name="connsiteX1" fmla="*/ 543463 w 1552754"/>
                    <a:gd name="connsiteY1" fmla="*/ 595222 h 2458529"/>
                    <a:gd name="connsiteX2" fmla="*/ 0 w 1552754"/>
                    <a:gd name="connsiteY2" fmla="*/ 759124 h 2458529"/>
                    <a:gd name="connsiteX3" fmla="*/ 112143 w 1552754"/>
                    <a:gd name="connsiteY3" fmla="*/ 845388 h 2458529"/>
                    <a:gd name="connsiteX4" fmla="*/ 681486 w 1552754"/>
                    <a:gd name="connsiteY4" fmla="*/ 707365 h 2458529"/>
                    <a:gd name="connsiteX5" fmla="*/ 888520 w 1552754"/>
                    <a:gd name="connsiteY5" fmla="*/ 595222 h 2458529"/>
                    <a:gd name="connsiteX6" fmla="*/ 923025 w 1552754"/>
                    <a:gd name="connsiteY6" fmla="*/ 1190446 h 2458529"/>
                    <a:gd name="connsiteX7" fmla="*/ 690113 w 1552754"/>
                    <a:gd name="connsiteY7" fmla="*/ 2458527 h 2458529"/>
                    <a:gd name="connsiteX8" fmla="*/ 854015 w 1552754"/>
                    <a:gd name="connsiteY8" fmla="*/ 2458529 h 2458529"/>
                    <a:gd name="connsiteX9" fmla="*/ 1130061 w 1552754"/>
                    <a:gd name="connsiteY9" fmla="*/ 1466491 h 2458529"/>
                    <a:gd name="connsiteX10" fmla="*/ 1362973 w 1552754"/>
                    <a:gd name="connsiteY10" fmla="*/ 2424022 h 2458529"/>
                    <a:gd name="connsiteX11" fmla="*/ 1552754 w 1552754"/>
                    <a:gd name="connsiteY11" fmla="*/ 2432648 h 2458529"/>
                    <a:gd name="connsiteX12" fmla="*/ 1052422 w 1552754"/>
                    <a:gd name="connsiteY12" fmla="*/ 0 h 2458529"/>
                    <a:gd name="connsiteX13" fmla="*/ 974784 w 1552754"/>
                    <a:gd name="connsiteY13" fmla="*/ 51759 h 2458529"/>
                    <a:gd name="connsiteX0" fmla="*/ 974784 w 1552754"/>
                    <a:gd name="connsiteY0" fmla="*/ 8627 h 2415397"/>
                    <a:gd name="connsiteX1" fmla="*/ 543463 w 1552754"/>
                    <a:gd name="connsiteY1" fmla="*/ 552090 h 2415397"/>
                    <a:gd name="connsiteX2" fmla="*/ 0 w 1552754"/>
                    <a:gd name="connsiteY2" fmla="*/ 715992 h 2415397"/>
                    <a:gd name="connsiteX3" fmla="*/ 112143 w 1552754"/>
                    <a:gd name="connsiteY3" fmla="*/ 802256 h 2415397"/>
                    <a:gd name="connsiteX4" fmla="*/ 681486 w 1552754"/>
                    <a:gd name="connsiteY4" fmla="*/ 664233 h 2415397"/>
                    <a:gd name="connsiteX5" fmla="*/ 888520 w 1552754"/>
                    <a:gd name="connsiteY5" fmla="*/ 552090 h 2415397"/>
                    <a:gd name="connsiteX6" fmla="*/ 923025 w 1552754"/>
                    <a:gd name="connsiteY6" fmla="*/ 1147314 h 2415397"/>
                    <a:gd name="connsiteX7" fmla="*/ 690113 w 1552754"/>
                    <a:gd name="connsiteY7" fmla="*/ 2415395 h 2415397"/>
                    <a:gd name="connsiteX8" fmla="*/ 854015 w 1552754"/>
                    <a:gd name="connsiteY8" fmla="*/ 2415397 h 2415397"/>
                    <a:gd name="connsiteX9" fmla="*/ 1130061 w 1552754"/>
                    <a:gd name="connsiteY9" fmla="*/ 1423359 h 2415397"/>
                    <a:gd name="connsiteX10" fmla="*/ 1362973 w 1552754"/>
                    <a:gd name="connsiteY10" fmla="*/ 2380890 h 2415397"/>
                    <a:gd name="connsiteX11" fmla="*/ 1552754 w 1552754"/>
                    <a:gd name="connsiteY11" fmla="*/ 2389516 h 2415397"/>
                    <a:gd name="connsiteX12" fmla="*/ 1130060 w 1552754"/>
                    <a:gd name="connsiteY12" fmla="*/ 0 h 2415397"/>
                    <a:gd name="connsiteX13" fmla="*/ 974784 w 1552754"/>
                    <a:gd name="connsiteY13" fmla="*/ 8627 h 2415397"/>
                    <a:gd name="connsiteX0" fmla="*/ 974784 w 1552754"/>
                    <a:gd name="connsiteY0" fmla="*/ 8627 h 2415397"/>
                    <a:gd name="connsiteX1" fmla="*/ 543463 w 1552754"/>
                    <a:gd name="connsiteY1" fmla="*/ 552090 h 2415397"/>
                    <a:gd name="connsiteX2" fmla="*/ 0 w 1552754"/>
                    <a:gd name="connsiteY2" fmla="*/ 715992 h 2415397"/>
                    <a:gd name="connsiteX3" fmla="*/ 112143 w 1552754"/>
                    <a:gd name="connsiteY3" fmla="*/ 802256 h 2415397"/>
                    <a:gd name="connsiteX4" fmla="*/ 681486 w 1552754"/>
                    <a:gd name="connsiteY4" fmla="*/ 664233 h 2415397"/>
                    <a:gd name="connsiteX5" fmla="*/ 888520 w 1552754"/>
                    <a:gd name="connsiteY5" fmla="*/ 552090 h 2415397"/>
                    <a:gd name="connsiteX6" fmla="*/ 923025 w 1552754"/>
                    <a:gd name="connsiteY6" fmla="*/ 1147314 h 2415397"/>
                    <a:gd name="connsiteX7" fmla="*/ 690113 w 1552754"/>
                    <a:gd name="connsiteY7" fmla="*/ 2415395 h 2415397"/>
                    <a:gd name="connsiteX8" fmla="*/ 854015 w 1552754"/>
                    <a:gd name="connsiteY8" fmla="*/ 2415397 h 2415397"/>
                    <a:gd name="connsiteX9" fmla="*/ 1130061 w 1552754"/>
                    <a:gd name="connsiteY9" fmla="*/ 1423359 h 2415397"/>
                    <a:gd name="connsiteX10" fmla="*/ 1362973 w 1552754"/>
                    <a:gd name="connsiteY10" fmla="*/ 2380890 h 2415397"/>
                    <a:gd name="connsiteX11" fmla="*/ 1552754 w 1552754"/>
                    <a:gd name="connsiteY11" fmla="*/ 2389516 h 2415397"/>
                    <a:gd name="connsiteX12" fmla="*/ 1112807 w 1552754"/>
                    <a:gd name="connsiteY12" fmla="*/ 0 h 2415397"/>
                    <a:gd name="connsiteX13" fmla="*/ 974784 w 1552754"/>
                    <a:gd name="connsiteY13" fmla="*/ 8627 h 2415397"/>
                    <a:gd name="connsiteX0" fmla="*/ 974784 w 1552754"/>
                    <a:gd name="connsiteY0" fmla="*/ 8627 h 2432648"/>
                    <a:gd name="connsiteX1" fmla="*/ 543463 w 1552754"/>
                    <a:gd name="connsiteY1" fmla="*/ 552090 h 2432648"/>
                    <a:gd name="connsiteX2" fmla="*/ 0 w 1552754"/>
                    <a:gd name="connsiteY2" fmla="*/ 715992 h 2432648"/>
                    <a:gd name="connsiteX3" fmla="*/ 112143 w 1552754"/>
                    <a:gd name="connsiteY3" fmla="*/ 802256 h 2432648"/>
                    <a:gd name="connsiteX4" fmla="*/ 681486 w 1552754"/>
                    <a:gd name="connsiteY4" fmla="*/ 664233 h 2432648"/>
                    <a:gd name="connsiteX5" fmla="*/ 888520 w 1552754"/>
                    <a:gd name="connsiteY5" fmla="*/ 552090 h 2432648"/>
                    <a:gd name="connsiteX6" fmla="*/ 923025 w 1552754"/>
                    <a:gd name="connsiteY6" fmla="*/ 1147314 h 2432648"/>
                    <a:gd name="connsiteX7" fmla="*/ 690113 w 1552754"/>
                    <a:gd name="connsiteY7" fmla="*/ 2415395 h 2432648"/>
                    <a:gd name="connsiteX8" fmla="*/ 854015 w 1552754"/>
                    <a:gd name="connsiteY8" fmla="*/ 2415397 h 2432648"/>
                    <a:gd name="connsiteX9" fmla="*/ 1130061 w 1552754"/>
                    <a:gd name="connsiteY9" fmla="*/ 1423359 h 2432648"/>
                    <a:gd name="connsiteX10" fmla="*/ 1345720 w 1552754"/>
                    <a:gd name="connsiteY10" fmla="*/ 2432648 h 2432648"/>
                    <a:gd name="connsiteX11" fmla="*/ 1552754 w 1552754"/>
                    <a:gd name="connsiteY11" fmla="*/ 2389516 h 2432648"/>
                    <a:gd name="connsiteX12" fmla="*/ 1112807 w 1552754"/>
                    <a:gd name="connsiteY12" fmla="*/ 0 h 2432648"/>
                    <a:gd name="connsiteX13" fmla="*/ 974784 w 1552754"/>
                    <a:gd name="connsiteY13" fmla="*/ 8627 h 2432648"/>
                    <a:gd name="connsiteX0" fmla="*/ 974784 w 1483743"/>
                    <a:gd name="connsiteY0" fmla="*/ 8627 h 2432648"/>
                    <a:gd name="connsiteX1" fmla="*/ 543463 w 1483743"/>
                    <a:gd name="connsiteY1" fmla="*/ 552090 h 2432648"/>
                    <a:gd name="connsiteX2" fmla="*/ 0 w 1483743"/>
                    <a:gd name="connsiteY2" fmla="*/ 715992 h 2432648"/>
                    <a:gd name="connsiteX3" fmla="*/ 112143 w 1483743"/>
                    <a:gd name="connsiteY3" fmla="*/ 802256 h 2432648"/>
                    <a:gd name="connsiteX4" fmla="*/ 681486 w 1483743"/>
                    <a:gd name="connsiteY4" fmla="*/ 664233 h 2432648"/>
                    <a:gd name="connsiteX5" fmla="*/ 888520 w 1483743"/>
                    <a:gd name="connsiteY5" fmla="*/ 552090 h 2432648"/>
                    <a:gd name="connsiteX6" fmla="*/ 923025 w 1483743"/>
                    <a:gd name="connsiteY6" fmla="*/ 1147314 h 2432648"/>
                    <a:gd name="connsiteX7" fmla="*/ 690113 w 1483743"/>
                    <a:gd name="connsiteY7" fmla="*/ 2415395 h 2432648"/>
                    <a:gd name="connsiteX8" fmla="*/ 854015 w 1483743"/>
                    <a:gd name="connsiteY8" fmla="*/ 2415397 h 2432648"/>
                    <a:gd name="connsiteX9" fmla="*/ 1130061 w 1483743"/>
                    <a:gd name="connsiteY9" fmla="*/ 1423359 h 2432648"/>
                    <a:gd name="connsiteX10" fmla="*/ 1345720 w 1483743"/>
                    <a:gd name="connsiteY10" fmla="*/ 2432648 h 2432648"/>
                    <a:gd name="connsiteX11" fmla="*/ 1483743 w 1483743"/>
                    <a:gd name="connsiteY11" fmla="*/ 2424022 h 2432648"/>
                    <a:gd name="connsiteX12" fmla="*/ 1112807 w 1483743"/>
                    <a:gd name="connsiteY12" fmla="*/ 0 h 2432648"/>
                    <a:gd name="connsiteX13" fmla="*/ 974784 w 1483743"/>
                    <a:gd name="connsiteY13" fmla="*/ 8627 h 2432648"/>
                    <a:gd name="connsiteX0" fmla="*/ 974784 w 1483743"/>
                    <a:gd name="connsiteY0" fmla="*/ 0 h 2424021"/>
                    <a:gd name="connsiteX1" fmla="*/ 543463 w 1483743"/>
                    <a:gd name="connsiteY1" fmla="*/ 543463 h 2424021"/>
                    <a:gd name="connsiteX2" fmla="*/ 0 w 1483743"/>
                    <a:gd name="connsiteY2" fmla="*/ 707365 h 2424021"/>
                    <a:gd name="connsiteX3" fmla="*/ 112143 w 1483743"/>
                    <a:gd name="connsiteY3" fmla="*/ 793629 h 2424021"/>
                    <a:gd name="connsiteX4" fmla="*/ 681486 w 1483743"/>
                    <a:gd name="connsiteY4" fmla="*/ 655606 h 2424021"/>
                    <a:gd name="connsiteX5" fmla="*/ 888520 w 1483743"/>
                    <a:gd name="connsiteY5" fmla="*/ 543463 h 2424021"/>
                    <a:gd name="connsiteX6" fmla="*/ 923025 w 1483743"/>
                    <a:gd name="connsiteY6" fmla="*/ 1138687 h 2424021"/>
                    <a:gd name="connsiteX7" fmla="*/ 690113 w 1483743"/>
                    <a:gd name="connsiteY7" fmla="*/ 2406768 h 2424021"/>
                    <a:gd name="connsiteX8" fmla="*/ 854015 w 1483743"/>
                    <a:gd name="connsiteY8" fmla="*/ 2406770 h 2424021"/>
                    <a:gd name="connsiteX9" fmla="*/ 1130061 w 1483743"/>
                    <a:gd name="connsiteY9" fmla="*/ 1414732 h 2424021"/>
                    <a:gd name="connsiteX10" fmla="*/ 1345720 w 1483743"/>
                    <a:gd name="connsiteY10" fmla="*/ 2424021 h 2424021"/>
                    <a:gd name="connsiteX11" fmla="*/ 1483743 w 1483743"/>
                    <a:gd name="connsiteY11" fmla="*/ 2415395 h 2424021"/>
                    <a:gd name="connsiteX12" fmla="*/ 1086928 w 1483743"/>
                    <a:gd name="connsiteY12" fmla="*/ 51758 h 2424021"/>
                    <a:gd name="connsiteX13" fmla="*/ 974784 w 1483743"/>
                    <a:gd name="connsiteY13" fmla="*/ 0 h 2424021"/>
                    <a:gd name="connsiteX0" fmla="*/ 974784 w 1483743"/>
                    <a:gd name="connsiteY0" fmla="*/ 0 h 2380889"/>
                    <a:gd name="connsiteX1" fmla="*/ 543463 w 1483743"/>
                    <a:gd name="connsiteY1" fmla="*/ 500331 h 2380889"/>
                    <a:gd name="connsiteX2" fmla="*/ 0 w 1483743"/>
                    <a:gd name="connsiteY2" fmla="*/ 664233 h 2380889"/>
                    <a:gd name="connsiteX3" fmla="*/ 112143 w 1483743"/>
                    <a:gd name="connsiteY3" fmla="*/ 750497 h 2380889"/>
                    <a:gd name="connsiteX4" fmla="*/ 681486 w 1483743"/>
                    <a:gd name="connsiteY4" fmla="*/ 612474 h 2380889"/>
                    <a:gd name="connsiteX5" fmla="*/ 888520 w 1483743"/>
                    <a:gd name="connsiteY5" fmla="*/ 500331 h 2380889"/>
                    <a:gd name="connsiteX6" fmla="*/ 923025 w 1483743"/>
                    <a:gd name="connsiteY6" fmla="*/ 1095555 h 2380889"/>
                    <a:gd name="connsiteX7" fmla="*/ 690113 w 1483743"/>
                    <a:gd name="connsiteY7" fmla="*/ 2363636 h 2380889"/>
                    <a:gd name="connsiteX8" fmla="*/ 854015 w 1483743"/>
                    <a:gd name="connsiteY8" fmla="*/ 2363638 h 2380889"/>
                    <a:gd name="connsiteX9" fmla="*/ 1130061 w 1483743"/>
                    <a:gd name="connsiteY9" fmla="*/ 1371600 h 2380889"/>
                    <a:gd name="connsiteX10" fmla="*/ 1345720 w 1483743"/>
                    <a:gd name="connsiteY10" fmla="*/ 2380889 h 2380889"/>
                    <a:gd name="connsiteX11" fmla="*/ 1483743 w 1483743"/>
                    <a:gd name="connsiteY11" fmla="*/ 2372263 h 2380889"/>
                    <a:gd name="connsiteX12" fmla="*/ 1086928 w 1483743"/>
                    <a:gd name="connsiteY12" fmla="*/ 8626 h 2380889"/>
                    <a:gd name="connsiteX13" fmla="*/ 974784 w 1483743"/>
                    <a:gd name="connsiteY13" fmla="*/ 0 h 2380889"/>
                    <a:gd name="connsiteX0" fmla="*/ 974784 w 1483743"/>
                    <a:gd name="connsiteY0" fmla="*/ 0 h 2380889"/>
                    <a:gd name="connsiteX1" fmla="*/ 655606 w 1483743"/>
                    <a:gd name="connsiteY1" fmla="*/ 474452 h 2380889"/>
                    <a:gd name="connsiteX2" fmla="*/ 0 w 1483743"/>
                    <a:gd name="connsiteY2" fmla="*/ 664233 h 2380889"/>
                    <a:gd name="connsiteX3" fmla="*/ 112143 w 1483743"/>
                    <a:gd name="connsiteY3" fmla="*/ 750497 h 2380889"/>
                    <a:gd name="connsiteX4" fmla="*/ 681486 w 1483743"/>
                    <a:gd name="connsiteY4" fmla="*/ 612474 h 2380889"/>
                    <a:gd name="connsiteX5" fmla="*/ 888520 w 1483743"/>
                    <a:gd name="connsiteY5" fmla="*/ 500331 h 2380889"/>
                    <a:gd name="connsiteX6" fmla="*/ 923025 w 1483743"/>
                    <a:gd name="connsiteY6" fmla="*/ 1095555 h 2380889"/>
                    <a:gd name="connsiteX7" fmla="*/ 690113 w 1483743"/>
                    <a:gd name="connsiteY7" fmla="*/ 2363636 h 2380889"/>
                    <a:gd name="connsiteX8" fmla="*/ 854015 w 1483743"/>
                    <a:gd name="connsiteY8" fmla="*/ 2363638 h 2380889"/>
                    <a:gd name="connsiteX9" fmla="*/ 1130061 w 1483743"/>
                    <a:gd name="connsiteY9" fmla="*/ 1371600 h 2380889"/>
                    <a:gd name="connsiteX10" fmla="*/ 1345720 w 1483743"/>
                    <a:gd name="connsiteY10" fmla="*/ 2380889 h 2380889"/>
                    <a:gd name="connsiteX11" fmla="*/ 1483743 w 1483743"/>
                    <a:gd name="connsiteY11" fmla="*/ 2372263 h 2380889"/>
                    <a:gd name="connsiteX12" fmla="*/ 1086928 w 1483743"/>
                    <a:gd name="connsiteY12" fmla="*/ 8626 h 2380889"/>
                    <a:gd name="connsiteX13" fmla="*/ 974784 w 1483743"/>
                    <a:gd name="connsiteY13" fmla="*/ 0 h 2380889"/>
                    <a:gd name="connsiteX0" fmla="*/ 974784 w 1483743"/>
                    <a:gd name="connsiteY0" fmla="*/ 0 h 2380889"/>
                    <a:gd name="connsiteX1" fmla="*/ 655606 w 1483743"/>
                    <a:gd name="connsiteY1" fmla="*/ 474452 h 2380889"/>
                    <a:gd name="connsiteX2" fmla="*/ 77638 w 1483743"/>
                    <a:gd name="connsiteY2" fmla="*/ 638354 h 2380889"/>
                    <a:gd name="connsiteX3" fmla="*/ 0 w 1483743"/>
                    <a:gd name="connsiteY3" fmla="*/ 664233 h 2380889"/>
                    <a:gd name="connsiteX4" fmla="*/ 112143 w 1483743"/>
                    <a:gd name="connsiteY4" fmla="*/ 750497 h 2380889"/>
                    <a:gd name="connsiteX5" fmla="*/ 681486 w 1483743"/>
                    <a:gd name="connsiteY5" fmla="*/ 612474 h 2380889"/>
                    <a:gd name="connsiteX6" fmla="*/ 888520 w 1483743"/>
                    <a:gd name="connsiteY6" fmla="*/ 500331 h 2380889"/>
                    <a:gd name="connsiteX7" fmla="*/ 923025 w 1483743"/>
                    <a:gd name="connsiteY7" fmla="*/ 1095555 h 2380889"/>
                    <a:gd name="connsiteX8" fmla="*/ 690113 w 1483743"/>
                    <a:gd name="connsiteY8" fmla="*/ 2363636 h 2380889"/>
                    <a:gd name="connsiteX9" fmla="*/ 854015 w 1483743"/>
                    <a:gd name="connsiteY9" fmla="*/ 2363638 h 2380889"/>
                    <a:gd name="connsiteX10" fmla="*/ 1130061 w 1483743"/>
                    <a:gd name="connsiteY10" fmla="*/ 1371600 h 2380889"/>
                    <a:gd name="connsiteX11" fmla="*/ 1345720 w 1483743"/>
                    <a:gd name="connsiteY11" fmla="*/ 2380889 h 2380889"/>
                    <a:gd name="connsiteX12" fmla="*/ 1483743 w 1483743"/>
                    <a:gd name="connsiteY12" fmla="*/ 2372263 h 2380889"/>
                    <a:gd name="connsiteX13" fmla="*/ 1086928 w 1483743"/>
                    <a:gd name="connsiteY13" fmla="*/ 8626 h 2380889"/>
                    <a:gd name="connsiteX14" fmla="*/ 974784 w 1483743"/>
                    <a:gd name="connsiteY14" fmla="*/ 0 h 2380889"/>
                    <a:gd name="connsiteX0" fmla="*/ 974784 w 1483743"/>
                    <a:gd name="connsiteY0" fmla="*/ 0 h 2380889"/>
                    <a:gd name="connsiteX1" fmla="*/ 655606 w 1483743"/>
                    <a:gd name="connsiteY1" fmla="*/ 474452 h 2380889"/>
                    <a:gd name="connsiteX2" fmla="*/ 77638 w 1483743"/>
                    <a:gd name="connsiteY2" fmla="*/ 638354 h 2380889"/>
                    <a:gd name="connsiteX3" fmla="*/ 0 w 1483743"/>
                    <a:gd name="connsiteY3" fmla="*/ 664233 h 2380889"/>
                    <a:gd name="connsiteX4" fmla="*/ 112143 w 1483743"/>
                    <a:gd name="connsiteY4" fmla="*/ 750497 h 2380889"/>
                    <a:gd name="connsiteX5" fmla="*/ 681486 w 1483743"/>
                    <a:gd name="connsiteY5" fmla="*/ 612474 h 2380889"/>
                    <a:gd name="connsiteX6" fmla="*/ 888520 w 1483743"/>
                    <a:gd name="connsiteY6" fmla="*/ 500331 h 2380889"/>
                    <a:gd name="connsiteX7" fmla="*/ 923025 w 1483743"/>
                    <a:gd name="connsiteY7" fmla="*/ 1095555 h 2380889"/>
                    <a:gd name="connsiteX8" fmla="*/ 690113 w 1483743"/>
                    <a:gd name="connsiteY8" fmla="*/ 2363636 h 2380889"/>
                    <a:gd name="connsiteX9" fmla="*/ 854015 w 1483743"/>
                    <a:gd name="connsiteY9" fmla="*/ 2363638 h 2380889"/>
                    <a:gd name="connsiteX10" fmla="*/ 1130061 w 1483743"/>
                    <a:gd name="connsiteY10" fmla="*/ 1371600 h 2380889"/>
                    <a:gd name="connsiteX11" fmla="*/ 1345720 w 1483743"/>
                    <a:gd name="connsiteY11" fmla="*/ 2380889 h 2380889"/>
                    <a:gd name="connsiteX12" fmla="*/ 1483743 w 1483743"/>
                    <a:gd name="connsiteY12" fmla="*/ 2372263 h 2380889"/>
                    <a:gd name="connsiteX13" fmla="*/ 1086928 w 1483743"/>
                    <a:gd name="connsiteY13" fmla="*/ 8626 h 2380889"/>
                    <a:gd name="connsiteX14" fmla="*/ 974784 w 1483743"/>
                    <a:gd name="connsiteY14" fmla="*/ 0 h 2380889"/>
                    <a:gd name="connsiteX0" fmla="*/ 974784 w 1483743"/>
                    <a:gd name="connsiteY0" fmla="*/ 0 h 2380889"/>
                    <a:gd name="connsiteX1" fmla="*/ 577968 w 1483743"/>
                    <a:gd name="connsiteY1" fmla="*/ 431320 h 2380889"/>
                    <a:gd name="connsiteX2" fmla="*/ 77638 w 1483743"/>
                    <a:gd name="connsiteY2" fmla="*/ 638354 h 2380889"/>
                    <a:gd name="connsiteX3" fmla="*/ 0 w 1483743"/>
                    <a:gd name="connsiteY3" fmla="*/ 664233 h 2380889"/>
                    <a:gd name="connsiteX4" fmla="*/ 112143 w 1483743"/>
                    <a:gd name="connsiteY4" fmla="*/ 750497 h 2380889"/>
                    <a:gd name="connsiteX5" fmla="*/ 681486 w 1483743"/>
                    <a:gd name="connsiteY5" fmla="*/ 612474 h 2380889"/>
                    <a:gd name="connsiteX6" fmla="*/ 888520 w 1483743"/>
                    <a:gd name="connsiteY6" fmla="*/ 500331 h 2380889"/>
                    <a:gd name="connsiteX7" fmla="*/ 923025 w 1483743"/>
                    <a:gd name="connsiteY7" fmla="*/ 1095555 h 2380889"/>
                    <a:gd name="connsiteX8" fmla="*/ 690113 w 1483743"/>
                    <a:gd name="connsiteY8" fmla="*/ 2363636 h 2380889"/>
                    <a:gd name="connsiteX9" fmla="*/ 854015 w 1483743"/>
                    <a:gd name="connsiteY9" fmla="*/ 2363638 h 2380889"/>
                    <a:gd name="connsiteX10" fmla="*/ 1130061 w 1483743"/>
                    <a:gd name="connsiteY10" fmla="*/ 1371600 h 2380889"/>
                    <a:gd name="connsiteX11" fmla="*/ 1345720 w 1483743"/>
                    <a:gd name="connsiteY11" fmla="*/ 2380889 h 2380889"/>
                    <a:gd name="connsiteX12" fmla="*/ 1483743 w 1483743"/>
                    <a:gd name="connsiteY12" fmla="*/ 2372263 h 2380889"/>
                    <a:gd name="connsiteX13" fmla="*/ 1086928 w 1483743"/>
                    <a:gd name="connsiteY13" fmla="*/ 8626 h 2380889"/>
                    <a:gd name="connsiteX14" fmla="*/ 974784 w 1483743"/>
                    <a:gd name="connsiteY14" fmla="*/ 0 h 2380889"/>
                    <a:gd name="connsiteX0" fmla="*/ 974784 w 1483743"/>
                    <a:gd name="connsiteY0" fmla="*/ 0 h 2380889"/>
                    <a:gd name="connsiteX1" fmla="*/ 577968 w 1483743"/>
                    <a:gd name="connsiteY1" fmla="*/ 431320 h 2380889"/>
                    <a:gd name="connsiteX2" fmla="*/ 0 w 1483743"/>
                    <a:gd name="connsiteY2" fmla="*/ 664233 h 2380889"/>
                    <a:gd name="connsiteX3" fmla="*/ 112143 w 1483743"/>
                    <a:gd name="connsiteY3" fmla="*/ 750497 h 2380889"/>
                    <a:gd name="connsiteX4" fmla="*/ 681486 w 1483743"/>
                    <a:gd name="connsiteY4" fmla="*/ 612474 h 2380889"/>
                    <a:gd name="connsiteX5" fmla="*/ 888520 w 1483743"/>
                    <a:gd name="connsiteY5" fmla="*/ 500331 h 2380889"/>
                    <a:gd name="connsiteX6" fmla="*/ 923025 w 1483743"/>
                    <a:gd name="connsiteY6" fmla="*/ 1095555 h 2380889"/>
                    <a:gd name="connsiteX7" fmla="*/ 690113 w 1483743"/>
                    <a:gd name="connsiteY7" fmla="*/ 2363636 h 2380889"/>
                    <a:gd name="connsiteX8" fmla="*/ 854015 w 1483743"/>
                    <a:gd name="connsiteY8" fmla="*/ 2363638 h 2380889"/>
                    <a:gd name="connsiteX9" fmla="*/ 1130061 w 1483743"/>
                    <a:gd name="connsiteY9" fmla="*/ 1371600 h 2380889"/>
                    <a:gd name="connsiteX10" fmla="*/ 1345720 w 1483743"/>
                    <a:gd name="connsiteY10" fmla="*/ 2380889 h 2380889"/>
                    <a:gd name="connsiteX11" fmla="*/ 1483743 w 1483743"/>
                    <a:gd name="connsiteY11" fmla="*/ 2372263 h 2380889"/>
                    <a:gd name="connsiteX12" fmla="*/ 1086928 w 1483743"/>
                    <a:gd name="connsiteY12" fmla="*/ 8626 h 2380889"/>
                    <a:gd name="connsiteX13" fmla="*/ 974784 w 1483743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52423 w 1406105"/>
                    <a:gd name="connsiteY9" fmla="*/ 1371600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52423 w 1406105"/>
                    <a:gd name="connsiteY9" fmla="*/ 1371600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52423 w 1406105"/>
                    <a:gd name="connsiteY9" fmla="*/ 1371600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52423 w 1406105"/>
                    <a:gd name="connsiteY9" fmla="*/ 1371600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17917 w 1406105"/>
                    <a:gd name="connsiteY9" fmla="*/ 1328468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17917 w 1406105"/>
                    <a:gd name="connsiteY9" fmla="*/ 1328468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17917 w 1406105"/>
                    <a:gd name="connsiteY9" fmla="*/ 1328468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17917 w 1406105"/>
                    <a:gd name="connsiteY9" fmla="*/ 1328468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17917 w 1406105"/>
                    <a:gd name="connsiteY9" fmla="*/ 1328468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17917 w 1406105"/>
                    <a:gd name="connsiteY9" fmla="*/ 1328468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62641 w 1371600"/>
                    <a:gd name="connsiteY0" fmla="*/ 0 h 2380889"/>
                    <a:gd name="connsiteX1" fmla="*/ 465825 w 1371600"/>
                    <a:gd name="connsiteY1" fmla="*/ 431320 h 2380889"/>
                    <a:gd name="connsiteX2" fmla="*/ 319178 w 1371600"/>
                    <a:gd name="connsiteY2" fmla="*/ 560717 h 2380889"/>
                    <a:gd name="connsiteX3" fmla="*/ 0 w 1371600"/>
                    <a:gd name="connsiteY3" fmla="*/ 750497 h 2380889"/>
                    <a:gd name="connsiteX4" fmla="*/ 569343 w 1371600"/>
                    <a:gd name="connsiteY4" fmla="*/ 612474 h 2380889"/>
                    <a:gd name="connsiteX5" fmla="*/ 776377 w 1371600"/>
                    <a:gd name="connsiteY5" fmla="*/ 500331 h 2380889"/>
                    <a:gd name="connsiteX6" fmla="*/ 810882 w 1371600"/>
                    <a:gd name="connsiteY6" fmla="*/ 1095555 h 2380889"/>
                    <a:gd name="connsiteX7" fmla="*/ 577970 w 1371600"/>
                    <a:gd name="connsiteY7" fmla="*/ 2363636 h 2380889"/>
                    <a:gd name="connsiteX8" fmla="*/ 741872 w 1371600"/>
                    <a:gd name="connsiteY8" fmla="*/ 2363638 h 2380889"/>
                    <a:gd name="connsiteX9" fmla="*/ 983412 w 1371600"/>
                    <a:gd name="connsiteY9" fmla="*/ 1328468 h 2380889"/>
                    <a:gd name="connsiteX10" fmla="*/ 1233577 w 1371600"/>
                    <a:gd name="connsiteY10" fmla="*/ 2380889 h 2380889"/>
                    <a:gd name="connsiteX11" fmla="*/ 1371600 w 1371600"/>
                    <a:gd name="connsiteY11" fmla="*/ 2372263 h 2380889"/>
                    <a:gd name="connsiteX12" fmla="*/ 974785 w 1371600"/>
                    <a:gd name="connsiteY12" fmla="*/ 8626 h 2380889"/>
                    <a:gd name="connsiteX13" fmla="*/ 862641 w 1371600"/>
                    <a:gd name="connsiteY13" fmla="*/ 0 h 2380889"/>
                    <a:gd name="connsiteX0" fmla="*/ 862641 w 1371600"/>
                    <a:gd name="connsiteY0" fmla="*/ 0 h 2380889"/>
                    <a:gd name="connsiteX1" fmla="*/ 465825 w 1371600"/>
                    <a:gd name="connsiteY1" fmla="*/ 431320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77969 w 1371600"/>
                    <a:gd name="connsiteY1" fmla="*/ 483078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95223 w 1371600"/>
                    <a:gd name="connsiteY6" fmla="*/ 2346384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95223 w 1371600"/>
                    <a:gd name="connsiteY6" fmla="*/ 2346384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603849 w 1371600"/>
                    <a:gd name="connsiteY6" fmla="*/ 2355010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591783 w 1371600"/>
                    <a:gd name="connsiteY3" fmla="*/ 646133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32475 w 1371600"/>
                    <a:gd name="connsiteY4" fmla="*/ 472282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32475 w 1371600"/>
                    <a:gd name="connsiteY4" fmla="*/ 472282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32475 w 1371600"/>
                    <a:gd name="connsiteY4" fmla="*/ 472282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10035 w 1371600"/>
                    <a:gd name="connsiteY4" fmla="*/ 483502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10035 w 1371600"/>
                    <a:gd name="connsiteY4" fmla="*/ 483502 h 2380889"/>
                    <a:gd name="connsiteX5" fmla="*/ 810882 w 1371600"/>
                    <a:gd name="connsiteY5" fmla="*/ 1095555 h 2380889"/>
                    <a:gd name="connsiteX6" fmla="*/ 606019 w 1371600"/>
                    <a:gd name="connsiteY6" fmla="*/ 2380465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6078"/>
                    <a:gd name="connsiteX1" fmla="*/ 542617 w 1371600"/>
                    <a:gd name="connsiteY1" fmla="*/ 479639 h 2386078"/>
                    <a:gd name="connsiteX2" fmla="*/ 0 w 1371600"/>
                    <a:gd name="connsiteY2" fmla="*/ 750497 h 2386078"/>
                    <a:gd name="connsiteX3" fmla="*/ 619833 w 1371600"/>
                    <a:gd name="connsiteY3" fmla="*/ 612474 h 2386078"/>
                    <a:gd name="connsiteX4" fmla="*/ 810035 w 1371600"/>
                    <a:gd name="connsiteY4" fmla="*/ 483502 h 2386078"/>
                    <a:gd name="connsiteX5" fmla="*/ 810882 w 1371600"/>
                    <a:gd name="connsiteY5" fmla="*/ 1095555 h 2386078"/>
                    <a:gd name="connsiteX6" fmla="*/ 606019 w 1371600"/>
                    <a:gd name="connsiteY6" fmla="*/ 2380465 h 2386078"/>
                    <a:gd name="connsiteX7" fmla="*/ 741872 w 1371600"/>
                    <a:gd name="connsiteY7" fmla="*/ 2386078 h 2386078"/>
                    <a:gd name="connsiteX8" fmla="*/ 1026544 w 1371600"/>
                    <a:gd name="connsiteY8" fmla="*/ 1345720 h 2386078"/>
                    <a:gd name="connsiteX9" fmla="*/ 1233577 w 1371600"/>
                    <a:gd name="connsiteY9" fmla="*/ 2380889 h 2386078"/>
                    <a:gd name="connsiteX10" fmla="*/ 1371600 w 1371600"/>
                    <a:gd name="connsiteY10" fmla="*/ 2372263 h 2386078"/>
                    <a:gd name="connsiteX11" fmla="*/ 974785 w 1371600"/>
                    <a:gd name="connsiteY11" fmla="*/ 8626 h 2386078"/>
                    <a:gd name="connsiteX12" fmla="*/ 862641 w 1371600"/>
                    <a:gd name="connsiteY12" fmla="*/ 0 h 2386078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10035 w 1371600"/>
                    <a:gd name="connsiteY4" fmla="*/ 483502 h 2380889"/>
                    <a:gd name="connsiteX5" fmla="*/ 810882 w 1371600"/>
                    <a:gd name="connsiteY5" fmla="*/ 1095555 h 2380889"/>
                    <a:gd name="connsiteX6" fmla="*/ 606019 w 1371600"/>
                    <a:gd name="connsiteY6" fmla="*/ 2380465 h 2380889"/>
                    <a:gd name="connsiteX7" fmla="*/ 747482 w 1371600"/>
                    <a:gd name="connsiteY7" fmla="*/ 238046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10035 w 1371600"/>
                    <a:gd name="connsiteY4" fmla="*/ 483502 h 2380889"/>
                    <a:gd name="connsiteX5" fmla="*/ 810882 w 1371600"/>
                    <a:gd name="connsiteY5" fmla="*/ 1095555 h 2380889"/>
                    <a:gd name="connsiteX6" fmla="*/ 606019 w 1371600"/>
                    <a:gd name="connsiteY6" fmla="*/ 2380465 h 2380889"/>
                    <a:gd name="connsiteX7" fmla="*/ 747482 w 1371600"/>
                    <a:gd name="connsiteY7" fmla="*/ 238046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10035 w 1371600"/>
                    <a:gd name="connsiteY4" fmla="*/ 483502 h 2380889"/>
                    <a:gd name="connsiteX5" fmla="*/ 810882 w 1371600"/>
                    <a:gd name="connsiteY5" fmla="*/ 1095555 h 2380889"/>
                    <a:gd name="connsiteX6" fmla="*/ 606019 w 1371600"/>
                    <a:gd name="connsiteY6" fmla="*/ 2380465 h 2380889"/>
                    <a:gd name="connsiteX7" fmla="*/ 747482 w 1371600"/>
                    <a:gd name="connsiteY7" fmla="*/ 238046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7210"/>
                    <a:gd name="connsiteY0" fmla="*/ 0 h 2380889"/>
                    <a:gd name="connsiteX1" fmla="*/ 542617 w 1377210"/>
                    <a:gd name="connsiteY1" fmla="*/ 479639 h 2380889"/>
                    <a:gd name="connsiteX2" fmla="*/ 0 w 1377210"/>
                    <a:gd name="connsiteY2" fmla="*/ 750497 h 2380889"/>
                    <a:gd name="connsiteX3" fmla="*/ 619833 w 1377210"/>
                    <a:gd name="connsiteY3" fmla="*/ 612474 h 2380889"/>
                    <a:gd name="connsiteX4" fmla="*/ 810035 w 1377210"/>
                    <a:gd name="connsiteY4" fmla="*/ 483502 h 2380889"/>
                    <a:gd name="connsiteX5" fmla="*/ 810882 w 1377210"/>
                    <a:gd name="connsiteY5" fmla="*/ 1095555 h 2380889"/>
                    <a:gd name="connsiteX6" fmla="*/ 606019 w 1377210"/>
                    <a:gd name="connsiteY6" fmla="*/ 2380465 h 2380889"/>
                    <a:gd name="connsiteX7" fmla="*/ 747482 w 1377210"/>
                    <a:gd name="connsiteY7" fmla="*/ 2380468 h 2380889"/>
                    <a:gd name="connsiteX8" fmla="*/ 1026544 w 1377210"/>
                    <a:gd name="connsiteY8" fmla="*/ 1345720 h 2380889"/>
                    <a:gd name="connsiteX9" fmla="*/ 1233577 w 1377210"/>
                    <a:gd name="connsiteY9" fmla="*/ 2380889 h 2380889"/>
                    <a:gd name="connsiteX10" fmla="*/ 1377210 w 1377210"/>
                    <a:gd name="connsiteY10" fmla="*/ 2377873 h 2380889"/>
                    <a:gd name="connsiteX11" fmla="*/ 974785 w 1377210"/>
                    <a:gd name="connsiteY11" fmla="*/ 8626 h 2380889"/>
                    <a:gd name="connsiteX12" fmla="*/ 862641 w 1377210"/>
                    <a:gd name="connsiteY12" fmla="*/ 0 h 2380889"/>
                    <a:gd name="connsiteX0" fmla="*/ 862641 w 1377210"/>
                    <a:gd name="connsiteY0" fmla="*/ 0 h 2380889"/>
                    <a:gd name="connsiteX1" fmla="*/ 542617 w 1377210"/>
                    <a:gd name="connsiteY1" fmla="*/ 479639 h 2380889"/>
                    <a:gd name="connsiteX2" fmla="*/ 165490 w 1377210"/>
                    <a:gd name="connsiteY2" fmla="*/ 658782 h 2380889"/>
                    <a:gd name="connsiteX3" fmla="*/ 0 w 1377210"/>
                    <a:gd name="connsiteY3" fmla="*/ 750497 h 2380889"/>
                    <a:gd name="connsiteX4" fmla="*/ 619833 w 1377210"/>
                    <a:gd name="connsiteY4" fmla="*/ 612474 h 2380889"/>
                    <a:gd name="connsiteX5" fmla="*/ 810035 w 1377210"/>
                    <a:gd name="connsiteY5" fmla="*/ 483502 h 2380889"/>
                    <a:gd name="connsiteX6" fmla="*/ 810882 w 1377210"/>
                    <a:gd name="connsiteY6" fmla="*/ 1095555 h 2380889"/>
                    <a:gd name="connsiteX7" fmla="*/ 606019 w 1377210"/>
                    <a:gd name="connsiteY7" fmla="*/ 2380465 h 2380889"/>
                    <a:gd name="connsiteX8" fmla="*/ 747482 w 1377210"/>
                    <a:gd name="connsiteY8" fmla="*/ 2380468 h 2380889"/>
                    <a:gd name="connsiteX9" fmla="*/ 1026544 w 1377210"/>
                    <a:gd name="connsiteY9" fmla="*/ 1345720 h 2380889"/>
                    <a:gd name="connsiteX10" fmla="*/ 1233577 w 1377210"/>
                    <a:gd name="connsiteY10" fmla="*/ 2380889 h 2380889"/>
                    <a:gd name="connsiteX11" fmla="*/ 1377210 w 1377210"/>
                    <a:gd name="connsiteY11" fmla="*/ 2377873 h 2380889"/>
                    <a:gd name="connsiteX12" fmla="*/ 974785 w 1377210"/>
                    <a:gd name="connsiteY12" fmla="*/ 8626 h 2380889"/>
                    <a:gd name="connsiteX13" fmla="*/ 862641 w 1377210"/>
                    <a:gd name="connsiteY13" fmla="*/ 0 h 2380889"/>
                    <a:gd name="connsiteX0" fmla="*/ 862641 w 1377210"/>
                    <a:gd name="connsiteY0" fmla="*/ 0 h 2380889"/>
                    <a:gd name="connsiteX1" fmla="*/ 542617 w 1377210"/>
                    <a:gd name="connsiteY1" fmla="*/ 479639 h 2380889"/>
                    <a:gd name="connsiteX2" fmla="*/ 47684 w 1377210"/>
                    <a:gd name="connsiteY2" fmla="*/ 670001 h 2380889"/>
                    <a:gd name="connsiteX3" fmla="*/ 0 w 1377210"/>
                    <a:gd name="connsiteY3" fmla="*/ 750497 h 2380889"/>
                    <a:gd name="connsiteX4" fmla="*/ 619833 w 1377210"/>
                    <a:gd name="connsiteY4" fmla="*/ 612474 h 2380889"/>
                    <a:gd name="connsiteX5" fmla="*/ 810035 w 1377210"/>
                    <a:gd name="connsiteY5" fmla="*/ 483502 h 2380889"/>
                    <a:gd name="connsiteX6" fmla="*/ 810882 w 1377210"/>
                    <a:gd name="connsiteY6" fmla="*/ 1095555 h 2380889"/>
                    <a:gd name="connsiteX7" fmla="*/ 606019 w 1377210"/>
                    <a:gd name="connsiteY7" fmla="*/ 2380465 h 2380889"/>
                    <a:gd name="connsiteX8" fmla="*/ 747482 w 1377210"/>
                    <a:gd name="connsiteY8" fmla="*/ 2380468 h 2380889"/>
                    <a:gd name="connsiteX9" fmla="*/ 1026544 w 1377210"/>
                    <a:gd name="connsiteY9" fmla="*/ 1345720 h 2380889"/>
                    <a:gd name="connsiteX10" fmla="*/ 1233577 w 1377210"/>
                    <a:gd name="connsiteY10" fmla="*/ 2380889 h 2380889"/>
                    <a:gd name="connsiteX11" fmla="*/ 1377210 w 1377210"/>
                    <a:gd name="connsiteY11" fmla="*/ 2377873 h 2380889"/>
                    <a:gd name="connsiteX12" fmla="*/ 974785 w 1377210"/>
                    <a:gd name="connsiteY12" fmla="*/ 8626 h 2380889"/>
                    <a:gd name="connsiteX13" fmla="*/ 862641 w 1377210"/>
                    <a:gd name="connsiteY13" fmla="*/ 0 h 2380889"/>
                    <a:gd name="connsiteX0" fmla="*/ 814957 w 1329526"/>
                    <a:gd name="connsiteY0" fmla="*/ 0 h 2380889"/>
                    <a:gd name="connsiteX1" fmla="*/ 494933 w 1329526"/>
                    <a:gd name="connsiteY1" fmla="*/ 479639 h 2380889"/>
                    <a:gd name="connsiteX2" fmla="*/ 0 w 1329526"/>
                    <a:gd name="connsiteY2" fmla="*/ 670001 h 2380889"/>
                    <a:gd name="connsiteX3" fmla="*/ 30854 w 1329526"/>
                    <a:gd name="connsiteY3" fmla="*/ 744887 h 2380889"/>
                    <a:gd name="connsiteX4" fmla="*/ 572149 w 1329526"/>
                    <a:gd name="connsiteY4" fmla="*/ 612474 h 2380889"/>
                    <a:gd name="connsiteX5" fmla="*/ 762351 w 1329526"/>
                    <a:gd name="connsiteY5" fmla="*/ 483502 h 2380889"/>
                    <a:gd name="connsiteX6" fmla="*/ 763198 w 1329526"/>
                    <a:gd name="connsiteY6" fmla="*/ 1095555 h 2380889"/>
                    <a:gd name="connsiteX7" fmla="*/ 558335 w 1329526"/>
                    <a:gd name="connsiteY7" fmla="*/ 2380465 h 2380889"/>
                    <a:gd name="connsiteX8" fmla="*/ 699798 w 1329526"/>
                    <a:gd name="connsiteY8" fmla="*/ 2380468 h 2380889"/>
                    <a:gd name="connsiteX9" fmla="*/ 978860 w 1329526"/>
                    <a:gd name="connsiteY9" fmla="*/ 1345720 h 2380889"/>
                    <a:gd name="connsiteX10" fmla="*/ 1185893 w 1329526"/>
                    <a:gd name="connsiteY10" fmla="*/ 2380889 h 2380889"/>
                    <a:gd name="connsiteX11" fmla="*/ 1329526 w 1329526"/>
                    <a:gd name="connsiteY11" fmla="*/ 2377873 h 2380889"/>
                    <a:gd name="connsiteX12" fmla="*/ 927101 w 1329526"/>
                    <a:gd name="connsiteY12" fmla="*/ 8626 h 2380889"/>
                    <a:gd name="connsiteX13" fmla="*/ 814957 w 1329526"/>
                    <a:gd name="connsiteY13" fmla="*/ 0 h 2380889"/>
                    <a:gd name="connsiteX0" fmla="*/ 814957 w 1329526"/>
                    <a:gd name="connsiteY0" fmla="*/ 0 h 2380889"/>
                    <a:gd name="connsiteX1" fmla="*/ 494933 w 1329526"/>
                    <a:gd name="connsiteY1" fmla="*/ 479639 h 2380889"/>
                    <a:gd name="connsiteX2" fmla="*/ 0 w 1329526"/>
                    <a:gd name="connsiteY2" fmla="*/ 670001 h 2380889"/>
                    <a:gd name="connsiteX3" fmla="*/ 30854 w 1329526"/>
                    <a:gd name="connsiteY3" fmla="*/ 744887 h 2380889"/>
                    <a:gd name="connsiteX4" fmla="*/ 572149 w 1329526"/>
                    <a:gd name="connsiteY4" fmla="*/ 612474 h 2380889"/>
                    <a:gd name="connsiteX5" fmla="*/ 762351 w 1329526"/>
                    <a:gd name="connsiteY5" fmla="*/ 483502 h 2380889"/>
                    <a:gd name="connsiteX6" fmla="*/ 763198 w 1329526"/>
                    <a:gd name="connsiteY6" fmla="*/ 1095555 h 2380889"/>
                    <a:gd name="connsiteX7" fmla="*/ 558335 w 1329526"/>
                    <a:gd name="connsiteY7" fmla="*/ 2380465 h 2380889"/>
                    <a:gd name="connsiteX8" fmla="*/ 699798 w 1329526"/>
                    <a:gd name="connsiteY8" fmla="*/ 2380468 h 2380889"/>
                    <a:gd name="connsiteX9" fmla="*/ 962030 w 1329526"/>
                    <a:gd name="connsiteY9" fmla="*/ 1407428 h 2380889"/>
                    <a:gd name="connsiteX10" fmla="*/ 1185893 w 1329526"/>
                    <a:gd name="connsiteY10" fmla="*/ 2380889 h 2380889"/>
                    <a:gd name="connsiteX11" fmla="*/ 1329526 w 1329526"/>
                    <a:gd name="connsiteY11" fmla="*/ 2377873 h 2380889"/>
                    <a:gd name="connsiteX12" fmla="*/ 927101 w 1329526"/>
                    <a:gd name="connsiteY12" fmla="*/ 8626 h 2380889"/>
                    <a:gd name="connsiteX13" fmla="*/ 814957 w 1329526"/>
                    <a:gd name="connsiteY13" fmla="*/ 0 h 2380889"/>
                    <a:gd name="connsiteX0" fmla="*/ 814957 w 1329526"/>
                    <a:gd name="connsiteY0" fmla="*/ 0 h 2380889"/>
                    <a:gd name="connsiteX1" fmla="*/ 494933 w 1329526"/>
                    <a:gd name="connsiteY1" fmla="*/ 479639 h 2380889"/>
                    <a:gd name="connsiteX2" fmla="*/ 0 w 1329526"/>
                    <a:gd name="connsiteY2" fmla="*/ 670001 h 2380889"/>
                    <a:gd name="connsiteX3" fmla="*/ 30854 w 1329526"/>
                    <a:gd name="connsiteY3" fmla="*/ 744887 h 2380889"/>
                    <a:gd name="connsiteX4" fmla="*/ 572149 w 1329526"/>
                    <a:gd name="connsiteY4" fmla="*/ 612474 h 2380889"/>
                    <a:gd name="connsiteX5" fmla="*/ 762351 w 1329526"/>
                    <a:gd name="connsiteY5" fmla="*/ 483502 h 2380889"/>
                    <a:gd name="connsiteX6" fmla="*/ 763198 w 1329526"/>
                    <a:gd name="connsiteY6" fmla="*/ 1095555 h 2380889"/>
                    <a:gd name="connsiteX7" fmla="*/ 558335 w 1329526"/>
                    <a:gd name="connsiteY7" fmla="*/ 2380465 h 2380889"/>
                    <a:gd name="connsiteX8" fmla="*/ 699798 w 1329526"/>
                    <a:gd name="connsiteY8" fmla="*/ 2380468 h 2380889"/>
                    <a:gd name="connsiteX9" fmla="*/ 978859 w 1329526"/>
                    <a:gd name="connsiteY9" fmla="*/ 1418648 h 2380889"/>
                    <a:gd name="connsiteX10" fmla="*/ 1185893 w 1329526"/>
                    <a:gd name="connsiteY10" fmla="*/ 2380889 h 2380889"/>
                    <a:gd name="connsiteX11" fmla="*/ 1329526 w 1329526"/>
                    <a:gd name="connsiteY11" fmla="*/ 2377873 h 2380889"/>
                    <a:gd name="connsiteX12" fmla="*/ 927101 w 1329526"/>
                    <a:gd name="connsiteY12" fmla="*/ 8626 h 2380889"/>
                    <a:gd name="connsiteX13" fmla="*/ 814957 w 1329526"/>
                    <a:gd name="connsiteY13" fmla="*/ 0 h 23808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329526" h="2380889">
                      <a:moveTo>
                        <a:pt x="814957" y="0"/>
                      </a:moveTo>
                      <a:lnTo>
                        <a:pt x="494933" y="479639"/>
                      </a:lnTo>
                      <a:lnTo>
                        <a:pt x="0" y="670001"/>
                      </a:lnTo>
                      <a:lnTo>
                        <a:pt x="30854" y="744887"/>
                      </a:lnTo>
                      <a:lnTo>
                        <a:pt x="572149" y="612474"/>
                      </a:lnTo>
                      <a:lnTo>
                        <a:pt x="762351" y="483502"/>
                      </a:lnTo>
                      <a:cubicBezTo>
                        <a:pt x="794421" y="764187"/>
                        <a:pt x="770396" y="887797"/>
                        <a:pt x="763198" y="1095555"/>
                      </a:cubicBezTo>
                      <a:cubicBezTo>
                        <a:pt x="616550" y="1699404"/>
                        <a:pt x="730862" y="1724858"/>
                        <a:pt x="558335" y="2380465"/>
                      </a:cubicBezTo>
                      <a:lnTo>
                        <a:pt x="699798" y="2380468"/>
                      </a:lnTo>
                      <a:cubicBezTo>
                        <a:pt x="819580" y="2080289"/>
                        <a:pt x="797846" y="1640765"/>
                        <a:pt x="978859" y="1418648"/>
                      </a:cubicBezTo>
                      <a:cubicBezTo>
                        <a:pt x="1157137" y="1864345"/>
                        <a:pt x="1102505" y="2030082"/>
                        <a:pt x="1185893" y="2380889"/>
                      </a:cubicBezTo>
                      <a:lnTo>
                        <a:pt x="1329526" y="2377873"/>
                      </a:lnTo>
                      <a:cubicBezTo>
                        <a:pt x="1110990" y="727352"/>
                        <a:pt x="1344044" y="391063"/>
                        <a:pt x="927101" y="8626"/>
                      </a:cubicBezTo>
                      <a:lnTo>
                        <a:pt x="814957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</p:grpSp>
        <p:grpSp>
          <p:nvGrpSpPr>
            <p:cNvPr id="481" name="群組 480"/>
            <p:cNvGrpSpPr/>
            <p:nvPr/>
          </p:nvGrpSpPr>
          <p:grpSpPr>
            <a:xfrm>
              <a:off x="2147615" y="4959872"/>
              <a:ext cx="438194" cy="335391"/>
              <a:chOff x="6297471" y="3524693"/>
              <a:chExt cx="1260704" cy="964937"/>
            </a:xfrm>
          </p:grpSpPr>
          <p:grpSp>
            <p:nvGrpSpPr>
              <p:cNvPr id="545" name="群組 544"/>
              <p:cNvGrpSpPr/>
              <p:nvPr/>
            </p:nvGrpSpPr>
            <p:grpSpPr>
              <a:xfrm>
                <a:off x="6297471" y="3538616"/>
                <a:ext cx="874005" cy="944526"/>
                <a:chOff x="6297471" y="3193626"/>
                <a:chExt cx="1193237" cy="1289516"/>
              </a:xfrm>
            </p:grpSpPr>
            <p:sp>
              <p:nvSpPr>
                <p:cNvPr id="549" name="矩形 548"/>
                <p:cNvSpPr/>
                <p:nvPr/>
              </p:nvSpPr>
              <p:spPr>
                <a:xfrm flipH="1">
                  <a:off x="6297471" y="3812169"/>
                  <a:ext cx="1190516" cy="670973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905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550" name="直角三角形 549"/>
                <p:cNvSpPr/>
                <p:nvPr/>
              </p:nvSpPr>
              <p:spPr>
                <a:xfrm>
                  <a:off x="6300192" y="3193626"/>
                  <a:ext cx="1190516" cy="618543"/>
                </a:xfrm>
                <a:prstGeom prst="rtTriangle">
                  <a:avLst/>
                </a:prstGeom>
                <a:solidFill>
                  <a:schemeClr val="bg1">
                    <a:lumMod val="95000"/>
                  </a:schemeClr>
                </a:solidFill>
                <a:ln w="1905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  <p:grpSp>
            <p:nvGrpSpPr>
              <p:cNvPr id="546" name="群組 545"/>
              <p:cNvGrpSpPr/>
              <p:nvPr/>
            </p:nvGrpSpPr>
            <p:grpSpPr>
              <a:xfrm>
                <a:off x="7092280" y="3524693"/>
                <a:ext cx="465895" cy="964937"/>
                <a:chOff x="4162484" y="2957042"/>
                <a:chExt cx="1329526" cy="2753644"/>
              </a:xfrm>
            </p:grpSpPr>
            <p:sp>
              <p:nvSpPr>
                <p:cNvPr id="547" name="橢圓 546"/>
                <p:cNvSpPr/>
                <p:nvPr/>
              </p:nvSpPr>
              <p:spPr>
                <a:xfrm>
                  <a:off x="4784576" y="2957042"/>
                  <a:ext cx="432048" cy="43204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548" name="手繪多邊形 547"/>
                <p:cNvSpPr/>
                <p:nvPr/>
              </p:nvSpPr>
              <p:spPr>
                <a:xfrm>
                  <a:off x="4162484" y="3329797"/>
                  <a:ext cx="1329526" cy="2380889"/>
                </a:xfrm>
                <a:custGeom>
                  <a:avLst/>
                  <a:gdLst>
                    <a:gd name="connsiteX0" fmla="*/ 888520 w 1725283"/>
                    <a:gd name="connsiteY0" fmla="*/ 8627 h 2424023"/>
                    <a:gd name="connsiteX1" fmla="*/ 612475 w 1725283"/>
                    <a:gd name="connsiteY1" fmla="*/ 388189 h 2424023"/>
                    <a:gd name="connsiteX2" fmla="*/ 0 w 1725283"/>
                    <a:gd name="connsiteY2" fmla="*/ 621102 h 2424023"/>
                    <a:gd name="connsiteX3" fmla="*/ 112143 w 1725283"/>
                    <a:gd name="connsiteY3" fmla="*/ 707366 h 2424023"/>
                    <a:gd name="connsiteX4" fmla="*/ 534837 w 1725283"/>
                    <a:gd name="connsiteY4" fmla="*/ 621102 h 2424023"/>
                    <a:gd name="connsiteX5" fmla="*/ 888520 w 1725283"/>
                    <a:gd name="connsiteY5" fmla="*/ 457200 h 2424023"/>
                    <a:gd name="connsiteX6" fmla="*/ 888520 w 1725283"/>
                    <a:gd name="connsiteY6" fmla="*/ 1362974 h 2424023"/>
                    <a:gd name="connsiteX7" fmla="*/ 500332 w 1725283"/>
                    <a:gd name="connsiteY7" fmla="*/ 2346385 h 2424023"/>
                    <a:gd name="connsiteX8" fmla="*/ 621101 w 1725283"/>
                    <a:gd name="connsiteY8" fmla="*/ 2355012 h 2424023"/>
                    <a:gd name="connsiteX9" fmla="*/ 1121434 w 1725283"/>
                    <a:gd name="connsiteY9" fmla="*/ 1423359 h 2424023"/>
                    <a:gd name="connsiteX10" fmla="*/ 1535501 w 1725283"/>
                    <a:gd name="connsiteY10" fmla="*/ 2424023 h 2424023"/>
                    <a:gd name="connsiteX11" fmla="*/ 1725283 w 1725283"/>
                    <a:gd name="connsiteY11" fmla="*/ 2424023 h 2424023"/>
                    <a:gd name="connsiteX12" fmla="*/ 1293962 w 1725283"/>
                    <a:gd name="connsiteY12" fmla="*/ 1224951 h 2424023"/>
                    <a:gd name="connsiteX13" fmla="*/ 1147313 w 1725283"/>
                    <a:gd name="connsiteY13" fmla="*/ 0 h 2424023"/>
                    <a:gd name="connsiteX14" fmla="*/ 888520 w 1725283"/>
                    <a:gd name="connsiteY14" fmla="*/ 8627 h 2424023"/>
                    <a:gd name="connsiteX0" fmla="*/ 888520 w 1725283"/>
                    <a:gd name="connsiteY0" fmla="*/ 8627 h 2424023"/>
                    <a:gd name="connsiteX1" fmla="*/ 612475 w 1725283"/>
                    <a:gd name="connsiteY1" fmla="*/ 388189 h 2424023"/>
                    <a:gd name="connsiteX2" fmla="*/ 0 w 1725283"/>
                    <a:gd name="connsiteY2" fmla="*/ 621102 h 2424023"/>
                    <a:gd name="connsiteX3" fmla="*/ 112143 w 1725283"/>
                    <a:gd name="connsiteY3" fmla="*/ 707366 h 2424023"/>
                    <a:gd name="connsiteX4" fmla="*/ 534837 w 1725283"/>
                    <a:gd name="connsiteY4" fmla="*/ 621102 h 2424023"/>
                    <a:gd name="connsiteX5" fmla="*/ 888520 w 1725283"/>
                    <a:gd name="connsiteY5" fmla="*/ 457200 h 2424023"/>
                    <a:gd name="connsiteX6" fmla="*/ 923025 w 1725283"/>
                    <a:gd name="connsiteY6" fmla="*/ 1052424 h 2424023"/>
                    <a:gd name="connsiteX7" fmla="*/ 500332 w 1725283"/>
                    <a:gd name="connsiteY7" fmla="*/ 2346385 h 2424023"/>
                    <a:gd name="connsiteX8" fmla="*/ 621101 w 1725283"/>
                    <a:gd name="connsiteY8" fmla="*/ 2355012 h 2424023"/>
                    <a:gd name="connsiteX9" fmla="*/ 1121434 w 1725283"/>
                    <a:gd name="connsiteY9" fmla="*/ 1423359 h 2424023"/>
                    <a:gd name="connsiteX10" fmla="*/ 1535501 w 1725283"/>
                    <a:gd name="connsiteY10" fmla="*/ 2424023 h 2424023"/>
                    <a:gd name="connsiteX11" fmla="*/ 1725283 w 1725283"/>
                    <a:gd name="connsiteY11" fmla="*/ 2424023 h 2424023"/>
                    <a:gd name="connsiteX12" fmla="*/ 1293962 w 1725283"/>
                    <a:gd name="connsiteY12" fmla="*/ 1224951 h 2424023"/>
                    <a:gd name="connsiteX13" fmla="*/ 1147313 w 1725283"/>
                    <a:gd name="connsiteY13" fmla="*/ 0 h 2424023"/>
                    <a:gd name="connsiteX14" fmla="*/ 888520 w 1725283"/>
                    <a:gd name="connsiteY14" fmla="*/ 8627 h 2424023"/>
                    <a:gd name="connsiteX0" fmla="*/ 888520 w 1725283"/>
                    <a:gd name="connsiteY0" fmla="*/ 8627 h 2424023"/>
                    <a:gd name="connsiteX1" fmla="*/ 612475 w 1725283"/>
                    <a:gd name="connsiteY1" fmla="*/ 388189 h 2424023"/>
                    <a:gd name="connsiteX2" fmla="*/ 0 w 1725283"/>
                    <a:gd name="connsiteY2" fmla="*/ 621102 h 2424023"/>
                    <a:gd name="connsiteX3" fmla="*/ 112143 w 1725283"/>
                    <a:gd name="connsiteY3" fmla="*/ 707366 h 2424023"/>
                    <a:gd name="connsiteX4" fmla="*/ 534837 w 1725283"/>
                    <a:gd name="connsiteY4" fmla="*/ 621102 h 2424023"/>
                    <a:gd name="connsiteX5" fmla="*/ 888520 w 1725283"/>
                    <a:gd name="connsiteY5" fmla="*/ 457200 h 2424023"/>
                    <a:gd name="connsiteX6" fmla="*/ 923025 w 1725283"/>
                    <a:gd name="connsiteY6" fmla="*/ 1052424 h 2424023"/>
                    <a:gd name="connsiteX7" fmla="*/ 500332 w 1725283"/>
                    <a:gd name="connsiteY7" fmla="*/ 2346385 h 2424023"/>
                    <a:gd name="connsiteX8" fmla="*/ 621101 w 1725283"/>
                    <a:gd name="connsiteY8" fmla="*/ 2355012 h 2424023"/>
                    <a:gd name="connsiteX9" fmla="*/ 1121434 w 1725283"/>
                    <a:gd name="connsiteY9" fmla="*/ 1423359 h 2424023"/>
                    <a:gd name="connsiteX10" fmla="*/ 1535501 w 1725283"/>
                    <a:gd name="connsiteY10" fmla="*/ 2424023 h 2424023"/>
                    <a:gd name="connsiteX11" fmla="*/ 1725283 w 1725283"/>
                    <a:gd name="connsiteY11" fmla="*/ 2424023 h 2424023"/>
                    <a:gd name="connsiteX12" fmla="*/ 1285336 w 1725283"/>
                    <a:gd name="connsiteY12" fmla="*/ 957533 h 2424023"/>
                    <a:gd name="connsiteX13" fmla="*/ 1147313 w 1725283"/>
                    <a:gd name="connsiteY13" fmla="*/ 0 h 2424023"/>
                    <a:gd name="connsiteX14" fmla="*/ 888520 w 1725283"/>
                    <a:gd name="connsiteY14" fmla="*/ 8627 h 2424023"/>
                    <a:gd name="connsiteX0" fmla="*/ 888520 w 1725283"/>
                    <a:gd name="connsiteY0" fmla="*/ 77638 h 2493034"/>
                    <a:gd name="connsiteX1" fmla="*/ 612475 w 1725283"/>
                    <a:gd name="connsiteY1" fmla="*/ 457200 h 2493034"/>
                    <a:gd name="connsiteX2" fmla="*/ 0 w 1725283"/>
                    <a:gd name="connsiteY2" fmla="*/ 690113 h 2493034"/>
                    <a:gd name="connsiteX3" fmla="*/ 112143 w 1725283"/>
                    <a:gd name="connsiteY3" fmla="*/ 776377 h 2493034"/>
                    <a:gd name="connsiteX4" fmla="*/ 534837 w 1725283"/>
                    <a:gd name="connsiteY4" fmla="*/ 690113 h 2493034"/>
                    <a:gd name="connsiteX5" fmla="*/ 888520 w 1725283"/>
                    <a:gd name="connsiteY5" fmla="*/ 526211 h 2493034"/>
                    <a:gd name="connsiteX6" fmla="*/ 923025 w 1725283"/>
                    <a:gd name="connsiteY6" fmla="*/ 1121435 h 2493034"/>
                    <a:gd name="connsiteX7" fmla="*/ 500332 w 1725283"/>
                    <a:gd name="connsiteY7" fmla="*/ 2415396 h 2493034"/>
                    <a:gd name="connsiteX8" fmla="*/ 621101 w 1725283"/>
                    <a:gd name="connsiteY8" fmla="*/ 2424023 h 2493034"/>
                    <a:gd name="connsiteX9" fmla="*/ 1121434 w 1725283"/>
                    <a:gd name="connsiteY9" fmla="*/ 1492370 h 2493034"/>
                    <a:gd name="connsiteX10" fmla="*/ 1535501 w 1725283"/>
                    <a:gd name="connsiteY10" fmla="*/ 2493034 h 2493034"/>
                    <a:gd name="connsiteX11" fmla="*/ 1725283 w 1725283"/>
                    <a:gd name="connsiteY11" fmla="*/ 2493034 h 2493034"/>
                    <a:gd name="connsiteX12" fmla="*/ 1285336 w 1725283"/>
                    <a:gd name="connsiteY12" fmla="*/ 1026544 h 2493034"/>
                    <a:gd name="connsiteX13" fmla="*/ 1104181 w 1725283"/>
                    <a:gd name="connsiteY13" fmla="*/ 0 h 2493034"/>
                    <a:gd name="connsiteX14" fmla="*/ 888520 w 1725283"/>
                    <a:gd name="connsiteY14" fmla="*/ 77638 h 2493034"/>
                    <a:gd name="connsiteX0" fmla="*/ 974784 w 1725283"/>
                    <a:gd name="connsiteY0" fmla="*/ 0 h 2510286"/>
                    <a:gd name="connsiteX1" fmla="*/ 612475 w 1725283"/>
                    <a:gd name="connsiteY1" fmla="*/ 474452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534837 w 1725283"/>
                    <a:gd name="connsiteY4" fmla="*/ 707365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500332 w 1725283"/>
                    <a:gd name="connsiteY7" fmla="*/ 2432648 h 2510286"/>
                    <a:gd name="connsiteX8" fmla="*/ 621101 w 1725283"/>
                    <a:gd name="connsiteY8" fmla="*/ 2441275 h 2510286"/>
                    <a:gd name="connsiteX9" fmla="*/ 1121434 w 1725283"/>
                    <a:gd name="connsiteY9" fmla="*/ 150962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612475 w 1725283"/>
                    <a:gd name="connsiteY1" fmla="*/ 474452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500332 w 1725283"/>
                    <a:gd name="connsiteY7" fmla="*/ 2432648 h 2510286"/>
                    <a:gd name="connsiteX8" fmla="*/ 621101 w 1725283"/>
                    <a:gd name="connsiteY8" fmla="*/ 2441275 h 2510286"/>
                    <a:gd name="connsiteX9" fmla="*/ 1121434 w 1725283"/>
                    <a:gd name="connsiteY9" fmla="*/ 150962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500332 w 1725283"/>
                    <a:gd name="connsiteY7" fmla="*/ 2432648 h 2510286"/>
                    <a:gd name="connsiteX8" fmla="*/ 621101 w 1725283"/>
                    <a:gd name="connsiteY8" fmla="*/ 2441275 h 2510286"/>
                    <a:gd name="connsiteX9" fmla="*/ 1121434 w 1725283"/>
                    <a:gd name="connsiteY9" fmla="*/ 150962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500332 w 1725283"/>
                    <a:gd name="connsiteY7" fmla="*/ 2432648 h 2510286"/>
                    <a:gd name="connsiteX8" fmla="*/ 621101 w 1725283"/>
                    <a:gd name="connsiteY8" fmla="*/ 2441275 h 2510286"/>
                    <a:gd name="connsiteX9" fmla="*/ 1130061 w 1725283"/>
                    <a:gd name="connsiteY9" fmla="*/ 141473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500332 w 1725283"/>
                    <a:gd name="connsiteY7" fmla="*/ 2432648 h 2510286"/>
                    <a:gd name="connsiteX8" fmla="*/ 871267 w 1725283"/>
                    <a:gd name="connsiteY8" fmla="*/ 2475781 h 2510286"/>
                    <a:gd name="connsiteX9" fmla="*/ 1130061 w 1725283"/>
                    <a:gd name="connsiteY9" fmla="*/ 141473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71267 w 1725283"/>
                    <a:gd name="connsiteY8" fmla="*/ 2475781 h 2510286"/>
                    <a:gd name="connsiteX9" fmla="*/ 1130061 w 1725283"/>
                    <a:gd name="connsiteY9" fmla="*/ 141473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54015 w 1725283"/>
                    <a:gd name="connsiteY8" fmla="*/ 2406770 h 2510286"/>
                    <a:gd name="connsiteX9" fmla="*/ 1130061 w 1725283"/>
                    <a:gd name="connsiteY9" fmla="*/ 141473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54015 w 1725283"/>
                    <a:gd name="connsiteY8" fmla="*/ 2406770 h 2510286"/>
                    <a:gd name="connsiteX9" fmla="*/ 1130061 w 1725283"/>
                    <a:gd name="connsiteY9" fmla="*/ 1414732 h 2510286"/>
                    <a:gd name="connsiteX10" fmla="*/ 1362973 w 1725283"/>
                    <a:gd name="connsiteY10" fmla="*/ 2372263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54015 w 1725283"/>
                    <a:gd name="connsiteY8" fmla="*/ 2406770 h 2510286"/>
                    <a:gd name="connsiteX9" fmla="*/ 1130061 w 1725283"/>
                    <a:gd name="connsiteY9" fmla="*/ 1414732 h 2510286"/>
                    <a:gd name="connsiteX10" fmla="*/ 1362973 w 1725283"/>
                    <a:gd name="connsiteY10" fmla="*/ 2372263 h 2510286"/>
                    <a:gd name="connsiteX11" fmla="*/ 1725283 w 1725283"/>
                    <a:gd name="connsiteY11" fmla="*/ 2510286 h 2510286"/>
                    <a:gd name="connsiteX12" fmla="*/ 1509622 w 1725283"/>
                    <a:gd name="connsiteY12" fmla="*/ 2372263 h 2510286"/>
                    <a:gd name="connsiteX13" fmla="*/ 1285336 w 1725283"/>
                    <a:gd name="connsiteY13" fmla="*/ 1043796 h 2510286"/>
                    <a:gd name="connsiteX14" fmla="*/ 1104181 w 1725283"/>
                    <a:gd name="connsiteY14" fmla="*/ 17252 h 2510286"/>
                    <a:gd name="connsiteX15" fmla="*/ 974784 w 1725283"/>
                    <a:gd name="connsiteY15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54015 w 1725283"/>
                    <a:gd name="connsiteY8" fmla="*/ 2406770 h 2510286"/>
                    <a:gd name="connsiteX9" fmla="*/ 1130061 w 1725283"/>
                    <a:gd name="connsiteY9" fmla="*/ 1414732 h 2510286"/>
                    <a:gd name="connsiteX10" fmla="*/ 1362973 w 1725283"/>
                    <a:gd name="connsiteY10" fmla="*/ 2372263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722"/>
                    <a:gd name="connsiteY0" fmla="*/ 0 h 2613483"/>
                    <a:gd name="connsiteX1" fmla="*/ 543463 w 1725722"/>
                    <a:gd name="connsiteY1" fmla="*/ 543463 h 2613483"/>
                    <a:gd name="connsiteX2" fmla="*/ 0 w 1725722"/>
                    <a:gd name="connsiteY2" fmla="*/ 707365 h 2613483"/>
                    <a:gd name="connsiteX3" fmla="*/ 112143 w 1725722"/>
                    <a:gd name="connsiteY3" fmla="*/ 793629 h 2613483"/>
                    <a:gd name="connsiteX4" fmla="*/ 681486 w 1725722"/>
                    <a:gd name="connsiteY4" fmla="*/ 655606 h 2613483"/>
                    <a:gd name="connsiteX5" fmla="*/ 888520 w 1725722"/>
                    <a:gd name="connsiteY5" fmla="*/ 543463 h 2613483"/>
                    <a:gd name="connsiteX6" fmla="*/ 923025 w 1725722"/>
                    <a:gd name="connsiteY6" fmla="*/ 1138687 h 2613483"/>
                    <a:gd name="connsiteX7" fmla="*/ 690113 w 1725722"/>
                    <a:gd name="connsiteY7" fmla="*/ 2406768 h 2613483"/>
                    <a:gd name="connsiteX8" fmla="*/ 854015 w 1725722"/>
                    <a:gd name="connsiteY8" fmla="*/ 2406770 h 2613483"/>
                    <a:gd name="connsiteX9" fmla="*/ 1130061 w 1725722"/>
                    <a:gd name="connsiteY9" fmla="*/ 1414732 h 2613483"/>
                    <a:gd name="connsiteX10" fmla="*/ 1362973 w 1725722"/>
                    <a:gd name="connsiteY10" fmla="*/ 2372263 h 2613483"/>
                    <a:gd name="connsiteX11" fmla="*/ 1725283 w 1725722"/>
                    <a:gd name="connsiteY11" fmla="*/ 2510286 h 2613483"/>
                    <a:gd name="connsiteX12" fmla="*/ 1285336 w 1725722"/>
                    <a:gd name="connsiteY12" fmla="*/ 1043796 h 2613483"/>
                    <a:gd name="connsiteX13" fmla="*/ 1104181 w 1725722"/>
                    <a:gd name="connsiteY13" fmla="*/ 17252 h 2613483"/>
                    <a:gd name="connsiteX14" fmla="*/ 974784 w 1725722"/>
                    <a:gd name="connsiteY14" fmla="*/ 0 h 2613483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54015 w 1725283"/>
                    <a:gd name="connsiteY8" fmla="*/ 2406770 h 2510286"/>
                    <a:gd name="connsiteX9" fmla="*/ 1130061 w 1725283"/>
                    <a:gd name="connsiteY9" fmla="*/ 1414732 h 2510286"/>
                    <a:gd name="connsiteX10" fmla="*/ 1362973 w 1725283"/>
                    <a:gd name="connsiteY10" fmla="*/ 2372263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54015 w 1725283"/>
                    <a:gd name="connsiteY8" fmla="*/ 2406770 h 2510286"/>
                    <a:gd name="connsiteX9" fmla="*/ 1130061 w 1725283"/>
                    <a:gd name="connsiteY9" fmla="*/ 1414732 h 2510286"/>
                    <a:gd name="connsiteX10" fmla="*/ 1362973 w 1725283"/>
                    <a:gd name="connsiteY10" fmla="*/ 2372263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587260"/>
                    <a:gd name="connsiteY0" fmla="*/ 0 h 2406770"/>
                    <a:gd name="connsiteX1" fmla="*/ 543463 w 1587260"/>
                    <a:gd name="connsiteY1" fmla="*/ 543463 h 2406770"/>
                    <a:gd name="connsiteX2" fmla="*/ 0 w 1587260"/>
                    <a:gd name="connsiteY2" fmla="*/ 707365 h 2406770"/>
                    <a:gd name="connsiteX3" fmla="*/ 112143 w 1587260"/>
                    <a:gd name="connsiteY3" fmla="*/ 793629 h 2406770"/>
                    <a:gd name="connsiteX4" fmla="*/ 681486 w 1587260"/>
                    <a:gd name="connsiteY4" fmla="*/ 655606 h 2406770"/>
                    <a:gd name="connsiteX5" fmla="*/ 888520 w 1587260"/>
                    <a:gd name="connsiteY5" fmla="*/ 543463 h 2406770"/>
                    <a:gd name="connsiteX6" fmla="*/ 923025 w 1587260"/>
                    <a:gd name="connsiteY6" fmla="*/ 1138687 h 2406770"/>
                    <a:gd name="connsiteX7" fmla="*/ 690113 w 1587260"/>
                    <a:gd name="connsiteY7" fmla="*/ 2406768 h 2406770"/>
                    <a:gd name="connsiteX8" fmla="*/ 854015 w 1587260"/>
                    <a:gd name="connsiteY8" fmla="*/ 2406770 h 2406770"/>
                    <a:gd name="connsiteX9" fmla="*/ 1130061 w 1587260"/>
                    <a:gd name="connsiteY9" fmla="*/ 1414732 h 2406770"/>
                    <a:gd name="connsiteX10" fmla="*/ 1362973 w 1587260"/>
                    <a:gd name="connsiteY10" fmla="*/ 2372263 h 2406770"/>
                    <a:gd name="connsiteX11" fmla="*/ 1587260 w 1587260"/>
                    <a:gd name="connsiteY11" fmla="*/ 2398142 h 2406770"/>
                    <a:gd name="connsiteX12" fmla="*/ 1285336 w 1587260"/>
                    <a:gd name="connsiteY12" fmla="*/ 1043796 h 2406770"/>
                    <a:gd name="connsiteX13" fmla="*/ 1104181 w 1587260"/>
                    <a:gd name="connsiteY13" fmla="*/ 17252 h 2406770"/>
                    <a:gd name="connsiteX14" fmla="*/ 974784 w 1587260"/>
                    <a:gd name="connsiteY14" fmla="*/ 0 h 2406770"/>
                    <a:gd name="connsiteX0" fmla="*/ 974784 w 1587260"/>
                    <a:gd name="connsiteY0" fmla="*/ 0 h 2406770"/>
                    <a:gd name="connsiteX1" fmla="*/ 543463 w 1587260"/>
                    <a:gd name="connsiteY1" fmla="*/ 543463 h 2406770"/>
                    <a:gd name="connsiteX2" fmla="*/ 0 w 1587260"/>
                    <a:gd name="connsiteY2" fmla="*/ 707365 h 2406770"/>
                    <a:gd name="connsiteX3" fmla="*/ 112143 w 1587260"/>
                    <a:gd name="connsiteY3" fmla="*/ 793629 h 2406770"/>
                    <a:gd name="connsiteX4" fmla="*/ 681486 w 1587260"/>
                    <a:gd name="connsiteY4" fmla="*/ 655606 h 2406770"/>
                    <a:gd name="connsiteX5" fmla="*/ 888520 w 1587260"/>
                    <a:gd name="connsiteY5" fmla="*/ 543463 h 2406770"/>
                    <a:gd name="connsiteX6" fmla="*/ 923025 w 1587260"/>
                    <a:gd name="connsiteY6" fmla="*/ 1138687 h 2406770"/>
                    <a:gd name="connsiteX7" fmla="*/ 690113 w 1587260"/>
                    <a:gd name="connsiteY7" fmla="*/ 2406768 h 2406770"/>
                    <a:gd name="connsiteX8" fmla="*/ 854015 w 1587260"/>
                    <a:gd name="connsiteY8" fmla="*/ 2406770 h 2406770"/>
                    <a:gd name="connsiteX9" fmla="*/ 1130061 w 1587260"/>
                    <a:gd name="connsiteY9" fmla="*/ 1414732 h 2406770"/>
                    <a:gd name="connsiteX10" fmla="*/ 1362973 w 1587260"/>
                    <a:gd name="connsiteY10" fmla="*/ 2372263 h 2406770"/>
                    <a:gd name="connsiteX11" fmla="*/ 1587260 w 1587260"/>
                    <a:gd name="connsiteY11" fmla="*/ 2398142 h 2406770"/>
                    <a:gd name="connsiteX12" fmla="*/ 1285336 w 1587260"/>
                    <a:gd name="connsiteY12" fmla="*/ 1043796 h 2406770"/>
                    <a:gd name="connsiteX13" fmla="*/ 1104181 w 1587260"/>
                    <a:gd name="connsiteY13" fmla="*/ 17252 h 2406770"/>
                    <a:gd name="connsiteX14" fmla="*/ 974784 w 1587260"/>
                    <a:gd name="connsiteY14" fmla="*/ 0 h 2406770"/>
                    <a:gd name="connsiteX0" fmla="*/ 974784 w 1587260"/>
                    <a:gd name="connsiteY0" fmla="*/ 0 h 2406770"/>
                    <a:gd name="connsiteX1" fmla="*/ 543463 w 1587260"/>
                    <a:gd name="connsiteY1" fmla="*/ 543463 h 2406770"/>
                    <a:gd name="connsiteX2" fmla="*/ 0 w 1587260"/>
                    <a:gd name="connsiteY2" fmla="*/ 707365 h 2406770"/>
                    <a:gd name="connsiteX3" fmla="*/ 112143 w 1587260"/>
                    <a:gd name="connsiteY3" fmla="*/ 793629 h 2406770"/>
                    <a:gd name="connsiteX4" fmla="*/ 681486 w 1587260"/>
                    <a:gd name="connsiteY4" fmla="*/ 655606 h 2406770"/>
                    <a:gd name="connsiteX5" fmla="*/ 888520 w 1587260"/>
                    <a:gd name="connsiteY5" fmla="*/ 543463 h 2406770"/>
                    <a:gd name="connsiteX6" fmla="*/ 923025 w 1587260"/>
                    <a:gd name="connsiteY6" fmla="*/ 1138687 h 2406770"/>
                    <a:gd name="connsiteX7" fmla="*/ 690113 w 1587260"/>
                    <a:gd name="connsiteY7" fmla="*/ 2406768 h 2406770"/>
                    <a:gd name="connsiteX8" fmla="*/ 854015 w 1587260"/>
                    <a:gd name="connsiteY8" fmla="*/ 2406770 h 2406770"/>
                    <a:gd name="connsiteX9" fmla="*/ 1130061 w 1587260"/>
                    <a:gd name="connsiteY9" fmla="*/ 1414732 h 2406770"/>
                    <a:gd name="connsiteX10" fmla="*/ 1362973 w 1587260"/>
                    <a:gd name="connsiteY10" fmla="*/ 2372263 h 2406770"/>
                    <a:gd name="connsiteX11" fmla="*/ 1587260 w 1587260"/>
                    <a:gd name="connsiteY11" fmla="*/ 2398142 h 2406770"/>
                    <a:gd name="connsiteX12" fmla="*/ 1285336 w 1587260"/>
                    <a:gd name="connsiteY12" fmla="*/ 1043796 h 2406770"/>
                    <a:gd name="connsiteX13" fmla="*/ 1104181 w 1587260"/>
                    <a:gd name="connsiteY13" fmla="*/ 17252 h 2406770"/>
                    <a:gd name="connsiteX14" fmla="*/ 974784 w 1587260"/>
                    <a:gd name="connsiteY14" fmla="*/ 0 h 2406770"/>
                    <a:gd name="connsiteX0" fmla="*/ 974784 w 1552754"/>
                    <a:gd name="connsiteY0" fmla="*/ 0 h 2406770"/>
                    <a:gd name="connsiteX1" fmla="*/ 543463 w 1552754"/>
                    <a:gd name="connsiteY1" fmla="*/ 543463 h 2406770"/>
                    <a:gd name="connsiteX2" fmla="*/ 0 w 1552754"/>
                    <a:gd name="connsiteY2" fmla="*/ 707365 h 2406770"/>
                    <a:gd name="connsiteX3" fmla="*/ 112143 w 1552754"/>
                    <a:gd name="connsiteY3" fmla="*/ 793629 h 2406770"/>
                    <a:gd name="connsiteX4" fmla="*/ 681486 w 1552754"/>
                    <a:gd name="connsiteY4" fmla="*/ 655606 h 2406770"/>
                    <a:gd name="connsiteX5" fmla="*/ 888520 w 1552754"/>
                    <a:gd name="connsiteY5" fmla="*/ 543463 h 2406770"/>
                    <a:gd name="connsiteX6" fmla="*/ 923025 w 1552754"/>
                    <a:gd name="connsiteY6" fmla="*/ 1138687 h 2406770"/>
                    <a:gd name="connsiteX7" fmla="*/ 690113 w 1552754"/>
                    <a:gd name="connsiteY7" fmla="*/ 2406768 h 2406770"/>
                    <a:gd name="connsiteX8" fmla="*/ 854015 w 1552754"/>
                    <a:gd name="connsiteY8" fmla="*/ 2406770 h 2406770"/>
                    <a:gd name="connsiteX9" fmla="*/ 1130061 w 1552754"/>
                    <a:gd name="connsiteY9" fmla="*/ 1414732 h 2406770"/>
                    <a:gd name="connsiteX10" fmla="*/ 1362973 w 1552754"/>
                    <a:gd name="connsiteY10" fmla="*/ 2372263 h 2406770"/>
                    <a:gd name="connsiteX11" fmla="*/ 1552754 w 1552754"/>
                    <a:gd name="connsiteY11" fmla="*/ 2380889 h 2406770"/>
                    <a:gd name="connsiteX12" fmla="*/ 1285336 w 1552754"/>
                    <a:gd name="connsiteY12" fmla="*/ 1043796 h 2406770"/>
                    <a:gd name="connsiteX13" fmla="*/ 1104181 w 1552754"/>
                    <a:gd name="connsiteY13" fmla="*/ 17252 h 2406770"/>
                    <a:gd name="connsiteX14" fmla="*/ 974784 w 1552754"/>
                    <a:gd name="connsiteY14" fmla="*/ 0 h 2406770"/>
                    <a:gd name="connsiteX0" fmla="*/ 974784 w 1552754"/>
                    <a:gd name="connsiteY0" fmla="*/ 0 h 2406770"/>
                    <a:gd name="connsiteX1" fmla="*/ 543463 w 1552754"/>
                    <a:gd name="connsiteY1" fmla="*/ 543463 h 2406770"/>
                    <a:gd name="connsiteX2" fmla="*/ 0 w 1552754"/>
                    <a:gd name="connsiteY2" fmla="*/ 707365 h 2406770"/>
                    <a:gd name="connsiteX3" fmla="*/ 112143 w 1552754"/>
                    <a:gd name="connsiteY3" fmla="*/ 793629 h 2406770"/>
                    <a:gd name="connsiteX4" fmla="*/ 681486 w 1552754"/>
                    <a:gd name="connsiteY4" fmla="*/ 655606 h 2406770"/>
                    <a:gd name="connsiteX5" fmla="*/ 888520 w 1552754"/>
                    <a:gd name="connsiteY5" fmla="*/ 543463 h 2406770"/>
                    <a:gd name="connsiteX6" fmla="*/ 923025 w 1552754"/>
                    <a:gd name="connsiteY6" fmla="*/ 1138687 h 2406770"/>
                    <a:gd name="connsiteX7" fmla="*/ 690113 w 1552754"/>
                    <a:gd name="connsiteY7" fmla="*/ 2406768 h 2406770"/>
                    <a:gd name="connsiteX8" fmla="*/ 854015 w 1552754"/>
                    <a:gd name="connsiteY8" fmla="*/ 2406770 h 2406770"/>
                    <a:gd name="connsiteX9" fmla="*/ 1130061 w 1552754"/>
                    <a:gd name="connsiteY9" fmla="*/ 1414732 h 2406770"/>
                    <a:gd name="connsiteX10" fmla="*/ 1362973 w 1552754"/>
                    <a:gd name="connsiteY10" fmla="*/ 2372263 h 2406770"/>
                    <a:gd name="connsiteX11" fmla="*/ 1552754 w 1552754"/>
                    <a:gd name="connsiteY11" fmla="*/ 2380889 h 2406770"/>
                    <a:gd name="connsiteX12" fmla="*/ 1104181 w 1552754"/>
                    <a:gd name="connsiteY12" fmla="*/ 17252 h 2406770"/>
                    <a:gd name="connsiteX13" fmla="*/ 974784 w 1552754"/>
                    <a:gd name="connsiteY13" fmla="*/ 0 h 2406770"/>
                    <a:gd name="connsiteX0" fmla="*/ 974784 w 1552754"/>
                    <a:gd name="connsiteY0" fmla="*/ 0 h 2406770"/>
                    <a:gd name="connsiteX1" fmla="*/ 543463 w 1552754"/>
                    <a:gd name="connsiteY1" fmla="*/ 543463 h 2406770"/>
                    <a:gd name="connsiteX2" fmla="*/ 0 w 1552754"/>
                    <a:gd name="connsiteY2" fmla="*/ 707365 h 2406770"/>
                    <a:gd name="connsiteX3" fmla="*/ 112143 w 1552754"/>
                    <a:gd name="connsiteY3" fmla="*/ 793629 h 2406770"/>
                    <a:gd name="connsiteX4" fmla="*/ 681486 w 1552754"/>
                    <a:gd name="connsiteY4" fmla="*/ 655606 h 2406770"/>
                    <a:gd name="connsiteX5" fmla="*/ 888520 w 1552754"/>
                    <a:gd name="connsiteY5" fmla="*/ 543463 h 2406770"/>
                    <a:gd name="connsiteX6" fmla="*/ 923025 w 1552754"/>
                    <a:gd name="connsiteY6" fmla="*/ 1138687 h 2406770"/>
                    <a:gd name="connsiteX7" fmla="*/ 690113 w 1552754"/>
                    <a:gd name="connsiteY7" fmla="*/ 2406768 h 2406770"/>
                    <a:gd name="connsiteX8" fmla="*/ 854015 w 1552754"/>
                    <a:gd name="connsiteY8" fmla="*/ 2406770 h 2406770"/>
                    <a:gd name="connsiteX9" fmla="*/ 1130061 w 1552754"/>
                    <a:gd name="connsiteY9" fmla="*/ 1414732 h 2406770"/>
                    <a:gd name="connsiteX10" fmla="*/ 1362973 w 1552754"/>
                    <a:gd name="connsiteY10" fmla="*/ 2372263 h 2406770"/>
                    <a:gd name="connsiteX11" fmla="*/ 1552754 w 1552754"/>
                    <a:gd name="connsiteY11" fmla="*/ 2380889 h 2406770"/>
                    <a:gd name="connsiteX12" fmla="*/ 1104181 w 1552754"/>
                    <a:gd name="connsiteY12" fmla="*/ 17252 h 2406770"/>
                    <a:gd name="connsiteX13" fmla="*/ 974784 w 1552754"/>
                    <a:gd name="connsiteY13" fmla="*/ 0 h 2406770"/>
                    <a:gd name="connsiteX0" fmla="*/ 974784 w 1552754"/>
                    <a:gd name="connsiteY0" fmla="*/ 51759 h 2458529"/>
                    <a:gd name="connsiteX1" fmla="*/ 543463 w 1552754"/>
                    <a:gd name="connsiteY1" fmla="*/ 595222 h 2458529"/>
                    <a:gd name="connsiteX2" fmla="*/ 0 w 1552754"/>
                    <a:gd name="connsiteY2" fmla="*/ 759124 h 2458529"/>
                    <a:gd name="connsiteX3" fmla="*/ 112143 w 1552754"/>
                    <a:gd name="connsiteY3" fmla="*/ 845388 h 2458529"/>
                    <a:gd name="connsiteX4" fmla="*/ 681486 w 1552754"/>
                    <a:gd name="connsiteY4" fmla="*/ 707365 h 2458529"/>
                    <a:gd name="connsiteX5" fmla="*/ 888520 w 1552754"/>
                    <a:gd name="connsiteY5" fmla="*/ 595222 h 2458529"/>
                    <a:gd name="connsiteX6" fmla="*/ 923025 w 1552754"/>
                    <a:gd name="connsiteY6" fmla="*/ 1190446 h 2458529"/>
                    <a:gd name="connsiteX7" fmla="*/ 690113 w 1552754"/>
                    <a:gd name="connsiteY7" fmla="*/ 2458527 h 2458529"/>
                    <a:gd name="connsiteX8" fmla="*/ 854015 w 1552754"/>
                    <a:gd name="connsiteY8" fmla="*/ 2458529 h 2458529"/>
                    <a:gd name="connsiteX9" fmla="*/ 1130061 w 1552754"/>
                    <a:gd name="connsiteY9" fmla="*/ 1466491 h 2458529"/>
                    <a:gd name="connsiteX10" fmla="*/ 1362973 w 1552754"/>
                    <a:gd name="connsiteY10" fmla="*/ 2424022 h 2458529"/>
                    <a:gd name="connsiteX11" fmla="*/ 1552754 w 1552754"/>
                    <a:gd name="connsiteY11" fmla="*/ 2432648 h 2458529"/>
                    <a:gd name="connsiteX12" fmla="*/ 1052422 w 1552754"/>
                    <a:gd name="connsiteY12" fmla="*/ 0 h 2458529"/>
                    <a:gd name="connsiteX13" fmla="*/ 974784 w 1552754"/>
                    <a:gd name="connsiteY13" fmla="*/ 51759 h 2458529"/>
                    <a:gd name="connsiteX0" fmla="*/ 974784 w 1552754"/>
                    <a:gd name="connsiteY0" fmla="*/ 8627 h 2415397"/>
                    <a:gd name="connsiteX1" fmla="*/ 543463 w 1552754"/>
                    <a:gd name="connsiteY1" fmla="*/ 552090 h 2415397"/>
                    <a:gd name="connsiteX2" fmla="*/ 0 w 1552754"/>
                    <a:gd name="connsiteY2" fmla="*/ 715992 h 2415397"/>
                    <a:gd name="connsiteX3" fmla="*/ 112143 w 1552754"/>
                    <a:gd name="connsiteY3" fmla="*/ 802256 h 2415397"/>
                    <a:gd name="connsiteX4" fmla="*/ 681486 w 1552754"/>
                    <a:gd name="connsiteY4" fmla="*/ 664233 h 2415397"/>
                    <a:gd name="connsiteX5" fmla="*/ 888520 w 1552754"/>
                    <a:gd name="connsiteY5" fmla="*/ 552090 h 2415397"/>
                    <a:gd name="connsiteX6" fmla="*/ 923025 w 1552754"/>
                    <a:gd name="connsiteY6" fmla="*/ 1147314 h 2415397"/>
                    <a:gd name="connsiteX7" fmla="*/ 690113 w 1552754"/>
                    <a:gd name="connsiteY7" fmla="*/ 2415395 h 2415397"/>
                    <a:gd name="connsiteX8" fmla="*/ 854015 w 1552754"/>
                    <a:gd name="connsiteY8" fmla="*/ 2415397 h 2415397"/>
                    <a:gd name="connsiteX9" fmla="*/ 1130061 w 1552754"/>
                    <a:gd name="connsiteY9" fmla="*/ 1423359 h 2415397"/>
                    <a:gd name="connsiteX10" fmla="*/ 1362973 w 1552754"/>
                    <a:gd name="connsiteY10" fmla="*/ 2380890 h 2415397"/>
                    <a:gd name="connsiteX11" fmla="*/ 1552754 w 1552754"/>
                    <a:gd name="connsiteY11" fmla="*/ 2389516 h 2415397"/>
                    <a:gd name="connsiteX12" fmla="*/ 1130060 w 1552754"/>
                    <a:gd name="connsiteY12" fmla="*/ 0 h 2415397"/>
                    <a:gd name="connsiteX13" fmla="*/ 974784 w 1552754"/>
                    <a:gd name="connsiteY13" fmla="*/ 8627 h 2415397"/>
                    <a:gd name="connsiteX0" fmla="*/ 974784 w 1552754"/>
                    <a:gd name="connsiteY0" fmla="*/ 8627 h 2415397"/>
                    <a:gd name="connsiteX1" fmla="*/ 543463 w 1552754"/>
                    <a:gd name="connsiteY1" fmla="*/ 552090 h 2415397"/>
                    <a:gd name="connsiteX2" fmla="*/ 0 w 1552754"/>
                    <a:gd name="connsiteY2" fmla="*/ 715992 h 2415397"/>
                    <a:gd name="connsiteX3" fmla="*/ 112143 w 1552754"/>
                    <a:gd name="connsiteY3" fmla="*/ 802256 h 2415397"/>
                    <a:gd name="connsiteX4" fmla="*/ 681486 w 1552754"/>
                    <a:gd name="connsiteY4" fmla="*/ 664233 h 2415397"/>
                    <a:gd name="connsiteX5" fmla="*/ 888520 w 1552754"/>
                    <a:gd name="connsiteY5" fmla="*/ 552090 h 2415397"/>
                    <a:gd name="connsiteX6" fmla="*/ 923025 w 1552754"/>
                    <a:gd name="connsiteY6" fmla="*/ 1147314 h 2415397"/>
                    <a:gd name="connsiteX7" fmla="*/ 690113 w 1552754"/>
                    <a:gd name="connsiteY7" fmla="*/ 2415395 h 2415397"/>
                    <a:gd name="connsiteX8" fmla="*/ 854015 w 1552754"/>
                    <a:gd name="connsiteY8" fmla="*/ 2415397 h 2415397"/>
                    <a:gd name="connsiteX9" fmla="*/ 1130061 w 1552754"/>
                    <a:gd name="connsiteY9" fmla="*/ 1423359 h 2415397"/>
                    <a:gd name="connsiteX10" fmla="*/ 1362973 w 1552754"/>
                    <a:gd name="connsiteY10" fmla="*/ 2380890 h 2415397"/>
                    <a:gd name="connsiteX11" fmla="*/ 1552754 w 1552754"/>
                    <a:gd name="connsiteY11" fmla="*/ 2389516 h 2415397"/>
                    <a:gd name="connsiteX12" fmla="*/ 1112807 w 1552754"/>
                    <a:gd name="connsiteY12" fmla="*/ 0 h 2415397"/>
                    <a:gd name="connsiteX13" fmla="*/ 974784 w 1552754"/>
                    <a:gd name="connsiteY13" fmla="*/ 8627 h 2415397"/>
                    <a:gd name="connsiteX0" fmla="*/ 974784 w 1552754"/>
                    <a:gd name="connsiteY0" fmla="*/ 8627 h 2432648"/>
                    <a:gd name="connsiteX1" fmla="*/ 543463 w 1552754"/>
                    <a:gd name="connsiteY1" fmla="*/ 552090 h 2432648"/>
                    <a:gd name="connsiteX2" fmla="*/ 0 w 1552754"/>
                    <a:gd name="connsiteY2" fmla="*/ 715992 h 2432648"/>
                    <a:gd name="connsiteX3" fmla="*/ 112143 w 1552754"/>
                    <a:gd name="connsiteY3" fmla="*/ 802256 h 2432648"/>
                    <a:gd name="connsiteX4" fmla="*/ 681486 w 1552754"/>
                    <a:gd name="connsiteY4" fmla="*/ 664233 h 2432648"/>
                    <a:gd name="connsiteX5" fmla="*/ 888520 w 1552754"/>
                    <a:gd name="connsiteY5" fmla="*/ 552090 h 2432648"/>
                    <a:gd name="connsiteX6" fmla="*/ 923025 w 1552754"/>
                    <a:gd name="connsiteY6" fmla="*/ 1147314 h 2432648"/>
                    <a:gd name="connsiteX7" fmla="*/ 690113 w 1552754"/>
                    <a:gd name="connsiteY7" fmla="*/ 2415395 h 2432648"/>
                    <a:gd name="connsiteX8" fmla="*/ 854015 w 1552754"/>
                    <a:gd name="connsiteY8" fmla="*/ 2415397 h 2432648"/>
                    <a:gd name="connsiteX9" fmla="*/ 1130061 w 1552754"/>
                    <a:gd name="connsiteY9" fmla="*/ 1423359 h 2432648"/>
                    <a:gd name="connsiteX10" fmla="*/ 1345720 w 1552754"/>
                    <a:gd name="connsiteY10" fmla="*/ 2432648 h 2432648"/>
                    <a:gd name="connsiteX11" fmla="*/ 1552754 w 1552754"/>
                    <a:gd name="connsiteY11" fmla="*/ 2389516 h 2432648"/>
                    <a:gd name="connsiteX12" fmla="*/ 1112807 w 1552754"/>
                    <a:gd name="connsiteY12" fmla="*/ 0 h 2432648"/>
                    <a:gd name="connsiteX13" fmla="*/ 974784 w 1552754"/>
                    <a:gd name="connsiteY13" fmla="*/ 8627 h 2432648"/>
                    <a:gd name="connsiteX0" fmla="*/ 974784 w 1483743"/>
                    <a:gd name="connsiteY0" fmla="*/ 8627 h 2432648"/>
                    <a:gd name="connsiteX1" fmla="*/ 543463 w 1483743"/>
                    <a:gd name="connsiteY1" fmla="*/ 552090 h 2432648"/>
                    <a:gd name="connsiteX2" fmla="*/ 0 w 1483743"/>
                    <a:gd name="connsiteY2" fmla="*/ 715992 h 2432648"/>
                    <a:gd name="connsiteX3" fmla="*/ 112143 w 1483743"/>
                    <a:gd name="connsiteY3" fmla="*/ 802256 h 2432648"/>
                    <a:gd name="connsiteX4" fmla="*/ 681486 w 1483743"/>
                    <a:gd name="connsiteY4" fmla="*/ 664233 h 2432648"/>
                    <a:gd name="connsiteX5" fmla="*/ 888520 w 1483743"/>
                    <a:gd name="connsiteY5" fmla="*/ 552090 h 2432648"/>
                    <a:gd name="connsiteX6" fmla="*/ 923025 w 1483743"/>
                    <a:gd name="connsiteY6" fmla="*/ 1147314 h 2432648"/>
                    <a:gd name="connsiteX7" fmla="*/ 690113 w 1483743"/>
                    <a:gd name="connsiteY7" fmla="*/ 2415395 h 2432648"/>
                    <a:gd name="connsiteX8" fmla="*/ 854015 w 1483743"/>
                    <a:gd name="connsiteY8" fmla="*/ 2415397 h 2432648"/>
                    <a:gd name="connsiteX9" fmla="*/ 1130061 w 1483743"/>
                    <a:gd name="connsiteY9" fmla="*/ 1423359 h 2432648"/>
                    <a:gd name="connsiteX10" fmla="*/ 1345720 w 1483743"/>
                    <a:gd name="connsiteY10" fmla="*/ 2432648 h 2432648"/>
                    <a:gd name="connsiteX11" fmla="*/ 1483743 w 1483743"/>
                    <a:gd name="connsiteY11" fmla="*/ 2424022 h 2432648"/>
                    <a:gd name="connsiteX12" fmla="*/ 1112807 w 1483743"/>
                    <a:gd name="connsiteY12" fmla="*/ 0 h 2432648"/>
                    <a:gd name="connsiteX13" fmla="*/ 974784 w 1483743"/>
                    <a:gd name="connsiteY13" fmla="*/ 8627 h 2432648"/>
                    <a:gd name="connsiteX0" fmla="*/ 974784 w 1483743"/>
                    <a:gd name="connsiteY0" fmla="*/ 0 h 2424021"/>
                    <a:gd name="connsiteX1" fmla="*/ 543463 w 1483743"/>
                    <a:gd name="connsiteY1" fmla="*/ 543463 h 2424021"/>
                    <a:gd name="connsiteX2" fmla="*/ 0 w 1483743"/>
                    <a:gd name="connsiteY2" fmla="*/ 707365 h 2424021"/>
                    <a:gd name="connsiteX3" fmla="*/ 112143 w 1483743"/>
                    <a:gd name="connsiteY3" fmla="*/ 793629 h 2424021"/>
                    <a:gd name="connsiteX4" fmla="*/ 681486 w 1483743"/>
                    <a:gd name="connsiteY4" fmla="*/ 655606 h 2424021"/>
                    <a:gd name="connsiteX5" fmla="*/ 888520 w 1483743"/>
                    <a:gd name="connsiteY5" fmla="*/ 543463 h 2424021"/>
                    <a:gd name="connsiteX6" fmla="*/ 923025 w 1483743"/>
                    <a:gd name="connsiteY6" fmla="*/ 1138687 h 2424021"/>
                    <a:gd name="connsiteX7" fmla="*/ 690113 w 1483743"/>
                    <a:gd name="connsiteY7" fmla="*/ 2406768 h 2424021"/>
                    <a:gd name="connsiteX8" fmla="*/ 854015 w 1483743"/>
                    <a:gd name="connsiteY8" fmla="*/ 2406770 h 2424021"/>
                    <a:gd name="connsiteX9" fmla="*/ 1130061 w 1483743"/>
                    <a:gd name="connsiteY9" fmla="*/ 1414732 h 2424021"/>
                    <a:gd name="connsiteX10" fmla="*/ 1345720 w 1483743"/>
                    <a:gd name="connsiteY10" fmla="*/ 2424021 h 2424021"/>
                    <a:gd name="connsiteX11" fmla="*/ 1483743 w 1483743"/>
                    <a:gd name="connsiteY11" fmla="*/ 2415395 h 2424021"/>
                    <a:gd name="connsiteX12" fmla="*/ 1086928 w 1483743"/>
                    <a:gd name="connsiteY12" fmla="*/ 51758 h 2424021"/>
                    <a:gd name="connsiteX13" fmla="*/ 974784 w 1483743"/>
                    <a:gd name="connsiteY13" fmla="*/ 0 h 2424021"/>
                    <a:gd name="connsiteX0" fmla="*/ 974784 w 1483743"/>
                    <a:gd name="connsiteY0" fmla="*/ 0 h 2380889"/>
                    <a:gd name="connsiteX1" fmla="*/ 543463 w 1483743"/>
                    <a:gd name="connsiteY1" fmla="*/ 500331 h 2380889"/>
                    <a:gd name="connsiteX2" fmla="*/ 0 w 1483743"/>
                    <a:gd name="connsiteY2" fmla="*/ 664233 h 2380889"/>
                    <a:gd name="connsiteX3" fmla="*/ 112143 w 1483743"/>
                    <a:gd name="connsiteY3" fmla="*/ 750497 h 2380889"/>
                    <a:gd name="connsiteX4" fmla="*/ 681486 w 1483743"/>
                    <a:gd name="connsiteY4" fmla="*/ 612474 h 2380889"/>
                    <a:gd name="connsiteX5" fmla="*/ 888520 w 1483743"/>
                    <a:gd name="connsiteY5" fmla="*/ 500331 h 2380889"/>
                    <a:gd name="connsiteX6" fmla="*/ 923025 w 1483743"/>
                    <a:gd name="connsiteY6" fmla="*/ 1095555 h 2380889"/>
                    <a:gd name="connsiteX7" fmla="*/ 690113 w 1483743"/>
                    <a:gd name="connsiteY7" fmla="*/ 2363636 h 2380889"/>
                    <a:gd name="connsiteX8" fmla="*/ 854015 w 1483743"/>
                    <a:gd name="connsiteY8" fmla="*/ 2363638 h 2380889"/>
                    <a:gd name="connsiteX9" fmla="*/ 1130061 w 1483743"/>
                    <a:gd name="connsiteY9" fmla="*/ 1371600 h 2380889"/>
                    <a:gd name="connsiteX10" fmla="*/ 1345720 w 1483743"/>
                    <a:gd name="connsiteY10" fmla="*/ 2380889 h 2380889"/>
                    <a:gd name="connsiteX11" fmla="*/ 1483743 w 1483743"/>
                    <a:gd name="connsiteY11" fmla="*/ 2372263 h 2380889"/>
                    <a:gd name="connsiteX12" fmla="*/ 1086928 w 1483743"/>
                    <a:gd name="connsiteY12" fmla="*/ 8626 h 2380889"/>
                    <a:gd name="connsiteX13" fmla="*/ 974784 w 1483743"/>
                    <a:gd name="connsiteY13" fmla="*/ 0 h 2380889"/>
                    <a:gd name="connsiteX0" fmla="*/ 974784 w 1483743"/>
                    <a:gd name="connsiteY0" fmla="*/ 0 h 2380889"/>
                    <a:gd name="connsiteX1" fmla="*/ 655606 w 1483743"/>
                    <a:gd name="connsiteY1" fmla="*/ 474452 h 2380889"/>
                    <a:gd name="connsiteX2" fmla="*/ 0 w 1483743"/>
                    <a:gd name="connsiteY2" fmla="*/ 664233 h 2380889"/>
                    <a:gd name="connsiteX3" fmla="*/ 112143 w 1483743"/>
                    <a:gd name="connsiteY3" fmla="*/ 750497 h 2380889"/>
                    <a:gd name="connsiteX4" fmla="*/ 681486 w 1483743"/>
                    <a:gd name="connsiteY4" fmla="*/ 612474 h 2380889"/>
                    <a:gd name="connsiteX5" fmla="*/ 888520 w 1483743"/>
                    <a:gd name="connsiteY5" fmla="*/ 500331 h 2380889"/>
                    <a:gd name="connsiteX6" fmla="*/ 923025 w 1483743"/>
                    <a:gd name="connsiteY6" fmla="*/ 1095555 h 2380889"/>
                    <a:gd name="connsiteX7" fmla="*/ 690113 w 1483743"/>
                    <a:gd name="connsiteY7" fmla="*/ 2363636 h 2380889"/>
                    <a:gd name="connsiteX8" fmla="*/ 854015 w 1483743"/>
                    <a:gd name="connsiteY8" fmla="*/ 2363638 h 2380889"/>
                    <a:gd name="connsiteX9" fmla="*/ 1130061 w 1483743"/>
                    <a:gd name="connsiteY9" fmla="*/ 1371600 h 2380889"/>
                    <a:gd name="connsiteX10" fmla="*/ 1345720 w 1483743"/>
                    <a:gd name="connsiteY10" fmla="*/ 2380889 h 2380889"/>
                    <a:gd name="connsiteX11" fmla="*/ 1483743 w 1483743"/>
                    <a:gd name="connsiteY11" fmla="*/ 2372263 h 2380889"/>
                    <a:gd name="connsiteX12" fmla="*/ 1086928 w 1483743"/>
                    <a:gd name="connsiteY12" fmla="*/ 8626 h 2380889"/>
                    <a:gd name="connsiteX13" fmla="*/ 974784 w 1483743"/>
                    <a:gd name="connsiteY13" fmla="*/ 0 h 2380889"/>
                    <a:gd name="connsiteX0" fmla="*/ 974784 w 1483743"/>
                    <a:gd name="connsiteY0" fmla="*/ 0 h 2380889"/>
                    <a:gd name="connsiteX1" fmla="*/ 655606 w 1483743"/>
                    <a:gd name="connsiteY1" fmla="*/ 474452 h 2380889"/>
                    <a:gd name="connsiteX2" fmla="*/ 77638 w 1483743"/>
                    <a:gd name="connsiteY2" fmla="*/ 638354 h 2380889"/>
                    <a:gd name="connsiteX3" fmla="*/ 0 w 1483743"/>
                    <a:gd name="connsiteY3" fmla="*/ 664233 h 2380889"/>
                    <a:gd name="connsiteX4" fmla="*/ 112143 w 1483743"/>
                    <a:gd name="connsiteY4" fmla="*/ 750497 h 2380889"/>
                    <a:gd name="connsiteX5" fmla="*/ 681486 w 1483743"/>
                    <a:gd name="connsiteY5" fmla="*/ 612474 h 2380889"/>
                    <a:gd name="connsiteX6" fmla="*/ 888520 w 1483743"/>
                    <a:gd name="connsiteY6" fmla="*/ 500331 h 2380889"/>
                    <a:gd name="connsiteX7" fmla="*/ 923025 w 1483743"/>
                    <a:gd name="connsiteY7" fmla="*/ 1095555 h 2380889"/>
                    <a:gd name="connsiteX8" fmla="*/ 690113 w 1483743"/>
                    <a:gd name="connsiteY8" fmla="*/ 2363636 h 2380889"/>
                    <a:gd name="connsiteX9" fmla="*/ 854015 w 1483743"/>
                    <a:gd name="connsiteY9" fmla="*/ 2363638 h 2380889"/>
                    <a:gd name="connsiteX10" fmla="*/ 1130061 w 1483743"/>
                    <a:gd name="connsiteY10" fmla="*/ 1371600 h 2380889"/>
                    <a:gd name="connsiteX11" fmla="*/ 1345720 w 1483743"/>
                    <a:gd name="connsiteY11" fmla="*/ 2380889 h 2380889"/>
                    <a:gd name="connsiteX12" fmla="*/ 1483743 w 1483743"/>
                    <a:gd name="connsiteY12" fmla="*/ 2372263 h 2380889"/>
                    <a:gd name="connsiteX13" fmla="*/ 1086928 w 1483743"/>
                    <a:gd name="connsiteY13" fmla="*/ 8626 h 2380889"/>
                    <a:gd name="connsiteX14" fmla="*/ 974784 w 1483743"/>
                    <a:gd name="connsiteY14" fmla="*/ 0 h 2380889"/>
                    <a:gd name="connsiteX0" fmla="*/ 974784 w 1483743"/>
                    <a:gd name="connsiteY0" fmla="*/ 0 h 2380889"/>
                    <a:gd name="connsiteX1" fmla="*/ 655606 w 1483743"/>
                    <a:gd name="connsiteY1" fmla="*/ 474452 h 2380889"/>
                    <a:gd name="connsiteX2" fmla="*/ 77638 w 1483743"/>
                    <a:gd name="connsiteY2" fmla="*/ 638354 h 2380889"/>
                    <a:gd name="connsiteX3" fmla="*/ 0 w 1483743"/>
                    <a:gd name="connsiteY3" fmla="*/ 664233 h 2380889"/>
                    <a:gd name="connsiteX4" fmla="*/ 112143 w 1483743"/>
                    <a:gd name="connsiteY4" fmla="*/ 750497 h 2380889"/>
                    <a:gd name="connsiteX5" fmla="*/ 681486 w 1483743"/>
                    <a:gd name="connsiteY5" fmla="*/ 612474 h 2380889"/>
                    <a:gd name="connsiteX6" fmla="*/ 888520 w 1483743"/>
                    <a:gd name="connsiteY6" fmla="*/ 500331 h 2380889"/>
                    <a:gd name="connsiteX7" fmla="*/ 923025 w 1483743"/>
                    <a:gd name="connsiteY7" fmla="*/ 1095555 h 2380889"/>
                    <a:gd name="connsiteX8" fmla="*/ 690113 w 1483743"/>
                    <a:gd name="connsiteY8" fmla="*/ 2363636 h 2380889"/>
                    <a:gd name="connsiteX9" fmla="*/ 854015 w 1483743"/>
                    <a:gd name="connsiteY9" fmla="*/ 2363638 h 2380889"/>
                    <a:gd name="connsiteX10" fmla="*/ 1130061 w 1483743"/>
                    <a:gd name="connsiteY10" fmla="*/ 1371600 h 2380889"/>
                    <a:gd name="connsiteX11" fmla="*/ 1345720 w 1483743"/>
                    <a:gd name="connsiteY11" fmla="*/ 2380889 h 2380889"/>
                    <a:gd name="connsiteX12" fmla="*/ 1483743 w 1483743"/>
                    <a:gd name="connsiteY12" fmla="*/ 2372263 h 2380889"/>
                    <a:gd name="connsiteX13" fmla="*/ 1086928 w 1483743"/>
                    <a:gd name="connsiteY13" fmla="*/ 8626 h 2380889"/>
                    <a:gd name="connsiteX14" fmla="*/ 974784 w 1483743"/>
                    <a:gd name="connsiteY14" fmla="*/ 0 h 2380889"/>
                    <a:gd name="connsiteX0" fmla="*/ 974784 w 1483743"/>
                    <a:gd name="connsiteY0" fmla="*/ 0 h 2380889"/>
                    <a:gd name="connsiteX1" fmla="*/ 577968 w 1483743"/>
                    <a:gd name="connsiteY1" fmla="*/ 431320 h 2380889"/>
                    <a:gd name="connsiteX2" fmla="*/ 77638 w 1483743"/>
                    <a:gd name="connsiteY2" fmla="*/ 638354 h 2380889"/>
                    <a:gd name="connsiteX3" fmla="*/ 0 w 1483743"/>
                    <a:gd name="connsiteY3" fmla="*/ 664233 h 2380889"/>
                    <a:gd name="connsiteX4" fmla="*/ 112143 w 1483743"/>
                    <a:gd name="connsiteY4" fmla="*/ 750497 h 2380889"/>
                    <a:gd name="connsiteX5" fmla="*/ 681486 w 1483743"/>
                    <a:gd name="connsiteY5" fmla="*/ 612474 h 2380889"/>
                    <a:gd name="connsiteX6" fmla="*/ 888520 w 1483743"/>
                    <a:gd name="connsiteY6" fmla="*/ 500331 h 2380889"/>
                    <a:gd name="connsiteX7" fmla="*/ 923025 w 1483743"/>
                    <a:gd name="connsiteY7" fmla="*/ 1095555 h 2380889"/>
                    <a:gd name="connsiteX8" fmla="*/ 690113 w 1483743"/>
                    <a:gd name="connsiteY8" fmla="*/ 2363636 h 2380889"/>
                    <a:gd name="connsiteX9" fmla="*/ 854015 w 1483743"/>
                    <a:gd name="connsiteY9" fmla="*/ 2363638 h 2380889"/>
                    <a:gd name="connsiteX10" fmla="*/ 1130061 w 1483743"/>
                    <a:gd name="connsiteY10" fmla="*/ 1371600 h 2380889"/>
                    <a:gd name="connsiteX11" fmla="*/ 1345720 w 1483743"/>
                    <a:gd name="connsiteY11" fmla="*/ 2380889 h 2380889"/>
                    <a:gd name="connsiteX12" fmla="*/ 1483743 w 1483743"/>
                    <a:gd name="connsiteY12" fmla="*/ 2372263 h 2380889"/>
                    <a:gd name="connsiteX13" fmla="*/ 1086928 w 1483743"/>
                    <a:gd name="connsiteY13" fmla="*/ 8626 h 2380889"/>
                    <a:gd name="connsiteX14" fmla="*/ 974784 w 1483743"/>
                    <a:gd name="connsiteY14" fmla="*/ 0 h 2380889"/>
                    <a:gd name="connsiteX0" fmla="*/ 974784 w 1483743"/>
                    <a:gd name="connsiteY0" fmla="*/ 0 h 2380889"/>
                    <a:gd name="connsiteX1" fmla="*/ 577968 w 1483743"/>
                    <a:gd name="connsiteY1" fmla="*/ 431320 h 2380889"/>
                    <a:gd name="connsiteX2" fmla="*/ 0 w 1483743"/>
                    <a:gd name="connsiteY2" fmla="*/ 664233 h 2380889"/>
                    <a:gd name="connsiteX3" fmla="*/ 112143 w 1483743"/>
                    <a:gd name="connsiteY3" fmla="*/ 750497 h 2380889"/>
                    <a:gd name="connsiteX4" fmla="*/ 681486 w 1483743"/>
                    <a:gd name="connsiteY4" fmla="*/ 612474 h 2380889"/>
                    <a:gd name="connsiteX5" fmla="*/ 888520 w 1483743"/>
                    <a:gd name="connsiteY5" fmla="*/ 500331 h 2380889"/>
                    <a:gd name="connsiteX6" fmla="*/ 923025 w 1483743"/>
                    <a:gd name="connsiteY6" fmla="*/ 1095555 h 2380889"/>
                    <a:gd name="connsiteX7" fmla="*/ 690113 w 1483743"/>
                    <a:gd name="connsiteY7" fmla="*/ 2363636 h 2380889"/>
                    <a:gd name="connsiteX8" fmla="*/ 854015 w 1483743"/>
                    <a:gd name="connsiteY8" fmla="*/ 2363638 h 2380889"/>
                    <a:gd name="connsiteX9" fmla="*/ 1130061 w 1483743"/>
                    <a:gd name="connsiteY9" fmla="*/ 1371600 h 2380889"/>
                    <a:gd name="connsiteX10" fmla="*/ 1345720 w 1483743"/>
                    <a:gd name="connsiteY10" fmla="*/ 2380889 h 2380889"/>
                    <a:gd name="connsiteX11" fmla="*/ 1483743 w 1483743"/>
                    <a:gd name="connsiteY11" fmla="*/ 2372263 h 2380889"/>
                    <a:gd name="connsiteX12" fmla="*/ 1086928 w 1483743"/>
                    <a:gd name="connsiteY12" fmla="*/ 8626 h 2380889"/>
                    <a:gd name="connsiteX13" fmla="*/ 974784 w 1483743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52423 w 1406105"/>
                    <a:gd name="connsiteY9" fmla="*/ 1371600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52423 w 1406105"/>
                    <a:gd name="connsiteY9" fmla="*/ 1371600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52423 w 1406105"/>
                    <a:gd name="connsiteY9" fmla="*/ 1371600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52423 w 1406105"/>
                    <a:gd name="connsiteY9" fmla="*/ 1371600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17917 w 1406105"/>
                    <a:gd name="connsiteY9" fmla="*/ 1328468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17917 w 1406105"/>
                    <a:gd name="connsiteY9" fmla="*/ 1328468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17917 w 1406105"/>
                    <a:gd name="connsiteY9" fmla="*/ 1328468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17917 w 1406105"/>
                    <a:gd name="connsiteY9" fmla="*/ 1328468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17917 w 1406105"/>
                    <a:gd name="connsiteY9" fmla="*/ 1328468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17917 w 1406105"/>
                    <a:gd name="connsiteY9" fmla="*/ 1328468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62641 w 1371600"/>
                    <a:gd name="connsiteY0" fmla="*/ 0 h 2380889"/>
                    <a:gd name="connsiteX1" fmla="*/ 465825 w 1371600"/>
                    <a:gd name="connsiteY1" fmla="*/ 431320 h 2380889"/>
                    <a:gd name="connsiteX2" fmla="*/ 319178 w 1371600"/>
                    <a:gd name="connsiteY2" fmla="*/ 560717 h 2380889"/>
                    <a:gd name="connsiteX3" fmla="*/ 0 w 1371600"/>
                    <a:gd name="connsiteY3" fmla="*/ 750497 h 2380889"/>
                    <a:gd name="connsiteX4" fmla="*/ 569343 w 1371600"/>
                    <a:gd name="connsiteY4" fmla="*/ 612474 h 2380889"/>
                    <a:gd name="connsiteX5" fmla="*/ 776377 w 1371600"/>
                    <a:gd name="connsiteY5" fmla="*/ 500331 h 2380889"/>
                    <a:gd name="connsiteX6" fmla="*/ 810882 w 1371600"/>
                    <a:gd name="connsiteY6" fmla="*/ 1095555 h 2380889"/>
                    <a:gd name="connsiteX7" fmla="*/ 577970 w 1371600"/>
                    <a:gd name="connsiteY7" fmla="*/ 2363636 h 2380889"/>
                    <a:gd name="connsiteX8" fmla="*/ 741872 w 1371600"/>
                    <a:gd name="connsiteY8" fmla="*/ 2363638 h 2380889"/>
                    <a:gd name="connsiteX9" fmla="*/ 983412 w 1371600"/>
                    <a:gd name="connsiteY9" fmla="*/ 1328468 h 2380889"/>
                    <a:gd name="connsiteX10" fmla="*/ 1233577 w 1371600"/>
                    <a:gd name="connsiteY10" fmla="*/ 2380889 h 2380889"/>
                    <a:gd name="connsiteX11" fmla="*/ 1371600 w 1371600"/>
                    <a:gd name="connsiteY11" fmla="*/ 2372263 h 2380889"/>
                    <a:gd name="connsiteX12" fmla="*/ 974785 w 1371600"/>
                    <a:gd name="connsiteY12" fmla="*/ 8626 h 2380889"/>
                    <a:gd name="connsiteX13" fmla="*/ 862641 w 1371600"/>
                    <a:gd name="connsiteY13" fmla="*/ 0 h 2380889"/>
                    <a:gd name="connsiteX0" fmla="*/ 862641 w 1371600"/>
                    <a:gd name="connsiteY0" fmla="*/ 0 h 2380889"/>
                    <a:gd name="connsiteX1" fmla="*/ 465825 w 1371600"/>
                    <a:gd name="connsiteY1" fmla="*/ 431320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77969 w 1371600"/>
                    <a:gd name="connsiteY1" fmla="*/ 483078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95223 w 1371600"/>
                    <a:gd name="connsiteY6" fmla="*/ 2346384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95223 w 1371600"/>
                    <a:gd name="connsiteY6" fmla="*/ 2346384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603849 w 1371600"/>
                    <a:gd name="connsiteY6" fmla="*/ 2355010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591783 w 1371600"/>
                    <a:gd name="connsiteY3" fmla="*/ 646133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32475 w 1371600"/>
                    <a:gd name="connsiteY4" fmla="*/ 472282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32475 w 1371600"/>
                    <a:gd name="connsiteY4" fmla="*/ 472282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32475 w 1371600"/>
                    <a:gd name="connsiteY4" fmla="*/ 472282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10035 w 1371600"/>
                    <a:gd name="connsiteY4" fmla="*/ 483502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10035 w 1371600"/>
                    <a:gd name="connsiteY4" fmla="*/ 483502 h 2380889"/>
                    <a:gd name="connsiteX5" fmla="*/ 810882 w 1371600"/>
                    <a:gd name="connsiteY5" fmla="*/ 1095555 h 2380889"/>
                    <a:gd name="connsiteX6" fmla="*/ 606019 w 1371600"/>
                    <a:gd name="connsiteY6" fmla="*/ 2380465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6078"/>
                    <a:gd name="connsiteX1" fmla="*/ 542617 w 1371600"/>
                    <a:gd name="connsiteY1" fmla="*/ 479639 h 2386078"/>
                    <a:gd name="connsiteX2" fmla="*/ 0 w 1371600"/>
                    <a:gd name="connsiteY2" fmla="*/ 750497 h 2386078"/>
                    <a:gd name="connsiteX3" fmla="*/ 619833 w 1371600"/>
                    <a:gd name="connsiteY3" fmla="*/ 612474 h 2386078"/>
                    <a:gd name="connsiteX4" fmla="*/ 810035 w 1371600"/>
                    <a:gd name="connsiteY4" fmla="*/ 483502 h 2386078"/>
                    <a:gd name="connsiteX5" fmla="*/ 810882 w 1371600"/>
                    <a:gd name="connsiteY5" fmla="*/ 1095555 h 2386078"/>
                    <a:gd name="connsiteX6" fmla="*/ 606019 w 1371600"/>
                    <a:gd name="connsiteY6" fmla="*/ 2380465 h 2386078"/>
                    <a:gd name="connsiteX7" fmla="*/ 741872 w 1371600"/>
                    <a:gd name="connsiteY7" fmla="*/ 2386078 h 2386078"/>
                    <a:gd name="connsiteX8" fmla="*/ 1026544 w 1371600"/>
                    <a:gd name="connsiteY8" fmla="*/ 1345720 h 2386078"/>
                    <a:gd name="connsiteX9" fmla="*/ 1233577 w 1371600"/>
                    <a:gd name="connsiteY9" fmla="*/ 2380889 h 2386078"/>
                    <a:gd name="connsiteX10" fmla="*/ 1371600 w 1371600"/>
                    <a:gd name="connsiteY10" fmla="*/ 2372263 h 2386078"/>
                    <a:gd name="connsiteX11" fmla="*/ 974785 w 1371600"/>
                    <a:gd name="connsiteY11" fmla="*/ 8626 h 2386078"/>
                    <a:gd name="connsiteX12" fmla="*/ 862641 w 1371600"/>
                    <a:gd name="connsiteY12" fmla="*/ 0 h 2386078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10035 w 1371600"/>
                    <a:gd name="connsiteY4" fmla="*/ 483502 h 2380889"/>
                    <a:gd name="connsiteX5" fmla="*/ 810882 w 1371600"/>
                    <a:gd name="connsiteY5" fmla="*/ 1095555 h 2380889"/>
                    <a:gd name="connsiteX6" fmla="*/ 606019 w 1371600"/>
                    <a:gd name="connsiteY6" fmla="*/ 2380465 h 2380889"/>
                    <a:gd name="connsiteX7" fmla="*/ 747482 w 1371600"/>
                    <a:gd name="connsiteY7" fmla="*/ 238046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10035 w 1371600"/>
                    <a:gd name="connsiteY4" fmla="*/ 483502 h 2380889"/>
                    <a:gd name="connsiteX5" fmla="*/ 810882 w 1371600"/>
                    <a:gd name="connsiteY5" fmla="*/ 1095555 h 2380889"/>
                    <a:gd name="connsiteX6" fmla="*/ 606019 w 1371600"/>
                    <a:gd name="connsiteY6" fmla="*/ 2380465 h 2380889"/>
                    <a:gd name="connsiteX7" fmla="*/ 747482 w 1371600"/>
                    <a:gd name="connsiteY7" fmla="*/ 238046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10035 w 1371600"/>
                    <a:gd name="connsiteY4" fmla="*/ 483502 h 2380889"/>
                    <a:gd name="connsiteX5" fmla="*/ 810882 w 1371600"/>
                    <a:gd name="connsiteY5" fmla="*/ 1095555 h 2380889"/>
                    <a:gd name="connsiteX6" fmla="*/ 606019 w 1371600"/>
                    <a:gd name="connsiteY6" fmla="*/ 2380465 h 2380889"/>
                    <a:gd name="connsiteX7" fmla="*/ 747482 w 1371600"/>
                    <a:gd name="connsiteY7" fmla="*/ 238046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7210"/>
                    <a:gd name="connsiteY0" fmla="*/ 0 h 2380889"/>
                    <a:gd name="connsiteX1" fmla="*/ 542617 w 1377210"/>
                    <a:gd name="connsiteY1" fmla="*/ 479639 h 2380889"/>
                    <a:gd name="connsiteX2" fmla="*/ 0 w 1377210"/>
                    <a:gd name="connsiteY2" fmla="*/ 750497 h 2380889"/>
                    <a:gd name="connsiteX3" fmla="*/ 619833 w 1377210"/>
                    <a:gd name="connsiteY3" fmla="*/ 612474 h 2380889"/>
                    <a:gd name="connsiteX4" fmla="*/ 810035 w 1377210"/>
                    <a:gd name="connsiteY4" fmla="*/ 483502 h 2380889"/>
                    <a:gd name="connsiteX5" fmla="*/ 810882 w 1377210"/>
                    <a:gd name="connsiteY5" fmla="*/ 1095555 h 2380889"/>
                    <a:gd name="connsiteX6" fmla="*/ 606019 w 1377210"/>
                    <a:gd name="connsiteY6" fmla="*/ 2380465 h 2380889"/>
                    <a:gd name="connsiteX7" fmla="*/ 747482 w 1377210"/>
                    <a:gd name="connsiteY7" fmla="*/ 2380468 h 2380889"/>
                    <a:gd name="connsiteX8" fmla="*/ 1026544 w 1377210"/>
                    <a:gd name="connsiteY8" fmla="*/ 1345720 h 2380889"/>
                    <a:gd name="connsiteX9" fmla="*/ 1233577 w 1377210"/>
                    <a:gd name="connsiteY9" fmla="*/ 2380889 h 2380889"/>
                    <a:gd name="connsiteX10" fmla="*/ 1377210 w 1377210"/>
                    <a:gd name="connsiteY10" fmla="*/ 2377873 h 2380889"/>
                    <a:gd name="connsiteX11" fmla="*/ 974785 w 1377210"/>
                    <a:gd name="connsiteY11" fmla="*/ 8626 h 2380889"/>
                    <a:gd name="connsiteX12" fmla="*/ 862641 w 1377210"/>
                    <a:gd name="connsiteY12" fmla="*/ 0 h 2380889"/>
                    <a:gd name="connsiteX0" fmla="*/ 862641 w 1377210"/>
                    <a:gd name="connsiteY0" fmla="*/ 0 h 2380889"/>
                    <a:gd name="connsiteX1" fmla="*/ 542617 w 1377210"/>
                    <a:gd name="connsiteY1" fmla="*/ 479639 h 2380889"/>
                    <a:gd name="connsiteX2" fmla="*/ 165490 w 1377210"/>
                    <a:gd name="connsiteY2" fmla="*/ 658782 h 2380889"/>
                    <a:gd name="connsiteX3" fmla="*/ 0 w 1377210"/>
                    <a:gd name="connsiteY3" fmla="*/ 750497 h 2380889"/>
                    <a:gd name="connsiteX4" fmla="*/ 619833 w 1377210"/>
                    <a:gd name="connsiteY4" fmla="*/ 612474 h 2380889"/>
                    <a:gd name="connsiteX5" fmla="*/ 810035 w 1377210"/>
                    <a:gd name="connsiteY5" fmla="*/ 483502 h 2380889"/>
                    <a:gd name="connsiteX6" fmla="*/ 810882 w 1377210"/>
                    <a:gd name="connsiteY6" fmla="*/ 1095555 h 2380889"/>
                    <a:gd name="connsiteX7" fmla="*/ 606019 w 1377210"/>
                    <a:gd name="connsiteY7" fmla="*/ 2380465 h 2380889"/>
                    <a:gd name="connsiteX8" fmla="*/ 747482 w 1377210"/>
                    <a:gd name="connsiteY8" fmla="*/ 2380468 h 2380889"/>
                    <a:gd name="connsiteX9" fmla="*/ 1026544 w 1377210"/>
                    <a:gd name="connsiteY9" fmla="*/ 1345720 h 2380889"/>
                    <a:gd name="connsiteX10" fmla="*/ 1233577 w 1377210"/>
                    <a:gd name="connsiteY10" fmla="*/ 2380889 h 2380889"/>
                    <a:gd name="connsiteX11" fmla="*/ 1377210 w 1377210"/>
                    <a:gd name="connsiteY11" fmla="*/ 2377873 h 2380889"/>
                    <a:gd name="connsiteX12" fmla="*/ 974785 w 1377210"/>
                    <a:gd name="connsiteY12" fmla="*/ 8626 h 2380889"/>
                    <a:gd name="connsiteX13" fmla="*/ 862641 w 1377210"/>
                    <a:gd name="connsiteY13" fmla="*/ 0 h 2380889"/>
                    <a:gd name="connsiteX0" fmla="*/ 862641 w 1377210"/>
                    <a:gd name="connsiteY0" fmla="*/ 0 h 2380889"/>
                    <a:gd name="connsiteX1" fmla="*/ 542617 w 1377210"/>
                    <a:gd name="connsiteY1" fmla="*/ 479639 h 2380889"/>
                    <a:gd name="connsiteX2" fmla="*/ 47684 w 1377210"/>
                    <a:gd name="connsiteY2" fmla="*/ 670001 h 2380889"/>
                    <a:gd name="connsiteX3" fmla="*/ 0 w 1377210"/>
                    <a:gd name="connsiteY3" fmla="*/ 750497 h 2380889"/>
                    <a:gd name="connsiteX4" fmla="*/ 619833 w 1377210"/>
                    <a:gd name="connsiteY4" fmla="*/ 612474 h 2380889"/>
                    <a:gd name="connsiteX5" fmla="*/ 810035 w 1377210"/>
                    <a:gd name="connsiteY5" fmla="*/ 483502 h 2380889"/>
                    <a:gd name="connsiteX6" fmla="*/ 810882 w 1377210"/>
                    <a:gd name="connsiteY6" fmla="*/ 1095555 h 2380889"/>
                    <a:gd name="connsiteX7" fmla="*/ 606019 w 1377210"/>
                    <a:gd name="connsiteY7" fmla="*/ 2380465 h 2380889"/>
                    <a:gd name="connsiteX8" fmla="*/ 747482 w 1377210"/>
                    <a:gd name="connsiteY8" fmla="*/ 2380468 h 2380889"/>
                    <a:gd name="connsiteX9" fmla="*/ 1026544 w 1377210"/>
                    <a:gd name="connsiteY9" fmla="*/ 1345720 h 2380889"/>
                    <a:gd name="connsiteX10" fmla="*/ 1233577 w 1377210"/>
                    <a:gd name="connsiteY10" fmla="*/ 2380889 h 2380889"/>
                    <a:gd name="connsiteX11" fmla="*/ 1377210 w 1377210"/>
                    <a:gd name="connsiteY11" fmla="*/ 2377873 h 2380889"/>
                    <a:gd name="connsiteX12" fmla="*/ 974785 w 1377210"/>
                    <a:gd name="connsiteY12" fmla="*/ 8626 h 2380889"/>
                    <a:gd name="connsiteX13" fmla="*/ 862641 w 1377210"/>
                    <a:gd name="connsiteY13" fmla="*/ 0 h 2380889"/>
                    <a:gd name="connsiteX0" fmla="*/ 814957 w 1329526"/>
                    <a:gd name="connsiteY0" fmla="*/ 0 h 2380889"/>
                    <a:gd name="connsiteX1" fmla="*/ 494933 w 1329526"/>
                    <a:gd name="connsiteY1" fmla="*/ 479639 h 2380889"/>
                    <a:gd name="connsiteX2" fmla="*/ 0 w 1329526"/>
                    <a:gd name="connsiteY2" fmla="*/ 670001 h 2380889"/>
                    <a:gd name="connsiteX3" fmla="*/ 30854 w 1329526"/>
                    <a:gd name="connsiteY3" fmla="*/ 744887 h 2380889"/>
                    <a:gd name="connsiteX4" fmla="*/ 572149 w 1329526"/>
                    <a:gd name="connsiteY4" fmla="*/ 612474 h 2380889"/>
                    <a:gd name="connsiteX5" fmla="*/ 762351 w 1329526"/>
                    <a:gd name="connsiteY5" fmla="*/ 483502 h 2380889"/>
                    <a:gd name="connsiteX6" fmla="*/ 763198 w 1329526"/>
                    <a:gd name="connsiteY6" fmla="*/ 1095555 h 2380889"/>
                    <a:gd name="connsiteX7" fmla="*/ 558335 w 1329526"/>
                    <a:gd name="connsiteY7" fmla="*/ 2380465 h 2380889"/>
                    <a:gd name="connsiteX8" fmla="*/ 699798 w 1329526"/>
                    <a:gd name="connsiteY8" fmla="*/ 2380468 h 2380889"/>
                    <a:gd name="connsiteX9" fmla="*/ 978860 w 1329526"/>
                    <a:gd name="connsiteY9" fmla="*/ 1345720 h 2380889"/>
                    <a:gd name="connsiteX10" fmla="*/ 1185893 w 1329526"/>
                    <a:gd name="connsiteY10" fmla="*/ 2380889 h 2380889"/>
                    <a:gd name="connsiteX11" fmla="*/ 1329526 w 1329526"/>
                    <a:gd name="connsiteY11" fmla="*/ 2377873 h 2380889"/>
                    <a:gd name="connsiteX12" fmla="*/ 927101 w 1329526"/>
                    <a:gd name="connsiteY12" fmla="*/ 8626 h 2380889"/>
                    <a:gd name="connsiteX13" fmla="*/ 814957 w 1329526"/>
                    <a:gd name="connsiteY13" fmla="*/ 0 h 2380889"/>
                    <a:gd name="connsiteX0" fmla="*/ 814957 w 1329526"/>
                    <a:gd name="connsiteY0" fmla="*/ 0 h 2380889"/>
                    <a:gd name="connsiteX1" fmla="*/ 494933 w 1329526"/>
                    <a:gd name="connsiteY1" fmla="*/ 479639 h 2380889"/>
                    <a:gd name="connsiteX2" fmla="*/ 0 w 1329526"/>
                    <a:gd name="connsiteY2" fmla="*/ 670001 h 2380889"/>
                    <a:gd name="connsiteX3" fmla="*/ 30854 w 1329526"/>
                    <a:gd name="connsiteY3" fmla="*/ 744887 h 2380889"/>
                    <a:gd name="connsiteX4" fmla="*/ 572149 w 1329526"/>
                    <a:gd name="connsiteY4" fmla="*/ 612474 h 2380889"/>
                    <a:gd name="connsiteX5" fmla="*/ 762351 w 1329526"/>
                    <a:gd name="connsiteY5" fmla="*/ 483502 h 2380889"/>
                    <a:gd name="connsiteX6" fmla="*/ 763198 w 1329526"/>
                    <a:gd name="connsiteY6" fmla="*/ 1095555 h 2380889"/>
                    <a:gd name="connsiteX7" fmla="*/ 558335 w 1329526"/>
                    <a:gd name="connsiteY7" fmla="*/ 2380465 h 2380889"/>
                    <a:gd name="connsiteX8" fmla="*/ 699798 w 1329526"/>
                    <a:gd name="connsiteY8" fmla="*/ 2380468 h 2380889"/>
                    <a:gd name="connsiteX9" fmla="*/ 962030 w 1329526"/>
                    <a:gd name="connsiteY9" fmla="*/ 1407428 h 2380889"/>
                    <a:gd name="connsiteX10" fmla="*/ 1185893 w 1329526"/>
                    <a:gd name="connsiteY10" fmla="*/ 2380889 h 2380889"/>
                    <a:gd name="connsiteX11" fmla="*/ 1329526 w 1329526"/>
                    <a:gd name="connsiteY11" fmla="*/ 2377873 h 2380889"/>
                    <a:gd name="connsiteX12" fmla="*/ 927101 w 1329526"/>
                    <a:gd name="connsiteY12" fmla="*/ 8626 h 2380889"/>
                    <a:gd name="connsiteX13" fmla="*/ 814957 w 1329526"/>
                    <a:gd name="connsiteY13" fmla="*/ 0 h 2380889"/>
                    <a:gd name="connsiteX0" fmla="*/ 814957 w 1329526"/>
                    <a:gd name="connsiteY0" fmla="*/ 0 h 2380889"/>
                    <a:gd name="connsiteX1" fmla="*/ 494933 w 1329526"/>
                    <a:gd name="connsiteY1" fmla="*/ 479639 h 2380889"/>
                    <a:gd name="connsiteX2" fmla="*/ 0 w 1329526"/>
                    <a:gd name="connsiteY2" fmla="*/ 670001 h 2380889"/>
                    <a:gd name="connsiteX3" fmla="*/ 30854 w 1329526"/>
                    <a:gd name="connsiteY3" fmla="*/ 744887 h 2380889"/>
                    <a:gd name="connsiteX4" fmla="*/ 572149 w 1329526"/>
                    <a:gd name="connsiteY4" fmla="*/ 612474 h 2380889"/>
                    <a:gd name="connsiteX5" fmla="*/ 762351 w 1329526"/>
                    <a:gd name="connsiteY5" fmla="*/ 483502 h 2380889"/>
                    <a:gd name="connsiteX6" fmla="*/ 763198 w 1329526"/>
                    <a:gd name="connsiteY6" fmla="*/ 1095555 h 2380889"/>
                    <a:gd name="connsiteX7" fmla="*/ 558335 w 1329526"/>
                    <a:gd name="connsiteY7" fmla="*/ 2380465 h 2380889"/>
                    <a:gd name="connsiteX8" fmla="*/ 699798 w 1329526"/>
                    <a:gd name="connsiteY8" fmla="*/ 2380468 h 2380889"/>
                    <a:gd name="connsiteX9" fmla="*/ 978859 w 1329526"/>
                    <a:gd name="connsiteY9" fmla="*/ 1418648 h 2380889"/>
                    <a:gd name="connsiteX10" fmla="*/ 1185893 w 1329526"/>
                    <a:gd name="connsiteY10" fmla="*/ 2380889 h 2380889"/>
                    <a:gd name="connsiteX11" fmla="*/ 1329526 w 1329526"/>
                    <a:gd name="connsiteY11" fmla="*/ 2377873 h 2380889"/>
                    <a:gd name="connsiteX12" fmla="*/ 927101 w 1329526"/>
                    <a:gd name="connsiteY12" fmla="*/ 8626 h 2380889"/>
                    <a:gd name="connsiteX13" fmla="*/ 814957 w 1329526"/>
                    <a:gd name="connsiteY13" fmla="*/ 0 h 23808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329526" h="2380889">
                      <a:moveTo>
                        <a:pt x="814957" y="0"/>
                      </a:moveTo>
                      <a:lnTo>
                        <a:pt x="494933" y="479639"/>
                      </a:lnTo>
                      <a:lnTo>
                        <a:pt x="0" y="670001"/>
                      </a:lnTo>
                      <a:lnTo>
                        <a:pt x="30854" y="744887"/>
                      </a:lnTo>
                      <a:lnTo>
                        <a:pt x="572149" y="612474"/>
                      </a:lnTo>
                      <a:lnTo>
                        <a:pt x="762351" y="483502"/>
                      </a:lnTo>
                      <a:cubicBezTo>
                        <a:pt x="794421" y="764187"/>
                        <a:pt x="770396" y="887797"/>
                        <a:pt x="763198" y="1095555"/>
                      </a:cubicBezTo>
                      <a:cubicBezTo>
                        <a:pt x="616550" y="1699404"/>
                        <a:pt x="730862" y="1724858"/>
                        <a:pt x="558335" y="2380465"/>
                      </a:cubicBezTo>
                      <a:lnTo>
                        <a:pt x="699798" y="2380468"/>
                      </a:lnTo>
                      <a:cubicBezTo>
                        <a:pt x="819580" y="2080289"/>
                        <a:pt x="797846" y="1640765"/>
                        <a:pt x="978859" y="1418648"/>
                      </a:cubicBezTo>
                      <a:cubicBezTo>
                        <a:pt x="1157137" y="1864345"/>
                        <a:pt x="1102505" y="2030082"/>
                        <a:pt x="1185893" y="2380889"/>
                      </a:cubicBezTo>
                      <a:lnTo>
                        <a:pt x="1329526" y="2377873"/>
                      </a:lnTo>
                      <a:cubicBezTo>
                        <a:pt x="1110990" y="727352"/>
                        <a:pt x="1344044" y="391063"/>
                        <a:pt x="927101" y="8626"/>
                      </a:cubicBezTo>
                      <a:lnTo>
                        <a:pt x="814957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</p:grpSp>
        <p:grpSp>
          <p:nvGrpSpPr>
            <p:cNvPr id="482" name="群組 481"/>
            <p:cNvGrpSpPr/>
            <p:nvPr/>
          </p:nvGrpSpPr>
          <p:grpSpPr>
            <a:xfrm>
              <a:off x="2683915" y="4959872"/>
              <a:ext cx="438194" cy="335391"/>
              <a:chOff x="6297471" y="3524693"/>
              <a:chExt cx="1260704" cy="964937"/>
            </a:xfrm>
          </p:grpSpPr>
          <p:grpSp>
            <p:nvGrpSpPr>
              <p:cNvPr id="539" name="群組 538"/>
              <p:cNvGrpSpPr/>
              <p:nvPr/>
            </p:nvGrpSpPr>
            <p:grpSpPr>
              <a:xfrm>
                <a:off x="6297471" y="3538616"/>
                <a:ext cx="874005" cy="944526"/>
                <a:chOff x="6297471" y="3193626"/>
                <a:chExt cx="1193237" cy="1289516"/>
              </a:xfrm>
            </p:grpSpPr>
            <p:sp>
              <p:nvSpPr>
                <p:cNvPr id="543" name="矩形 542"/>
                <p:cNvSpPr/>
                <p:nvPr/>
              </p:nvSpPr>
              <p:spPr>
                <a:xfrm flipH="1">
                  <a:off x="6297471" y="3812169"/>
                  <a:ext cx="1190516" cy="670973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905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544" name="直角三角形 543"/>
                <p:cNvSpPr/>
                <p:nvPr/>
              </p:nvSpPr>
              <p:spPr>
                <a:xfrm>
                  <a:off x="6300192" y="3193626"/>
                  <a:ext cx="1190516" cy="618543"/>
                </a:xfrm>
                <a:prstGeom prst="rtTriangle">
                  <a:avLst/>
                </a:prstGeom>
                <a:solidFill>
                  <a:schemeClr val="bg1">
                    <a:lumMod val="95000"/>
                  </a:schemeClr>
                </a:solidFill>
                <a:ln w="1905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  <p:grpSp>
            <p:nvGrpSpPr>
              <p:cNvPr id="540" name="群組 539"/>
              <p:cNvGrpSpPr/>
              <p:nvPr/>
            </p:nvGrpSpPr>
            <p:grpSpPr>
              <a:xfrm>
                <a:off x="7092280" y="3524693"/>
                <a:ext cx="465895" cy="964937"/>
                <a:chOff x="4162484" y="2957042"/>
                <a:chExt cx="1329526" cy="2753644"/>
              </a:xfrm>
            </p:grpSpPr>
            <p:sp>
              <p:nvSpPr>
                <p:cNvPr id="541" name="橢圓 540"/>
                <p:cNvSpPr/>
                <p:nvPr/>
              </p:nvSpPr>
              <p:spPr>
                <a:xfrm>
                  <a:off x="4784576" y="2957042"/>
                  <a:ext cx="432048" cy="43204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542" name="手繪多邊形 541"/>
                <p:cNvSpPr/>
                <p:nvPr/>
              </p:nvSpPr>
              <p:spPr>
                <a:xfrm>
                  <a:off x="4162484" y="3329797"/>
                  <a:ext cx="1329526" cy="2380889"/>
                </a:xfrm>
                <a:custGeom>
                  <a:avLst/>
                  <a:gdLst>
                    <a:gd name="connsiteX0" fmla="*/ 888520 w 1725283"/>
                    <a:gd name="connsiteY0" fmla="*/ 8627 h 2424023"/>
                    <a:gd name="connsiteX1" fmla="*/ 612475 w 1725283"/>
                    <a:gd name="connsiteY1" fmla="*/ 388189 h 2424023"/>
                    <a:gd name="connsiteX2" fmla="*/ 0 w 1725283"/>
                    <a:gd name="connsiteY2" fmla="*/ 621102 h 2424023"/>
                    <a:gd name="connsiteX3" fmla="*/ 112143 w 1725283"/>
                    <a:gd name="connsiteY3" fmla="*/ 707366 h 2424023"/>
                    <a:gd name="connsiteX4" fmla="*/ 534837 w 1725283"/>
                    <a:gd name="connsiteY4" fmla="*/ 621102 h 2424023"/>
                    <a:gd name="connsiteX5" fmla="*/ 888520 w 1725283"/>
                    <a:gd name="connsiteY5" fmla="*/ 457200 h 2424023"/>
                    <a:gd name="connsiteX6" fmla="*/ 888520 w 1725283"/>
                    <a:gd name="connsiteY6" fmla="*/ 1362974 h 2424023"/>
                    <a:gd name="connsiteX7" fmla="*/ 500332 w 1725283"/>
                    <a:gd name="connsiteY7" fmla="*/ 2346385 h 2424023"/>
                    <a:gd name="connsiteX8" fmla="*/ 621101 w 1725283"/>
                    <a:gd name="connsiteY8" fmla="*/ 2355012 h 2424023"/>
                    <a:gd name="connsiteX9" fmla="*/ 1121434 w 1725283"/>
                    <a:gd name="connsiteY9" fmla="*/ 1423359 h 2424023"/>
                    <a:gd name="connsiteX10" fmla="*/ 1535501 w 1725283"/>
                    <a:gd name="connsiteY10" fmla="*/ 2424023 h 2424023"/>
                    <a:gd name="connsiteX11" fmla="*/ 1725283 w 1725283"/>
                    <a:gd name="connsiteY11" fmla="*/ 2424023 h 2424023"/>
                    <a:gd name="connsiteX12" fmla="*/ 1293962 w 1725283"/>
                    <a:gd name="connsiteY12" fmla="*/ 1224951 h 2424023"/>
                    <a:gd name="connsiteX13" fmla="*/ 1147313 w 1725283"/>
                    <a:gd name="connsiteY13" fmla="*/ 0 h 2424023"/>
                    <a:gd name="connsiteX14" fmla="*/ 888520 w 1725283"/>
                    <a:gd name="connsiteY14" fmla="*/ 8627 h 2424023"/>
                    <a:gd name="connsiteX0" fmla="*/ 888520 w 1725283"/>
                    <a:gd name="connsiteY0" fmla="*/ 8627 h 2424023"/>
                    <a:gd name="connsiteX1" fmla="*/ 612475 w 1725283"/>
                    <a:gd name="connsiteY1" fmla="*/ 388189 h 2424023"/>
                    <a:gd name="connsiteX2" fmla="*/ 0 w 1725283"/>
                    <a:gd name="connsiteY2" fmla="*/ 621102 h 2424023"/>
                    <a:gd name="connsiteX3" fmla="*/ 112143 w 1725283"/>
                    <a:gd name="connsiteY3" fmla="*/ 707366 h 2424023"/>
                    <a:gd name="connsiteX4" fmla="*/ 534837 w 1725283"/>
                    <a:gd name="connsiteY4" fmla="*/ 621102 h 2424023"/>
                    <a:gd name="connsiteX5" fmla="*/ 888520 w 1725283"/>
                    <a:gd name="connsiteY5" fmla="*/ 457200 h 2424023"/>
                    <a:gd name="connsiteX6" fmla="*/ 923025 w 1725283"/>
                    <a:gd name="connsiteY6" fmla="*/ 1052424 h 2424023"/>
                    <a:gd name="connsiteX7" fmla="*/ 500332 w 1725283"/>
                    <a:gd name="connsiteY7" fmla="*/ 2346385 h 2424023"/>
                    <a:gd name="connsiteX8" fmla="*/ 621101 w 1725283"/>
                    <a:gd name="connsiteY8" fmla="*/ 2355012 h 2424023"/>
                    <a:gd name="connsiteX9" fmla="*/ 1121434 w 1725283"/>
                    <a:gd name="connsiteY9" fmla="*/ 1423359 h 2424023"/>
                    <a:gd name="connsiteX10" fmla="*/ 1535501 w 1725283"/>
                    <a:gd name="connsiteY10" fmla="*/ 2424023 h 2424023"/>
                    <a:gd name="connsiteX11" fmla="*/ 1725283 w 1725283"/>
                    <a:gd name="connsiteY11" fmla="*/ 2424023 h 2424023"/>
                    <a:gd name="connsiteX12" fmla="*/ 1293962 w 1725283"/>
                    <a:gd name="connsiteY12" fmla="*/ 1224951 h 2424023"/>
                    <a:gd name="connsiteX13" fmla="*/ 1147313 w 1725283"/>
                    <a:gd name="connsiteY13" fmla="*/ 0 h 2424023"/>
                    <a:gd name="connsiteX14" fmla="*/ 888520 w 1725283"/>
                    <a:gd name="connsiteY14" fmla="*/ 8627 h 2424023"/>
                    <a:gd name="connsiteX0" fmla="*/ 888520 w 1725283"/>
                    <a:gd name="connsiteY0" fmla="*/ 8627 h 2424023"/>
                    <a:gd name="connsiteX1" fmla="*/ 612475 w 1725283"/>
                    <a:gd name="connsiteY1" fmla="*/ 388189 h 2424023"/>
                    <a:gd name="connsiteX2" fmla="*/ 0 w 1725283"/>
                    <a:gd name="connsiteY2" fmla="*/ 621102 h 2424023"/>
                    <a:gd name="connsiteX3" fmla="*/ 112143 w 1725283"/>
                    <a:gd name="connsiteY3" fmla="*/ 707366 h 2424023"/>
                    <a:gd name="connsiteX4" fmla="*/ 534837 w 1725283"/>
                    <a:gd name="connsiteY4" fmla="*/ 621102 h 2424023"/>
                    <a:gd name="connsiteX5" fmla="*/ 888520 w 1725283"/>
                    <a:gd name="connsiteY5" fmla="*/ 457200 h 2424023"/>
                    <a:gd name="connsiteX6" fmla="*/ 923025 w 1725283"/>
                    <a:gd name="connsiteY6" fmla="*/ 1052424 h 2424023"/>
                    <a:gd name="connsiteX7" fmla="*/ 500332 w 1725283"/>
                    <a:gd name="connsiteY7" fmla="*/ 2346385 h 2424023"/>
                    <a:gd name="connsiteX8" fmla="*/ 621101 w 1725283"/>
                    <a:gd name="connsiteY8" fmla="*/ 2355012 h 2424023"/>
                    <a:gd name="connsiteX9" fmla="*/ 1121434 w 1725283"/>
                    <a:gd name="connsiteY9" fmla="*/ 1423359 h 2424023"/>
                    <a:gd name="connsiteX10" fmla="*/ 1535501 w 1725283"/>
                    <a:gd name="connsiteY10" fmla="*/ 2424023 h 2424023"/>
                    <a:gd name="connsiteX11" fmla="*/ 1725283 w 1725283"/>
                    <a:gd name="connsiteY11" fmla="*/ 2424023 h 2424023"/>
                    <a:gd name="connsiteX12" fmla="*/ 1285336 w 1725283"/>
                    <a:gd name="connsiteY12" fmla="*/ 957533 h 2424023"/>
                    <a:gd name="connsiteX13" fmla="*/ 1147313 w 1725283"/>
                    <a:gd name="connsiteY13" fmla="*/ 0 h 2424023"/>
                    <a:gd name="connsiteX14" fmla="*/ 888520 w 1725283"/>
                    <a:gd name="connsiteY14" fmla="*/ 8627 h 2424023"/>
                    <a:gd name="connsiteX0" fmla="*/ 888520 w 1725283"/>
                    <a:gd name="connsiteY0" fmla="*/ 77638 h 2493034"/>
                    <a:gd name="connsiteX1" fmla="*/ 612475 w 1725283"/>
                    <a:gd name="connsiteY1" fmla="*/ 457200 h 2493034"/>
                    <a:gd name="connsiteX2" fmla="*/ 0 w 1725283"/>
                    <a:gd name="connsiteY2" fmla="*/ 690113 h 2493034"/>
                    <a:gd name="connsiteX3" fmla="*/ 112143 w 1725283"/>
                    <a:gd name="connsiteY3" fmla="*/ 776377 h 2493034"/>
                    <a:gd name="connsiteX4" fmla="*/ 534837 w 1725283"/>
                    <a:gd name="connsiteY4" fmla="*/ 690113 h 2493034"/>
                    <a:gd name="connsiteX5" fmla="*/ 888520 w 1725283"/>
                    <a:gd name="connsiteY5" fmla="*/ 526211 h 2493034"/>
                    <a:gd name="connsiteX6" fmla="*/ 923025 w 1725283"/>
                    <a:gd name="connsiteY6" fmla="*/ 1121435 h 2493034"/>
                    <a:gd name="connsiteX7" fmla="*/ 500332 w 1725283"/>
                    <a:gd name="connsiteY7" fmla="*/ 2415396 h 2493034"/>
                    <a:gd name="connsiteX8" fmla="*/ 621101 w 1725283"/>
                    <a:gd name="connsiteY8" fmla="*/ 2424023 h 2493034"/>
                    <a:gd name="connsiteX9" fmla="*/ 1121434 w 1725283"/>
                    <a:gd name="connsiteY9" fmla="*/ 1492370 h 2493034"/>
                    <a:gd name="connsiteX10" fmla="*/ 1535501 w 1725283"/>
                    <a:gd name="connsiteY10" fmla="*/ 2493034 h 2493034"/>
                    <a:gd name="connsiteX11" fmla="*/ 1725283 w 1725283"/>
                    <a:gd name="connsiteY11" fmla="*/ 2493034 h 2493034"/>
                    <a:gd name="connsiteX12" fmla="*/ 1285336 w 1725283"/>
                    <a:gd name="connsiteY12" fmla="*/ 1026544 h 2493034"/>
                    <a:gd name="connsiteX13" fmla="*/ 1104181 w 1725283"/>
                    <a:gd name="connsiteY13" fmla="*/ 0 h 2493034"/>
                    <a:gd name="connsiteX14" fmla="*/ 888520 w 1725283"/>
                    <a:gd name="connsiteY14" fmla="*/ 77638 h 2493034"/>
                    <a:gd name="connsiteX0" fmla="*/ 974784 w 1725283"/>
                    <a:gd name="connsiteY0" fmla="*/ 0 h 2510286"/>
                    <a:gd name="connsiteX1" fmla="*/ 612475 w 1725283"/>
                    <a:gd name="connsiteY1" fmla="*/ 474452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534837 w 1725283"/>
                    <a:gd name="connsiteY4" fmla="*/ 707365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500332 w 1725283"/>
                    <a:gd name="connsiteY7" fmla="*/ 2432648 h 2510286"/>
                    <a:gd name="connsiteX8" fmla="*/ 621101 w 1725283"/>
                    <a:gd name="connsiteY8" fmla="*/ 2441275 h 2510286"/>
                    <a:gd name="connsiteX9" fmla="*/ 1121434 w 1725283"/>
                    <a:gd name="connsiteY9" fmla="*/ 150962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612475 w 1725283"/>
                    <a:gd name="connsiteY1" fmla="*/ 474452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500332 w 1725283"/>
                    <a:gd name="connsiteY7" fmla="*/ 2432648 h 2510286"/>
                    <a:gd name="connsiteX8" fmla="*/ 621101 w 1725283"/>
                    <a:gd name="connsiteY8" fmla="*/ 2441275 h 2510286"/>
                    <a:gd name="connsiteX9" fmla="*/ 1121434 w 1725283"/>
                    <a:gd name="connsiteY9" fmla="*/ 150962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500332 w 1725283"/>
                    <a:gd name="connsiteY7" fmla="*/ 2432648 h 2510286"/>
                    <a:gd name="connsiteX8" fmla="*/ 621101 w 1725283"/>
                    <a:gd name="connsiteY8" fmla="*/ 2441275 h 2510286"/>
                    <a:gd name="connsiteX9" fmla="*/ 1121434 w 1725283"/>
                    <a:gd name="connsiteY9" fmla="*/ 150962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500332 w 1725283"/>
                    <a:gd name="connsiteY7" fmla="*/ 2432648 h 2510286"/>
                    <a:gd name="connsiteX8" fmla="*/ 621101 w 1725283"/>
                    <a:gd name="connsiteY8" fmla="*/ 2441275 h 2510286"/>
                    <a:gd name="connsiteX9" fmla="*/ 1130061 w 1725283"/>
                    <a:gd name="connsiteY9" fmla="*/ 141473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500332 w 1725283"/>
                    <a:gd name="connsiteY7" fmla="*/ 2432648 h 2510286"/>
                    <a:gd name="connsiteX8" fmla="*/ 871267 w 1725283"/>
                    <a:gd name="connsiteY8" fmla="*/ 2475781 h 2510286"/>
                    <a:gd name="connsiteX9" fmla="*/ 1130061 w 1725283"/>
                    <a:gd name="connsiteY9" fmla="*/ 141473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71267 w 1725283"/>
                    <a:gd name="connsiteY8" fmla="*/ 2475781 h 2510286"/>
                    <a:gd name="connsiteX9" fmla="*/ 1130061 w 1725283"/>
                    <a:gd name="connsiteY9" fmla="*/ 141473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54015 w 1725283"/>
                    <a:gd name="connsiteY8" fmla="*/ 2406770 h 2510286"/>
                    <a:gd name="connsiteX9" fmla="*/ 1130061 w 1725283"/>
                    <a:gd name="connsiteY9" fmla="*/ 141473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54015 w 1725283"/>
                    <a:gd name="connsiteY8" fmla="*/ 2406770 h 2510286"/>
                    <a:gd name="connsiteX9" fmla="*/ 1130061 w 1725283"/>
                    <a:gd name="connsiteY9" fmla="*/ 1414732 h 2510286"/>
                    <a:gd name="connsiteX10" fmla="*/ 1362973 w 1725283"/>
                    <a:gd name="connsiteY10" fmla="*/ 2372263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54015 w 1725283"/>
                    <a:gd name="connsiteY8" fmla="*/ 2406770 h 2510286"/>
                    <a:gd name="connsiteX9" fmla="*/ 1130061 w 1725283"/>
                    <a:gd name="connsiteY9" fmla="*/ 1414732 h 2510286"/>
                    <a:gd name="connsiteX10" fmla="*/ 1362973 w 1725283"/>
                    <a:gd name="connsiteY10" fmla="*/ 2372263 h 2510286"/>
                    <a:gd name="connsiteX11" fmla="*/ 1725283 w 1725283"/>
                    <a:gd name="connsiteY11" fmla="*/ 2510286 h 2510286"/>
                    <a:gd name="connsiteX12" fmla="*/ 1509622 w 1725283"/>
                    <a:gd name="connsiteY12" fmla="*/ 2372263 h 2510286"/>
                    <a:gd name="connsiteX13" fmla="*/ 1285336 w 1725283"/>
                    <a:gd name="connsiteY13" fmla="*/ 1043796 h 2510286"/>
                    <a:gd name="connsiteX14" fmla="*/ 1104181 w 1725283"/>
                    <a:gd name="connsiteY14" fmla="*/ 17252 h 2510286"/>
                    <a:gd name="connsiteX15" fmla="*/ 974784 w 1725283"/>
                    <a:gd name="connsiteY15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54015 w 1725283"/>
                    <a:gd name="connsiteY8" fmla="*/ 2406770 h 2510286"/>
                    <a:gd name="connsiteX9" fmla="*/ 1130061 w 1725283"/>
                    <a:gd name="connsiteY9" fmla="*/ 1414732 h 2510286"/>
                    <a:gd name="connsiteX10" fmla="*/ 1362973 w 1725283"/>
                    <a:gd name="connsiteY10" fmla="*/ 2372263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722"/>
                    <a:gd name="connsiteY0" fmla="*/ 0 h 2613483"/>
                    <a:gd name="connsiteX1" fmla="*/ 543463 w 1725722"/>
                    <a:gd name="connsiteY1" fmla="*/ 543463 h 2613483"/>
                    <a:gd name="connsiteX2" fmla="*/ 0 w 1725722"/>
                    <a:gd name="connsiteY2" fmla="*/ 707365 h 2613483"/>
                    <a:gd name="connsiteX3" fmla="*/ 112143 w 1725722"/>
                    <a:gd name="connsiteY3" fmla="*/ 793629 h 2613483"/>
                    <a:gd name="connsiteX4" fmla="*/ 681486 w 1725722"/>
                    <a:gd name="connsiteY4" fmla="*/ 655606 h 2613483"/>
                    <a:gd name="connsiteX5" fmla="*/ 888520 w 1725722"/>
                    <a:gd name="connsiteY5" fmla="*/ 543463 h 2613483"/>
                    <a:gd name="connsiteX6" fmla="*/ 923025 w 1725722"/>
                    <a:gd name="connsiteY6" fmla="*/ 1138687 h 2613483"/>
                    <a:gd name="connsiteX7" fmla="*/ 690113 w 1725722"/>
                    <a:gd name="connsiteY7" fmla="*/ 2406768 h 2613483"/>
                    <a:gd name="connsiteX8" fmla="*/ 854015 w 1725722"/>
                    <a:gd name="connsiteY8" fmla="*/ 2406770 h 2613483"/>
                    <a:gd name="connsiteX9" fmla="*/ 1130061 w 1725722"/>
                    <a:gd name="connsiteY9" fmla="*/ 1414732 h 2613483"/>
                    <a:gd name="connsiteX10" fmla="*/ 1362973 w 1725722"/>
                    <a:gd name="connsiteY10" fmla="*/ 2372263 h 2613483"/>
                    <a:gd name="connsiteX11" fmla="*/ 1725283 w 1725722"/>
                    <a:gd name="connsiteY11" fmla="*/ 2510286 h 2613483"/>
                    <a:gd name="connsiteX12" fmla="*/ 1285336 w 1725722"/>
                    <a:gd name="connsiteY12" fmla="*/ 1043796 h 2613483"/>
                    <a:gd name="connsiteX13" fmla="*/ 1104181 w 1725722"/>
                    <a:gd name="connsiteY13" fmla="*/ 17252 h 2613483"/>
                    <a:gd name="connsiteX14" fmla="*/ 974784 w 1725722"/>
                    <a:gd name="connsiteY14" fmla="*/ 0 h 2613483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54015 w 1725283"/>
                    <a:gd name="connsiteY8" fmla="*/ 2406770 h 2510286"/>
                    <a:gd name="connsiteX9" fmla="*/ 1130061 w 1725283"/>
                    <a:gd name="connsiteY9" fmla="*/ 1414732 h 2510286"/>
                    <a:gd name="connsiteX10" fmla="*/ 1362973 w 1725283"/>
                    <a:gd name="connsiteY10" fmla="*/ 2372263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54015 w 1725283"/>
                    <a:gd name="connsiteY8" fmla="*/ 2406770 h 2510286"/>
                    <a:gd name="connsiteX9" fmla="*/ 1130061 w 1725283"/>
                    <a:gd name="connsiteY9" fmla="*/ 1414732 h 2510286"/>
                    <a:gd name="connsiteX10" fmla="*/ 1362973 w 1725283"/>
                    <a:gd name="connsiteY10" fmla="*/ 2372263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587260"/>
                    <a:gd name="connsiteY0" fmla="*/ 0 h 2406770"/>
                    <a:gd name="connsiteX1" fmla="*/ 543463 w 1587260"/>
                    <a:gd name="connsiteY1" fmla="*/ 543463 h 2406770"/>
                    <a:gd name="connsiteX2" fmla="*/ 0 w 1587260"/>
                    <a:gd name="connsiteY2" fmla="*/ 707365 h 2406770"/>
                    <a:gd name="connsiteX3" fmla="*/ 112143 w 1587260"/>
                    <a:gd name="connsiteY3" fmla="*/ 793629 h 2406770"/>
                    <a:gd name="connsiteX4" fmla="*/ 681486 w 1587260"/>
                    <a:gd name="connsiteY4" fmla="*/ 655606 h 2406770"/>
                    <a:gd name="connsiteX5" fmla="*/ 888520 w 1587260"/>
                    <a:gd name="connsiteY5" fmla="*/ 543463 h 2406770"/>
                    <a:gd name="connsiteX6" fmla="*/ 923025 w 1587260"/>
                    <a:gd name="connsiteY6" fmla="*/ 1138687 h 2406770"/>
                    <a:gd name="connsiteX7" fmla="*/ 690113 w 1587260"/>
                    <a:gd name="connsiteY7" fmla="*/ 2406768 h 2406770"/>
                    <a:gd name="connsiteX8" fmla="*/ 854015 w 1587260"/>
                    <a:gd name="connsiteY8" fmla="*/ 2406770 h 2406770"/>
                    <a:gd name="connsiteX9" fmla="*/ 1130061 w 1587260"/>
                    <a:gd name="connsiteY9" fmla="*/ 1414732 h 2406770"/>
                    <a:gd name="connsiteX10" fmla="*/ 1362973 w 1587260"/>
                    <a:gd name="connsiteY10" fmla="*/ 2372263 h 2406770"/>
                    <a:gd name="connsiteX11" fmla="*/ 1587260 w 1587260"/>
                    <a:gd name="connsiteY11" fmla="*/ 2398142 h 2406770"/>
                    <a:gd name="connsiteX12" fmla="*/ 1285336 w 1587260"/>
                    <a:gd name="connsiteY12" fmla="*/ 1043796 h 2406770"/>
                    <a:gd name="connsiteX13" fmla="*/ 1104181 w 1587260"/>
                    <a:gd name="connsiteY13" fmla="*/ 17252 h 2406770"/>
                    <a:gd name="connsiteX14" fmla="*/ 974784 w 1587260"/>
                    <a:gd name="connsiteY14" fmla="*/ 0 h 2406770"/>
                    <a:gd name="connsiteX0" fmla="*/ 974784 w 1587260"/>
                    <a:gd name="connsiteY0" fmla="*/ 0 h 2406770"/>
                    <a:gd name="connsiteX1" fmla="*/ 543463 w 1587260"/>
                    <a:gd name="connsiteY1" fmla="*/ 543463 h 2406770"/>
                    <a:gd name="connsiteX2" fmla="*/ 0 w 1587260"/>
                    <a:gd name="connsiteY2" fmla="*/ 707365 h 2406770"/>
                    <a:gd name="connsiteX3" fmla="*/ 112143 w 1587260"/>
                    <a:gd name="connsiteY3" fmla="*/ 793629 h 2406770"/>
                    <a:gd name="connsiteX4" fmla="*/ 681486 w 1587260"/>
                    <a:gd name="connsiteY4" fmla="*/ 655606 h 2406770"/>
                    <a:gd name="connsiteX5" fmla="*/ 888520 w 1587260"/>
                    <a:gd name="connsiteY5" fmla="*/ 543463 h 2406770"/>
                    <a:gd name="connsiteX6" fmla="*/ 923025 w 1587260"/>
                    <a:gd name="connsiteY6" fmla="*/ 1138687 h 2406770"/>
                    <a:gd name="connsiteX7" fmla="*/ 690113 w 1587260"/>
                    <a:gd name="connsiteY7" fmla="*/ 2406768 h 2406770"/>
                    <a:gd name="connsiteX8" fmla="*/ 854015 w 1587260"/>
                    <a:gd name="connsiteY8" fmla="*/ 2406770 h 2406770"/>
                    <a:gd name="connsiteX9" fmla="*/ 1130061 w 1587260"/>
                    <a:gd name="connsiteY9" fmla="*/ 1414732 h 2406770"/>
                    <a:gd name="connsiteX10" fmla="*/ 1362973 w 1587260"/>
                    <a:gd name="connsiteY10" fmla="*/ 2372263 h 2406770"/>
                    <a:gd name="connsiteX11" fmla="*/ 1587260 w 1587260"/>
                    <a:gd name="connsiteY11" fmla="*/ 2398142 h 2406770"/>
                    <a:gd name="connsiteX12" fmla="*/ 1285336 w 1587260"/>
                    <a:gd name="connsiteY12" fmla="*/ 1043796 h 2406770"/>
                    <a:gd name="connsiteX13" fmla="*/ 1104181 w 1587260"/>
                    <a:gd name="connsiteY13" fmla="*/ 17252 h 2406770"/>
                    <a:gd name="connsiteX14" fmla="*/ 974784 w 1587260"/>
                    <a:gd name="connsiteY14" fmla="*/ 0 h 2406770"/>
                    <a:gd name="connsiteX0" fmla="*/ 974784 w 1587260"/>
                    <a:gd name="connsiteY0" fmla="*/ 0 h 2406770"/>
                    <a:gd name="connsiteX1" fmla="*/ 543463 w 1587260"/>
                    <a:gd name="connsiteY1" fmla="*/ 543463 h 2406770"/>
                    <a:gd name="connsiteX2" fmla="*/ 0 w 1587260"/>
                    <a:gd name="connsiteY2" fmla="*/ 707365 h 2406770"/>
                    <a:gd name="connsiteX3" fmla="*/ 112143 w 1587260"/>
                    <a:gd name="connsiteY3" fmla="*/ 793629 h 2406770"/>
                    <a:gd name="connsiteX4" fmla="*/ 681486 w 1587260"/>
                    <a:gd name="connsiteY4" fmla="*/ 655606 h 2406770"/>
                    <a:gd name="connsiteX5" fmla="*/ 888520 w 1587260"/>
                    <a:gd name="connsiteY5" fmla="*/ 543463 h 2406770"/>
                    <a:gd name="connsiteX6" fmla="*/ 923025 w 1587260"/>
                    <a:gd name="connsiteY6" fmla="*/ 1138687 h 2406770"/>
                    <a:gd name="connsiteX7" fmla="*/ 690113 w 1587260"/>
                    <a:gd name="connsiteY7" fmla="*/ 2406768 h 2406770"/>
                    <a:gd name="connsiteX8" fmla="*/ 854015 w 1587260"/>
                    <a:gd name="connsiteY8" fmla="*/ 2406770 h 2406770"/>
                    <a:gd name="connsiteX9" fmla="*/ 1130061 w 1587260"/>
                    <a:gd name="connsiteY9" fmla="*/ 1414732 h 2406770"/>
                    <a:gd name="connsiteX10" fmla="*/ 1362973 w 1587260"/>
                    <a:gd name="connsiteY10" fmla="*/ 2372263 h 2406770"/>
                    <a:gd name="connsiteX11" fmla="*/ 1587260 w 1587260"/>
                    <a:gd name="connsiteY11" fmla="*/ 2398142 h 2406770"/>
                    <a:gd name="connsiteX12" fmla="*/ 1285336 w 1587260"/>
                    <a:gd name="connsiteY12" fmla="*/ 1043796 h 2406770"/>
                    <a:gd name="connsiteX13" fmla="*/ 1104181 w 1587260"/>
                    <a:gd name="connsiteY13" fmla="*/ 17252 h 2406770"/>
                    <a:gd name="connsiteX14" fmla="*/ 974784 w 1587260"/>
                    <a:gd name="connsiteY14" fmla="*/ 0 h 2406770"/>
                    <a:gd name="connsiteX0" fmla="*/ 974784 w 1552754"/>
                    <a:gd name="connsiteY0" fmla="*/ 0 h 2406770"/>
                    <a:gd name="connsiteX1" fmla="*/ 543463 w 1552754"/>
                    <a:gd name="connsiteY1" fmla="*/ 543463 h 2406770"/>
                    <a:gd name="connsiteX2" fmla="*/ 0 w 1552754"/>
                    <a:gd name="connsiteY2" fmla="*/ 707365 h 2406770"/>
                    <a:gd name="connsiteX3" fmla="*/ 112143 w 1552754"/>
                    <a:gd name="connsiteY3" fmla="*/ 793629 h 2406770"/>
                    <a:gd name="connsiteX4" fmla="*/ 681486 w 1552754"/>
                    <a:gd name="connsiteY4" fmla="*/ 655606 h 2406770"/>
                    <a:gd name="connsiteX5" fmla="*/ 888520 w 1552754"/>
                    <a:gd name="connsiteY5" fmla="*/ 543463 h 2406770"/>
                    <a:gd name="connsiteX6" fmla="*/ 923025 w 1552754"/>
                    <a:gd name="connsiteY6" fmla="*/ 1138687 h 2406770"/>
                    <a:gd name="connsiteX7" fmla="*/ 690113 w 1552754"/>
                    <a:gd name="connsiteY7" fmla="*/ 2406768 h 2406770"/>
                    <a:gd name="connsiteX8" fmla="*/ 854015 w 1552754"/>
                    <a:gd name="connsiteY8" fmla="*/ 2406770 h 2406770"/>
                    <a:gd name="connsiteX9" fmla="*/ 1130061 w 1552754"/>
                    <a:gd name="connsiteY9" fmla="*/ 1414732 h 2406770"/>
                    <a:gd name="connsiteX10" fmla="*/ 1362973 w 1552754"/>
                    <a:gd name="connsiteY10" fmla="*/ 2372263 h 2406770"/>
                    <a:gd name="connsiteX11" fmla="*/ 1552754 w 1552754"/>
                    <a:gd name="connsiteY11" fmla="*/ 2380889 h 2406770"/>
                    <a:gd name="connsiteX12" fmla="*/ 1285336 w 1552754"/>
                    <a:gd name="connsiteY12" fmla="*/ 1043796 h 2406770"/>
                    <a:gd name="connsiteX13" fmla="*/ 1104181 w 1552754"/>
                    <a:gd name="connsiteY13" fmla="*/ 17252 h 2406770"/>
                    <a:gd name="connsiteX14" fmla="*/ 974784 w 1552754"/>
                    <a:gd name="connsiteY14" fmla="*/ 0 h 2406770"/>
                    <a:gd name="connsiteX0" fmla="*/ 974784 w 1552754"/>
                    <a:gd name="connsiteY0" fmla="*/ 0 h 2406770"/>
                    <a:gd name="connsiteX1" fmla="*/ 543463 w 1552754"/>
                    <a:gd name="connsiteY1" fmla="*/ 543463 h 2406770"/>
                    <a:gd name="connsiteX2" fmla="*/ 0 w 1552754"/>
                    <a:gd name="connsiteY2" fmla="*/ 707365 h 2406770"/>
                    <a:gd name="connsiteX3" fmla="*/ 112143 w 1552754"/>
                    <a:gd name="connsiteY3" fmla="*/ 793629 h 2406770"/>
                    <a:gd name="connsiteX4" fmla="*/ 681486 w 1552754"/>
                    <a:gd name="connsiteY4" fmla="*/ 655606 h 2406770"/>
                    <a:gd name="connsiteX5" fmla="*/ 888520 w 1552754"/>
                    <a:gd name="connsiteY5" fmla="*/ 543463 h 2406770"/>
                    <a:gd name="connsiteX6" fmla="*/ 923025 w 1552754"/>
                    <a:gd name="connsiteY6" fmla="*/ 1138687 h 2406770"/>
                    <a:gd name="connsiteX7" fmla="*/ 690113 w 1552754"/>
                    <a:gd name="connsiteY7" fmla="*/ 2406768 h 2406770"/>
                    <a:gd name="connsiteX8" fmla="*/ 854015 w 1552754"/>
                    <a:gd name="connsiteY8" fmla="*/ 2406770 h 2406770"/>
                    <a:gd name="connsiteX9" fmla="*/ 1130061 w 1552754"/>
                    <a:gd name="connsiteY9" fmla="*/ 1414732 h 2406770"/>
                    <a:gd name="connsiteX10" fmla="*/ 1362973 w 1552754"/>
                    <a:gd name="connsiteY10" fmla="*/ 2372263 h 2406770"/>
                    <a:gd name="connsiteX11" fmla="*/ 1552754 w 1552754"/>
                    <a:gd name="connsiteY11" fmla="*/ 2380889 h 2406770"/>
                    <a:gd name="connsiteX12" fmla="*/ 1104181 w 1552754"/>
                    <a:gd name="connsiteY12" fmla="*/ 17252 h 2406770"/>
                    <a:gd name="connsiteX13" fmla="*/ 974784 w 1552754"/>
                    <a:gd name="connsiteY13" fmla="*/ 0 h 2406770"/>
                    <a:gd name="connsiteX0" fmla="*/ 974784 w 1552754"/>
                    <a:gd name="connsiteY0" fmla="*/ 0 h 2406770"/>
                    <a:gd name="connsiteX1" fmla="*/ 543463 w 1552754"/>
                    <a:gd name="connsiteY1" fmla="*/ 543463 h 2406770"/>
                    <a:gd name="connsiteX2" fmla="*/ 0 w 1552754"/>
                    <a:gd name="connsiteY2" fmla="*/ 707365 h 2406770"/>
                    <a:gd name="connsiteX3" fmla="*/ 112143 w 1552754"/>
                    <a:gd name="connsiteY3" fmla="*/ 793629 h 2406770"/>
                    <a:gd name="connsiteX4" fmla="*/ 681486 w 1552754"/>
                    <a:gd name="connsiteY4" fmla="*/ 655606 h 2406770"/>
                    <a:gd name="connsiteX5" fmla="*/ 888520 w 1552754"/>
                    <a:gd name="connsiteY5" fmla="*/ 543463 h 2406770"/>
                    <a:gd name="connsiteX6" fmla="*/ 923025 w 1552754"/>
                    <a:gd name="connsiteY6" fmla="*/ 1138687 h 2406770"/>
                    <a:gd name="connsiteX7" fmla="*/ 690113 w 1552754"/>
                    <a:gd name="connsiteY7" fmla="*/ 2406768 h 2406770"/>
                    <a:gd name="connsiteX8" fmla="*/ 854015 w 1552754"/>
                    <a:gd name="connsiteY8" fmla="*/ 2406770 h 2406770"/>
                    <a:gd name="connsiteX9" fmla="*/ 1130061 w 1552754"/>
                    <a:gd name="connsiteY9" fmla="*/ 1414732 h 2406770"/>
                    <a:gd name="connsiteX10" fmla="*/ 1362973 w 1552754"/>
                    <a:gd name="connsiteY10" fmla="*/ 2372263 h 2406770"/>
                    <a:gd name="connsiteX11" fmla="*/ 1552754 w 1552754"/>
                    <a:gd name="connsiteY11" fmla="*/ 2380889 h 2406770"/>
                    <a:gd name="connsiteX12" fmla="*/ 1104181 w 1552754"/>
                    <a:gd name="connsiteY12" fmla="*/ 17252 h 2406770"/>
                    <a:gd name="connsiteX13" fmla="*/ 974784 w 1552754"/>
                    <a:gd name="connsiteY13" fmla="*/ 0 h 2406770"/>
                    <a:gd name="connsiteX0" fmla="*/ 974784 w 1552754"/>
                    <a:gd name="connsiteY0" fmla="*/ 51759 h 2458529"/>
                    <a:gd name="connsiteX1" fmla="*/ 543463 w 1552754"/>
                    <a:gd name="connsiteY1" fmla="*/ 595222 h 2458529"/>
                    <a:gd name="connsiteX2" fmla="*/ 0 w 1552754"/>
                    <a:gd name="connsiteY2" fmla="*/ 759124 h 2458529"/>
                    <a:gd name="connsiteX3" fmla="*/ 112143 w 1552754"/>
                    <a:gd name="connsiteY3" fmla="*/ 845388 h 2458529"/>
                    <a:gd name="connsiteX4" fmla="*/ 681486 w 1552754"/>
                    <a:gd name="connsiteY4" fmla="*/ 707365 h 2458529"/>
                    <a:gd name="connsiteX5" fmla="*/ 888520 w 1552754"/>
                    <a:gd name="connsiteY5" fmla="*/ 595222 h 2458529"/>
                    <a:gd name="connsiteX6" fmla="*/ 923025 w 1552754"/>
                    <a:gd name="connsiteY6" fmla="*/ 1190446 h 2458529"/>
                    <a:gd name="connsiteX7" fmla="*/ 690113 w 1552754"/>
                    <a:gd name="connsiteY7" fmla="*/ 2458527 h 2458529"/>
                    <a:gd name="connsiteX8" fmla="*/ 854015 w 1552754"/>
                    <a:gd name="connsiteY8" fmla="*/ 2458529 h 2458529"/>
                    <a:gd name="connsiteX9" fmla="*/ 1130061 w 1552754"/>
                    <a:gd name="connsiteY9" fmla="*/ 1466491 h 2458529"/>
                    <a:gd name="connsiteX10" fmla="*/ 1362973 w 1552754"/>
                    <a:gd name="connsiteY10" fmla="*/ 2424022 h 2458529"/>
                    <a:gd name="connsiteX11" fmla="*/ 1552754 w 1552754"/>
                    <a:gd name="connsiteY11" fmla="*/ 2432648 h 2458529"/>
                    <a:gd name="connsiteX12" fmla="*/ 1052422 w 1552754"/>
                    <a:gd name="connsiteY12" fmla="*/ 0 h 2458529"/>
                    <a:gd name="connsiteX13" fmla="*/ 974784 w 1552754"/>
                    <a:gd name="connsiteY13" fmla="*/ 51759 h 2458529"/>
                    <a:gd name="connsiteX0" fmla="*/ 974784 w 1552754"/>
                    <a:gd name="connsiteY0" fmla="*/ 8627 h 2415397"/>
                    <a:gd name="connsiteX1" fmla="*/ 543463 w 1552754"/>
                    <a:gd name="connsiteY1" fmla="*/ 552090 h 2415397"/>
                    <a:gd name="connsiteX2" fmla="*/ 0 w 1552754"/>
                    <a:gd name="connsiteY2" fmla="*/ 715992 h 2415397"/>
                    <a:gd name="connsiteX3" fmla="*/ 112143 w 1552754"/>
                    <a:gd name="connsiteY3" fmla="*/ 802256 h 2415397"/>
                    <a:gd name="connsiteX4" fmla="*/ 681486 w 1552754"/>
                    <a:gd name="connsiteY4" fmla="*/ 664233 h 2415397"/>
                    <a:gd name="connsiteX5" fmla="*/ 888520 w 1552754"/>
                    <a:gd name="connsiteY5" fmla="*/ 552090 h 2415397"/>
                    <a:gd name="connsiteX6" fmla="*/ 923025 w 1552754"/>
                    <a:gd name="connsiteY6" fmla="*/ 1147314 h 2415397"/>
                    <a:gd name="connsiteX7" fmla="*/ 690113 w 1552754"/>
                    <a:gd name="connsiteY7" fmla="*/ 2415395 h 2415397"/>
                    <a:gd name="connsiteX8" fmla="*/ 854015 w 1552754"/>
                    <a:gd name="connsiteY8" fmla="*/ 2415397 h 2415397"/>
                    <a:gd name="connsiteX9" fmla="*/ 1130061 w 1552754"/>
                    <a:gd name="connsiteY9" fmla="*/ 1423359 h 2415397"/>
                    <a:gd name="connsiteX10" fmla="*/ 1362973 w 1552754"/>
                    <a:gd name="connsiteY10" fmla="*/ 2380890 h 2415397"/>
                    <a:gd name="connsiteX11" fmla="*/ 1552754 w 1552754"/>
                    <a:gd name="connsiteY11" fmla="*/ 2389516 h 2415397"/>
                    <a:gd name="connsiteX12" fmla="*/ 1130060 w 1552754"/>
                    <a:gd name="connsiteY12" fmla="*/ 0 h 2415397"/>
                    <a:gd name="connsiteX13" fmla="*/ 974784 w 1552754"/>
                    <a:gd name="connsiteY13" fmla="*/ 8627 h 2415397"/>
                    <a:gd name="connsiteX0" fmla="*/ 974784 w 1552754"/>
                    <a:gd name="connsiteY0" fmla="*/ 8627 h 2415397"/>
                    <a:gd name="connsiteX1" fmla="*/ 543463 w 1552754"/>
                    <a:gd name="connsiteY1" fmla="*/ 552090 h 2415397"/>
                    <a:gd name="connsiteX2" fmla="*/ 0 w 1552754"/>
                    <a:gd name="connsiteY2" fmla="*/ 715992 h 2415397"/>
                    <a:gd name="connsiteX3" fmla="*/ 112143 w 1552754"/>
                    <a:gd name="connsiteY3" fmla="*/ 802256 h 2415397"/>
                    <a:gd name="connsiteX4" fmla="*/ 681486 w 1552754"/>
                    <a:gd name="connsiteY4" fmla="*/ 664233 h 2415397"/>
                    <a:gd name="connsiteX5" fmla="*/ 888520 w 1552754"/>
                    <a:gd name="connsiteY5" fmla="*/ 552090 h 2415397"/>
                    <a:gd name="connsiteX6" fmla="*/ 923025 w 1552754"/>
                    <a:gd name="connsiteY6" fmla="*/ 1147314 h 2415397"/>
                    <a:gd name="connsiteX7" fmla="*/ 690113 w 1552754"/>
                    <a:gd name="connsiteY7" fmla="*/ 2415395 h 2415397"/>
                    <a:gd name="connsiteX8" fmla="*/ 854015 w 1552754"/>
                    <a:gd name="connsiteY8" fmla="*/ 2415397 h 2415397"/>
                    <a:gd name="connsiteX9" fmla="*/ 1130061 w 1552754"/>
                    <a:gd name="connsiteY9" fmla="*/ 1423359 h 2415397"/>
                    <a:gd name="connsiteX10" fmla="*/ 1362973 w 1552754"/>
                    <a:gd name="connsiteY10" fmla="*/ 2380890 h 2415397"/>
                    <a:gd name="connsiteX11" fmla="*/ 1552754 w 1552754"/>
                    <a:gd name="connsiteY11" fmla="*/ 2389516 h 2415397"/>
                    <a:gd name="connsiteX12" fmla="*/ 1112807 w 1552754"/>
                    <a:gd name="connsiteY12" fmla="*/ 0 h 2415397"/>
                    <a:gd name="connsiteX13" fmla="*/ 974784 w 1552754"/>
                    <a:gd name="connsiteY13" fmla="*/ 8627 h 2415397"/>
                    <a:gd name="connsiteX0" fmla="*/ 974784 w 1552754"/>
                    <a:gd name="connsiteY0" fmla="*/ 8627 h 2432648"/>
                    <a:gd name="connsiteX1" fmla="*/ 543463 w 1552754"/>
                    <a:gd name="connsiteY1" fmla="*/ 552090 h 2432648"/>
                    <a:gd name="connsiteX2" fmla="*/ 0 w 1552754"/>
                    <a:gd name="connsiteY2" fmla="*/ 715992 h 2432648"/>
                    <a:gd name="connsiteX3" fmla="*/ 112143 w 1552754"/>
                    <a:gd name="connsiteY3" fmla="*/ 802256 h 2432648"/>
                    <a:gd name="connsiteX4" fmla="*/ 681486 w 1552754"/>
                    <a:gd name="connsiteY4" fmla="*/ 664233 h 2432648"/>
                    <a:gd name="connsiteX5" fmla="*/ 888520 w 1552754"/>
                    <a:gd name="connsiteY5" fmla="*/ 552090 h 2432648"/>
                    <a:gd name="connsiteX6" fmla="*/ 923025 w 1552754"/>
                    <a:gd name="connsiteY6" fmla="*/ 1147314 h 2432648"/>
                    <a:gd name="connsiteX7" fmla="*/ 690113 w 1552754"/>
                    <a:gd name="connsiteY7" fmla="*/ 2415395 h 2432648"/>
                    <a:gd name="connsiteX8" fmla="*/ 854015 w 1552754"/>
                    <a:gd name="connsiteY8" fmla="*/ 2415397 h 2432648"/>
                    <a:gd name="connsiteX9" fmla="*/ 1130061 w 1552754"/>
                    <a:gd name="connsiteY9" fmla="*/ 1423359 h 2432648"/>
                    <a:gd name="connsiteX10" fmla="*/ 1345720 w 1552754"/>
                    <a:gd name="connsiteY10" fmla="*/ 2432648 h 2432648"/>
                    <a:gd name="connsiteX11" fmla="*/ 1552754 w 1552754"/>
                    <a:gd name="connsiteY11" fmla="*/ 2389516 h 2432648"/>
                    <a:gd name="connsiteX12" fmla="*/ 1112807 w 1552754"/>
                    <a:gd name="connsiteY12" fmla="*/ 0 h 2432648"/>
                    <a:gd name="connsiteX13" fmla="*/ 974784 w 1552754"/>
                    <a:gd name="connsiteY13" fmla="*/ 8627 h 2432648"/>
                    <a:gd name="connsiteX0" fmla="*/ 974784 w 1483743"/>
                    <a:gd name="connsiteY0" fmla="*/ 8627 h 2432648"/>
                    <a:gd name="connsiteX1" fmla="*/ 543463 w 1483743"/>
                    <a:gd name="connsiteY1" fmla="*/ 552090 h 2432648"/>
                    <a:gd name="connsiteX2" fmla="*/ 0 w 1483743"/>
                    <a:gd name="connsiteY2" fmla="*/ 715992 h 2432648"/>
                    <a:gd name="connsiteX3" fmla="*/ 112143 w 1483743"/>
                    <a:gd name="connsiteY3" fmla="*/ 802256 h 2432648"/>
                    <a:gd name="connsiteX4" fmla="*/ 681486 w 1483743"/>
                    <a:gd name="connsiteY4" fmla="*/ 664233 h 2432648"/>
                    <a:gd name="connsiteX5" fmla="*/ 888520 w 1483743"/>
                    <a:gd name="connsiteY5" fmla="*/ 552090 h 2432648"/>
                    <a:gd name="connsiteX6" fmla="*/ 923025 w 1483743"/>
                    <a:gd name="connsiteY6" fmla="*/ 1147314 h 2432648"/>
                    <a:gd name="connsiteX7" fmla="*/ 690113 w 1483743"/>
                    <a:gd name="connsiteY7" fmla="*/ 2415395 h 2432648"/>
                    <a:gd name="connsiteX8" fmla="*/ 854015 w 1483743"/>
                    <a:gd name="connsiteY8" fmla="*/ 2415397 h 2432648"/>
                    <a:gd name="connsiteX9" fmla="*/ 1130061 w 1483743"/>
                    <a:gd name="connsiteY9" fmla="*/ 1423359 h 2432648"/>
                    <a:gd name="connsiteX10" fmla="*/ 1345720 w 1483743"/>
                    <a:gd name="connsiteY10" fmla="*/ 2432648 h 2432648"/>
                    <a:gd name="connsiteX11" fmla="*/ 1483743 w 1483743"/>
                    <a:gd name="connsiteY11" fmla="*/ 2424022 h 2432648"/>
                    <a:gd name="connsiteX12" fmla="*/ 1112807 w 1483743"/>
                    <a:gd name="connsiteY12" fmla="*/ 0 h 2432648"/>
                    <a:gd name="connsiteX13" fmla="*/ 974784 w 1483743"/>
                    <a:gd name="connsiteY13" fmla="*/ 8627 h 2432648"/>
                    <a:gd name="connsiteX0" fmla="*/ 974784 w 1483743"/>
                    <a:gd name="connsiteY0" fmla="*/ 0 h 2424021"/>
                    <a:gd name="connsiteX1" fmla="*/ 543463 w 1483743"/>
                    <a:gd name="connsiteY1" fmla="*/ 543463 h 2424021"/>
                    <a:gd name="connsiteX2" fmla="*/ 0 w 1483743"/>
                    <a:gd name="connsiteY2" fmla="*/ 707365 h 2424021"/>
                    <a:gd name="connsiteX3" fmla="*/ 112143 w 1483743"/>
                    <a:gd name="connsiteY3" fmla="*/ 793629 h 2424021"/>
                    <a:gd name="connsiteX4" fmla="*/ 681486 w 1483743"/>
                    <a:gd name="connsiteY4" fmla="*/ 655606 h 2424021"/>
                    <a:gd name="connsiteX5" fmla="*/ 888520 w 1483743"/>
                    <a:gd name="connsiteY5" fmla="*/ 543463 h 2424021"/>
                    <a:gd name="connsiteX6" fmla="*/ 923025 w 1483743"/>
                    <a:gd name="connsiteY6" fmla="*/ 1138687 h 2424021"/>
                    <a:gd name="connsiteX7" fmla="*/ 690113 w 1483743"/>
                    <a:gd name="connsiteY7" fmla="*/ 2406768 h 2424021"/>
                    <a:gd name="connsiteX8" fmla="*/ 854015 w 1483743"/>
                    <a:gd name="connsiteY8" fmla="*/ 2406770 h 2424021"/>
                    <a:gd name="connsiteX9" fmla="*/ 1130061 w 1483743"/>
                    <a:gd name="connsiteY9" fmla="*/ 1414732 h 2424021"/>
                    <a:gd name="connsiteX10" fmla="*/ 1345720 w 1483743"/>
                    <a:gd name="connsiteY10" fmla="*/ 2424021 h 2424021"/>
                    <a:gd name="connsiteX11" fmla="*/ 1483743 w 1483743"/>
                    <a:gd name="connsiteY11" fmla="*/ 2415395 h 2424021"/>
                    <a:gd name="connsiteX12" fmla="*/ 1086928 w 1483743"/>
                    <a:gd name="connsiteY12" fmla="*/ 51758 h 2424021"/>
                    <a:gd name="connsiteX13" fmla="*/ 974784 w 1483743"/>
                    <a:gd name="connsiteY13" fmla="*/ 0 h 2424021"/>
                    <a:gd name="connsiteX0" fmla="*/ 974784 w 1483743"/>
                    <a:gd name="connsiteY0" fmla="*/ 0 h 2380889"/>
                    <a:gd name="connsiteX1" fmla="*/ 543463 w 1483743"/>
                    <a:gd name="connsiteY1" fmla="*/ 500331 h 2380889"/>
                    <a:gd name="connsiteX2" fmla="*/ 0 w 1483743"/>
                    <a:gd name="connsiteY2" fmla="*/ 664233 h 2380889"/>
                    <a:gd name="connsiteX3" fmla="*/ 112143 w 1483743"/>
                    <a:gd name="connsiteY3" fmla="*/ 750497 h 2380889"/>
                    <a:gd name="connsiteX4" fmla="*/ 681486 w 1483743"/>
                    <a:gd name="connsiteY4" fmla="*/ 612474 h 2380889"/>
                    <a:gd name="connsiteX5" fmla="*/ 888520 w 1483743"/>
                    <a:gd name="connsiteY5" fmla="*/ 500331 h 2380889"/>
                    <a:gd name="connsiteX6" fmla="*/ 923025 w 1483743"/>
                    <a:gd name="connsiteY6" fmla="*/ 1095555 h 2380889"/>
                    <a:gd name="connsiteX7" fmla="*/ 690113 w 1483743"/>
                    <a:gd name="connsiteY7" fmla="*/ 2363636 h 2380889"/>
                    <a:gd name="connsiteX8" fmla="*/ 854015 w 1483743"/>
                    <a:gd name="connsiteY8" fmla="*/ 2363638 h 2380889"/>
                    <a:gd name="connsiteX9" fmla="*/ 1130061 w 1483743"/>
                    <a:gd name="connsiteY9" fmla="*/ 1371600 h 2380889"/>
                    <a:gd name="connsiteX10" fmla="*/ 1345720 w 1483743"/>
                    <a:gd name="connsiteY10" fmla="*/ 2380889 h 2380889"/>
                    <a:gd name="connsiteX11" fmla="*/ 1483743 w 1483743"/>
                    <a:gd name="connsiteY11" fmla="*/ 2372263 h 2380889"/>
                    <a:gd name="connsiteX12" fmla="*/ 1086928 w 1483743"/>
                    <a:gd name="connsiteY12" fmla="*/ 8626 h 2380889"/>
                    <a:gd name="connsiteX13" fmla="*/ 974784 w 1483743"/>
                    <a:gd name="connsiteY13" fmla="*/ 0 h 2380889"/>
                    <a:gd name="connsiteX0" fmla="*/ 974784 w 1483743"/>
                    <a:gd name="connsiteY0" fmla="*/ 0 h 2380889"/>
                    <a:gd name="connsiteX1" fmla="*/ 655606 w 1483743"/>
                    <a:gd name="connsiteY1" fmla="*/ 474452 h 2380889"/>
                    <a:gd name="connsiteX2" fmla="*/ 0 w 1483743"/>
                    <a:gd name="connsiteY2" fmla="*/ 664233 h 2380889"/>
                    <a:gd name="connsiteX3" fmla="*/ 112143 w 1483743"/>
                    <a:gd name="connsiteY3" fmla="*/ 750497 h 2380889"/>
                    <a:gd name="connsiteX4" fmla="*/ 681486 w 1483743"/>
                    <a:gd name="connsiteY4" fmla="*/ 612474 h 2380889"/>
                    <a:gd name="connsiteX5" fmla="*/ 888520 w 1483743"/>
                    <a:gd name="connsiteY5" fmla="*/ 500331 h 2380889"/>
                    <a:gd name="connsiteX6" fmla="*/ 923025 w 1483743"/>
                    <a:gd name="connsiteY6" fmla="*/ 1095555 h 2380889"/>
                    <a:gd name="connsiteX7" fmla="*/ 690113 w 1483743"/>
                    <a:gd name="connsiteY7" fmla="*/ 2363636 h 2380889"/>
                    <a:gd name="connsiteX8" fmla="*/ 854015 w 1483743"/>
                    <a:gd name="connsiteY8" fmla="*/ 2363638 h 2380889"/>
                    <a:gd name="connsiteX9" fmla="*/ 1130061 w 1483743"/>
                    <a:gd name="connsiteY9" fmla="*/ 1371600 h 2380889"/>
                    <a:gd name="connsiteX10" fmla="*/ 1345720 w 1483743"/>
                    <a:gd name="connsiteY10" fmla="*/ 2380889 h 2380889"/>
                    <a:gd name="connsiteX11" fmla="*/ 1483743 w 1483743"/>
                    <a:gd name="connsiteY11" fmla="*/ 2372263 h 2380889"/>
                    <a:gd name="connsiteX12" fmla="*/ 1086928 w 1483743"/>
                    <a:gd name="connsiteY12" fmla="*/ 8626 h 2380889"/>
                    <a:gd name="connsiteX13" fmla="*/ 974784 w 1483743"/>
                    <a:gd name="connsiteY13" fmla="*/ 0 h 2380889"/>
                    <a:gd name="connsiteX0" fmla="*/ 974784 w 1483743"/>
                    <a:gd name="connsiteY0" fmla="*/ 0 h 2380889"/>
                    <a:gd name="connsiteX1" fmla="*/ 655606 w 1483743"/>
                    <a:gd name="connsiteY1" fmla="*/ 474452 h 2380889"/>
                    <a:gd name="connsiteX2" fmla="*/ 77638 w 1483743"/>
                    <a:gd name="connsiteY2" fmla="*/ 638354 h 2380889"/>
                    <a:gd name="connsiteX3" fmla="*/ 0 w 1483743"/>
                    <a:gd name="connsiteY3" fmla="*/ 664233 h 2380889"/>
                    <a:gd name="connsiteX4" fmla="*/ 112143 w 1483743"/>
                    <a:gd name="connsiteY4" fmla="*/ 750497 h 2380889"/>
                    <a:gd name="connsiteX5" fmla="*/ 681486 w 1483743"/>
                    <a:gd name="connsiteY5" fmla="*/ 612474 h 2380889"/>
                    <a:gd name="connsiteX6" fmla="*/ 888520 w 1483743"/>
                    <a:gd name="connsiteY6" fmla="*/ 500331 h 2380889"/>
                    <a:gd name="connsiteX7" fmla="*/ 923025 w 1483743"/>
                    <a:gd name="connsiteY7" fmla="*/ 1095555 h 2380889"/>
                    <a:gd name="connsiteX8" fmla="*/ 690113 w 1483743"/>
                    <a:gd name="connsiteY8" fmla="*/ 2363636 h 2380889"/>
                    <a:gd name="connsiteX9" fmla="*/ 854015 w 1483743"/>
                    <a:gd name="connsiteY9" fmla="*/ 2363638 h 2380889"/>
                    <a:gd name="connsiteX10" fmla="*/ 1130061 w 1483743"/>
                    <a:gd name="connsiteY10" fmla="*/ 1371600 h 2380889"/>
                    <a:gd name="connsiteX11" fmla="*/ 1345720 w 1483743"/>
                    <a:gd name="connsiteY11" fmla="*/ 2380889 h 2380889"/>
                    <a:gd name="connsiteX12" fmla="*/ 1483743 w 1483743"/>
                    <a:gd name="connsiteY12" fmla="*/ 2372263 h 2380889"/>
                    <a:gd name="connsiteX13" fmla="*/ 1086928 w 1483743"/>
                    <a:gd name="connsiteY13" fmla="*/ 8626 h 2380889"/>
                    <a:gd name="connsiteX14" fmla="*/ 974784 w 1483743"/>
                    <a:gd name="connsiteY14" fmla="*/ 0 h 2380889"/>
                    <a:gd name="connsiteX0" fmla="*/ 974784 w 1483743"/>
                    <a:gd name="connsiteY0" fmla="*/ 0 h 2380889"/>
                    <a:gd name="connsiteX1" fmla="*/ 655606 w 1483743"/>
                    <a:gd name="connsiteY1" fmla="*/ 474452 h 2380889"/>
                    <a:gd name="connsiteX2" fmla="*/ 77638 w 1483743"/>
                    <a:gd name="connsiteY2" fmla="*/ 638354 h 2380889"/>
                    <a:gd name="connsiteX3" fmla="*/ 0 w 1483743"/>
                    <a:gd name="connsiteY3" fmla="*/ 664233 h 2380889"/>
                    <a:gd name="connsiteX4" fmla="*/ 112143 w 1483743"/>
                    <a:gd name="connsiteY4" fmla="*/ 750497 h 2380889"/>
                    <a:gd name="connsiteX5" fmla="*/ 681486 w 1483743"/>
                    <a:gd name="connsiteY5" fmla="*/ 612474 h 2380889"/>
                    <a:gd name="connsiteX6" fmla="*/ 888520 w 1483743"/>
                    <a:gd name="connsiteY6" fmla="*/ 500331 h 2380889"/>
                    <a:gd name="connsiteX7" fmla="*/ 923025 w 1483743"/>
                    <a:gd name="connsiteY7" fmla="*/ 1095555 h 2380889"/>
                    <a:gd name="connsiteX8" fmla="*/ 690113 w 1483743"/>
                    <a:gd name="connsiteY8" fmla="*/ 2363636 h 2380889"/>
                    <a:gd name="connsiteX9" fmla="*/ 854015 w 1483743"/>
                    <a:gd name="connsiteY9" fmla="*/ 2363638 h 2380889"/>
                    <a:gd name="connsiteX10" fmla="*/ 1130061 w 1483743"/>
                    <a:gd name="connsiteY10" fmla="*/ 1371600 h 2380889"/>
                    <a:gd name="connsiteX11" fmla="*/ 1345720 w 1483743"/>
                    <a:gd name="connsiteY11" fmla="*/ 2380889 h 2380889"/>
                    <a:gd name="connsiteX12" fmla="*/ 1483743 w 1483743"/>
                    <a:gd name="connsiteY12" fmla="*/ 2372263 h 2380889"/>
                    <a:gd name="connsiteX13" fmla="*/ 1086928 w 1483743"/>
                    <a:gd name="connsiteY13" fmla="*/ 8626 h 2380889"/>
                    <a:gd name="connsiteX14" fmla="*/ 974784 w 1483743"/>
                    <a:gd name="connsiteY14" fmla="*/ 0 h 2380889"/>
                    <a:gd name="connsiteX0" fmla="*/ 974784 w 1483743"/>
                    <a:gd name="connsiteY0" fmla="*/ 0 h 2380889"/>
                    <a:gd name="connsiteX1" fmla="*/ 577968 w 1483743"/>
                    <a:gd name="connsiteY1" fmla="*/ 431320 h 2380889"/>
                    <a:gd name="connsiteX2" fmla="*/ 77638 w 1483743"/>
                    <a:gd name="connsiteY2" fmla="*/ 638354 h 2380889"/>
                    <a:gd name="connsiteX3" fmla="*/ 0 w 1483743"/>
                    <a:gd name="connsiteY3" fmla="*/ 664233 h 2380889"/>
                    <a:gd name="connsiteX4" fmla="*/ 112143 w 1483743"/>
                    <a:gd name="connsiteY4" fmla="*/ 750497 h 2380889"/>
                    <a:gd name="connsiteX5" fmla="*/ 681486 w 1483743"/>
                    <a:gd name="connsiteY5" fmla="*/ 612474 h 2380889"/>
                    <a:gd name="connsiteX6" fmla="*/ 888520 w 1483743"/>
                    <a:gd name="connsiteY6" fmla="*/ 500331 h 2380889"/>
                    <a:gd name="connsiteX7" fmla="*/ 923025 w 1483743"/>
                    <a:gd name="connsiteY7" fmla="*/ 1095555 h 2380889"/>
                    <a:gd name="connsiteX8" fmla="*/ 690113 w 1483743"/>
                    <a:gd name="connsiteY8" fmla="*/ 2363636 h 2380889"/>
                    <a:gd name="connsiteX9" fmla="*/ 854015 w 1483743"/>
                    <a:gd name="connsiteY9" fmla="*/ 2363638 h 2380889"/>
                    <a:gd name="connsiteX10" fmla="*/ 1130061 w 1483743"/>
                    <a:gd name="connsiteY10" fmla="*/ 1371600 h 2380889"/>
                    <a:gd name="connsiteX11" fmla="*/ 1345720 w 1483743"/>
                    <a:gd name="connsiteY11" fmla="*/ 2380889 h 2380889"/>
                    <a:gd name="connsiteX12" fmla="*/ 1483743 w 1483743"/>
                    <a:gd name="connsiteY12" fmla="*/ 2372263 h 2380889"/>
                    <a:gd name="connsiteX13" fmla="*/ 1086928 w 1483743"/>
                    <a:gd name="connsiteY13" fmla="*/ 8626 h 2380889"/>
                    <a:gd name="connsiteX14" fmla="*/ 974784 w 1483743"/>
                    <a:gd name="connsiteY14" fmla="*/ 0 h 2380889"/>
                    <a:gd name="connsiteX0" fmla="*/ 974784 w 1483743"/>
                    <a:gd name="connsiteY0" fmla="*/ 0 h 2380889"/>
                    <a:gd name="connsiteX1" fmla="*/ 577968 w 1483743"/>
                    <a:gd name="connsiteY1" fmla="*/ 431320 h 2380889"/>
                    <a:gd name="connsiteX2" fmla="*/ 0 w 1483743"/>
                    <a:gd name="connsiteY2" fmla="*/ 664233 h 2380889"/>
                    <a:gd name="connsiteX3" fmla="*/ 112143 w 1483743"/>
                    <a:gd name="connsiteY3" fmla="*/ 750497 h 2380889"/>
                    <a:gd name="connsiteX4" fmla="*/ 681486 w 1483743"/>
                    <a:gd name="connsiteY4" fmla="*/ 612474 h 2380889"/>
                    <a:gd name="connsiteX5" fmla="*/ 888520 w 1483743"/>
                    <a:gd name="connsiteY5" fmla="*/ 500331 h 2380889"/>
                    <a:gd name="connsiteX6" fmla="*/ 923025 w 1483743"/>
                    <a:gd name="connsiteY6" fmla="*/ 1095555 h 2380889"/>
                    <a:gd name="connsiteX7" fmla="*/ 690113 w 1483743"/>
                    <a:gd name="connsiteY7" fmla="*/ 2363636 h 2380889"/>
                    <a:gd name="connsiteX8" fmla="*/ 854015 w 1483743"/>
                    <a:gd name="connsiteY8" fmla="*/ 2363638 h 2380889"/>
                    <a:gd name="connsiteX9" fmla="*/ 1130061 w 1483743"/>
                    <a:gd name="connsiteY9" fmla="*/ 1371600 h 2380889"/>
                    <a:gd name="connsiteX10" fmla="*/ 1345720 w 1483743"/>
                    <a:gd name="connsiteY10" fmla="*/ 2380889 h 2380889"/>
                    <a:gd name="connsiteX11" fmla="*/ 1483743 w 1483743"/>
                    <a:gd name="connsiteY11" fmla="*/ 2372263 h 2380889"/>
                    <a:gd name="connsiteX12" fmla="*/ 1086928 w 1483743"/>
                    <a:gd name="connsiteY12" fmla="*/ 8626 h 2380889"/>
                    <a:gd name="connsiteX13" fmla="*/ 974784 w 1483743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52423 w 1406105"/>
                    <a:gd name="connsiteY9" fmla="*/ 1371600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52423 w 1406105"/>
                    <a:gd name="connsiteY9" fmla="*/ 1371600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52423 w 1406105"/>
                    <a:gd name="connsiteY9" fmla="*/ 1371600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52423 w 1406105"/>
                    <a:gd name="connsiteY9" fmla="*/ 1371600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17917 w 1406105"/>
                    <a:gd name="connsiteY9" fmla="*/ 1328468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17917 w 1406105"/>
                    <a:gd name="connsiteY9" fmla="*/ 1328468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17917 w 1406105"/>
                    <a:gd name="connsiteY9" fmla="*/ 1328468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17917 w 1406105"/>
                    <a:gd name="connsiteY9" fmla="*/ 1328468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17917 w 1406105"/>
                    <a:gd name="connsiteY9" fmla="*/ 1328468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17917 w 1406105"/>
                    <a:gd name="connsiteY9" fmla="*/ 1328468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62641 w 1371600"/>
                    <a:gd name="connsiteY0" fmla="*/ 0 h 2380889"/>
                    <a:gd name="connsiteX1" fmla="*/ 465825 w 1371600"/>
                    <a:gd name="connsiteY1" fmla="*/ 431320 h 2380889"/>
                    <a:gd name="connsiteX2" fmla="*/ 319178 w 1371600"/>
                    <a:gd name="connsiteY2" fmla="*/ 560717 h 2380889"/>
                    <a:gd name="connsiteX3" fmla="*/ 0 w 1371600"/>
                    <a:gd name="connsiteY3" fmla="*/ 750497 h 2380889"/>
                    <a:gd name="connsiteX4" fmla="*/ 569343 w 1371600"/>
                    <a:gd name="connsiteY4" fmla="*/ 612474 h 2380889"/>
                    <a:gd name="connsiteX5" fmla="*/ 776377 w 1371600"/>
                    <a:gd name="connsiteY5" fmla="*/ 500331 h 2380889"/>
                    <a:gd name="connsiteX6" fmla="*/ 810882 w 1371600"/>
                    <a:gd name="connsiteY6" fmla="*/ 1095555 h 2380889"/>
                    <a:gd name="connsiteX7" fmla="*/ 577970 w 1371600"/>
                    <a:gd name="connsiteY7" fmla="*/ 2363636 h 2380889"/>
                    <a:gd name="connsiteX8" fmla="*/ 741872 w 1371600"/>
                    <a:gd name="connsiteY8" fmla="*/ 2363638 h 2380889"/>
                    <a:gd name="connsiteX9" fmla="*/ 983412 w 1371600"/>
                    <a:gd name="connsiteY9" fmla="*/ 1328468 h 2380889"/>
                    <a:gd name="connsiteX10" fmla="*/ 1233577 w 1371600"/>
                    <a:gd name="connsiteY10" fmla="*/ 2380889 h 2380889"/>
                    <a:gd name="connsiteX11" fmla="*/ 1371600 w 1371600"/>
                    <a:gd name="connsiteY11" fmla="*/ 2372263 h 2380889"/>
                    <a:gd name="connsiteX12" fmla="*/ 974785 w 1371600"/>
                    <a:gd name="connsiteY12" fmla="*/ 8626 h 2380889"/>
                    <a:gd name="connsiteX13" fmla="*/ 862641 w 1371600"/>
                    <a:gd name="connsiteY13" fmla="*/ 0 h 2380889"/>
                    <a:gd name="connsiteX0" fmla="*/ 862641 w 1371600"/>
                    <a:gd name="connsiteY0" fmla="*/ 0 h 2380889"/>
                    <a:gd name="connsiteX1" fmla="*/ 465825 w 1371600"/>
                    <a:gd name="connsiteY1" fmla="*/ 431320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77969 w 1371600"/>
                    <a:gd name="connsiteY1" fmla="*/ 483078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95223 w 1371600"/>
                    <a:gd name="connsiteY6" fmla="*/ 2346384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95223 w 1371600"/>
                    <a:gd name="connsiteY6" fmla="*/ 2346384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603849 w 1371600"/>
                    <a:gd name="connsiteY6" fmla="*/ 2355010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591783 w 1371600"/>
                    <a:gd name="connsiteY3" fmla="*/ 646133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32475 w 1371600"/>
                    <a:gd name="connsiteY4" fmla="*/ 472282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32475 w 1371600"/>
                    <a:gd name="connsiteY4" fmla="*/ 472282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32475 w 1371600"/>
                    <a:gd name="connsiteY4" fmla="*/ 472282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10035 w 1371600"/>
                    <a:gd name="connsiteY4" fmla="*/ 483502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10035 w 1371600"/>
                    <a:gd name="connsiteY4" fmla="*/ 483502 h 2380889"/>
                    <a:gd name="connsiteX5" fmla="*/ 810882 w 1371600"/>
                    <a:gd name="connsiteY5" fmla="*/ 1095555 h 2380889"/>
                    <a:gd name="connsiteX6" fmla="*/ 606019 w 1371600"/>
                    <a:gd name="connsiteY6" fmla="*/ 2380465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6078"/>
                    <a:gd name="connsiteX1" fmla="*/ 542617 w 1371600"/>
                    <a:gd name="connsiteY1" fmla="*/ 479639 h 2386078"/>
                    <a:gd name="connsiteX2" fmla="*/ 0 w 1371600"/>
                    <a:gd name="connsiteY2" fmla="*/ 750497 h 2386078"/>
                    <a:gd name="connsiteX3" fmla="*/ 619833 w 1371600"/>
                    <a:gd name="connsiteY3" fmla="*/ 612474 h 2386078"/>
                    <a:gd name="connsiteX4" fmla="*/ 810035 w 1371600"/>
                    <a:gd name="connsiteY4" fmla="*/ 483502 h 2386078"/>
                    <a:gd name="connsiteX5" fmla="*/ 810882 w 1371600"/>
                    <a:gd name="connsiteY5" fmla="*/ 1095555 h 2386078"/>
                    <a:gd name="connsiteX6" fmla="*/ 606019 w 1371600"/>
                    <a:gd name="connsiteY6" fmla="*/ 2380465 h 2386078"/>
                    <a:gd name="connsiteX7" fmla="*/ 741872 w 1371600"/>
                    <a:gd name="connsiteY7" fmla="*/ 2386078 h 2386078"/>
                    <a:gd name="connsiteX8" fmla="*/ 1026544 w 1371600"/>
                    <a:gd name="connsiteY8" fmla="*/ 1345720 h 2386078"/>
                    <a:gd name="connsiteX9" fmla="*/ 1233577 w 1371600"/>
                    <a:gd name="connsiteY9" fmla="*/ 2380889 h 2386078"/>
                    <a:gd name="connsiteX10" fmla="*/ 1371600 w 1371600"/>
                    <a:gd name="connsiteY10" fmla="*/ 2372263 h 2386078"/>
                    <a:gd name="connsiteX11" fmla="*/ 974785 w 1371600"/>
                    <a:gd name="connsiteY11" fmla="*/ 8626 h 2386078"/>
                    <a:gd name="connsiteX12" fmla="*/ 862641 w 1371600"/>
                    <a:gd name="connsiteY12" fmla="*/ 0 h 2386078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10035 w 1371600"/>
                    <a:gd name="connsiteY4" fmla="*/ 483502 h 2380889"/>
                    <a:gd name="connsiteX5" fmla="*/ 810882 w 1371600"/>
                    <a:gd name="connsiteY5" fmla="*/ 1095555 h 2380889"/>
                    <a:gd name="connsiteX6" fmla="*/ 606019 w 1371600"/>
                    <a:gd name="connsiteY6" fmla="*/ 2380465 h 2380889"/>
                    <a:gd name="connsiteX7" fmla="*/ 747482 w 1371600"/>
                    <a:gd name="connsiteY7" fmla="*/ 238046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10035 w 1371600"/>
                    <a:gd name="connsiteY4" fmla="*/ 483502 h 2380889"/>
                    <a:gd name="connsiteX5" fmla="*/ 810882 w 1371600"/>
                    <a:gd name="connsiteY5" fmla="*/ 1095555 h 2380889"/>
                    <a:gd name="connsiteX6" fmla="*/ 606019 w 1371600"/>
                    <a:gd name="connsiteY6" fmla="*/ 2380465 h 2380889"/>
                    <a:gd name="connsiteX7" fmla="*/ 747482 w 1371600"/>
                    <a:gd name="connsiteY7" fmla="*/ 238046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10035 w 1371600"/>
                    <a:gd name="connsiteY4" fmla="*/ 483502 h 2380889"/>
                    <a:gd name="connsiteX5" fmla="*/ 810882 w 1371600"/>
                    <a:gd name="connsiteY5" fmla="*/ 1095555 h 2380889"/>
                    <a:gd name="connsiteX6" fmla="*/ 606019 w 1371600"/>
                    <a:gd name="connsiteY6" fmla="*/ 2380465 h 2380889"/>
                    <a:gd name="connsiteX7" fmla="*/ 747482 w 1371600"/>
                    <a:gd name="connsiteY7" fmla="*/ 238046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7210"/>
                    <a:gd name="connsiteY0" fmla="*/ 0 h 2380889"/>
                    <a:gd name="connsiteX1" fmla="*/ 542617 w 1377210"/>
                    <a:gd name="connsiteY1" fmla="*/ 479639 h 2380889"/>
                    <a:gd name="connsiteX2" fmla="*/ 0 w 1377210"/>
                    <a:gd name="connsiteY2" fmla="*/ 750497 h 2380889"/>
                    <a:gd name="connsiteX3" fmla="*/ 619833 w 1377210"/>
                    <a:gd name="connsiteY3" fmla="*/ 612474 h 2380889"/>
                    <a:gd name="connsiteX4" fmla="*/ 810035 w 1377210"/>
                    <a:gd name="connsiteY4" fmla="*/ 483502 h 2380889"/>
                    <a:gd name="connsiteX5" fmla="*/ 810882 w 1377210"/>
                    <a:gd name="connsiteY5" fmla="*/ 1095555 h 2380889"/>
                    <a:gd name="connsiteX6" fmla="*/ 606019 w 1377210"/>
                    <a:gd name="connsiteY6" fmla="*/ 2380465 h 2380889"/>
                    <a:gd name="connsiteX7" fmla="*/ 747482 w 1377210"/>
                    <a:gd name="connsiteY7" fmla="*/ 2380468 h 2380889"/>
                    <a:gd name="connsiteX8" fmla="*/ 1026544 w 1377210"/>
                    <a:gd name="connsiteY8" fmla="*/ 1345720 h 2380889"/>
                    <a:gd name="connsiteX9" fmla="*/ 1233577 w 1377210"/>
                    <a:gd name="connsiteY9" fmla="*/ 2380889 h 2380889"/>
                    <a:gd name="connsiteX10" fmla="*/ 1377210 w 1377210"/>
                    <a:gd name="connsiteY10" fmla="*/ 2377873 h 2380889"/>
                    <a:gd name="connsiteX11" fmla="*/ 974785 w 1377210"/>
                    <a:gd name="connsiteY11" fmla="*/ 8626 h 2380889"/>
                    <a:gd name="connsiteX12" fmla="*/ 862641 w 1377210"/>
                    <a:gd name="connsiteY12" fmla="*/ 0 h 2380889"/>
                    <a:gd name="connsiteX0" fmla="*/ 862641 w 1377210"/>
                    <a:gd name="connsiteY0" fmla="*/ 0 h 2380889"/>
                    <a:gd name="connsiteX1" fmla="*/ 542617 w 1377210"/>
                    <a:gd name="connsiteY1" fmla="*/ 479639 h 2380889"/>
                    <a:gd name="connsiteX2" fmla="*/ 165490 w 1377210"/>
                    <a:gd name="connsiteY2" fmla="*/ 658782 h 2380889"/>
                    <a:gd name="connsiteX3" fmla="*/ 0 w 1377210"/>
                    <a:gd name="connsiteY3" fmla="*/ 750497 h 2380889"/>
                    <a:gd name="connsiteX4" fmla="*/ 619833 w 1377210"/>
                    <a:gd name="connsiteY4" fmla="*/ 612474 h 2380889"/>
                    <a:gd name="connsiteX5" fmla="*/ 810035 w 1377210"/>
                    <a:gd name="connsiteY5" fmla="*/ 483502 h 2380889"/>
                    <a:gd name="connsiteX6" fmla="*/ 810882 w 1377210"/>
                    <a:gd name="connsiteY6" fmla="*/ 1095555 h 2380889"/>
                    <a:gd name="connsiteX7" fmla="*/ 606019 w 1377210"/>
                    <a:gd name="connsiteY7" fmla="*/ 2380465 h 2380889"/>
                    <a:gd name="connsiteX8" fmla="*/ 747482 w 1377210"/>
                    <a:gd name="connsiteY8" fmla="*/ 2380468 h 2380889"/>
                    <a:gd name="connsiteX9" fmla="*/ 1026544 w 1377210"/>
                    <a:gd name="connsiteY9" fmla="*/ 1345720 h 2380889"/>
                    <a:gd name="connsiteX10" fmla="*/ 1233577 w 1377210"/>
                    <a:gd name="connsiteY10" fmla="*/ 2380889 h 2380889"/>
                    <a:gd name="connsiteX11" fmla="*/ 1377210 w 1377210"/>
                    <a:gd name="connsiteY11" fmla="*/ 2377873 h 2380889"/>
                    <a:gd name="connsiteX12" fmla="*/ 974785 w 1377210"/>
                    <a:gd name="connsiteY12" fmla="*/ 8626 h 2380889"/>
                    <a:gd name="connsiteX13" fmla="*/ 862641 w 1377210"/>
                    <a:gd name="connsiteY13" fmla="*/ 0 h 2380889"/>
                    <a:gd name="connsiteX0" fmla="*/ 862641 w 1377210"/>
                    <a:gd name="connsiteY0" fmla="*/ 0 h 2380889"/>
                    <a:gd name="connsiteX1" fmla="*/ 542617 w 1377210"/>
                    <a:gd name="connsiteY1" fmla="*/ 479639 h 2380889"/>
                    <a:gd name="connsiteX2" fmla="*/ 47684 w 1377210"/>
                    <a:gd name="connsiteY2" fmla="*/ 670001 h 2380889"/>
                    <a:gd name="connsiteX3" fmla="*/ 0 w 1377210"/>
                    <a:gd name="connsiteY3" fmla="*/ 750497 h 2380889"/>
                    <a:gd name="connsiteX4" fmla="*/ 619833 w 1377210"/>
                    <a:gd name="connsiteY4" fmla="*/ 612474 h 2380889"/>
                    <a:gd name="connsiteX5" fmla="*/ 810035 w 1377210"/>
                    <a:gd name="connsiteY5" fmla="*/ 483502 h 2380889"/>
                    <a:gd name="connsiteX6" fmla="*/ 810882 w 1377210"/>
                    <a:gd name="connsiteY6" fmla="*/ 1095555 h 2380889"/>
                    <a:gd name="connsiteX7" fmla="*/ 606019 w 1377210"/>
                    <a:gd name="connsiteY7" fmla="*/ 2380465 h 2380889"/>
                    <a:gd name="connsiteX8" fmla="*/ 747482 w 1377210"/>
                    <a:gd name="connsiteY8" fmla="*/ 2380468 h 2380889"/>
                    <a:gd name="connsiteX9" fmla="*/ 1026544 w 1377210"/>
                    <a:gd name="connsiteY9" fmla="*/ 1345720 h 2380889"/>
                    <a:gd name="connsiteX10" fmla="*/ 1233577 w 1377210"/>
                    <a:gd name="connsiteY10" fmla="*/ 2380889 h 2380889"/>
                    <a:gd name="connsiteX11" fmla="*/ 1377210 w 1377210"/>
                    <a:gd name="connsiteY11" fmla="*/ 2377873 h 2380889"/>
                    <a:gd name="connsiteX12" fmla="*/ 974785 w 1377210"/>
                    <a:gd name="connsiteY12" fmla="*/ 8626 h 2380889"/>
                    <a:gd name="connsiteX13" fmla="*/ 862641 w 1377210"/>
                    <a:gd name="connsiteY13" fmla="*/ 0 h 2380889"/>
                    <a:gd name="connsiteX0" fmla="*/ 814957 w 1329526"/>
                    <a:gd name="connsiteY0" fmla="*/ 0 h 2380889"/>
                    <a:gd name="connsiteX1" fmla="*/ 494933 w 1329526"/>
                    <a:gd name="connsiteY1" fmla="*/ 479639 h 2380889"/>
                    <a:gd name="connsiteX2" fmla="*/ 0 w 1329526"/>
                    <a:gd name="connsiteY2" fmla="*/ 670001 h 2380889"/>
                    <a:gd name="connsiteX3" fmla="*/ 30854 w 1329526"/>
                    <a:gd name="connsiteY3" fmla="*/ 744887 h 2380889"/>
                    <a:gd name="connsiteX4" fmla="*/ 572149 w 1329526"/>
                    <a:gd name="connsiteY4" fmla="*/ 612474 h 2380889"/>
                    <a:gd name="connsiteX5" fmla="*/ 762351 w 1329526"/>
                    <a:gd name="connsiteY5" fmla="*/ 483502 h 2380889"/>
                    <a:gd name="connsiteX6" fmla="*/ 763198 w 1329526"/>
                    <a:gd name="connsiteY6" fmla="*/ 1095555 h 2380889"/>
                    <a:gd name="connsiteX7" fmla="*/ 558335 w 1329526"/>
                    <a:gd name="connsiteY7" fmla="*/ 2380465 h 2380889"/>
                    <a:gd name="connsiteX8" fmla="*/ 699798 w 1329526"/>
                    <a:gd name="connsiteY8" fmla="*/ 2380468 h 2380889"/>
                    <a:gd name="connsiteX9" fmla="*/ 978860 w 1329526"/>
                    <a:gd name="connsiteY9" fmla="*/ 1345720 h 2380889"/>
                    <a:gd name="connsiteX10" fmla="*/ 1185893 w 1329526"/>
                    <a:gd name="connsiteY10" fmla="*/ 2380889 h 2380889"/>
                    <a:gd name="connsiteX11" fmla="*/ 1329526 w 1329526"/>
                    <a:gd name="connsiteY11" fmla="*/ 2377873 h 2380889"/>
                    <a:gd name="connsiteX12" fmla="*/ 927101 w 1329526"/>
                    <a:gd name="connsiteY12" fmla="*/ 8626 h 2380889"/>
                    <a:gd name="connsiteX13" fmla="*/ 814957 w 1329526"/>
                    <a:gd name="connsiteY13" fmla="*/ 0 h 2380889"/>
                    <a:gd name="connsiteX0" fmla="*/ 814957 w 1329526"/>
                    <a:gd name="connsiteY0" fmla="*/ 0 h 2380889"/>
                    <a:gd name="connsiteX1" fmla="*/ 494933 w 1329526"/>
                    <a:gd name="connsiteY1" fmla="*/ 479639 h 2380889"/>
                    <a:gd name="connsiteX2" fmla="*/ 0 w 1329526"/>
                    <a:gd name="connsiteY2" fmla="*/ 670001 h 2380889"/>
                    <a:gd name="connsiteX3" fmla="*/ 30854 w 1329526"/>
                    <a:gd name="connsiteY3" fmla="*/ 744887 h 2380889"/>
                    <a:gd name="connsiteX4" fmla="*/ 572149 w 1329526"/>
                    <a:gd name="connsiteY4" fmla="*/ 612474 h 2380889"/>
                    <a:gd name="connsiteX5" fmla="*/ 762351 w 1329526"/>
                    <a:gd name="connsiteY5" fmla="*/ 483502 h 2380889"/>
                    <a:gd name="connsiteX6" fmla="*/ 763198 w 1329526"/>
                    <a:gd name="connsiteY6" fmla="*/ 1095555 h 2380889"/>
                    <a:gd name="connsiteX7" fmla="*/ 558335 w 1329526"/>
                    <a:gd name="connsiteY7" fmla="*/ 2380465 h 2380889"/>
                    <a:gd name="connsiteX8" fmla="*/ 699798 w 1329526"/>
                    <a:gd name="connsiteY8" fmla="*/ 2380468 h 2380889"/>
                    <a:gd name="connsiteX9" fmla="*/ 962030 w 1329526"/>
                    <a:gd name="connsiteY9" fmla="*/ 1407428 h 2380889"/>
                    <a:gd name="connsiteX10" fmla="*/ 1185893 w 1329526"/>
                    <a:gd name="connsiteY10" fmla="*/ 2380889 h 2380889"/>
                    <a:gd name="connsiteX11" fmla="*/ 1329526 w 1329526"/>
                    <a:gd name="connsiteY11" fmla="*/ 2377873 h 2380889"/>
                    <a:gd name="connsiteX12" fmla="*/ 927101 w 1329526"/>
                    <a:gd name="connsiteY12" fmla="*/ 8626 h 2380889"/>
                    <a:gd name="connsiteX13" fmla="*/ 814957 w 1329526"/>
                    <a:gd name="connsiteY13" fmla="*/ 0 h 2380889"/>
                    <a:gd name="connsiteX0" fmla="*/ 814957 w 1329526"/>
                    <a:gd name="connsiteY0" fmla="*/ 0 h 2380889"/>
                    <a:gd name="connsiteX1" fmla="*/ 494933 w 1329526"/>
                    <a:gd name="connsiteY1" fmla="*/ 479639 h 2380889"/>
                    <a:gd name="connsiteX2" fmla="*/ 0 w 1329526"/>
                    <a:gd name="connsiteY2" fmla="*/ 670001 h 2380889"/>
                    <a:gd name="connsiteX3" fmla="*/ 30854 w 1329526"/>
                    <a:gd name="connsiteY3" fmla="*/ 744887 h 2380889"/>
                    <a:gd name="connsiteX4" fmla="*/ 572149 w 1329526"/>
                    <a:gd name="connsiteY4" fmla="*/ 612474 h 2380889"/>
                    <a:gd name="connsiteX5" fmla="*/ 762351 w 1329526"/>
                    <a:gd name="connsiteY5" fmla="*/ 483502 h 2380889"/>
                    <a:gd name="connsiteX6" fmla="*/ 763198 w 1329526"/>
                    <a:gd name="connsiteY6" fmla="*/ 1095555 h 2380889"/>
                    <a:gd name="connsiteX7" fmla="*/ 558335 w 1329526"/>
                    <a:gd name="connsiteY7" fmla="*/ 2380465 h 2380889"/>
                    <a:gd name="connsiteX8" fmla="*/ 699798 w 1329526"/>
                    <a:gd name="connsiteY8" fmla="*/ 2380468 h 2380889"/>
                    <a:gd name="connsiteX9" fmla="*/ 978859 w 1329526"/>
                    <a:gd name="connsiteY9" fmla="*/ 1418648 h 2380889"/>
                    <a:gd name="connsiteX10" fmla="*/ 1185893 w 1329526"/>
                    <a:gd name="connsiteY10" fmla="*/ 2380889 h 2380889"/>
                    <a:gd name="connsiteX11" fmla="*/ 1329526 w 1329526"/>
                    <a:gd name="connsiteY11" fmla="*/ 2377873 h 2380889"/>
                    <a:gd name="connsiteX12" fmla="*/ 927101 w 1329526"/>
                    <a:gd name="connsiteY12" fmla="*/ 8626 h 2380889"/>
                    <a:gd name="connsiteX13" fmla="*/ 814957 w 1329526"/>
                    <a:gd name="connsiteY13" fmla="*/ 0 h 23808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329526" h="2380889">
                      <a:moveTo>
                        <a:pt x="814957" y="0"/>
                      </a:moveTo>
                      <a:lnTo>
                        <a:pt x="494933" y="479639"/>
                      </a:lnTo>
                      <a:lnTo>
                        <a:pt x="0" y="670001"/>
                      </a:lnTo>
                      <a:lnTo>
                        <a:pt x="30854" y="744887"/>
                      </a:lnTo>
                      <a:lnTo>
                        <a:pt x="572149" y="612474"/>
                      </a:lnTo>
                      <a:lnTo>
                        <a:pt x="762351" y="483502"/>
                      </a:lnTo>
                      <a:cubicBezTo>
                        <a:pt x="794421" y="764187"/>
                        <a:pt x="770396" y="887797"/>
                        <a:pt x="763198" y="1095555"/>
                      </a:cubicBezTo>
                      <a:cubicBezTo>
                        <a:pt x="616550" y="1699404"/>
                        <a:pt x="730862" y="1724858"/>
                        <a:pt x="558335" y="2380465"/>
                      </a:cubicBezTo>
                      <a:lnTo>
                        <a:pt x="699798" y="2380468"/>
                      </a:lnTo>
                      <a:cubicBezTo>
                        <a:pt x="819580" y="2080289"/>
                        <a:pt x="797846" y="1640765"/>
                        <a:pt x="978859" y="1418648"/>
                      </a:cubicBezTo>
                      <a:cubicBezTo>
                        <a:pt x="1157137" y="1864345"/>
                        <a:pt x="1102505" y="2030082"/>
                        <a:pt x="1185893" y="2380889"/>
                      </a:cubicBezTo>
                      <a:lnTo>
                        <a:pt x="1329526" y="2377873"/>
                      </a:lnTo>
                      <a:cubicBezTo>
                        <a:pt x="1110990" y="727352"/>
                        <a:pt x="1344044" y="391063"/>
                        <a:pt x="927101" y="8626"/>
                      </a:cubicBezTo>
                      <a:lnTo>
                        <a:pt x="814957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</p:grpSp>
        <p:grpSp>
          <p:nvGrpSpPr>
            <p:cNvPr id="483" name="群組 482"/>
            <p:cNvGrpSpPr/>
            <p:nvPr/>
          </p:nvGrpSpPr>
          <p:grpSpPr>
            <a:xfrm>
              <a:off x="3220214" y="4959120"/>
              <a:ext cx="438194" cy="335391"/>
              <a:chOff x="6297471" y="3524693"/>
              <a:chExt cx="1260704" cy="964937"/>
            </a:xfrm>
          </p:grpSpPr>
          <p:grpSp>
            <p:nvGrpSpPr>
              <p:cNvPr id="533" name="群組 532"/>
              <p:cNvGrpSpPr/>
              <p:nvPr/>
            </p:nvGrpSpPr>
            <p:grpSpPr>
              <a:xfrm>
                <a:off x="6297471" y="3538616"/>
                <a:ext cx="874005" cy="944526"/>
                <a:chOff x="6297471" y="3193626"/>
                <a:chExt cx="1193237" cy="1289516"/>
              </a:xfrm>
            </p:grpSpPr>
            <p:sp>
              <p:nvSpPr>
                <p:cNvPr id="537" name="矩形 536"/>
                <p:cNvSpPr/>
                <p:nvPr/>
              </p:nvSpPr>
              <p:spPr>
                <a:xfrm flipH="1">
                  <a:off x="6297471" y="3812169"/>
                  <a:ext cx="1190516" cy="670973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905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538" name="直角三角形 537"/>
                <p:cNvSpPr/>
                <p:nvPr/>
              </p:nvSpPr>
              <p:spPr>
                <a:xfrm>
                  <a:off x="6300192" y="3193626"/>
                  <a:ext cx="1190516" cy="618543"/>
                </a:xfrm>
                <a:prstGeom prst="rtTriangle">
                  <a:avLst/>
                </a:prstGeom>
                <a:solidFill>
                  <a:schemeClr val="bg1">
                    <a:lumMod val="95000"/>
                  </a:schemeClr>
                </a:solidFill>
                <a:ln w="1905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  <p:grpSp>
            <p:nvGrpSpPr>
              <p:cNvPr id="534" name="群組 533"/>
              <p:cNvGrpSpPr/>
              <p:nvPr/>
            </p:nvGrpSpPr>
            <p:grpSpPr>
              <a:xfrm>
                <a:off x="7092280" y="3524693"/>
                <a:ext cx="465895" cy="964937"/>
                <a:chOff x="4162484" y="2957042"/>
                <a:chExt cx="1329526" cy="2753644"/>
              </a:xfrm>
            </p:grpSpPr>
            <p:sp>
              <p:nvSpPr>
                <p:cNvPr id="535" name="橢圓 534"/>
                <p:cNvSpPr/>
                <p:nvPr/>
              </p:nvSpPr>
              <p:spPr>
                <a:xfrm>
                  <a:off x="4784576" y="2957042"/>
                  <a:ext cx="432048" cy="43204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536" name="手繪多邊形 535"/>
                <p:cNvSpPr/>
                <p:nvPr/>
              </p:nvSpPr>
              <p:spPr>
                <a:xfrm>
                  <a:off x="4162484" y="3329797"/>
                  <a:ext cx="1329526" cy="2380889"/>
                </a:xfrm>
                <a:custGeom>
                  <a:avLst/>
                  <a:gdLst>
                    <a:gd name="connsiteX0" fmla="*/ 888520 w 1725283"/>
                    <a:gd name="connsiteY0" fmla="*/ 8627 h 2424023"/>
                    <a:gd name="connsiteX1" fmla="*/ 612475 w 1725283"/>
                    <a:gd name="connsiteY1" fmla="*/ 388189 h 2424023"/>
                    <a:gd name="connsiteX2" fmla="*/ 0 w 1725283"/>
                    <a:gd name="connsiteY2" fmla="*/ 621102 h 2424023"/>
                    <a:gd name="connsiteX3" fmla="*/ 112143 w 1725283"/>
                    <a:gd name="connsiteY3" fmla="*/ 707366 h 2424023"/>
                    <a:gd name="connsiteX4" fmla="*/ 534837 w 1725283"/>
                    <a:gd name="connsiteY4" fmla="*/ 621102 h 2424023"/>
                    <a:gd name="connsiteX5" fmla="*/ 888520 w 1725283"/>
                    <a:gd name="connsiteY5" fmla="*/ 457200 h 2424023"/>
                    <a:gd name="connsiteX6" fmla="*/ 888520 w 1725283"/>
                    <a:gd name="connsiteY6" fmla="*/ 1362974 h 2424023"/>
                    <a:gd name="connsiteX7" fmla="*/ 500332 w 1725283"/>
                    <a:gd name="connsiteY7" fmla="*/ 2346385 h 2424023"/>
                    <a:gd name="connsiteX8" fmla="*/ 621101 w 1725283"/>
                    <a:gd name="connsiteY8" fmla="*/ 2355012 h 2424023"/>
                    <a:gd name="connsiteX9" fmla="*/ 1121434 w 1725283"/>
                    <a:gd name="connsiteY9" fmla="*/ 1423359 h 2424023"/>
                    <a:gd name="connsiteX10" fmla="*/ 1535501 w 1725283"/>
                    <a:gd name="connsiteY10" fmla="*/ 2424023 h 2424023"/>
                    <a:gd name="connsiteX11" fmla="*/ 1725283 w 1725283"/>
                    <a:gd name="connsiteY11" fmla="*/ 2424023 h 2424023"/>
                    <a:gd name="connsiteX12" fmla="*/ 1293962 w 1725283"/>
                    <a:gd name="connsiteY12" fmla="*/ 1224951 h 2424023"/>
                    <a:gd name="connsiteX13" fmla="*/ 1147313 w 1725283"/>
                    <a:gd name="connsiteY13" fmla="*/ 0 h 2424023"/>
                    <a:gd name="connsiteX14" fmla="*/ 888520 w 1725283"/>
                    <a:gd name="connsiteY14" fmla="*/ 8627 h 2424023"/>
                    <a:gd name="connsiteX0" fmla="*/ 888520 w 1725283"/>
                    <a:gd name="connsiteY0" fmla="*/ 8627 h 2424023"/>
                    <a:gd name="connsiteX1" fmla="*/ 612475 w 1725283"/>
                    <a:gd name="connsiteY1" fmla="*/ 388189 h 2424023"/>
                    <a:gd name="connsiteX2" fmla="*/ 0 w 1725283"/>
                    <a:gd name="connsiteY2" fmla="*/ 621102 h 2424023"/>
                    <a:gd name="connsiteX3" fmla="*/ 112143 w 1725283"/>
                    <a:gd name="connsiteY3" fmla="*/ 707366 h 2424023"/>
                    <a:gd name="connsiteX4" fmla="*/ 534837 w 1725283"/>
                    <a:gd name="connsiteY4" fmla="*/ 621102 h 2424023"/>
                    <a:gd name="connsiteX5" fmla="*/ 888520 w 1725283"/>
                    <a:gd name="connsiteY5" fmla="*/ 457200 h 2424023"/>
                    <a:gd name="connsiteX6" fmla="*/ 923025 w 1725283"/>
                    <a:gd name="connsiteY6" fmla="*/ 1052424 h 2424023"/>
                    <a:gd name="connsiteX7" fmla="*/ 500332 w 1725283"/>
                    <a:gd name="connsiteY7" fmla="*/ 2346385 h 2424023"/>
                    <a:gd name="connsiteX8" fmla="*/ 621101 w 1725283"/>
                    <a:gd name="connsiteY8" fmla="*/ 2355012 h 2424023"/>
                    <a:gd name="connsiteX9" fmla="*/ 1121434 w 1725283"/>
                    <a:gd name="connsiteY9" fmla="*/ 1423359 h 2424023"/>
                    <a:gd name="connsiteX10" fmla="*/ 1535501 w 1725283"/>
                    <a:gd name="connsiteY10" fmla="*/ 2424023 h 2424023"/>
                    <a:gd name="connsiteX11" fmla="*/ 1725283 w 1725283"/>
                    <a:gd name="connsiteY11" fmla="*/ 2424023 h 2424023"/>
                    <a:gd name="connsiteX12" fmla="*/ 1293962 w 1725283"/>
                    <a:gd name="connsiteY12" fmla="*/ 1224951 h 2424023"/>
                    <a:gd name="connsiteX13" fmla="*/ 1147313 w 1725283"/>
                    <a:gd name="connsiteY13" fmla="*/ 0 h 2424023"/>
                    <a:gd name="connsiteX14" fmla="*/ 888520 w 1725283"/>
                    <a:gd name="connsiteY14" fmla="*/ 8627 h 2424023"/>
                    <a:gd name="connsiteX0" fmla="*/ 888520 w 1725283"/>
                    <a:gd name="connsiteY0" fmla="*/ 8627 h 2424023"/>
                    <a:gd name="connsiteX1" fmla="*/ 612475 w 1725283"/>
                    <a:gd name="connsiteY1" fmla="*/ 388189 h 2424023"/>
                    <a:gd name="connsiteX2" fmla="*/ 0 w 1725283"/>
                    <a:gd name="connsiteY2" fmla="*/ 621102 h 2424023"/>
                    <a:gd name="connsiteX3" fmla="*/ 112143 w 1725283"/>
                    <a:gd name="connsiteY3" fmla="*/ 707366 h 2424023"/>
                    <a:gd name="connsiteX4" fmla="*/ 534837 w 1725283"/>
                    <a:gd name="connsiteY4" fmla="*/ 621102 h 2424023"/>
                    <a:gd name="connsiteX5" fmla="*/ 888520 w 1725283"/>
                    <a:gd name="connsiteY5" fmla="*/ 457200 h 2424023"/>
                    <a:gd name="connsiteX6" fmla="*/ 923025 w 1725283"/>
                    <a:gd name="connsiteY6" fmla="*/ 1052424 h 2424023"/>
                    <a:gd name="connsiteX7" fmla="*/ 500332 w 1725283"/>
                    <a:gd name="connsiteY7" fmla="*/ 2346385 h 2424023"/>
                    <a:gd name="connsiteX8" fmla="*/ 621101 w 1725283"/>
                    <a:gd name="connsiteY8" fmla="*/ 2355012 h 2424023"/>
                    <a:gd name="connsiteX9" fmla="*/ 1121434 w 1725283"/>
                    <a:gd name="connsiteY9" fmla="*/ 1423359 h 2424023"/>
                    <a:gd name="connsiteX10" fmla="*/ 1535501 w 1725283"/>
                    <a:gd name="connsiteY10" fmla="*/ 2424023 h 2424023"/>
                    <a:gd name="connsiteX11" fmla="*/ 1725283 w 1725283"/>
                    <a:gd name="connsiteY11" fmla="*/ 2424023 h 2424023"/>
                    <a:gd name="connsiteX12" fmla="*/ 1285336 w 1725283"/>
                    <a:gd name="connsiteY12" fmla="*/ 957533 h 2424023"/>
                    <a:gd name="connsiteX13" fmla="*/ 1147313 w 1725283"/>
                    <a:gd name="connsiteY13" fmla="*/ 0 h 2424023"/>
                    <a:gd name="connsiteX14" fmla="*/ 888520 w 1725283"/>
                    <a:gd name="connsiteY14" fmla="*/ 8627 h 2424023"/>
                    <a:gd name="connsiteX0" fmla="*/ 888520 w 1725283"/>
                    <a:gd name="connsiteY0" fmla="*/ 77638 h 2493034"/>
                    <a:gd name="connsiteX1" fmla="*/ 612475 w 1725283"/>
                    <a:gd name="connsiteY1" fmla="*/ 457200 h 2493034"/>
                    <a:gd name="connsiteX2" fmla="*/ 0 w 1725283"/>
                    <a:gd name="connsiteY2" fmla="*/ 690113 h 2493034"/>
                    <a:gd name="connsiteX3" fmla="*/ 112143 w 1725283"/>
                    <a:gd name="connsiteY3" fmla="*/ 776377 h 2493034"/>
                    <a:gd name="connsiteX4" fmla="*/ 534837 w 1725283"/>
                    <a:gd name="connsiteY4" fmla="*/ 690113 h 2493034"/>
                    <a:gd name="connsiteX5" fmla="*/ 888520 w 1725283"/>
                    <a:gd name="connsiteY5" fmla="*/ 526211 h 2493034"/>
                    <a:gd name="connsiteX6" fmla="*/ 923025 w 1725283"/>
                    <a:gd name="connsiteY6" fmla="*/ 1121435 h 2493034"/>
                    <a:gd name="connsiteX7" fmla="*/ 500332 w 1725283"/>
                    <a:gd name="connsiteY7" fmla="*/ 2415396 h 2493034"/>
                    <a:gd name="connsiteX8" fmla="*/ 621101 w 1725283"/>
                    <a:gd name="connsiteY8" fmla="*/ 2424023 h 2493034"/>
                    <a:gd name="connsiteX9" fmla="*/ 1121434 w 1725283"/>
                    <a:gd name="connsiteY9" fmla="*/ 1492370 h 2493034"/>
                    <a:gd name="connsiteX10" fmla="*/ 1535501 w 1725283"/>
                    <a:gd name="connsiteY10" fmla="*/ 2493034 h 2493034"/>
                    <a:gd name="connsiteX11" fmla="*/ 1725283 w 1725283"/>
                    <a:gd name="connsiteY11" fmla="*/ 2493034 h 2493034"/>
                    <a:gd name="connsiteX12" fmla="*/ 1285336 w 1725283"/>
                    <a:gd name="connsiteY12" fmla="*/ 1026544 h 2493034"/>
                    <a:gd name="connsiteX13" fmla="*/ 1104181 w 1725283"/>
                    <a:gd name="connsiteY13" fmla="*/ 0 h 2493034"/>
                    <a:gd name="connsiteX14" fmla="*/ 888520 w 1725283"/>
                    <a:gd name="connsiteY14" fmla="*/ 77638 h 2493034"/>
                    <a:gd name="connsiteX0" fmla="*/ 974784 w 1725283"/>
                    <a:gd name="connsiteY0" fmla="*/ 0 h 2510286"/>
                    <a:gd name="connsiteX1" fmla="*/ 612475 w 1725283"/>
                    <a:gd name="connsiteY1" fmla="*/ 474452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534837 w 1725283"/>
                    <a:gd name="connsiteY4" fmla="*/ 707365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500332 w 1725283"/>
                    <a:gd name="connsiteY7" fmla="*/ 2432648 h 2510286"/>
                    <a:gd name="connsiteX8" fmla="*/ 621101 w 1725283"/>
                    <a:gd name="connsiteY8" fmla="*/ 2441275 h 2510286"/>
                    <a:gd name="connsiteX9" fmla="*/ 1121434 w 1725283"/>
                    <a:gd name="connsiteY9" fmla="*/ 150962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612475 w 1725283"/>
                    <a:gd name="connsiteY1" fmla="*/ 474452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500332 w 1725283"/>
                    <a:gd name="connsiteY7" fmla="*/ 2432648 h 2510286"/>
                    <a:gd name="connsiteX8" fmla="*/ 621101 w 1725283"/>
                    <a:gd name="connsiteY8" fmla="*/ 2441275 h 2510286"/>
                    <a:gd name="connsiteX9" fmla="*/ 1121434 w 1725283"/>
                    <a:gd name="connsiteY9" fmla="*/ 150962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500332 w 1725283"/>
                    <a:gd name="connsiteY7" fmla="*/ 2432648 h 2510286"/>
                    <a:gd name="connsiteX8" fmla="*/ 621101 w 1725283"/>
                    <a:gd name="connsiteY8" fmla="*/ 2441275 h 2510286"/>
                    <a:gd name="connsiteX9" fmla="*/ 1121434 w 1725283"/>
                    <a:gd name="connsiteY9" fmla="*/ 150962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500332 w 1725283"/>
                    <a:gd name="connsiteY7" fmla="*/ 2432648 h 2510286"/>
                    <a:gd name="connsiteX8" fmla="*/ 621101 w 1725283"/>
                    <a:gd name="connsiteY8" fmla="*/ 2441275 h 2510286"/>
                    <a:gd name="connsiteX9" fmla="*/ 1130061 w 1725283"/>
                    <a:gd name="connsiteY9" fmla="*/ 141473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500332 w 1725283"/>
                    <a:gd name="connsiteY7" fmla="*/ 2432648 h 2510286"/>
                    <a:gd name="connsiteX8" fmla="*/ 871267 w 1725283"/>
                    <a:gd name="connsiteY8" fmla="*/ 2475781 h 2510286"/>
                    <a:gd name="connsiteX9" fmla="*/ 1130061 w 1725283"/>
                    <a:gd name="connsiteY9" fmla="*/ 141473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71267 w 1725283"/>
                    <a:gd name="connsiteY8" fmla="*/ 2475781 h 2510286"/>
                    <a:gd name="connsiteX9" fmla="*/ 1130061 w 1725283"/>
                    <a:gd name="connsiteY9" fmla="*/ 141473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54015 w 1725283"/>
                    <a:gd name="connsiteY8" fmla="*/ 2406770 h 2510286"/>
                    <a:gd name="connsiteX9" fmla="*/ 1130061 w 1725283"/>
                    <a:gd name="connsiteY9" fmla="*/ 141473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54015 w 1725283"/>
                    <a:gd name="connsiteY8" fmla="*/ 2406770 h 2510286"/>
                    <a:gd name="connsiteX9" fmla="*/ 1130061 w 1725283"/>
                    <a:gd name="connsiteY9" fmla="*/ 1414732 h 2510286"/>
                    <a:gd name="connsiteX10" fmla="*/ 1362973 w 1725283"/>
                    <a:gd name="connsiteY10" fmla="*/ 2372263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54015 w 1725283"/>
                    <a:gd name="connsiteY8" fmla="*/ 2406770 h 2510286"/>
                    <a:gd name="connsiteX9" fmla="*/ 1130061 w 1725283"/>
                    <a:gd name="connsiteY9" fmla="*/ 1414732 h 2510286"/>
                    <a:gd name="connsiteX10" fmla="*/ 1362973 w 1725283"/>
                    <a:gd name="connsiteY10" fmla="*/ 2372263 h 2510286"/>
                    <a:gd name="connsiteX11" fmla="*/ 1725283 w 1725283"/>
                    <a:gd name="connsiteY11" fmla="*/ 2510286 h 2510286"/>
                    <a:gd name="connsiteX12" fmla="*/ 1509622 w 1725283"/>
                    <a:gd name="connsiteY12" fmla="*/ 2372263 h 2510286"/>
                    <a:gd name="connsiteX13" fmla="*/ 1285336 w 1725283"/>
                    <a:gd name="connsiteY13" fmla="*/ 1043796 h 2510286"/>
                    <a:gd name="connsiteX14" fmla="*/ 1104181 w 1725283"/>
                    <a:gd name="connsiteY14" fmla="*/ 17252 h 2510286"/>
                    <a:gd name="connsiteX15" fmla="*/ 974784 w 1725283"/>
                    <a:gd name="connsiteY15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54015 w 1725283"/>
                    <a:gd name="connsiteY8" fmla="*/ 2406770 h 2510286"/>
                    <a:gd name="connsiteX9" fmla="*/ 1130061 w 1725283"/>
                    <a:gd name="connsiteY9" fmla="*/ 1414732 h 2510286"/>
                    <a:gd name="connsiteX10" fmla="*/ 1362973 w 1725283"/>
                    <a:gd name="connsiteY10" fmla="*/ 2372263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722"/>
                    <a:gd name="connsiteY0" fmla="*/ 0 h 2613483"/>
                    <a:gd name="connsiteX1" fmla="*/ 543463 w 1725722"/>
                    <a:gd name="connsiteY1" fmla="*/ 543463 h 2613483"/>
                    <a:gd name="connsiteX2" fmla="*/ 0 w 1725722"/>
                    <a:gd name="connsiteY2" fmla="*/ 707365 h 2613483"/>
                    <a:gd name="connsiteX3" fmla="*/ 112143 w 1725722"/>
                    <a:gd name="connsiteY3" fmla="*/ 793629 h 2613483"/>
                    <a:gd name="connsiteX4" fmla="*/ 681486 w 1725722"/>
                    <a:gd name="connsiteY4" fmla="*/ 655606 h 2613483"/>
                    <a:gd name="connsiteX5" fmla="*/ 888520 w 1725722"/>
                    <a:gd name="connsiteY5" fmla="*/ 543463 h 2613483"/>
                    <a:gd name="connsiteX6" fmla="*/ 923025 w 1725722"/>
                    <a:gd name="connsiteY6" fmla="*/ 1138687 h 2613483"/>
                    <a:gd name="connsiteX7" fmla="*/ 690113 w 1725722"/>
                    <a:gd name="connsiteY7" fmla="*/ 2406768 h 2613483"/>
                    <a:gd name="connsiteX8" fmla="*/ 854015 w 1725722"/>
                    <a:gd name="connsiteY8" fmla="*/ 2406770 h 2613483"/>
                    <a:gd name="connsiteX9" fmla="*/ 1130061 w 1725722"/>
                    <a:gd name="connsiteY9" fmla="*/ 1414732 h 2613483"/>
                    <a:gd name="connsiteX10" fmla="*/ 1362973 w 1725722"/>
                    <a:gd name="connsiteY10" fmla="*/ 2372263 h 2613483"/>
                    <a:gd name="connsiteX11" fmla="*/ 1725283 w 1725722"/>
                    <a:gd name="connsiteY11" fmla="*/ 2510286 h 2613483"/>
                    <a:gd name="connsiteX12" fmla="*/ 1285336 w 1725722"/>
                    <a:gd name="connsiteY12" fmla="*/ 1043796 h 2613483"/>
                    <a:gd name="connsiteX13" fmla="*/ 1104181 w 1725722"/>
                    <a:gd name="connsiteY13" fmla="*/ 17252 h 2613483"/>
                    <a:gd name="connsiteX14" fmla="*/ 974784 w 1725722"/>
                    <a:gd name="connsiteY14" fmla="*/ 0 h 2613483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54015 w 1725283"/>
                    <a:gd name="connsiteY8" fmla="*/ 2406770 h 2510286"/>
                    <a:gd name="connsiteX9" fmla="*/ 1130061 w 1725283"/>
                    <a:gd name="connsiteY9" fmla="*/ 1414732 h 2510286"/>
                    <a:gd name="connsiteX10" fmla="*/ 1362973 w 1725283"/>
                    <a:gd name="connsiteY10" fmla="*/ 2372263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54015 w 1725283"/>
                    <a:gd name="connsiteY8" fmla="*/ 2406770 h 2510286"/>
                    <a:gd name="connsiteX9" fmla="*/ 1130061 w 1725283"/>
                    <a:gd name="connsiteY9" fmla="*/ 1414732 h 2510286"/>
                    <a:gd name="connsiteX10" fmla="*/ 1362973 w 1725283"/>
                    <a:gd name="connsiteY10" fmla="*/ 2372263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587260"/>
                    <a:gd name="connsiteY0" fmla="*/ 0 h 2406770"/>
                    <a:gd name="connsiteX1" fmla="*/ 543463 w 1587260"/>
                    <a:gd name="connsiteY1" fmla="*/ 543463 h 2406770"/>
                    <a:gd name="connsiteX2" fmla="*/ 0 w 1587260"/>
                    <a:gd name="connsiteY2" fmla="*/ 707365 h 2406770"/>
                    <a:gd name="connsiteX3" fmla="*/ 112143 w 1587260"/>
                    <a:gd name="connsiteY3" fmla="*/ 793629 h 2406770"/>
                    <a:gd name="connsiteX4" fmla="*/ 681486 w 1587260"/>
                    <a:gd name="connsiteY4" fmla="*/ 655606 h 2406770"/>
                    <a:gd name="connsiteX5" fmla="*/ 888520 w 1587260"/>
                    <a:gd name="connsiteY5" fmla="*/ 543463 h 2406770"/>
                    <a:gd name="connsiteX6" fmla="*/ 923025 w 1587260"/>
                    <a:gd name="connsiteY6" fmla="*/ 1138687 h 2406770"/>
                    <a:gd name="connsiteX7" fmla="*/ 690113 w 1587260"/>
                    <a:gd name="connsiteY7" fmla="*/ 2406768 h 2406770"/>
                    <a:gd name="connsiteX8" fmla="*/ 854015 w 1587260"/>
                    <a:gd name="connsiteY8" fmla="*/ 2406770 h 2406770"/>
                    <a:gd name="connsiteX9" fmla="*/ 1130061 w 1587260"/>
                    <a:gd name="connsiteY9" fmla="*/ 1414732 h 2406770"/>
                    <a:gd name="connsiteX10" fmla="*/ 1362973 w 1587260"/>
                    <a:gd name="connsiteY10" fmla="*/ 2372263 h 2406770"/>
                    <a:gd name="connsiteX11" fmla="*/ 1587260 w 1587260"/>
                    <a:gd name="connsiteY11" fmla="*/ 2398142 h 2406770"/>
                    <a:gd name="connsiteX12" fmla="*/ 1285336 w 1587260"/>
                    <a:gd name="connsiteY12" fmla="*/ 1043796 h 2406770"/>
                    <a:gd name="connsiteX13" fmla="*/ 1104181 w 1587260"/>
                    <a:gd name="connsiteY13" fmla="*/ 17252 h 2406770"/>
                    <a:gd name="connsiteX14" fmla="*/ 974784 w 1587260"/>
                    <a:gd name="connsiteY14" fmla="*/ 0 h 2406770"/>
                    <a:gd name="connsiteX0" fmla="*/ 974784 w 1587260"/>
                    <a:gd name="connsiteY0" fmla="*/ 0 h 2406770"/>
                    <a:gd name="connsiteX1" fmla="*/ 543463 w 1587260"/>
                    <a:gd name="connsiteY1" fmla="*/ 543463 h 2406770"/>
                    <a:gd name="connsiteX2" fmla="*/ 0 w 1587260"/>
                    <a:gd name="connsiteY2" fmla="*/ 707365 h 2406770"/>
                    <a:gd name="connsiteX3" fmla="*/ 112143 w 1587260"/>
                    <a:gd name="connsiteY3" fmla="*/ 793629 h 2406770"/>
                    <a:gd name="connsiteX4" fmla="*/ 681486 w 1587260"/>
                    <a:gd name="connsiteY4" fmla="*/ 655606 h 2406770"/>
                    <a:gd name="connsiteX5" fmla="*/ 888520 w 1587260"/>
                    <a:gd name="connsiteY5" fmla="*/ 543463 h 2406770"/>
                    <a:gd name="connsiteX6" fmla="*/ 923025 w 1587260"/>
                    <a:gd name="connsiteY6" fmla="*/ 1138687 h 2406770"/>
                    <a:gd name="connsiteX7" fmla="*/ 690113 w 1587260"/>
                    <a:gd name="connsiteY7" fmla="*/ 2406768 h 2406770"/>
                    <a:gd name="connsiteX8" fmla="*/ 854015 w 1587260"/>
                    <a:gd name="connsiteY8" fmla="*/ 2406770 h 2406770"/>
                    <a:gd name="connsiteX9" fmla="*/ 1130061 w 1587260"/>
                    <a:gd name="connsiteY9" fmla="*/ 1414732 h 2406770"/>
                    <a:gd name="connsiteX10" fmla="*/ 1362973 w 1587260"/>
                    <a:gd name="connsiteY10" fmla="*/ 2372263 h 2406770"/>
                    <a:gd name="connsiteX11" fmla="*/ 1587260 w 1587260"/>
                    <a:gd name="connsiteY11" fmla="*/ 2398142 h 2406770"/>
                    <a:gd name="connsiteX12" fmla="*/ 1285336 w 1587260"/>
                    <a:gd name="connsiteY12" fmla="*/ 1043796 h 2406770"/>
                    <a:gd name="connsiteX13" fmla="*/ 1104181 w 1587260"/>
                    <a:gd name="connsiteY13" fmla="*/ 17252 h 2406770"/>
                    <a:gd name="connsiteX14" fmla="*/ 974784 w 1587260"/>
                    <a:gd name="connsiteY14" fmla="*/ 0 h 2406770"/>
                    <a:gd name="connsiteX0" fmla="*/ 974784 w 1587260"/>
                    <a:gd name="connsiteY0" fmla="*/ 0 h 2406770"/>
                    <a:gd name="connsiteX1" fmla="*/ 543463 w 1587260"/>
                    <a:gd name="connsiteY1" fmla="*/ 543463 h 2406770"/>
                    <a:gd name="connsiteX2" fmla="*/ 0 w 1587260"/>
                    <a:gd name="connsiteY2" fmla="*/ 707365 h 2406770"/>
                    <a:gd name="connsiteX3" fmla="*/ 112143 w 1587260"/>
                    <a:gd name="connsiteY3" fmla="*/ 793629 h 2406770"/>
                    <a:gd name="connsiteX4" fmla="*/ 681486 w 1587260"/>
                    <a:gd name="connsiteY4" fmla="*/ 655606 h 2406770"/>
                    <a:gd name="connsiteX5" fmla="*/ 888520 w 1587260"/>
                    <a:gd name="connsiteY5" fmla="*/ 543463 h 2406770"/>
                    <a:gd name="connsiteX6" fmla="*/ 923025 w 1587260"/>
                    <a:gd name="connsiteY6" fmla="*/ 1138687 h 2406770"/>
                    <a:gd name="connsiteX7" fmla="*/ 690113 w 1587260"/>
                    <a:gd name="connsiteY7" fmla="*/ 2406768 h 2406770"/>
                    <a:gd name="connsiteX8" fmla="*/ 854015 w 1587260"/>
                    <a:gd name="connsiteY8" fmla="*/ 2406770 h 2406770"/>
                    <a:gd name="connsiteX9" fmla="*/ 1130061 w 1587260"/>
                    <a:gd name="connsiteY9" fmla="*/ 1414732 h 2406770"/>
                    <a:gd name="connsiteX10" fmla="*/ 1362973 w 1587260"/>
                    <a:gd name="connsiteY10" fmla="*/ 2372263 h 2406770"/>
                    <a:gd name="connsiteX11" fmla="*/ 1587260 w 1587260"/>
                    <a:gd name="connsiteY11" fmla="*/ 2398142 h 2406770"/>
                    <a:gd name="connsiteX12" fmla="*/ 1285336 w 1587260"/>
                    <a:gd name="connsiteY12" fmla="*/ 1043796 h 2406770"/>
                    <a:gd name="connsiteX13" fmla="*/ 1104181 w 1587260"/>
                    <a:gd name="connsiteY13" fmla="*/ 17252 h 2406770"/>
                    <a:gd name="connsiteX14" fmla="*/ 974784 w 1587260"/>
                    <a:gd name="connsiteY14" fmla="*/ 0 h 2406770"/>
                    <a:gd name="connsiteX0" fmla="*/ 974784 w 1552754"/>
                    <a:gd name="connsiteY0" fmla="*/ 0 h 2406770"/>
                    <a:gd name="connsiteX1" fmla="*/ 543463 w 1552754"/>
                    <a:gd name="connsiteY1" fmla="*/ 543463 h 2406770"/>
                    <a:gd name="connsiteX2" fmla="*/ 0 w 1552754"/>
                    <a:gd name="connsiteY2" fmla="*/ 707365 h 2406770"/>
                    <a:gd name="connsiteX3" fmla="*/ 112143 w 1552754"/>
                    <a:gd name="connsiteY3" fmla="*/ 793629 h 2406770"/>
                    <a:gd name="connsiteX4" fmla="*/ 681486 w 1552754"/>
                    <a:gd name="connsiteY4" fmla="*/ 655606 h 2406770"/>
                    <a:gd name="connsiteX5" fmla="*/ 888520 w 1552754"/>
                    <a:gd name="connsiteY5" fmla="*/ 543463 h 2406770"/>
                    <a:gd name="connsiteX6" fmla="*/ 923025 w 1552754"/>
                    <a:gd name="connsiteY6" fmla="*/ 1138687 h 2406770"/>
                    <a:gd name="connsiteX7" fmla="*/ 690113 w 1552754"/>
                    <a:gd name="connsiteY7" fmla="*/ 2406768 h 2406770"/>
                    <a:gd name="connsiteX8" fmla="*/ 854015 w 1552754"/>
                    <a:gd name="connsiteY8" fmla="*/ 2406770 h 2406770"/>
                    <a:gd name="connsiteX9" fmla="*/ 1130061 w 1552754"/>
                    <a:gd name="connsiteY9" fmla="*/ 1414732 h 2406770"/>
                    <a:gd name="connsiteX10" fmla="*/ 1362973 w 1552754"/>
                    <a:gd name="connsiteY10" fmla="*/ 2372263 h 2406770"/>
                    <a:gd name="connsiteX11" fmla="*/ 1552754 w 1552754"/>
                    <a:gd name="connsiteY11" fmla="*/ 2380889 h 2406770"/>
                    <a:gd name="connsiteX12" fmla="*/ 1285336 w 1552754"/>
                    <a:gd name="connsiteY12" fmla="*/ 1043796 h 2406770"/>
                    <a:gd name="connsiteX13" fmla="*/ 1104181 w 1552754"/>
                    <a:gd name="connsiteY13" fmla="*/ 17252 h 2406770"/>
                    <a:gd name="connsiteX14" fmla="*/ 974784 w 1552754"/>
                    <a:gd name="connsiteY14" fmla="*/ 0 h 2406770"/>
                    <a:gd name="connsiteX0" fmla="*/ 974784 w 1552754"/>
                    <a:gd name="connsiteY0" fmla="*/ 0 h 2406770"/>
                    <a:gd name="connsiteX1" fmla="*/ 543463 w 1552754"/>
                    <a:gd name="connsiteY1" fmla="*/ 543463 h 2406770"/>
                    <a:gd name="connsiteX2" fmla="*/ 0 w 1552754"/>
                    <a:gd name="connsiteY2" fmla="*/ 707365 h 2406770"/>
                    <a:gd name="connsiteX3" fmla="*/ 112143 w 1552754"/>
                    <a:gd name="connsiteY3" fmla="*/ 793629 h 2406770"/>
                    <a:gd name="connsiteX4" fmla="*/ 681486 w 1552754"/>
                    <a:gd name="connsiteY4" fmla="*/ 655606 h 2406770"/>
                    <a:gd name="connsiteX5" fmla="*/ 888520 w 1552754"/>
                    <a:gd name="connsiteY5" fmla="*/ 543463 h 2406770"/>
                    <a:gd name="connsiteX6" fmla="*/ 923025 w 1552754"/>
                    <a:gd name="connsiteY6" fmla="*/ 1138687 h 2406770"/>
                    <a:gd name="connsiteX7" fmla="*/ 690113 w 1552754"/>
                    <a:gd name="connsiteY7" fmla="*/ 2406768 h 2406770"/>
                    <a:gd name="connsiteX8" fmla="*/ 854015 w 1552754"/>
                    <a:gd name="connsiteY8" fmla="*/ 2406770 h 2406770"/>
                    <a:gd name="connsiteX9" fmla="*/ 1130061 w 1552754"/>
                    <a:gd name="connsiteY9" fmla="*/ 1414732 h 2406770"/>
                    <a:gd name="connsiteX10" fmla="*/ 1362973 w 1552754"/>
                    <a:gd name="connsiteY10" fmla="*/ 2372263 h 2406770"/>
                    <a:gd name="connsiteX11" fmla="*/ 1552754 w 1552754"/>
                    <a:gd name="connsiteY11" fmla="*/ 2380889 h 2406770"/>
                    <a:gd name="connsiteX12" fmla="*/ 1104181 w 1552754"/>
                    <a:gd name="connsiteY12" fmla="*/ 17252 h 2406770"/>
                    <a:gd name="connsiteX13" fmla="*/ 974784 w 1552754"/>
                    <a:gd name="connsiteY13" fmla="*/ 0 h 2406770"/>
                    <a:gd name="connsiteX0" fmla="*/ 974784 w 1552754"/>
                    <a:gd name="connsiteY0" fmla="*/ 0 h 2406770"/>
                    <a:gd name="connsiteX1" fmla="*/ 543463 w 1552754"/>
                    <a:gd name="connsiteY1" fmla="*/ 543463 h 2406770"/>
                    <a:gd name="connsiteX2" fmla="*/ 0 w 1552754"/>
                    <a:gd name="connsiteY2" fmla="*/ 707365 h 2406770"/>
                    <a:gd name="connsiteX3" fmla="*/ 112143 w 1552754"/>
                    <a:gd name="connsiteY3" fmla="*/ 793629 h 2406770"/>
                    <a:gd name="connsiteX4" fmla="*/ 681486 w 1552754"/>
                    <a:gd name="connsiteY4" fmla="*/ 655606 h 2406770"/>
                    <a:gd name="connsiteX5" fmla="*/ 888520 w 1552754"/>
                    <a:gd name="connsiteY5" fmla="*/ 543463 h 2406770"/>
                    <a:gd name="connsiteX6" fmla="*/ 923025 w 1552754"/>
                    <a:gd name="connsiteY6" fmla="*/ 1138687 h 2406770"/>
                    <a:gd name="connsiteX7" fmla="*/ 690113 w 1552754"/>
                    <a:gd name="connsiteY7" fmla="*/ 2406768 h 2406770"/>
                    <a:gd name="connsiteX8" fmla="*/ 854015 w 1552754"/>
                    <a:gd name="connsiteY8" fmla="*/ 2406770 h 2406770"/>
                    <a:gd name="connsiteX9" fmla="*/ 1130061 w 1552754"/>
                    <a:gd name="connsiteY9" fmla="*/ 1414732 h 2406770"/>
                    <a:gd name="connsiteX10" fmla="*/ 1362973 w 1552754"/>
                    <a:gd name="connsiteY10" fmla="*/ 2372263 h 2406770"/>
                    <a:gd name="connsiteX11" fmla="*/ 1552754 w 1552754"/>
                    <a:gd name="connsiteY11" fmla="*/ 2380889 h 2406770"/>
                    <a:gd name="connsiteX12" fmla="*/ 1104181 w 1552754"/>
                    <a:gd name="connsiteY12" fmla="*/ 17252 h 2406770"/>
                    <a:gd name="connsiteX13" fmla="*/ 974784 w 1552754"/>
                    <a:gd name="connsiteY13" fmla="*/ 0 h 2406770"/>
                    <a:gd name="connsiteX0" fmla="*/ 974784 w 1552754"/>
                    <a:gd name="connsiteY0" fmla="*/ 51759 h 2458529"/>
                    <a:gd name="connsiteX1" fmla="*/ 543463 w 1552754"/>
                    <a:gd name="connsiteY1" fmla="*/ 595222 h 2458529"/>
                    <a:gd name="connsiteX2" fmla="*/ 0 w 1552754"/>
                    <a:gd name="connsiteY2" fmla="*/ 759124 h 2458529"/>
                    <a:gd name="connsiteX3" fmla="*/ 112143 w 1552754"/>
                    <a:gd name="connsiteY3" fmla="*/ 845388 h 2458529"/>
                    <a:gd name="connsiteX4" fmla="*/ 681486 w 1552754"/>
                    <a:gd name="connsiteY4" fmla="*/ 707365 h 2458529"/>
                    <a:gd name="connsiteX5" fmla="*/ 888520 w 1552754"/>
                    <a:gd name="connsiteY5" fmla="*/ 595222 h 2458529"/>
                    <a:gd name="connsiteX6" fmla="*/ 923025 w 1552754"/>
                    <a:gd name="connsiteY6" fmla="*/ 1190446 h 2458529"/>
                    <a:gd name="connsiteX7" fmla="*/ 690113 w 1552754"/>
                    <a:gd name="connsiteY7" fmla="*/ 2458527 h 2458529"/>
                    <a:gd name="connsiteX8" fmla="*/ 854015 w 1552754"/>
                    <a:gd name="connsiteY8" fmla="*/ 2458529 h 2458529"/>
                    <a:gd name="connsiteX9" fmla="*/ 1130061 w 1552754"/>
                    <a:gd name="connsiteY9" fmla="*/ 1466491 h 2458529"/>
                    <a:gd name="connsiteX10" fmla="*/ 1362973 w 1552754"/>
                    <a:gd name="connsiteY10" fmla="*/ 2424022 h 2458529"/>
                    <a:gd name="connsiteX11" fmla="*/ 1552754 w 1552754"/>
                    <a:gd name="connsiteY11" fmla="*/ 2432648 h 2458529"/>
                    <a:gd name="connsiteX12" fmla="*/ 1052422 w 1552754"/>
                    <a:gd name="connsiteY12" fmla="*/ 0 h 2458529"/>
                    <a:gd name="connsiteX13" fmla="*/ 974784 w 1552754"/>
                    <a:gd name="connsiteY13" fmla="*/ 51759 h 2458529"/>
                    <a:gd name="connsiteX0" fmla="*/ 974784 w 1552754"/>
                    <a:gd name="connsiteY0" fmla="*/ 8627 h 2415397"/>
                    <a:gd name="connsiteX1" fmla="*/ 543463 w 1552754"/>
                    <a:gd name="connsiteY1" fmla="*/ 552090 h 2415397"/>
                    <a:gd name="connsiteX2" fmla="*/ 0 w 1552754"/>
                    <a:gd name="connsiteY2" fmla="*/ 715992 h 2415397"/>
                    <a:gd name="connsiteX3" fmla="*/ 112143 w 1552754"/>
                    <a:gd name="connsiteY3" fmla="*/ 802256 h 2415397"/>
                    <a:gd name="connsiteX4" fmla="*/ 681486 w 1552754"/>
                    <a:gd name="connsiteY4" fmla="*/ 664233 h 2415397"/>
                    <a:gd name="connsiteX5" fmla="*/ 888520 w 1552754"/>
                    <a:gd name="connsiteY5" fmla="*/ 552090 h 2415397"/>
                    <a:gd name="connsiteX6" fmla="*/ 923025 w 1552754"/>
                    <a:gd name="connsiteY6" fmla="*/ 1147314 h 2415397"/>
                    <a:gd name="connsiteX7" fmla="*/ 690113 w 1552754"/>
                    <a:gd name="connsiteY7" fmla="*/ 2415395 h 2415397"/>
                    <a:gd name="connsiteX8" fmla="*/ 854015 w 1552754"/>
                    <a:gd name="connsiteY8" fmla="*/ 2415397 h 2415397"/>
                    <a:gd name="connsiteX9" fmla="*/ 1130061 w 1552754"/>
                    <a:gd name="connsiteY9" fmla="*/ 1423359 h 2415397"/>
                    <a:gd name="connsiteX10" fmla="*/ 1362973 w 1552754"/>
                    <a:gd name="connsiteY10" fmla="*/ 2380890 h 2415397"/>
                    <a:gd name="connsiteX11" fmla="*/ 1552754 w 1552754"/>
                    <a:gd name="connsiteY11" fmla="*/ 2389516 h 2415397"/>
                    <a:gd name="connsiteX12" fmla="*/ 1130060 w 1552754"/>
                    <a:gd name="connsiteY12" fmla="*/ 0 h 2415397"/>
                    <a:gd name="connsiteX13" fmla="*/ 974784 w 1552754"/>
                    <a:gd name="connsiteY13" fmla="*/ 8627 h 2415397"/>
                    <a:gd name="connsiteX0" fmla="*/ 974784 w 1552754"/>
                    <a:gd name="connsiteY0" fmla="*/ 8627 h 2415397"/>
                    <a:gd name="connsiteX1" fmla="*/ 543463 w 1552754"/>
                    <a:gd name="connsiteY1" fmla="*/ 552090 h 2415397"/>
                    <a:gd name="connsiteX2" fmla="*/ 0 w 1552754"/>
                    <a:gd name="connsiteY2" fmla="*/ 715992 h 2415397"/>
                    <a:gd name="connsiteX3" fmla="*/ 112143 w 1552754"/>
                    <a:gd name="connsiteY3" fmla="*/ 802256 h 2415397"/>
                    <a:gd name="connsiteX4" fmla="*/ 681486 w 1552754"/>
                    <a:gd name="connsiteY4" fmla="*/ 664233 h 2415397"/>
                    <a:gd name="connsiteX5" fmla="*/ 888520 w 1552754"/>
                    <a:gd name="connsiteY5" fmla="*/ 552090 h 2415397"/>
                    <a:gd name="connsiteX6" fmla="*/ 923025 w 1552754"/>
                    <a:gd name="connsiteY6" fmla="*/ 1147314 h 2415397"/>
                    <a:gd name="connsiteX7" fmla="*/ 690113 w 1552754"/>
                    <a:gd name="connsiteY7" fmla="*/ 2415395 h 2415397"/>
                    <a:gd name="connsiteX8" fmla="*/ 854015 w 1552754"/>
                    <a:gd name="connsiteY8" fmla="*/ 2415397 h 2415397"/>
                    <a:gd name="connsiteX9" fmla="*/ 1130061 w 1552754"/>
                    <a:gd name="connsiteY9" fmla="*/ 1423359 h 2415397"/>
                    <a:gd name="connsiteX10" fmla="*/ 1362973 w 1552754"/>
                    <a:gd name="connsiteY10" fmla="*/ 2380890 h 2415397"/>
                    <a:gd name="connsiteX11" fmla="*/ 1552754 w 1552754"/>
                    <a:gd name="connsiteY11" fmla="*/ 2389516 h 2415397"/>
                    <a:gd name="connsiteX12" fmla="*/ 1112807 w 1552754"/>
                    <a:gd name="connsiteY12" fmla="*/ 0 h 2415397"/>
                    <a:gd name="connsiteX13" fmla="*/ 974784 w 1552754"/>
                    <a:gd name="connsiteY13" fmla="*/ 8627 h 2415397"/>
                    <a:gd name="connsiteX0" fmla="*/ 974784 w 1552754"/>
                    <a:gd name="connsiteY0" fmla="*/ 8627 h 2432648"/>
                    <a:gd name="connsiteX1" fmla="*/ 543463 w 1552754"/>
                    <a:gd name="connsiteY1" fmla="*/ 552090 h 2432648"/>
                    <a:gd name="connsiteX2" fmla="*/ 0 w 1552754"/>
                    <a:gd name="connsiteY2" fmla="*/ 715992 h 2432648"/>
                    <a:gd name="connsiteX3" fmla="*/ 112143 w 1552754"/>
                    <a:gd name="connsiteY3" fmla="*/ 802256 h 2432648"/>
                    <a:gd name="connsiteX4" fmla="*/ 681486 w 1552754"/>
                    <a:gd name="connsiteY4" fmla="*/ 664233 h 2432648"/>
                    <a:gd name="connsiteX5" fmla="*/ 888520 w 1552754"/>
                    <a:gd name="connsiteY5" fmla="*/ 552090 h 2432648"/>
                    <a:gd name="connsiteX6" fmla="*/ 923025 w 1552754"/>
                    <a:gd name="connsiteY6" fmla="*/ 1147314 h 2432648"/>
                    <a:gd name="connsiteX7" fmla="*/ 690113 w 1552754"/>
                    <a:gd name="connsiteY7" fmla="*/ 2415395 h 2432648"/>
                    <a:gd name="connsiteX8" fmla="*/ 854015 w 1552754"/>
                    <a:gd name="connsiteY8" fmla="*/ 2415397 h 2432648"/>
                    <a:gd name="connsiteX9" fmla="*/ 1130061 w 1552754"/>
                    <a:gd name="connsiteY9" fmla="*/ 1423359 h 2432648"/>
                    <a:gd name="connsiteX10" fmla="*/ 1345720 w 1552754"/>
                    <a:gd name="connsiteY10" fmla="*/ 2432648 h 2432648"/>
                    <a:gd name="connsiteX11" fmla="*/ 1552754 w 1552754"/>
                    <a:gd name="connsiteY11" fmla="*/ 2389516 h 2432648"/>
                    <a:gd name="connsiteX12" fmla="*/ 1112807 w 1552754"/>
                    <a:gd name="connsiteY12" fmla="*/ 0 h 2432648"/>
                    <a:gd name="connsiteX13" fmla="*/ 974784 w 1552754"/>
                    <a:gd name="connsiteY13" fmla="*/ 8627 h 2432648"/>
                    <a:gd name="connsiteX0" fmla="*/ 974784 w 1483743"/>
                    <a:gd name="connsiteY0" fmla="*/ 8627 h 2432648"/>
                    <a:gd name="connsiteX1" fmla="*/ 543463 w 1483743"/>
                    <a:gd name="connsiteY1" fmla="*/ 552090 h 2432648"/>
                    <a:gd name="connsiteX2" fmla="*/ 0 w 1483743"/>
                    <a:gd name="connsiteY2" fmla="*/ 715992 h 2432648"/>
                    <a:gd name="connsiteX3" fmla="*/ 112143 w 1483743"/>
                    <a:gd name="connsiteY3" fmla="*/ 802256 h 2432648"/>
                    <a:gd name="connsiteX4" fmla="*/ 681486 w 1483743"/>
                    <a:gd name="connsiteY4" fmla="*/ 664233 h 2432648"/>
                    <a:gd name="connsiteX5" fmla="*/ 888520 w 1483743"/>
                    <a:gd name="connsiteY5" fmla="*/ 552090 h 2432648"/>
                    <a:gd name="connsiteX6" fmla="*/ 923025 w 1483743"/>
                    <a:gd name="connsiteY6" fmla="*/ 1147314 h 2432648"/>
                    <a:gd name="connsiteX7" fmla="*/ 690113 w 1483743"/>
                    <a:gd name="connsiteY7" fmla="*/ 2415395 h 2432648"/>
                    <a:gd name="connsiteX8" fmla="*/ 854015 w 1483743"/>
                    <a:gd name="connsiteY8" fmla="*/ 2415397 h 2432648"/>
                    <a:gd name="connsiteX9" fmla="*/ 1130061 w 1483743"/>
                    <a:gd name="connsiteY9" fmla="*/ 1423359 h 2432648"/>
                    <a:gd name="connsiteX10" fmla="*/ 1345720 w 1483743"/>
                    <a:gd name="connsiteY10" fmla="*/ 2432648 h 2432648"/>
                    <a:gd name="connsiteX11" fmla="*/ 1483743 w 1483743"/>
                    <a:gd name="connsiteY11" fmla="*/ 2424022 h 2432648"/>
                    <a:gd name="connsiteX12" fmla="*/ 1112807 w 1483743"/>
                    <a:gd name="connsiteY12" fmla="*/ 0 h 2432648"/>
                    <a:gd name="connsiteX13" fmla="*/ 974784 w 1483743"/>
                    <a:gd name="connsiteY13" fmla="*/ 8627 h 2432648"/>
                    <a:gd name="connsiteX0" fmla="*/ 974784 w 1483743"/>
                    <a:gd name="connsiteY0" fmla="*/ 0 h 2424021"/>
                    <a:gd name="connsiteX1" fmla="*/ 543463 w 1483743"/>
                    <a:gd name="connsiteY1" fmla="*/ 543463 h 2424021"/>
                    <a:gd name="connsiteX2" fmla="*/ 0 w 1483743"/>
                    <a:gd name="connsiteY2" fmla="*/ 707365 h 2424021"/>
                    <a:gd name="connsiteX3" fmla="*/ 112143 w 1483743"/>
                    <a:gd name="connsiteY3" fmla="*/ 793629 h 2424021"/>
                    <a:gd name="connsiteX4" fmla="*/ 681486 w 1483743"/>
                    <a:gd name="connsiteY4" fmla="*/ 655606 h 2424021"/>
                    <a:gd name="connsiteX5" fmla="*/ 888520 w 1483743"/>
                    <a:gd name="connsiteY5" fmla="*/ 543463 h 2424021"/>
                    <a:gd name="connsiteX6" fmla="*/ 923025 w 1483743"/>
                    <a:gd name="connsiteY6" fmla="*/ 1138687 h 2424021"/>
                    <a:gd name="connsiteX7" fmla="*/ 690113 w 1483743"/>
                    <a:gd name="connsiteY7" fmla="*/ 2406768 h 2424021"/>
                    <a:gd name="connsiteX8" fmla="*/ 854015 w 1483743"/>
                    <a:gd name="connsiteY8" fmla="*/ 2406770 h 2424021"/>
                    <a:gd name="connsiteX9" fmla="*/ 1130061 w 1483743"/>
                    <a:gd name="connsiteY9" fmla="*/ 1414732 h 2424021"/>
                    <a:gd name="connsiteX10" fmla="*/ 1345720 w 1483743"/>
                    <a:gd name="connsiteY10" fmla="*/ 2424021 h 2424021"/>
                    <a:gd name="connsiteX11" fmla="*/ 1483743 w 1483743"/>
                    <a:gd name="connsiteY11" fmla="*/ 2415395 h 2424021"/>
                    <a:gd name="connsiteX12" fmla="*/ 1086928 w 1483743"/>
                    <a:gd name="connsiteY12" fmla="*/ 51758 h 2424021"/>
                    <a:gd name="connsiteX13" fmla="*/ 974784 w 1483743"/>
                    <a:gd name="connsiteY13" fmla="*/ 0 h 2424021"/>
                    <a:gd name="connsiteX0" fmla="*/ 974784 w 1483743"/>
                    <a:gd name="connsiteY0" fmla="*/ 0 h 2380889"/>
                    <a:gd name="connsiteX1" fmla="*/ 543463 w 1483743"/>
                    <a:gd name="connsiteY1" fmla="*/ 500331 h 2380889"/>
                    <a:gd name="connsiteX2" fmla="*/ 0 w 1483743"/>
                    <a:gd name="connsiteY2" fmla="*/ 664233 h 2380889"/>
                    <a:gd name="connsiteX3" fmla="*/ 112143 w 1483743"/>
                    <a:gd name="connsiteY3" fmla="*/ 750497 h 2380889"/>
                    <a:gd name="connsiteX4" fmla="*/ 681486 w 1483743"/>
                    <a:gd name="connsiteY4" fmla="*/ 612474 h 2380889"/>
                    <a:gd name="connsiteX5" fmla="*/ 888520 w 1483743"/>
                    <a:gd name="connsiteY5" fmla="*/ 500331 h 2380889"/>
                    <a:gd name="connsiteX6" fmla="*/ 923025 w 1483743"/>
                    <a:gd name="connsiteY6" fmla="*/ 1095555 h 2380889"/>
                    <a:gd name="connsiteX7" fmla="*/ 690113 w 1483743"/>
                    <a:gd name="connsiteY7" fmla="*/ 2363636 h 2380889"/>
                    <a:gd name="connsiteX8" fmla="*/ 854015 w 1483743"/>
                    <a:gd name="connsiteY8" fmla="*/ 2363638 h 2380889"/>
                    <a:gd name="connsiteX9" fmla="*/ 1130061 w 1483743"/>
                    <a:gd name="connsiteY9" fmla="*/ 1371600 h 2380889"/>
                    <a:gd name="connsiteX10" fmla="*/ 1345720 w 1483743"/>
                    <a:gd name="connsiteY10" fmla="*/ 2380889 h 2380889"/>
                    <a:gd name="connsiteX11" fmla="*/ 1483743 w 1483743"/>
                    <a:gd name="connsiteY11" fmla="*/ 2372263 h 2380889"/>
                    <a:gd name="connsiteX12" fmla="*/ 1086928 w 1483743"/>
                    <a:gd name="connsiteY12" fmla="*/ 8626 h 2380889"/>
                    <a:gd name="connsiteX13" fmla="*/ 974784 w 1483743"/>
                    <a:gd name="connsiteY13" fmla="*/ 0 h 2380889"/>
                    <a:gd name="connsiteX0" fmla="*/ 974784 w 1483743"/>
                    <a:gd name="connsiteY0" fmla="*/ 0 h 2380889"/>
                    <a:gd name="connsiteX1" fmla="*/ 655606 w 1483743"/>
                    <a:gd name="connsiteY1" fmla="*/ 474452 h 2380889"/>
                    <a:gd name="connsiteX2" fmla="*/ 0 w 1483743"/>
                    <a:gd name="connsiteY2" fmla="*/ 664233 h 2380889"/>
                    <a:gd name="connsiteX3" fmla="*/ 112143 w 1483743"/>
                    <a:gd name="connsiteY3" fmla="*/ 750497 h 2380889"/>
                    <a:gd name="connsiteX4" fmla="*/ 681486 w 1483743"/>
                    <a:gd name="connsiteY4" fmla="*/ 612474 h 2380889"/>
                    <a:gd name="connsiteX5" fmla="*/ 888520 w 1483743"/>
                    <a:gd name="connsiteY5" fmla="*/ 500331 h 2380889"/>
                    <a:gd name="connsiteX6" fmla="*/ 923025 w 1483743"/>
                    <a:gd name="connsiteY6" fmla="*/ 1095555 h 2380889"/>
                    <a:gd name="connsiteX7" fmla="*/ 690113 w 1483743"/>
                    <a:gd name="connsiteY7" fmla="*/ 2363636 h 2380889"/>
                    <a:gd name="connsiteX8" fmla="*/ 854015 w 1483743"/>
                    <a:gd name="connsiteY8" fmla="*/ 2363638 h 2380889"/>
                    <a:gd name="connsiteX9" fmla="*/ 1130061 w 1483743"/>
                    <a:gd name="connsiteY9" fmla="*/ 1371600 h 2380889"/>
                    <a:gd name="connsiteX10" fmla="*/ 1345720 w 1483743"/>
                    <a:gd name="connsiteY10" fmla="*/ 2380889 h 2380889"/>
                    <a:gd name="connsiteX11" fmla="*/ 1483743 w 1483743"/>
                    <a:gd name="connsiteY11" fmla="*/ 2372263 h 2380889"/>
                    <a:gd name="connsiteX12" fmla="*/ 1086928 w 1483743"/>
                    <a:gd name="connsiteY12" fmla="*/ 8626 h 2380889"/>
                    <a:gd name="connsiteX13" fmla="*/ 974784 w 1483743"/>
                    <a:gd name="connsiteY13" fmla="*/ 0 h 2380889"/>
                    <a:gd name="connsiteX0" fmla="*/ 974784 w 1483743"/>
                    <a:gd name="connsiteY0" fmla="*/ 0 h 2380889"/>
                    <a:gd name="connsiteX1" fmla="*/ 655606 w 1483743"/>
                    <a:gd name="connsiteY1" fmla="*/ 474452 h 2380889"/>
                    <a:gd name="connsiteX2" fmla="*/ 77638 w 1483743"/>
                    <a:gd name="connsiteY2" fmla="*/ 638354 h 2380889"/>
                    <a:gd name="connsiteX3" fmla="*/ 0 w 1483743"/>
                    <a:gd name="connsiteY3" fmla="*/ 664233 h 2380889"/>
                    <a:gd name="connsiteX4" fmla="*/ 112143 w 1483743"/>
                    <a:gd name="connsiteY4" fmla="*/ 750497 h 2380889"/>
                    <a:gd name="connsiteX5" fmla="*/ 681486 w 1483743"/>
                    <a:gd name="connsiteY5" fmla="*/ 612474 h 2380889"/>
                    <a:gd name="connsiteX6" fmla="*/ 888520 w 1483743"/>
                    <a:gd name="connsiteY6" fmla="*/ 500331 h 2380889"/>
                    <a:gd name="connsiteX7" fmla="*/ 923025 w 1483743"/>
                    <a:gd name="connsiteY7" fmla="*/ 1095555 h 2380889"/>
                    <a:gd name="connsiteX8" fmla="*/ 690113 w 1483743"/>
                    <a:gd name="connsiteY8" fmla="*/ 2363636 h 2380889"/>
                    <a:gd name="connsiteX9" fmla="*/ 854015 w 1483743"/>
                    <a:gd name="connsiteY9" fmla="*/ 2363638 h 2380889"/>
                    <a:gd name="connsiteX10" fmla="*/ 1130061 w 1483743"/>
                    <a:gd name="connsiteY10" fmla="*/ 1371600 h 2380889"/>
                    <a:gd name="connsiteX11" fmla="*/ 1345720 w 1483743"/>
                    <a:gd name="connsiteY11" fmla="*/ 2380889 h 2380889"/>
                    <a:gd name="connsiteX12" fmla="*/ 1483743 w 1483743"/>
                    <a:gd name="connsiteY12" fmla="*/ 2372263 h 2380889"/>
                    <a:gd name="connsiteX13" fmla="*/ 1086928 w 1483743"/>
                    <a:gd name="connsiteY13" fmla="*/ 8626 h 2380889"/>
                    <a:gd name="connsiteX14" fmla="*/ 974784 w 1483743"/>
                    <a:gd name="connsiteY14" fmla="*/ 0 h 2380889"/>
                    <a:gd name="connsiteX0" fmla="*/ 974784 w 1483743"/>
                    <a:gd name="connsiteY0" fmla="*/ 0 h 2380889"/>
                    <a:gd name="connsiteX1" fmla="*/ 655606 w 1483743"/>
                    <a:gd name="connsiteY1" fmla="*/ 474452 h 2380889"/>
                    <a:gd name="connsiteX2" fmla="*/ 77638 w 1483743"/>
                    <a:gd name="connsiteY2" fmla="*/ 638354 h 2380889"/>
                    <a:gd name="connsiteX3" fmla="*/ 0 w 1483743"/>
                    <a:gd name="connsiteY3" fmla="*/ 664233 h 2380889"/>
                    <a:gd name="connsiteX4" fmla="*/ 112143 w 1483743"/>
                    <a:gd name="connsiteY4" fmla="*/ 750497 h 2380889"/>
                    <a:gd name="connsiteX5" fmla="*/ 681486 w 1483743"/>
                    <a:gd name="connsiteY5" fmla="*/ 612474 h 2380889"/>
                    <a:gd name="connsiteX6" fmla="*/ 888520 w 1483743"/>
                    <a:gd name="connsiteY6" fmla="*/ 500331 h 2380889"/>
                    <a:gd name="connsiteX7" fmla="*/ 923025 w 1483743"/>
                    <a:gd name="connsiteY7" fmla="*/ 1095555 h 2380889"/>
                    <a:gd name="connsiteX8" fmla="*/ 690113 w 1483743"/>
                    <a:gd name="connsiteY8" fmla="*/ 2363636 h 2380889"/>
                    <a:gd name="connsiteX9" fmla="*/ 854015 w 1483743"/>
                    <a:gd name="connsiteY9" fmla="*/ 2363638 h 2380889"/>
                    <a:gd name="connsiteX10" fmla="*/ 1130061 w 1483743"/>
                    <a:gd name="connsiteY10" fmla="*/ 1371600 h 2380889"/>
                    <a:gd name="connsiteX11" fmla="*/ 1345720 w 1483743"/>
                    <a:gd name="connsiteY11" fmla="*/ 2380889 h 2380889"/>
                    <a:gd name="connsiteX12" fmla="*/ 1483743 w 1483743"/>
                    <a:gd name="connsiteY12" fmla="*/ 2372263 h 2380889"/>
                    <a:gd name="connsiteX13" fmla="*/ 1086928 w 1483743"/>
                    <a:gd name="connsiteY13" fmla="*/ 8626 h 2380889"/>
                    <a:gd name="connsiteX14" fmla="*/ 974784 w 1483743"/>
                    <a:gd name="connsiteY14" fmla="*/ 0 h 2380889"/>
                    <a:gd name="connsiteX0" fmla="*/ 974784 w 1483743"/>
                    <a:gd name="connsiteY0" fmla="*/ 0 h 2380889"/>
                    <a:gd name="connsiteX1" fmla="*/ 577968 w 1483743"/>
                    <a:gd name="connsiteY1" fmla="*/ 431320 h 2380889"/>
                    <a:gd name="connsiteX2" fmla="*/ 77638 w 1483743"/>
                    <a:gd name="connsiteY2" fmla="*/ 638354 h 2380889"/>
                    <a:gd name="connsiteX3" fmla="*/ 0 w 1483743"/>
                    <a:gd name="connsiteY3" fmla="*/ 664233 h 2380889"/>
                    <a:gd name="connsiteX4" fmla="*/ 112143 w 1483743"/>
                    <a:gd name="connsiteY4" fmla="*/ 750497 h 2380889"/>
                    <a:gd name="connsiteX5" fmla="*/ 681486 w 1483743"/>
                    <a:gd name="connsiteY5" fmla="*/ 612474 h 2380889"/>
                    <a:gd name="connsiteX6" fmla="*/ 888520 w 1483743"/>
                    <a:gd name="connsiteY6" fmla="*/ 500331 h 2380889"/>
                    <a:gd name="connsiteX7" fmla="*/ 923025 w 1483743"/>
                    <a:gd name="connsiteY7" fmla="*/ 1095555 h 2380889"/>
                    <a:gd name="connsiteX8" fmla="*/ 690113 w 1483743"/>
                    <a:gd name="connsiteY8" fmla="*/ 2363636 h 2380889"/>
                    <a:gd name="connsiteX9" fmla="*/ 854015 w 1483743"/>
                    <a:gd name="connsiteY9" fmla="*/ 2363638 h 2380889"/>
                    <a:gd name="connsiteX10" fmla="*/ 1130061 w 1483743"/>
                    <a:gd name="connsiteY10" fmla="*/ 1371600 h 2380889"/>
                    <a:gd name="connsiteX11" fmla="*/ 1345720 w 1483743"/>
                    <a:gd name="connsiteY11" fmla="*/ 2380889 h 2380889"/>
                    <a:gd name="connsiteX12" fmla="*/ 1483743 w 1483743"/>
                    <a:gd name="connsiteY12" fmla="*/ 2372263 h 2380889"/>
                    <a:gd name="connsiteX13" fmla="*/ 1086928 w 1483743"/>
                    <a:gd name="connsiteY13" fmla="*/ 8626 h 2380889"/>
                    <a:gd name="connsiteX14" fmla="*/ 974784 w 1483743"/>
                    <a:gd name="connsiteY14" fmla="*/ 0 h 2380889"/>
                    <a:gd name="connsiteX0" fmla="*/ 974784 w 1483743"/>
                    <a:gd name="connsiteY0" fmla="*/ 0 h 2380889"/>
                    <a:gd name="connsiteX1" fmla="*/ 577968 w 1483743"/>
                    <a:gd name="connsiteY1" fmla="*/ 431320 h 2380889"/>
                    <a:gd name="connsiteX2" fmla="*/ 0 w 1483743"/>
                    <a:gd name="connsiteY2" fmla="*/ 664233 h 2380889"/>
                    <a:gd name="connsiteX3" fmla="*/ 112143 w 1483743"/>
                    <a:gd name="connsiteY3" fmla="*/ 750497 h 2380889"/>
                    <a:gd name="connsiteX4" fmla="*/ 681486 w 1483743"/>
                    <a:gd name="connsiteY4" fmla="*/ 612474 h 2380889"/>
                    <a:gd name="connsiteX5" fmla="*/ 888520 w 1483743"/>
                    <a:gd name="connsiteY5" fmla="*/ 500331 h 2380889"/>
                    <a:gd name="connsiteX6" fmla="*/ 923025 w 1483743"/>
                    <a:gd name="connsiteY6" fmla="*/ 1095555 h 2380889"/>
                    <a:gd name="connsiteX7" fmla="*/ 690113 w 1483743"/>
                    <a:gd name="connsiteY7" fmla="*/ 2363636 h 2380889"/>
                    <a:gd name="connsiteX8" fmla="*/ 854015 w 1483743"/>
                    <a:gd name="connsiteY8" fmla="*/ 2363638 h 2380889"/>
                    <a:gd name="connsiteX9" fmla="*/ 1130061 w 1483743"/>
                    <a:gd name="connsiteY9" fmla="*/ 1371600 h 2380889"/>
                    <a:gd name="connsiteX10" fmla="*/ 1345720 w 1483743"/>
                    <a:gd name="connsiteY10" fmla="*/ 2380889 h 2380889"/>
                    <a:gd name="connsiteX11" fmla="*/ 1483743 w 1483743"/>
                    <a:gd name="connsiteY11" fmla="*/ 2372263 h 2380889"/>
                    <a:gd name="connsiteX12" fmla="*/ 1086928 w 1483743"/>
                    <a:gd name="connsiteY12" fmla="*/ 8626 h 2380889"/>
                    <a:gd name="connsiteX13" fmla="*/ 974784 w 1483743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52423 w 1406105"/>
                    <a:gd name="connsiteY9" fmla="*/ 1371600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52423 w 1406105"/>
                    <a:gd name="connsiteY9" fmla="*/ 1371600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52423 w 1406105"/>
                    <a:gd name="connsiteY9" fmla="*/ 1371600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52423 w 1406105"/>
                    <a:gd name="connsiteY9" fmla="*/ 1371600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17917 w 1406105"/>
                    <a:gd name="connsiteY9" fmla="*/ 1328468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17917 w 1406105"/>
                    <a:gd name="connsiteY9" fmla="*/ 1328468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17917 w 1406105"/>
                    <a:gd name="connsiteY9" fmla="*/ 1328468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17917 w 1406105"/>
                    <a:gd name="connsiteY9" fmla="*/ 1328468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17917 w 1406105"/>
                    <a:gd name="connsiteY9" fmla="*/ 1328468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17917 w 1406105"/>
                    <a:gd name="connsiteY9" fmla="*/ 1328468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62641 w 1371600"/>
                    <a:gd name="connsiteY0" fmla="*/ 0 h 2380889"/>
                    <a:gd name="connsiteX1" fmla="*/ 465825 w 1371600"/>
                    <a:gd name="connsiteY1" fmla="*/ 431320 h 2380889"/>
                    <a:gd name="connsiteX2" fmla="*/ 319178 w 1371600"/>
                    <a:gd name="connsiteY2" fmla="*/ 560717 h 2380889"/>
                    <a:gd name="connsiteX3" fmla="*/ 0 w 1371600"/>
                    <a:gd name="connsiteY3" fmla="*/ 750497 h 2380889"/>
                    <a:gd name="connsiteX4" fmla="*/ 569343 w 1371600"/>
                    <a:gd name="connsiteY4" fmla="*/ 612474 h 2380889"/>
                    <a:gd name="connsiteX5" fmla="*/ 776377 w 1371600"/>
                    <a:gd name="connsiteY5" fmla="*/ 500331 h 2380889"/>
                    <a:gd name="connsiteX6" fmla="*/ 810882 w 1371600"/>
                    <a:gd name="connsiteY6" fmla="*/ 1095555 h 2380889"/>
                    <a:gd name="connsiteX7" fmla="*/ 577970 w 1371600"/>
                    <a:gd name="connsiteY7" fmla="*/ 2363636 h 2380889"/>
                    <a:gd name="connsiteX8" fmla="*/ 741872 w 1371600"/>
                    <a:gd name="connsiteY8" fmla="*/ 2363638 h 2380889"/>
                    <a:gd name="connsiteX9" fmla="*/ 983412 w 1371600"/>
                    <a:gd name="connsiteY9" fmla="*/ 1328468 h 2380889"/>
                    <a:gd name="connsiteX10" fmla="*/ 1233577 w 1371600"/>
                    <a:gd name="connsiteY10" fmla="*/ 2380889 h 2380889"/>
                    <a:gd name="connsiteX11" fmla="*/ 1371600 w 1371600"/>
                    <a:gd name="connsiteY11" fmla="*/ 2372263 h 2380889"/>
                    <a:gd name="connsiteX12" fmla="*/ 974785 w 1371600"/>
                    <a:gd name="connsiteY12" fmla="*/ 8626 h 2380889"/>
                    <a:gd name="connsiteX13" fmla="*/ 862641 w 1371600"/>
                    <a:gd name="connsiteY13" fmla="*/ 0 h 2380889"/>
                    <a:gd name="connsiteX0" fmla="*/ 862641 w 1371600"/>
                    <a:gd name="connsiteY0" fmla="*/ 0 h 2380889"/>
                    <a:gd name="connsiteX1" fmla="*/ 465825 w 1371600"/>
                    <a:gd name="connsiteY1" fmla="*/ 431320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77969 w 1371600"/>
                    <a:gd name="connsiteY1" fmla="*/ 483078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95223 w 1371600"/>
                    <a:gd name="connsiteY6" fmla="*/ 2346384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95223 w 1371600"/>
                    <a:gd name="connsiteY6" fmla="*/ 2346384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603849 w 1371600"/>
                    <a:gd name="connsiteY6" fmla="*/ 2355010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591783 w 1371600"/>
                    <a:gd name="connsiteY3" fmla="*/ 646133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32475 w 1371600"/>
                    <a:gd name="connsiteY4" fmla="*/ 472282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32475 w 1371600"/>
                    <a:gd name="connsiteY4" fmla="*/ 472282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32475 w 1371600"/>
                    <a:gd name="connsiteY4" fmla="*/ 472282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10035 w 1371600"/>
                    <a:gd name="connsiteY4" fmla="*/ 483502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10035 w 1371600"/>
                    <a:gd name="connsiteY4" fmla="*/ 483502 h 2380889"/>
                    <a:gd name="connsiteX5" fmla="*/ 810882 w 1371600"/>
                    <a:gd name="connsiteY5" fmla="*/ 1095555 h 2380889"/>
                    <a:gd name="connsiteX6" fmla="*/ 606019 w 1371600"/>
                    <a:gd name="connsiteY6" fmla="*/ 2380465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6078"/>
                    <a:gd name="connsiteX1" fmla="*/ 542617 w 1371600"/>
                    <a:gd name="connsiteY1" fmla="*/ 479639 h 2386078"/>
                    <a:gd name="connsiteX2" fmla="*/ 0 w 1371600"/>
                    <a:gd name="connsiteY2" fmla="*/ 750497 h 2386078"/>
                    <a:gd name="connsiteX3" fmla="*/ 619833 w 1371600"/>
                    <a:gd name="connsiteY3" fmla="*/ 612474 h 2386078"/>
                    <a:gd name="connsiteX4" fmla="*/ 810035 w 1371600"/>
                    <a:gd name="connsiteY4" fmla="*/ 483502 h 2386078"/>
                    <a:gd name="connsiteX5" fmla="*/ 810882 w 1371600"/>
                    <a:gd name="connsiteY5" fmla="*/ 1095555 h 2386078"/>
                    <a:gd name="connsiteX6" fmla="*/ 606019 w 1371600"/>
                    <a:gd name="connsiteY6" fmla="*/ 2380465 h 2386078"/>
                    <a:gd name="connsiteX7" fmla="*/ 741872 w 1371600"/>
                    <a:gd name="connsiteY7" fmla="*/ 2386078 h 2386078"/>
                    <a:gd name="connsiteX8" fmla="*/ 1026544 w 1371600"/>
                    <a:gd name="connsiteY8" fmla="*/ 1345720 h 2386078"/>
                    <a:gd name="connsiteX9" fmla="*/ 1233577 w 1371600"/>
                    <a:gd name="connsiteY9" fmla="*/ 2380889 h 2386078"/>
                    <a:gd name="connsiteX10" fmla="*/ 1371600 w 1371600"/>
                    <a:gd name="connsiteY10" fmla="*/ 2372263 h 2386078"/>
                    <a:gd name="connsiteX11" fmla="*/ 974785 w 1371600"/>
                    <a:gd name="connsiteY11" fmla="*/ 8626 h 2386078"/>
                    <a:gd name="connsiteX12" fmla="*/ 862641 w 1371600"/>
                    <a:gd name="connsiteY12" fmla="*/ 0 h 2386078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10035 w 1371600"/>
                    <a:gd name="connsiteY4" fmla="*/ 483502 h 2380889"/>
                    <a:gd name="connsiteX5" fmla="*/ 810882 w 1371600"/>
                    <a:gd name="connsiteY5" fmla="*/ 1095555 h 2380889"/>
                    <a:gd name="connsiteX6" fmla="*/ 606019 w 1371600"/>
                    <a:gd name="connsiteY6" fmla="*/ 2380465 h 2380889"/>
                    <a:gd name="connsiteX7" fmla="*/ 747482 w 1371600"/>
                    <a:gd name="connsiteY7" fmla="*/ 238046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10035 w 1371600"/>
                    <a:gd name="connsiteY4" fmla="*/ 483502 h 2380889"/>
                    <a:gd name="connsiteX5" fmla="*/ 810882 w 1371600"/>
                    <a:gd name="connsiteY5" fmla="*/ 1095555 h 2380889"/>
                    <a:gd name="connsiteX6" fmla="*/ 606019 w 1371600"/>
                    <a:gd name="connsiteY6" fmla="*/ 2380465 h 2380889"/>
                    <a:gd name="connsiteX7" fmla="*/ 747482 w 1371600"/>
                    <a:gd name="connsiteY7" fmla="*/ 238046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10035 w 1371600"/>
                    <a:gd name="connsiteY4" fmla="*/ 483502 h 2380889"/>
                    <a:gd name="connsiteX5" fmla="*/ 810882 w 1371600"/>
                    <a:gd name="connsiteY5" fmla="*/ 1095555 h 2380889"/>
                    <a:gd name="connsiteX6" fmla="*/ 606019 w 1371600"/>
                    <a:gd name="connsiteY6" fmla="*/ 2380465 h 2380889"/>
                    <a:gd name="connsiteX7" fmla="*/ 747482 w 1371600"/>
                    <a:gd name="connsiteY7" fmla="*/ 238046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7210"/>
                    <a:gd name="connsiteY0" fmla="*/ 0 h 2380889"/>
                    <a:gd name="connsiteX1" fmla="*/ 542617 w 1377210"/>
                    <a:gd name="connsiteY1" fmla="*/ 479639 h 2380889"/>
                    <a:gd name="connsiteX2" fmla="*/ 0 w 1377210"/>
                    <a:gd name="connsiteY2" fmla="*/ 750497 h 2380889"/>
                    <a:gd name="connsiteX3" fmla="*/ 619833 w 1377210"/>
                    <a:gd name="connsiteY3" fmla="*/ 612474 h 2380889"/>
                    <a:gd name="connsiteX4" fmla="*/ 810035 w 1377210"/>
                    <a:gd name="connsiteY4" fmla="*/ 483502 h 2380889"/>
                    <a:gd name="connsiteX5" fmla="*/ 810882 w 1377210"/>
                    <a:gd name="connsiteY5" fmla="*/ 1095555 h 2380889"/>
                    <a:gd name="connsiteX6" fmla="*/ 606019 w 1377210"/>
                    <a:gd name="connsiteY6" fmla="*/ 2380465 h 2380889"/>
                    <a:gd name="connsiteX7" fmla="*/ 747482 w 1377210"/>
                    <a:gd name="connsiteY7" fmla="*/ 2380468 h 2380889"/>
                    <a:gd name="connsiteX8" fmla="*/ 1026544 w 1377210"/>
                    <a:gd name="connsiteY8" fmla="*/ 1345720 h 2380889"/>
                    <a:gd name="connsiteX9" fmla="*/ 1233577 w 1377210"/>
                    <a:gd name="connsiteY9" fmla="*/ 2380889 h 2380889"/>
                    <a:gd name="connsiteX10" fmla="*/ 1377210 w 1377210"/>
                    <a:gd name="connsiteY10" fmla="*/ 2377873 h 2380889"/>
                    <a:gd name="connsiteX11" fmla="*/ 974785 w 1377210"/>
                    <a:gd name="connsiteY11" fmla="*/ 8626 h 2380889"/>
                    <a:gd name="connsiteX12" fmla="*/ 862641 w 1377210"/>
                    <a:gd name="connsiteY12" fmla="*/ 0 h 2380889"/>
                    <a:gd name="connsiteX0" fmla="*/ 862641 w 1377210"/>
                    <a:gd name="connsiteY0" fmla="*/ 0 h 2380889"/>
                    <a:gd name="connsiteX1" fmla="*/ 542617 w 1377210"/>
                    <a:gd name="connsiteY1" fmla="*/ 479639 h 2380889"/>
                    <a:gd name="connsiteX2" fmla="*/ 165490 w 1377210"/>
                    <a:gd name="connsiteY2" fmla="*/ 658782 h 2380889"/>
                    <a:gd name="connsiteX3" fmla="*/ 0 w 1377210"/>
                    <a:gd name="connsiteY3" fmla="*/ 750497 h 2380889"/>
                    <a:gd name="connsiteX4" fmla="*/ 619833 w 1377210"/>
                    <a:gd name="connsiteY4" fmla="*/ 612474 h 2380889"/>
                    <a:gd name="connsiteX5" fmla="*/ 810035 w 1377210"/>
                    <a:gd name="connsiteY5" fmla="*/ 483502 h 2380889"/>
                    <a:gd name="connsiteX6" fmla="*/ 810882 w 1377210"/>
                    <a:gd name="connsiteY6" fmla="*/ 1095555 h 2380889"/>
                    <a:gd name="connsiteX7" fmla="*/ 606019 w 1377210"/>
                    <a:gd name="connsiteY7" fmla="*/ 2380465 h 2380889"/>
                    <a:gd name="connsiteX8" fmla="*/ 747482 w 1377210"/>
                    <a:gd name="connsiteY8" fmla="*/ 2380468 h 2380889"/>
                    <a:gd name="connsiteX9" fmla="*/ 1026544 w 1377210"/>
                    <a:gd name="connsiteY9" fmla="*/ 1345720 h 2380889"/>
                    <a:gd name="connsiteX10" fmla="*/ 1233577 w 1377210"/>
                    <a:gd name="connsiteY10" fmla="*/ 2380889 h 2380889"/>
                    <a:gd name="connsiteX11" fmla="*/ 1377210 w 1377210"/>
                    <a:gd name="connsiteY11" fmla="*/ 2377873 h 2380889"/>
                    <a:gd name="connsiteX12" fmla="*/ 974785 w 1377210"/>
                    <a:gd name="connsiteY12" fmla="*/ 8626 h 2380889"/>
                    <a:gd name="connsiteX13" fmla="*/ 862641 w 1377210"/>
                    <a:gd name="connsiteY13" fmla="*/ 0 h 2380889"/>
                    <a:gd name="connsiteX0" fmla="*/ 862641 w 1377210"/>
                    <a:gd name="connsiteY0" fmla="*/ 0 h 2380889"/>
                    <a:gd name="connsiteX1" fmla="*/ 542617 w 1377210"/>
                    <a:gd name="connsiteY1" fmla="*/ 479639 h 2380889"/>
                    <a:gd name="connsiteX2" fmla="*/ 47684 w 1377210"/>
                    <a:gd name="connsiteY2" fmla="*/ 670001 h 2380889"/>
                    <a:gd name="connsiteX3" fmla="*/ 0 w 1377210"/>
                    <a:gd name="connsiteY3" fmla="*/ 750497 h 2380889"/>
                    <a:gd name="connsiteX4" fmla="*/ 619833 w 1377210"/>
                    <a:gd name="connsiteY4" fmla="*/ 612474 h 2380889"/>
                    <a:gd name="connsiteX5" fmla="*/ 810035 w 1377210"/>
                    <a:gd name="connsiteY5" fmla="*/ 483502 h 2380889"/>
                    <a:gd name="connsiteX6" fmla="*/ 810882 w 1377210"/>
                    <a:gd name="connsiteY6" fmla="*/ 1095555 h 2380889"/>
                    <a:gd name="connsiteX7" fmla="*/ 606019 w 1377210"/>
                    <a:gd name="connsiteY7" fmla="*/ 2380465 h 2380889"/>
                    <a:gd name="connsiteX8" fmla="*/ 747482 w 1377210"/>
                    <a:gd name="connsiteY8" fmla="*/ 2380468 h 2380889"/>
                    <a:gd name="connsiteX9" fmla="*/ 1026544 w 1377210"/>
                    <a:gd name="connsiteY9" fmla="*/ 1345720 h 2380889"/>
                    <a:gd name="connsiteX10" fmla="*/ 1233577 w 1377210"/>
                    <a:gd name="connsiteY10" fmla="*/ 2380889 h 2380889"/>
                    <a:gd name="connsiteX11" fmla="*/ 1377210 w 1377210"/>
                    <a:gd name="connsiteY11" fmla="*/ 2377873 h 2380889"/>
                    <a:gd name="connsiteX12" fmla="*/ 974785 w 1377210"/>
                    <a:gd name="connsiteY12" fmla="*/ 8626 h 2380889"/>
                    <a:gd name="connsiteX13" fmla="*/ 862641 w 1377210"/>
                    <a:gd name="connsiteY13" fmla="*/ 0 h 2380889"/>
                    <a:gd name="connsiteX0" fmla="*/ 814957 w 1329526"/>
                    <a:gd name="connsiteY0" fmla="*/ 0 h 2380889"/>
                    <a:gd name="connsiteX1" fmla="*/ 494933 w 1329526"/>
                    <a:gd name="connsiteY1" fmla="*/ 479639 h 2380889"/>
                    <a:gd name="connsiteX2" fmla="*/ 0 w 1329526"/>
                    <a:gd name="connsiteY2" fmla="*/ 670001 h 2380889"/>
                    <a:gd name="connsiteX3" fmla="*/ 30854 w 1329526"/>
                    <a:gd name="connsiteY3" fmla="*/ 744887 h 2380889"/>
                    <a:gd name="connsiteX4" fmla="*/ 572149 w 1329526"/>
                    <a:gd name="connsiteY4" fmla="*/ 612474 h 2380889"/>
                    <a:gd name="connsiteX5" fmla="*/ 762351 w 1329526"/>
                    <a:gd name="connsiteY5" fmla="*/ 483502 h 2380889"/>
                    <a:gd name="connsiteX6" fmla="*/ 763198 w 1329526"/>
                    <a:gd name="connsiteY6" fmla="*/ 1095555 h 2380889"/>
                    <a:gd name="connsiteX7" fmla="*/ 558335 w 1329526"/>
                    <a:gd name="connsiteY7" fmla="*/ 2380465 h 2380889"/>
                    <a:gd name="connsiteX8" fmla="*/ 699798 w 1329526"/>
                    <a:gd name="connsiteY8" fmla="*/ 2380468 h 2380889"/>
                    <a:gd name="connsiteX9" fmla="*/ 978860 w 1329526"/>
                    <a:gd name="connsiteY9" fmla="*/ 1345720 h 2380889"/>
                    <a:gd name="connsiteX10" fmla="*/ 1185893 w 1329526"/>
                    <a:gd name="connsiteY10" fmla="*/ 2380889 h 2380889"/>
                    <a:gd name="connsiteX11" fmla="*/ 1329526 w 1329526"/>
                    <a:gd name="connsiteY11" fmla="*/ 2377873 h 2380889"/>
                    <a:gd name="connsiteX12" fmla="*/ 927101 w 1329526"/>
                    <a:gd name="connsiteY12" fmla="*/ 8626 h 2380889"/>
                    <a:gd name="connsiteX13" fmla="*/ 814957 w 1329526"/>
                    <a:gd name="connsiteY13" fmla="*/ 0 h 2380889"/>
                    <a:gd name="connsiteX0" fmla="*/ 814957 w 1329526"/>
                    <a:gd name="connsiteY0" fmla="*/ 0 h 2380889"/>
                    <a:gd name="connsiteX1" fmla="*/ 494933 w 1329526"/>
                    <a:gd name="connsiteY1" fmla="*/ 479639 h 2380889"/>
                    <a:gd name="connsiteX2" fmla="*/ 0 w 1329526"/>
                    <a:gd name="connsiteY2" fmla="*/ 670001 h 2380889"/>
                    <a:gd name="connsiteX3" fmla="*/ 30854 w 1329526"/>
                    <a:gd name="connsiteY3" fmla="*/ 744887 h 2380889"/>
                    <a:gd name="connsiteX4" fmla="*/ 572149 w 1329526"/>
                    <a:gd name="connsiteY4" fmla="*/ 612474 h 2380889"/>
                    <a:gd name="connsiteX5" fmla="*/ 762351 w 1329526"/>
                    <a:gd name="connsiteY5" fmla="*/ 483502 h 2380889"/>
                    <a:gd name="connsiteX6" fmla="*/ 763198 w 1329526"/>
                    <a:gd name="connsiteY6" fmla="*/ 1095555 h 2380889"/>
                    <a:gd name="connsiteX7" fmla="*/ 558335 w 1329526"/>
                    <a:gd name="connsiteY7" fmla="*/ 2380465 h 2380889"/>
                    <a:gd name="connsiteX8" fmla="*/ 699798 w 1329526"/>
                    <a:gd name="connsiteY8" fmla="*/ 2380468 h 2380889"/>
                    <a:gd name="connsiteX9" fmla="*/ 962030 w 1329526"/>
                    <a:gd name="connsiteY9" fmla="*/ 1407428 h 2380889"/>
                    <a:gd name="connsiteX10" fmla="*/ 1185893 w 1329526"/>
                    <a:gd name="connsiteY10" fmla="*/ 2380889 h 2380889"/>
                    <a:gd name="connsiteX11" fmla="*/ 1329526 w 1329526"/>
                    <a:gd name="connsiteY11" fmla="*/ 2377873 h 2380889"/>
                    <a:gd name="connsiteX12" fmla="*/ 927101 w 1329526"/>
                    <a:gd name="connsiteY12" fmla="*/ 8626 h 2380889"/>
                    <a:gd name="connsiteX13" fmla="*/ 814957 w 1329526"/>
                    <a:gd name="connsiteY13" fmla="*/ 0 h 2380889"/>
                    <a:gd name="connsiteX0" fmla="*/ 814957 w 1329526"/>
                    <a:gd name="connsiteY0" fmla="*/ 0 h 2380889"/>
                    <a:gd name="connsiteX1" fmla="*/ 494933 w 1329526"/>
                    <a:gd name="connsiteY1" fmla="*/ 479639 h 2380889"/>
                    <a:gd name="connsiteX2" fmla="*/ 0 w 1329526"/>
                    <a:gd name="connsiteY2" fmla="*/ 670001 h 2380889"/>
                    <a:gd name="connsiteX3" fmla="*/ 30854 w 1329526"/>
                    <a:gd name="connsiteY3" fmla="*/ 744887 h 2380889"/>
                    <a:gd name="connsiteX4" fmla="*/ 572149 w 1329526"/>
                    <a:gd name="connsiteY4" fmla="*/ 612474 h 2380889"/>
                    <a:gd name="connsiteX5" fmla="*/ 762351 w 1329526"/>
                    <a:gd name="connsiteY5" fmla="*/ 483502 h 2380889"/>
                    <a:gd name="connsiteX6" fmla="*/ 763198 w 1329526"/>
                    <a:gd name="connsiteY6" fmla="*/ 1095555 h 2380889"/>
                    <a:gd name="connsiteX7" fmla="*/ 558335 w 1329526"/>
                    <a:gd name="connsiteY7" fmla="*/ 2380465 h 2380889"/>
                    <a:gd name="connsiteX8" fmla="*/ 699798 w 1329526"/>
                    <a:gd name="connsiteY8" fmla="*/ 2380468 h 2380889"/>
                    <a:gd name="connsiteX9" fmla="*/ 978859 w 1329526"/>
                    <a:gd name="connsiteY9" fmla="*/ 1418648 h 2380889"/>
                    <a:gd name="connsiteX10" fmla="*/ 1185893 w 1329526"/>
                    <a:gd name="connsiteY10" fmla="*/ 2380889 h 2380889"/>
                    <a:gd name="connsiteX11" fmla="*/ 1329526 w 1329526"/>
                    <a:gd name="connsiteY11" fmla="*/ 2377873 h 2380889"/>
                    <a:gd name="connsiteX12" fmla="*/ 927101 w 1329526"/>
                    <a:gd name="connsiteY12" fmla="*/ 8626 h 2380889"/>
                    <a:gd name="connsiteX13" fmla="*/ 814957 w 1329526"/>
                    <a:gd name="connsiteY13" fmla="*/ 0 h 23808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329526" h="2380889">
                      <a:moveTo>
                        <a:pt x="814957" y="0"/>
                      </a:moveTo>
                      <a:lnTo>
                        <a:pt x="494933" y="479639"/>
                      </a:lnTo>
                      <a:lnTo>
                        <a:pt x="0" y="670001"/>
                      </a:lnTo>
                      <a:lnTo>
                        <a:pt x="30854" y="744887"/>
                      </a:lnTo>
                      <a:lnTo>
                        <a:pt x="572149" y="612474"/>
                      </a:lnTo>
                      <a:lnTo>
                        <a:pt x="762351" y="483502"/>
                      </a:lnTo>
                      <a:cubicBezTo>
                        <a:pt x="794421" y="764187"/>
                        <a:pt x="770396" y="887797"/>
                        <a:pt x="763198" y="1095555"/>
                      </a:cubicBezTo>
                      <a:cubicBezTo>
                        <a:pt x="616550" y="1699404"/>
                        <a:pt x="730862" y="1724858"/>
                        <a:pt x="558335" y="2380465"/>
                      </a:cubicBezTo>
                      <a:lnTo>
                        <a:pt x="699798" y="2380468"/>
                      </a:lnTo>
                      <a:cubicBezTo>
                        <a:pt x="819580" y="2080289"/>
                        <a:pt x="797846" y="1640765"/>
                        <a:pt x="978859" y="1418648"/>
                      </a:cubicBezTo>
                      <a:cubicBezTo>
                        <a:pt x="1157137" y="1864345"/>
                        <a:pt x="1102505" y="2030082"/>
                        <a:pt x="1185893" y="2380889"/>
                      </a:cubicBezTo>
                      <a:lnTo>
                        <a:pt x="1329526" y="2377873"/>
                      </a:lnTo>
                      <a:cubicBezTo>
                        <a:pt x="1110990" y="727352"/>
                        <a:pt x="1344044" y="391063"/>
                        <a:pt x="927101" y="8626"/>
                      </a:cubicBezTo>
                      <a:lnTo>
                        <a:pt x="814957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</p:grpSp>
        <p:grpSp>
          <p:nvGrpSpPr>
            <p:cNvPr id="484" name="群組 483"/>
            <p:cNvGrpSpPr/>
            <p:nvPr/>
          </p:nvGrpSpPr>
          <p:grpSpPr>
            <a:xfrm>
              <a:off x="3756514" y="4948609"/>
              <a:ext cx="438194" cy="335391"/>
              <a:chOff x="6297471" y="3524693"/>
              <a:chExt cx="1260704" cy="964937"/>
            </a:xfrm>
          </p:grpSpPr>
          <p:grpSp>
            <p:nvGrpSpPr>
              <p:cNvPr id="527" name="群組 526"/>
              <p:cNvGrpSpPr/>
              <p:nvPr/>
            </p:nvGrpSpPr>
            <p:grpSpPr>
              <a:xfrm>
                <a:off x="6297471" y="3538616"/>
                <a:ext cx="874005" cy="944526"/>
                <a:chOff x="6297471" y="3193626"/>
                <a:chExt cx="1193237" cy="1289516"/>
              </a:xfrm>
            </p:grpSpPr>
            <p:sp>
              <p:nvSpPr>
                <p:cNvPr id="531" name="矩形 530"/>
                <p:cNvSpPr/>
                <p:nvPr/>
              </p:nvSpPr>
              <p:spPr>
                <a:xfrm flipH="1">
                  <a:off x="6297471" y="3812169"/>
                  <a:ext cx="1190516" cy="670973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905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532" name="直角三角形 531"/>
                <p:cNvSpPr/>
                <p:nvPr/>
              </p:nvSpPr>
              <p:spPr>
                <a:xfrm>
                  <a:off x="6300192" y="3193626"/>
                  <a:ext cx="1190516" cy="618543"/>
                </a:xfrm>
                <a:prstGeom prst="rtTriangle">
                  <a:avLst/>
                </a:prstGeom>
                <a:solidFill>
                  <a:schemeClr val="bg1">
                    <a:lumMod val="95000"/>
                  </a:schemeClr>
                </a:solidFill>
                <a:ln w="1905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  <p:grpSp>
            <p:nvGrpSpPr>
              <p:cNvPr id="528" name="群組 527"/>
              <p:cNvGrpSpPr/>
              <p:nvPr/>
            </p:nvGrpSpPr>
            <p:grpSpPr>
              <a:xfrm>
                <a:off x="7092280" y="3524693"/>
                <a:ext cx="465895" cy="964937"/>
                <a:chOff x="4162484" y="2957042"/>
                <a:chExt cx="1329526" cy="2753644"/>
              </a:xfrm>
            </p:grpSpPr>
            <p:sp>
              <p:nvSpPr>
                <p:cNvPr id="529" name="橢圓 528"/>
                <p:cNvSpPr/>
                <p:nvPr/>
              </p:nvSpPr>
              <p:spPr>
                <a:xfrm>
                  <a:off x="4784576" y="2957042"/>
                  <a:ext cx="432048" cy="43204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530" name="手繪多邊形 529"/>
                <p:cNvSpPr/>
                <p:nvPr/>
              </p:nvSpPr>
              <p:spPr>
                <a:xfrm>
                  <a:off x="4162484" y="3329797"/>
                  <a:ext cx="1329526" cy="2380889"/>
                </a:xfrm>
                <a:custGeom>
                  <a:avLst/>
                  <a:gdLst>
                    <a:gd name="connsiteX0" fmla="*/ 888520 w 1725283"/>
                    <a:gd name="connsiteY0" fmla="*/ 8627 h 2424023"/>
                    <a:gd name="connsiteX1" fmla="*/ 612475 w 1725283"/>
                    <a:gd name="connsiteY1" fmla="*/ 388189 h 2424023"/>
                    <a:gd name="connsiteX2" fmla="*/ 0 w 1725283"/>
                    <a:gd name="connsiteY2" fmla="*/ 621102 h 2424023"/>
                    <a:gd name="connsiteX3" fmla="*/ 112143 w 1725283"/>
                    <a:gd name="connsiteY3" fmla="*/ 707366 h 2424023"/>
                    <a:gd name="connsiteX4" fmla="*/ 534837 w 1725283"/>
                    <a:gd name="connsiteY4" fmla="*/ 621102 h 2424023"/>
                    <a:gd name="connsiteX5" fmla="*/ 888520 w 1725283"/>
                    <a:gd name="connsiteY5" fmla="*/ 457200 h 2424023"/>
                    <a:gd name="connsiteX6" fmla="*/ 888520 w 1725283"/>
                    <a:gd name="connsiteY6" fmla="*/ 1362974 h 2424023"/>
                    <a:gd name="connsiteX7" fmla="*/ 500332 w 1725283"/>
                    <a:gd name="connsiteY7" fmla="*/ 2346385 h 2424023"/>
                    <a:gd name="connsiteX8" fmla="*/ 621101 w 1725283"/>
                    <a:gd name="connsiteY8" fmla="*/ 2355012 h 2424023"/>
                    <a:gd name="connsiteX9" fmla="*/ 1121434 w 1725283"/>
                    <a:gd name="connsiteY9" fmla="*/ 1423359 h 2424023"/>
                    <a:gd name="connsiteX10" fmla="*/ 1535501 w 1725283"/>
                    <a:gd name="connsiteY10" fmla="*/ 2424023 h 2424023"/>
                    <a:gd name="connsiteX11" fmla="*/ 1725283 w 1725283"/>
                    <a:gd name="connsiteY11" fmla="*/ 2424023 h 2424023"/>
                    <a:gd name="connsiteX12" fmla="*/ 1293962 w 1725283"/>
                    <a:gd name="connsiteY12" fmla="*/ 1224951 h 2424023"/>
                    <a:gd name="connsiteX13" fmla="*/ 1147313 w 1725283"/>
                    <a:gd name="connsiteY13" fmla="*/ 0 h 2424023"/>
                    <a:gd name="connsiteX14" fmla="*/ 888520 w 1725283"/>
                    <a:gd name="connsiteY14" fmla="*/ 8627 h 2424023"/>
                    <a:gd name="connsiteX0" fmla="*/ 888520 w 1725283"/>
                    <a:gd name="connsiteY0" fmla="*/ 8627 h 2424023"/>
                    <a:gd name="connsiteX1" fmla="*/ 612475 w 1725283"/>
                    <a:gd name="connsiteY1" fmla="*/ 388189 h 2424023"/>
                    <a:gd name="connsiteX2" fmla="*/ 0 w 1725283"/>
                    <a:gd name="connsiteY2" fmla="*/ 621102 h 2424023"/>
                    <a:gd name="connsiteX3" fmla="*/ 112143 w 1725283"/>
                    <a:gd name="connsiteY3" fmla="*/ 707366 h 2424023"/>
                    <a:gd name="connsiteX4" fmla="*/ 534837 w 1725283"/>
                    <a:gd name="connsiteY4" fmla="*/ 621102 h 2424023"/>
                    <a:gd name="connsiteX5" fmla="*/ 888520 w 1725283"/>
                    <a:gd name="connsiteY5" fmla="*/ 457200 h 2424023"/>
                    <a:gd name="connsiteX6" fmla="*/ 923025 w 1725283"/>
                    <a:gd name="connsiteY6" fmla="*/ 1052424 h 2424023"/>
                    <a:gd name="connsiteX7" fmla="*/ 500332 w 1725283"/>
                    <a:gd name="connsiteY7" fmla="*/ 2346385 h 2424023"/>
                    <a:gd name="connsiteX8" fmla="*/ 621101 w 1725283"/>
                    <a:gd name="connsiteY8" fmla="*/ 2355012 h 2424023"/>
                    <a:gd name="connsiteX9" fmla="*/ 1121434 w 1725283"/>
                    <a:gd name="connsiteY9" fmla="*/ 1423359 h 2424023"/>
                    <a:gd name="connsiteX10" fmla="*/ 1535501 w 1725283"/>
                    <a:gd name="connsiteY10" fmla="*/ 2424023 h 2424023"/>
                    <a:gd name="connsiteX11" fmla="*/ 1725283 w 1725283"/>
                    <a:gd name="connsiteY11" fmla="*/ 2424023 h 2424023"/>
                    <a:gd name="connsiteX12" fmla="*/ 1293962 w 1725283"/>
                    <a:gd name="connsiteY12" fmla="*/ 1224951 h 2424023"/>
                    <a:gd name="connsiteX13" fmla="*/ 1147313 w 1725283"/>
                    <a:gd name="connsiteY13" fmla="*/ 0 h 2424023"/>
                    <a:gd name="connsiteX14" fmla="*/ 888520 w 1725283"/>
                    <a:gd name="connsiteY14" fmla="*/ 8627 h 2424023"/>
                    <a:gd name="connsiteX0" fmla="*/ 888520 w 1725283"/>
                    <a:gd name="connsiteY0" fmla="*/ 8627 h 2424023"/>
                    <a:gd name="connsiteX1" fmla="*/ 612475 w 1725283"/>
                    <a:gd name="connsiteY1" fmla="*/ 388189 h 2424023"/>
                    <a:gd name="connsiteX2" fmla="*/ 0 w 1725283"/>
                    <a:gd name="connsiteY2" fmla="*/ 621102 h 2424023"/>
                    <a:gd name="connsiteX3" fmla="*/ 112143 w 1725283"/>
                    <a:gd name="connsiteY3" fmla="*/ 707366 h 2424023"/>
                    <a:gd name="connsiteX4" fmla="*/ 534837 w 1725283"/>
                    <a:gd name="connsiteY4" fmla="*/ 621102 h 2424023"/>
                    <a:gd name="connsiteX5" fmla="*/ 888520 w 1725283"/>
                    <a:gd name="connsiteY5" fmla="*/ 457200 h 2424023"/>
                    <a:gd name="connsiteX6" fmla="*/ 923025 w 1725283"/>
                    <a:gd name="connsiteY6" fmla="*/ 1052424 h 2424023"/>
                    <a:gd name="connsiteX7" fmla="*/ 500332 w 1725283"/>
                    <a:gd name="connsiteY7" fmla="*/ 2346385 h 2424023"/>
                    <a:gd name="connsiteX8" fmla="*/ 621101 w 1725283"/>
                    <a:gd name="connsiteY8" fmla="*/ 2355012 h 2424023"/>
                    <a:gd name="connsiteX9" fmla="*/ 1121434 w 1725283"/>
                    <a:gd name="connsiteY9" fmla="*/ 1423359 h 2424023"/>
                    <a:gd name="connsiteX10" fmla="*/ 1535501 w 1725283"/>
                    <a:gd name="connsiteY10" fmla="*/ 2424023 h 2424023"/>
                    <a:gd name="connsiteX11" fmla="*/ 1725283 w 1725283"/>
                    <a:gd name="connsiteY11" fmla="*/ 2424023 h 2424023"/>
                    <a:gd name="connsiteX12" fmla="*/ 1285336 w 1725283"/>
                    <a:gd name="connsiteY12" fmla="*/ 957533 h 2424023"/>
                    <a:gd name="connsiteX13" fmla="*/ 1147313 w 1725283"/>
                    <a:gd name="connsiteY13" fmla="*/ 0 h 2424023"/>
                    <a:gd name="connsiteX14" fmla="*/ 888520 w 1725283"/>
                    <a:gd name="connsiteY14" fmla="*/ 8627 h 2424023"/>
                    <a:gd name="connsiteX0" fmla="*/ 888520 w 1725283"/>
                    <a:gd name="connsiteY0" fmla="*/ 77638 h 2493034"/>
                    <a:gd name="connsiteX1" fmla="*/ 612475 w 1725283"/>
                    <a:gd name="connsiteY1" fmla="*/ 457200 h 2493034"/>
                    <a:gd name="connsiteX2" fmla="*/ 0 w 1725283"/>
                    <a:gd name="connsiteY2" fmla="*/ 690113 h 2493034"/>
                    <a:gd name="connsiteX3" fmla="*/ 112143 w 1725283"/>
                    <a:gd name="connsiteY3" fmla="*/ 776377 h 2493034"/>
                    <a:gd name="connsiteX4" fmla="*/ 534837 w 1725283"/>
                    <a:gd name="connsiteY4" fmla="*/ 690113 h 2493034"/>
                    <a:gd name="connsiteX5" fmla="*/ 888520 w 1725283"/>
                    <a:gd name="connsiteY5" fmla="*/ 526211 h 2493034"/>
                    <a:gd name="connsiteX6" fmla="*/ 923025 w 1725283"/>
                    <a:gd name="connsiteY6" fmla="*/ 1121435 h 2493034"/>
                    <a:gd name="connsiteX7" fmla="*/ 500332 w 1725283"/>
                    <a:gd name="connsiteY7" fmla="*/ 2415396 h 2493034"/>
                    <a:gd name="connsiteX8" fmla="*/ 621101 w 1725283"/>
                    <a:gd name="connsiteY8" fmla="*/ 2424023 h 2493034"/>
                    <a:gd name="connsiteX9" fmla="*/ 1121434 w 1725283"/>
                    <a:gd name="connsiteY9" fmla="*/ 1492370 h 2493034"/>
                    <a:gd name="connsiteX10" fmla="*/ 1535501 w 1725283"/>
                    <a:gd name="connsiteY10" fmla="*/ 2493034 h 2493034"/>
                    <a:gd name="connsiteX11" fmla="*/ 1725283 w 1725283"/>
                    <a:gd name="connsiteY11" fmla="*/ 2493034 h 2493034"/>
                    <a:gd name="connsiteX12" fmla="*/ 1285336 w 1725283"/>
                    <a:gd name="connsiteY12" fmla="*/ 1026544 h 2493034"/>
                    <a:gd name="connsiteX13" fmla="*/ 1104181 w 1725283"/>
                    <a:gd name="connsiteY13" fmla="*/ 0 h 2493034"/>
                    <a:gd name="connsiteX14" fmla="*/ 888520 w 1725283"/>
                    <a:gd name="connsiteY14" fmla="*/ 77638 h 2493034"/>
                    <a:gd name="connsiteX0" fmla="*/ 974784 w 1725283"/>
                    <a:gd name="connsiteY0" fmla="*/ 0 h 2510286"/>
                    <a:gd name="connsiteX1" fmla="*/ 612475 w 1725283"/>
                    <a:gd name="connsiteY1" fmla="*/ 474452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534837 w 1725283"/>
                    <a:gd name="connsiteY4" fmla="*/ 707365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500332 w 1725283"/>
                    <a:gd name="connsiteY7" fmla="*/ 2432648 h 2510286"/>
                    <a:gd name="connsiteX8" fmla="*/ 621101 w 1725283"/>
                    <a:gd name="connsiteY8" fmla="*/ 2441275 h 2510286"/>
                    <a:gd name="connsiteX9" fmla="*/ 1121434 w 1725283"/>
                    <a:gd name="connsiteY9" fmla="*/ 150962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612475 w 1725283"/>
                    <a:gd name="connsiteY1" fmla="*/ 474452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500332 w 1725283"/>
                    <a:gd name="connsiteY7" fmla="*/ 2432648 h 2510286"/>
                    <a:gd name="connsiteX8" fmla="*/ 621101 w 1725283"/>
                    <a:gd name="connsiteY8" fmla="*/ 2441275 h 2510286"/>
                    <a:gd name="connsiteX9" fmla="*/ 1121434 w 1725283"/>
                    <a:gd name="connsiteY9" fmla="*/ 150962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500332 w 1725283"/>
                    <a:gd name="connsiteY7" fmla="*/ 2432648 h 2510286"/>
                    <a:gd name="connsiteX8" fmla="*/ 621101 w 1725283"/>
                    <a:gd name="connsiteY8" fmla="*/ 2441275 h 2510286"/>
                    <a:gd name="connsiteX9" fmla="*/ 1121434 w 1725283"/>
                    <a:gd name="connsiteY9" fmla="*/ 150962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500332 w 1725283"/>
                    <a:gd name="connsiteY7" fmla="*/ 2432648 h 2510286"/>
                    <a:gd name="connsiteX8" fmla="*/ 621101 w 1725283"/>
                    <a:gd name="connsiteY8" fmla="*/ 2441275 h 2510286"/>
                    <a:gd name="connsiteX9" fmla="*/ 1130061 w 1725283"/>
                    <a:gd name="connsiteY9" fmla="*/ 141473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500332 w 1725283"/>
                    <a:gd name="connsiteY7" fmla="*/ 2432648 h 2510286"/>
                    <a:gd name="connsiteX8" fmla="*/ 871267 w 1725283"/>
                    <a:gd name="connsiteY8" fmla="*/ 2475781 h 2510286"/>
                    <a:gd name="connsiteX9" fmla="*/ 1130061 w 1725283"/>
                    <a:gd name="connsiteY9" fmla="*/ 141473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71267 w 1725283"/>
                    <a:gd name="connsiteY8" fmla="*/ 2475781 h 2510286"/>
                    <a:gd name="connsiteX9" fmla="*/ 1130061 w 1725283"/>
                    <a:gd name="connsiteY9" fmla="*/ 141473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54015 w 1725283"/>
                    <a:gd name="connsiteY8" fmla="*/ 2406770 h 2510286"/>
                    <a:gd name="connsiteX9" fmla="*/ 1130061 w 1725283"/>
                    <a:gd name="connsiteY9" fmla="*/ 141473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54015 w 1725283"/>
                    <a:gd name="connsiteY8" fmla="*/ 2406770 h 2510286"/>
                    <a:gd name="connsiteX9" fmla="*/ 1130061 w 1725283"/>
                    <a:gd name="connsiteY9" fmla="*/ 1414732 h 2510286"/>
                    <a:gd name="connsiteX10" fmla="*/ 1362973 w 1725283"/>
                    <a:gd name="connsiteY10" fmla="*/ 2372263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54015 w 1725283"/>
                    <a:gd name="connsiteY8" fmla="*/ 2406770 h 2510286"/>
                    <a:gd name="connsiteX9" fmla="*/ 1130061 w 1725283"/>
                    <a:gd name="connsiteY9" fmla="*/ 1414732 h 2510286"/>
                    <a:gd name="connsiteX10" fmla="*/ 1362973 w 1725283"/>
                    <a:gd name="connsiteY10" fmla="*/ 2372263 h 2510286"/>
                    <a:gd name="connsiteX11" fmla="*/ 1725283 w 1725283"/>
                    <a:gd name="connsiteY11" fmla="*/ 2510286 h 2510286"/>
                    <a:gd name="connsiteX12" fmla="*/ 1509622 w 1725283"/>
                    <a:gd name="connsiteY12" fmla="*/ 2372263 h 2510286"/>
                    <a:gd name="connsiteX13" fmla="*/ 1285336 w 1725283"/>
                    <a:gd name="connsiteY13" fmla="*/ 1043796 h 2510286"/>
                    <a:gd name="connsiteX14" fmla="*/ 1104181 w 1725283"/>
                    <a:gd name="connsiteY14" fmla="*/ 17252 h 2510286"/>
                    <a:gd name="connsiteX15" fmla="*/ 974784 w 1725283"/>
                    <a:gd name="connsiteY15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54015 w 1725283"/>
                    <a:gd name="connsiteY8" fmla="*/ 2406770 h 2510286"/>
                    <a:gd name="connsiteX9" fmla="*/ 1130061 w 1725283"/>
                    <a:gd name="connsiteY9" fmla="*/ 1414732 h 2510286"/>
                    <a:gd name="connsiteX10" fmla="*/ 1362973 w 1725283"/>
                    <a:gd name="connsiteY10" fmla="*/ 2372263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722"/>
                    <a:gd name="connsiteY0" fmla="*/ 0 h 2613483"/>
                    <a:gd name="connsiteX1" fmla="*/ 543463 w 1725722"/>
                    <a:gd name="connsiteY1" fmla="*/ 543463 h 2613483"/>
                    <a:gd name="connsiteX2" fmla="*/ 0 w 1725722"/>
                    <a:gd name="connsiteY2" fmla="*/ 707365 h 2613483"/>
                    <a:gd name="connsiteX3" fmla="*/ 112143 w 1725722"/>
                    <a:gd name="connsiteY3" fmla="*/ 793629 h 2613483"/>
                    <a:gd name="connsiteX4" fmla="*/ 681486 w 1725722"/>
                    <a:gd name="connsiteY4" fmla="*/ 655606 h 2613483"/>
                    <a:gd name="connsiteX5" fmla="*/ 888520 w 1725722"/>
                    <a:gd name="connsiteY5" fmla="*/ 543463 h 2613483"/>
                    <a:gd name="connsiteX6" fmla="*/ 923025 w 1725722"/>
                    <a:gd name="connsiteY6" fmla="*/ 1138687 h 2613483"/>
                    <a:gd name="connsiteX7" fmla="*/ 690113 w 1725722"/>
                    <a:gd name="connsiteY7" fmla="*/ 2406768 h 2613483"/>
                    <a:gd name="connsiteX8" fmla="*/ 854015 w 1725722"/>
                    <a:gd name="connsiteY8" fmla="*/ 2406770 h 2613483"/>
                    <a:gd name="connsiteX9" fmla="*/ 1130061 w 1725722"/>
                    <a:gd name="connsiteY9" fmla="*/ 1414732 h 2613483"/>
                    <a:gd name="connsiteX10" fmla="*/ 1362973 w 1725722"/>
                    <a:gd name="connsiteY10" fmla="*/ 2372263 h 2613483"/>
                    <a:gd name="connsiteX11" fmla="*/ 1725283 w 1725722"/>
                    <a:gd name="connsiteY11" fmla="*/ 2510286 h 2613483"/>
                    <a:gd name="connsiteX12" fmla="*/ 1285336 w 1725722"/>
                    <a:gd name="connsiteY12" fmla="*/ 1043796 h 2613483"/>
                    <a:gd name="connsiteX13" fmla="*/ 1104181 w 1725722"/>
                    <a:gd name="connsiteY13" fmla="*/ 17252 h 2613483"/>
                    <a:gd name="connsiteX14" fmla="*/ 974784 w 1725722"/>
                    <a:gd name="connsiteY14" fmla="*/ 0 h 2613483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54015 w 1725283"/>
                    <a:gd name="connsiteY8" fmla="*/ 2406770 h 2510286"/>
                    <a:gd name="connsiteX9" fmla="*/ 1130061 w 1725283"/>
                    <a:gd name="connsiteY9" fmla="*/ 1414732 h 2510286"/>
                    <a:gd name="connsiteX10" fmla="*/ 1362973 w 1725283"/>
                    <a:gd name="connsiteY10" fmla="*/ 2372263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54015 w 1725283"/>
                    <a:gd name="connsiteY8" fmla="*/ 2406770 h 2510286"/>
                    <a:gd name="connsiteX9" fmla="*/ 1130061 w 1725283"/>
                    <a:gd name="connsiteY9" fmla="*/ 1414732 h 2510286"/>
                    <a:gd name="connsiteX10" fmla="*/ 1362973 w 1725283"/>
                    <a:gd name="connsiteY10" fmla="*/ 2372263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587260"/>
                    <a:gd name="connsiteY0" fmla="*/ 0 h 2406770"/>
                    <a:gd name="connsiteX1" fmla="*/ 543463 w 1587260"/>
                    <a:gd name="connsiteY1" fmla="*/ 543463 h 2406770"/>
                    <a:gd name="connsiteX2" fmla="*/ 0 w 1587260"/>
                    <a:gd name="connsiteY2" fmla="*/ 707365 h 2406770"/>
                    <a:gd name="connsiteX3" fmla="*/ 112143 w 1587260"/>
                    <a:gd name="connsiteY3" fmla="*/ 793629 h 2406770"/>
                    <a:gd name="connsiteX4" fmla="*/ 681486 w 1587260"/>
                    <a:gd name="connsiteY4" fmla="*/ 655606 h 2406770"/>
                    <a:gd name="connsiteX5" fmla="*/ 888520 w 1587260"/>
                    <a:gd name="connsiteY5" fmla="*/ 543463 h 2406770"/>
                    <a:gd name="connsiteX6" fmla="*/ 923025 w 1587260"/>
                    <a:gd name="connsiteY6" fmla="*/ 1138687 h 2406770"/>
                    <a:gd name="connsiteX7" fmla="*/ 690113 w 1587260"/>
                    <a:gd name="connsiteY7" fmla="*/ 2406768 h 2406770"/>
                    <a:gd name="connsiteX8" fmla="*/ 854015 w 1587260"/>
                    <a:gd name="connsiteY8" fmla="*/ 2406770 h 2406770"/>
                    <a:gd name="connsiteX9" fmla="*/ 1130061 w 1587260"/>
                    <a:gd name="connsiteY9" fmla="*/ 1414732 h 2406770"/>
                    <a:gd name="connsiteX10" fmla="*/ 1362973 w 1587260"/>
                    <a:gd name="connsiteY10" fmla="*/ 2372263 h 2406770"/>
                    <a:gd name="connsiteX11" fmla="*/ 1587260 w 1587260"/>
                    <a:gd name="connsiteY11" fmla="*/ 2398142 h 2406770"/>
                    <a:gd name="connsiteX12" fmla="*/ 1285336 w 1587260"/>
                    <a:gd name="connsiteY12" fmla="*/ 1043796 h 2406770"/>
                    <a:gd name="connsiteX13" fmla="*/ 1104181 w 1587260"/>
                    <a:gd name="connsiteY13" fmla="*/ 17252 h 2406770"/>
                    <a:gd name="connsiteX14" fmla="*/ 974784 w 1587260"/>
                    <a:gd name="connsiteY14" fmla="*/ 0 h 2406770"/>
                    <a:gd name="connsiteX0" fmla="*/ 974784 w 1587260"/>
                    <a:gd name="connsiteY0" fmla="*/ 0 h 2406770"/>
                    <a:gd name="connsiteX1" fmla="*/ 543463 w 1587260"/>
                    <a:gd name="connsiteY1" fmla="*/ 543463 h 2406770"/>
                    <a:gd name="connsiteX2" fmla="*/ 0 w 1587260"/>
                    <a:gd name="connsiteY2" fmla="*/ 707365 h 2406770"/>
                    <a:gd name="connsiteX3" fmla="*/ 112143 w 1587260"/>
                    <a:gd name="connsiteY3" fmla="*/ 793629 h 2406770"/>
                    <a:gd name="connsiteX4" fmla="*/ 681486 w 1587260"/>
                    <a:gd name="connsiteY4" fmla="*/ 655606 h 2406770"/>
                    <a:gd name="connsiteX5" fmla="*/ 888520 w 1587260"/>
                    <a:gd name="connsiteY5" fmla="*/ 543463 h 2406770"/>
                    <a:gd name="connsiteX6" fmla="*/ 923025 w 1587260"/>
                    <a:gd name="connsiteY6" fmla="*/ 1138687 h 2406770"/>
                    <a:gd name="connsiteX7" fmla="*/ 690113 w 1587260"/>
                    <a:gd name="connsiteY7" fmla="*/ 2406768 h 2406770"/>
                    <a:gd name="connsiteX8" fmla="*/ 854015 w 1587260"/>
                    <a:gd name="connsiteY8" fmla="*/ 2406770 h 2406770"/>
                    <a:gd name="connsiteX9" fmla="*/ 1130061 w 1587260"/>
                    <a:gd name="connsiteY9" fmla="*/ 1414732 h 2406770"/>
                    <a:gd name="connsiteX10" fmla="*/ 1362973 w 1587260"/>
                    <a:gd name="connsiteY10" fmla="*/ 2372263 h 2406770"/>
                    <a:gd name="connsiteX11" fmla="*/ 1587260 w 1587260"/>
                    <a:gd name="connsiteY11" fmla="*/ 2398142 h 2406770"/>
                    <a:gd name="connsiteX12" fmla="*/ 1285336 w 1587260"/>
                    <a:gd name="connsiteY12" fmla="*/ 1043796 h 2406770"/>
                    <a:gd name="connsiteX13" fmla="*/ 1104181 w 1587260"/>
                    <a:gd name="connsiteY13" fmla="*/ 17252 h 2406770"/>
                    <a:gd name="connsiteX14" fmla="*/ 974784 w 1587260"/>
                    <a:gd name="connsiteY14" fmla="*/ 0 h 2406770"/>
                    <a:gd name="connsiteX0" fmla="*/ 974784 w 1587260"/>
                    <a:gd name="connsiteY0" fmla="*/ 0 h 2406770"/>
                    <a:gd name="connsiteX1" fmla="*/ 543463 w 1587260"/>
                    <a:gd name="connsiteY1" fmla="*/ 543463 h 2406770"/>
                    <a:gd name="connsiteX2" fmla="*/ 0 w 1587260"/>
                    <a:gd name="connsiteY2" fmla="*/ 707365 h 2406770"/>
                    <a:gd name="connsiteX3" fmla="*/ 112143 w 1587260"/>
                    <a:gd name="connsiteY3" fmla="*/ 793629 h 2406770"/>
                    <a:gd name="connsiteX4" fmla="*/ 681486 w 1587260"/>
                    <a:gd name="connsiteY4" fmla="*/ 655606 h 2406770"/>
                    <a:gd name="connsiteX5" fmla="*/ 888520 w 1587260"/>
                    <a:gd name="connsiteY5" fmla="*/ 543463 h 2406770"/>
                    <a:gd name="connsiteX6" fmla="*/ 923025 w 1587260"/>
                    <a:gd name="connsiteY6" fmla="*/ 1138687 h 2406770"/>
                    <a:gd name="connsiteX7" fmla="*/ 690113 w 1587260"/>
                    <a:gd name="connsiteY7" fmla="*/ 2406768 h 2406770"/>
                    <a:gd name="connsiteX8" fmla="*/ 854015 w 1587260"/>
                    <a:gd name="connsiteY8" fmla="*/ 2406770 h 2406770"/>
                    <a:gd name="connsiteX9" fmla="*/ 1130061 w 1587260"/>
                    <a:gd name="connsiteY9" fmla="*/ 1414732 h 2406770"/>
                    <a:gd name="connsiteX10" fmla="*/ 1362973 w 1587260"/>
                    <a:gd name="connsiteY10" fmla="*/ 2372263 h 2406770"/>
                    <a:gd name="connsiteX11" fmla="*/ 1587260 w 1587260"/>
                    <a:gd name="connsiteY11" fmla="*/ 2398142 h 2406770"/>
                    <a:gd name="connsiteX12" fmla="*/ 1285336 w 1587260"/>
                    <a:gd name="connsiteY12" fmla="*/ 1043796 h 2406770"/>
                    <a:gd name="connsiteX13" fmla="*/ 1104181 w 1587260"/>
                    <a:gd name="connsiteY13" fmla="*/ 17252 h 2406770"/>
                    <a:gd name="connsiteX14" fmla="*/ 974784 w 1587260"/>
                    <a:gd name="connsiteY14" fmla="*/ 0 h 2406770"/>
                    <a:gd name="connsiteX0" fmla="*/ 974784 w 1552754"/>
                    <a:gd name="connsiteY0" fmla="*/ 0 h 2406770"/>
                    <a:gd name="connsiteX1" fmla="*/ 543463 w 1552754"/>
                    <a:gd name="connsiteY1" fmla="*/ 543463 h 2406770"/>
                    <a:gd name="connsiteX2" fmla="*/ 0 w 1552754"/>
                    <a:gd name="connsiteY2" fmla="*/ 707365 h 2406770"/>
                    <a:gd name="connsiteX3" fmla="*/ 112143 w 1552754"/>
                    <a:gd name="connsiteY3" fmla="*/ 793629 h 2406770"/>
                    <a:gd name="connsiteX4" fmla="*/ 681486 w 1552754"/>
                    <a:gd name="connsiteY4" fmla="*/ 655606 h 2406770"/>
                    <a:gd name="connsiteX5" fmla="*/ 888520 w 1552754"/>
                    <a:gd name="connsiteY5" fmla="*/ 543463 h 2406770"/>
                    <a:gd name="connsiteX6" fmla="*/ 923025 w 1552754"/>
                    <a:gd name="connsiteY6" fmla="*/ 1138687 h 2406770"/>
                    <a:gd name="connsiteX7" fmla="*/ 690113 w 1552754"/>
                    <a:gd name="connsiteY7" fmla="*/ 2406768 h 2406770"/>
                    <a:gd name="connsiteX8" fmla="*/ 854015 w 1552754"/>
                    <a:gd name="connsiteY8" fmla="*/ 2406770 h 2406770"/>
                    <a:gd name="connsiteX9" fmla="*/ 1130061 w 1552754"/>
                    <a:gd name="connsiteY9" fmla="*/ 1414732 h 2406770"/>
                    <a:gd name="connsiteX10" fmla="*/ 1362973 w 1552754"/>
                    <a:gd name="connsiteY10" fmla="*/ 2372263 h 2406770"/>
                    <a:gd name="connsiteX11" fmla="*/ 1552754 w 1552754"/>
                    <a:gd name="connsiteY11" fmla="*/ 2380889 h 2406770"/>
                    <a:gd name="connsiteX12" fmla="*/ 1285336 w 1552754"/>
                    <a:gd name="connsiteY12" fmla="*/ 1043796 h 2406770"/>
                    <a:gd name="connsiteX13" fmla="*/ 1104181 w 1552754"/>
                    <a:gd name="connsiteY13" fmla="*/ 17252 h 2406770"/>
                    <a:gd name="connsiteX14" fmla="*/ 974784 w 1552754"/>
                    <a:gd name="connsiteY14" fmla="*/ 0 h 2406770"/>
                    <a:gd name="connsiteX0" fmla="*/ 974784 w 1552754"/>
                    <a:gd name="connsiteY0" fmla="*/ 0 h 2406770"/>
                    <a:gd name="connsiteX1" fmla="*/ 543463 w 1552754"/>
                    <a:gd name="connsiteY1" fmla="*/ 543463 h 2406770"/>
                    <a:gd name="connsiteX2" fmla="*/ 0 w 1552754"/>
                    <a:gd name="connsiteY2" fmla="*/ 707365 h 2406770"/>
                    <a:gd name="connsiteX3" fmla="*/ 112143 w 1552754"/>
                    <a:gd name="connsiteY3" fmla="*/ 793629 h 2406770"/>
                    <a:gd name="connsiteX4" fmla="*/ 681486 w 1552754"/>
                    <a:gd name="connsiteY4" fmla="*/ 655606 h 2406770"/>
                    <a:gd name="connsiteX5" fmla="*/ 888520 w 1552754"/>
                    <a:gd name="connsiteY5" fmla="*/ 543463 h 2406770"/>
                    <a:gd name="connsiteX6" fmla="*/ 923025 w 1552754"/>
                    <a:gd name="connsiteY6" fmla="*/ 1138687 h 2406770"/>
                    <a:gd name="connsiteX7" fmla="*/ 690113 w 1552754"/>
                    <a:gd name="connsiteY7" fmla="*/ 2406768 h 2406770"/>
                    <a:gd name="connsiteX8" fmla="*/ 854015 w 1552754"/>
                    <a:gd name="connsiteY8" fmla="*/ 2406770 h 2406770"/>
                    <a:gd name="connsiteX9" fmla="*/ 1130061 w 1552754"/>
                    <a:gd name="connsiteY9" fmla="*/ 1414732 h 2406770"/>
                    <a:gd name="connsiteX10" fmla="*/ 1362973 w 1552754"/>
                    <a:gd name="connsiteY10" fmla="*/ 2372263 h 2406770"/>
                    <a:gd name="connsiteX11" fmla="*/ 1552754 w 1552754"/>
                    <a:gd name="connsiteY11" fmla="*/ 2380889 h 2406770"/>
                    <a:gd name="connsiteX12" fmla="*/ 1104181 w 1552754"/>
                    <a:gd name="connsiteY12" fmla="*/ 17252 h 2406770"/>
                    <a:gd name="connsiteX13" fmla="*/ 974784 w 1552754"/>
                    <a:gd name="connsiteY13" fmla="*/ 0 h 2406770"/>
                    <a:gd name="connsiteX0" fmla="*/ 974784 w 1552754"/>
                    <a:gd name="connsiteY0" fmla="*/ 0 h 2406770"/>
                    <a:gd name="connsiteX1" fmla="*/ 543463 w 1552754"/>
                    <a:gd name="connsiteY1" fmla="*/ 543463 h 2406770"/>
                    <a:gd name="connsiteX2" fmla="*/ 0 w 1552754"/>
                    <a:gd name="connsiteY2" fmla="*/ 707365 h 2406770"/>
                    <a:gd name="connsiteX3" fmla="*/ 112143 w 1552754"/>
                    <a:gd name="connsiteY3" fmla="*/ 793629 h 2406770"/>
                    <a:gd name="connsiteX4" fmla="*/ 681486 w 1552754"/>
                    <a:gd name="connsiteY4" fmla="*/ 655606 h 2406770"/>
                    <a:gd name="connsiteX5" fmla="*/ 888520 w 1552754"/>
                    <a:gd name="connsiteY5" fmla="*/ 543463 h 2406770"/>
                    <a:gd name="connsiteX6" fmla="*/ 923025 w 1552754"/>
                    <a:gd name="connsiteY6" fmla="*/ 1138687 h 2406770"/>
                    <a:gd name="connsiteX7" fmla="*/ 690113 w 1552754"/>
                    <a:gd name="connsiteY7" fmla="*/ 2406768 h 2406770"/>
                    <a:gd name="connsiteX8" fmla="*/ 854015 w 1552754"/>
                    <a:gd name="connsiteY8" fmla="*/ 2406770 h 2406770"/>
                    <a:gd name="connsiteX9" fmla="*/ 1130061 w 1552754"/>
                    <a:gd name="connsiteY9" fmla="*/ 1414732 h 2406770"/>
                    <a:gd name="connsiteX10" fmla="*/ 1362973 w 1552754"/>
                    <a:gd name="connsiteY10" fmla="*/ 2372263 h 2406770"/>
                    <a:gd name="connsiteX11" fmla="*/ 1552754 w 1552754"/>
                    <a:gd name="connsiteY11" fmla="*/ 2380889 h 2406770"/>
                    <a:gd name="connsiteX12" fmla="*/ 1104181 w 1552754"/>
                    <a:gd name="connsiteY12" fmla="*/ 17252 h 2406770"/>
                    <a:gd name="connsiteX13" fmla="*/ 974784 w 1552754"/>
                    <a:gd name="connsiteY13" fmla="*/ 0 h 2406770"/>
                    <a:gd name="connsiteX0" fmla="*/ 974784 w 1552754"/>
                    <a:gd name="connsiteY0" fmla="*/ 51759 h 2458529"/>
                    <a:gd name="connsiteX1" fmla="*/ 543463 w 1552754"/>
                    <a:gd name="connsiteY1" fmla="*/ 595222 h 2458529"/>
                    <a:gd name="connsiteX2" fmla="*/ 0 w 1552754"/>
                    <a:gd name="connsiteY2" fmla="*/ 759124 h 2458529"/>
                    <a:gd name="connsiteX3" fmla="*/ 112143 w 1552754"/>
                    <a:gd name="connsiteY3" fmla="*/ 845388 h 2458529"/>
                    <a:gd name="connsiteX4" fmla="*/ 681486 w 1552754"/>
                    <a:gd name="connsiteY4" fmla="*/ 707365 h 2458529"/>
                    <a:gd name="connsiteX5" fmla="*/ 888520 w 1552754"/>
                    <a:gd name="connsiteY5" fmla="*/ 595222 h 2458529"/>
                    <a:gd name="connsiteX6" fmla="*/ 923025 w 1552754"/>
                    <a:gd name="connsiteY6" fmla="*/ 1190446 h 2458529"/>
                    <a:gd name="connsiteX7" fmla="*/ 690113 w 1552754"/>
                    <a:gd name="connsiteY7" fmla="*/ 2458527 h 2458529"/>
                    <a:gd name="connsiteX8" fmla="*/ 854015 w 1552754"/>
                    <a:gd name="connsiteY8" fmla="*/ 2458529 h 2458529"/>
                    <a:gd name="connsiteX9" fmla="*/ 1130061 w 1552754"/>
                    <a:gd name="connsiteY9" fmla="*/ 1466491 h 2458529"/>
                    <a:gd name="connsiteX10" fmla="*/ 1362973 w 1552754"/>
                    <a:gd name="connsiteY10" fmla="*/ 2424022 h 2458529"/>
                    <a:gd name="connsiteX11" fmla="*/ 1552754 w 1552754"/>
                    <a:gd name="connsiteY11" fmla="*/ 2432648 h 2458529"/>
                    <a:gd name="connsiteX12" fmla="*/ 1052422 w 1552754"/>
                    <a:gd name="connsiteY12" fmla="*/ 0 h 2458529"/>
                    <a:gd name="connsiteX13" fmla="*/ 974784 w 1552754"/>
                    <a:gd name="connsiteY13" fmla="*/ 51759 h 2458529"/>
                    <a:gd name="connsiteX0" fmla="*/ 974784 w 1552754"/>
                    <a:gd name="connsiteY0" fmla="*/ 8627 h 2415397"/>
                    <a:gd name="connsiteX1" fmla="*/ 543463 w 1552754"/>
                    <a:gd name="connsiteY1" fmla="*/ 552090 h 2415397"/>
                    <a:gd name="connsiteX2" fmla="*/ 0 w 1552754"/>
                    <a:gd name="connsiteY2" fmla="*/ 715992 h 2415397"/>
                    <a:gd name="connsiteX3" fmla="*/ 112143 w 1552754"/>
                    <a:gd name="connsiteY3" fmla="*/ 802256 h 2415397"/>
                    <a:gd name="connsiteX4" fmla="*/ 681486 w 1552754"/>
                    <a:gd name="connsiteY4" fmla="*/ 664233 h 2415397"/>
                    <a:gd name="connsiteX5" fmla="*/ 888520 w 1552754"/>
                    <a:gd name="connsiteY5" fmla="*/ 552090 h 2415397"/>
                    <a:gd name="connsiteX6" fmla="*/ 923025 w 1552754"/>
                    <a:gd name="connsiteY6" fmla="*/ 1147314 h 2415397"/>
                    <a:gd name="connsiteX7" fmla="*/ 690113 w 1552754"/>
                    <a:gd name="connsiteY7" fmla="*/ 2415395 h 2415397"/>
                    <a:gd name="connsiteX8" fmla="*/ 854015 w 1552754"/>
                    <a:gd name="connsiteY8" fmla="*/ 2415397 h 2415397"/>
                    <a:gd name="connsiteX9" fmla="*/ 1130061 w 1552754"/>
                    <a:gd name="connsiteY9" fmla="*/ 1423359 h 2415397"/>
                    <a:gd name="connsiteX10" fmla="*/ 1362973 w 1552754"/>
                    <a:gd name="connsiteY10" fmla="*/ 2380890 h 2415397"/>
                    <a:gd name="connsiteX11" fmla="*/ 1552754 w 1552754"/>
                    <a:gd name="connsiteY11" fmla="*/ 2389516 h 2415397"/>
                    <a:gd name="connsiteX12" fmla="*/ 1130060 w 1552754"/>
                    <a:gd name="connsiteY12" fmla="*/ 0 h 2415397"/>
                    <a:gd name="connsiteX13" fmla="*/ 974784 w 1552754"/>
                    <a:gd name="connsiteY13" fmla="*/ 8627 h 2415397"/>
                    <a:gd name="connsiteX0" fmla="*/ 974784 w 1552754"/>
                    <a:gd name="connsiteY0" fmla="*/ 8627 h 2415397"/>
                    <a:gd name="connsiteX1" fmla="*/ 543463 w 1552754"/>
                    <a:gd name="connsiteY1" fmla="*/ 552090 h 2415397"/>
                    <a:gd name="connsiteX2" fmla="*/ 0 w 1552754"/>
                    <a:gd name="connsiteY2" fmla="*/ 715992 h 2415397"/>
                    <a:gd name="connsiteX3" fmla="*/ 112143 w 1552754"/>
                    <a:gd name="connsiteY3" fmla="*/ 802256 h 2415397"/>
                    <a:gd name="connsiteX4" fmla="*/ 681486 w 1552754"/>
                    <a:gd name="connsiteY4" fmla="*/ 664233 h 2415397"/>
                    <a:gd name="connsiteX5" fmla="*/ 888520 w 1552754"/>
                    <a:gd name="connsiteY5" fmla="*/ 552090 h 2415397"/>
                    <a:gd name="connsiteX6" fmla="*/ 923025 w 1552754"/>
                    <a:gd name="connsiteY6" fmla="*/ 1147314 h 2415397"/>
                    <a:gd name="connsiteX7" fmla="*/ 690113 w 1552754"/>
                    <a:gd name="connsiteY7" fmla="*/ 2415395 h 2415397"/>
                    <a:gd name="connsiteX8" fmla="*/ 854015 w 1552754"/>
                    <a:gd name="connsiteY8" fmla="*/ 2415397 h 2415397"/>
                    <a:gd name="connsiteX9" fmla="*/ 1130061 w 1552754"/>
                    <a:gd name="connsiteY9" fmla="*/ 1423359 h 2415397"/>
                    <a:gd name="connsiteX10" fmla="*/ 1362973 w 1552754"/>
                    <a:gd name="connsiteY10" fmla="*/ 2380890 h 2415397"/>
                    <a:gd name="connsiteX11" fmla="*/ 1552754 w 1552754"/>
                    <a:gd name="connsiteY11" fmla="*/ 2389516 h 2415397"/>
                    <a:gd name="connsiteX12" fmla="*/ 1112807 w 1552754"/>
                    <a:gd name="connsiteY12" fmla="*/ 0 h 2415397"/>
                    <a:gd name="connsiteX13" fmla="*/ 974784 w 1552754"/>
                    <a:gd name="connsiteY13" fmla="*/ 8627 h 2415397"/>
                    <a:gd name="connsiteX0" fmla="*/ 974784 w 1552754"/>
                    <a:gd name="connsiteY0" fmla="*/ 8627 h 2432648"/>
                    <a:gd name="connsiteX1" fmla="*/ 543463 w 1552754"/>
                    <a:gd name="connsiteY1" fmla="*/ 552090 h 2432648"/>
                    <a:gd name="connsiteX2" fmla="*/ 0 w 1552754"/>
                    <a:gd name="connsiteY2" fmla="*/ 715992 h 2432648"/>
                    <a:gd name="connsiteX3" fmla="*/ 112143 w 1552754"/>
                    <a:gd name="connsiteY3" fmla="*/ 802256 h 2432648"/>
                    <a:gd name="connsiteX4" fmla="*/ 681486 w 1552754"/>
                    <a:gd name="connsiteY4" fmla="*/ 664233 h 2432648"/>
                    <a:gd name="connsiteX5" fmla="*/ 888520 w 1552754"/>
                    <a:gd name="connsiteY5" fmla="*/ 552090 h 2432648"/>
                    <a:gd name="connsiteX6" fmla="*/ 923025 w 1552754"/>
                    <a:gd name="connsiteY6" fmla="*/ 1147314 h 2432648"/>
                    <a:gd name="connsiteX7" fmla="*/ 690113 w 1552754"/>
                    <a:gd name="connsiteY7" fmla="*/ 2415395 h 2432648"/>
                    <a:gd name="connsiteX8" fmla="*/ 854015 w 1552754"/>
                    <a:gd name="connsiteY8" fmla="*/ 2415397 h 2432648"/>
                    <a:gd name="connsiteX9" fmla="*/ 1130061 w 1552754"/>
                    <a:gd name="connsiteY9" fmla="*/ 1423359 h 2432648"/>
                    <a:gd name="connsiteX10" fmla="*/ 1345720 w 1552754"/>
                    <a:gd name="connsiteY10" fmla="*/ 2432648 h 2432648"/>
                    <a:gd name="connsiteX11" fmla="*/ 1552754 w 1552754"/>
                    <a:gd name="connsiteY11" fmla="*/ 2389516 h 2432648"/>
                    <a:gd name="connsiteX12" fmla="*/ 1112807 w 1552754"/>
                    <a:gd name="connsiteY12" fmla="*/ 0 h 2432648"/>
                    <a:gd name="connsiteX13" fmla="*/ 974784 w 1552754"/>
                    <a:gd name="connsiteY13" fmla="*/ 8627 h 2432648"/>
                    <a:gd name="connsiteX0" fmla="*/ 974784 w 1483743"/>
                    <a:gd name="connsiteY0" fmla="*/ 8627 h 2432648"/>
                    <a:gd name="connsiteX1" fmla="*/ 543463 w 1483743"/>
                    <a:gd name="connsiteY1" fmla="*/ 552090 h 2432648"/>
                    <a:gd name="connsiteX2" fmla="*/ 0 w 1483743"/>
                    <a:gd name="connsiteY2" fmla="*/ 715992 h 2432648"/>
                    <a:gd name="connsiteX3" fmla="*/ 112143 w 1483743"/>
                    <a:gd name="connsiteY3" fmla="*/ 802256 h 2432648"/>
                    <a:gd name="connsiteX4" fmla="*/ 681486 w 1483743"/>
                    <a:gd name="connsiteY4" fmla="*/ 664233 h 2432648"/>
                    <a:gd name="connsiteX5" fmla="*/ 888520 w 1483743"/>
                    <a:gd name="connsiteY5" fmla="*/ 552090 h 2432648"/>
                    <a:gd name="connsiteX6" fmla="*/ 923025 w 1483743"/>
                    <a:gd name="connsiteY6" fmla="*/ 1147314 h 2432648"/>
                    <a:gd name="connsiteX7" fmla="*/ 690113 w 1483743"/>
                    <a:gd name="connsiteY7" fmla="*/ 2415395 h 2432648"/>
                    <a:gd name="connsiteX8" fmla="*/ 854015 w 1483743"/>
                    <a:gd name="connsiteY8" fmla="*/ 2415397 h 2432648"/>
                    <a:gd name="connsiteX9" fmla="*/ 1130061 w 1483743"/>
                    <a:gd name="connsiteY9" fmla="*/ 1423359 h 2432648"/>
                    <a:gd name="connsiteX10" fmla="*/ 1345720 w 1483743"/>
                    <a:gd name="connsiteY10" fmla="*/ 2432648 h 2432648"/>
                    <a:gd name="connsiteX11" fmla="*/ 1483743 w 1483743"/>
                    <a:gd name="connsiteY11" fmla="*/ 2424022 h 2432648"/>
                    <a:gd name="connsiteX12" fmla="*/ 1112807 w 1483743"/>
                    <a:gd name="connsiteY12" fmla="*/ 0 h 2432648"/>
                    <a:gd name="connsiteX13" fmla="*/ 974784 w 1483743"/>
                    <a:gd name="connsiteY13" fmla="*/ 8627 h 2432648"/>
                    <a:gd name="connsiteX0" fmla="*/ 974784 w 1483743"/>
                    <a:gd name="connsiteY0" fmla="*/ 0 h 2424021"/>
                    <a:gd name="connsiteX1" fmla="*/ 543463 w 1483743"/>
                    <a:gd name="connsiteY1" fmla="*/ 543463 h 2424021"/>
                    <a:gd name="connsiteX2" fmla="*/ 0 w 1483743"/>
                    <a:gd name="connsiteY2" fmla="*/ 707365 h 2424021"/>
                    <a:gd name="connsiteX3" fmla="*/ 112143 w 1483743"/>
                    <a:gd name="connsiteY3" fmla="*/ 793629 h 2424021"/>
                    <a:gd name="connsiteX4" fmla="*/ 681486 w 1483743"/>
                    <a:gd name="connsiteY4" fmla="*/ 655606 h 2424021"/>
                    <a:gd name="connsiteX5" fmla="*/ 888520 w 1483743"/>
                    <a:gd name="connsiteY5" fmla="*/ 543463 h 2424021"/>
                    <a:gd name="connsiteX6" fmla="*/ 923025 w 1483743"/>
                    <a:gd name="connsiteY6" fmla="*/ 1138687 h 2424021"/>
                    <a:gd name="connsiteX7" fmla="*/ 690113 w 1483743"/>
                    <a:gd name="connsiteY7" fmla="*/ 2406768 h 2424021"/>
                    <a:gd name="connsiteX8" fmla="*/ 854015 w 1483743"/>
                    <a:gd name="connsiteY8" fmla="*/ 2406770 h 2424021"/>
                    <a:gd name="connsiteX9" fmla="*/ 1130061 w 1483743"/>
                    <a:gd name="connsiteY9" fmla="*/ 1414732 h 2424021"/>
                    <a:gd name="connsiteX10" fmla="*/ 1345720 w 1483743"/>
                    <a:gd name="connsiteY10" fmla="*/ 2424021 h 2424021"/>
                    <a:gd name="connsiteX11" fmla="*/ 1483743 w 1483743"/>
                    <a:gd name="connsiteY11" fmla="*/ 2415395 h 2424021"/>
                    <a:gd name="connsiteX12" fmla="*/ 1086928 w 1483743"/>
                    <a:gd name="connsiteY12" fmla="*/ 51758 h 2424021"/>
                    <a:gd name="connsiteX13" fmla="*/ 974784 w 1483743"/>
                    <a:gd name="connsiteY13" fmla="*/ 0 h 2424021"/>
                    <a:gd name="connsiteX0" fmla="*/ 974784 w 1483743"/>
                    <a:gd name="connsiteY0" fmla="*/ 0 h 2380889"/>
                    <a:gd name="connsiteX1" fmla="*/ 543463 w 1483743"/>
                    <a:gd name="connsiteY1" fmla="*/ 500331 h 2380889"/>
                    <a:gd name="connsiteX2" fmla="*/ 0 w 1483743"/>
                    <a:gd name="connsiteY2" fmla="*/ 664233 h 2380889"/>
                    <a:gd name="connsiteX3" fmla="*/ 112143 w 1483743"/>
                    <a:gd name="connsiteY3" fmla="*/ 750497 h 2380889"/>
                    <a:gd name="connsiteX4" fmla="*/ 681486 w 1483743"/>
                    <a:gd name="connsiteY4" fmla="*/ 612474 h 2380889"/>
                    <a:gd name="connsiteX5" fmla="*/ 888520 w 1483743"/>
                    <a:gd name="connsiteY5" fmla="*/ 500331 h 2380889"/>
                    <a:gd name="connsiteX6" fmla="*/ 923025 w 1483743"/>
                    <a:gd name="connsiteY6" fmla="*/ 1095555 h 2380889"/>
                    <a:gd name="connsiteX7" fmla="*/ 690113 w 1483743"/>
                    <a:gd name="connsiteY7" fmla="*/ 2363636 h 2380889"/>
                    <a:gd name="connsiteX8" fmla="*/ 854015 w 1483743"/>
                    <a:gd name="connsiteY8" fmla="*/ 2363638 h 2380889"/>
                    <a:gd name="connsiteX9" fmla="*/ 1130061 w 1483743"/>
                    <a:gd name="connsiteY9" fmla="*/ 1371600 h 2380889"/>
                    <a:gd name="connsiteX10" fmla="*/ 1345720 w 1483743"/>
                    <a:gd name="connsiteY10" fmla="*/ 2380889 h 2380889"/>
                    <a:gd name="connsiteX11" fmla="*/ 1483743 w 1483743"/>
                    <a:gd name="connsiteY11" fmla="*/ 2372263 h 2380889"/>
                    <a:gd name="connsiteX12" fmla="*/ 1086928 w 1483743"/>
                    <a:gd name="connsiteY12" fmla="*/ 8626 h 2380889"/>
                    <a:gd name="connsiteX13" fmla="*/ 974784 w 1483743"/>
                    <a:gd name="connsiteY13" fmla="*/ 0 h 2380889"/>
                    <a:gd name="connsiteX0" fmla="*/ 974784 w 1483743"/>
                    <a:gd name="connsiteY0" fmla="*/ 0 h 2380889"/>
                    <a:gd name="connsiteX1" fmla="*/ 655606 w 1483743"/>
                    <a:gd name="connsiteY1" fmla="*/ 474452 h 2380889"/>
                    <a:gd name="connsiteX2" fmla="*/ 0 w 1483743"/>
                    <a:gd name="connsiteY2" fmla="*/ 664233 h 2380889"/>
                    <a:gd name="connsiteX3" fmla="*/ 112143 w 1483743"/>
                    <a:gd name="connsiteY3" fmla="*/ 750497 h 2380889"/>
                    <a:gd name="connsiteX4" fmla="*/ 681486 w 1483743"/>
                    <a:gd name="connsiteY4" fmla="*/ 612474 h 2380889"/>
                    <a:gd name="connsiteX5" fmla="*/ 888520 w 1483743"/>
                    <a:gd name="connsiteY5" fmla="*/ 500331 h 2380889"/>
                    <a:gd name="connsiteX6" fmla="*/ 923025 w 1483743"/>
                    <a:gd name="connsiteY6" fmla="*/ 1095555 h 2380889"/>
                    <a:gd name="connsiteX7" fmla="*/ 690113 w 1483743"/>
                    <a:gd name="connsiteY7" fmla="*/ 2363636 h 2380889"/>
                    <a:gd name="connsiteX8" fmla="*/ 854015 w 1483743"/>
                    <a:gd name="connsiteY8" fmla="*/ 2363638 h 2380889"/>
                    <a:gd name="connsiteX9" fmla="*/ 1130061 w 1483743"/>
                    <a:gd name="connsiteY9" fmla="*/ 1371600 h 2380889"/>
                    <a:gd name="connsiteX10" fmla="*/ 1345720 w 1483743"/>
                    <a:gd name="connsiteY10" fmla="*/ 2380889 h 2380889"/>
                    <a:gd name="connsiteX11" fmla="*/ 1483743 w 1483743"/>
                    <a:gd name="connsiteY11" fmla="*/ 2372263 h 2380889"/>
                    <a:gd name="connsiteX12" fmla="*/ 1086928 w 1483743"/>
                    <a:gd name="connsiteY12" fmla="*/ 8626 h 2380889"/>
                    <a:gd name="connsiteX13" fmla="*/ 974784 w 1483743"/>
                    <a:gd name="connsiteY13" fmla="*/ 0 h 2380889"/>
                    <a:gd name="connsiteX0" fmla="*/ 974784 w 1483743"/>
                    <a:gd name="connsiteY0" fmla="*/ 0 h 2380889"/>
                    <a:gd name="connsiteX1" fmla="*/ 655606 w 1483743"/>
                    <a:gd name="connsiteY1" fmla="*/ 474452 h 2380889"/>
                    <a:gd name="connsiteX2" fmla="*/ 77638 w 1483743"/>
                    <a:gd name="connsiteY2" fmla="*/ 638354 h 2380889"/>
                    <a:gd name="connsiteX3" fmla="*/ 0 w 1483743"/>
                    <a:gd name="connsiteY3" fmla="*/ 664233 h 2380889"/>
                    <a:gd name="connsiteX4" fmla="*/ 112143 w 1483743"/>
                    <a:gd name="connsiteY4" fmla="*/ 750497 h 2380889"/>
                    <a:gd name="connsiteX5" fmla="*/ 681486 w 1483743"/>
                    <a:gd name="connsiteY5" fmla="*/ 612474 h 2380889"/>
                    <a:gd name="connsiteX6" fmla="*/ 888520 w 1483743"/>
                    <a:gd name="connsiteY6" fmla="*/ 500331 h 2380889"/>
                    <a:gd name="connsiteX7" fmla="*/ 923025 w 1483743"/>
                    <a:gd name="connsiteY7" fmla="*/ 1095555 h 2380889"/>
                    <a:gd name="connsiteX8" fmla="*/ 690113 w 1483743"/>
                    <a:gd name="connsiteY8" fmla="*/ 2363636 h 2380889"/>
                    <a:gd name="connsiteX9" fmla="*/ 854015 w 1483743"/>
                    <a:gd name="connsiteY9" fmla="*/ 2363638 h 2380889"/>
                    <a:gd name="connsiteX10" fmla="*/ 1130061 w 1483743"/>
                    <a:gd name="connsiteY10" fmla="*/ 1371600 h 2380889"/>
                    <a:gd name="connsiteX11" fmla="*/ 1345720 w 1483743"/>
                    <a:gd name="connsiteY11" fmla="*/ 2380889 h 2380889"/>
                    <a:gd name="connsiteX12" fmla="*/ 1483743 w 1483743"/>
                    <a:gd name="connsiteY12" fmla="*/ 2372263 h 2380889"/>
                    <a:gd name="connsiteX13" fmla="*/ 1086928 w 1483743"/>
                    <a:gd name="connsiteY13" fmla="*/ 8626 h 2380889"/>
                    <a:gd name="connsiteX14" fmla="*/ 974784 w 1483743"/>
                    <a:gd name="connsiteY14" fmla="*/ 0 h 2380889"/>
                    <a:gd name="connsiteX0" fmla="*/ 974784 w 1483743"/>
                    <a:gd name="connsiteY0" fmla="*/ 0 h 2380889"/>
                    <a:gd name="connsiteX1" fmla="*/ 655606 w 1483743"/>
                    <a:gd name="connsiteY1" fmla="*/ 474452 h 2380889"/>
                    <a:gd name="connsiteX2" fmla="*/ 77638 w 1483743"/>
                    <a:gd name="connsiteY2" fmla="*/ 638354 h 2380889"/>
                    <a:gd name="connsiteX3" fmla="*/ 0 w 1483743"/>
                    <a:gd name="connsiteY3" fmla="*/ 664233 h 2380889"/>
                    <a:gd name="connsiteX4" fmla="*/ 112143 w 1483743"/>
                    <a:gd name="connsiteY4" fmla="*/ 750497 h 2380889"/>
                    <a:gd name="connsiteX5" fmla="*/ 681486 w 1483743"/>
                    <a:gd name="connsiteY5" fmla="*/ 612474 h 2380889"/>
                    <a:gd name="connsiteX6" fmla="*/ 888520 w 1483743"/>
                    <a:gd name="connsiteY6" fmla="*/ 500331 h 2380889"/>
                    <a:gd name="connsiteX7" fmla="*/ 923025 w 1483743"/>
                    <a:gd name="connsiteY7" fmla="*/ 1095555 h 2380889"/>
                    <a:gd name="connsiteX8" fmla="*/ 690113 w 1483743"/>
                    <a:gd name="connsiteY8" fmla="*/ 2363636 h 2380889"/>
                    <a:gd name="connsiteX9" fmla="*/ 854015 w 1483743"/>
                    <a:gd name="connsiteY9" fmla="*/ 2363638 h 2380889"/>
                    <a:gd name="connsiteX10" fmla="*/ 1130061 w 1483743"/>
                    <a:gd name="connsiteY10" fmla="*/ 1371600 h 2380889"/>
                    <a:gd name="connsiteX11" fmla="*/ 1345720 w 1483743"/>
                    <a:gd name="connsiteY11" fmla="*/ 2380889 h 2380889"/>
                    <a:gd name="connsiteX12" fmla="*/ 1483743 w 1483743"/>
                    <a:gd name="connsiteY12" fmla="*/ 2372263 h 2380889"/>
                    <a:gd name="connsiteX13" fmla="*/ 1086928 w 1483743"/>
                    <a:gd name="connsiteY13" fmla="*/ 8626 h 2380889"/>
                    <a:gd name="connsiteX14" fmla="*/ 974784 w 1483743"/>
                    <a:gd name="connsiteY14" fmla="*/ 0 h 2380889"/>
                    <a:gd name="connsiteX0" fmla="*/ 974784 w 1483743"/>
                    <a:gd name="connsiteY0" fmla="*/ 0 h 2380889"/>
                    <a:gd name="connsiteX1" fmla="*/ 577968 w 1483743"/>
                    <a:gd name="connsiteY1" fmla="*/ 431320 h 2380889"/>
                    <a:gd name="connsiteX2" fmla="*/ 77638 w 1483743"/>
                    <a:gd name="connsiteY2" fmla="*/ 638354 h 2380889"/>
                    <a:gd name="connsiteX3" fmla="*/ 0 w 1483743"/>
                    <a:gd name="connsiteY3" fmla="*/ 664233 h 2380889"/>
                    <a:gd name="connsiteX4" fmla="*/ 112143 w 1483743"/>
                    <a:gd name="connsiteY4" fmla="*/ 750497 h 2380889"/>
                    <a:gd name="connsiteX5" fmla="*/ 681486 w 1483743"/>
                    <a:gd name="connsiteY5" fmla="*/ 612474 h 2380889"/>
                    <a:gd name="connsiteX6" fmla="*/ 888520 w 1483743"/>
                    <a:gd name="connsiteY6" fmla="*/ 500331 h 2380889"/>
                    <a:gd name="connsiteX7" fmla="*/ 923025 w 1483743"/>
                    <a:gd name="connsiteY7" fmla="*/ 1095555 h 2380889"/>
                    <a:gd name="connsiteX8" fmla="*/ 690113 w 1483743"/>
                    <a:gd name="connsiteY8" fmla="*/ 2363636 h 2380889"/>
                    <a:gd name="connsiteX9" fmla="*/ 854015 w 1483743"/>
                    <a:gd name="connsiteY9" fmla="*/ 2363638 h 2380889"/>
                    <a:gd name="connsiteX10" fmla="*/ 1130061 w 1483743"/>
                    <a:gd name="connsiteY10" fmla="*/ 1371600 h 2380889"/>
                    <a:gd name="connsiteX11" fmla="*/ 1345720 w 1483743"/>
                    <a:gd name="connsiteY11" fmla="*/ 2380889 h 2380889"/>
                    <a:gd name="connsiteX12" fmla="*/ 1483743 w 1483743"/>
                    <a:gd name="connsiteY12" fmla="*/ 2372263 h 2380889"/>
                    <a:gd name="connsiteX13" fmla="*/ 1086928 w 1483743"/>
                    <a:gd name="connsiteY13" fmla="*/ 8626 h 2380889"/>
                    <a:gd name="connsiteX14" fmla="*/ 974784 w 1483743"/>
                    <a:gd name="connsiteY14" fmla="*/ 0 h 2380889"/>
                    <a:gd name="connsiteX0" fmla="*/ 974784 w 1483743"/>
                    <a:gd name="connsiteY0" fmla="*/ 0 h 2380889"/>
                    <a:gd name="connsiteX1" fmla="*/ 577968 w 1483743"/>
                    <a:gd name="connsiteY1" fmla="*/ 431320 h 2380889"/>
                    <a:gd name="connsiteX2" fmla="*/ 0 w 1483743"/>
                    <a:gd name="connsiteY2" fmla="*/ 664233 h 2380889"/>
                    <a:gd name="connsiteX3" fmla="*/ 112143 w 1483743"/>
                    <a:gd name="connsiteY3" fmla="*/ 750497 h 2380889"/>
                    <a:gd name="connsiteX4" fmla="*/ 681486 w 1483743"/>
                    <a:gd name="connsiteY4" fmla="*/ 612474 h 2380889"/>
                    <a:gd name="connsiteX5" fmla="*/ 888520 w 1483743"/>
                    <a:gd name="connsiteY5" fmla="*/ 500331 h 2380889"/>
                    <a:gd name="connsiteX6" fmla="*/ 923025 w 1483743"/>
                    <a:gd name="connsiteY6" fmla="*/ 1095555 h 2380889"/>
                    <a:gd name="connsiteX7" fmla="*/ 690113 w 1483743"/>
                    <a:gd name="connsiteY7" fmla="*/ 2363636 h 2380889"/>
                    <a:gd name="connsiteX8" fmla="*/ 854015 w 1483743"/>
                    <a:gd name="connsiteY8" fmla="*/ 2363638 h 2380889"/>
                    <a:gd name="connsiteX9" fmla="*/ 1130061 w 1483743"/>
                    <a:gd name="connsiteY9" fmla="*/ 1371600 h 2380889"/>
                    <a:gd name="connsiteX10" fmla="*/ 1345720 w 1483743"/>
                    <a:gd name="connsiteY10" fmla="*/ 2380889 h 2380889"/>
                    <a:gd name="connsiteX11" fmla="*/ 1483743 w 1483743"/>
                    <a:gd name="connsiteY11" fmla="*/ 2372263 h 2380889"/>
                    <a:gd name="connsiteX12" fmla="*/ 1086928 w 1483743"/>
                    <a:gd name="connsiteY12" fmla="*/ 8626 h 2380889"/>
                    <a:gd name="connsiteX13" fmla="*/ 974784 w 1483743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52423 w 1406105"/>
                    <a:gd name="connsiteY9" fmla="*/ 1371600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52423 w 1406105"/>
                    <a:gd name="connsiteY9" fmla="*/ 1371600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52423 w 1406105"/>
                    <a:gd name="connsiteY9" fmla="*/ 1371600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52423 w 1406105"/>
                    <a:gd name="connsiteY9" fmla="*/ 1371600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17917 w 1406105"/>
                    <a:gd name="connsiteY9" fmla="*/ 1328468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17917 w 1406105"/>
                    <a:gd name="connsiteY9" fmla="*/ 1328468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17917 w 1406105"/>
                    <a:gd name="connsiteY9" fmla="*/ 1328468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17917 w 1406105"/>
                    <a:gd name="connsiteY9" fmla="*/ 1328468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17917 w 1406105"/>
                    <a:gd name="connsiteY9" fmla="*/ 1328468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17917 w 1406105"/>
                    <a:gd name="connsiteY9" fmla="*/ 1328468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62641 w 1371600"/>
                    <a:gd name="connsiteY0" fmla="*/ 0 h 2380889"/>
                    <a:gd name="connsiteX1" fmla="*/ 465825 w 1371600"/>
                    <a:gd name="connsiteY1" fmla="*/ 431320 h 2380889"/>
                    <a:gd name="connsiteX2" fmla="*/ 319178 w 1371600"/>
                    <a:gd name="connsiteY2" fmla="*/ 560717 h 2380889"/>
                    <a:gd name="connsiteX3" fmla="*/ 0 w 1371600"/>
                    <a:gd name="connsiteY3" fmla="*/ 750497 h 2380889"/>
                    <a:gd name="connsiteX4" fmla="*/ 569343 w 1371600"/>
                    <a:gd name="connsiteY4" fmla="*/ 612474 h 2380889"/>
                    <a:gd name="connsiteX5" fmla="*/ 776377 w 1371600"/>
                    <a:gd name="connsiteY5" fmla="*/ 500331 h 2380889"/>
                    <a:gd name="connsiteX6" fmla="*/ 810882 w 1371600"/>
                    <a:gd name="connsiteY6" fmla="*/ 1095555 h 2380889"/>
                    <a:gd name="connsiteX7" fmla="*/ 577970 w 1371600"/>
                    <a:gd name="connsiteY7" fmla="*/ 2363636 h 2380889"/>
                    <a:gd name="connsiteX8" fmla="*/ 741872 w 1371600"/>
                    <a:gd name="connsiteY8" fmla="*/ 2363638 h 2380889"/>
                    <a:gd name="connsiteX9" fmla="*/ 983412 w 1371600"/>
                    <a:gd name="connsiteY9" fmla="*/ 1328468 h 2380889"/>
                    <a:gd name="connsiteX10" fmla="*/ 1233577 w 1371600"/>
                    <a:gd name="connsiteY10" fmla="*/ 2380889 h 2380889"/>
                    <a:gd name="connsiteX11" fmla="*/ 1371600 w 1371600"/>
                    <a:gd name="connsiteY11" fmla="*/ 2372263 h 2380889"/>
                    <a:gd name="connsiteX12" fmla="*/ 974785 w 1371600"/>
                    <a:gd name="connsiteY12" fmla="*/ 8626 h 2380889"/>
                    <a:gd name="connsiteX13" fmla="*/ 862641 w 1371600"/>
                    <a:gd name="connsiteY13" fmla="*/ 0 h 2380889"/>
                    <a:gd name="connsiteX0" fmla="*/ 862641 w 1371600"/>
                    <a:gd name="connsiteY0" fmla="*/ 0 h 2380889"/>
                    <a:gd name="connsiteX1" fmla="*/ 465825 w 1371600"/>
                    <a:gd name="connsiteY1" fmla="*/ 431320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77969 w 1371600"/>
                    <a:gd name="connsiteY1" fmla="*/ 483078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95223 w 1371600"/>
                    <a:gd name="connsiteY6" fmla="*/ 2346384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95223 w 1371600"/>
                    <a:gd name="connsiteY6" fmla="*/ 2346384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603849 w 1371600"/>
                    <a:gd name="connsiteY6" fmla="*/ 2355010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591783 w 1371600"/>
                    <a:gd name="connsiteY3" fmla="*/ 646133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32475 w 1371600"/>
                    <a:gd name="connsiteY4" fmla="*/ 472282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32475 w 1371600"/>
                    <a:gd name="connsiteY4" fmla="*/ 472282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32475 w 1371600"/>
                    <a:gd name="connsiteY4" fmla="*/ 472282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10035 w 1371600"/>
                    <a:gd name="connsiteY4" fmla="*/ 483502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10035 w 1371600"/>
                    <a:gd name="connsiteY4" fmla="*/ 483502 h 2380889"/>
                    <a:gd name="connsiteX5" fmla="*/ 810882 w 1371600"/>
                    <a:gd name="connsiteY5" fmla="*/ 1095555 h 2380889"/>
                    <a:gd name="connsiteX6" fmla="*/ 606019 w 1371600"/>
                    <a:gd name="connsiteY6" fmla="*/ 2380465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6078"/>
                    <a:gd name="connsiteX1" fmla="*/ 542617 w 1371600"/>
                    <a:gd name="connsiteY1" fmla="*/ 479639 h 2386078"/>
                    <a:gd name="connsiteX2" fmla="*/ 0 w 1371600"/>
                    <a:gd name="connsiteY2" fmla="*/ 750497 h 2386078"/>
                    <a:gd name="connsiteX3" fmla="*/ 619833 w 1371600"/>
                    <a:gd name="connsiteY3" fmla="*/ 612474 h 2386078"/>
                    <a:gd name="connsiteX4" fmla="*/ 810035 w 1371600"/>
                    <a:gd name="connsiteY4" fmla="*/ 483502 h 2386078"/>
                    <a:gd name="connsiteX5" fmla="*/ 810882 w 1371600"/>
                    <a:gd name="connsiteY5" fmla="*/ 1095555 h 2386078"/>
                    <a:gd name="connsiteX6" fmla="*/ 606019 w 1371600"/>
                    <a:gd name="connsiteY6" fmla="*/ 2380465 h 2386078"/>
                    <a:gd name="connsiteX7" fmla="*/ 741872 w 1371600"/>
                    <a:gd name="connsiteY7" fmla="*/ 2386078 h 2386078"/>
                    <a:gd name="connsiteX8" fmla="*/ 1026544 w 1371600"/>
                    <a:gd name="connsiteY8" fmla="*/ 1345720 h 2386078"/>
                    <a:gd name="connsiteX9" fmla="*/ 1233577 w 1371600"/>
                    <a:gd name="connsiteY9" fmla="*/ 2380889 h 2386078"/>
                    <a:gd name="connsiteX10" fmla="*/ 1371600 w 1371600"/>
                    <a:gd name="connsiteY10" fmla="*/ 2372263 h 2386078"/>
                    <a:gd name="connsiteX11" fmla="*/ 974785 w 1371600"/>
                    <a:gd name="connsiteY11" fmla="*/ 8626 h 2386078"/>
                    <a:gd name="connsiteX12" fmla="*/ 862641 w 1371600"/>
                    <a:gd name="connsiteY12" fmla="*/ 0 h 2386078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10035 w 1371600"/>
                    <a:gd name="connsiteY4" fmla="*/ 483502 h 2380889"/>
                    <a:gd name="connsiteX5" fmla="*/ 810882 w 1371600"/>
                    <a:gd name="connsiteY5" fmla="*/ 1095555 h 2380889"/>
                    <a:gd name="connsiteX6" fmla="*/ 606019 w 1371600"/>
                    <a:gd name="connsiteY6" fmla="*/ 2380465 h 2380889"/>
                    <a:gd name="connsiteX7" fmla="*/ 747482 w 1371600"/>
                    <a:gd name="connsiteY7" fmla="*/ 238046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10035 w 1371600"/>
                    <a:gd name="connsiteY4" fmla="*/ 483502 h 2380889"/>
                    <a:gd name="connsiteX5" fmla="*/ 810882 w 1371600"/>
                    <a:gd name="connsiteY5" fmla="*/ 1095555 h 2380889"/>
                    <a:gd name="connsiteX6" fmla="*/ 606019 w 1371600"/>
                    <a:gd name="connsiteY6" fmla="*/ 2380465 h 2380889"/>
                    <a:gd name="connsiteX7" fmla="*/ 747482 w 1371600"/>
                    <a:gd name="connsiteY7" fmla="*/ 238046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10035 w 1371600"/>
                    <a:gd name="connsiteY4" fmla="*/ 483502 h 2380889"/>
                    <a:gd name="connsiteX5" fmla="*/ 810882 w 1371600"/>
                    <a:gd name="connsiteY5" fmla="*/ 1095555 h 2380889"/>
                    <a:gd name="connsiteX6" fmla="*/ 606019 w 1371600"/>
                    <a:gd name="connsiteY6" fmla="*/ 2380465 h 2380889"/>
                    <a:gd name="connsiteX7" fmla="*/ 747482 w 1371600"/>
                    <a:gd name="connsiteY7" fmla="*/ 238046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7210"/>
                    <a:gd name="connsiteY0" fmla="*/ 0 h 2380889"/>
                    <a:gd name="connsiteX1" fmla="*/ 542617 w 1377210"/>
                    <a:gd name="connsiteY1" fmla="*/ 479639 h 2380889"/>
                    <a:gd name="connsiteX2" fmla="*/ 0 w 1377210"/>
                    <a:gd name="connsiteY2" fmla="*/ 750497 h 2380889"/>
                    <a:gd name="connsiteX3" fmla="*/ 619833 w 1377210"/>
                    <a:gd name="connsiteY3" fmla="*/ 612474 h 2380889"/>
                    <a:gd name="connsiteX4" fmla="*/ 810035 w 1377210"/>
                    <a:gd name="connsiteY4" fmla="*/ 483502 h 2380889"/>
                    <a:gd name="connsiteX5" fmla="*/ 810882 w 1377210"/>
                    <a:gd name="connsiteY5" fmla="*/ 1095555 h 2380889"/>
                    <a:gd name="connsiteX6" fmla="*/ 606019 w 1377210"/>
                    <a:gd name="connsiteY6" fmla="*/ 2380465 h 2380889"/>
                    <a:gd name="connsiteX7" fmla="*/ 747482 w 1377210"/>
                    <a:gd name="connsiteY7" fmla="*/ 2380468 h 2380889"/>
                    <a:gd name="connsiteX8" fmla="*/ 1026544 w 1377210"/>
                    <a:gd name="connsiteY8" fmla="*/ 1345720 h 2380889"/>
                    <a:gd name="connsiteX9" fmla="*/ 1233577 w 1377210"/>
                    <a:gd name="connsiteY9" fmla="*/ 2380889 h 2380889"/>
                    <a:gd name="connsiteX10" fmla="*/ 1377210 w 1377210"/>
                    <a:gd name="connsiteY10" fmla="*/ 2377873 h 2380889"/>
                    <a:gd name="connsiteX11" fmla="*/ 974785 w 1377210"/>
                    <a:gd name="connsiteY11" fmla="*/ 8626 h 2380889"/>
                    <a:gd name="connsiteX12" fmla="*/ 862641 w 1377210"/>
                    <a:gd name="connsiteY12" fmla="*/ 0 h 2380889"/>
                    <a:gd name="connsiteX0" fmla="*/ 862641 w 1377210"/>
                    <a:gd name="connsiteY0" fmla="*/ 0 h 2380889"/>
                    <a:gd name="connsiteX1" fmla="*/ 542617 w 1377210"/>
                    <a:gd name="connsiteY1" fmla="*/ 479639 h 2380889"/>
                    <a:gd name="connsiteX2" fmla="*/ 165490 w 1377210"/>
                    <a:gd name="connsiteY2" fmla="*/ 658782 h 2380889"/>
                    <a:gd name="connsiteX3" fmla="*/ 0 w 1377210"/>
                    <a:gd name="connsiteY3" fmla="*/ 750497 h 2380889"/>
                    <a:gd name="connsiteX4" fmla="*/ 619833 w 1377210"/>
                    <a:gd name="connsiteY4" fmla="*/ 612474 h 2380889"/>
                    <a:gd name="connsiteX5" fmla="*/ 810035 w 1377210"/>
                    <a:gd name="connsiteY5" fmla="*/ 483502 h 2380889"/>
                    <a:gd name="connsiteX6" fmla="*/ 810882 w 1377210"/>
                    <a:gd name="connsiteY6" fmla="*/ 1095555 h 2380889"/>
                    <a:gd name="connsiteX7" fmla="*/ 606019 w 1377210"/>
                    <a:gd name="connsiteY7" fmla="*/ 2380465 h 2380889"/>
                    <a:gd name="connsiteX8" fmla="*/ 747482 w 1377210"/>
                    <a:gd name="connsiteY8" fmla="*/ 2380468 h 2380889"/>
                    <a:gd name="connsiteX9" fmla="*/ 1026544 w 1377210"/>
                    <a:gd name="connsiteY9" fmla="*/ 1345720 h 2380889"/>
                    <a:gd name="connsiteX10" fmla="*/ 1233577 w 1377210"/>
                    <a:gd name="connsiteY10" fmla="*/ 2380889 h 2380889"/>
                    <a:gd name="connsiteX11" fmla="*/ 1377210 w 1377210"/>
                    <a:gd name="connsiteY11" fmla="*/ 2377873 h 2380889"/>
                    <a:gd name="connsiteX12" fmla="*/ 974785 w 1377210"/>
                    <a:gd name="connsiteY12" fmla="*/ 8626 h 2380889"/>
                    <a:gd name="connsiteX13" fmla="*/ 862641 w 1377210"/>
                    <a:gd name="connsiteY13" fmla="*/ 0 h 2380889"/>
                    <a:gd name="connsiteX0" fmla="*/ 862641 w 1377210"/>
                    <a:gd name="connsiteY0" fmla="*/ 0 h 2380889"/>
                    <a:gd name="connsiteX1" fmla="*/ 542617 w 1377210"/>
                    <a:gd name="connsiteY1" fmla="*/ 479639 h 2380889"/>
                    <a:gd name="connsiteX2" fmla="*/ 47684 w 1377210"/>
                    <a:gd name="connsiteY2" fmla="*/ 670001 h 2380889"/>
                    <a:gd name="connsiteX3" fmla="*/ 0 w 1377210"/>
                    <a:gd name="connsiteY3" fmla="*/ 750497 h 2380889"/>
                    <a:gd name="connsiteX4" fmla="*/ 619833 w 1377210"/>
                    <a:gd name="connsiteY4" fmla="*/ 612474 h 2380889"/>
                    <a:gd name="connsiteX5" fmla="*/ 810035 w 1377210"/>
                    <a:gd name="connsiteY5" fmla="*/ 483502 h 2380889"/>
                    <a:gd name="connsiteX6" fmla="*/ 810882 w 1377210"/>
                    <a:gd name="connsiteY6" fmla="*/ 1095555 h 2380889"/>
                    <a:gd name="connsiteX7" fmla="*/ 606019 w 1377210"/>
                    <a:gd name="connsiteY7" fmla="*/ 2380465 h 2380889"/>
                    <a:gd name="connsiteX8" fmla="*/ 747482 w 1377210"/>
                    <a:gd name="connsiteY8" fmla="*/ 2380468 h 2380889"/>
                    <a:gd name="connsiteX9" fmla="*/ 1026544 w 1377210"/>
                    <a:gd name="connsiteY9" fmla="*/ 1345720 h 2380889"/>
                    <a:gd name="connsiteX10" fmla="*/ 1233577 w 1377210"/>
                    <a:gd name="connsiteY10" fmla="*/ 2380889 h 2380889"/>
                    <a:gd name="connsiteX11" fmla="*/ 1377210 w 1377210"/>
                    <a:gd name="connsiteY11" fmla="*/ 2377873 h 2380889"/>
                    <a:gd name="connsiteX12" fmla="*/ 974785 w 1377210"/>
                    <a:gd name="connsiteY12" fmla="*/ 8626 h 2380889"/>
                    <a:gd name="connsiteX13" fmla="*/ 862641 w 1377210"/>
                    <a:gd name="connsiteY13" fmla="*/ 0 h 2380889"/>
                    <a:gd name="connsiteX0" fmla="*/ 814957 w 1329526"/>
                    <a:gd name="connsiteY0" fmla="*/ 0 h 2380889"/>
                    <a:gd name="connsiteX1" fmla="*/ 494933 w 1329526"/>
                    <a:gd name="connsiteY1" fmla="*/ 479639 h 2380889"/>
                    <a:gd name="connsiteX2" fmla="*/ 0 w 1329526"/>
                    <a:gd name="connsiteY2" fmla="*/ 670001 h 2380889"/>
                    <a:gd name="connsiteX3" fmla="*/ 30854 w 1329526"/>
                    <a:gd name="connsiteY3" fmla="*/ 744887 h 2380889"/>
                    <a:gd name="connsiteX4" fmla="*/ 572149 w 1329526"/>
                    <a:gd name="connsiteY4" fmla="*/ 612474 h 2380889"/>
                    <a:gd name="connsiteX5" fmla="*/ 762351 w 1329526"/>
                    <a:gd name="connsiteY5" fmla="*/ 483502 h 2380889"/>
                    <a:gd name="connsiteX6" fmla="*/ 763198 w 1329526"/>
                    <a:gd name="connsiteY6" fmla="*/ 1095555 h 2380889"/>
                    <a:gd name="connsiteX7" fmla="*/ 558335 w 1329526"/>
                    <a:gd name="connsiteY7" fmla="*/ 2380465 h 2380889"/>
                    <a:gd name="connsiteX8" fmla="*/ 699798 w 1329526"/>
                    <a:gd name="connsiteY8" fmla="*/ 2380468 h 2380889"/>
                    <a:gd name="connsiteX9" fmla="*/ 978860 w 1329526"/>
                    <a:gd name="connsiteY9" fmla="*/ 1345720 h 2380889"/>
                    <a:gd name="connsiteX10" fmla="*/ 1185893 w 1329526"/>
                    <a:gd name="connsiteY10" fmla="*/ 2380889 h 2380889"/>
                    <a:gd name="connsiteX11" fmla="*/ 1329526 w 1329526"/>
                    <a:gd name="connsiteY11" fmla="*/ 2377873 h 2380889"/>
                    <a:gd name="connsiteX12" fmla="*/ 927101 w 1329526"/>
                    <a:gd name="connsiteY12" fmla="*/ 8626 h 2380889"/>
                    <a:gd name="connsiteX13" fmla="*/ 814957 w 1329526"/>
                    <a:gd name="connsiteY13" fmla="*/ 0 h 2380889"/>
                    <a:gd name="connsiteX0" fmla="*/ 814957 w 1329526"/>
                    <a:gd name="connsiteY0" fmla="*/ 0 h 2380889"/>
                    <a:gd name="connsiteX1" fmla="*/ 494933 w 1329526"/>
                    <a:gd name="connsiteY1" fmla="*/ 479639 h 2380889"/>
                    <a:gd name="connsiteX2" fmla="*/ 0 w 1329526"/>
                    <a:gd name="connsiteY2" fmla="*/ 670001 h 2380889"/>
                    <a:gd name="connsiteX3" fmla="*/ 30854 w 1329526"/>
                    <a:gd name="connsiteY3" fmla="*/ 744887 h 2380889"/>
                    <a:gd name="connsiteX4" fmla="*/ 572149 w 1329526"/>
                    <a:gd name="connsiteY4" fmla="*/ 612474 h 2380889"/>
                    <a:gd name="connsiteX5" fmla="*/ 762351 w 1329526"/>
                    <a:gd name="connsiteY5" fmla="*/ 483502 h 2380889"/>
                    <a:gd name="connsiteX6" fmla="*/ 763198 w 1329526"/>
                    <a:gd name="connsiteY6" fmla="*/ 1095555 h 2380889"/>
                    <a:gd name="connsiteX7" fmla="*/ 558335 w 1329526"/>
                    <a:gd name="connsiteY7" fmla="*/ 2380465 h 2380889"/>
                    <a:gd name="connsiteX8" fmla="*/ 699798 w 1329526"/>
                    <a:gd name="connsiteY8" fmla="*/ 2380468 h 2380889"/>
                    <a:gd name="connsiteX9" fmla="*/ 962030 w 1329526"/>
                    <a:gd name="connsiteY9" fmla="*/ 1407428 h 2380889"/>
                    <a:gd name="connsiteX10" fmla="*/ 1185893 w 1329526"/>
                    <a:gd name="connsiteY10" fmla="*/ 2380889 h 2380889"/>
                    <a:gd name="connsiteX11" fmla="*/ 1329526 w 1329526"/>
                    <a:gd name="connsiteY11" fmla="*/ 2377873 h 2380889"/>
                    <a:gd name="connsiteX12" fmla="*/ 927101 w 1329526"/>
                    <a:gd name="connsiteY12" fmla="*/ 8626 h 2380889"/>
                    <a:gd name="connsiteX13" fmla="*/ 814957 w 1329526"/>
                    <a:gd name="connsiteY13" fmla="*/ 0 h 2380889"/>
                    <a:gd name="connsiteX0" fmla="*/ 814957 w 1329526"/>
                    <a:gd name="connsiteY0" fmla="*/ 0 h 2380889"/>
                    <a:gd name="connsiteX1" fmla="*/ 494933 w 1329526"/>
                    <a:gd name="connsiteY1" fmla="*/ 479639 h 2380889"/>
                    <a:gd name="connsiteX2" fmla="*/ 0 w 1329526"/>
                    <a:gd name="connsiteY2" fmla="*/ 670001 h 2380889"/>
                    <a:gd name="connsiteX3" fmla="*/ 30854 w 1329526"/>
                    <a:gd name="connsiteY3" fmla="*/ 744887 h 2380889"/>
                    <a:gd name="connsiteX4" fmla="*/ 572149 w 1329526"/>
                    <a:gd name="connsiteY4" fmla="*/ 612474 h 2380889"/>
                    <a:gd name="connsiteX5" fmla="*/ 762351 w 1329526"/>
                    <a:gd name="connsiteY5" fmla="*/ 483502 h 2380889"/>
                    <a:gd name="connsiteX6" fmla="*/ 763198 w 1329526"/>
                    <a:gd name="connsiteY6" fmla="*/ 1095555 h 2380889"/>
                    <a:gd name="connsiteX7" fmla="*/ 558335 w 1329526"/>
                    <a:gd name="connsiteY7" fmla="*/ 2380465 h 2380889"/>
                    <a:gd name="connsiteX8" fmla="*/ 699798 w 1329526"/>
                    <a:gd name="connsiteY8" fmla="*/ 2380468 h 2380889"/>
                    <a:gd name="connsiteX9" fmla="*/ 978859 w 1329526"/>
                    <a:gd name="connsiteY9" fmla="*/ 1418648 h 2380889"/>
                    <a:gd name="connsiteX10" fmla="*/ 1185893 w 1329526"/>
                    <a:gd name="connsiteY10" fmla="*/ 2380889 h 2380889"/>
                    <a:gd name="connsiteX11" fmla="*/ 1329526 w 1329526"/>
                    <a:gd name="connsiteY11" fmla="*/ 2377873 h 2380889"/>
                    <a:gd name="connsiteX12" fmla="*/ 927101 w 1329526"/>
                    <a:gd name="connsiteY12" fmla="*/ 8626 h 2380889"/>
                    <a:gd name="connsiteX13" fmla="*/ 814957 w 1329526"/>
                    <a:gd name="connsiteY13" fmla="*/ 0 h 23808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329526" h="2380889">
                      <a:moveTo>
                        <a:pt x="814957" y="0"/>
                      </a:moveTo>
                      <a:lnTo>
                        <a:pt x="494933" y="479639"/>
                      </a:lnTo>
                      <a:lnTo>
                        <a:pt x="0" y="670001"/>
                      </a:lnTo>
                      <a:lnTo>
                        <a:pt x="30854" y="744887"/>
                      </a:lnTo>
                      <a:lnTo>
                        <a:pt x="572149" y="612474"/>
                      </a:lnTo>
                      <a:lnTo>
                        <a:pt x="762351" y="483502"/>
                      </a:lnTo>
                      <a:cubicBezTo>
                        <a:pt x="794421" y="764187"/>
                        <a:pt x="770396" y="887797"/>
                        <a:pt x="763198" y="1095555"/>
                      </a:cubicBezTo>
                      <a:cubicBezTo>
                        <a:pt x="616550" y="1699404"/>
                        <a:pt x="730862" y="1724858"/>
                        <a:pt x="558335" y="2380465"/>
                      </a:cubicBezTo>
                      <a:lnTo>
                        <a:pt x="699798" y="2380468"/>
                      </a:lnTo>
                      <a:cubicBezTo>
                        <a:pt x="819580" y="2080289"/>
                        <a:pt x="797846" y="1640765"/>
                        <a:pt x="978859" y="1418648"/>
                      </a:cubicBezTo>
                      <a:cubicBezTo>
                        <a:pt x="1157137" y="1864345"/>
                        <a:pt x="1102505" y="2030082"/>
                        <a:pt x="1185893" y="2380889"/>
                      </a:cubicBezTo>
                      <a:lnTo>
                        <a:pt x="1329526" y="2377873"/>
                      </a:lnTo>
                      <a:cubicBezTo>
                        <a:pt x="1110990" y="727352"/>
                        <a:pt x="1344044" y="391063"/>
                        <a:pt x="927101" y="8626"/>
                      </a:cubicBezTo>
                      <a:lnTo>
                        <a:pt x="814957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</p:grpSp>
        <p:grpSp>
          <p:nvGrpSpPr>
            <p:cNvPr id="485" name="群組 484"/>
            <p:cNvGrpSpPr/>
            <p:nvPr/>
          </p:nvGrpSpPr>
          <p:grpSpPr>
            <a:xfrm>
              <a:off x="2147615" y="5430322"/>
              <a:ext cx="438194" cy="335391"/>
              <a:chOff x="6297471" y="3524693"/>
              <a:chExt cx="1260704" cy="964937"/>
            </a:xfrm>
          </p:grpSpPr>
          <p:grpSp>
            <p:nvGrpSpPr>
              <p:cNvPr id="521" name="群組 520"/>
              <p:cNvGrpSpPr/>
              <p:nvPr/>
            </p:nvGrpSpPr>
            <p:grpSpPr>
              <a:xfrm>
                <a:off x="6297471" y="3538616"/>
                <a:ext cx="874005" cy="944526"/>
                <a:chOff x="6297471" y="3193626"/>
                <a:chExt cx="1193237" cy="1289516"/>
              </a:xfrm>
            </p:grpSpPr>
            <p:sp>
              <p:nvSpPr>
                <p:cNvPr id="525" name="矩形 524"/>
                <p:cNvSpPr/>
                <p:nvPr/>
              </p:nvSpPr>
              <p:spPr>
                <a:xfrm flipH="1">
                  <a:off x="6297471" y="3812169"/>
                  <a:ext cx="1190516" cy="670973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905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526" name="直角三角形 525"/>
                <p:cNvSpPr/>
                <p:nvPr/>
              </p:nvSpPr>
              <p:spPr>
                <a:xfrm>
                  <a:off x="6300192" y="3193626"/>
                  <a:ext cx="1190516" cy="618543"/>
                </a:xfrm>
                <a:prstGeom prst="rtTriangle">
                  <a:avLst/>
                </a:prstGeom>
                <a:solidFill>
                  <a:schemeClr val="bg1">
                    <a:lumMod val="95000"/>
                  </a:schemeClr>
                </a:solidFill>
                <a:ln w="1905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  <p:grpSp>
            <p:nvGrpSpPr>
              <p:cNvPr id="522" name="群組 521"/>
              <p:cNvGrpSpPr/>
              <p:nvPr/>
            </p:nvGrpSpPr>
            <p:grpSpPr>
              <a:xfrm>
                <a:off x="7092280" y="3524693"/>
                <a:ext cx="465895" cy="964937"/>
                <a:chOff x="4162484" y="2957042"/>
                <a:chExt cx="1329526" cy="2753644"/>
              </a:xfrm>
            </p:grpSpPr>
            <p:sp>
              <p:nvSpPr>
                <p:cNvPr id="523" name="橢圓 522"/>
                <p:cNvSpPr/>
                <p:nvPr/>
              </p:nvSpPr>
              <p:spPr>
                <a:xfrm>
                  <a:off x="4784576" y="2957042"/>
                  <a:ext cx="432048" cy="43204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524" name="手繪多邊形 523"/>
                <p:cNvSpPr/>
                <p:nvPr/>
              </p:nvSpPr>
              <p:spPr>
                <a:xfrm>
                  <a:off x="4162484" y="3329797"/>
                  <a:ext cx="1329526" cy="2380889"/>
                </a:xfrm>
                <a:custGeom>
                  <a:avLst/>
                  <a:gdLst>
                    <a:gd name="connsiteX0" fmla="*/ 888520 w 1725283"/>
                    <a:gd name="connsiteY0" fmla="*/ 8627 h 2424023"/>
                    <a:gd name="connsiteX1" fmla="*/ 612475 w 1725283"/>
                    <a:gd name="connsiteY1" fmla="*/ 388189 h 2424023"/>
                    <a:gd name="connsiteX2" fmla="*/ 0 w 1725283"/>
                    <a:gd name="connsiteY2" fmla="*/ 621102 h 2424023"/>
                    <a:gd name="connsiteX3" fmla="*/ 112143 w 1725283"/>
                    <a:gd name="connsiteY3" fmla="*/ 707366 h 2424023"/>
                    <a:gd name="connsiteX4" fmla="*/ 534837 w 1725283"/>
                    <a:gd name="connsiteY4" fmla="*/ 621102 h 2424023"/>
                    <a:gd name="connsiteX5" fmla="*/ 888520 w 1725283"/>
                    <a:gd name="connsiteY5" fmla="*/ 457200 h 2424023"/>
                    <a:gd name="connsiteX6" fmla="*/ 888520 w 1725283"/>
                    <a:gd name="connsiteY6" fmla="*/ 1362974 h 2424023"/>
                    <a:gd name="connsiteX7" fmla="*/ 500332 w 1725283"/>
                    <a:gd name="connsiteY7" fmla="*/ 2346385 h 2424023"/>
                    <a:gd name="connsiteX8" fmla="*/ 621101 w 1725283"/>
                    <a:gd name="connsiteY8" fmla="*/ 2355012 h 2424023"/>
                    <a:gd name="connsiteX9" fmla="*/ 1121434 w 1725283"/>
                    <a:gd name="connsiteY9" fmla="*/ 1423359 h 2424023"/>
                    <a:gd name="connsiteX10" fmla="*/ 1535501 w 1725283"/>
                    <a:gd name="connsiteY10" fmla="*/ 2424023 h 2424023"/>
                    <a:gd name="connsiteX11" fmla="*/ 1725283 w 1725283"/>
                    <a:gd name="connsiteY11" fmla="*/ 2424023 h 2424023"/>
                    <a:gd name="connsiteX12" fmla="*/ 1293962 w 1725283"/>
                    <a:gd name="connsiteY12" fmla="*/ 1224951 h 2424023"/>
                    <a:gd name="connsiteX13" fmla="*/ 1147313 w 1725283"/>
                    <a:gd name="connsiteY13" fmla="*/ 0 h 2424023"/>
                    <a:gd name="connsiteX14" fmla="*/ 888520 w 1725283"/>
                    <a:gd name="connsiteY14" fmla="*/ 8627 h 2424023"/>
                    <a:gd name="connsiteX0" fmla="*/ 888520 w 1725283"/>
                    <a:gd name="connsiteY0" fmla="*/ 8627 h 2424023"/>
                    <a:gd name="connsiteX1" fmla="*/ 612475 w 1725283"/>
                    <a:gd name="connsiteY1" fmla="*/ 388189 h 2424023"/>
                    <a:gd name="connsiteX2" fmla="*/ 0 w 1725283"/>
                    <a:gd name="connsiteY2" fmla="*/ 621102 h 2424023"/>
                    <a:gd name="connsiteX3" fmla="*/ 112143 w 1725283"/>
                    <a:gd name="connsiteY3" fmla="*/ 707366 h 2424023"/>
                    <a:gd name="connsiteX4" fmla="*/ 534837 w 1725283"/>
                    <a:gd name="connsiteY4" fmla="*/ 621102 h 2424023"/>
                    <a:gd name="connsiteX5" fmla="*/ 888520 w 1725283"/>
                    <a:gd name="connsiteY5" fmla="*/ 457200 h 2424023"/>
                    <a:gd name="connsiteX6" fmla="*/ 923025 w 1725283"/>
                    <a:gd name="connsiteY6" fmla="*/ 1052424 h 2424023"/>
                    <a:gd name="connsiteX7" fmla="*/ 500332 w 1725283"/>
                    <a:gd name="connsiteY7" fmla="*/ 2346385 h 2424023"/>
                    <a:gd name="connsiteX8" fmla="*/ 621101 w 1725283"/>
                    <a:gd name="connsiteY8" fmla="*/ 2355012 h 2424023"/>
                    <a:gd name="connsiteX9" fmla="*/ 1121434 w 1725283"/>
                    <a:gd name="connsiteY9" fmla="*/ 1423359 h 2424023"/>
                    <a:gd name="connsiteX10" fmla="*/ 1535501 w 1725283"/>
                    <a:gd name="connsiteY10" fmla="*/ 2424023 h 2424023"/>
                    <a:gd name="connsiteX11" fmla="*/ 1725283 w 1725283"/>
                    <a:gd name="connsiteY11" fmla="*/ 2424023 h 2424023"/>
                    <a:gd name="connsiteX12" fmla="*/ 1293962 w 1725283"/>
                    <a:gd name="connsiteY12" fmla="*/ 1224951 h 2424023"/>
                    <a:gd name="connsiteX13" fmla="*/ 1147313 w 1725283"/>
                    <a:gd name="connsiteY13" fmla="*/ 0 h 2424023"/>
                    <a:gd name="connsiteX14" fmla="*/ 888520 w 1725283"/>
                    <a:gd name="connsiteY14" fmla="*/ 8627 h 2424023"/>
                    <a:gd name="connsiteX0" fmla="*/ 888520 w 1725283"/>
                    <a:gd name="connsiteY0" fmla="*/ 8627 h 2424023"/>
                    <a:gd name="connsiteX1" fmla="*/ 612475 w 1725283"/>
                    <a:gd name="connsiteY1" fmla="*/ 388189 h 2424023"/>
                    <a:gd name="connsiteX2" fmla="*/ 0 w 1725283"/>
                    <a:gd name="connsiteY2" fmla="*/ 621102 h 2424023"/>
                    <a:gd name="connsiteX3" fmla="*/ 112143 w 1725283"/>
                    <a:gd name="connsiteY3" fmla="*/ 707366 h 2424023"/>
                    <a:gd name="connsiteX4" fmla="*/ 534837 w 1725283"/>
                    <a:gd name="connsiteY4" fmla="*/ 621102 h 2424023"/>
                    <a:gd name="connsiteX5" fmla="*/ 888520 w 1725283"/>
                    <a:gd name="connsiteY5" fmla="*/ 457200 h 2424023"/>
                    <a:gd name="connsiteX6" fmla="*/ 923025 w 1725283"/>
                    <a:gd name="connsiteY6" fmla="*/ 1052424 h 2424023"/>
                    <a:gd name="connsiteX7" fmla="*/ 500332 w 1725283"/>
                    <a:gd name="connsiteY7" fmla="*/ 2346385 h 2424023"/>
                    <a:gd name="connsiteX8" fmla="*/ 621101 w 1725283"/>
                    <a:gd name="connsiteY8" fmla="*/ 2355012 h 2424023"/>
                    <a:gd name="connsiteX9" fmla="*/ 1121434 w 1725283"/>
                    <a:gd name="connsiteY9" fmla="*/ 1423359 h 2424023"/>
                    <a:gd name="connsiteX10" fmla="*/ 1535501 w 1725283"/>
                    <a:gd name="connsiteY10" fmla="*/ 2424023 h 2424023"/>
                    <a:gd name="connsiteX11" fmla="*/ 1725283 w 1725283"/>
                    <a:gd name="connsiteY11" fmla="*/ 2424023 h 2424023"/>
                    <a:gd name="connsiteX12" fmla="*/ 1285336 w 1725283"/>
                    <a:gd name="connsiteY12" fmla="*/ 957533 h 2424023"/>
                    <a:gd name="connsiteX13" fmla="*/ 1147313 w 1725283"/>
                    <a:gd name="connsiteY13" fmla="*/ 0 h 2424023"/>
                    <a:gd name="connsiteX14" fmla="*/ 888520 w 1725283"/>
                    <a:gd name="connsiteY14" fmla="*/ 8627 h 2424023"/>
                    <a:gd name="connsiteX0" fmla="*/ 888520 w 1725283"/>
                    <a:gd name="connsiteY0" fmla="*/ 77638 h 2493034"/>
                    <a:gd name="connsiteX1" fmla="*/ 612475 w 1725283"/>
                    <a:gd name="connsiteY1" fmla="*/ 457200 h 2493034"/>
                    <a:gd name="connsiteX2" fmla="*/ 0 w 1725283"/>
                    <a:gd name="connsiteY2" fmla="*/ 690113 h 2493034"/>
                    <a:gd name="connsiteX3" fmla="*/ 112143 w 1725283"/>
                    <a:gd name="connsiteY3" fmla="*/ 776377 h 2493034"/>
                    <a:gd name="connsiteX4" fmla="*/ 534837 w 1725283"/>
                    <a:gd name="connsiteY4" fmla="*/ 690113 h 2493034"/>
                    <a:gd name="connsiteX5" fmla="*/ 888520 w 1725283"/>
                    <a:gd name="connsiteY5" fmla="*/ 526211 h 2493034"/>
                    <a:gd name="connsiteX6" fmla="*/ 923025 w 1725283"/>
                    <a:gd name="connsiteY6" fmla="*/ 1121435 h 2493034"/>
                    <a:gd name="connsiteX7" fmla="*/ 500332 w 1725283"/>
                    <a:gd name="connsiteY7" fmla="*/ 2415396 h 2493034"/>
                    <a:gd name="connsiteX8" fmla="*/ 621101 w 1725283"/>
                    <a:gd name="connsiteY8" fmla="*/ 2424023 h 2493034"/>
                    <a:gd name="connsiteX9" fmla="*/ 1121434 w 1725283"/>
                    <a:gd name="connsiteY9" fmla="*/ 1492370 h 2493034"/>
                    <a:gd name="connsiteX10" fmla="*/ 1535501 w 1725283"/>
                    <a:gd name="connsiteY10" fmla="*/ 2493034 h 2493034"/>
                    <a:gd name="connsiteX11" fmla="*/ 1725283 w 1725283"/>
                    <a:gd name="connsiteY11" fmla="*/ 2493034 h 2493034"/>
                    <a:gd name="connsiteX12" fmla="*/ 1285336 w 1725283"/>
                    <a:gd name="connsiteY12" fmla="*/ 1026544 h 2493034"/>
                    <a:gd name="connsiteX13" fmla="*/ 1104181 w 1725283"/>
                    <a:gd name="connsiteY13" fmla="*/ 0 h 2493034"/>
                    <a:gd name="connsiteX14" fmla="*/ 888520 w 1725283"/>
                    <a:gd name="connsiteY14" fmla="*/ 77638 h 2493034"/>
                    <a:gd name="connsiteX0" fmla="*/ 974784 w 1725283"/>
                    <a:gd name="connsiteY0" fmla="*/ 0 h 2510286"/>
                    <a:gd name="connsiteX1" fmla="*/ 612475 w 1725283"/>
                    <a:gd name="connsiteY1" fmla="*/ 474452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534837 w 1725283"/>
                    <a:gd name="connsiteY4" fmla="*/ 707365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500332 w 1725283"/>
                    <a:gd name="connsiteY7" fmla="*/ 2432648 h 2510286"/>
                    <a:gd name="connsiteX8" fmla="*/ 621101 w 1725283"/>
                    <a:gd name="connsiteY8" fmla="*/ 2441275 h 2510286"/>
                    <a:gd name="connsiteX9" fmla="*/ 1121434 w 1725283"/>
                    <a:gd name="connsiteY9" fmla="*/ 150962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612475 w 1725283"/>
                    <a:gd name="connsiteY1" fmla="*/ 474452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500332 w 1725283"/>
                    <a:gd name="connsiteY7" fmla="*/ 2432648 h 2510286"/>
                    <a:gd name="connsiteX8" fmla="*/ 621101 w 1725283"/>
                    <a:gd name="connsiteY8" fmla="*/ 2441275 h 2510286"/>
                    <a:gd name="connsiteX9" fmla="*/ 1121434 w 1725283"/>
                    <a:gd name="connsiteY9" fmla="*/ 150962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500332 w 1725283"/>
                    <a:gd name="connsiteY7" fmla="*/ 2432648 h 2510286"/>
                    <a:gd name="connsiteX8" fmla="*/ 621101 w 1725283"/>
                    <a:gd name="connsiteY8" fmla="*/ 2441275 h 2510286"/>
                    <a:gd name="connsiteX9" fmla="*/ 1121434 w 1725283"/>
                    <a:gd name="connsiteY9" fmla="*/ 150962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500332 w 1725283"/>
                    <a:gd name="connsiteY7" fmla="*/ 2432648 h 2510286"/>
                    <a:gd name="connsiteX8" fmla="*/ 621101 w 1725283"/>
                    <a:gd name="connsiteY8" fmla="*/ 2441275 h 2510286"/>
                    <a:gd name="connsiteX9" fmla="*/ 1130061 w 1725283"/>
                    <a:gd name="connsiteY9" fmla="*/ 141473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500332 w 1725283"/>
                    <a:gd name="connsiteY7" fmla="*/ 2432648 h 2510286"/>
                    <a:gd name="connsiteX8" fmla="*/ 871267 w 1725283"/>
                    <a:gd name="connsiteY8" fmla="*/ 2475781 h 2510286"/>
                    <a:gd name="connsiteX9" fmla="*/ 1130061 w 1725283"/>
                    <a:gd name="connsiteY9" fmla="*/ 141473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71267 w 1725283"/>
                    <a:gd name="connsiteY8" fmla="*/ 2475781 h 2510286"/>
                    <a:gd name="connsiteX9" fmla="*/ 1130061 w 1725283"/>
                    <a:gd name="connsiteY9" fmla="*/ 141473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54015 w 1725283"/>
                    <a:gd name="connsiteY8" fmla="*/ 2406770 h 2510286"/>
                    <a:gd name="connsiteX9" fmla="*/ 1130061 w 1725283"/>
                    <a:gd name="connsiteY9" fmla="*/ 141473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54015 w 1725283"/>
                    <a:gd name="connsiteY8" fmla="*/ 2406770 h 2510286"/>
                    <a:gd name="connsiteX9" fmla="*/ 1130061 w 1725283"/>
                    <a:gd name="connsiteY9" fmla="*/ 1414732 h 2510286"/>
                    <a:gd name="connsiteX10" fmla="*/ 1362973 w 1725283"/>
                    <a:gd name="connsiteY10" fmla="*/ 2372263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54015 w 1725283"/>
                    <a:gd name="connsiteY8" fmla="*/ 2406770 h 2510286"/>
                    <a:gd name="connsiteX9" fmla="*/ 1130061 w 1725283"/>
                    <a:gd name="connsiteY9" fmla="*/ 1414732 h 2510286"/>
                    <a:gd name="connsiteX10" fmla="*/ 1362973 w 1725283"/>
                    <a:gd name="connsiteY10" fmla="*/ 2372263 h 2510286"/>
                    <a:gd name="connsiteX11" fmla="*/ 1725283 w 1725283"/>
                    <a:gd name="connsiteY11" fmla="*/ 2510286 h 2510286"/>
                    <a:gd name="connsiteX12" fmla="*/ 1509622 w 1725283"/>
                    <a:gd name="connsiteY12" fmla="*/ 2372263 h 2510286"/>
                    <a:gd name="connsiteX13" fmla="*/ 1285336 w 1725283"/>
                    <a:gd name="connsiteY13" fmla="*/ 1043796 h 2510286"/>
                    <a:gd name="connsiteX14" fmla="*/ 1104181 w 1725283"/>
                    <a:gd name="connsiteY14" fmla="*/ 17252 h 2510286"/>
                    <a:gd name="connsiteX15" fmla="*/ 974784 w 1725283"/>
                    <a:gd name="connsiteY15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54015 w 1725283"/>
                    <a:gd name="connsiteY8" fmla="*/ 2406770 h 2510286"/>
                    <a:gd name="connsiteX9" fmla="*/ 1130061 w 1725283"/>
                    <a:gd name="connsiteY9" fmla="*/ 1414732 h 2510286"/>
                    <a:gd name="connsiteX10" fmla="*/ 1362973 w 1725283"/>
                    <a:gd name="connsiteY10" fmla="*/ 2372263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722"/>
                    <a:gd name="connsiteY0" fmla="*/ 0 h 2613483"/>
                    <a:gd name="connsiteX1" fmla="*/ 543463 w 1725722"/>
                    <a:gd name="connsiteY1" fmla="*/ 543463 h 2613483"/>
                    <a:gd name="connsiteX2" fmla="*/ 0 w 1725722"/>
                    <a:gd name="connsiteY2" fmla="*/ 707365 h 2613483"/>
                    <a:gd name="connsiteX3" fmla="*/ 112143 w 1725722"/>
                    <a:gd name="connsiteY3" fmla="*/ 793629 h 2613483"/>
                    <a:gd name="connsiteX4" fmla="*/ 681486 w 1725722"/>
                    <a:gd name="connsiteY4" fmla="*/ 655606 h 2613483"/>
                    <a:gd name="connsiteX5" fmla="*/ 888520 w 1725722"/>
                    <a:gd name="connsiteY5" fmla="*/ 543463 h 2613483"/>
                    <a:gd name="connsiteX6" fmla="*/ 923025 w 1725722"/>
                    <a:gd name="connsiteY6" fmla="*/ 1138687 h 2613483"/>
                    <a:gd name="connsiteX7" fmla="*/ 690113 w 1725722"/>
                    <a:gd name="connsiteY7" fmla="*/ 2406768 h 2613483"/>
                    <a:gd name="connsiteX8" fmla="*/ 854015 w 1725722"/>
                    <a:gd name="connsiteY8" fmla="*/ 2406770 h 2613483"/>
                    <a:gd name="connsiteX9" fmla="*/ 1130061 w 1725722"/>
                    <a:gd name="connsiteY9" fmla="*/ 1414732 h 2613483"/>
                    <a:gd name="connsiteX10" fmla="*/ 1362973 w 1725722"/>
                    <a:gd name="connsiteY10" fmla="*/ 2372263 h 2613483"/>
                    <a:gd name="connsiteX11" fmla="*/ 1725283 w 1725722"/>
                    <a:gd name="connsiteY11" fmla="*/ 2510286 h 2613483"/>
                    <a:gd name="connsiteX12" fmla="*/ 1285336 w 1725722"/>
                    <a:gd name="connsiteY12" fmla="*/ 1043796 h 2613483"/>
                    <a:gd name="connsiteX13" fmla="*/ 1104181 w 1725722"/>
                    <a:gd name="connsiteY13" fmla="*/ 17252 h 2613483"/>
                    <a:gd name="connsiteX14" fmla="*/ 974784 w 1725722"/>
                    <a:gd name="connsiteY14" fmla="*/ 0 h 2613483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54015 w 1725283"/>
                    <a:gd name="connsiteY8" fmla="*/ 2406770 h 2510286"/>
                    <a:gd name="connsiteX9" fmla="*/ 1130061 w 1725283"/>
                    <a:gd name="connsiteY9" fmla="*/ 1414732 h 2510286"/>
                    <a:gd name="connsiteX10" fmla="*/ 1362973 w 1725283"/>
                    <a:gd name="connsiteY10" fmla="*/ 2372263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54015 w 1725283"/>
                    <a:gd name="connsiteY8" fmla="*/ 2406770 h 2510286"/>
                    <a:gd name="connsiteX9" fmla="*/ 1130061 w 1725283"/>
                    <a:gd name="connsiteY9" fmla="*/ 1414732 h 2510286"/>
                    <a:gd name="connsiteX10" fmla="*/ 1362973 w 1725283"/>
                    <a:gd name="connsiteY10" fmla="*/ 2372263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587260"/>
                    <a:gd name="connsiteY0" fmla="*/ 0 h 2406770"/>
                    <a:gd name="connsiteX1" fmla="*/ 543463 w 1587260"/>
                    <a:gd name="connsiteY1" fmla="*/ 543463 h 2406770"/>
                    <a:gd name="connsiteX2" fmla="*/ 0 w 1587260"/>
                    <a:gd name="connsiteY2" fmla="*/ 707365 h 2406770"/>
                    <a:gd name="connsiteX3" fmla="*/ 112143 w 1587260"/>
                    <a:gd name="connsiteY3" fmla="*/ 793629 h 2406770"/>
                    <a:gd name="connsiteX4" fmla="*/ 681486 w 1587260"/>
                    <a:gd name="connsiteY4" fmla="*/ 655606 h 2406770"/>
                    <a:gd name="connsiteX5" fmla="*/ 888520 w 1587260"/>
                    <a:gd name="connsiteY5" fmla="*/ 543463 h 2406770"/>
                    <a:gd name="connsiteX6" fmla="*/ 923025 w 1587260"/>
                    <a:gd name="connsiteY6" fmla="*/ 1138687 h 2406770"/>
                    <a:gd name="connsiteX7" fmla="*/ 690113 w 1587260"/>
                    <a:gd name="connsiteY7" fmla="*/ 2406768 h 2406770"/>
                    <a:gd name="connsiteX8" fmla="*/ 854015 w 1587260"/>
                    <a:gd name="connsiteY8" fmla="*/ 2406770 h 2406770"/>
                    <a:gd name="connsiteX9" fmla="*/ 1130061 w 1587260"/>
                    <a:gd name="connsiteY9" fmla="*/ 1414732 h 2406770"/>
                    <a:gd name="connsiteX10" fmla="*/ 1362973 w 1587260"/>
                    <a:gd name="connsiteY10" fmla="*/ 2372263 h 2406770"/>
                    <a:gd name="connsiteX11" fmla="*/ 1587260 w 1587260"/>
                    <a:gd name="connsiteY11" fmla="*/ 2398142 h 2406770"/>
                    <a:gd name="connsiteX12" fmla="*/ 1285336 w 1587260"/>
                    <a:gd name="connsiteY12" fmla="*/ 1043796 h 2406770"/>
                    <a:gd name="connsiteX13" fmla="*/ 1104181 w 1587260"/>
                    <a:gd name="connsiteY13" fmla="*/ 17252 h 2406770"/>
                    <a:gd name="connsiteX14" fmla="*/ 974784 w 1587260"/>
                    <a:gd name="connsiteY14" fmla="*/ 0 h 2406770"/>
                    <a:gd name="connsiteX0" fmla="*/ 974784 w 1587260"/>
                    <a:gd name="connsiteY0" fmla="*/ 0 h 2406770"/>
                    <a:gd name="connsiteX1" fmla="*/ 543463 w 1587260"/>
                    <a:gd name="connsiteY1" fmla="*/ 543463 h 2406770"/>
                    <a:gd name="connsiteX2" fmla="*/ 0 w 1587260"/>
                    <a:gd name="connsiteY2" fmla="*/ 707365 h 2406770"/>
                    <a:gd name="connsiteX3" fmla="*/ 112143 w 1587260"/>
                    <a:gd name="connsiteY3" fmla="*/ 793629 h 2406770"/>
                    <a:gd name="connsiteX4" fmla="*/ 681486 w 1587260"/>
                    <a:gd name="connsiteY4" fmla="*/ 655606 h 2406770"/>
                    <a:gd name="connsiteX5" fmla="*/ 888520 w 1587260"/>
                    <a:gd name="connsiteY5" fmla="*/ 543463 h 2406770"/>
                    <a:gd name="connsiteX6" fmla="*/ 923025 w 1587260"/>
                    <a:gd name="connsiteY6" fmla="*/ 1138687 h 2406770"/>
                    <a:gd name="connsiteX7" fmla="*/ 690113 w 1587260"/>
                    <a:gd name="connsiteY7" fmla="*/ 2406768 h 2406770"/>
                    <a:gd name="connsiteX8" fmla="*/ 854015 w 1587260"/>
                    <a:gd name="connsiteY8" fmla="*/ 2406770 h 2406770"/>
                    <a:gd name="connsiteX9" fmla="*/ 1130061 w 1587260"/>
                    <a:gd name="connsiteY9" fmla="*/ 1414732 h 2406770"/>
                    <a:gd name="connsiteX10" fmla="*/ 1362973 w 1587260"/>
                    <a:gd name="connsiteY10" fmla="*/ 2372263 h 2406770"/>
                    <a:gd name="connsiteX11" fmla="*/ 1587260 w 1587260"/>
                    <a:gd name="connsiteY11" fmla="*/ 2398142 h 2406770"/>
                    <a:gd name="connsiteX12" fmla="*/ 1285336 w 1587260"/>
                    <a:gd name="connsiteY12" fmla="*/ 1043796 h 2406770"/>
                    <a:gd name="connsiteX13" fmla="*/ 1104181 w 1587260"/>
                    <a:gd name="connsiteY13" fmla="*/ 17252 h 2406770"/>
                    <a:gd name="connsiteX14" fmla="*/ 974784 w 1587260"/>
                    <a:gd name="connsiteY14" fmla="*/ 0 h 2406770"/>
                    <a:gd name="connsiteX0" fmla="*/ 974784 w 1587260"/>
                    <a:gd name="connsiteY0" fmla="*/ 0 h 2406770"/>
                    <a:gd name="connsiteX1" fmla="*/ 543463 w 1587260"/>
                    <a:gd name="connsiteY1" fmla="*/ 543463 h 2406770"/>
                    <a:gd name="connsiteX2" fmla="*/ 0 w 1587260"/>
                    <a:gd name="connsiteY2" fmla="*/ 707365 h 2406770"/>
                    <a:gd name="connsiteX3" fmla="*/ 112143 w 1587260"/>
                    <a:gd name="connsiteY3" fmla="*/ 793629 h 2406770"/>
                    <a:gd name="connsiteX4" fmla="*/ 681486 w 1587260"/>
                    <a:gd name="connsiteY4" fmla="*/ 655606 h 2406770"/>
                    <a:gd name="connsiteX5" fmla="*/ 888520 w 1587260"/>
                    <a:gd name="connsiteY5" fmla="*/ 543463 h 2406770"/>
                    <a:gd name="connsiteX6" fmla="*/ 923025 w 1587260"/>
                    <a:gd name="connsiteY6" fmla="*/ 1138687 h 2406770"/>
                    <a:gd name="connsiteX7" fmla="*/ 690113 w 1587260"/>
                    <a:gd name="connsiteY7" fmla="*/ 2406768 h 2406770"/>
                    <a:gd name="connsiteX8" fmla="*/ 854015 w 1587260"/>
                    <a:gd name="connsiteY8" fmla="*/ 2406770 h 2406770"/>
                    <a:gd name="connsiteX9" fmla="*/ 1130061 w 1587260"/>
                    <a:gd name="connsiteY9" fmla="*/ 1414732 h 2406770"/>
                    <a:gd name="connsiteX10" fmla="*/ 1362973 w 1587260"/>
                    <a:gd name="connsiteY10" fmla="*/ 2372263 h 2406770"/>
                    <a:gd name="connsiteX11" fmla="*/ 1587260 w 1587260"/>
                    <a:gd name="connsiteY11" fmla="*/ 2398142 h 2406770"/>
                    <a:gd name="connsiteX12" fmla="*/ 1285336 w 1587260"/>
                    <a:gd name="connsiteY12" fmla="*/ 1043796 h 2406770"/>
                    <a:gd name="connsiteX13" fmla="*/ 1104181 w 1587260"/>
                    <a:gd name="connsiteY13" fmla="*/ 17252 h 2406770"/>
                    <a:gd name="connsiteX14" fmla="*/ 974784 w 1587260"/>
                    <a:gd name="connsiteY14" fmla="*/ 0 h 2406770"/>
                    <a:gd name="connsiteX0" fmla="*/ 974784 w 1552754"/>
                    <a:gd name="connsiteY0" fmla="*/ 0 h 2406770"/>
                    <a:gd name="connsiteX1" fmla="*/ 543463 w 1552754"/>
                    <a:gd name="connsiteY1" fmla="*/ 543463 h 2406770"/>
                    <a:gd name="connsiteX2" fmla="*/ 0 w 1552754"/>
                    <a:gd name="connsiteY2" fmla="*/ 707365 h 2406770"/>
                    <a:gd name="connsiteX3" fmla="*/ 112143 w 1552754"/>
                    <a:gd name="connsiteY3" fmla="*/ 793629 h 2406770"/>
                    <a:gd name="connsiteX4" fmla="*/ 681486 w 1552754"/>
                    <a:gd name="connsiteY4" fmla="*/ 655606 h 2406770"/>
                    <a:gd name="connsiteX5" fmla="*/ 888520 w 1552754"/>
                    <a:gd name="connsiteY5" fmla="*/ 543463 h 2406770"/>
                    <a:gd name="connsiteX6" fmla="*/ 923025 w 1552754"/>
                    <a:gd name="connsiteY6" fmla="*/ 1138687 h 2406770"/>
                    <a:gd name="connsiteX7" fmla="*/ 690113 w 1552754"/>
                    <a:gd name="connsiteY7" fmla="*/ 2406768 h 2406770"/>
                    <a:gd name="connsiteX8" fmla="*/ 854015 w 1552754"/>
                    <a:gd name="connsiteY8" fmla="*/ 2406770 h 2406770"/>
                    <a:gd name="connsiteX9" fmla="*/ 1130061 w 1552754"/>
                    <a:gd name="connsiteY9" fmla="*/ 1414732 h 2406770"/>
                    <a:gd name="connsiteX10" fmla="*/ 1362973 w 1552754"/>
                    <a:gd name="connsiteY10" fmla="*/ 2372263 h 2406770"/>
                    <a:gd name="connsiteX11" fmla="*/ 1552754 w 1552754"/>
                    <a:gd name="connsiteY11" fmla="*/ 2380889 h 2406770"/>
                    <a:gd name="connsiteX12" fmla="*/ 1285336 w 1552754"/>
                    <a:gd name="connsiteY12" fmla="*/ 1043796 h 2406770"/>
                    <a:gd name="connsiteX13" fmla="*/ 1104181 w 1552754"/>
                    <a:gd name="connsiteY13" fmla="*/ 17252 h 2406770"/>
                    <a:gd name="connsiteX14" fmla="*/ 974784 w 1552754"/>
                    <a:gd name="connsiteY14" fmla="*/ 0 h 2406770"/>
                    <a:gd name="connsiteX0" fmla="*/ 974784 w 1552754"/>
                    <a:gd name="connsiteY0" fmla="*/ 0 h 2406770"/>
                    <a:gd name="connsiteX1" fmla="*/ 543463 w 1552754"/>
                    <a:gd name="connsiteY1" fmla="*/ 543463 h 2406770"/>
                    <a:gd name="connsiteX2" fmla="*/ 0 w 1552754"/>
                    <a:gd name="connsiteY2" fmla="*/ 707365 h 2406770"/>
                    <a:gd name="connsiteX3" fmla="*/ 112143 w 1552754"/>
                    <a:gd name="connsiteY3" fmla="*/ 793629 h 2406770"/>
                    <a:gd name="connsiteX4" fmla="*/ 681486 w 1552754"/>
                    <a:gd name="connsiteY4" fmla="*/ 655606 h 2406770"/>
                    <a:gd name="connsiteX5" fmla="*/ 888520 w 1552754"/>
                    <a:gd name="connsiteY5" fmla="*/ 543463 h 2406770"/>
                    <a:gd name="connsiteX6" fmla="*/ 923025 w 1552754"/>
                    <a:gd name="connsiteY6" fmla="*/ 1138687 h 2406770"/>
                    <a:gd name="connsiteX7" fmla="*/ 690113 w 1552754"/>
                    <a:gd name="connsiteY7" fmla="*/ 2406768 h 2406770"/>
                    <a:gd name="connsiteX8" fmla="*/ 854015 w 1552754"/>
                    <a:gd name="connsiteY8" fmla="*/ 2406770 h 2406770"/>
                    <a:gd name="connsiteX9" fmla="*/ 1130061 w 1552754"/>
                    <a:gd name="connsiteY9" fmla="*/ 1414732 h 2406770"/>
                    <a:gd name="connsiteX10" fmla="*/ 1362973 w 1552754"/>
                    <a:gd name="connsiteY10" fmla="*/ 2372263 h 2406770"/>
                    <a:gd name="connsiteX11" fmla="*/ 1552754 w 1552754"/>
                    <a:gd name="connsiteY11" fmla="*/ 2380889 h 2406770"/>
                    <a:gd name="connsiteX12" fmla="*/ 1104181 w 1552754"/>
                    <a:gd name="connsiteY12" fmla="*/ 17252 h 2406770"/>
                    <a:gd name="connsiteX13" fmla="*/ 974784 w 1552754"/>
                    <a:gd name="connsiteY13" fmla="*/ 0 h 2406770"/>
                    <a:gd name="connsiteX0" fmla="*/ 974784 w 1552754"/>
                    <a:gd name="connsiteY0" fmla="*/ 0 h 2406770"/>
                    <a:gd name="connsiteX1" fmla="*/ 543463 w 1552754"/>
                    <a:gd name="connsiteY1" fmla="*/ 543463 h 2406770"/>
                    <a:gd name="connsiteX2" fmla="*/ 0 w 1552754"/>
                    <a:gd name="connsiteY2" fmla="*/ 707365 h 2406770"/>
                    <a:gd name="connsiteX3" fmla="*/ 112143 w 1552754"/>
                    <a:gd name="connsiteY3" fmla="*/ 793629 h 2406770"/>
                    <a:gd name="connsiteX4" fmla="*/ 681486 w 1552754"/>
                    <a:gd name="connsiteY4" fmla="*/ 655606 h 2406770"/>
                    <a:gd name="connsiteX5" fmla="*/ 888520 w 1552754"/>
                    <a:gd name="connsiteY5" fmla="*/ 543463 h 2406770"/>
                    <a:gd name="connsiteX6" fmla="*/ 923025 w 1552754"/>
                    <a:gd name="connsiteY6" fmla="*/ 1138687 h 2406770"/>
                    <a:gd name="connsiteX7" fmla="*/ 690113 w 1552754"/>
                    <a:gd name="connsiteY7" fmla="*/ 2406768 h 2406770"/>
                    <a:gd name="connsiteX8" fmla="*/ 854015 w 1552754"/>
                    <a:gd name="connsiteY8" fmla="*/ 2406770 h 2406770"/>
                    <a:gd name="connsiteX9" fmla="*/ 1130061 w 1552754"/>
                    <a:gd name="connsiteY9" fmla="*/ 1414732 h 2406770"/>
                    <a:gd name="connsiteX10" fmla="*/ 1362973 w 1552754"/>
                    <a:gd name="connsiteY10" fmla="*/ 2372263 h 2406770"/>
                    <a:gd name="connsiteX11" fmla="*/ 1552754 w 1552754"/>
                    <a:gd name="connsiteY11" fmla="*/ 2380889 h 2406770"/>
                    <a:gd name="connsiteX12" fmla="*/ 1104181 w 1552754"/>
                    <a:gd name="connsiteY12" fmla="*/ 17252 h 2406770"/>
                    <a:gd name="connsiteX13" fmla="*/ 974784 w 1552754"/>
                    <a:gd name="connsiteY13" fmla="*/ 0 h 2406770"/>
                    <a:gd name="connsiteX0" fmla="*/ 974784 w 1552754"/>
                    <a:gd name="connsiteY0" fmla="*/ 51759 h 2458529"/>
                    <a:gd name="connsiteX1" fmla="*/ 543463 w 1552754"/>
                    <a:gd name="connsiteY1" fmla="*/ 595222 h 2458529"/>
                    <a:gd name="connsiteX2" fmla="*/ 0 w 1552754"/>
                    <a:gd name="connsiteY2" fmla="*/ 759124 h 2458529"/>
                    <a:gd name="connsiteX3" fmla="*/ 112143 w 1552754"/>
                    <a:gd name="connsiteY3" fmla="*/ 845388 h 2458529"/>
                    <a:gd name="connsiteX4" fmla="*/ 681486 w 1552754"/>
                    <a:gd name="connsiteY4" fmla="*/ 707365 h 2458529"/>
                    <a:gd name="connsiteX5" fmla="*/ 888520 w 1552754"/>
                    <a:gd name="connsiteY5" fmla="*/ 595222 h 2458529"/>
                    <a:gd name="connsiteX6" fmla="*/ 923025 w 1552754"/>
                    <a:gd name="connsiteY6" fmla="*/ 1190446 h 2458529"/>
                    <a:gd name="connsiteX7" fmla="*/ 690113 w 1552754"/>
                    <a:gd name="connsiteY7" fmla="*/ 2458527 h 2458529"/>
                    <a:gd name="connsiteX8" fmla="*/ 854015 w 1552754"/>
                    <a:gd name="connsiteY8" fmla="*/ 2458529 h 2458529"/>
                    <a:gd name="connsiteX9" fmla="*/ 1130061 w 1552754"/>
                    <a:gd name="connsiteY9" fmla="*/ 1466491 h 2458529"/>
                    <a:gd name="connsiteX10" fmla="*/ 1362973 w 1552754"/>
                    <a:gd name="connsiteY10" fmla="*/ 2424022 h 2458529"/>
                    <a:gd name="connsiteX11" fmla="*/ 1552754 w 1552754"/>
                    <a:gd name="connsiteY11" fmla="*/ 2432648 h 2458529"/>
                    <a:gd name="connsiteX12" fmla="*/ 1052422 w 1552754"/>
                    <a:gd name="connsiteY12" fmla="*/ 0 h 2458529"/>
                    <a:gd name="connsiteX13" fmla="*/ 974784 w 1552754"/>
                    <a:gd name="connsiteY13" fmla="*/ 51759 h 2458529"/>
                    <a:gd name="connsiteX0" fmla="*/ 974784 w 1552754"/>
                    <a:gd name="connsiteY0" fmla="*/ 8627 h 2415397"/>
                    <a:gd name="connsiteX1" fmla="*/ 543463 w 1552754"/>
                    <a:gd name="connsiteY1" fmla="*/ 552090 h 2415397"/>
                    <a:gd name="connsiteX2" fmla="*/ 0 w 1552754"/>
                    <a:gd name="connsiteY2" fmla="*/ 715992 h 2415397"/>
                    <a:gd name="connsiteX3" fmla="*/ 112143 w 1552754"/>
                    <a:gd name="connsiteY3" fmla="*/ 802256 h 2415397"/>
                    <a:gd name="connsiteX4" fmla="*/ 681486 w 1552754"/>
                    <a:gd name="connsiteY4" fmla="*/ 664233 h 2415397"/>
                    <a:gd name="connsiteX5" fmla="*/ 888520 w 1552754"/>
                    <a:gd name="connsiteY5" fmla="*/ 552090 h 2415397"/>
                    <a:gd name="connsiteX6" fmla="*/ 923025 w 1552754"/>
                    <a:gd name="connsiteY6" fmla="*/ 1147314 h 2415397"/>
                    <a:gd name="connsiteX7" fmla="*/ 690113 w 1552754"/>
                    <a:gd name="connsiteY7" fmla="*/ 2415395 h 2415397"/>
                    <a:gd name="connsiteX8" fmla="*/ 854015 w 1552754"/>
                    <a:gd name="connsiteY8" fmla="*/ 2415397 h 2415397"/>
                    <a:gd name="connsiteX9" fmla="*/ 1130061 w 1552754"/>
                    <a:gd name="connsiteY9" fmla="*/ 1423359 h 2415397"/>
                    <a:gd name="connsiteX10" fmla="*/ 1362973 w 1552754"/>
                    <a:gd name="connsiteY10" fmla="*/ 2380890 h 2415397"/>
                    <a:gd name="connsiteX11" fmla="*/ 1552754 w 1552754"/>
                    <a:gd name="connsiteY11" fmla="*/ 2389516 h 2415397"/>
                    <a:gd name="connsiteX12" fmla="*/ 1130060 w 1552754"/>
                    <a:gd name="connsiteY12" fmla="*/ 0 h 2415397"/>
                    <a:gd name="connsiteX13" fmla="*/ 974784 w 1552754"/>
                    <a:gd name="connsiteY13" fmla="*/ 8627 h 2415397"/>
                    <a:gd name="connsiteX0" fmla="*/ 974784 w 1552754"/>
                    <a:gd name="connsiteY0" fmla="*/ 8627 h 2415397"/>
                    <a:gd name="connsiteX1" fmla="*/ 543463 w 1552754"/>
                    <a:gd name="connsiteY1" fmla="*/ 552090 h 2415397"/>
                    <a:gd name="connsiteX2" fmla="*/ 0 w 1552754"/>
                    <a:gd name="connsiteY2" fmla="*/ 715992 h 2415397"/>
                    <a:gd name="connsiteX3" fmla="*/ 112143 w 1552754"/>
                    <a:gd name="connsiteY3" fmla="*/ 802256 h 2415397"/>
                    <a:gd name="connsiteX4" fmla="*/ 681486 w 1552754"/>
                    <a:gd name="connsiteY4" fmla="*/ 664233 h 2415397"/>
                    <a:gd name="connsiteX5" fmla="*/ 888520 w 1552754"/>
                    <a:gd name="connsiteY5" fmla="*/ 552090 h 2415397"/>
                    <a:gd name="connsiteX6" fmla="*/ 923025 w 1552754"/>
                    <a:gd name="connsiteY6" fmla="*/ 1147314 h 2415397"/>
                    <a:gd name="connsiteX7" fmla="*/ 690113 w 1552754"/>
                    <a:gd name="connsiteY7" fmla="*/ 2415395 h 2415397"/>
                    <a:gd name="connsiteX8" fmla="*/ 854015 w 1552754"/>
                    <a:gd name="connsiteY8" fmla="*/ 2415397 h 2415397"/>
                    <a:gd name="connsiteX9" fmla="*/ 1130061 w 1552754"/>
                    <a:gd name="connsiteY9" fmla="*/ 1423359 h 2415397"/>
                    <a:gd name="connsiteX10" fmla="*/ 1362973 w 1552754"/>
                    <a:gd name="connsiteY10" fmla="*/ 2380890 h 2415397"/>
                    <a:gd name="connsiteX11" fmla="*/ 1552754 w 1552754"/>
                    <a:gd name="connsiteY11" fmla="*/ 2389516 h 2415397"/>
                    <a:gd name="connsiteX12" fmla="*/ 1112807 w 1552754"/>
                    <a:gd name="connsiteY12" fmla="*/ 0 h 2415397"/>
                    <a:gd name="connsiteX13" fmla="*/ 974784 w 1552754"/>
                    <a:gd name="connsiteY13" fmla="*/ 8627 h 2415397"/>
                    <a:gd name="connsiteX0" fmla="*/ 974784 w 1552754"/>
                    <a:gd name="connsiteY0" fmla="*/ 8627 h 2432648"/>
                    <a:gd name="connsiteX1" fmla="*/ 543463 w 1552754"/>
                    <a:gd name="connsiteY1" fmla="*/ 552090 h 2432648"/>
                    <a:gd name="connsiteX2" fmla="*/ 0 w 1552754"/>
                    <a:gd name="connsiteY2" fmla="*/ 715992 h 2432648"/>
                    <a:gd name="connsiteX3" fmla="*/ 112143 w 1552754"/>
                    <a:gd name="connsiteY3" fmla="*/ 802256 h 2432648"/>
                    <a:gd name="connsiteX4" fmla="*/ 681486 w 1552754"/>
                    <a:gd name="connsiteY4" fmla="*/ 664233 h 2432648"/>
                    <a:gd name="connsiteX5" fmla="*/ 888520 w 1552754"/>
                    <a:gd name="connsiteY5" fmla="*/ 552090 h 2432648"/>
                    <a:gd name="connsiteX6" fmla="*/ 923025 w 1552754"/>
                    <a:gd name="connsiteY6" fmla="*/ 1147314 h 2432648"/>
                    <a:gd name="connsiteX7" fmla="*/ 690113 w 1552754"/>
                    <a:gd name="connsiteY7" fmla="*/ 2415395 h 2432648"/>
                    <a:gd name="connsiteX8" fmla="*/ 854015 w 1552754"/>
                    <a:gd name="connsiteY8" fmla="*/ 2415397 h 2432648"/>
                    <a:gd name="connsiteX9" fmla="*/ 1130061 w 1552754"/>
                    <a:gd name="connsiteY9" fmla="*/ 1423359 h 2432648"/>
                    <a:gd name="connsiteX10" fmla="*/ 1345720 w 1552754"/>
                    <a:gd name="connsiteY10" fmla="*/ 2432648 h 2432648"/>
                    <a:gd name="connsiteX11" fmla="*/ 1552754 w 1552754"/>
                    <a:gd name="connsiteY11" fmla="*/ 2389516 h 2432648"/>
                    <a:gd name="connsiteX12" fmla="*/ 1112807 w 1552754"/>
                    <a:gd name="connsiteY12" fmla="*/ 0 h 2432648"/>
                    <a:gd name="connsiteX13" fmla="*/ 974784 w 1552754"/>
                    <a:gd name="connsiteY13" fmla="*/ 8627 h 2432648"/>
                    <a:gd name="connsiteX0" fmla="*/ 974784 w 1483743"/>
                    <a:gd name="connsiteY0" fmla="*/ 8627 h 2432648"/>
                    <a:gd name="connsiteX1" fmla="*/ 543463 w 1483743"/>
                    <a:gd name="connsiteY1" fmla="*/ 552090 h 2432648"/>
                    <a:gd name="connsiteX2" fmla="*/ 0 w 1483743"/>
                    <a:gd name="connsiteY2" fmla="*/ 715992 h 2432648"/>
                    <a:gd name="connsiteX3" fmla="*/ 112143 w 1483743"/>
                    <a:gd name="connsiteY3" fmla="*/ 802256 h 2432648"/>
                    <a:gd name="connsiteX4" fmla="*/ 681486 w 1483743"/>
                    <a:gd name="connsiteY4" fmla="*/ 664233 h 2432648"/>
                    <a:gd name="connsiteX5" fmla="*/ 888520 w 1483743"/>
                    <a:gd name="connsiteY5" fmla="*/ 552090 h 2432648"/>
                    <a:gd name="connsiteX6" fmla="*/ 923025 w 1483743"/>
                    <a:gd name="connsiteY6" fmla="*/ 1147314 h 2432648"/>
                    <a:gd name="connsiteX7" fmla="*/ 690113 w 1483743"/>
                    <a:gd name="connsiteY7" fmla="*/ 2415395 h 2432648"/>
                    <a:gd name="connsiteX8" fmla="*/ 854015 w 1483743"/>
                    <a:gd name="connsiteY8" fmla="*/ 2415397 h 2432648"/>
                    <a:gd name="connsiteX9" fmla="*/ 1130061 w 1483743"/>
                    <a:gd name="connsiteY9" fmla="*/ 1423359 h 2432648"/>
                    <a:gd name="connsiteX10" fmla="*/ 1345720 w 1483743"/>
                    <a:gd name="connsiteY10" fmla="*/ 2432648 h 2432648"/>
                    <a:gd name="connsiteX11" fmla="*/ 1483743 w 1483743"/>
                    <a:gd name="connsiteY11" fmla="*/ 2424022 h 2432648"/>
                    <a:gd name="connsiteX12" fmla="*/ 1112807 w 1483743"/>
                    <a:gd name="connsiteY12" fmla="*/ 0 h 2432648"/>
                    <a:gd name="connsiteX13" fmla="*/ 974784 w 1483743"/>
                    <a:gd name="connsiteY13" fmla="*/ 8627 h 2432648"/>
                    <a:gd name="connsiteX0" fmla="*/ 974784 w 1483743"/>
                    <a:gd name="connsiteY0" fmla="*/ 0 h 2424021"/>
                    <a:gd name="connsiteX1" fmla="*/ 543463 w 1483743"/>
                    <a:gd name="connsiteY1" fmla="*/ 543463 h 2424021"/>
                    <a:gd name="connsiteX2" fmla="*/ 0 w 1483743"/>
                    <a:gd name="connsiteY2" fmla="*/ 707365 h 2424021"/>
                    <a:gd name="connsiteX3" fmla="*/ 112143 w 1483743"/>
                    <a:gd name="connsiteY3" fmla="*/ 793629 h 2424021"/>
                    <a:gd name="connsiteX4" fmla="*/ 681486 w 1483743"/>
                    <a:gd name="connsiteY4" fmla="*/ 655606 h 2424021"/>
                    <a:gd name="connsiteX5" fmla="*/ 888520 w 1483743"/>
                    <a:gd name="connsiteY5" fmla="*/ 543463 h 2424021"/>
                    <a:gd name="connsiteX6" fmla="*/ 923025 w 1483743"/>
                    <a:gd name="connsiteY6" fmla="*/ 1138687 h 2424021"/>
                    <a:gd name="connsiteX7" fmla="*/ 690113 w 1483743"/>
                    <a:gd name="connsiteY7" fmla="*/ 2406768 h 2424021"/>
                    <a:gd name="connsiteX8" fmla="*/ 854015 w 1483743"/>
                    <a:gd name="connsiteY8" fmla="*/ 2406770 h 2424021"/>
                    <a:gd name="connsiteX9" fmla="*/ 1130061 w 1483743"/>
                    <a:gd name="connsiteY9" fmla="*/ 1414732 h 2424021"/>
                    <a:gd name="connsiteX10" fmla="*/ 1345720 w 1483743"/>
                    <a:gd name="connsiteY10" fmla="*/ 2424021 h 2424021"/>
                    <a:gd name="connsiteX11" fmla="*/ 1483743 w 1483743"/>
                    <a:gd name="connsiteY11" fmla="*/ 2415395 h 2424021"/>
                    <a:gd name="connsiteX12" fmla="*/ 1086928 w 1483743"/>
                    <a:gd name="connsiteY12" fmla="*/ 51758 h 2424021"/>
                    <a:gd name="connsiteX13" fmla="*/ 974784 w 1483743"/>
                    <a:gd name="connsiteY13" fmla="*/ 0 h 2424021"/>
                    <a:gd name="connsiteX0" fmla="*/ 974784 w 1483743"/>
                    <a:gd name="connsiteY0" fmla="*/ 0 h 2380889"/>
                    <a:gd name="connsiteX1" fmla="*/ 543463 w 1483743"/>
                    <a:gd name="connsiteY1" fmla="*/ 500331 h 2380889"/>
                    <a:gd name="connsiteX2" fmla="*/ 0 w 1483743"/>
                    <a:gd name="connsiteY2" fmla="*/ 664233 h 2380889"/>
                    <a:gd name="connsiteX3" fmla="*/ 112143 w 1483743"/>
                    <a:gd name="connsiteY3" fmla="*/ 750497 h 2380889"/>
                    <a:gd name="connsiteX4" fmla="*/ 681486 w 1483743"/>
                    <a:gd name="connsiteY4" fmla="*/ 612474 h 2380889"/>
                    <a:gd name="connsiteX5" fmla="*/ 888520 w 1483743"/>
                    <a:gd name="connsiteY5" fmla="*/ 500331 h 2380889"/>
                    <a:gd name="connsiteX6" fmla="*/ 923025 w 1483743"/>
                    <a:gd name="connsiteY6" fmla="*/ 1095555 h 2380889"/>
                    <a:gd name="connsiteX7" fmla="*/ 690113 w 1483743"/>
                    <a:gd name="connsiteY7" fmla="*/ 2363636 h 2380889"/>
                    <a:gd name="connsiteX8" fmla="*/ 854015 w 1483743"/>
                    <a:gd name="connsiteY8" fmla="*/ 2363638 h 2380889"/>
                    <a:gd name="connsiteX9" fmla="*/ 1130061 w 1483743"/>
                    <a:gd name="connsiteY9" fmla="*/ 1371600 h 2380889"/>
                    <a:gd name="connsiteX10" fmla="*/ 1345720 w 1483743"/>
                    <a:gd name="connsiteY10" fmla="*/ 2380889 h 2380889"/>
                    <a:gd name="connsiteX11" fmla="*/ 1483743 w 1483743"/>
                    <a:gd name="connsiteY11" fmla="*/ 2372263 h 2380889"/>
                    <a:gd name="connsiteX12" fmla="*/ 1086928 w 1483743"/>
                    <a:gd name="connsiteY12" fmla="*/ 8626 h 2380889"/>
                    <a:gd name="connsiteX13" fmla="*/ 974784 w 1483743"/>
                    <a:gd name="connsiteY13" fmla="*/ 0 h 2380889"/>
                    <a:gd name="connsiteX0" fmla="*/ 974784 w 1483743"/>
                    <a:gd name="connsiteY0" fmla="*/ 0 h 2380889"/>
                    <a:gd name="connsiteX1" fmla="*/ 655606 w 1483743"/>
                    <a:gd name="connsiteY1" fmla="*/ 474452 h 2380889"/>
                    <a:gd name="connsiteX2" fmla="*/ 0 w 1483743"/>
                    <a:gd name="connsiteY2" fmla="*/ 664233 h 2380889"/>
                    <a:gd name="connsiteX3" fmla="*/ 112143 w 1483743"/>
                    <a:gd name="connsiteY3" fmla="*/ 750497 h 2380889"/>
                    <a:gd name="connsiteX4" fmla="*/ 681486 w 1483743"/>
                    <a:gd name="connsiteY4" fmla="*/ 612474 h 2380889"/>
                    <a:gd name="connsiteX5" fmla="*/ 888520 w 1483743"/>
                    <a:gd name="connsiteY5" fmla="*/ 500331 h 2380889"/>
                    <a:gd name="connsiteX6" fmla="*/ 923025 w 1483743"/>
                    <a:gd name="connsiteY6" fmla="*/ 1095555 h 2380889"/>
                    <a:gd name="connsiteX7" fmla="*/ 690113 w 1483743"/>
                    <a:gd name="connsiteY7" fmla="*/ 2363636 h 2380889"/>
                    <a:gd name="connsiteX8" fmla="*/ 854015 w 1483743"/>
                    <a:gd name="connsiteY8" fmla="*/ 2363638 h 2380889"/>
                    <a:gd name="connsiteX9" fmla="*/ 1130061 w 1483743"/>
                    <a:gd name="connsiteY9" fmla="*/ 1371600 h 2380889"/>
                    <a:gd name="connsiteX10" fmla="*/ 1345720 w 1483743"/>
                    <a:gd name="connsiteY10" fmla="*/ 2380889 h 2380889"/>
                    <a:gd name="connsiteX11" fmla="*/ 1483743 w 1483743"/>
                    <a:gd name="connsiteY11" fmla="*/ 2372263 h 2380889"/>
                    <a:gd name="connsiteX12" fmla="*/ 1086928 w 1483743"/>
                    <a:gd name="connsiteY12" fmla="*/ 8626 h 2380889"/>
                    <a:gd name="connsiteX13" fmla="*/ 974784 w 1483743"/>
                    <a:gd name="connsiteY13" fmla="*/ 0 h 2380889"/>
                    <a:gd name="connsiteX0" fmla="*/ 974784 w 1483743"/>
                    <a:gd name="connsiteY0" fmla="*/ 0 h 2380889"/>
                    <a:gd name="connsiteX1" fmla="*/ 655606 w 1483743"/>
                    <a:gd name="connsiteY1" fmla="*/ 474452 h 2380889"/>
                    <a:gd name="connsiteX2" fmla="*/ 77638 w 1483743"/>
                    <a:gd name="connsiteY2" fmla="*/ 638354 h 2380889"/>
                    <a:gd name="connsiteX3" fmla="*/ 0 w 1483743"/>
                    <a:gd name="connsiteY3" fmla="*/ 664233 h 2380889"/>
                    <a:gd name="connsiteX4" fmla="*/ 112143 w 1483743"/>
                    <a:gd name="connsiteY4" fmla="*/ 750497 h 2380889"/>
                    <a:gd name="connsiteX5" fmla="*/ 681486 w 1483743"/>
                    <a:gd name="connsiteY5" fmla="*/ 612474 h 2380889"/>
                    <a:gd name="connsiteX6" fmla="*/ 888520 w 1483743"/>
                    <a:gd name="connsiteY6" fmla="*/ 500331 h 2380889"/>
                    <a:gd name="connsiteX7" fmla="*/ 923025 w 1483743"/>
                    <a:gd name="connsiteY7" fmla="*/ 1095555 h 2380889"/>
                    <a:gd name="connsiteX8" fmla="*/ 690113 w 1483743"/>
                    <a:gd name="connsiteY8" fmla="*/ 2363636 h 2380889"/>
                    <a:gd name="connsiteX9" fmla="*/ 854015 w 1483743"/>
                    <a:gd name="connsiteY9" fmla="*/ 2363638 h 2380889"/>
                    <a:gd name="connsiteX10" fmla="*/ 1130061 w 1483743"/>
                    <a:gd name="connsiteY10" fmla="*/ 1371600 h 2380889"/>
                    <a:gd name="connsiteX11" fmla="*/ 1345720 w 1483743"/>
                    <a:gd name="connsiteY11" fmla="*/ 2380889 h 2380889"/>
                    <a:gd name="connsiteX12" fmla="*/ 1483743 w 1483743"/>
                    <a:gd name="connsiteY12" fmla="*/ 2372263 h 2380889"/>
                    <a:gd name="connsiteX13" fmla="*/ 1086928 w 1483743"/>
                    <a:gd name="connsiteY13" fmla="*/ 8626 h 2380889"/>
                    <a:gd name="connsiteX14" fmla="*/ 974784 w 1483743"/>
                    <a:gd name="connsiteY14" fmla="*/ 0 h 2380889"/>
                    <a:gd name="connsiteX0" fmla="*/ 974784 w 1483743"/>
                    <a:gd name="connsiteY0" fmla="*/ 0 h 2380889"/>
                    <a:gd name="connsiteX1" fmla="*/ 655606 w 1483743"/>
                    <a:gd name="connsiteY1" fmla="*/ 474452 h 2380889"/>
                    <a:gd name="connsiteX2" fmla="*/ 77638 w 1483743"/>
                    <a:gd name="connsiteY2" fmla="*/ 638354 h 2380889"/>
                    <a:gd name="connsiteX3" fmla="*/ 0 w 1483743"/>
                    <a:gd name="connsiteY3" fmla="*/ 664233 h 2380889"/>
                    <a:gd name="connsiteX4" fmla="*/ 112143 w 1483743"/>
                    <a:gd name="connsiteY4" fmla="*/ 750497 h 2380889"/>
                    <a:gd name="connsiteX5" fmla="*/ 681486 w 1483743"/>
                    <a:gd name="connsiteY5" fmla="*/ 612474 h 2380889"/>
                    <a:gd name="connsiteX6" fmla="*/ 888520 w 1483743"/>
                    <a:gd name="connsiteY6" fmla="*/ 500331 h 2380889"/>
                    <a:gd name="connsiteX7" fmla="*/ 923025 w 1483743"/>
                    <a:gd name="connsiteY7" fmla="*/ 1095555 h 2380889"/>
                    <a:gd name="connsiteX8" fmla="*/ 690113 w 1483743"/>
                    <a:gd name="connsiteY8" fmla="*/ 2363636 h 2380889"/>
                    <a:gd name="connsiteX9" fmla="*/ 854015 w 1483743"/>
                    <a:gd name="connsiteY9" fmla="*/ 2363638 h 2380889"/>
                    <a:gd name="connsiteX10" fmla="*/ 1130061 w 1483743"/>
                    <a:gd name="connsiteY10" fmla="*/ 1371600 h 2380889"/>
                    <a:gd name="connsiteX11" fmla="*/ 1345720 w 1483743"/>
                    <a:gd name="connsiteY11" fmla="*/ 2380889 h 2380889"/>
                    <a:gd name="connsiteX12" fmla="*/ 1483743 w 1483743"/>
                    <a:gd name="connsiteY12" fmla="*/ 2372263 h 2380889"/>
                    <a:gd name="connsiteX13" fmla="*/ 1086928 w 1483743"/>
                    <a:gd name="connsiteY13" fmla="*/ 8626 h 2380889"/>
                    <a:gd name="connsiteX14" fmla="*/ 974784 w 1483743"/>
                    <a:gd name="connsiteY14" fmla="*/ 0 h 2380889"/>
                    <a:gd name="connsiteX0" fmla="*/ 974784 w 1483743"/>
                    <a:gd name="connsiteY0" fmla="*/ 0 h 2380889"/>
                    <a:gd name="connsiteX1" fmla="*/ 577968 w 1483743"/>
                    <a:gd name="connsiteY1" fmla="*/ 431320 h 2380889"/>
                    <a:gd name="connsiteX2" fmla="*/ 77638 w 1483743"/>
                    <a:gd name="connsiteY2" fmla="*/ 638354 h 2380889"/>
                    <a:gd name="connsiteX3" fmla="*/ 0 w 1483743"/>
                    <a:gd name="connsiteY3" fmla="*/ 664233 h 2380889"/>
                    <a:gd name="connsiteX4" fmla="*/ 112143 w 1483743"/>
                    <a:gd name="connsiteY4" fmla="*/ 750497 h 2380889"/>
                    <a:gd name="connsiteX5" fmla="*/ 681486 w 1483743"/>
                    <a:gd name="connsiteY5" fmla="*/ 612474 h 2380889"/>
                    <a:gd name="connsiteX6" fmla="*/ 888520 w 1483743"/>
                    <a:gd name="connsiteY6" fmla="*/ 500331 h 2380889"/>
                    <a:gd name="connsiteX7" fmla="*/ 923025 w 1483743"/>
                    <a:gd name="connsiteY7" fmla="*/ 1095555 h 2380889"/>
                    <a:gd name="connsiteX8" fmla="*/ 690113 w 1483743"/>
                    <a:gd name="connsiteY8" fmla="*/ 2363636 h 2380889"/>
                    <a:gd name="connsiteX9" fmla="*/ 854015 w 1483743"/>
                    <a:gd name="connsiteY9" fmla="*/ 2363638 h 2380889"/>
                    <a:gd name="connsiteX10" fmla="*/ 1130061 w 1483743"/>
                    <a:gd name="connsiteY10" fmla="*/ 1371600 h 2380889"/>
                    <a:gd name="connsiteX11" fmla="*/ 1345720 w 1483743"/>
                    <a:gd name="connsiteY11" fmla="*/ 2380889 h 2380889"/>
                    <a:gd name="connsiteX12" fmla="*/ 1483743 w 1483743"/>
                    <a:gd name="connsiteY12" fmla="*/ 2372263 h 2380889"/>
                    <a:gd name="connsiteX13" fmla="*/ 1086928 w 1483743"/>
                    <a:gd name="connsiteY13" fmla="*/ 8626 h 2380889"/>
                    <a:gd name="connsiteX14" fmla="*/ 974784 w 1483743"/>
                    <a:gd name="connsiteY14" fmla="*/ 0 h 2380889"/>
                    <a:gd name="connsiteX0" fmla="*/ 974784 w 1483743"/>
                    <a:gd name="connsiteY0" fmla="*/ 0 h 2380889"/>
                    <a:gd name="connsiteX1" fmla="*/ 577968 w 1483743"/>
                    <a:gd name="connsiteY1" fmla="*/ 431320 h 2380889"/>
                    <a:gd name="connsiteX2" fmla="*/ 0 w 1483743"/>
                    <a:gd name="connsiteY2" fmla="*/ 664233 h 2380889"/>
                    <a:gd name="connsiteX3" fmla="*/ 112143 w 1483743"/>
                    <a:gd name="connsiteY3" fmla="*/ 750497 h 2380889"/>
                    <a:gd name="connsiteX4" fmla="*/ 681486 w 1483743"/>
                    <a:gd name="connsiteY4" fmla="*/ 612474 h 2380889"/>
                    <a:gd name="connsiteX5" fmla="*/ 888520 w 1483743"/>
                    <a:gd name="connsiteY5" fmla="*/ 500331 h 2380889"/>
                    <a:gd name="connsiteX6" fmla="*/ 923025 w 1483743"/>
                    <a:gd name="connsiteY6" fmla="*/ 1095555 h 2380889"/>
                    <a:gd name="connsiteX7" fmla="*/ 690113 w 1483743"/>
                    <a:gd name="connsiteY7" fmla="*/ 2363636 h 2380889"/>
                    <a:gd name="connsiteX8" fmla="*/ 854015 w 1483743"/>
                    <a:gd name="connsiteY8" fmla="*/ 2363638 h 2380889"/>
                    <a:gd name="connsiteX9" fmla="*/ 1130061 w 1483743"/>
                    <a:gd name="connsiteY9" fmla="*/ 1371600 h 2380889"/>
                    <a:gd name="connsiteX10" fmla="*/ 1345720 w 1483743"/>
                    <a:gd name="connsiteY10" fmla="*/ 2380889 h 2380889"/>
                    <a:gd name="connsiteX11" fmla="*/ 1483743 w 1483743"/>
                    <a:gd name="connsiteY11" fmla="*/ 2372263 h 2380889"/>
                    <a:gd name="connsiteX12" fmla="*/ 1086928 w 1483743"/>
                    <a:gd name="connsiteY12" fmla="*/ 8626 h 2380889"/>
                    <a:gd name="connsiteX13" fmla="*/ 974784 w 1483743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52423 w 1406105"/>
                    <a:gd name="connsiteY9" fmla="*/ 1371600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52423 w 1406105"/>
                    <a:gd name="connsiteY9" fmla="*/ 1371600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52423 w 1406105"/>
                    <a:gd name="connsiteY9" fmla="*/ 1371600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52423 w 1406105"/>
                    <a:gd name="connsiteY9" fmla="*/ 1371600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17917 w 1406105"/>
                    <a:gd name="connsiteY9" fmla="*/ 1328468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17917 w 1406105"/>
                    <a:gd name="connsiteY9" fmla="*/ 1328468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17917 w 1406105"/>
                    <a:gd name="connsiteY9" fmla="*/ 1328468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17917 w 1406105"/>
                    <a:gd name="connsiteY9" fmla="*/ 1328468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17917 w 1406105"/>
                    <a:gd name="connsiteY9" fmla="*/ 1328468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17917 w 1406105"/>
                    <a:gd name="connsiteY9" fmla="*/ 1328468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62641 w 1371600"/>
                    <a:gd name="connsiteY0" fmla="*/ 0 h 2380889"/>
                    <a:gd name="connsiteX1" fmla="*/ 465825 w 1371600"/>
                    <a:gd name="connsiteY1" fmla="*/ 431320 h 2380889"/>
                    <a:gd name="connsiteX2" fmla="*/ 319178 w 1371600"/>
                    <a:gd name="connsiteY2" fmla="*/ 560717 h 2380889"/>
                    <a:gd name="connsiteX3" fmla="*/ 0 w 1371600"/>
                    <a:gd name="connsiteY3" fmla="*/ 750497 h 2380889"/>
                    <a:gd name="connsiteX4" fmla="*/ 569343 w 1371600"/>
                    <a:gd name="connsiteY4" fmla="*/ 612474 h 2380889"/>
                    <a:gd name="connsiteX5" fmla="*/ 776377 w 1371600"/>
                    <a:gd name="connsiteY5" fmla="*/ 500331 h 2380889"/>
                    <a:gd name="connsiteX6" fmla="*/ 810882 w 1371600"/>
                    <a:gd name="connsiteY6" fmla="*/ 1095555 h 2380889"/>
                    <a:gd name="connsiteX7" fmla="*/ 577970 w 1371600"/>
                    <a:gd name="connsiteY7" fmla="*/ 2363636 h 2380889"/>
                    <a:gd name="connsiteX8" fmla="*/ 741872 w 1371600"/>
                    <a:gd name="connsiteY8" fmla="*/ 2363638 h 2380889"/>
                    <a:gd name="connsiteX9" fmla="*/ 983412 w 1371600"/>
                    <a:gd name="connsiteY9" fmla="*/ 1328468 h 2380889"/>
                    <a:gd name="connsiteX10" fmla="*/ 1233577 w 1371600"/>
                    <a:gd name="connsiteY10" fmla="*/ 2380889 h 2380889"/>
                    <a:gd name="connsiteX11" fmla="*/ 1371600 w 1371600"/>
                    <a:gd name="connsiteY11" fmla="*/ 2372263 h 2380889"/>
                    <a:gd name="connsiteX12" fmla="*/ 974785 w 1371600"/>
                    <a:gd name="connsiteY12" fmla="*/ 8626 h 2380889"/>
                    <a:gd name="connsiteX13" fmla="*/ 862641 w 1371600"/>
                    <a:gd name="connsiteY13" fmla="*/ 0 h 2380889"/>
                    <a:gd name="connsiteX0" fmla="*/ 862641 w 1371600"/>
                    <a:gd name="connsiteY0" fmla="*/ 0 h 2380889"/>
                    <a:gd name="connsiteX1" fmla="*/ 465825 w 1371600"/>
                    <a:gd name="connsiteY1" fmla="*/ 431320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77969 w 1371600"/>
                    <a:gd name="connsiteY1" fmla="*/ 483078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95223 w 1371600"/>
                    <a:gd name="connsiteY6" fmla="*/ 2346384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95223 w 1371600"/>
                    <a:gd name="connsiteY6" fmla="*/ 2346384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603849 w 1371600"/>
                    <a:gd name="connsiteY6" fmla="*/ 2355010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591783 w 1371600"/>
                    <a:gd name="connsiteY3" fmla="*/ 646133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32475 w 1371600"/>
                    <a:gd name="connsiteY4" fmla="*/ 472282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32475 w 1371600"/>
                    <a:gd name="connsiteY4" fmla="*/ 472282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32475 w 1371600"/>
                    <a:gd name="connsiteY4" fmla="*/ 472282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10035 w 1371600"/>
                    <a:gd name="connsiteY4" fmla="*/ 483502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10035 w 1371600"/>
                    <a:gd name="connsiteY4" fmla="*/ 483502 h 2380889"/>
                    <a:gd name="connsiteX5" fmla="*/ 810882 w 1371600"/>
                    <a:gd name="connsiteY5" fmla="*/ 1095555 h 2380889"/>
                    <a:gd name="connsiteX6" fmla="*/ 606019 w 1371600"/>
                    <a:gd name="connsiteY6" fmla="*/ 2380465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6078"/>
                    <a:gd name="connsiteX1" fmla="*/ 542617 w 1371600"/>
                    <a:gd name="connsiteY1" fmla="*/ 479639 h 2386078"/>
                    <a:gd name="connsiteX2" fmla="*/ 0 w 1371600"/>
                    <a:gd name="connsiteY2" fmla="*/ 750497 h 2386078"/>
                    <a:gd name="connsiteX3" fmla="*/ 619833 w 1371600"/>
                    <a:gd name="connsiteY3" fmla="*/ 612474 h 2386078"/>
                    <a:gd name="connsiteX4" fmla="*/ 810035 w 1371600"/>
                    <a:gd name="connsiteY4" fmla="*/ 483502 h 2386078"/>
                    <a:gd name="connsiteX5" fmla="*/ 810882 w 1371600"/>
                    <a:gd name="connsiteY5" fmla="*/ 1095555 h 2386078"/>
                    <a:gd name="connsiteX6" fmla="*/ 606019 w 1371600"/>
                    <a:gd name="connsiteY6" fmla="*/ 2380465 h 2386078"/>
                    <a:gd name="connsiteX7" fmla="*/ 741872 w 1371600"/>
                    <a:gd name="connsiteY7" fmla="*/ 2386078 h 2386078"/>
                    <a:gd name="connsiteX8" fmla="*/ 1026544 w 1371600"/>
                    <a:gd name="connsiteY8" fmla="*/ 1345720 h 2386078"/>
                    <a:gd name="connsiteX9" fmla="*/ 1233577 w 1371600"/>
                    <a:gd name="connsiteY9" fmla="*/ 2380889 h 2386078"/>
                    <a:gd name="connsiteX10" fmla="*/ 1371600 w 1371600"/>
                    <a:gd name="connsiteY10" fmla="*/ 2372263 h 2386078"/>
                    <a:gd name="connsiteX11" fmla="*/ 974785 w 1371600"/>
                    <a:gd name="connsiteY11" fmla="*/ 8626 h 2386078"/>
                    <a:gd name="connsiteX12" fmla="*/ 862641 w 1371600"/>
                    <a:gd name="connsiteY12" fmla="*/ 0 h 2386078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10035 w 1371600"/>
                    <a:gd name="connsiteY4" fmla="*/ 483502 h 2380889"/>
                    <a:gd name="connsiteX5" fmla="*/ 810882 w 1371600"/>
                    <a:gd name="connsiteY5" fmla="*/ 1095555 h 2380889"/>
                    <a:gd name="connsiteX6" fmla="*/ 606019 w 1371600"/>
                    <a:gd name="connsiteY6" fmla="*/ 2380465 h 2380889"/>
                    <a:gd name="connsiteX7" fmla="*/ 747482 w 1371600"/>
                    <a:gd name="connsiteY7" fmla="*/ 238046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10035 w 1371600"/>
                    <a:gd name="connsiteY4" fmla="*/ 483502 h 2380889"/>
                    <a:gd name="connsiteX5" fmla="*/ 810882 w 1371600"/>
                    <a:gd name="connsiteY5" fmla="*/ 1095555 h 2380889"/>
                    <a:gd name="connsiteX6" fmla="*/ 606019 w 1371600"/>
                    <a:gd name="connsiteY6" fmla="*/ 2380465 h 2380889"/>
                    <a:gd name="connsiteX7" fmla="*/ 747482 w 1371600"/>
                    <a:gd name="connsiteY7" fmla="*/ 238046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10035 w 1371600"/>
                    <a:gd name="connsiteY4" fmla="*/ 483502 h 2380889"/>
                    <a:gd name="connsiteX5" fmla="*/ 810882 w 1371600"/>
                    <a:gd name="connsiteY5" fmla="*/ 1095555 h 2380889"/>
                    <a:gd name="connsiteX6" fmla="*/ 606019 w 1371600"/>
                    <a:gd name="connsiteY6" fmla="*/ 2380465 h 2380889"/>
                    <a:gd name="connsiteX7" fmla="*/ 747482 w 1371600"/>
                    <a:gd name="connsiteY7" fmla="*/ 238046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7210"/>
                    <a:gd name="connsiteY0" fmla="*/ 0 h 2380889"/>
                    <a:gd name="connsiteX1" fmla="*/ 542617 w 1377210"/>
                    <a:gd name="connsiteY1" fmla="*/ 479639 h 2380889"/>
                    <a:gd name="connsiteX2" fmla="*/ 0 w 1377210"/>
                    <a:gd name="connsiteY2" fmla="*/ 750497 h 2380889"/>
                    <a:gd name="connsiteX3" fmla="*/ 619833 w 1377210"/>
                    <a:gd name="connsiteY3" fmla="*/ 612474 h 2380889"/>
                    <a:gd name="connsiteX4" fmla="*/ 810035 w 1377210"/>
                    <a:gd name="connsiteY4" fmla="*/ 483502 h 2380889"/>
                    <a:gd name="connsiteX5" fmla="*/ 810882 w 1377210"/>
                    <a:gd name="connsiteY5" fmla="*/ 1095555 h 2380889"/>
                    <a:gd name="connsiteX6" fmla="*/ 606019 w 1377210"/>
                    <a:gd name="connsiteY6" fmla="*/ 2380465 h 2380889"/>
                    <a:gd name="connsiteX7" fmla="*/ 747482 w 1377210"/>
                    <a:gd name="connsiteY7" fmla="*/ 2380468 h 2380889"/>
                    <a:gd name="connsiteX8" fmla="*/ 1026544 w 1377210"/>
                    <a:gd name="connsiteY8" fmla="*/ 1345720 h 2380889"/>
                    <a:gd name="connsiteX9" fmla="*/ 1233577 w 1377210"/>
                    <a:gd name="connsiteY9" fmla="*/ 2380889 h 2380889"/>
                    <a:gd name="connsiteX10" fmla="*/ 1377210 w 1377210"/>
                    <a:gd name="connsiteY10" fmla="*/ 2377873 h 2380889"/>
                    <a:gd name="connsiteX11" fmla="*/ 974785 w 1377210"/>
                    <a:gd name="connsiteY11" fmla="*/ 8626 h 2380889"/>
                    <a:gd name="connsiteX12" fmla="*/ 862641 w 1377210"/>
                    <a:gd name="connsiteY12" fmla="*/ 0 h 2380889"/>
                    <a:gd name="connsiteX0" fmla="*/ 862641 w 1377210"/>
                    <a:gd name="connsiteY0" fmla="*/ 0 h 2380889"/>
                    <a:gd name="connsiteX1" fmla="*/ 542617 w 1377210"/>
                    <a:gd name="connsiteY1" fmla="*/ 479639 h 2380889"/>
                    <a:gd name="connsiteX2" fmla="*/ 165490 w 1377210"/>
                    <a:gd name="connsiteY2" fmla="*/ 658782 h 2380889"/>
                    <a:gd name="connsiteX3" fmla="*/ 0 w 1377210"/>
                    <a:gd name="connsiteY3" fmla="*/ 750497 h 2380889"/>
                    <a:gd name="connsiteX4" fmla="*/ 619833 w 1377210"/>
                    <a:gd name="connsiteY4" fmla="*/ 612474 h 2380889"/>
                    <a:gd name="connsiteX5" fmla="*/ 810035 w 1377210"/>
                    <a:gd name="connsiteY5" fmla="*/ 483502 h 2380889"/>
                    <a:gd name="connsiteX6" fmla="*/ 810882 w 1377210"/>
                    <a:gd name="connsiteY6" fmla="*/ 1095555 h 2380889"/>
                    <a:gd name="connsiteX7" fmla="*/ 606019 w 1377210"/>
                    <a:gd name="connsiteY7" fmla="*/ 2380465 h 2380889"/>
                    <a:gd name="connsiteX8" fmla="*/ 747482 w 1377210"/>
                    <a:gd name="connsiteY8" fmla="*/ 2380468 h 2380889"/>
                    <a:gd name="connsiteX9" fmla="*/ 1026544 w 1377210"/>
                    <a:gd name="connsiteY9" fmla="*/ 1345720 h 2380889"/>
                    <a:gd name="connsiteX10" fmla="*/ 1233577 w 1377210"/>
                    <a:gd name="connsiteY10" fmla="*/ 2380889 h 2380889"/>
                    <a:gd name="connsiteX11" fmla="*/ 1377210 w 1377210"/>
                    <a:gd name="connsiteY11" fmla="*/ 2377873 h 2380889"/>
                    <a:gd name="connsiteX12" fmla="*/ 974785 w 1377210"/>
                    <a:gd name="connsiteY12" fmla="*/ 8626 h 2380889"/>
                    <a:gd name="connsiteX13" fmla="*/ 862641 w 1377210"/>
                    <a:gd name="connsiteY13" fmla="*/ 0 h 2380889"/>
                    <a:gd name="connsiteX0" fmla="*/ 862641 w 1377210"/>
                    <a:gd name="connsiteY0" fmla="*/ 0 h 2380889"/>
                    <a:gd name="connsiteX1" fmla="*/ 542617 w 1377210"/>
                    <a:gd name="connsiteY1" fmla="*/ 479639 h 2380889"/>
                    <a:gd name="connsiteX2" fmla="*/ 47684 w 1377210"/>
                    <a:gd name="connsiteY2" fmla="*/ 670001 h 2380889"/>
                    <a:gd name="connsiteX3" fmla="*/ 0 w 1377210"/>
                    <a:gd name="connsiteY3" fmla="*/ 750497 h 2380889"/>
                    <a:gd name="connsiteX4" fmla="*/ 619833 w 1377210"/>
                    <a:gd name="connsiteY4" fmla="*/ 612474 h 2380889"/>
                    <a:gd name="connsiteX5" fmla="*/ 810035 w 1377210"/>
                    <a:gd name="connsiteY5" fmla="*/ 483502 h 2380889"/>
                    <a:gd name="connsiteX6" fmla="*/ 810882 w 1377210"/>
                    <a:gd name="connsiteY6" fmla="*/ 1095555 h 2380889"/>
                    <a:gd name="connsiteX7" fmla="*/ 606019 w 1377210"/>
                    <a:gd name="connsiteY7" fmla="*/ 2380465 h 2380889"/>
                    <a:gd name="connsiteX8" fmla="*/ 747482 w 1377210"/>
                    <a:gd name="connsiteY8" fmla="*/ 2380468 h 2380889"/>
                    <a:gd name="connsiteX9" fmla="*/ 1026544 w 1377210"/>
                    <a:gd name="connsiteY9" fmla="*/ 1345720 h 2380889"/>
                    <a:gd name="connsiteX10" fmla="*/ 1233577 w 1377210"/>
                    <a:gd name="connsiteY10" fmla="*/ 2380889 h 2380889"/>
                    <a:gd name="connsiteX11" fmla="*/ 1377210 w 1377210"/>
                    <a:gd name="connsiteY11" fmla="*/ 2377873 h 2380889"/>
                    <a:gd name="connsiteX12" fmla="*/ 974785 w 1377210"/>
                    <a:gd name="connsiteY12" fmla="*/ 8626 h 2380889"/>
                    <a:gd name="connsiteX13" fmla="*/ 862641 w 1377210"/>
                    <a:gd name="connsiteY13" fmla="*/ 0 h 2380889"/>
                    <a:gd name="connsiteX0" fmla="*/ 814957 w 1329526"/>
                    <a:gd name="connsiteY0" fmla="*/ 0 h 2380889"/>
                    <a:gd name="connsiteX1" fmla="*/ 494933 w 1329526"/>
                    <a:gd name="connsiteY1" fmla="*/ 479639 h 2380889"/>
                    <a:gd name="connsiteX2" fmla="*/ 0 w 1329526"/>
                    <a:gd name="connsiteY2" fmla="*/ 670001 h 2380889"/>
                    <a:gd name="connsiteX3" fmla="*/ 30854 w 1329526"/>
                    <a:gd name="connsiteY3" fmla="*/ 744887 h 2380889"/>
                    <a:gd name="connsiteX4" fmla="*/ 572149 w 1329526"/>
                    <a:gd name="connsiteY4" fmla="*/ 612474 h 2380889"/>
                    <a:gd name="connsiteX5" fmla="*/ 762351 w 1329526"/>
                    <a:gd name="connsiteY5" fmla="*/ 483502 h 2380889"/>
                    <a:gd name="connsiteX6" fmla="*/ 763198 w 1329526"/>
                    <a:gd name="connsiteY6" fmla="*/ 1095555 h 2380889"/>
                    <a:gd name="connsiteX7" fmla="*/ 558335 w 1329526"/>
                    <a:gd name="connsiteY7" fmla="*/ 2380465 h 2380889"/>
                    <a:gd name="connsiteX8" fmla="*/ 699798 w 1329526"/>
                    <a:gd name="connsiteY8" fmla="*/ 2380468 h 2380889"/>
                    <a:gd name="connsiteX9" fmla="*/ 978860 w 1329526"/>
                    <a:gd name="connsiteY9" fmla="*/ 1345720 h 2380889"/>
                    <a:gd name="connsiteX10" fmla="*/ 1185893 w 1329526"/>
                    <a:gd name="connsiteY10" fmla="*/ 2380889 h 2380889"/>
                    <a:gd name="connsiteX11" fmla="*/ 1329526 w 1329526"/>
                    <a:gd name="connsiteY11" fmla="*/ 2377873 h 2380889"/>
                    <a:gd name="connsiteX12" fmla="*/ 927101 w 1329526"/>
                    <a:gd name="connsiteY12" fmla="*/ 8626 h 2380889"/>
                    <a:gd name="connsiteX13" fmla="*/ 814957 w 1329526"/>
                    <a:gd name="connsiteY13" fmla="*/ 0 h 2380889"/>
                    <a:gd name="connsiteX0" fmla="*/ 814957 w 1329526"/>
                    <a:gd name="connsiteY0" fmla="*/ 0 h 2380889"/>
                    <a:gd name="connsiteX1" fmla="*/ 494933 w 1329526"/>
                    <a:gd name="connsiteY1" fmla="*/ 479639 h 2380889"/>
                    <a:gd name="connsiteX2" fmla="*/ 0 w 1329526"/>
                    <a:gd name="connsiteY2" fmla="*/ 670001 h 2380889"/>
                    <a:gd name="connsiteX3" fmla="*/ 30854 w 1329526"/>
                    <a:gd name="connsiteY3" fmla="*/ 744887 h 2380889"/>
                    <a:gd name="connsiteX4" fmla="*/ 572149 w 1329526"/>
                    <a:gd name="connsiteY4" fmla="*/ 612474 h 2380889"/>
                    <a:gd name="connsiteX5" fmla="*/ 762351 w 1329526"/>
                    <a:gd name="connsiteY5" fmla="*/ 483502 h 2380889"/>
                    <a:gd name="connsiteX6" fmla="*/ 763198 w 1329526"/>
                    <a:gd name="connsiteY6" fmla="*/ 1095555 h 2380889"/>
                    <a:gd name="connsiteX7" fmla="*/ 558335 w 1329526"/>
                    <a:gd name="connsiteY7" fmla="*/ 2380465 h 2380889"/>
                    <a:gd name="connsiteX8" fmla="*/ 699798 w 1329526"/>
                    <a:gd name="connsiteY8" fmla="*/ 2380468 h 2380889"/>
                    <a:gd name="connsiteX9" fmla="*/ 962030 w 1329526"/>
                    <a:gd name="connsiteY9" fmla="*/ 1407428 h 2380889"/>
                    <a:gd name="connsiteX10" fmla="*/ 1185893 w 1329526"/>
                    <a:gd name="connsiteY10" fmla="*/ 2380889 h 2380889"/>
                    <a:gd name="connsiteX11" fmla="*/ 1329526 w 1329526"/>
                    <a:gd name="connsiteY11" fmla="*/ 2377873 h 2380889"/>
                    <a:gd name="connsiteX12" fmla="*/ 927101 w 1329526"/>
                    <a:gd name="connsiteY12" fmla="*/ 8626 h 2380889"/>
                    <a:gd name="connsiteX13" fmla="*/ 814957 w 1329526"/>
                    <a:gd name="connsiteY13" fmla="*/ 0 h 2380889"/>
                    <a:gd name="connsiteX0" fmla="*/ 814957 w 1329526"/>
                    <a:gd name="connsiteY0" fmla="*/ 0 h 2380889"/>
                    <a:gd name="connsiteX1" fmla="*/ 494933 w 1329526"/>
                    <a:gd name="connsiteY1" fmla="*/ 479639 h 2380889"/>
                    <a:gd name="connsiteX2" fmla="*/ 0 w 1329526"/>
                    <a:gd name="connsiteY2" fmla="*/ 670001 h 2380889"/>
                    <a:gd name="connsiteX3" fmla="*/ 30854 w 1329526"/>
                    <a:gd name="connsiteY3" fmla="*/ 744887 h 2380889"/>
                    <a:gd name="connsiteX4" fmla="*/ 572149 w 1329526"/>
                    <a:gd name="connsiteY4" fmla="*/ 612474 h 2380889"/>
                    <a:gd name="connsiteX5" fmla="*/ 762351 w 1329526"/>
                    <a:gd name="connsiteY5" fmla="*/ 483502 h 2380889"/>
                    <a:gd name="connsiteX6" fmla="*/ 763198 w 1329526"/>
                    <a:gd name="connsiteY6" fmla="*/ 1095555 h 2380889"/>
                    <a:gd name="connsiteX7" fmla="*/ 558335 w 1329526"/>
                    <a:gd name="connsiteY7" fmla="*/ 2380465 h 2380889"/>
                    <a:gd name="connsiteX8" fmla="*/ 699798 w 1329526"/>
                    <a:gd name="connsiteY8" fmla="*/ 2380468 h 2380889"/>
                    <a:gd name="connsiteX9" fmla="*/ 978859 w 1329526"/>
                    <a:gd name="connsiteY9" fmla="*/ 1418648 h 2380889"/>
                    <a:gd name="connsiteX10" fmla="*/ 1185893 w 1329526"/>
                    <a:gd name="connsiteY10" fmla="*/ 2380889 h 2380889"/>
                    <a:gd name="connsiteX11" fmla="*/ 1329526 w 1329526"/>
                    <a:gd name="connsiteY11" fmla="*/ 2377873 h 2380889"/>
                    <a:gd name="connsiteX12" fmla="*/ 927101 w 1329526"/>
                    <a:gd name="connsiteY12" fmla="*/ 8626 h 2380889"/>
                    <a:gd name="connsiteX13" fmla="*/ 814957 w 1329526"/>
                    <a:gd name="connsiteY13" fmla="*/ 0 h 23808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329526" h="2380889">
                      <a:moveTo>
                        <a:pt x="814957" y="0"/>
                      </a:moveTo>
                      <a:lnTo>
                        <a:pt x="494933" y="479639"/>
                      </a:lnTo>
                      <a:lnTo>
                        <a:pt x="0" y="670001"/>
                      </a:lnTo>
                      <a:lnTo>
                        <a:pt x="30854" y="744887"/>
                      </a:lnTo>
                      <a:lnTo>
                        <a:pt x="572149" y="612474"/>
                      </a:lnTo>
                      <a:lnTo>
                        <a:pt x="762351" y="483502"/>
                      </a:lnTo>
                      <a:cubicBezTo>
                        <a:pt x="794421" y="764187"/>
                        <a:pt x="770396" y="887797"/>
                        <a:pt x="763198" y="1095555"/>
                      </a:cubicBezTo>
                      <a:cubicBezTo>
                        <a:pt x="616550" y="1699404"/>
                        <a:pt x="730862" y="1724858"/>
                        <a:pt x="558335" y="2380465"/>
                      </a:cubicBezTo>
                      <a:lnTo>
                        <a:pt x="699798" y="2380468"/>
                      </a:lnTo>
                      <a:cubicBezTo>
                        <a:pt x="819580" y="2080289"/>
                        <a:pt x="797846" y="1640765"/>
                        <a:pt x="978859" y="1418648"/>
                      </a:cubicBezTo>
                      <a:cubicBezTo>
                        <a:pt x="1157137" y="1864345"/>
                        <a:pt x="1102505" y="2030082"/>
                        <a:pt x="1185893" y="2380889"/>
                      </a:cubicBezTo>
                      <a:lnTo>
                        <a:pt x="1329526" y="2377873"/>
                      </a:lnTo>
                      <a:cubicBezTo>
                        <a:pt x="1110990" y="727352"/>
                        <a:pt x="1344044" y="391063"/>
                        <a:pt x="927101" y="8626"/>
                      </a:cubicBezTo>
                      <a:lnTo>
                        <a:pt x="814957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</p:grpSp>
        <p:grpSp>
          <p:nvGrpSpPr>
            <p:cNvPr id="486" name="群組 485"/>
            <p:cNvGrpSpPr/>
            <p:nvPr/>
          </p:nvGrpSpPr>
          <p:grpSpPr>
            <a:xfrm>
              <a:off x="2683915" y="5430322"/>
              <a:ext cx="438194" cy="335391"/>
              <a:chOff x="6297471" y="3524693"/>
              <a:chExt cx="1260704" cy="964937"/>
            </a:xfrm>
          </p:grpSpPr>
          <p:grpSp>
            <p:nvGrpSpPr>
              <p:cNvPr id="515" name="群組 514"/>
              <p:cNvGrpSpPr/>
              <p:nvPr/>
            </p:nvGrpSpPr>
            <p:grpSpPr>
              <a:xfrm>
                <a:off x="6297471" y="3538616"/>
                <a:ext cx="874005" cy="944526"/>
                <a:chOff x="6297471" y="3193626"/>
                <a:chExt cx="1193237" cy="1289516"/>
              </a:xfrm>
            </p:grpSpPr>
            <p:sp>
              <p:nvSpPr>
                <p:cNvPr id="519" name="矩形 518"/>
                <p:cNvSpPr/>
                <p:nvPr/>
              </p:nvSpPr>
              <p:spPr>
                <a:xfrm flipH="1">
                  <a:off x="6297471" y="3812169"/>
                  <a:ext cx="1190516" cy="670973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905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520" name="直角三角形 519"/>
                <p:cNvSpPr/>
                <p:nvPr/>
              </p:nvSpPr>
              <p:spPr>
                <a:xfrm>
                  <a:off x="6300192" y="3193626"/>
                  <a:ext cx="1190516" cy="618543"/>
                </a:xfrm>
                <a:prstGeom prst="rtTriangle">
                  <a:avLst/>
                </a:prstGeom>
                <a:solidFill>
                  <a:schemeClr val="bg1">
                    <a:lumMod val="95000"/>
                  </a:schemeClr>
                </a:solidFill>
                <a:ln w="1905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  <p:grpSp>
            <p:nvGrpSpPr>
              <p:cNvPr id="516" name="群組 515"/>
              <p:cNvGrpSpPr/>
              <p:nvPr/>
            </p:nvGrpSpPr>
            <p:grpSpPr>
              <a:xfrm>
                <a:off x="7092280" y="3524693"/>
                <a:ext cx="465895" cy="964937"/>
                <a:chOff x="4162484" y="2957042"/>
                <a:chExt cx="1329526" cy="2753644"/>
              </a:xfrm>
            </p:grpSpPr>
            <p:sp>
              <p:nvSpPr>
                <p:cNvPr id="517" name="橢圓 516"/>
                <p:cNvSpPr/>
                <p:nvPr/>
              </p:nvSpPr>
              <p:spPr>
                <a:xfrm>
                  <a:off x="4784576" y="2957042"/>
                  <a:ext cx="432048" cy="43204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518" name="手繪多邊形 517"/>
                <p:cNvSpPr/>
                <p:nvPr/>
              </p:nvSpPr>
              <p:spPr>
                <a:xfrm>
                  <a:off x="4162484" y="3329797"/>
                  <a:ext cx="1329526" cy="2380889"/>
                </a:xfrm>
                <a:custGeom>
                  <a:avLst/>
                  <a:gdLst>
                    <a:gd name="connsiteX0" fmla="*/ 888520 w 1725283"/>
                    <a:gd name="connsiteY0" fmla="*/ 8627 h 2424023"/>
                    <a:gd name="connsiteX1" fmla="*/ 612475 w 1725283"/>
                    <a:gd name="connsiteY1" fmla="*/ 388189 h 2424023"/>
                    <a:gd name="connsiteX2" fmla="*/ 0 w 1725283"/>
                    <a:gd name="connsiteY2" fmla="*/ 621102 h 2424023"/>
                    <a:gd name="connsiteX3" fmla="*/ 112143 w 1725283"/>
                    <a:gd name="connsiteY3" fmla="*/ 707366 h 2424023"/>
                    <a:gd name="connsiteX4" fmla="*/ 534837 w 1725283"/>
                    <a:gd name="connsiteY4" fmla="*/ 621102 h 2424023"/>
                    <a:gd name="connsiteX5" fmla="*/ 888520 w 1725283"/>
                    <a:gd name="connsiteY5" fmla="*/ 457200 h 2424023"/>
                    <a:gd name="connsiteX6" fmla="*/ 888520 w 1725283"/>
                    <a:gd name="connsiteY6" fmla="*/ 1362974 h 2424023"/>
                    <a:gd name="connsiteX7" fmla="*/ 500332 w 1725283"/>
                    <a:gd name="connsiteY7" fmla="*/ 2346385 h 2424023"/>
                    <a:gd name="connsiteX8" fmla="*/ 621101 w 1725283"/>
                    <a:gd name="connsiteY8" fmla="*/ 2355012 h 2424023"/>
                    <a:gd name="connsiteX9" fmla="*/ 1121434 w 1725283"/>
                    <a:gd name="connsiteY9" fmla="*/ 1423359 h 2424023"/>
                    <a:gd name="connsiteX10" fmla="*/ 1535501 w 1725283"/>
                    <a:gd name="connsiteY10" fmla="*/ 2424023 h 2424023"/>
                    <a:gd name="connsiteX11" fmla="*/ 1725283 w 1725283"/>
                    <a:gd name="connsiteY11" fmla="*/ 2424023 h 2424023"/>
                    <a:gd name="connsiteX12" fmla="*/ 1293962 w 1725283"/>
                    <a:gd name="connsiteY12" fmla="*/ 1224951 h 2424023"/>
                    <a:gd name="connsiteX13" fmla="*/ 1147313 w 1725283"/>
                    <a:gd name="connsiteY13" fmla="*/ 0 h 2424023"/>
                    <a:gd name="connsiteX14" fmla="*/ 888520 w 1725283"/>
                    <a:gd name="connsiteY14" fmla="*/ 8627 h 2424023"/>
                    <a:gd name="connsiteX0" fmla="*/ 888520 w 1725283"/>
                    <a:gd name="connsiteY0" fmla="*/ 8627 h 2424023"/>
                    <a:gd name="connsiteX1" fmla="*/ 612475 w 1725283"/>
                    <a:gd name="connsiteY1" fmla="*/ 388189 h 2424023"/>
                    <a:gd name="connsiteX2" fmla="*/ 0 w 1725283"/>
                    <a:gd name="connsiteY2" fmla="*/ 621102 h 2424023"/>
                    <a:gd name="connsiteX3" fmla="*/ 112143 w 1725283"/>
                    <a:gd name="connsiteY3" fmla="*/ 707366 h 2424023"/>
                    <a:gd name="connsiteX4" fmla="*/ 534837 w 1725283"/>
                    <a:gd name="connsiteY4" fmla="*/ 621102 h 2424023"/>
                    <a:gd name="connsiteX5" fmla="*/ 888520 w 1725283"/>
                    <a:gd name="connsiteY5" fmla="*/ 457200 h 2424023"/>
                    <a:gd name="connsiteX6" fmla="*/ 923025 w 1725283"/>
                    <a:gd name="connsiteY6" fmla="*/ 1052424 h 2424023"/>
                    <a:gd name="connsiteX7" fmla="*/ 500332 w 1725283"/>
                    <a:gd name="connsiteY7" fmla="*/ 2346385 h 2424023"/>
                    <a:gd name="connsiteX8" fmla="*/ 621101 w 1725283"/>
                    <a:gd name="connsiteY8" fmla="*/ 2355012 h 2424023"/>
                    <a:gd name="connsiteX9" fmla="*/ 1121434 w 1725283"/>
                    <a:gd name="connsiteY9" fmla="*/ 1423359 h 2424023"/>
                    <a:gd name="connsiteX10" fmla="*/ 1535501 w 1725283"/>
                    <a:gd name="connsiteY10" fmla="*/ 2424023 h 2424023"/>
                    <a:gd name="connsiteX11" fmla="*/ 1725283 w 1725283"/>
                    <a:gd name="connsiteY11" fmla="*/ 2424023 h 2424023"/>
                    <a:gd name="connsiteX12" fmla="*/ 1293962 w 1725283"/>
                    <a:gd name="connsiteY12" fmla="*/ 1224951 h 2424023"/>
                    <a:gd name="connsiteX13" fmla="*/ 1147313 w 1725283"/>
                    <a:gd name="connsiteY13" fmla="*/ 0 h 2424023"/>
                    <a:gd name="connsiteX14" fmla="*/ 888520 w 1725283"/>
                    <a:gd name="connsiteY14" fmla="*/ 8627 h 2424023"/>
                    <a:gd name="connsiteX0" fmla="*/ 888520 w 1725283"/>
                    <a:gd name="connsiteY0" fmla="*/ 8627 h 2424023"/>
                    <a:gd name="connsiteX1" fmla="*/ 612475 w 1725283"/>
                    <a:gd name="connsiteY1" fmla="*/ 388189 h 2424023"/>
                    <a:gd name="connsiteX2" fmla="*/ 0 w 1725283"/>
                    <a:gd name="connsiteY2" fmla="*/ 621102 h 2424023"/>
                    <a:gd name="connsiteX3" fmla="*/ 112143 w 1725283"/>
                    <a:gd name="connsiteY3" fmla="*/ 707366 h 2424023"/>
                    <a:gd name="connsiteX4" fmla="*/ 534837 w 1725283"/>
                    <a:gd name="connsiteY4" fmla="*/ 621102 h 2424023"/>
                    <a:gd name="connsiteX5" fmla="*/ 888520 w 1725283"/>
                    <a:gd name="connsiteY5" fmla="*/ 457200 h 2424023"/>
                    <a:gd name="connsiteX6" fmla="*/ 923025 w 1725283"/>
                    <a:gd name="connsiteY6" fmla="*/ 1052424 h 2424023"/>
                    <a:gd name="connsiteX7" fmla="*/ 500332 w 1725283"/>
                    <a:gd name="connsiteY7" fmla="*/ 2346385 h 2424023"/>
                    <a:gd name="connsiteX8" fmla="*/ 621101 w 1725283"/>
                    <a:gd name="connsiteY8" fmla="*/ 2355012 h 2424023"/>
                    <a:gd name="connsiteX9" fmla="*/ 1121434 w 1725283"/>
                    <a:gd name="connsiteY9" fmla="*/ 1423359 h 2424023"/>
                    <a:gd name="connsiteX10" fmla="*/ 1535501 w 1725283"/>
                    <a:gd name="connsiteY10" fmla="*/ 2424023 h 2424023"/>
                    <a:gd name="connsiteX11" fmla="*/ 1725283 w 1725283"/>
                    <a:gd name="connsiteY11" fmla="*/ 2424023 h 2424023"/>
                    <a:gd name="connsiteX12" fmla="*/ 1285336 w 1725283"/>
                    <a:gd name="connsiteY12" fmla="*/ 957533 h 2424023"/>
                    <a:gd name="connsiteX13" fmla="*/ 1147313 w 1725283"/>
                    <a:gd name="connsiteY13" fmla="*/ 0 h 2424023"/>
                    <a:gd name="connsiteX14" fmla="*/ 888520 w 1725283"/>
                    <a:gd name="connsiteY14" fmla="*/ 8627 h 2424023"/>
                    <a:gd name="connsiteX0" fmla="*/ 888520 w 1725283"/>
                    <a:gd name="connsiteY0" fmla="*/ 77638 h 2493034"/>
                    <a:gd name="connsiteX1" fmla="*/ 612475 w 1725283"/>
                    <a:gd name="connsiteY1" fmla="*/ 457200 h 2493034"/>
                    <a:gd name="connsiteX2" fmla="*/ 0 w 1725283"/>
                    <a:gd name="connsiteY2" fmla="*/ 690113 h 2493034"/>
                    <a:gd name="connsiteX3" fmla="*/ 112143 w 1725283"/>
                    <a:gd name="connsiteY3" fmla="*/ 776377 h 2493034"/>
                    <a:gd name="connsiteX4" fmla="*/ 534837 w 1725283"/>
                    <a:gd name="connsiteY4" fmla="*/ 690113 h 2493034"/>
                    <a:gd name="connsiteX5" fmla="*/ 888520 w 1725283"/>
                    <a:gd name="connsiteY5" fmla="*/ 526211 h 2493034"/>
                    <a:gd name="connsiteX6" fmla="*/ 923025 w 1725283"/>
                    <a:gd name="connsiteY6" fmla="*/ 1121435 h 2493034"/>
                    <a:gd name="connsiteX7" fmla="*/ 500332 w 1725283"/>
                    <a:gd name="connsiteY7" fmla="*/ 2415396 h 2493034"/>
                    <a:gd name="connsiteX8" fmla="*/ 621101 w 1725283"/>
                    <a:gd name="connsiteY8" fmla="*/ 2424023 h 2493034"/>
                    <a:gd name="connsiteX9" fmla="*/ 1121434 w 1725283"/>
                    <a:gd name="connsiteY9" fmla="*/ 1492370 h 2493034"/>
                    <a:gd name="connsiteX10" fmla="*/ 1535501 w 1725283"/>
                    <a:gd name="connsiteY10" fmla="*/ 2493034 h 2493034"/>
                    <a:gd name="connsiteX11" fmla="*/ 1725283 w 1725283"/>
                    <a:gd name="connsiteY11" fmla="*/ 2493034 h 2493034"/>
                    <a:gd name="connsiteX12" fmla="*/ 1285336 w 1725283"/>
                    <a:gd name="connsiteY12" fmla="*/ 1026544 h 2493034"/>
                    <a:gd name="connsiteX13" fmla="*/ 1104181 w 1725283"/>
                    <a:gd name="connsiteY13" fmla="*/ 0 h 2493034"/>
                    <a:gd name="connsiteX14" fmla="*/ 888520 w 1725283"/>
                    <a:gd name="connsiteY14" fmla="*/ 77638 h 2493034"/>
                    <a:gd name="connsiteX0" fmla="*/ 974784 w 1725283"/>
                    <a:gd name="connsiteY0" fmla="*/ 0 h 2510286"/>
                    <a:gd name="connsiteX1" fmla="*/ 612475 w 1725283"/>
                    <a:gd name="connsiteY1" fmla="*/ 474452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534837 w 1725283"/>
                    <a:gd name="connsiteY4" fmla="*/ 707365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500332 w 1725283"/>
                    <a:gd name="connsiteY7" fmla="*/ 2432648 h 2510286"/>
                    <a:gd name="connsiteX8" fmla="*/ 621101 w 1725283"/>
                    <a:gd name="connsiteY8" fmla="*/ 2441275 h 2510286"/>
                    <a:gd name="connsiteX9" fmla="*/ 1121434 w 1725283"/>
                    <a:gd name="connsiteY9" fmla="*/ 150962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612475 w 1725283"/>
                    <a:gd name="connsiteY1" fmla="*/ 474452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500332 w 1725283"/>
                    <a:gd name="connsiteY7" fmla="*/ 2432648 h 2510286"/>
                    <a:gd name="connsiteX8" fmla="*/ 621101 w 1725283"/>
                    <a:gd name="connsiteY8" fmla="*/ 2441275 h 2510286"/>
                    <a:gd name="connsiteX9" fmla="*/ 1121434 w 1725283"/>
                    <a:gd name="connsiteY9" fmla="*/ 150962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500332 w 1725283"/>
                    <a:gd name="connsiteY7" fmla="*/ 2432648 h 2510286"/>
                    <a:gd name="connsiteX8" fmla="*/ 621101 w 1725283"/>
                    <a:gd name="connsiteY8" fmla="*/ 2441275 h 2510286"/>
                    <a:gd name="connsiteX9" fmla="*/ 1121434 w 1725283"/>
                    <a:gd name="connsiteY9" fmla="*/ 150962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500332 w 1725283"/>
                    <a:gd name="connsiteY7" fmla="*/ 2432648 h 2510286"/>
                    <a:gd name="connsiteX8" fmla="*/ 621101 w 1725283"/>
                    <a:gd name="connsiteY8" fmla="*/ 2441275 h 2510286"/>
                    <a:gd name="connsiteX9" fmla="*/ 1130061 w 1725283"/>
                    <a:gd name="connsiteY9" fmla="*/ 141473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500332 w 1725283"/>
                    <a:gd name="connsiteY7" fmla="*/ 2432648 h 2510286"/>
                    <a:gd name="connsiteX8" fmla="*/ 871267 w 1725283"/>
                    <a:gd name="connsiteY8" fmla="*/ 2475781 h 2510286"/>
                    <a:gd name="connsiteX9" fmla="*/ 1130061 w 1725283"/>
                    <a:gd name="connsiteY9" fmla="*/ 141473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71267 w 1725283"/>
                    <a:gd name="connsiteY8" fmla="*/ 2475781 h 2510286"/>
                    <a:gd name="connsiteX9" fmla="*/ 1130061 w 1725283"/>
                    <a:gd name="connsiteY9" fmla="*/ 141473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54015 w 1725283"/>
                    <a:gd name="connsiteY8" fmla="*/ 2406770 h 2510286"/>
                    <a:gd name="connsiteX9" fmla="*/ 1130061 w 1725283"/>
                    <a:gd name="connsiteY9" fmla="*/ 141473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54015 w 1725283"/>
                    <a:gd name="connsiteY8" fmla="*/ 2406770 h 2510286"/>
                    <a:gd name="connsiteX9" fmla="*/ 1130061 w 1725283"/>
                    <a:gd name="connsiteY9" fmla="*/ 1414732 h 2510286"/>
                    <a:gd name="connsiteX10" fmla="*/ 1362973 w 1725283"/>
                    <a:gd name="connsiteY10" fmla="*/ 2372263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54015 w 1725283"/>
                    <a:gd name="connsiteY8" fmla="*/ 2406770 h 2510286"/>
                    <a:gd name="connsiteX9" fmla="*/ 1130061 w 1725283"/>
                    <a:gd name="connsiteY9" fmla="*/ 1414732 h 2510286"/>
                    <a:gd name="connsiteX10" fmla="*/ 1362973 w 1725283"/>
                    <a:gd name="connsiteY10" fmla="*/ 2372263 h 2510286"/>
                    <a:gd name="connsiteX11" fmla="*/ 1725283 w 1725283"/>
                    <a:gd name="connsiteY11" fmla="*/ 2510286 h 2510286"/>
                    <a:gd name="connsiteX12" fmla="*/ 1509622 w 1725283"/>
                    <a:gd name="connsiteY12" fmla="*/ 2372263 h 2510286"/>
                    <a:gd name="connsiteX13" fmla="*/ 1285336 w 1725283"/>
                    <a:gd name="connsiteY13" fmla="*/ 1043796 h 2510286"/>
                    <a:gd name="connsiteX14" fmla="*/ 1104181 w 1725283"/>
                    <a:gd name="connsiteY14" fmla="*/ 17252 h 2510286"/>
                    <a:gd name="connsiteX15" fmla="*/ 974784 w 1725283"/>
                    <a:gd name="connsiteY15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54015 w 1725283"/>
                    <a:gd name="connsiteY8" fmla="*/ 2406770 h 2510286"/>
                    <a:gd name="connsiteX9" fmla="*/ 1130061 w 1725283"/>
                    <a:gd name="connsiteY9" fmla="*/ 1414732 h 2510286"/>
                    <a:gd name="connsiteX10" fmla="*/ 1362973 w 1725283"/>
                    <a:gd name="connsiteY10" fmla="*/ 2372263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722"/>
                    <a:gd name="connsiteY0" fmla="*/ 0 h 2613483"/>
                    <a:gd name="connsiteX1" fmla="*/ 543463 w 1725722"/>
                    <a:gd name="connsiteY1" fmla="*/ 543463 h 2613483"/>
                    <a:gd name="connsiteX2" fmla="*/ 0 w 1725722"/>
                    <a:gd name="connsiteY2" fmla="*/ 707365 h 2613483"/>
                    <a:gd name="connsiteX3" fmla="*/ 112143 w 1725722"/>
                    <a:gd name="connsiteY3" fmla="*/ 793629 h 2613483"/>
                    <a:gd name="connsiteX4" fmla="*/ 681486 w 1725722"/>
                    <a:gd name="connsiteY4" fmla="*/ 655606 h 2613483"/>
                    <a:gd name="connsiteX5" fmla="*/ 888520 w 1725722"/>
                    <a:gd name="connsiteY5" fmla="*/ 543463 h 2613483"/>
                    <a:gd name="connsiteX6" fmla="*/ 923025 w 1725722"/>
                    <a:gd name="connsiteY6" fmla="*/ 1138687 h 2613483"/>
                    <a:gd name="connsiteX7" fmla="*/ 690113 w 1725722"/>
                    <a:gd name="connsiteY7" fmla="*/ 2406768 h 2613483"/>
                    <a:gd name="connsiteX8" fmla="*/ 854015 w 1725722"/>
                    <a:gd name="connsiteY8" fmla="*/ 2406770 h 2613483"/>
                    <a:gd name="connsiteX9" fmla="*/ 1130061 w 1725722"/>
                    <a:gd name="connsiteY9" fmla="*/ 1414732 h 2613483"/>
                    <a:gd name="connsiteX10" fmla="*/ 1362973 w 1725722"/>
                    <a:gd name="connsiteY10" fmla="*/ 2372263 h 2613483"/>
                    <a:gd name="connsiteX11" fmla="*/ 1725283 w 1725722"/>
                    <a:gd name="connsiteY11" fmla="*/ 2510286 h 2613483"/>
                    <a:gd name="connsiteX12" fmla="*/ 1285336 w 1725722"/>
                    <a:gd name="connsiteY12" fmla="*/ 1043796 h 2613483"/>
                    <a:gd name="connsiteX13" fmla="*/ 1104181 w 1725722"/>
                    <a:gd name="connsiteY13" fmla="*/ 17252 h 2613483"/>
                    <a:gd name="connsiteX14" fmla="*/ 974784 w 1725722"/>
                    <a:gd name="connsiteY14" fmla="*/ 0 h 2613483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54015 w 1725283"/>
                    <a:gd name="connsiteY8" fmla="*/ 2406770 h 2510286"/>
                    <a:gd name="connsiteX9" fmla="*/ 1130061 w 1725283"/>
                    <a:gd name="connsiteY9" fmla="*/ 1414732 h 2510286"/>
                    <a:gd name="connsiteX10" fmla="*/ 1362973 w 1725283"/>
                    <a:gd name="connsiteY10" fmla="*/ 2372263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54015 w 1725283"/>
                    <a:gd name="connsiteY8" fmla="*/ 2406770 h 2510286"/>
                    <a:gd name="connsiteX9" fmla="*/ 1130061 w 1725283"/>
                    <a:gd name="connsiteY9" fmla="*/ 1414732 h 2510286"/>
                    <a:gd name="connsiteX10" fmla="*/ 1362973 w 1725283"/>
                    <a:gd name="connsiteY10" fmla="*/ 2372263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587260"/>
                    <a:gd name="connsiteY0" fmla="*/ 0 h 2406770"/>
                    <a:gd name="connsiteX1" fmla="*/ 543463 w 1587260"/>
                    <a:gd name="connsiteY1" fmla="*/ 543463 h 2406770"/>
                    <a:gd name="connsiteX2" fmla="*/ 0 w 1587260"/>
                    <a:gd name="connsiteY2" fmla="*/ 707365 h 2406770"/>
                    <a:gd name="connsiteX3" fmla="*/ 112143 w 1587260"/>
                    <a:gd name="connsiteY3" fmla="*/ 793629 h 2406770"/>
                    <a:gd name="connsiteX4" fmla="*/ 681486 w 1587260"/>
                    <a:gd name="connsiteY4" fmla="*/ 655606 h 2406770"/>
                    <a:gd name="connsiteX5" fmla="*/ 888520 w 1587260"/>
                    <a:gd name="connsiteY5" fmla="*/ 543463 h 2406770"/>
                    <a:gd name="connsiteX6" fmla="*/ 923025 w 1587260"/>
                    <a:gd name="connsiteY6" fmla="*/ 1138687 h 2406770"/>
                    <a:gd name="connsiteX7" fmla="*/ 690113 w 1587260"/>
                    <a:gd name="connsiteY7" fmla="*/ 2406768 h 2406770"/>
                    <a:gd name="connsiteX8" fmla="*/ 854015 w 1587260"/>
                    <a:gd name="connsiteY8" fmla="*/ 2406770 h 2406770"/>
                    <a:gd name="connsiteX9" fmla="*/ 1130061 w 1587260"/>
                    <a:gd name="connsiteY9" fmla="*/ 1414732 h 2406770"/>
                    <a:gd name="connsiteX10" fmla="*/ 1362973 w 1587260"/>
                    <a:gd name="connsiteY10" fmla="*/ 2372263 h 2406770"/>
                    <a:gd name="connsiteX11" fmla="*/ 1587260 w 1587260"/>
                    <a:gd name="connsiteY11" fmla="*/ 2398142 h 2406770"/>
                    <a:gd name="connsiteX12" fmla="*/ 1285336 w 1587260"/>
                    <a:gd name="connsiteY12" fmla="*/ 1043796 h 2406770"/>
                    <a:gd name="connsiteX13" fmla="*/ 1104181 w 1587260"/>
                    <a:gd name="connsiteY13" fmla="*/ 17252 h 2406770"/>
                    <a:gd name="connsiteX14" fmla="*/ 974784 w 1587260"/>
                    <a:gd name="connsiteY14" fmla="*/ 0 h 2406770"/>
                    <a:gd name="connsiteX0" fmla="*/ 974784 w 1587260"/>
                    <a:gd name="connsiteY0" fmla="*/ 0 h 2406770"/>
                    <a:gd name="connsiteX1" fmla="*/ 543463 w 1587260"/>
                    <a:gd name="connsiteY1" fmla="*/ 543463 h 2406770"/>
                    <a:gd name="connsiteX2" fmla="*/ 0 w 1587260"/>
                    <a:gd name="connsiteY2" fmla="*/ 707365 h 2406770"/>
                    <a:gd name="connsiteX3" fmla="*/ 112143 w 1587260"/>
                    <a:gd name="connsiteY3" fmla="*/ 793629 h 2406770"/>
                    <a:gd name="connsiteX4" fmla="*/ 681486 w 1587260"/>
                    <a:gd name="connsiteY4" fmla="*/ 655606 h 2406770"/>
                    <a:gd name="connsiteX5" fmla="*/ 888520 w 1587260"/>
                    <a:gd name="connsiteY5" fmla="*/ 543463 h 2406770"/>
                    <a:gd name="connsiteX6" fmla="*/ 923025 w 1587260"/>
                    <a:gd name="connsiteY6" fmla="*/ 1138687 h 2406770"/>
                    <a:gd name="connsiteX7" fmla="*/ 690113 w 1587260"/>
                    <a:gd name="connsiteY7" fmla="*/ 2406768 h 2406770"/>
                    <a:gd name="connsiteX8" fmla="*/ 854015 w 1587260"/>
                    <a:gd name="connsiteY8" fmla="*/ 2406770 h 2406770"/>
                    <a:gd name="connsiteX9" fmla="*/ 1130061 w 1587260"/>
                    <a:gd name="connsiteY9" fmla="*/ 1414732 h 2406770"/>
                    <a:gd name="connsiteX10" fmla="*/ 1362973 w 1587260"/>
                    <a:gd name="connsiteY10" fmla="*/ 2372263 h 2406770"/>
                    <a:gd name="connsiteX11" fmla="*/ 1587260 w 1587260"/>
                    <a:gd name="connsiteY11" fmla="*/ 2398142 h 2406770"/>
                    <a:gd name="connsiteX12" fmla="*/ 1285336 w 1587260"/>
                    <a:gd name="connsiteY12" fmla="*/ 1043796 h 2406770"/>
                    <a:gd name="connsiteX13" fmla="*/ 1104181 w 1587260"/>
                    <a:gd name="connsiteY13" fmla="*/ 17252 h 2406770"/>
                    <a:gd name="connsiteX14" fmla="*/ 974784 w 1587260"/>
                    <a:gd name="connsiteY14" fmla="*/ 0 h 2406770"/>
                    <a:gd name="connsiteX0" fmla="*/ 974784 w 1587260"/>
                    <a:gd name="connsiteY0" fmla="*/ 0 h 2406770"/>
                    <a:gd name="connsiteX1" fmla="*/ 543463 w 1587260"/>
                    <a:gd name="connsiteY1" fmla="*/ 543463 h 2406770"/>
                    <a:gd name="connsiteX2" fmla="*/ 0 w 1587260"/>
                    <a:gd name="connsiteY2" fmla="*/ 707365 h 2406770"/>
                    <a:gd name="connsiteX3" fmla="*/ 112143 w 1587260"/>
                    <a:gd name="connsiteY3" fmla="*/ 793629 h 2406770"/>
                    <a:gd name="connsiteX4" fmla="*/ 681486 w 1587260"/>
                    <a:gd name="connsiteY4" fmla="*/ 655606 h 2406770"/>
                    <a:gd name="connsiteX5" fmla="*/ 888520 w 1587260"/>
                    <a:gd name="connsiteY5" fmla="*/ 543463 h 2406770"/>
                    <a:gd name="connsiteX6" fmla="*/ 923025 w 1587260"/>
                    <a:gd name="connsiteY6" fmla="*/ 1138687 h 2406770"/>
                    <a:gd name="connsiteX7" fmla="*/ 690113 w 1587260"/>
                    <a:gd name="connsiteY7" fmla="*/ 2406768 h 2406770"/>
                    <a:gd name="connsiteX8" fmla="*/ 854015 w 1587260"/>
                    <a:gd name="connsiteY8" fmla="*/ 2406770 h 2406770"/>
                    <a:gd name="connsiteX9" fmla="*/ 1130061 w 1587260"/>
                    <a:gd name="connsiteY9" fmla="*/ 1414732 h 2406770"/>
                    <a:gd name="connsiteX10" fmla="*/ 1362973 w 1587260"/>
                    <a:gd name="connsiteY10" fmla="*/ 2372263 h 2406770"/>
                    <a:gd name="connsiteX11" fmla="*/ 1587260 w 1587260"/>
                    <a:gd name="connsiteY11" fmla="*/ 2398142 h 2406770"/>
                    <a:gd name="connsiteX12" fmla="*/ 1285336 w 1587260"/>
                    <a:gd name="connsiteY12" fmla="*/ 1043796 h 2406770"/>
                    <a:gd name="connsiteX13" fmla="*/ 1104181 w 1587260"/>
                    <a:gd name="connsiteY13" fmla="*/ 17252 h 2406770"/>
                    <a:gd name="connsiteX14" fmla="*/ 974784 w 1587260"/>
                    <a:gd name="connsiteY14" fmla="*/ 0 h 2406770"/>
                    <a:gd name="connsiteX0" fmla="*/ 974784 w 1552754"/>
                    <a:gd name="connsiteY0" fmla="*/ 0 h 2406770"/>
                    <a:gd name="connsiteX1" fmla="*/ 543463 w 1552754"/>
                    <a:gd name="connsiteY1" fmla="*/ 543463 h 2406770"/>
                    <a:gd name="connsiteX2" fmla="*/ 0 w 1552754"/>
                    <a:gd name="connsiteY2" fmla="*/ 707365 h 2406770"/>
                    <a:gd name="connsiteX3" fmla="*/ 112143 w 1552754"/>
                    <a:gd name="connsiteY3" fmla="*/ 793629 h 2406770"/>
                    <a:gd name="connsiteX4" fmla="*/ 681486 w 1552754"/>
                    <a:gd name="connsiteY4" fmla="*/ 655606 h 2406770"/>
                    <a:gd name="connsiteX5" fmla="*/ 888520 w 1552754"/>
                    <a:gd name="connsiteY5" fmla="*/ 543463 h 2406770"/>
                    <a:gd name="connsiteX6" fmla="*/ 923025 w 1552754"/>
                    <a:gd name="connsiteY6" fmla="*/ 1138687 h 2406770"/>
                    <a:gd name="connsiteX7" fmla="*/ 690113 w 1552754"/>
                    <a:gd name="connsiteY7" fmla="*/ 2406768 h 2406770"/>
                    <a:gd name="connsiteX8" fmla="*/ 854015 w 1552754"/>
                    <a:gd name="connsiteY8" fmla="*/ 2406770 h 2406770"/>
                    <a:gd name="connsiteX9" fmla="*/ 1130061 w 1552754"/>
                    <a:gd name="connsiteY9" fmla="*/ 1414732 h 2406770"/>
                    <a:gd name="connsiteX10" fmla="*/ 1362973 w 1552754"/>
                    <a:gd name="connsiteY10" fmla="*/ 2372263 h 2406770"/>
                    <a:gd name="connsiteX11" fmla="*/ 1552754 w 1552754"/>
                    <a:gd name="connsiteY11" fmla="*/ 2380889 h 2406770"/>
                    <a:gd name="connsiteX12" fmla="*/ 1285336 w 1552754"/>
                    <a:gd name="connsiteY12" fmla="*/ 1043796 h 2406770"/>
                    <a:gd name="connsiteX13" fmla="*/ 1104181 w 1552754"/>
                    <a:gd name="connsiteY13" fmla="*/ 17252 h 2406770"/>
                    <a:gd name="connsiteX14" fmla="*/ 974784 w 1552754"/>
                    <a:gd name="connsiteY14" fmla="*/ 0 h 2406770"/>
                    <a:gd name="connsiteX0" fmla="*/ 974784 w 1552754"/>
                    <a:gd name="connsiteY0" fmla="*/ 0 h 2406770"/>
                    <a:gd name="connsiteX1" fmla="*/ 543463 w 1552754"/>
                    <a:gd name="connsiteY1" fmla="*/ 543463 h 2406770"/>
                    <a:gd name="connsiteX2" fmla="*/ 0 w 1552754"/>
                    <a:gd name="connsiteY2" fmla="*/ 707365 h 2406770"/>
                    <a:gd name="connsiteX3" fmla="*/ 112143 w 1552754"/>
                    <a:gd name="connsiteY3" fmla="*/ 793629 h 2406770"/>
                    <a:gd name="connsiteX4" fmla="*/ 681486 w 1552754"/>
                    <a:gd name="connsiteY4" fmla="*/ 655606 h 2406770"/>
                    <a:gd name="connsiteX5" fmla="*/ 888520 w 1552754"/>
                    <a:gd name="connsiteY5" fmla="*/ 543463 h 2406770"/>
                    <a:gd name="connsiteX6" fmla="*/ 923025 w 1552754"/>
                    <a:gd name="connsiteY6" fmla="*/ 1138687 h 2406770"/>
                    <a:gd name="connsiteX7" fmla="*/ 690113 w 1552754"/>
                    <a:gd name="connsiteY7" fmla="*/ 2406768 h 2406770"/>
                    <a:gd name="connsiteX8" fmla="*/ 854015 w 1552754"/>
                    <a:gd name="connsiteY8" fmla="*/ 2406770 h 2406770"/>
                    <a:gd name="connsiteX9" fmla="*/ 1130061 w 1552754"/>
                    <a:gd name="connsiteY9" fmla="*/ 1414732 h 2406770"/>
                    <a:gd name="connsiteX10" fmla="*/ 1362973 w 1552754"/>
                    <a:gd name="connsiteY10" fmla="*/ 2372263 h 2406770"/>
                    <a:gd name="connsiteX11" fmla="*/ 1552754 w 1552754"/>
                    <a:gd name="connsiteY11" fmla="*/ 2380889 h 2406770"/>
                    <a:gd name="connsiteX12" fmla="*/ 1104181 w 1552754"/>
                    <a:gd name="connsiteY12" fmla="*/ 17252 h 2406770"/>
                    <a:gd name="connsiteX13" fmla="*/ 974784 w 1552754"/>
                    <a:gd name="connsiteY13" fmla="*/ 0 h 2406770"/>
                    <a:gd name="connsiteX0" fmla="*/ 974784 w 1552754"/>
                    <a:gd name="connsiteY0" fmla="*/ 0 h 2406770"/>
                    <a:gd name="connsiteX1" fmla="*/ 543463 w 1552754"/>
                    <a:gd name="connsiteY1" fmla="*/ 543463 h 2406770"/>
                    <a:gd name="connsiteX2" fmla="*/ 0 w 1552754"/>
                    <a:gd name="connsiteY2" fmla="*/ 707365 h 2406770"/>
                    <a:gd name="connsiteX3" fmla="*/ 112143 w 1552754"/>
                    <a:gd name="connsiteY3" fmla="*/ 793629 h 2406770"/>
                    <a:gd name="connsiteX4" fmla="*/ 681486 w 1552754"/>
                    <a:gd name="connsiteY4" fmla="*/ 655606 h 2406770"/>
                    <a:gd name="connsiteX5" fmla="*/ 888520 w 1552754"/>
                    <a:gd name="connsiteY5" fmla="*/ 543463 h 2406770"/>
                    <a:gd name="connsiteX6" fmla="*/ 923025 w 1552754"/>
                    <a:gd name="connsiteY6" fmla="*/ 1138687 h 2406770"/>
                    <a:gd name="connsiteX7" fmla="*/ 690113 w 1552754"/>
                    <a:gd name="connsiteY7" fmla="*/ 2406768 h 2406770"/>
                    <a:gd name="connsiteX8" fmla="*/ 854015 w 1552754"/>
                    <a:gd name="connsiteY8" fmla="*/ 2406770 h 2406770"/>
                    <a:gd name="connsiteX9" fmla="*/ 1130061 w 1552754"/>
                    <a:gd name="connsiteY9" fmla="*/ 1414732 h 2406770"/>
                    <a:gd name="connsiteX10" fmla="*/ 1362973 w 1552754"/>
                    <a:gd name="connsiteY10" fmla="*/ 2372263 h 2406770"/>
                    <a:gd name="connsiteX11" fmla="*/ 1552754 w 1552754"/>
                    <a:gd name="connsiteY11" fmla="*/ 2380889 h 2406770"/>
                    <a:gd name="connsiteX12" fmla="*/ 1104181 w 1552754"/>
                    <a:gd name="connsiteY12" fmla="*/ 17252 h 2406770"/>
                    <a:gd name="connsiteX13" fmla="*/ 974784 w 1552754"/>
                    <a:gd name="connsiteY13" fmla="*/ 0 h 2406770"/>
                    <a:gd name="connsiteX0" fmla="*/ 974784 w 1552754"/>
                    <a:gd name="connsiteY0" fmla="*/ 51759 h 2458529"/>
                    <a:gd name="connsiteX1" fmla="*/ 543463 w 1552754"/>
                    <a:gd name="connsiteY1" fmla="*/ 595222 h 2458529"/>
                    <a:gd name="connsiteX2" fmla="*/ 0 w 1552754"/>
                    <a:gd name="connsiteY2" fmla="*/ 759124 h 2458529"/>
                    <a:gd name="connsiteX3" fmla="*/ 112143 w 1552754"/>
                    <a:gd name="connsiteY3" fmla="*/ 845388 h 2458529"/>
                    <a:gd name="connsiteX4" fmla="*/ 681486 w 1552754"/>
                    <a:gd name="connsiteY4" fmla="*/ 707365 h 2458529"/>
                    <a:gd name="connsiteX5" fmla="*/ 888520 w 1552754"/>
                    <a:gd name="connsiteY5" fmla="*/ 595222 h 2458529"/>
                    <a:gd name="connsiteX6" fmla="*/ 923025 w 1552754"/>
                    <a:gd name="connsiteY6" fmla="*/ 1190446 h 2458529"/>
                    <a:gd name="connsiteX7" fmla="*/ 690113 w 1552754"/>
                    <a:gd name="connsiteY7" fmla="*/ 2458527 h 2458529"/>
                    <a:gd name="connsiteX8" fmla="*/ 854015 w 1552754"/>
                    <a:gd name="connsiteY8" fmla="*/ 2458529 h 2458529"/>
                    <a:gd name="connsiteX9" fmla="*/ 1130061 w 1552754"/>
                    <a:gd name="connsiteY9" fmla="*/ 1466491 h 2458529"/>
                    <a:gd name="connsiteX10" fmla="*/ 1362973 w 1552754"/>
                    <a:gd name="connsiteY10" fmla="*/ 2424022 h 2458529"/>
                    <a:gd name="connsiteX11" fmla="*/ 1552754 w 1552754"/>
                    <a:gd name="connsiteY11" fmla="*/ 2432648 h 2458529"/>
                    <a:gd name="connsiteX12" fmla="*/ 1052422 w 1552754"/>
                    <a:gd name="connsiteY12" fmla="*/ 0 h 2458529"/>
                    <a:gd name="connsiteX13" fmla="*/ 974784 w 1552754"/>
                    <a:gd name="connsiteY13" fmla="*/ 51759 h 2458529"/>
                    <a:gd name="connsiteX0" fmla="*/ 974784 w 1552754"/>
                    <a:gd name="connsiteY0" fmla="*/ 8627 h 2415397"/>
                    <a:gd name="connsiteX1" fmla="*/ 543463 w 1552754"/>
                    <a:gd name="connsiteY1" fmla="*/ 552090 h 2415397"/>
                    <a:gd name="connsiteX2" fmla="*/ 0 w 1552754"/>
                    <a:gd name="connsiteY2" fmla="*/ 715992 h 2415397"/>
                    <a:gd name="connsiteX3" fmla="*/ 112143 w 1552754"/>
                    <a:gd name="connsiteY3" fmla="*/ 802256 h 2415397"/>
                    <a:gd name="connsiteX4" fmla="*/ 681486 w 1552754"/>
                    <a:gd name="connsiteY4" fmla="*/ 664233 h 2415397"/>
                    <a:gd name="connsiteX5" fmla="*/ 888520 w 1552754"/>
                    <a:gd name="connsiteY5" fmla="*/ 552090 h 2415397"/>
                    <a:gd name="connsiteX6" fmla="*/ 923025 w 1552754"/>
                    <a:gd name="connsiteY6" fmla="*/ 1147314 h 2415397"/>
                    <a:gd name="connsiteX7" fmla="*/ 690113 w 1552754"/>
                    <a:gd name="connsiteY7" fmla="*/ 2415395 h 2415397"/>
                    <a:gd name="connsiteX8" fmla="*/ 854015 w 1552754"/>
                    <a:gd name="connsiteY8" fmla="*/ 2415397 h 2415397"/>
                    <a:gd name="connsiteX9" fmla="*/ 1130061 w 1552754"/>
                    <a:gd name="connsiteY9" fmla="*/ 1423359 h 2415397"/>
                    <a:gd name="connsiteX10" fmla="*/ 1362973 w 1552754"/>
                    <a:gd name="connsiteY10" fmla="*/ 2380890 h 2415397"/>
                    <a:gd name="connsiteX11" fmla="*/ 1552754 w 1552754"/>
                    <a:gd name="connsiteY11" fmla="*/ 2389516 h 2415397"/>
                    <a:gd name="connsiteX12" fmla="*/ 1130060 w 1552754"/>
                    <a:gd name="connsiteY12" fmla="*/ 0 h 2415397"/>
                    <a:gd name="connsiteX13" fmla="*/ 974784 w 1552754"/>
                    <a:gd name="connsiteY13" fmla="*/ 8627 h 2415397"/>
                    <a:gd name="connsiteX0" fmla="*/ 974784 w 1552754"/>
                    <a:gd name="connsiteY0" fmla="*/ 8627 h 2415397"/>
                    <a:gd name="connsiteX1" fmla="*/ 543463 w 1552754"/>
                    <a:gd name="connsiteY1" fmla="*/ 552090 h 2415397"/>
                    <a:gd name="connsiteX2" fmla="*/ 0 w 1552754"/>
                    <a:gd name="connsiteY2" fmla="*/ 715992 h 2415397"/>
                    <a:gd name="connsiteX3" fmla="*/ 112143 w 1552754"/>
                    <a:gd name="connsiteY3" fmla="*/ 802256 h 2415397"/>
                    <a:gd name="connsiteX4" fmla="*/ 681486 w 1552754"/>
                    <a:gd name="connsiteY4" fmla="*/ 664233 h 2415397"/>
                    <a:gd name="connsiteX5" fmla="*/ 888520 w 1552754"/>
                    <a:gd name="connsiteY5" fmla="*/ 552090 h 2415397"/>
                    <a:gd name="connsiteX6" fmla="*/ 923025 w 1552754"/>
                    <a:gd name="connsiteY6" fmla="*/ 1147314 h 2415397"/>
                    <a:gd name="connsiteX7" fmla="*/ 690113 w 1552754"/>
                    <a:gd name="connsiteY7" fmla="*/ 2415395 h 2415397"/>
                    <a:gd name="connsiteX8" fmla="*/ 854015 w 1552754"/>
                    <a:gd name="connsiteY8" fmla="*/ 2415397 h 2415397"/>
                    <a:gd name="connsiteX9" fmla="*/ 1130061 w 1552754"/>
                    <a:gd name="connsiteY9" fmla="*/ 1423359 h 2415397"/>
                    <a:gd name="connsiteX10" fmla="*/ 1362973 w 1552754"/>
                    <a:gd name="connsiteY10" fmla="*/ 2380890 h 2415397"/>
                    <a:gd name="connsiteX11" fmla="*/ 1552754 w 1552754"/>
                    <a:gd name="connsiteY11" fmla="*/ 2389516 h 2415397"/>
                    <a:gd name="connsiteX12" fmla="*/ 1112807 w 1552754"/>
                    <a:gd name="connsiteY12" fmla="*/ 0 h 2415397"/>
                    <a:gd name="connsiteX13" fmla="*/ 974784 w 1552754"/>
                    <a:gd name="connsiteY13" fmla="*/ 8627 h 2415397"/>
                    <a:gd name="connsiteX0" fmla="*/ 974784 w 1552754"/>
                    <a:gd name="connsiteY0" fmla="*/ 8627 h 2432648"/>
                    <a:gd name="connsiteX1" fmla="*/ 543463 w 1552754"/>
                    <a:gd name="connsiteY1" fmla="*/ 552090 h 2432648"/>
                    <a:gd name="connsiteX2" fmla="*/ 0 w 1552754"/>
                    <a:gd name="connsiteY2" fmla="*/ 715992 h 2432648"/>
                    <a:gd name="connsiteX3" fmla="*/ 112143 w 1552754"/>
                    <a:gd name="connsiteY3" fmla="*/ 802256 h 2432648"/>
                    <a:gd name="connsiteX4" fmla="*/ 681486 w 1552754"/>
                    <a:gd name="connsiteY4" fmla="*/ 664233 h 2432648"/>
                    <a:gd name="connsiteX5" fmla="*/ 888520 w 1552754"/>
                    <a:gd name="connsiteY5" fmla="*/ 552090 h 2432648"/>
                    <a:gd name="connsiteX6" fmla="*/ 923025 w 1552754"/>
                    <a:gd name="connsiteY6" fmla="*/ 1147314 h 2432648"/>
                    <a:gd name="connsiteX7" fmla="*/ 690113 w 1552754"/>
                    <a:gd name="connsiteY7" fmla="*/ 2415395 h 2432648"/>
                    <a:gd name="connsiteX8" fmla="*/ 854015 w 1552754"/>
                    <a:gd name="connsiteY8" fmla="*/ 2415397 h 2432648"/>
                    <a:gd name="connsiteX9" fmla="*/ 1130061 w 1552754"/>
                    <a:gd name="connsiteY9" fmla="*/ 1423359 h 2432648"/>
                    <a:gd name="connsiteX10" fmla="*/ 1345720 w 1552754"/>
                    <a:gd name="connsiteY10" fmla="*/ 2432648 h 2432648"/>
                    <a:gd name="connsiteX11" fmla="*/ 1552754 w 1552754"/>
                    <a:gd name="connsiteY11" fmla="*/ 2389516 h 2432648"/>
                    <a:gd name="connsiteX12" fmla="*/ 1112807 w 1552754"/>
                    <a:gd name="connsiteY12" fmla="*/ 0 h 2432648"/>
                    <a:gd name="connsiteX13" fmla="*/ 974784 w 1552754"/>
                    <a:gd name="connsiteY13" fmla="*/ 8627 h 2432648"/>
                    <a:gd name="connsiteX0" fmla="*/ 974784 w 1483743"/>
                    <a:gd name="connsiteY0" fmla="*/ 8627 h 2432648"/>
                    <a:gd name="connsiteX1" fmla="*/ 543463 w 1483743"/>
                    <a:gd name="connsiteY1" fmla="*/ 552090 h 2432648"/>
                    <a:gd name="connsiteX2" fmla="*/ 0 w 1483743"/>
                    <a:gd name="connsiteY2" fmla="*/ 715992 h 2432648"/>
                    <a:gd name="connsiteX3" fmla="*/ 112143 w 1483743"/>
                    <a:gd name="connsiteY3" fmla="*/ 802256 h 2432648"/>
                    <a:gd name="connsiteX4" fmla="*/ 681486 w 1483743"/>
                    <a:gd name="connsiteY4" fmla="*/ 664233 h 2432648"/>
                    <a:gd name="connsiteX5" fmla="*/ 888520 w 1483743"/>
                    <a:gd name="connsiteY5" fmla="*/ 552090 h 2432648"/>
                    <a:gd name="connsiteX6" fmla="*/ 923025 w 1483743"/>
                    <a:gd name="connsiteY6" fmla="*/ 1147314 h 2432648"/>
                    <a:gd name="connsiteX7" fmla="*/ 690113 w 1483743"/>
                    <a:gd name="connsiteY7" fmla="*/ 2415395 h 2432648"/>
                    <a:gd name="connsiteX8" fmla="*/ 854015 w 1483743"/>
                    <a:gd name="connsiteY8" fmla="*/ 2415397 h 2432648"/>
                    <a:gd name="connsiteX9" fmla="*/ 1130061 w 1483743"/>
                    <a:gd name="connsiteY9" fmla="*/ 1423359 h 2432648"/>
                    <a:gd name="connsiteX10" fmla="*/ 1345720 w 1483743"/>
                    <a:gd name="connsiteY10" fmla="*/ 2432648 h 2432648"/>
                    <a:gd name="connsiteX11" fmla="*/ 1483743 w 1483743"/>
                    <a:gd name="connsiteY11" fmla="*/ 2424022 h 2432648"/>
                    <a:gd name="connsiteX12" fmla="*/ 1112807 w 1483743"/>
                    <a:gd name="connsiteY12" fmla="*/ 0 h 2432648"/>
                    <a:gd name="connsiteX13" fmla="*/ 974784 w 1483743"/>
                    <a:gd name="connsiteY13" fmla="*/ 8627 h 2432648"/>
                    <a:gd name="connsiteX0" fmla="*/ 974784 w 1483743"/>
                    <a:gd name="connsiteY0" fmla="*/ 0 h 2424021"/>
                    <a:gd name="connsiteX1" fmla="*/ 543463 w 1483743"/>
                    <a:gd name="connsiteY1" fmla="*/ 543463 h 2424021"/>
                    <a:gd name="connsiteX2" fmla="*/ 0 w 1483743"/>
                    <a:gd name="connsiteY2" fmla="*/ 707365 h 2424021"/>
                    <a:gd name="connsiteX3" fmla="*/ 112143 w 1483743"/>
                    <a:gd name="connsiteY3" fmla="*/ 793629 h 2424021"/>
                    <a:gd name="connsiteX4" fmla="*/ 681486 w 1483743"/>
                    <a:gd name="connsiteY4" fmla="*/ 655606 h 2424021"/>
                    <a:gd name="connsiteX5" fmla="*/ 888520 w 1483743"/>
                    <a:gd name="connsiteY5" fmla="*/ 543463 h 2424021"/>
                    <a:gd name="connsiteX6" fmla="*/ 923025 w 1483743"/>
                    <a:gd name="connsiteY6" fmla="*/ 1138687 h 2424021"/>
                    <a:gd name="connsiteX7" fmla="*/ 690113 w 1483743"/>
                    <a:gd name="connsiteY7" fmla="*/ 2406768 h 2424021"/>
                    <a:gd name="connsiteX8" fmla="*/ 854015 w 1483743"/>
                    <a:gd name="connsiteY8" fmla="*/ 2406770 h 2424021"/>
                    <a:gd name="connsiteX9" fmla="*/ 1130061 w 1483743"/>
                    <a:gd name="connsiteY9" fmla="*/ 1414732 h 2424021"/>
                    <a:gd name="connsiteX10" fmla="*/ 1345720 w 1483743"/>
                    <a:gd name="connsiteY10" fmla="*/ 2424021 h 2424021"/>
                    <a:gd name="connsiteX11" fmla="*/ 1483743 w 1483743"/>
                    <a:gd name="connsiteY11" fmla="*/ 2415395 h 2424021"/>
                    <a:gd name="connsiteX12" fmla="*/ 1086928 w 1483743"/>
                    <a:gd name="connsiteY12" fmla="*/ 51758 h 2424021"/>
                    <a:gd name="connsiteX13" fmla="*/ 974784 w 1483743"/>
                    <a:gd name="connsiteY13" fmla="*/ 0 h 2424021"/>
                    <a:gd name="connsiteX0" fmla="*/ 974784 w 1483743"/>
                    <a:gd name="connsiteY0" fmla="*/ 0 h 2380889"/>
                    <a:gd name="connsiteX1" fmla="*/ 543463 w 1483743"/>
                    <a:gd name="connsiteY1" fmla="*/ 500331 h 2380889"/>
                    <a:gd name="connsiteX2" fmla="*/ 0 w 1483743"/>
                    <a:gd name="connsiteY2" fmla="*/ 664233 h 2380889"/>
                    <a:gd name="connsiteX3" fmla="*/ 112143 w 1483743"/>
                    <a:gd name="connsiteY3" fmla="*/ 750497 h 2380889"/>
                    <a:gd name="connsiteX4" fmla="*/ 681486 w 1483743"/>
                    <a:gd name="connsiteY4" fmla="*/ 612474 h 2380889"/>
                    <a:gd name="connsiteX5" fmla="*/ 888520 w 1483743"/>
                    <a:gd name="connsiteY5" fmla="*/ 500331 h 2380889"/>
                    <a:gd name="connsiteX6" fmla="*/ 923025 w 1483743"/>
                    <a:gd name="connsiteY6" fmla="*/ 1095555 h 2380889"/>
                    <a:gd name="connsiteX7" fmla="*/ 690113 w 1483743"/>
                    <a:gd name="connsiteY7" fmla="*/ 2363636 h 2380889"/>
                    <a:gd name="connsiteX8" fmla="*/ 854015 w 1483743"/>
                    <a:gd name="connsiteY8" fmla="*/ 2363638 h 2380889"/>
                    <a:gd name="connsiteX9" fmla="*/ 1130061 w 1483743"/>
                    <a:gd name="connsiteY9" fmla="*/ 1371600 h 2380889"/>
                    <a:gd name="connsiteX10" fmla="*/ 1345720 w 1483743"/>
                    <a:gd name="connsiteY10" fmla="*/ 2380889 h 2380889"/>
                    <a:gd name="connsiteX11" fmla="*/ 1483743 w 1483743"/>
                    <a:gd name="connsiteY11" fmla="*/ 2372263 h 2380889"/>
                    <a:gd name="connsiteX12" fmla="*/ 1086928 w 1483743"/>
                    <a:gd name="connsiteY12" fmla="*/ 8626 h 2380889"/>
                    <a:gd name="connsiteX13" fmla="*/ 974784 w 1483743"/>
                    <a:gd name="connsiteY13" fmla="*/ 0 h 2380889"/>
                    <a:gd name="connsiteX0" fmla="*/ 974784 w 1483743"/>
                    <a:gd name="connsiteY0" fmla="*/ 0 h 2380889"/>
                    <a:gd name="connsiteX1" fmla="*/ 655606 w 1483743"/>
                    <a:gd name="connsiteY1" fmla="*/ 474452 h 2380889"/>
                    <a:gd name="connsiteX2" fmla="*/ 0 w 1483743"/>
                    <a:gd name="connsiteY2" fmla="*/ 664233 h 2380889"/>
                    <a:gd name="connsiteX3" fmla="*/ 112143 w 1483743"/>
                    <a:gd name="connsiteY3" fmla="*/ 750497 h 2380889"/>
                    <a:gd name="connsiteX4" fmla="*/ 681486 w 1483743"/>
                    <a:gd name="connsiteY4" fmla="*/ 612474 h 2380889"/>
                    <a:gd name="connsiteX5" fmla="*/ 888520 w 1483743"/>
                    <a:gd name="connsiteY5" fmla="*/ 500331 h 2380889"/>
                    <a:gd name="connsiteX6" fmla="*/ 923025 w 1483743"/>
                    <a:gd name="connsiteY6" fmla="*/ 1095555 h 2380889"/>
                    <a:gd name="connsiteX7" fmla="*/ 690113 w 1483743"/>
                    <a:gd name="connsiteY7" fmla="*/ 2363636 h 2380889"/>
                    <a:gd name="connsiteX8" fmla="*/ 854015 w 1483743"/>
                    <a:gd name="connsiteY8" fmla="*/ 2363638 h 2380889"/>
                    <a:gd name="connsiteX9" fmla="*/ 1130061 w 1483743"/>
                    <a:gd name="connsiteY9" fmla="*/ 1371600 h 2380889"/>
                    <a:gd name="connsiteX10" fmla="*/ 1345720 w 1483743"/>
                    <a:gd name="connsiteY10" fmla="*/ 2380889 h 2380889"/>
                    <a:gd name="connsiteX11" fmla="*/ 1483743 w 1483743"/>
                    <a:gd name="connsiteY11" fmla="*/ 2372263 h 2380889"/>
                    <a:gd name="connsiteX12" fmla="*/ 1086928 w 1483743"/>
                    <a:gd name="connsiteY12" fmla="*/ 8626 h 2380889"/>
                    <a:gd name="connsiteX13" fmla="*/ 974784 w 1483743"/>
                    <a:gd name="connsiteY13" fmla="*/ 0 h 2380889"/>
                    <a:gd name="connsiteX0" fmla="*/ 974784 w 1483743"/>
                    <a:gd name="connsiteY0" fmla="*/ 0 h 2380889"/>
                    <a:gd name="connsiteX1" fmla="*/ 655606 w 1483743"/>
                    <a:gd name="connsiteY1" fmla="*/ 474452 h 2380889"/>
                    <a:gd name="connsiteX2" fmla="*/ 77638 w 1483743"/>
                    <a:gd name="connsiteY2" fmla="*/ 638354 h 2380889"/>
                    <a:gd name="connsiteX3" fmla="*/ 0 w 1483743"/>
                    <a:gd name="connsiteY3" fmla="*/ 664233 h 2380889"/>
                    <a:gd name="connsiteX4" fmla="*/ 112143 w 1483743"/>
                    <a:gd name="connsiteY4" fmla="*/ 750497 h 2380889"/>
                    <a:gd name="connsiteX5" fmla="*/ 681486 w 1483743"/>
                    <a:gd name="connsiteY5" fmla="*/ 612474 h 2380889"/>
                    <a:gd name="connsiteX6" fmla="*/ 888520 w 1483743"/>
                    <a:gd name="connsiteY6" fmla="*/ 500331 h 2380889"/>
                    <a:gd name="connsiteX7" fmla="*/ 923025 w 1483743"/>
                    <a:gd name="connsiteY7" fmla="*/ 1095555 h 2380889"/>
                    <a:gd name="connsiteX8" fmla="*/ 690113 w 1483743"/>
                    <a:gd name="connsiteY8" fmla="*/ 2363636 h 2380889"/>
                    <a:gd name="connsiteX9" fmla="*/ 854015 w 1483743"/>
                    <a:gd name="connsiteY9" fmla="*/ 2363638 h 2380889"/>
                    <a:gd name="connsiteX10" fmla="*/ 1130061 w 1483743"/>
                    <a:gd name="connsiteY10" fmla="*/ 1371600 h 2380889"/>
                    <a:gd name="connsiteX11" fmla="*/ 1345720 w 1483743"/>
                    <a:gd name="connsiteY11" fmla="*/ 2380889 h 2380889"/>
                    <a:gd name="connsiteX12" fmla="*/ 1483743 w 1483743"/>
                    <a:gd name="connsiteY12" fmla="*/ 2372263 h 2380889"/>
                    <a:gd name="connsiteX13" fmla="*/ 1086928 w 1483743"/>
                    <a:gd name="connsiteY13" fmla="*/ 8626 h 2380889"/>
                    <a:gd name="connsiteX14" fmla="*/ 974784 w 1483743"/>
                    <a:gd name="connsiteY14" fmla="*/ 0 h 2380889"/>
                    <a:gd name="connsiteX0" fmla="*/ 974784 w 1483743"/>
                    <a:gd name="connsiteY0" fmla="*/ 0 h 2380889"/>
                    <a:gd name="connsiteX1" fmla="*/ 655606 w 1483743"/>
                    <a:gd name="connsiteY1" fmla="*/ 474452 h 2380889"/>
                    <a:gd name="connsiteX2" fmla="*/ 77638 w 1483743"/>
                    <a:gd name="connsiteY2" fmla="*/ 638354 h 2380889"/>
                    <a:gd name="connsiteX3" fmla="*/ 0 w 1483743"/>
                    <a:gd name="connsiteY3" fmla="*/ 664233 h 2380889"/>
                    <a:gd name="connsiteX4" fmla="*/ 112143 w 1483743"/>
                    <a:gd name="connsiteY4" fmla="*/ 750497 h 2380889"/>
                    <a:gd name="connsiteX5" fmla="*/ 681486 w 1483743"/>
                    <a:gd name="connsiteY5" fmla="*/ 612474 h 2380889"/>
                    <a:gd name="connsiteX6" fmla="*/ 888520 w 1483743"/>
                    <a:gd name="connsiteY6" fmla="*/ 500331 h 2380889"/>
                    <a:gd name="connsiteX7" fmla="*/ 923025 w 1483743"/>
                    <a:gd name="connsiteY7" fmla="*/ 1095555 h 2380889"/>
                    <a:gd name="connsiteX8" fmla="*/ 690113 w 1483743"/>
                    <a:gd name="connsiteY8" fmla="*/ 2363636 h 2380889"/>
                    <a:gd name="connsiteX9" fmla="*/ 854015 w 1483743"/>
                    <a:gd name="connsiteY9" fmla="*/ 2363638 h 2380889"/>
                    <a:gd name="connsiteX10" fmla="*/ 1130061 w 1483743"/>
                    <a:gd name="connsiteY10" fmla="*/ 1371600 h 2380889"/>
                    <a:gd name="connsiteX11" fmla="*/ 1345720 w 1483743"/>
                    <a:gd name="connsiteY11" fmla="*/ 2380889 h 2380889"/>
                    <a:gd name="connsiteX12" fmla="*/ 1483743 w 1483743"/>
                    <a:gd name="connsiteY12" fmla="*/ 2372263 h 2380889"/>
                    <a:gd name="connsiteX13" fmla="*/ 1086928 w 1483743"/>
                    <a:gd name="connsiteY13" fmla="*/ 8626 h 2380889"/>
                    <a:gd name="connsiteX14" fmla="*/ 974784 w 1483743"/>
                    <a:gd name="connsiteY14" fmla="*/ 0 h 2380889"/>
                    <a:gd name="connsiteX0" fmla="*/ 974784 w 1483743"/>
                    <a:gd name="connsiteY0" fmla="*/ 0 h 2380889"/>
                    <a:gd name="connsiteX1" fmla="*/ 577968 w 1483743"/>
                    <a:gd name="connsiteY1" fmla="*/ 431320 h 2380889"/>
                    <a:gd name="connsiteX2" fmla="*/ 77638 w 1483743"/>
                    <a:gd name="connsiteY2" fmla="*/ 638354 h 2380889"/>
                    <a:gd name="connsiteX3" fmla="*/ 0 w 1483743"/>
                    <a:gd name="connsiteY3" fmla="*/ 664233 h 2380889"/>
                    <a:gd name="connsiteX4" fmla="*/ 112143 w 1483743"/>
                    <a:gd name="connsiteY4" fmla="*/ 750497 h 2380889"/>
                    <a:gd name="connsiteX5" fmla="*/ 681486 w 1483743"/>
                    <a:gd name="connsiteY5" fmla="*/ 612474 h 2380889"/>
                    <a:gd name="connsiteX6" fmla="*/ 888520 w 1483743"/>
                    <a:gd name="connsiteY6" fmla="*/ 500331 h 2380889"/>
                    <a:gd name="connsiteX7" fmla="*/ 923025 w 1483743"/>
                    <a:gd name="connsiteY7" fmla="*/ 1095555 h 2380889"/>
                    <a:gd name="connsiteX8" fmla="*/ 690113 w 1483743"/>
                    <a:gd name="connsiteY8" fmla="*/ 2363636 h 2380889"/>
                    <a:gd name="connsiteX9" fmla="*/ 854015 w 1483743"/>
                    <a:gd name="connsiteY9" fmla="*/ 2363638 h 2380889"/>
                    <a:gd name="connsiteX10" fmla="*/ 1130061 w 1483743"/>
                    <a:gd name="connsiteY10" fmla="*/ 1371600 h 2380889"/>
                    <a:gd name="connsiteX11" fmla="*/ 1345720 w 1483743"/>
                    <a:gd name="connsiteY11" fmla="*/ 2380889 h 2380889"/>
                    <a:gd name="connsiteX12" fmla="*/ 1483743 w 1483743"/>
                    <a:gd name="connsiteY12" fmla="*/ 2372263 h 2380889"/>
                    <a:gd name="connsiteX13" fmla="*/ 1086928 w 1483743"/>
                    <a:gd name="connsiteY13" fmla="*/ 8626 h 2380889"/>
                    <a:gd name="connsiteX14" fmla="*/ 974784 w 1483743"/>
                    <a:gd name="connsiteY14" fmla="*/ 0 h 2380889"/>
                    <a:gd name="connsiteX0" fmla="*/ 974784 w 1483743"/>
                    <a:gd name="connsiteY0" fmla="*/ 0 h 2380889"/>
                    <a:gd name="connsiteX1" fmla="*/ 577968 w 1483743"/>
                    <a:gd name="connsiteY1" fmla="*/ 431320 h 2380889"/>
                    <a:gd name="connsiteX2" fmla="*/ 0 w 1483743"/>
                    <a:gd name="connsiteY2" fmla="*/ 664233 h 2380889"/>
                    <a:gd name="connsiteX3" fmla="*/ 112143 w 1483743"/>
                    <a:gd name="connsiteY3" fmla="*/ 750497 h 2380889"/>
                    <a:gd name="connsiteX4" fmla="*/ 681486 w 1483743"/>
                    <a:gd name="connsiteY4" fmla="*/ 612474 h 2380889"/>
                    <a:gd name="connsiteX5" fmla="*/ 888520 w 1483743"/>
                    <a:gd name="connsiteY5" fmla="*/ 500331 h 2380889"/>
                    <a:gd name="connsiteX6" fmla="*/ 923025 w 1483743"/>
                    <a:gd name="connsiteY6" fmla="*/ 1095555 h 2380889"/>
                    <a:gd name="connsiteX7" fmla="*/ 690113 w 1483743"/>
                    <a:gd name="connsiteY7" fmla="*/ 2363636 h 2380889"/>
                    <a:gd name="connsiteX8" fmla="*/ 854015 w 1483743"/>
                    <a:gd name="connsiteY8" fmla="*/ 2363638 h 2380889"/>
                    <a:gd name="connsiteX9" fmla="*/ 1130061 w 1483743"/>
                    <a:gd name="connsiteY9" fmla="*/ 1371600 h 2380889"/>
                    <a:gd name="connsiteX10" fmla="*/ 1345720 w 1483743"/>
                    <a:gd name="connsiteY10" fmla="*/ 2380889 h 2380889"/>
                    <a:gd name="connsiteX11" fmla="*/ 1483743 w 1483743"/>
                    <a:gd name="connsiteY11" fmla="*/ 2372263 h 2380889"/>
                    <a:gd name="connsiteX12" fmla="*/ 1086928 w 1483743"/>
                    <a:gd name="connsiteY12" fmla="*/ 8626 h 2380889"/>
                    <a:gd name="connsiteX13" fmla="*/ 974784 w 1483743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52423 w 1406105"/>
                    <a:gd name="connsiteY9" fmla="*/ 1371600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52423 w 1406105"/>
                    <a:gd name="connsiteY9" fmla="*/ 1371600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52423 w 1406105"/>
                    <a:gd name="connsiteY9" fmla="*/ 1371600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52423 w 1406105"/>
                    <a:gd name="connsiteY9" fmla="*/ 1371600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17917 w 1406105"/>
                    <a:gd name="connsiteY9" fmla="*/ 1328468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17917 w 1406105"/>
                    <a:gd name="connsiteY9" fmla="*/ 1328468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17917 w 1406105"/>
                    <a:gd name="connsiteY9" fmla="*/ 1328468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17917 w 1406105"/>
                    <a:gd name="connsiteY9" fmla="*/ 1328468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17917 w 1406105"/>
                    <a:gd name="connsiteY9" fmla="*/ 1328468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17917 w 1406105"/>
                    <a:gd name="connsiteY9" fmla="*/ 1328468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62641 w 1371600"/>
                    <a:gd name="connsiteY0" fmla="*/ 0 h 2380889"/>
                    <a:gd name="connsiteX1" fmla="*/ 465825 w 1371600"/>
                    <a:gd name="connsiteY1" fmla="*/ 431320 h 2380889"/>
                    <a:gd name="connsiteX2" fmla="*/ 319178 w 1371600"/>
                    <a:gd name="connsiteY2" fmla="*/ 560717 h 2380889"/>
                    <a:gd name="connsiteX3" fmla="*/ 0 w 1371600"/>
                    <a:gd name="connsiteY3" fmla="*/ 750497 h 2380889"/>
                    <a:gd name="connsiteX4" fmla="*/ 569343 w 1371600"/>
                    <a:gd name="connsiteY4" fmla="*/ 612474 h 2380889"/>
                    <a:gd name="connsiteX5" fmla="*/ 776377 w 1371600"/>
                    <a:gd name="connsiteY5" fmla="*/ 500331 h 2380889"/>
                    <a:gd name="connsiteX6" fmla="*/ 810882 w 1371600"/>
                    <a:gd name="connsiteY6" fmla="*/ 1095555 h 2380889"/>
                    <a:gd name="connsiteX7" fmla="*/ 577970 w 1371600"/>
                    <a:gd name="connsiteY7" fmla="*/ 2363636 h 2380889"/>
                    <a:gd name="connsiteX8" fmla="*/ 741872 w 1371600"/>
                    <a:gd name="connsiteY8" fmla="*/ 2363638 h 2380889"/>
                    <a:gd name="connsiteX9" fmla="*/ 983412 w 1371600"/>
                    <a:gd name="connsiteY9" fmla="*/ 1328468 h 2380889"/>
                    <a:gd name="connsiteX10" fmla="*/ 1233577 w 1371600"/>
                    <a:gd name="connsiteY10" fmla="*/ 2380889 h 2380889"/>
                    <a:gd name="connsiteX11" fmla="*/ 1371600 w 1371600"/>
                    <a:gd name="connsiteY11" fmla="*/ 2372263 h 2380889"/>
                    <a:gd name="connsiteX12" fmla="*/ 974785 w 1371600"/>
                    <a:gd name="connsiteY12" fmla="*/ 8626 h 2380889"/>
                    <a:gd name="connsiteX13" fmla="*/ 862641 w 1371600"/>
                    <a:gd name="connsiteY13" fmla="*/ 0 h 2380889"/>
                    <a:gd name="connsiteX0" fmla="*/ 862641 w 1371600"/>
                    <a:gd name="connsiteY0" fmla="*/ 0 h 2380889"/>
                    <a:gd name="connsiteX1" fmla="*/ 465825 w 1371600"/>
                    <a:gd name="connsiteY1" fmla="*/ 431320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77969 w 1371600"/>
                    <a:gd name="connsiteY1" fmla="*/ 483078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95223 w 1371600"/>
                    <a:gd name="connsiteY6" fmla="*/ 2346384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95223 w 1371600"/>
                    <a:gd name="connsiteY6" fmla="*/ 2346384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603849 w 1371600"/>
                    <a:gd name="connsiteY6" fmla="*/ 2355010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591783 w 1371600"/>
                    <a:gd name="connsiteY3" fmla="*/ 646133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32475 w 1371600"/>
                    <a:gd name="connsiteY4" fmla="*/ 472282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32475 w 1371600"/>
                    <a:gd name="connsiteY4" fmla="*/ 472282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32475 w 1371600"/>
                    <a:gd name="connsiteY4" fmla="*/ 472282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10035 w 1371600"/>
                    <a:gd name="connsiteY4" fmla="*/ 483502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10035 w 1371600"/>
                    <a:gd name="connsiteY4" fmla="*/ 483502 h 2380889"/>
                    <a:gd name="connsiteX5" fmla="*/ 810882 w 1371600"/>
                    <a:gd name="connsiteY5" fmla="*/ 1095555 h 2380889"/>
                    <a:gd name="connsiteX6" fmla="*/ 606019 w 1371600"/>
                    <a:gd name="connsiteY6" fmla="*/ 2380465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6078"/>
                    <a:gd name="connsiteX1" fmla="*/ 542617 w 1371600"/>
                    <a:gd name="connsiteY1" fmla="*/ 479639 h 2386078"/>
                    <a:gd name="connsiteX2" fmla="*/ 0 w 1371600"/>
                    <a:gd name="connsiteY2" fmla="*/ 750497 h 2386078"/>
                    <a:gd name="connsiteX3" fmla="*/ 619833 w 1371600"/>
                    <a:gd name="connsiteY3" fmla="*/ 612474 h 2386078"/>
                    <a:gd name="connsiteX4" fmla="*/ 810035 w 1371600"/>
                    <a:gd name="connsiteY4" fmla="*/ 483502 h 2386078"/>
                    <a:gd name="connsiteX5" fmla="*/ 810882 w 1371600"/>
                    <a:gd name="connsiteY5" fmla="*/ 1095555 h 2386078"/>
                    <a:gd name="connsiteX6" fmla="*/ 606019 w 1371600"/>
                    <a:gd name="connsiteY6" fmla="*/ 2380465 h 2386078"/>
                    <a:gd name="connsiteX7" fmla="*/ 741872 w 1371600"/>
                    <a:gd name="connsiteY7" fmla="*/ 2386078 h 2386078"/>
                    <a:gd name="connsiteX8" fmla="*/ 1026544 w 1371600"/>
                    <a:gd name="connsiteY8" fmla="*/ 1345720 h 2386078"/>
                    <a:gd name="connsiteX9" fmla="*/ 1233577 w 1371600"/>
                    <a:gd name="connsiteY9" fmla="*/ 2380889 h 2386078"/>
                    <a:gd name="connsiteX10" fmla="*/ 1371600 w 1371600"/>
                    <a:gd name="connsiteY10" fmla="*/ 2372263 h 2386078"/>
                    <a:gd name="connsiteX11" fmla="*/ 974785 w 1371600"/>
                    <a:gd name="connsiteY11" fmla="*/ 8626 h 2386078"/>
                    <a:gd name="connsiteX12" fmla="*/ 862641 w 1371600"/>
                    <a:gd name="connsiteY12" fmla="*/ 0 h 2386078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10035 w 1371600"/>
                    <a:gd name="connsiteY4" fmla="*/ 483502 h 2380889"/>
                    <a:gd name="connsiteX5" fmla="*/ 810882 w 1371600"/>
                    <a:gd name="connsiteY5" fmla="*/ 1095555 h 2380889"/>
                    <a:gd name="connsiteX6" fmla="*/ 606019 w 1371600"/>
                    <a:gd name="connsiteY6" fmla="*/ 2380465 h 2380889"/>
                    <a:gd name="connsiteX7" fmla="*/ 747482 w 1371600"/>
                    <a:gd name="connsiteY7" fmla="*/ 238046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10035 w 1371600"/>
                    <a:gd name="connsiteY4" fmla="*/ 483502 h 2380889"/>
                    <a:gd name="connsiteX5" fmla="*/ 810882 w 1371600"/>
                    <a:gd name="connsiteY5" fmla="*/ 1095555 h 2380889"/>
                    <a:gd name="connsiteX6" fmla="*/ 606019 w 1371600"/>
                    <a:gd name="connsiteY6" fmla="*/ 2380465 h 2380889"/>
                    <a:gd name="connsiteX7" fmla="*/ 747482 w 1371600"/>
                    <a:gd name="connsiteY7" fmla="*/ 238046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10035 w 1371600"/>
                    <a:gd name="connsiteY4" fmla="*/ 483502 h 2380889"/>
                    <a:gd name="connsiteX5" fmla="*/ 810882 w 1371600"/>
                    <a:gd name="connsiteY5" fmla="*/ 1095555 h 2380889"/>
                    <a:gd name="connsiteX6" fmla="*/ 606019 w 1371600"/>
                    <a:gd name="connsiteY6" fmla="*/ 2380465 h 2380889"/>
                    <a:gd name="connsiteX7" fmla="*/ 747482 w 1371600"/>
                    <a:gd name="connsiteY7" fmla="*/ 238046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7210"/>
                    <a:gd name="connsiteY0" fmla="*/ 0 h 2380889"/>
                    <a:gd name="connsiteX1" fmla="*/ 542617 w 1377210"/>
                    <a:gd name="connsiteY1" fmla="*/ 479639 h 2380889"/>
                    <a:gd name="connsiteX2" fmla="*/ 0 w 1377210"/>
                    <a:gd name="connsiteY2" fmla="*/ 750497 h 2380889"/>
                    <a:gd name="connsiteX3" fmla="*/ 619833 w 1377210"/>
                    <a:gd name="connsiteY3" fmla="*/ 612474 h 2380889"/>
                    <a:gd name="connsiteX4" fmla="*/ 810035 w 1377210"/>
                    <a:gd name="connsiteY4" fmla="*/ 483502 h 2380889"/>
                    <a:gd name="connsiteX5" fmla="*/ 810882 w 1377210"/>
                    <a:gd name="connsiteY5" fmla="*/ 1095555 h 2380889"/>
                    <a:gd name="connsiteX6" fmla="*/ 606019 w 1377210"/>
                    <a:gd name="connsiteY6" fmla="*/ 2380465 h 2380889"/>
                    <a:gd name="connsiteX7" fmla="*/ 747482 w 1377210"/>
                    <a:gd name="connsiteY7" fmla="*/ 2380468 h 2380889"/>
                    <a:gd name="connsiteX8" fmla="*/ 1026544 w 1377210"/>
                    <a:gd name="connsiteY8" fmla="*/ 1345720 h 2380889"/>
                    <a:gd name="connsiteX9" fmla="*/ 1233577 w 1377210"/>
                    <a:gd name="connsiteY9" fmla="*/ 2380889 h 2380889"/>
                    <a:gd name="connsiteX10" fmla="*/ 1377210 w 1377210"/>
                    <a:gd name="connsiteY10" fmla="*/ 2377873 h 2380889"/>
                    <a:gd name="connsiteX11" fmla="*/ 974785 w 1377210"/>
                    <a:gd name="connsiteY11" fmla="*/ 8626 h 2380889"/>
                    <a:gd name="connsiteX12" fmla="*/ 862641 w 1377210"/>
                    <a:gd name="connsiteY12" fmla="*/ 0 h 2380889"/>
                    <a:gd name="connsiteX0" fmla="*/ 862641 w 1377210"/>
                    <a:gd name="connsiteY0" fmla="*/ 0 h 2380889"/>
                    <a:gd name="connsiteX1" fmla="*/ 542617 w 1377210"/>
                    <a:gd name="connsiteY1" fmla="*/ 479639 h 2380889"/>
                    <a:gd name="connsiteX2" fmla="*/ 165490 w 1377210"/>
                    <a:gd name="connsiteY2" fmla="*/ 658782 h 2380889"/>
                    <a:gd name="connsiteX3" fmla="*/ 0 w 1377210"/>
                    <a:gd name="connsiteY3" fmla="*/ 750497 h 2380889"/>
                    <a:gd name="connsiteX4" fmla="*/ 619833 w 1377210"/>
                    <a:gd name="connsiteY4" fmla="*/ 612474 h 2380889"/>
                    <a:gd name="connsiteX5" fmla="*/ 810035 w 1377210"/>
                    <a:gd name="connsiteY5" fmla="*/ 483502 h 2380889"/>
                    <a:gd name="connsiteX6" fmla="*/ 810882 w 1377210"/>
                    <a:gd name="connsiteY6" fmla="*/ 1095555 h 2380889"/>
                    <a:gd name="connsiteX7" fmla="*/ 606019 w 1377210"/>
                    <a:gd name="connsiteY7" fmla="*/ 2380465 h 2380889"/>
                    <a:gd name="connsiteX8" fmla="*/ 747482 w 1377210"/>
                    <a:gd name="connsiteY8" fmla="*/ 2380468 h 2380889"/>
                    <a:gd name="connsiteX9" fmla="*/ 1026544 w 1377210"/>
                    <a:gd name="connsiteY9" fmla="*/ 1345720 h 2380889"/>
                    <a:gd name="connsiteX10" fmla="*/ 1233577 w 1377210"/>
                    <a:gd name="connsiteY10" fmla="*/ 2380889 h 2380889"/>
                    <a:gd name="connsiteX11" fmla="*/ 1377210 w 1377210"/>
                    <a:gd name="connsiteY11" fmla="*/ 2377873 h 2380889"/>
                    <a:gd name="connsiteX12" fmla="*/ 974785 w 1377210"/>
                    <a:gd name="connsiteY12" fmla="*/ 8626 h 2380889"/>
                    <a:gd name="connsiteX13" fmla="*/ 862641 w 1377210"/>
                    <a:gd name="connsiteY13" fmla="*/ 0 h 2380889"/>
                    <a:gd name="connsiteX0" fmla="*/ 862641 w 1377210"/>
                    <a:gd name="connsiteY0" fmla="*/ 0 h 2380889"/>
                    <a:gd name="connsiteX1" fmla="*/ 542617 w 1377210"/>
                    <a:gd name="connsiteY1" fmla="*/ 479639 h 2380889"/>
                    <a:gd name="connsiteX2" fmla="*/ 47684 w 1377210"/>
                    <a:gd name="connsiteY2" fmla="*/ 670001 h 2380889"/>
                    <a:gd name="connsiteX3" fmla="*/ 0 w 1377210"/>
                    <a:gd name="connsiteY3" fmla="*/ 750497 h 2380889"/>
                    <a:gd name="connsiteX4" fmla="*/ 619833 w 1377210"/>
                    <a:gd name="connsiteY4" fmla="*/ 612474 h 2380889"/>
                    <a:gd name="connsiteX5" fmla="*/ 810035 w 1377210"/>
                    <a:gd name="connsiteY5" fmla="*/ 483502 h 2380889"/>
                    <a:gd name="connsiteX6" fmla="*/ 810882 w 1377210"/>
                    <a:gd name="connsiteY6" fmla="*/ 1095555 h 2380889"/>
                    <a:gd name="connsiteX7" fmla="*/ 606019 w 1377210"/>
                    <a:gd name="connsiteY7" fmla="*/ 2380465 h 2380889"/>
                    <a:gd name="connsiteX8" fmla="*/ 747482 w 1377210"/>
                    <a:gd name="connsiteY8" fmla="*/ 2380468 h 2380889"/>
                    <a:gd name="connsiteX9" fmla="*/ 1026544 w 1377210"/>
                    <a:gd name="connsiteY9" fmla="*/ 1345720 h 2380889"/>
                    <a:gd name="connsiteX10" fmla="*/ 1233577 w 1377210"/>
                    <a:gd name="connsiteY10" fmla="*/ 2380889 h 2380889"/>
                    <a:gd name="connsiteX11" fmla="*/ 1377210 w 1377210"/>
                    <a:gd name="connsiteY11" fmla="*/ 2377873 h 2380889"/>
                    <a:gd name="connsiteX12" fmla="*/ 974785 w 1377210"/>
                    <a:gd name="connsiteY12" fmla="*/ 8626 h 2380889"/>
                    <a:gd name="connsiteX13" fmla="*/ 862641 w 1377210"/>
                    <a:gd name="connsiteY13" fmla="*/ 0 h 2380889"/>
                    <a:gd name="connsiteX0" fmla="*/ 814957 w 1329526"/>
                    <a:gd name="connsiteY0" fmla="*/ 0 h 2380889"/>
                    <a:gd name="connsiteX1" fmla="*/ 494933 w 1329526"/>
                    <a:gd name="connsiteY1" fmla="*/ 479639 h 2380889"/>
                    <a:gd name="connsiteX2" fmla="*/ 0 w 1329526"/>
                    <a:gd name="connsiteY2" fmla="*/ 670001 h 2380889"/>
                    <a:gd name="connsiteX3" fmla="*/ 30854 w 1329526"/>
                    <a:gd name="connsiteY3" fmla="*/ 744887 h 2380889"/>
                    <a:gd name="connsiteX4" fmla="*/ 572149 w 1329526"/>
                    <a:gd name="connsiteY4" fmla="*/ 612474 h 2380889"/>
                    <a:gd name="connsiteX5" fmla="*/ 762351 w 1329526"/>
                    <a:gd name="connsiteY5" fmla="*/ 483502 h 2380889"/>
                    <a:gd name="connsiteX6" fmla="*/ 763198 w 1329526"/>
                    <a:gd name="connsiteY6" fmla="*/ 1095555 h 2380889"/>
                    <a:gd name="connsiteX7" fmla="*/ 558335 w 1329526"/>
                    <a:gd name="connsiteY7" fmla="*/ 2380465 h 2380889"/>
                    <a:gd name="connsiteX8" fmla="*/ 699798 w 1329526"/>
                    <a:gd name="connsiteY8" fmla="*/ 2380468 h 2380889"/>
                    <a:gd name="connsiteX9" fmla="*/ 978860 w 1329526"/>
                    <a:gd name="connsiteY9" fmla="*/ 1345720 h 2380889"/>
                    <a:gd name="connsiteX10" fmla="*/ 1185893 w 1329526"/>
                    <a:gd name="connsiteY10" fmla="*/ 2380889 h 2380889"/>
                    <a:gd name="connsiteX11" fmla="*/ 1329526 w 1329526"/>
                    <a:gd name="connsiteY11" fmla="*/ 2377873 h 2380889"/>
                    <a:gd name="connsiteX12" fmla="*/ 927101 w 1329526"/>
                    <a:gd name="connsiteY12" fmla="*/ 8626 h 2380889"/>
                    <a:gd name="connsiteX13" fmla="*/ 814957 w 1329526"/>
                    <a:gd name="connsiteY13" fmla="*/ 0 h 2380889"/>
                    <a:gd name="connsiteX0" fmla="*/ 814957 w 1329526"/>
                    <a:gd name="connsiteY0" fmla="*/ 0 h 2380889"/>
                    <a:gd name="connsiteX1" fmla="*/ 494933 w 1329526"/>
                    <a:gd name="connsiteY1" fmla="*/ 479639 h 2380889"/>
                    <a:gd name="connsiteX2" fmla="*/ 0 w 1329526"/>
                    <a:gd name="connsiteY2" fmla="*/ 670001 h 2380889"/>
                    <a:gd name="connsiteX3" fmla="*/ 30854 w 1329526"/>
                    <a:gd name="connsiteY3" fmla="*/ 744887 h 2380889"/>
                    <a:gd name="connsiteX4" fmla="*/ 572149 w 1329526"/>
                    <a:gd name="connsiteY4" fmla="*/ 612474 h 2380889"/>
                    <a:gd name="connsiteX5" fmla="*/ 762351 w 1329526"/>
                    <a:gd name="connsiteY5" fmla="*/ 483502 h 2380889"/>
                    <a:gd name="connsiteX6" fmla="*/ 763198 w 1329526"/>
                    <a:gd name="connsiteY6" fmla="*/ 1095555 h 2380889"/>
                    <a:gd name="connsiteX7" fmla="*/ 558335 w 1329526"/>
                    <a:gd name="connsiteY7" fmla="*/ 2380465 h 2380889"/>
                    <a:gd name="connsiteX8" fmla="*/ 699798 w 1329526"/>
                    <a:gd name="connsiteY8" fmla="*/ 2380468 h 2380889"/>
                    <a:gd name="connsiteX9" fmla="*/ 962030 w 1329526"/>
                    <a:gd name="connsiteY9" fmla="*/ 1407428 h 2380889"/>
                    <a:gd name="connsiteX10" fmla="*/ 1185893 w 1329526"/>
                    <a:gd name="connsiteY10" fmla="*/ 2380889 h 2380889"/>
                    <a:gd name="connsiteX11" fmla="*/ 1329526 w 1329526"/>
                    <a:gd name="connsiteY11" fmla="*/ 2377873 h 2380889"/>
                    <a:gd name="connsiteX12" fmla="*/ 927101 w 1329526"/>
                    <a:gd name="connsiteY12" fmla="*/ 8626 h 2380889"/>
                    <a:gd name="connsiteX13" fmla="*/ 814957 w 1329526"/>
                    <a:gd name="connsiteY13" fmla="*/ 0 h 2380889"/>
                    <a:gd name="connsiteX0" fmla="*/ 814957 w 1329526"/>
                    <a:gd name="connsiteY0" fmla="*/ 0 h 2380889"/>
                    <a:gd name="connsiteX1" fmla="*/ 494933 w 1329526"/>
                    <a:gd name="connsiteY1" fmla="*/ 479639 h 2380889"/>
                    <a:gd name="connsiteX2" fmla="*/ 0 w 1329526"/>
                    <a:gd name="connsiteY2" fmla="*/ 670001 h 2380889"/>
                    <a:gd name="connsiteX3" fmla="*/ 30854 w 1329526"/>
                    <a:gd name="connsiteY3" fmla="*/ 744887 h 2380889"/>
                    <a:gd name="connsiteX4" fmla="*/ 572149 w 1329526"/>
                    <a:gd name="connsiteY4" fmla="*/ 612474 h 2380889"/>
                    <a:gd name="connsiteX5" fmla="*/ 762351 w 1329526"/>
                    <a:gd name="connsiteY5" fmla="*/ 483502 h 2380889"/>
                    <a:gd name="connsiteX6" fmla="*/ 763198 w 1329526"/>
                    <a:gd name="connsiteY6" fmla="*/ 1095555 h 2380889"/>
                    <a:gd name="connsiteX7" fmla="*/ 558335 w 1329526"/>
                    <a:gd name="connsiteY7" fmla="*/ 2380465 h 2380889"/>
                    <a:gd name="connsiteX8" fmla="*/ 699798 w 1329526"/>
                    <a:gd name="connsiteY8" fmla="*/ 2380468 h 2380889"/>
                    <a:gd name="connsiteX9" fmla="*/ 978859 w 1329526"/>
                    <a:gd name="connsiteY9" fmla="*/ 1418648 h 2380889"/>
                    <a:gd name="connsiteX10" fmla="*/ 1185893 w 1329526"/>
                    <a:gd name="connsiteY10" fmla="*/ 2380889 h 2380889"/>
                    <a:gd name="connsiteX11" fmla="*/ 1329526 w 1329526"/>
                    <a:gd name="connsiteY11" fmla="*/ 2377873 h 2380889"/>
                    <a:gd name="connsiteX12" fmla="*/ 927101 w 1329526"/>
                    <a:gd name="connsiteY12" fmla="*/ 8626 h 2380889"/>
                    <a:gd name="connsiteX13" fmla="*/ 814957 w 1329526"/>
                    <a:gd name="connsiteY13" fmla="*/ 0 h 23808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329526" h="2380889">
                      <a:moveTo>
                        <a:pt x="814957" y="0"/>
                      </a:moveTo>
                      <a:lnTo>
                        <a:pt x="494933" y="479639"/>
                      </a:lnTo>
                      <a:lnTo>
                        <a:pt x="0" y="670001"/>
                      </a:lnTo>
                      <a:lnTo>
                        <a:pt x="30854" y="744887"/>
                      </a:lnTo>
                      <a:lnTo>
                        <a:pt x="572149" y="612474"/>
                      </a:lnTo>
                      <a:lnTo>
                        <a:pt x="762351" y="483502"/>
                      </a:lnTo>
                      <a:cubicBezTo>
                        <a:pt x="794421" y="764187"/>
                        <a:pt x="770396" y="887797"/>
                        <a:pt x="763198" y="1095555"/>
                      </a:cubicBezTo>
                      <a:cubicBezTo>
                        <a:pt x="616550" y="1699404"/>
                        <a:pt x="730862" y="1724858"/>
                        <a:pt x="558335" y="2380465"/>
                      </a:cubicBezTo>
                      <a:lnTo>
                        <a:pt x="699798" y="2380468"/>
                      </a:lnTo>
                      <a:cubicBezTo>
                        <a:pt x="819580" y="2080289"/>
                        <a:pt x="797846" y="1640765"/>
                        <a:pt x="978859" y="1418648"/>
                      </a:cubicBezTo>
                      <a:cubicBezTo>
                        <a:pt x="1157137" y="1864345"/>
                        <a:pt x="1102505" y="2030082"/>
                        <a:pt x="1185893" y="2380889"/>
                      </a:cubicBezTo>
                      <a:lnTo>
                        <a:pt x="1329526" y="2377873"/>
                      </a:lnTo>
                      <a:cubicBezTo>
                        <a:pt x="1110990" y="727352"/>
                        <a:pt x="1344044" y="391063"/>
                        <a:pt x="927101" y="8626"/>
                      </a:cubicBezTo>
                      <a:lnTo>
                        <a:pt x="814957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</p:grpSp>
        <p:grpSp>
          <p:nvGrpSpPr>
            <p:cNvPr id="487" name="群組 486"/>
            <p:cNvGrpSpPr/>
            <p:nvPr/>
          </p:nvGrpSpPr>
          <p:grpSpPr>
            <a:xfrm>
              <a:off x="3220214" y="5428818"/>
              <a:ext cx="438194" cy="335391"/>
              <a:chOff x="6297471" y="3524693"/>
              <a:chExt cx="1260704" cy="964937"/>
            </a:xfrm>
          </p:grpSpPr>
          <p:grpSp>
            <p:nvGrpSpPr>
              <p:cNvPr id="509" name="群組 508"/>
              <p:cNvGrpSpPr/>
              <p:nvPr/>
            </p:nvGrpSpPr>
            <p:grpSpPr>
              <a:xfrm>
                <a:off x="6297471" y="3538616"/>
                <a:ext cx="874005" cy="944526"/>
                <a:chOff x="6297471" y="3193626"/>
                <a:chExt cx="1193237" cy="1289516"/>
              </a:xfrm>
            </p:grpSpPr>
            <p:sp>
              <p:nvSpPr>
                <p:cNvPr id="513" name="矩形 512"/>
                <p:cNvSpPr/>
                <p:nvPr/>
              </p:nvSpPr>
              <p:spPr>
                <a:xfrm flipH="1">
                  <a:off x="6297471" y="3812169"/>
                  <a:ext cx="1190516" cy="670973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905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514" name="直角三角形 513"/>
                <p:cNvSpPr/>
                <p:nvPr/>
              </p:nvSpPr>
              <p:spPr>
                <a:xfrm>
                  <a:off x="6300192" y="3193626"/>
                  <a:ext cx="1190516" cy="618543"/>
                </a:xfrm>
                <a:prstGeom prst="rtTriangle">
                  <a:avLst/>
                </a:prstGeom>
                <a:solidFill>
                  <a:schemeClr val="bg1">
                    <a:lumMod val="95000"/>
                  </a:schemeClr>
                </a:solidFill>
                <a:ln w="1905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  <p:grpSp>
            <p:nvGrpSpPr>
              <p:cNvPr id="510" name="群組 509"/>
              <p:cNvGrpSpPr/>
              <p:nvPr/>
            </p:nvGrpSpPr>
            <p:grpSpPr>
              <a:xfrm>
                <a:off x="7092280" y="3524693"/>
                <a:ext cx="465895" cy="964937"/>
                <a:chOff x="4162484" y="2957042"/>
                <a:chExt cx="1329526" cy="2753644"/>
              </a:xfrm>
            </p:grpSpPr>
            <p:sp>
              <p:nvSpPr>
                <p:cNvPr id="511" name="橢圓 510"/>
                <p:cNvSpPr/>
                <p:nvPr/>
              </p:nvSpPr>
              <p:spPr>
                <a:xfrm>
                  <a:off x="4784576" y="2957042"/>
                  <a:ext cx="432048" cy="43204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512" name="手繪多邊形 511"/>
                <p:cNvSpPr/>
                <p:nvPr/>
              </p:nvSpPr>
              <p:spPr>
                <a:xfrm>
                  <a:off x="4162484" y="3329797"/>
                  <a:ext cx="1329526" cy="2380889"/>
                </a:xfrm>
                <a:custGeom>
                  <a:avLst/>
                  <a:gdLst>
                    <a:gd name="connsiteX0" fmla="*/ 888520 w 1725283"/>
                    <a:gd name="connsiteY0" fmla="*/ 8627 h 2424023"/>
                    <a:gd name="connsiteX1" fmla="*/ 612475 w 1725283"/>
                    <a:gd name="connsiteY1" fmla="*/ 388189 h 2424023"/>
                    <a:gd name="connsiteX2" fmla="*/ 0 w 1725283"/>
                    <a:gd name="connsiteY2" fmla="*/ 621102 h 2424023"/>
                    <a:gd name="connsiteX3" fmla="*/ 112143 w 1725283"/>
                    <a:gd name="connsiteY3" fmla="*/ 707366 h 2424023"/>
                    <a:gd name="connsiteX4" fmla="*/ 534837 w 1725283"/>
                    <a:gd name="connsiteY4" fmla="*/ 621102 h 2424023"/>
                    <a:gd name="connsiteX5" fmla="*/ 888520 w 1725283"/>
                    <a:gd name="connsiteY5" fmla="*/ 457200 h 2424023"/>
                    <a:gd name="connsiteX6" fmla="*/ 888520 w 1725283"/>
                    <a:gd name="connsiteY6" fmla="*/ 1362974 h 2424023"/>
                    <a:gd name="connsiteX7" fmla="*/ 500332 w 1725283"/>
                    <a:gd name="connsiteY7" fmla="*/ 2346385 h 2424023"/>
                    <a:gd name="connsiteX8" fmla="*/ 621101 w 1725283"/>
                    <a:gd name="connsiteY8" fmla="*/ 2355012 h 2424023"/>
                    <a:gd name="connsiteX9" fmla="*/ 1121434 w 1725283"/>
                    <a:gd name="connsiteY9" fmla="*/ 1423359 h 2424023"/>
                    <a:gd name="connsiteX10" fmla="*/ 1535501 w 1725283"/>
                    <a:gd name="connsiteY10" fmla="*/ 2424023 h 2424023"/>
                    <a:gd name="connsiteX11" fmla="*/ 1725283 w 1725283"/>
                    <a:gd name="connsiteY11" fmla="*/ 2424023 h 2424023"/>
                    <a:gd name="connsiteX12" fmla="*/ 1293962 w 1725283"/>
                    <a:gd name="connsiteY12" fmla="*/ 1224951 h 2424023"/>
                    <a:gd name="connsiteX13" fmla="*/ 1147313 w 1725283"/>
                    <a:gd name="connsiteY13" fmla="*/ 0 h 2424023"/>
                    <a:gd name="connsiteX14" fmla="*/ 888520 w 1725283"/>
                    <a:gd name="connsiteY14" fmla="*/ 8627 h 2424023"/>
                    <a:gd name="connsiteX0" fmla="*/ 888520 w 1725283"/>
                    <a:gd name="connsiteY0" fmla="*/ 8627 h 2424023"/>
                    <a:gd name="connsiteX1" fmla="*/ 612475 w 1725283"/>
                    <a:gd name="connsiteY1" fmla="*/ 388189 h 2424023"/>
                    <a:gd name="connsiteX2" fmla="*/ 0 w 1725283"/>
                    <a:gd name="connsiteY2" fmla="*/ 621102 h 2424023"/>
                    <a:gd name="connsiteX3" fmla="*/ 112143 w 1725283"/>
                    <a:gd name="connsiteY3" fmla="*/ 707366 h 2424023"/>
                    <a:gd name="connsiteX4" fmla="*/ 534837 w 1725283"/>
                    <a:gd name="connsiteY4" fmla="*/ 621102 h 2424023"/>
                    <a:gd name="connsiteX5" fmla="*/ 888520 w 1725283"/>
                    <a:gd name="connsiteY5" fmla="*/ 457200 h 2424023"/>
                    <a:gd name="connsiteX6" fmla="*/ 923025 w 1725283"/>
                    <a:gd name="connsiteY6" fmla="*/ 1052424 h 2424023"/>
                    <a:gd name="connsiteX7" fmla="*/ 500332 w 1725283"/>
                    <a:gd name="connsiteY7" fmla="*/ 2346385 h 2424023"/>
                    <a:gd name="connsiteX8" fmla="*/ 621101 w 1725283"/>
                    <a:gd name="connsiteY8" fmla="*/ 2355012 h 2424023"/>
                    <a:gd name="connsiteX9" fmla="*/ 1121434 w 1725283"/>
                    <a:gd name="connsiteY9" fmla="*/ 1423359 h 2424023"/>
                    <a:gd name="connsiteX10" fmla="*/ 1535501 w 1725283"/>
                    <a:gd name="connsiteY10" fmla="*/ 2424023 h 2424023"/>
                    <a:gd name="connsiteX11" fmla="*/ 1725283 w 1725283"/>
                    <a:gd name="connsiteY11" fmla="*/ 2424023 h 2424023"/>
                    <a:gd name="connsiteX12" fmla="*/ 1293962 w 1725283"/>
                    <a:gd name="connsiteY12" fmla="*/ 1224951 h 2424023"/>
                    <a:gd name="connsiteX13" fmla="*/ 1147313 w 1725283"/>
                    <a:gd name="connsiteY13" fmla="*/ 0 h 2424023"/>
                    <a:gd name="connsiteX14" fmla="*/ 888520 w 1725283"/>
                    <a:gd name="connsiteY14" fmla="*/ 8627 h 2424023"/>
                    <a:gd name="connsiteX0" fmla="*/ 888520 w 1725283"/>
                    <a:gd name="connsiteY0" fmla="*/ 8627 h 2424023"/>
                    <a:gd name="connsiteX1" fmla="*/ 612475 w 1725283"/>
                    <a:gd name="connsiteY1" fmla="*/ 388189 h 2424023"/>
                    <a:gd name="connsiteX2" fmla="*/ 0 w 1725283"/>
                    <a:gd name="connsiteY2" fmla="*/ 621102 h 2424023"/>
                    <a:gd name="connsiteX3" fmla="*/ 112143 w 1725283"/>
                    <a:gd name="connsiteY3" fmla="*/ 707366 h 2424023"/>
                    <a:gd name="connsiteX4" fmla="*/ 534837 w 1725283"/>
                    <a:gd name="connsiteY4" fmla="*/ 621102 h 2424023"/>
                    <a:gd name="connsiteX5" fmla="*/ 888520 w 1725283"/>
                    <a:gd name="connsiteY5" fmla="*/ 457200 h 2424023"/>
                    <a:gd name="connsiteX6" fmla="*/ 923025 w 1725283"/>
                    <a:gd name="connsiteY6" fmla="*/ 1052424 h 2424023"/>
                    <a:gd name="connsiteX7" fmla="*/ 500332 w 1725283"/>
                    <a:gd name="connsiteY7" fmla="*/ 2346385 h 2424023"/>
                    <a:gd name="connsiteX8" fmla="*/ 621101 w 1725283"/>
                    <a:gd name="connsiteY8" fmla="*/ 2355012 h 2424023"/>
                    <a:gd name="connsiteX9" fmla="*/ 1121434 w 1725283"/>
                    <a:gd name="connsiteY9" fmla="*/ 1423359 h 2424023"/>
                    <a:gd name="connsiteX10" fmla="*/ 1535501 w 1725283"/>
                    <a:gd name="connsiteY10" fmla="*/ 2424023 h 2424023"/>
                    <a:gd name="connsiteX11" fmla="*/ 1725283 w 1725283"/>
                    <a:gd name="connsiteY11" fmla="*/ 2424023 h 2424023"/>
                    <a:gd name="connsiteX12" fmla="*/ 1285336 w 1725283"/>
                    <a:gd name="connsiteY12" fmla="*/ 957533 h 2424023"/>
                    <a:gd name="connsiteX13" fmla="*/ 1147313 w 1725283"/>
                    <a:gd name="connsiteY13" fmla="*/ 0 h 2424023"/>
                    <a:gd name="connsiteX14" fmla="*/ 888520 w 1725283"/>
                    <a:gd name="connsiteY14" fmla="*/ 8627 h 2424023"/>
                    <a:gd name="connsiteX0" fmla="*/ 888520 w 1725283"/>
                    <a:gd name="connsiteY0" fmla="*/ 77638 h 2493034"/>
                    <a:gd name="connsiteX1" fmla="*/ 612475 w 1725283"/>
                    <a:gd name="connsiteY1" fmla="*/ 457200 h 2493034"/>
                    <a:gd name="connsiteX2" fmla="*/ 0 w 1725283"/>
                    <a:gd name="connsiteY2" fmla="*/ 690113 h 2493034"/>
                    <a:gd name="connsiteX3" fmla="*/ 112143 w 1725283"/>
                    <a:gd name="connsiteY3" fmla="*/ 776377 h 2493034"/>
                    <a:gd name="connsiteX4" fmla="*/ 534837 w 1725283"/>
                    <a:gd name="connsiteY4" fmla="*/ 690113 h 2493034"/>
                    <a:gd name="connsiteX5" fmla="*/ 888520 w 1725283"/>
                    <a:gd name="connsiteY5" fmla="*/ 526211 h 2493034"/>
                    <a:gd name="connsiteX6" fmla="*/ 923025 w 1725283"/>
                    <a:gd name="connsiteY6" fmla="*/ 1121435 h 2493034"/>
                    <a:gd name="connsiteX7" fmla="*/ 500332 w 1725283"/>
                    <a:gd name="connsiteY7" fmla="*/ 2415396 h 2493034"/>
                    <a:gd name="connsiteX8" fmla="*/ 621101 w 1725283"/>
                    <a:gd name="connsiteY8" fmla="*/ 2424023 h 2493034"/>
                    <a:gd name="connsiteX9" fmla="*/ 1121434 w 1725283"/>
                    <a:gd name="connsiteY9" fmla="*/ 1492370 h 2493034"/>
                    <a:gd name="connsiteX10" fmla="*/ 1535501 w 1725283"/>
                    <a:gd name="connsiteY10" fmla="*/ 2493034 h 2493034"/>
                    <a:gd name="connsiteX11" fmla="*/ 1725283 w 1725283"/>
                    <a:gd name="connsiteY11" fmla="*/ 2493034 h 2493034"/>
                    <a:gd name="connsiteX12" fmla="*/ 1285336 w 1725283"/>
                    <a:gd name="connsiteY12" fmla="*/ 1026544 h 2493034"/>
                    <a:gd name="connsiteX13" fmla="*/ 1104181 w 1725283"/>
                    <a:gd name="connsiteY13" fmla="*/ 0 h 2493034"/>
                    <a:gd name="connsiteX14" fmla="*/ 888520 w 1725283"/>
                    <a:gd name="connsiteY14" fmla="*/ 77638 h 2493034"/>
                    <a:gd name="connsiteX0" fmla="*/ 974784 w 1725283"/>
                    <a:gd name="connsiteY0" fmla="*/ 0 h 2510286"/>
                    <a:gd name="connsiteX1" fmla="*/ 612475 w 1725283"/>
                    <a:gd name="connsiteY1" fmla="*/ 474452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534837 w 1725283"/>
                    <a:gd name="connsiteY4" fmla="*/ 707365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500332 w 1725283"/>
                    <a:gd name="connsiteY7" fmla="*/ 2432648 h 2510286"/>
                    <a:gd name="connsiteX8" fmla="*/ 621101 w 1725283"/>
                    <a:gd name="connsiteY8" fmla="*/ 2441275 h 2510286"/>
                    <a:gd name="connsiteX9" fmla="*/ 1121434 w 1725283"/>
                    <a:gd name="connsiteY9" fmla="*/ 150962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612475 w 1725283"/>
                    <a:gd name="connsiteY1" fmla="*/ 474452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500332 w 1725283"/>
                    <a:gd name="connsiteY7" fmla="*/ 2432648 h 2510286"/>
                    <a:gd name="connsiteX8" fmla="*/ 621101 w 1725283"/>
                    <a:gd name="connsiteY8" fmla="*/ 2441275 h 2510286"/>
                    <a:gd name="connsiteX9" fmla="*/ 1121434 w 1725283"/>
                    <a:gd name="connsiteY9" fmla="*/ 150962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500332 w 1725283"/>
                    <a:gd name="connsiteY7" fmla="*/ 2432648 h 2510286"/>
                    <a:gd name="connsiteX8" fmla="*/ 621101 w 1725283"/>
                    <a:gd name="connsiteY8" fmla="*/ 2441275 h 2510286"/>
                    <a:gd name="connsiteX9" fmla="*/ 1121434 w 1725283"/>
                    <a:gd name="connsiteY9" fmla="*/ 150962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500332 w 1725283"/>
                    <a:gd name="connsiteY7" fmla="*/ 2432648 h 2510286"/>
                    <a:gd name="connsiteX8" fmla="*/ 621101 w 1725283"/>
                    <a:gd name="connsiteY8" fmla="*/ 2441275 h 2510286"/>
                    <a:gd name="connsiteX9" fmla="*/ 1130061 w 1725283"/>
                    <a:gd name="connsiteY9" fmla="*/ 141473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500332 w 1725283"/>
                    <a:gd name="connsiteY7" fmla="*/ 2432648 h 2510286"/>
                    <a:gd name="connsiteX8" fmla="*/ 871267 w 1725283"/>
                    <a:gd name="connsiteY8" fmla="*/ 2475781 h 2510286"/>
                    <a:gd name="connsiteX9" fmla="*/ 1130061 w 1725283"/>
                    <a:gd name="connsiteY9" fmla="*/ 141473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71267 w 1725283"/>
                    <a:gd name="connsiteY8" fmla="*/ 2475781 h 2510286"/>
                    <a:gd name="connsiteX9" fmla="*/ 1130061 w 1725283"/>
                    <a:gd name="connsiteY9" fmla="*/ 141473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54015 w 1725283"/>
                    <a:gd name="connsiteY8" fmla="*/ 2406770 h 2510286"/>
                    <a:gd name="connsiteX9" fmla="*/ 1130061 w 1725283"/>
                    <a:gd name="connsiteY9" fmla="*/ 141473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54015 w 1725283"/>
                    <a:gd name="connsiteY8" fmla="*/ 2406770 h 2510286"/>
                    <a:gd name="connsiteX9" fmla="*/ 1130061 w 1725283"/>
                    <a:gd name="connsiteY9" fmla="*/ 1414732 h 2510286"/>
                    <a:gd name="connsiteX10" fmla="*/ 1362973 w 1725283"/>
                    <a:gd name="connsiteY10" fmla="*/ 2372263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54015 w 1725283"/>
                    <a:gd name="connsiteY8" fmla="*/ 2406770 h 2510286"/>
                    <a:gd name="connsiteX9" fmla="*/ 1130061 w 1725283"/>
                    <a:gd name="connsiteY9" fmla="*/ 1414732 h 2510286"/>
                    <a:gd name="connsiteX10" fmla="*/ 1362973 w 1725283"/>
                    <a:gd name="connsiteY10" fmla="*/ 2372263 h 2510286"/>
                    <a:gd name="connsiteX11" fmla="*/ 1725283 w 1725283"/>
                    <a:gd name="connsiteY11" fmla="*/ 2510286 h 2510286"/>
                    <a:gd name="connsiteX12" fmla="*/ 1509622 w 1725283"/>
                    <a:gd name="connsiteY12" fmla="*/ 2372263 h 2510286"/>
                    <a:gd name="connsiteX13" fmla="*/ 1285336 w 1725283"/>
                    <a:gd name="connsiteY13" fmla="*/ 1043796 h 2510286"/>
                    <a:gd name="connsiteX14" fmla="*/ 1104181 w 1725283"/>
                    <a:gd name="connsiteY14" fmla="*/ 17252 h 2510286"/>
                    <a:gd name="connsiteX15" fmla="*/ 974784 w 1725283"/>
                    <a:gd name="connsiteY15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54015 w 1725283"/>
                    <a:gd name="connsiteY8" fmla="*/ 2406770 h 2510286"/>
                    <a:gd name="connsiteX9" fmla="*/ 1130061 w 1725283"/>
                    <a:gd name="connsiteY9" fmla="*/ 1414732 h 2510286"/>
                    <a:gd name="connsiteX10" fmla="*/ 1362973 w 1725283"/>
                    <a:gd name="connsiteY10" fmla="*/ 2372263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722"/>
                    <a:gd name="connsiteY0" fmla="*/ 0 h 2613483"/>
                    <a:gd name="connsiteX1" fmla="*/ 543463 w 1725722"/>
                    <a:gd name="connsiteY1" fmla="*/ 543463 h 2613483"/>
                    <a:gd name="connsiteX2" fmla="*/ 0 w 1725722"/>
                    <a:gd name="connsiteY2" fmla="*/ 707365 h 2613483"/>
                    <a:gd name="connsiteX3" fmla="*/ 112143 w 1725722"/>
                    <a:gd name="connsiteY3" fmla="*/ 793629 h 2613483"/>
                    <a:gd name="connsiteX4" fmla="*/ 681486 w 1725722"/>
                    <a:gd name="connsiteY4" fmla="*/ 655606 h 2613483"/>
                    <a:gd name="connsiteX5" fmla="*/ 888520 w 1725722"/>
                    <a:gd name="connsiteY5" fmla="*/ 543463 h 2613483"/>
                    <a:gd name="connsiteX6" fmla="*/ 923025 w 1725722"/>
                    <a:gd name="connsiteY6" fmla="*/ 1138687 h 2613483"/>
                    <a:gd name="connsiteX7" fmla="*/ 690113 w 1725722"/>
                    <a:gd name="connsiteY7" fmla="*/ 2406768 h 2613483"/>
                    <a:gd name="connsiteX8" fmla="*/ 854015 w 1725722"/>
                    <a:gd name="connsiteY8" fmla="*/ 2406770 h 2613483"/>
                    <a:gd name="connsiteX9" fmla="*/ 1130061 w 1725722"/>
                    <a:gd name="connsiteY9" fmla="*/ 1414732 h 2613483"/>
                    <a:gd name="connsiteX10" fmla="*/ 1362973 w 1725722"/>
                    <a:gd name="connsiteY10" fmla="*/ 2372263 h 2613483"/>
                    <a:gd name="connsiteX11" fmla="*/ 1725283 w 1725722"/>
                    <a:gd name="connsiteY11" fmla="*/ 2510286 h 2613483"/>
                    <a:gd name="connsiteX12" fmla="*/ 1285336 w 1725722"/>
                    <a:gd name="connsiteY12" fmla="*/ 1043796 h 2613483"/>
                    <a:gd name="connsiteX13" fmla="*/ 1104181 w 1725722"/>
                    <a:gd name="connsiteY13" fmla="*/ 17252 h 2613483"/>
                    <a:gd name="connsiteX14" fmla="*/ 974784 w 1725722"/>
                    <a:gd name="connsiteY14" fmla="*/ 0 h 2613483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54015 w 1725283"/>
                    <a:gd name="connsiteY8" fmla="*/ 2406770 h 2510286"/>
                    <a:gd name="connsiteX9" fmla="*/ 1130061 w 1725283"/>
                    <a:gd name="connsiteY9" fmla="*/ 1414732 h 2510286"/>
                    <a:gd name="connsiteX10" fmla="*/ 1362973 w 1725283"/>
                    <a:gd name="connsiteY10" fmla="*/ 2372263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54015 w 1725283"/>
                    <a:gd name="connsiteY8" fmla="*/ 2406770 h 2510286"/>
                    <a:gd name="connsiteX9" fmla="*/ 1130061 w 1725283"/>
                    <a:gd name="connsiteY9" fmla="*/ 1414732 h 2510286"/>
                    <a:gd name="connsiteX10" fmla="*/ 1362973 w 1725283"/>
                    <a:gd name="connsiteY10" fmla="*/ 2372263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587260"/>
                    <a:gd name="connsiteY0" fmla="*/ 0 h 2406770"/>
                    <a:gd name="connsiteX1" fmla="*/ 543463 w 1587260"/>
                    <a:gd name="connsiteY1" fmla="*/ 543463 h 2406770"/>
                    <a:gd name="connsiteX2" fmla="*/ 0 w 1587260"/>
                    <a:gd name="connsiteY2" fmla="*/ 707365 h 2406770"/>
                    <a:gd name="connsiteX3" fmla="*/ 112143 w 1587260"/>
                    <a:gd name="connsiteY3" fmla="*/ 793629 h 2406770"/>
                    <a:gd name="connsiteX4" fmla="*/ 681486 w 1587260"/>
                    <a:gd name="connsiteY4" fmla="*/ 655606 h 2406770"/>
                    <a:gd name="connsiteX5" fmla="*/ 888520 w 1587260"/>
                    <a:gd name="connsiteY5" fmla="*/ 543463 h 2406770"/>
                    <a:gd name="connsiteX6" fmla="*/ 923025 w 1587260"/>
                    <a:gd name="connsiteY6" fmla="*/ 1138687 h 2406770"/>
                    <a:gd name="connsiteX7" fmla="*/ 690113 w 1587260"/>
                    <a:gd name="connsiteY7" fmla="*/ 2406768 h 2406770"/>
                    <a:gd name="connsiteX8" fmla="*/ 854015 w 1587260"/>
                    <a:gd name="connsiteY8" fmla="*/ 2406770 h 2406770"/>
                    <a:gd name="connsiteX9" fmla="*/ 1130061 w 1587260"/>
                    <a:gd name="connsiteY9" fmla="*/ 1414732 h 2406770"/>
                    <a:gd name="connsiteX10" fmla="*/ 1362973 w 1587260"/>
                    <a:gd name="connsiteY10" fmla="*/ 2372263 h 2406770"/>
                    <a:gd name="connsiteX11" fmla="*/ 1587260 w 1587260"/>
                    <a:gd name="connsiteY11" fmla="*/ 2398142 h 2406770"/>
                    <a:gd name="connsiteX12" fmla="*/ 1285336 w 1587260"/>
                    <a:gd name="connsiteY12" fmla="*/ 1043796 h 2406770"/>
                    <a:gd name="connsiteX13" fmla="*/ 1104181 w 1587260"/>
                    <a:gd name="connsiteY13" fmla="*/ 17252 h 2406770"/>
                    <a:gd name="connsiteX14" fmla="*/ 974784 w 1587260"/>
                    <a:gd name="connsiteY14" fmla="*/ 0 h 2406770"/>
                    <a:gd name="connsiteX0" fmla="*/ 974784 w 1587260"/>
                    <a:gd name="connsiteY0" fmla="*/ 0 h 2406770"/>
                    <a:gd name="connsiteX1" fmla="*/ 543463 w 1587260"/>
                    <a:gd name="connsiteY1" fmla="*/ 543463 h 2406770"/>
                    <a:gd name="connsiteX2" fmla="*/ 0 w 1587260"/>
                    <a:gd name="connsiteY2" fmla="*/ 707365 h 2406770"/>
                    <a:gd name="connsiteX3" fmla="*/ 112143 w 1587260"/>
                    <a:gd name="connsiteY3" fmla="*/ 793629 h 2406770"/>
                    <a:gd name="connsiteX4" fmla="*/ 681486 w 1587260"/>
                    <a:gd name="connsiteY4" fmla="*/ 655606 h 2406770"/>
                    <a:gd name="connsiteX5" fmla="*/ 888520 w 1587260"/>
                    <a:gd name="connsiteY5" fmla="*/ 543463 h 2406770"/>
                    <a:gd name="connsiteX6" fmla="*/ 923025 w 1587260"/>
                    <a:gd name="connsiteY6" fmla="*/ 1138687 h 2406770"/>
                    <a:gd name="connsiteX7" fmla="*/ 690113 w 1587260"/>
                    <a:gd name="connsiteY7" fmla="*/ 2406768 h 2406770"/>
                    <a:gd name="connsiteX8" fmla="*/ 854015 w 1587260"/>
                    <a:gd name="connsiteY8" fmla="*/ 2406770 h 2406770"/>
                    <a:gd name="connsiteX9" fmla="*/ 1130061 w 1587260"/>
                    <a:gd name="connsiteY9" fmla="*/ 1414732 h 2406770"/>
                    <a:gd name="connsiteX10" fmla="*/ 1362973 w 1587260"/>
                    <a:gd name="connsiteY10" fmla="*/ 2372263 h 2406770"/>
                    <a:gd name="connsiteX11" fmla="*/ 1587260 w 1587260"/>
                    <a:gd name="connsiteY11" fmla="*/ 2398142 h 2406770"/>
                    <a:gd name="connsiteX12" fmla="*/ 1285336 w 1587260"/>
                    <a:gd name="connsiteY12" fmla="*/ 1043796 h 2406770"/>
                    <a:gd name="connsiteX13" fmla="*/ 1104181 w 1587260"/>
                    <a:gd name="connsiteY13" fmla="*/ 17252 h 2406770"/>
                    <a:gd name="connsiteX14" fmla="*/ 974784 w 1587260"/>
                    <a:gd name="connsiteY14" fmla="*/ 0 h 2406770"/>
                    <a:gd name="connsiteX0" fmla="*/ 974784 w 1587260"/>
                    <a:gd name="connsiteY0" fmla="*/ 0 h 2406770"/>
                    <a:gd name="connsiteX1" fmla="*/ 543463 w 1587260"/>
                    <a:gd name="connsiteY1" fmla="*/ 543463 h 2406770"/>
                    <a:gd name="connsiteX2" fmla="*/ 0 w 1587260"/>
                    <a:gd name="connsiteY2" fmla="*/ 707365 h 2406770"/>
                    <a:gd name="connsiteX3" fmla="*/ 112143 w 1587260"/>
                    <a:gd name="connsiteY3" fmla="*/ 793629 h 2406770"/>
                    <a:gd name="connsiteX4" fmla="*/ 681486 w 1587260"/>
                    <a:gd name="connsiteY4" fmla="*/ 655606 h 2406770"/>
                    <a:gd name="connsiteX5" fmla="*/ 888520 w 1587260"/>
                    <a:gd name="connsiteY5" fmla="*/ 543463 h 2406770"/>
                    <a:gd name="connsiteX6" fmla="*/ 923025 w 1587260"/>
                    <a:gd name="connsiteY6" fmla="*/ 1138687 h 2406770"/>
                    <a:gd name="connsiteX7" fmla="*/ 690113 w 1587260"/>
                    <a:gd name="connsiteY7" fmla="*/ 2406768 h 2406770"/>
                    <a:gd name="connsiteX8" fmla="*/ 854015 w 1587260"/>
                    <a:gd name="connsiteY8" fmla="*/ 2406770 h 2406770"/>
                    <a:gd name="connsiteX9" fmla="*/ 1130061 w 1587260"/>
                    <a:gd name="connsiteY9" fmla="*/ 1414732 h 2406770"/>
                    <a:gd name="connsiteX10" fmla="*/ 1362973 w 1587260"/>
                    <a:gd name="connsiteY10" fmla="*/ 2372263 h 2406770"/>
                    <a:gd name="connsiteX11" fmla="*/ 1587260 w 1587260"/>
                    <a:gd name="connsiteY11" fmla="*/ 2398142 h 2406770"/>
                    <a:gd name="connsiteX12" fmla="*/ 1285336 w 1587260"/>
                    <a:gd name="connsiteY12" fmla="*/ 1043796 h 2406770"/>
                    <a:gd name="connsiteX13" fmla="*/ 1104181 w 1587260"/>
                    <a:gd name="connsiteY13" fmla="*/ 17252 h 2406770"/>
                    <a:gd name="connsiteX14" fmla="*/ 974784 w 1587260"/>
                    <a:gd name="connsiteY14" fmla="*/ 0 h 2406770"/>
                    <a:gd name="connsiteX0" fmla="*/ 974784 w 1552754"/>
                    <a:gd name="connsiteY0" fmla="*/ 0 h 2406770"/>
                    <a:gd name="connsiteX1" fmla="*/ 543463 w 1552754"/>
                    <a:gd name="connsiteY1" fmla="*/ 543463 h 2406770"/>
                    <a:gd name="connsiteX2" fmla="*/ 0 w 1552754"/>
                    <a:gd name="connsiteY2" fmla="*/ 707365 h 2406770"/>
                    <a:gd name="connsiteX3" fmla="*/ 112143 w 1552754"/>
                    <a:gd name="connsiteY3" fmla="*/ 793629 h 2406770"/>
                    <a:gd name="connsiteX4" fmla="*/ 681486 w 1552754"/>
                    <a:gd name="connsiteY4" fmla="*/ 655606 h 2406770"/>
                    <a:gd name="connsiteX5" fmla="*/ 888520 w 1552754"/>
                    <a:gd name="connsiteY5" fmla="*/ 543463 h 2406770"/>
                    <a:gd name="connsiteX6" fmla="*/ 923025 w 1552754"/>
                    <a:gd name="connsiteY6" fmla="*/ 1138687 h 2406770"/>
                    <a:gd name="connsiteX7" fmla="*/ 690113 w 1552754"/>
                    <a:gd name="connsiteY7" fmla="*/ 2406768 h 2406770"/>
                    <a:gd name="connsiteX8" fmla="*/ 854015 w 1552754"/>
                    <a:gd name="connsiteY8" fmla="*/ 2406770 h 2406770"/>
                    <a:gd name="connsiteX9" fmla="*/ 1130061 w 1552754"/>
                    <a:gd name="connsiteY9" fmla="*/ 1414732 h 2406770"/>
                    <a:gd name="connsiteX10" fmla="*/ 1362973 w 1552754"/>
                    <a:gd name="connsiteY10" fmla="*/ 2372263 h 2406770"/>
                    <a:gd name="connsiteX11" fmla="*/ 1552754 w 1552754"/>
                    <a:gd name="connsiteY11" fmla="*/ 2380889 h 2406770"/>
                    <a:gd name="connsiteX12" fmla="*/ 1285336 w 1552754"/>
                    <a:gd name="connsiteY12" fmla="*/ 1043796 h 2406770"/>
                    <a:gd name="connsiteX13" fmla="*/ 1104181 w 1552754"/>
                    <a:gd name="connsiteY13" fmla="*/ 17252 h 2406770"/>
                    <a:gd name="connsiteX14" fmla="*/ 974784 w 1552754"/>
                    <a:gd name="connsiteY14" fmla="*/ 0 h 2406770"/>
                    <a:gd name="connsiteX0" fmla="*/ 974784 w 1552754"/>
                    <a:gd name="connsiteY0" fmla="*/ 0 h 2406770"/>
                    <a:gd name="connsiteX1" fmla="*/ 543463 w 1552754"/>
                    <a:gd name="connsiteY1" fmla="*/ 543463 h 2406770"/>
                    <a:gd name="connsiteX2" fmla="*/ 0 w 1552754"/>
                    <a:gd name="connsiteY2" fmla="*/ 707365 h 2406770"/>
                    <a:gd name="connsiteX3" fmla="*/ 112143 w 1552754"/>
                    <a:gd name="connsiteY3" fmla="*/ 793629 h 2406770"/>
                    <a:gd name="connsiteX4" fmla="*/ 681486 w 1552754"/>
                    <a:gd name="connsiteY4" fmla="*/ 655606 h 2406770"/>
                    <a:gd name="connsiteX5" fmla="*/ 888520 w 1552754"/>
                    <a:gd name="connsiteY5" fmla="*/ 543463 h 2406770"/>
                    <a:gd name="connsiteX6" fmla="*/ 923025 w 1552754"/>
                    <a:gd name="connsiteY6" fmla="*/ 1138687 h 2406770"/>
                    <a:gd name="connsiteX7" fmla="*/ 690113 w 1552754"/>
                    <a:gd name="connsiteY7" fmla="*/ 2406768 h 2406770"/>
                    <a:gd name="connsiteX8" fmla="*/ 854015 w 1552754"/>
                    <a:gd name="connsiteY8" fmla="*/ 2406770 h 2406770"/>
                    <a:gd name="connsiteX9" fmla="*/ 1130061 w 1552754"/>
                    <a:gd name="connsiteY9" fmla="*/ 1414732 h 2406770"/>
                    <a:gd name="connsiteX10" fmla="*/ 1362973 w 1552754"/>
                    <a:gd name="connsiteY10" fmla="*/ 2372263 h 2406770"/>
                    <a:gd name="connsiteX11" fmla="*/ 1552754 w 1552754"/>
                    <a:gd name="connsiteY11" fmla="*/ 2380889 h 2406770"/>
                    <a:gd name="connsiteX12" fmla="*/ 1104181 w 1552754"/>
                    <a:gd name="connsiteY12" fmla="*/ 17252 h 2406770"/>
                    <a:gd name="connsiteX13" fmla="*/ 974784 w 1552754"/>
                    <a:gd name="connsiteY13" fmla="*/ 0 h 2406770"/>
                    <a:gd name="connsiteX0" fmla="*/ 974784 w 1552754"/>
                    <a:gd name="connsiteY0" fmla="*/ 0 h 2406770"/>
                    <a:gd name="connsiteX1" fmla="*/ 543463 w 1552754"/>
                    <a:gd name="connsiteY1" fmla="*/ 543463 h 2406770"/>
                    <a:gd name="connsiteX2" fmla="*/ 0 w 1552754"/>
                    <a:gd name="connsiteY2" fmla="*/ 707365 h 2406770"/>
                    <a:gd name="connsiteX3" fmla="*/ 112143 w 1552754"/>
                    <a:gd name="connsiteY3" fmla="*/ 793629 h 2406770"/>
                    <a:gd name="connsiteX4" fmla="*/ 681486 w 1552754"/>
                    <a:gd name="connsiteY4" fmla="*/ 655606 h 2406770"/>
                    <a:gd name="connsiteX5" fmla="*/ 888520 w 1552754"/>
                    <a:gd name="connsiteY5" fmla="*/ 543463 h 2406770"/>
                    <a:gd name="connsiteX6" fmla="*/ 923025 w 1552754"/>
                    <a:gd name="connsiteY6" fmla="*/ 1138687 h 2406770"/>
                    <a:gd name="connsiteX7" fmla="*/ 690113 w 1552754"/>
                    <a:gd name="connsiteY7" fmla="*/ 2406768 h 2406770"/>
                    <a:gd name="connsiteX8" fmla="*/ 854015 w 1552754"/>
                    <a:gd name="connsiteY8" fmla="*/ 2406770 h 2406770"/>
                    <a:gd name="connsiteX9" fmla="*/ 1130061 w 1552754"/>
                    <a:gd name="connsiteY9" fmla="*/ 1414732 h 2406770"/>
                    <a:gd name="connsiteX10" fmla="*/ 1362973 w 1552754"/>
                    <a:gd name="connsiteY10" fmla="*/ 2372263 h 2406770"/>
                    <a:gd name="connsiteX11" fmla="*/ 1552754 w 1552754"/>
                    <a:gd name="connsiteY11" fmla="*/ 2380889 h 2406770"/>
                    <a:gd name="connsiteX12" fmla="*/ 1104181 w 1552754"/>
                    <a:gd name="connsiteY12" fmla="*/ 17252 h 2406770"/>
                    <a:gd name="connsiteX13" fmla="*/ 974784 w 1552754"/>
                    <a:gd name="connsiteY13" fmla="*/ 0 h 2406770"/>
                    <a:gd name="connsiteX0" fmla="*/ 974784 w 1552754"/>
                    <a:gd name="connsiteY0" fmla="*/ 51759 h 2458529"/>
                    <a:gd name="connsiteX1" fmla="*/ 543463 w 1552754"/>
                    <a:gd name="connsiteY1" fmla="*/ 595222 h 2458529"/>
                    <a:gd name="connsiteX2" fmla="*/ 0 w 1552754"/>
                    <a:gd name="connsiteY2" fmla="*/ 759124 h 2458529"/>
                    <a:gd name="connsiteX3" fmla="*/ 112143 w 1552754"/>
                    <a:gd name="connsiteY3" fmla="*/ 845388 h 2458529"/>
                    <a:gd name="connsiteX4" fmla="*/ 681486 w 1552754"/>
                    <a:gd name="connsiteY4" fmla="*/ 707365 h 2458529"/>
                    <a:gd name="connsiteX5" fmla="*/ 888520 w 1552754"/>
                    <a:gd name="connsiteY5" fmla="*/ 595222 h 2458529"/>
                    <a:gd name="connsiteX6" fmla="*/ 923025 w 1552754"/>
                    <a:gd name="connsiteY6" fmla="*/ 1190446 h 2458529"/>
                    <a:gd name="connsiteX7" fmla="*/ 690113 w 1552754"/>
                    <a:gd name="connsiteY7" fmla="*/ 2458527 h 2458529"/>
                    <a:gd name="connsiteX8" fmla="*/ 854015 w 1552754"/>
                    <a:gd name="connsiteY8" fmla="*/ 2458529 h 2458529"/>
                    <a:gd name="connsiteX9" fmla="*/ 1130061 w 1552754"/>
                    <a:gd name="connsiteY9" fmla="*/ 1466491 h 2458529"/>
                    <a:gd name="connsiteX10" fmla="*/ 1362973 w 1552754"/>
                    <a:gd name="connsiteY10" fmla="*/ 2424022 h 2458529"/>
                    <a:gd name="connsiteX11" fmla="*/ 1552754 w 1552754"/>
                    <a:gd name="connsiteY11" fmla="*/ 2432648 h 2458529"/>
                    <a:gd name="connsiteX12" fmla="*/ 1052422 w 1552754"/>
                    <a:gd name="connsiteY12" fmla="*/ 0 h 2458529"/>
                    <a:gd name="connsiteX13" fmla="*/ 974784 w 1552754"/>
                    <a:gd name="connsiteY13" fmla="*/ 51759 h 2458529"/>
                    <a:gd name="connsiteX0" fmla="*/ 974784 w 1552754"/>
                    <a:gd name="connsiteY0" fmla="*/ 8627 h 2415397"/>
                    <a:gd name="connsiteX1" fmla="*/ 543463 w 1552754"/>
                    <a:gd name="connsiteY1" fmla="*/ 552090 h 2415397"/>
                    <a:gd name="connsiteX2" fmla="*/ 0 w 1552754"/>
                    <a:gd name="connsiteY2" fmla="*/ 715992 h 2415397"/>
                    <a:gd name="connsiteX3" fmla="*/ 112143 w 1552754"/>
                    <a:gd name="connsiteY3" fmla="*/ 802256 h 2415397"/>
                    <a:gd name="connsiteX4" fmla="*/ 681486 w 1552754"/>
                    <a:gd name="connsiteY4" fmla="*/ 664233 h 2415397"/>
                    <a:gd name="connsiteX5" fmla="*/ 888520 w 1552754"/>
                    <a:gd name="connsiteY5" fmla="*/ 552090 h 2415397"/>
                    <a:gd name="connsiteX6" fmla="*/ 923025 w 1552754"/>
                    <a:gd name="connsiteY6" fmla="*/ 1147314 h 2415397"/>
                    <a:gd name="connsiteX7" fmla="*/ 690113 w 1552754"/>
                    <a:gd name="connsiteY7" fmla="*/ 2415395 h 2415397"/>
                    <a:gd name="connsiteX8" fmla="*/ 854015 w 1552754"/>
                    <a:gd name="connsiteY8" fmla="*/ 2415397 h 2415397"/>
                    <a:gd name="connsiteX9" fmla="*/ 1130061 w 1552754"/>
                    <a:gd name="connsiteY9" fmla="*/ 1423359 h 2415397"/>
                    <a:gd name="connsiteX10" fmla="*/ 1362973 w 1552754"/>
                    <a:gd name="connsiteY10" fmla="*/ 2380890 h 2415397"/>
                    <a:gd name="connsiteX11" fmla="*/ 1552754 w 1552754"/>
                    <a:gd name="connsiteY11" fmla="*/ 2389516 h 2415397"/>
                    <a:gd name="connsiteX12" fmla="*/ 1130060 w 1552754"/>
                    <a:gd name="connsiteY12" fmla="*/ 0 h 2415397"/>
                    <a:gd name="connsiteX13" fmla="*/ 974784 w 1552754"/>
                    <a:gd name="connsiteY13" fmla="*/ 8627 h 2415397"/>
                    <a:gd name="connsiteX0" fmla="*/ 974784 w 1552754"/>
                    <a:gd name="connsiteY0" fmla="*/ 8627 h 2415397"/>
                    <a:gd name="connsiteX1" fmla="*/ 543463 w 1552754"/>
                    <a:gd name="connsiteY1" fmla="*/ 552090 h 2415397"/>
                    <a:gd name="connsiteX2" fmla="*/ 0 w 1552754"/>
                    <a:gd name="connsiteY2" fmla="*/ 715992 h 2415397"/>
                    <a:gd name="connsiteX3" fmla="*/ 112143 w 1552754"/>
                    <a:gd name="connsiteY3" fmla="*/ 802256 h 2415397"/>
                    <a:gd name="connsiteX4" fmla="*/ 681486 w 1552754"/>
                    <a:gd name="connsiteY4" fmla="*/ 664233 h 2415397"/>
                    <a:gd name="connsiteX5" fmla="*/ 888520 w 1552754"/>
                    <a:gd name="connsiteY5" fmla="*/ 552090 h 2415397"/>
                    <a:gd name="connsiteX6" fmla="*/ 923025 w 1552754"/>
                    <a:gd name="connsiteY6" fmla="*/ 1147314 h 2415397"/>
                    <a:gd name="connsiteX7" fmla="*/ 690113 w 1552754"/>
                    <a:gd name="connsiteY7" fmla="*/ 2415395 h 2415397"/>
                    <a:gd name="connsiteX8" fmla="*/ 854015 w 1552754"/>
                    <a:gd name="connsiteY8" fmla="*/ 2415397 h 2415397"/>
                    <a:gd name="connsiteX9" fmla="*/ 1130061 w 1552754"/>
                    <a:gd name="connsiteY9" fmla="*/ 1423359 h 2415397"/>
                    <a:gd name="connsiteX10" fmla="*/ 1362973 w 1552754"/>
                    <a:gd name="connsiteY10" fmla="*/ 2380890 h 2415397"/>
                    <a:gd name="connsiteX11" fmla="*/ 1552754 w 1552754"/>
                    <a:gd name="connsiteY11" fmla="*/ 2389516 h 2415397"/>
                    <a:gd name="connsiteX12" fmla="*/ 1112807 w 1552754"/>
                    <a:gd name="connsiteY12" fmla="*/ 0 h 2415397"/>
                    <a:gd name="connsiteX13" fmla="*/ 974784 w 1552754"/>
                    <a:gd name="connsiteY13" fmla="*/ 8627 h 2415397"/>
                    <a:gd name="connsiteX0" fmla="*/ 974784 w 1552754"/>
                    <a:gd name="connsiteY0" fmla="*/ 8627 h 2432648"/>
                    <a:gd name="connsiteX1" fmla="*/ 543463 w 1552754"/>
                    <a:gd name="connsiteY1" fmla="*/ 552090 h 2432648"/>
                    <a:gd name="connsiteX2" fmla="*/ 0 w 1552754"/>
                    <a:gd name="connsiteY2" fmla="*/ 715992 h 2432648"/>
                    <a:gd name="connsiteX3" fmla="*/ 112143 w 1552754"/>
                    <a:gd name="connsiteY3" fmla="*/ 802256 h 2432648"/>
                    <a:gd name="connsiteX4" fmla="*/ 681486 w 1552754"/>
                    <a:gd name="connsiteY4" fmla="*/ 664233 h 2432648"/>
                    <a:gd name="connsiteX5" fmla="*/ 888520 w 1552754"/>
                    <a:gd name="connsiteY5" fmla="*/ 552090 h 2432648"/>
                    <a:gd name="connsiteX6" fmla="*/ 923025 w 1552754"/>
                    <a:gd name="connsiteY6" fmla="*/ 1147314 h 2432648"/>
                    <a:gd name="connsiteX7" fmla="*/ 690113 w 1552754"/>
                    <a:gd name="connsiteY7" fmla="*/ 2415395 h 2432648"/>
                    <a:gd name="connsiteX8" fmla="*/ 854015 w 1552754"/>
                    <a:gd name="connsiteY8" fmla="*/ 2415397 h 2432648"/>
                    <a:gd name="connsiteX9" fmla="*/ 1130061 w 1552754"/>
                    <a:gd name="connsiteY9" fmla="*/ 1423359 h 2432648"/>
                    <a:gd name="connsiteX10" fmla="*/ 1345720 w 1552754"/>
                    <a:gd name="connsiteY10" fmla="*/ 2432648 h 2432648"/>
                    <a:gd name="connsiteX11" fmla="*/ 1552754 w 1552754"/>
                    <a:gd name="connsiteY11" fmla="*/ 2389516 h 2432648"/>
                    <a:gd name="connsiteX12" fmla="*/ 1112807 w 1552754"/>
                    <a:gd name="connsiteY12" fmla="*/ 0 h 2432648"/>
                    <a:gd name="connsiteX13" fmla="*/ 974784 w 1552754"/>
                    <a:gd name="connsiteY13" fmla="*/ 8627 h 2432648"/>
                    <a:gd name="connsiteX0" fmla="*/ 974784 w 1483743"/>
                    <a:gd name="connsiteY0" fmla="*/ 8627 h 2432648"/>
                    <a:gd name="connsiteX1" fmla="*/ 543463 w 1483743"/>
                    <a:gd name="connsiteY1" fmla="*/ 552090 h 2432648"/>
                    <a:gd name="connsiteX2" fmla="*/ 0 w 1483743"/>
                    <a:gd name="connsiteY2" fmla="*/ 715992 h 2432648"/>
                    <a:gd name="connsiteX3" fmla="*/ 112143 w 1483743"/>
                    <a:gd name="connsiteY3" fmla="*/ 802256 h 2432648"/>
                    <a:gd name="connsiteX4" fmla="*/ 681486 w 1483743"/>
                    <a:gd name="connsiteY4" fmla="*/ 664233 h 2432648"/>
                    <a:gd name="connsiteX5" fmla="*/ 888520 w 1483743"/>
                    <a:gd name="connsiteY5" fmla="*/ 552090 h 2432648"/>
                    <a:gd name="connsiteX6" fmla="*/ 923025 w 1483743"/>
                    <a:gd name="connsiteY6" fmla="*/ 1147314 h 2432648"/>
                    <a:gd name="connsiteX7" fmla="*/ 690113 w 1483743"/>
                    <a:gd name="connsiteY7" fmla="*/ 2415395 h 2432648"/>
                    <a:gd name="connsiteX8" fmla="*/ 854015 w 1483743"/>
                    <a:gd name="connsiteY8" fmla="*/ 2415397 h 2432648"/>
                    <a:gd name="connsiteX9" fmla="*/ 1130061 w 1483743"/>
                    <a:gd name="connsiteY9" fmla="*/ 1423359 h 2432648"/>
                    <a:gd name="connsiteX10" fmla="*/ 1345720 w 1483743"/>
                    <a:gd name="connsiteY10" fmla="*/ 2432648 h 2432648"/>
                    <a:gd name="connsiteX11" fmla="*/ 1483743 w 1483743"/>
                    <a:gd name="connsiteY11" fmla="*/ 2424022 h 2432648"/>
                    <a:gd name="connsiteX12" fmla="*/ 1112807 w 1483743"/>
                    <a:gd name="connsiteY12" fmla="*/ 0 h 2432648"/>
                    <a:gd name="connsiteX13" fmla="*/ 974784 w 1483743"/>
                    <a:gd name="connsiteY13" fmla="*/ 8627 h 2432648"/>
                    <a:gd name="connsiteX0" fmla="*/ 974784 w 1483743"/>
                    <a:gd name="connsiteY0" fmla="*/ 0 h 2424021"/>
                    <a:gd name="connsiteX1" fmla="*/ 543463 w 1483743"/>
                    <a:gd name="connsiteY1" fmla="*/ 543463 h 2424021"/>
                    <a:gd name="connsiteX2" fmla="*/ 0 w 1483743"/>
                    <a:gd name="connsiteY2" fmla="*/ 707365 h 2424021"/>
                    <a:gd name="connsiteX3" fmla="*/ 112143 w 1483743"/>
                    <a:gd name="connsiteY3" fmla="*/ 793629 h 2424021"/>
                    <a:gd name="connsiteX4" fmla="*/ 681486 w 1483743"/>
                    <a:gd name="connsiteY4" fmla="*/ 655606 h 2424021"/>
                    <a:gd name="connsiteX5" fmla="*/ 888520 w 1483743"/>
                    <a:gd name="connsiteY5" fmla="*/ 543463 h 2424021"/>
                    <a:gd name="connsiteX6" fmla="*/ 923025 w 1483743"/>
                    <a:gd name="connsiteY6" fmla="*/ 1138687 h 2424021"/>
                    <a:gd name="connsiteX7" fmla="*/ 690113 w 1483743"/>
                    <a:gd name="connsiteY7" fmla="*/ 2406768 h 2424021"/>
                    <a:gd name="connsiteX8" fmla="*/ 854015 w 1483743"/>
                    <a:gd name="connsiteY8" fmla="*/ 2406770 h 2424021"/>
                    <a:gd name="connsiteX9" fmla="*/ 1130061 w 1483743"/>
                    <a:gd name="connsiteY9" fmla="*/ 1414732 h 2424021"/>
                    <a:gd name="connsiteX10" fmla="*/ 1345720 w 1483743"/>
                    <a:gd name="connsiteY10" fmla="*/ 2424021 h 2424021"/>
                    <a:gd name="connsiteX11" fmla="*/ 1483743 w 1483743"/>
                    <a:gd name="connsiteY11" fmla="*/ 2415395 h 2424021"/>
                    <a:gd name="connsiteX12" fmla="*/ 1086928 w 1483743"/>
                    <a:gd name="connsiteY12" fmla="*/ 51758 h 2424021"/>
                    <a:gd name="connsiteX13" fmla="*/ 974784 w 1483743"/>
                    <a:gd name="connsiteY13" fmla="*/ 0 h 2424021"/>
                    <a:gd name="connsiteX0" fmla="*/ 974784 w 1483743"/>
                    <a:gd name="connsiteY0" fmla="*/ 0 h 2380889"/>
                    <a:gd name="connsiteX1" fmla="*/ 543463 w 1483743"/>
                    <a:gd name="connsiteY1" fmla="*/ 500331 h 2380889"/>
                    <a:gd name="connsiteX2" fmla="*/ 0 w 1483743"/>
                    <a:gd name="connsiteY2" fmla="*/ 664233 h 2380889"/>
                    <a:gd name="connsiteX3" fmla="*/ 112143 w 1483743"/>
                    <a:gd name="connsiteY3" fmla="*/ 750497 h 2380889"/>
                    <a:gd name="connsiteX4" fmla="*/ 681486 w 1483743"/>
                    <a:gd name="connsiteY4" fmla="*/ 612474 h 2380889"/>
                    <a:gd name="connsiteX5" fmla="*/ 888520 w 1483743"/>
                    <a:gd name="connsiteY5" fmla="*/ 500331 h 2380889"/>
                    <a:gd name="connsiteX6" fmla="*/ 923025 w 1483743"/>
                    <a:gd name="connsiteY6" fmla="*/ 1095555 h 2380889"/>
                    <a:gd name="connsiteX7" fmla="*/ 690113 w 1483743"/>
                    <a:gd name="connsiteY7" fmla="*/ 2363636 h 2380889"/>
                    <a:gd name="connsiteX8" fmla="*/ 854015 w 1483743"/>
                    <a:gd name="connsiteY8" fmla="*/ 2363638 h 2380889"/>
                    <a:gd name="connsiteX9" fmla="*/ 1130061 w 1483743"/>
                    <a:gd name="connsiteY9" fmla="*/ 1371600 h 2380889"/>
                    <a:gd name="connsiteX10" fmla="*/ 1345720 w 1483743"/>
                    <a:gd name="connsiteY10" fmla="*/ 2380889 h 2380889"/>
                    <a:gd name="connsiteX11" fmla="*/ 1483743 w 1483743"/>
                    <a:gd name="connsiteY11" fmla="*/ 2372263 h 2380889"/>
                    <a:gd name="connsiteX12" fmla="*/ 1086928 w 1483743"/>
                    <a:gd name="connsiteY12" fmla="*/ 8626 h 2380889"/>
                    <a:gd name="connsiteX13" fmla="*/ 974784 w 1483743"/>
                    <a:gd name="connsiteY13" fmla="*/ 0 h 2380889"/>
                    <a:gd name="connsiteX0" fmla="*/ 974784 w 1483743"/>
                    <a:gd name="connsiteY0" fmla="*/ 0 h 2380889"/>
                    <a:gd name="connsiteX1" fmla="*/ 655606 w 1483743"/>
                    <a:gd name="connsiteY1" fmla="*/ 474452 h 2380889"/>
                    <a:gd name="connsiteX2" fmla="*/ 0 w 1483743"/>
                    <a:gd name="connsiteY2" fmla="*/ 664233 h 2380889"/>
                    <a:gd name="connsiteX3" fmla="*/ 112143 w 1483743"/>
                    <a:gd name="connsiteY3" fmla="*/ 750497 h 2380889"/>
                    <a:gd name="connsiteX4" fmla="*/ 681486 w 1483743"/>
                    <a:gd name="connsiteY4" fmla="*/ 612474 h 2380889"/>
                    <a:gd name="connsiteX5" fmla="*/ 888520 w 1483743"/>
                    <a:gd name="connsiteY5" fmla="*/ 500331 h 2380889"/>
                    <a:gd name="connsiteX6" fmla="*/ 923025 w 1483743"/>
                    <a:gd name="connsiteY6" fmla="*/ 1095555 h 2380889"/>
                    <a:gd name="connsiteX7" fmla="*/ 690113 w 1483743"/>
                    <a:gd name="connsiteY7" fmla="*/ 2363636 h 2380889"/>
                    <a:gd name="connsiteX8" fmla="*/ 854015 w 1483743"/>
                    <a:gd name="connsiteY8" fmla="*/ 2363638 h 2380889"/>
                    <a:gd name="connsiteX9" fmla="*/ 1130061 w 1483743"/>
                    <a:gd name="connsiteY9" fmla="*/ 1371600 h 2380889"/>
                    <a:gd name="connsiteX10" fmla="*/ 1345720 w 1483743"/>
                    <a:gd name="connsiteY10" fmla="*/ 2380889 h 2380889"/>
                    <a:gd name="connsiteX11" fmla="*/ 1483743 w 1483743"/>
                    <a:gd name="connsiteY11" fmla="*/ 2372263 h 2380889"/>
                    <a:gd name="connsiteX12" fmla="*/ 1086928 w 1483743"/>
                    <a:gd name="connsiteY12" fmla="*/ 8626 h 2380889"/>
                    <a:gd name="connsiteX13" fmla="*/ 974784 w 1483743"/>
                    <a:gd name="connsiteY13" fmla="*/ 0 h 2380889"/>
                    <a:gd name="connsiteX0" fmla="*/ 974784 w 1483743"/>
                    <a:gd name="connsiteY0" fmla="*/ 0 h 2380889"/>
                    <a:gd name="connsiteX1" fmla="*/ 655606 w 1483743"/>
                    <a:gd name="connsiteY1" fmla="*/ 474452 h 2380889"/>
                    <a:gd name="connsiteX2" fmla="*/ 77638 w 1483743"/>
                    <a:gd name="connsiteY2" fmla="*/ 638354 h 2380889"/>
                    <a:gd name="connsiteX3" fmla="*/ 0 w 1483743"/>
                    <a:gd name="connsiteY3" fmla="*/ 664233 h 2380889"/>
                    <a:gd name="connsiteX4" fmla="*/ 112143 w 1483743"/>
                    <a:gd name="connsiteY4" fmla="*/ 750497 h 2380889"/>
                    <a:gd name="connsiteX5" fmla="*/ 681486 w 1483743"/>
                    <a:gd name="connsiteY5" fmla="*/ 612474 h 2380889"/>
                    <a:gd name="connsiteX6" fmla="*/ 888520 w 1483743"/>
                    <a:gd name="connsiteY6" fmla="*/ 500331 h 2380889"/>
                    <a:gd name="connsiteX7" fmla="*/ 923025 w 1483743"/>
                    <a:gd name="connsiteY7" fmla="*/ 1095555 h 2380889"/>
                    <a:gd name="connsiteX8" fmla="*/ 690113 w 1483743"/>
                    <a:gd name="connsiteY8" fmla="*/ 2363636 h 2380889"/>
                    <a:gd name="connsiteX9" fmla="*/ 854015 w 1483743"/>
                    <a:gd name="connsiteY9" fmla="*/ 2363638 h 2380889"/>
                    <a:gd name="connsiteX10" fmla="*/ 1130061 w 1483743"/>
                    <a:gd name="connsiteY10" fmla="*/ 1371600 h 2380889"/>
                    <a:gd name="connsiteX11" fmla="*/ 1345720 w 1483743"/>
                    <a:gd name="connsiteY11" fmla="*/ 2380889 h 2380889"/>
                    <a:gd name="connsiteX12" fmla="*/ 1483743 w 1483743"/>
                    <a:gd name="connsiteY12" fmla="*/ 2372263 h 2380889"/>
                    <a:gd name="connsiteX13" fmla="*/ 1086928 w 1483743"/>
                    <a:gd name="connsiteY13" fmla="*/ 8626 h 2380889"/>
                    <a:gd name="connsiteX14" fmla="*/ 974784 w 1483743"/>
                    <a:gd name="connsiteY14" fmla="*/ 0 h 2380889"/>
                    <a:gd name="connsiteX0" fmla="*/ 974784 w 1483743"/>
                    <a:gd name="connsiteY0" fmla="*/ 0 h 2380889"/>
                    <a:gd name="connsiteX1" fmla="*/ 655606 w 1483743"/>
                    <a:gd name="connsiteY1" fmla="*/ 474452 h 2380889"/>
                    <a:gd name="connsiteX2" fmla="*/ 77638 w 1483743"/>
                    <a:gd name="connsiteY2" fmla="*/ 638354 h 2380889"/>
                    <a:gd name="connsiteX3" fmla="*/ 0 w 1483743"/>
                    <a:gd name="connsiteY3" fmla="*/ 664233 h 2380889"/>
                    <a:gd name="connsiteX4" fmla="*/ 112143 w 1483743"/>
                    <a:gd name="connsiteY4" fmla="*/ 750497 h 2380889"/>
                    <a:gd name="connsiteX5" fmla="*/ 681486 w 1483743"/>
                    <a:gd name="connsiteY5" fmla="*/ 612474 h 2380889"/>
                    <a:gd name="connsiteX6" fmla="*/ 888520 w 1483743"/>
                    <a:gd name="connsiteY6" fmla="*/ 500331 h 2380889"/>
                    <a:gd name="connsiteX7" fmla="*/ 923025 w 1483743"/>
                    <a:gd name="connsiteY7" fmla="*/ 1095555 h 2380889"/>
                    <a:gd name="connsiteX8" fmla="*/ 690113 w 1483743"/>
                    <a:gd name="connsiteY8" fmla="*/ 2363636 h 2380889"/>
                    <a:gd name="connsiteX9" fmla="*/ 854015 w 1483743"/>
                    <a:gd name="connsiteY9" fmla="*/ 2363638 h 2380889"/>
                    <a:gd name="connsiteX10" fmla="*/ 1130061 w 1483743"/>
                    <a:gd name="connsiteY10" fmla="*/ 1371600 h 2380889"/>
                    <a:gd name="connsiteX11" fmla="*/ 1345720 w 1483743"/>
                    <a:gd name="connsiteY11" fmla="*/ 2380889 h 2380889"/>
                    <a:gd name="connsiteX12" fmla="*/ 1483743 w 1483743"/>
                    <a:gd name="connsiteY12" fmla="*/ 2372263 h 2380889"/>
                    <a:gd name="connsiteX13" fmla="*/ 1086928 w 1483743"/>
                    <a:gd name="connsiteY13" fmla="*/ 8626 h 2380889"/>
                    <a:gd name="connsiteX14" fmla="*/ 974784 w 1483743"/>
                    <a:gd name="connsiteY14" fmla="*/ 0 h 2380889"/>
                    <a:gd name="connsiteX0" fmla="*/ 974784 w 1483743"/>
                    <a:gd name="connsiteY0" fmla="*/ 0 h 2380889"/>
                    <a:gd name="connsiteX1" fmla="*/ 577968 w 1483743"/>
                    <a:gd name="connsiteY1" fmla="*/ 431320 h 2380889"/>
                    <a:gd name="connsiteX2" fmla="*/ 77638 w 1483743"/>
                    <a:gd name="connsiteY2" fmla="*/ 638354 h 2380889"/>
                    <a:gd name="connsiteX3" fmla="*/ 0 w 1483743"/>
                    <a:gd name="connsiteY3" fmla="*/ 664233 h 2380889"/>
                    <a:gd name="connsiteX4" fmla="*/ 112143 w 1483743"/>
                    <a:gd name="connsiteY4" fmla="*/ 750497 h 2380889"/>
                    <a:gd name="connsiteX5" fmla="*/ 681486 w 1483743"/>
                    <a:gd name="connsiteY5" fmla="*/ 612474 h 2380889"/>
                    <a:gd name="connsiteX6" fmla="*/ 888520 w 1483743"/>
                    <a:gd name="connsiteY6" fmla="*/ 500331 h 2380889"/>
                    <a:gd name="connsiteX7" fmla="*/ 923025 w 1483743"/>
                    <a:gd name="connsiteY7" fmla="*/ 1095555 h 2380889"/>
                    <a:gd name="connsiteX8" fmla="*/ 690113 w 1483743"/>
                    <a:gd name="connsiteY8" fmla="*/ 2363636 h 2380889"/>
                    <a:gd name="connsiteX9" fmla="*/ 854015 w 1483743"/>
                    <a:gd name="connsiteY9" fmla="*/ 2363638 h 2380889"/>
                    <a:gd name="connsiteX10" fmla="*/ 1130061 w 1483743"/>
                    <a:gd name="connsiteY10" fmla="*/ 1371600 h 2380889"/>
                    <a:gd name="connsiteX11" fmla="*/ 1345720 w 1483743"/>
                    <a:gd name="connsiteY11" fmla="*/ 2380889 h 2380889"/>
                    <a:gd name="connsiteX12" fmla="*/ 1483743 w 1483743"/>
                    <a:gd name="connsiteY12" fmla="*/ 2372263 h 2380889"/>
                    <a:gd name="connsiteX13" fmla="*/ 1086928 w 1483743"/>
                    <a:gd name="connsiteY13" fmla="*/ 8626 h 2380889"/>
                    <a:gd name="connsiteX14" fmla="*/ 974784 w 1483743"/>
                    <a:gd name="connsiteY14" fmla="*/ 0 h 2380889"/>
                    <a:gd name="connsiteX0" fmla="*/ 974784 w 1483743"/>
                    <a:gd name="connsiteY0" fmla="*/ 0 h 2380889"/>
                    <a:gd name="connsiteX1" fmla="*/ 577968 w 1483743"/>
                    <a:gd name="connsiteY1" fmla="*/ 431320 h 2380889"/>
                    <a:gd name="connsiteX2" fmla="*/ 0 w 1483743"/>
                    <a:gd name="connsiteY2" fmla="*/ 664233 h 2380889"/>
                    <a:gd name="connsiteX3" fmla="*/ 112143 w 1483743"/>
                    <a:gd name="connsiteY3" fmla="*/ 750497 h 2380889"/>
                    <a:gd name="connsiteX4" fmla="*/ 681486 w 1483743"/>
                    <a:gd name="connsiteY4" fmla="*/ 612474 h 2380889"/>
                    <a:gd name="connsiteX5" fmla="*/ 888520 w 1483743"/>
                    <a:gd name="connsiteY5" fmla="*/ 500331 h 2380889"/>
                    <a:gd name="connsiteX6" fmla="*/ 923025 w 1483743"/>
                    <a:gd name="connsiteY6" fmla="*/ 1095555 h 2380889"/>
                    <a:gd name="connsiteX7" fmla="*/ 690113 w 1483743"/>
                    <a:gd name="connsiteY7" fmla="*/ 2363636 h 2380889"/>
                    <a:gd name="connsiteX8" fmla="*/ 854015 w 1483743"/>
                    <a:gd name="connsiteY8" fmla="*/ 2363638 h 2380889"/>
                    <a:gd name="connsiteX9" fmla="*/ 1130061 w 1483743"/>
                    <a:gd name="connsiteY9" fmla="*/ 1371600 h 2380889"/>
                    <a:gd name="connsiteX10" fmla="*/ 1345720 w 1483743"/>
                    <a:gd name="connsiteY10" fmla="*/ 2380889 h 2380889"/>
                    <a:gd name="connsiteX11" fmla="*/ 1483743 w 1483743"/>
                    <a:gd name="connsiteY11" fmla="*/ 2372263 h 2380889"/>
                    <a:gd name="connsiteX12" fmla="*/ 1086928 w 1483743"/>
                    <a:gd name="connsiteY12" fmla="*/ 8626 h 2380889"/>
                    <a:gd name="connsiteX13" fmla="*/ 974784 w 1483743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52423 w 1406105"/>
                    <a:gd name="connsiteY9" fmla="*/ 1371600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52423 w 1406105"/>
                    <a:gd name="connsiteY9" fmla="*/ 1371600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52423 w 1406105"/>
                    <a:gd name="connsiteY9" fmla="*/ 1371600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52423 w 1406105"/>
                    <a:gd name="connsiteY9" fmla="*/ 1371600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17917 w 1406105"/>
                    <a:gd name="connsiteY9" fmla="*/ 1328468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17917 w 1406105"/>
                    <a:gd name="connsiteY9" fmla="*/ 1328468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17917 w 1406105"/>
                    <a:gd name="connsiteY9" fmla="*/ 1328468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17917 w 1406105"/>
                    <a:gd name="connsiteY9" fmla="*/ 1328468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17917 w 1406105"/>
                    <a:gd name="connsiteY9" fmla="*/ 1328468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17917 w 1406105"/>
                    <a:gd name="connsiteY9" fmla="*/ 1328468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62641 w 1371600"/>
                    <a:gd name="connsiteY0" fmla="*/ 0 h 2380889"/>
                    <a:gd name="connsiteX1" fmla="*/ 465825 w 1371600"/>
                    <a:gd name="connsiteY1" fmla="*/ 431320 h 2380889"/>
                    <a:gd name="connsiteX2" fmla="*/ 319178 w 1371600"/>
                    <a:gd name="connsiteY2" fmla="*/ 560717 h 2380889"/>
                    <a:gd name="connsiteX3" fmla="*/ 0 w 1371600"/>
                    <a:gd name="connsiteY3" fmla="*/ 750497 h 2380889"/>
                    <a:gd name="connsiteX4" fmla="*/ 569343 w 1371600"/>
                    <a:gd name="connsiteY4" fmla="*/ 612474 h 2380889"/>
                    <a:gd name="connsiteX5" fmla="*/ 776377 w 1371600"/>
                    <a:gd name="connsiteY5" fmla="*/ 500331 h 2380889"/>
                    <a:gd name="connsiteX6" fmla="*/ 810882 w 1371600"/>
                    <a:gd name="connsiteY6" fmla="*/ 1095555 h 2380889"/>
                    <a:gd name="connsiteX7" fmla="*/ 577970 w 1371600"/>
                    <a:gd name="connsiteY7" fmla="*/ 2363636 h 2380889"/>
                    <a:gd name="connsiteX8" fmla="*/ 741872 w 1371600"/>
                    <a:gd name="connsiteY8" fmla="*/ 2363638 h 2380889"/>
                    <a:gd name="connsiteX9" fmla="*/ 983412 w 1371600"/>
                    <a:gd name="connsiteY9" fmla="*/ 1328468 h 2380889"/>
                    <a:gd name="connsiteX10" fmla="*/ 1233577 w 1371600"/>
                    <a:gd name="connsiteY10" fmla="*/ 2380889 h 2380889"/>
                    <a:gd name="connsiteX11" fmla="*/ 1371600 w 1371600"/>
                    <a:gd name="connsiteY11" fmla="*/ 2372263 h 2380889"/>
                    <a:gd name="connsiteX12" fmla="*/ 974785 w 1371600"/>
                    <a:gd name="connsiteY12" fmla="*/ 8626 h 2380889"/>
                    <a:gd name="connsiteX13" fmla="*/ 862641 w 1371600"/>
                    <a:gd name="connsiteY13" fmla="*/ 0 h 2380889"/>
                    <a:gd name="connsiteX0" fmla="*/ 862641 w 1371600"/>
                    <a:gd name="connsiteY0" fmla="*/ 0 h 2380889"/>
                    <a:gd name="connsiteX1" fmla="*/ 465825 w 1371600"/>
                    <a:gd name="connsiteY1" fmla="*/ 431320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77969 w 1371600"/>
                    <a:gd name="connsiteY1" fmla="*/ 483078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95223 w 1371600"/>
                    <a:gd name="connsiteY6" fmla="*/ 2346384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95223 w 1371600"/>
                    <a:gd name="connsiteY6" fmla="*/ 2346384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603849 w 1371600"/>
                    <a:gd name="connsiteY6" fmla="*/ 2355010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591783 w 1371600"/>
                    <a:gd name="connsiteY3" fmla="*/ 646133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32475 w 1371600"/>
                    <a:gd name="connsiteY4" fmla="*/ 472282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32475 w 1371600"/>
                    <a:gd name="connsiteY4" fmla="*/ 472282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32475 w 1371600"/>
                    <a:gd name="connsiteY4" fmla="*/ 472282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10035 w 1371600"/>
                    <a:gd name="connsiteY4" fmla="*/ 483502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10035 w 1371600"/>
                    <a:gd name="connsiteY4" fmla="*/ 483502 h 2380889"/>
                    <a:gd name="connsiteX5" fmla="*/ 810882 w 1371600"/>
                    <a:gd name="connsiteY5" fmla="*/ 1095555 h 2380889"/>
                    <a:gd name="connsiteX6" fmla="*/ 606019 w 1371600"/>
                    <a:gd name="connsiteY6" fmla="*/ 2380465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6078"/>
                    <a:gd name="connsiteX1" fmla="*/ 542617 w 1371600"/>
                    <a:gd name="connsiteY1" fmla="*/ 479639 h 2386078"/>
                    <a:gd name="connsiteX2" fmla="*/ 0 w 1371600"/>
                    <a:gd name="connsiteY2" fmla="*/ 750497 h 2386078"/>
                    <a:gd name="connsiteX3" fmla="*/ 619833 w 1371600"/>
                    <a:gd name="connsiteY3" fmla="*/ 612474 h 2386078"/>
                    <a:gd name="connsiteX4" fmla="*/ 810035 w 1371600"/>
                    <a:gd name="connsiteY4" fmla="*/ 483502 h 2386078"/>
                    <a:gd name="connsiteX5" fmla="*/ 810882 w 1371600"/>
                    <a:gd name="connsiteY5" fmla="*/ 1095555 h 2386078"/>
                    <a:gd name="connsiteX6" fmla="*/ 606019 w 1371600"/>
                    <a:gd name="connsiteY6" fmla="*/ 2380465 h 2386078"/>
                    <a:gd name="connsiteX7" fmla="*/ 741872 w 1371600"/>
                    <a:gd name="connsiteY7" fmla="*/ 2386078 h 2386078"/>
                    <a:gd name="connsiteX8" fmla="*/ 1026544 w 1371600"/>
                    <a:gd name="connsiteY8" fmla="*/ 1345720 h 2386078"/>
                    <a:gd name="connsiteX9" fmla="*/ 1233577 w 1371600"/>
                    <a:gd name="connsiteY9" fmla="*/ 2380889 h 2386078"/>
                    <a:gd name="connsiteX10" fmla="*/ 1371600 w 1371600"/>
                    <a:gd name="connsiteY10" fmla="*/ 2372263 h 2386078"/>
                    <a:gd name="connsiteX11" fmla="*/ 974785 w 1371600"/>
                    <a:gd name="connsiteY11" fmla="*/ 8626 h 2386078"/>
                    <a:gd name="connsiteX12" fmla="*/ 862641 w 1371600"/>
                    <a:gd name="connsiteY12" fmla="*/ 0 h 2386078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10035 w 1371600"/>
                    <a:gd name="connsiteY4" fmla="*/ 483502 h 2380889"/>
                    <a:gd name="connsiteX5" fmla="*/ 810882 w 1371600"/>
                    <a:gd name="connsiteY5" fmla="*/ 1095555 h 2380889"/>
                    <a:gd name="connsiteX6" fmla="*/ 606019 w 1371600"/>
                    <a:gd name="connsiteY6" fmla="*/ 2380465 h 2380889"/>
                    <a:gd name="connsiteX7" fmla="*/ 747482 w 1371600"/>
                    <a:gd name="connsiteY7" fmla="*/ 238046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10035 w 1371600"/>
                    <a:gd name="connsiteY4" fmla="*/ 483502 h 2380889"/>
                    <a:gd name="connsiteX5" fmla="*/ 810882 w 1371600"/>
                    <a:gd name="connsiteY5" fmla="*/ 1095555 h 2380889"/>
                    <a:gd name="connsiteX6" fmla="*/ 606019 w 1371600"/>
                    <a:gd name="connsiteY6" fmla="*/ 2380465 h 2380889"/>
                    <a:gd name="connsiteX7" fmla="*/ 747482 w 1371600"/>
                    <a:gd name="connsiteY7" fmla="*/ 238046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10035 w 1371600"/>
                    <a:gd name="connsiteY4" fmla="*/ 483502 h 2380889"/>
                    <a:gd name="connsiteX5" fmla="*/ 810882 w 1371600"/>
                    <a:gd name="connsiteY5" fmla="*/ 1095555 h 2380889"/>
                    <a:gd name="connsiteX6" fmla="*/ 606019 w 1371600"/>
                    <a:gd name="connsiteY6" fmla="*/ 2380465 h 2380889"/>
                    <a:gd name="connsiteX7" fmla="*/ 747482 w 1371600"/>
                    <a:gd name="connsiteY7" fmla="*/ 238046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7210"/>
                    <a:gd name="connsiteY0" fmla="*/ 0 h 2380889"/>
                    <a:gd name="connsiteX1" fmla="*/ 542617 w 1377210"/>
                    <a:gd name="connsiteY1" fmla="*/ 479639 h 2380889"/>
                    <a:gd name="connsiteX2" fmla="*/ 0 w 1377210"/>
                    <a:gd name="connsiteY2" fmla="*/ 750497 h 2380889"/>
                    <a:gd name="connsiteX3" fmla="*/ 619833 w 1377210"/>
                    <a:gd name="connsiteY3" fmla="*/ 612474 h 2380889"/>
                    <a:gd name="connsiteX4" fmla="*/ 810035 w 1377210"/>
                    <a:gd name="connsiteY4" fmla="*/ 483502 h 2380889"/>
                    <a:gd name="connsiteX5" fmla="*/ 810882 w 1377210"/>
                    <a:gd name="connsiteY5" fmla="*/ 1095555 h 2380889"/>
                    <a:gd name="connsiteX6" fmla="*/ 606019 w 1377210"/>
                    <a:gd name="connsiteY6" fmla="*/ 2380465 h 2380889"/>
                    <a:gd name="connsiteX7" fmla="*/ 747482 w 1377210"/>
                    <a:gd name="connsiteY7" fmla="*/ 2380468 h 2380889"/>
                    <a:gd name="connsiteX8" fmla="*/ 1026544 w 1377210"/>
                    <a:gd name="connsiteY8" fmla="*/ 1345720 h 2380889"/>
                    <a:gd name="connsiteX9" fmla="*/ 1233577 w 1377210"/>
                    <a:gd name="connsiteY9" fmla="*/ 2380889 h 2380889"/>
                    <a:gd name="connsiteX10" fmla="*/ 1377210 w 1377210"/>
                    <a:gd name="connsiteY10" fmla="*/ 2377873 h 2380889"/>
                    <a:gd name="connsiteX11" fmla="*/ 974785 w 1377210"/>
                    <a:gd name="connsiteY11" fmla="*/ 8626 h 2380889"/>
                    <a:gd name="connsiteX12" fmla="*/ 862641 w 1377210"/>
                    <a:gd name="connsiteY12" fmla="*/ 0 h 2380889"/>
                    <a:gd name="connsiteX0" fmla="*/ 862641 w 1377210"/>
                    <a:gd name="connsiteY0" fmla="*/ 0 h 2380889"/>
                    <a:gd name="connsiteX1" fmla="*/ 542617 w 1377210"/>
                    <a:gd name="connsiteY1" fmla="*/ 479639 h 2380889"/>
                    <a:gd name="connsiteX2" fmla="*/ 165490 w 1377210"/>
                    <a:gd name="connsiteY2" fmla="*/ 658782 h 2380889"/>
                    <a:gd name="connsiteX3" fmla="*/ 0 w 1377210"/>
                    <a:gd name="connsiteY3" fmla="*/ 750497 h 2380889"/>
                    <a:gd name="connsiteX4" fmla="*/ 619833 w 1377210"/>
                    <a:gd name="connsiteY4" fmla="*/ 612474 h 2380889"/>
                    <a:gd name="connsiteX5" fmla="*/ 810035 w 1377210"/>
                    <a:gd name="connsiteY5" fmla="*/ 483502 h 2380889"/>
                    <a:gd name="connsiteX6" fmla="*/ 810882 w 1377210"/>
                    <a:gd name="connsiteY6" fmla="*/ 1095555 h 2380889"/>
                    <a:gd name="connsiteX7" fmla="*/ 606019 w 1377210"/>
                    <a:gd name="connsiteY7" fmla="*/ 2380465 h 2380889"/>
                    <a:gd name="connsiteX8" fmla="*/ 747482 w 1377210"/>
                    <a:gd name="connsiteY8" fmla="*/ 2380468 h 2380889"/>
                    <a:gd name="connsiteX9" fmla="*/ 1026544 w 1377210"/>
                    <a:gd name="connsiteY9" fmla="*/ 1345720 h 2380889"/>
                    <a:gd name="connsiteX10" fmla="*/ 1233577 w 1377210"/>
                    <a:gd name="connsiteY10" fmla="*/ 2380889 h 2380889"/>
                    <a:gd name="connsiteX11" fmla="*/ 1377210 w 1377210"/>
                    <a:gd name="connsiteY11" fmla="*/ 2377873 h 2380889"/>
                    <a:gd name="connsiteX12" fmla="*/ 974785 w 1377210"/>
                    <a:gd name="connsiteY12" fmla="*/ 8626 h 2380889"/>
                    <a:gd name="connsiteX13" fmla="*/ 862641 w 1377210"/>
                    <a:gd name="connsiteY13" fmla="*/ 0 h 2380889"/>
                    <a:gd name="connsiteX0" fmla="*/ 862641 w 1377210"/>
                    <a:gd name="connsiteY0" fmla="*/ 0 h 2380889"/>
                    <a:gd name="connsiteX1" fmla="*/ 542617 w 1377210"/>
                    <a:gd name="connsiteY1" fmla="*/ 479639 h 2380889"/>
                    <a:gd name="connsiteX2" fmla="*/ 47684 w 1377210"/>
                    <a:gd name="connsiteY2" fmla="*/ 670001 h 2380889"/>
                    <a:gd name="connsiteX3" fmla="*/ 0 w 1377210"/>
                    <a:gd name="connsiteY3" fmla="*/ 750497 h 2380889"/>
                    <a:gd name="connsiteX4" fmla="*/ 619833 w 1377210"/>
                    <a:gd name="connsiteY4" fmla="*/ 612474 h 2380889"/>
                    <a:gd name="connsiteX5" fmla="*/ 810035 w 1377210"/>
                    <a:gd name="connsiteY5" fmla="*/ 483502 h 2380889"/>
                    <a:gd name="connsiteX6" fmla="*/ 810882 w 1377210"/>
                    <a:gd name="connsiteY6" fmla="*/ 1095555 h 2380889"/>
                    <a:gd name="connsiteX7" fmla="*/ 606019 w 1377210"/>
                    <a:gd name="connsiteY7" fmla="*/ 2380465 h 2380889"/>
                    <a:gd name="connsiteX8" fmla="*/ 747482 w 1377210"/>
                    <a:gd name="connsiteY8" fmla="*/ 2380468 h 2380889"/>
                    <a:gd name="connsiteX9" fmla="*/ 1026544 w 1377210"/>
                    <a:gd name="connsiteY9" fmla="*/ 1345720 h 2380889"/>
                    <a:gd name="connsiteX10" fmla="*/ 1233577 w 1377210"/>
                    <a:gd name="connsiteY10" fmla="*/ 2380889 h 2380889"/>
                    <a:gd name="connsiteX11" fmla="*/ 1377210 w 1377210"/>
                    <a:gd name="connsiteY11" fmla="*/ 2377873 h 2380889"/>
                    <a:gd name="connsiteX12" fmla="*/ 974785 w 1377210"/>
                    <a:gd name="connsiteY12" fmla="*/ 8626 h 2380889"/>
                    <a:gd name="connsiteX13" fmla="*/ 862641 w 1377210"/>
                    <a:gd name="connsiteY13" fmla="*/ 0 h 2380889"/>
                    <a:gd name="connsiteX0" fmla="*/ 814957 w 1329526"/>
                    <a:gd name="connsiteY0" fmla="*/ 0 h 2380889"/>
                    <a:gd name="connsiteX1" fmla="*/ 494933 w 1329526"/>
                    <a:gd name="connsiteY1" fmla="*/ 479639 h 2380889"/>
                    <a:gd name="connsiteX2" fmla="*/ 0 w 1329526"/>
                    <a:gd name="connsiteY2" fmla="*/ 670001 h 2380889"/>
                    <a:gd name="connsiteX3" fmla="*/ 30854 w 1329526"/>
                    <a:gd name="connsiteY3" fmla="*/ 744887 h 2380889"/>
                    <a:gd name="connsiteX4" fmla="*/ 572149 w 1329526"/>
                    <a:gd name="connsiteY4" fmla="*/ 612474 h 2380889"/>
                    <a:gd name="connsiteX5" fmla="*/ 762351 w 1329526"/>
                    <a:gd name="connsiteY5" fmla="*/ 483502 h 2380889"/>
                    <a:gd name="connsiteX6" fmla="*/ 763198 w 1329526"/>
                    <a:gd name="connsiteY6" fmla="*/ 1095555 h 2380889"/>
                    <a:gd name="connsiteX7" fmla="*/ 558335 w 1329526"/>
                    <a:gd name="connsiteY7" fmla="*/ 2380465 h 2380889"/>
                    <a:gd name="connsiteX8" fmla="*/ 699798 w 1329526"/>
                    <a:gd name="connsiteY8" fmla="*/ 2380468 h 2380889"/>
                    <a:gd name="connsiteX9" fmla="*/ 978860 w 1329526"/>
                    <a:gd name="connsiteY9" fmla="*/ 1345720 h 2380889"/>
                    <a:gd name="connsiteX10" fmla="*/ 1185893 w 1329526"/>
                    <a:gd name="connsiteY10" fmla="*/ 2380889 h 2380889"/>
                    <a:gd name="connsiteX11" fmla="*/ 1329526 w 1329526"/>
                    <a:gd name="connsiteY11" fmla="*/ 2377873 h 2380889"/>
                    <a:gd name="connsiteX12" fmla="*/ 927101 w 1329526"/>
                    <a:gd name="connsiteY12" fmla="*/ 8626 h 2380889"/>
                    <a:gd name="connsiteX13" fmla="*/ 814957 w 1329526"/>
                    <a:gd name="connsiteY13" fmla="*/ 0 h 2380889"/>
                    <a:gd name="connsiteX0" fmla="*/ 814957 w 1329526"/>
                    <a:gd name="connsiteY0" fmla="*/ 0 h 2380889"/>
                    <a:gd name="connsiteX1" fmla="*/ 494933 w 1329526"/>
                    <a:gd name="connsiteY1" fmla="*/ 479639 h 2380889"/>
                    <a:gd name="connsiteX2" fmla="*/ 0 w 1329526"/>
                    <a:gd name="connsiteY2" fmla="*/ 670001 h 2380889"/>
                    <a:gd name="connsiteX3" fmla="*/ 30854 w 1329526"/>
                    <a:gd name="connsiteY3" fmla="*/ 744887 h 2380889"/>
                    <a:gd name="connsiteX4" fmla="*/ 572149 w 1329526"/>
                    <a:gd name="connsiteY4" fmla="*/ 612474 h 2380889"/>
                    <a:gd name="connsiteX5" fmla="*/ 762351 w 1329526"/>
                    <a:gd name="connsiteY5" fmla="*/ 483502 h 2380889"/>
                    <a:gd name="connsiteX6" fmla="*/ 763198 w 1329526"/>
                    <a:gd name="connsiteY6" fmla="*/ 1095555 h 2380889"/>
                    <a:gd name="connsiteX7" fmla="*/ 558335 w 1329526"/>
                    <a:gd name="connsiteY7" fmla="*/ 2380465 h 2380889"/>
                    <a:gd name="connsiteX8" fmla="*/ 699798 w 1329526"/>
                    <a:gd name="connsiteY8" fmla="*/ 2380468 h 2380889"/>
                    <a:gd name="connsiteX9" fmla="*/ 962030 w 1329526"/>
                    <a:gd name="connsiteY9" fmla="*/ 1407428 h 2380889"/>
                    <a:gd name="connsiteX10" fmla="*/ 1185893 w 1329526"/>
                    <a:gd name="connsiteY10" fmla="*/ 2380889 h 2380889"/>
                    <a:gd name="connsiteX11" fmla="*/ 1329526 w 1329526"/>
                    <a:gd name="connsiteY11" fmla="*/ 2377873 h 2380889"/>
                    <a:gd name="connsiteX12" fmla="*/ 927101 w 1329526"/>
                    <a:gd name="connsiteY12" fmla="*/ 8626 h 2380889"/>
                    <a:gd name="connsiteX13" fmla="*/ 814957 w 1329526"/>
                    <a:gd name="connsiteY13" fmla="*/ 0 h 2380889"/>
                    <a:gd name="connsiteX0" fmla="*/ 814957 w 1329526"/>
                    <a:gd name="connsiteY0" fmla="*/ 0 h 2380889"/>
                    <a:gd name="connsiteX1" fmla="*/ 494933 w 1329526"/>
                    <a:gd name="connsiteY1" fmla="*/ 479639 h 2380889"/>
                    <a:gd name="connsiteX2" fmla="*/ 0 w 1329526"/>
                    <a:gd name="connsiteY2" fmla="*/ 670001 h 2380889"/>
                    <a:gd name="connsiteX3" fmla="*/ 30854 w 1329526"/>
                    <a:gd name="connsiteY3" fmla="*/ 744887 h 2380889"/>
                    <a:gd name="connsiteX4" fmla="*/ 572149 w 1329526"/>
                    <a:gd name="connsiteY4" fmla="*/ 612474 h 2380889"/>
                    <a:gd name="connsiteX5" fmla="*/ 762351 w 1329526"/>
                    <a:gd name="connsiteY5" fmla="*/ 483502 h 2380889"/>
                    <a:gd name="connsiteX6" fmla="*/ 763198 w 1329526"/>
                    <a:gd name="connsiteY6" fmla="*/ 1095555 h 2380889"/>
                    <a:gd name="connsiteX7" fmla="*/ 558335 w 1329526"/>
                    <a:gd name="connsiteY7" fmla="*/ 2380465 h 2380889"/>
                    <a:gd name="connsiteX8" fmla="*/ 699798 w 1329526"/>
                    <a:gd name="connsiteY8" fmla="*/ 2380468 h 2380889"/>
                    <a:gd name="connsiteX9" fmla="*/ 978859 w 1329526"/>
                    <a:gd name="connsiteY9" fmla="*/ 1418648 h 2380889"/>
                    <a:gd name="connsiteX10" fmla="*/ 1185893 w 1329526"/>
                    <a:gd name="connsiteY10" fmla="*/ 2380889 h 2380889"/>
                    <a:gd name="connsiteX11" fmla="*/ 1329526 w 1329526"/>
                    <a:gd name="connsiteY11" fmla="*/ 2377873 h 2380889"/>
                    <a:gd name="connsiteX12" fmla="*/ 927101 w 1329526"/>
                    <a:gd name="connsiteY12" fmla="*/ 8626 h 2380889"/>
                    <a:gd name="connsiteX13" fmla="*/ 814957 w 1329526"/>
                    <a:gd name="connsiteY13" fmla="*/ 0 h 23808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329526" h="2380889">
                      <a:moveTo>
                        <a:pt x="814957" y="0"/>
                      </a:moveTo>
                      <a:lnTo>
                        <a:pt x="494933" y="479639"/>
                      </a:lnTo>
                      <a:lnTo>
                        <a:pt x="0" y="670001"/>
                      </a:lnTo>
                      <a:lnTo>
                        <a:pt x="30854" y="744887"/>
                      </a:lnTo>
                      <a:lnTo>
                        <a:pt x="572149" y="612474"/>
                      </a:lnTo>
                      <a:lnTo>
                        <a:pt x="762351" y="483502"/>
                      </a:lnTo>
                      <a:cubicBezTo>
                        <a:pt x="794421" y="764187"/>
                        <a:pt x="770396" y="887797"/>
                        <a:pt x="763198" y="1095555"/>
                      </a:cubicBezTo>
                      <a:cubicBezTo>
                        <a:pt x="616550" y="1699404"/>
                        <a:pt x="730862" y="1724858"/>
                        <a:pt x="558335" y="2380465"/>
                      </a:cubicBezTo>
                      <a:lnTo>
                        <a:pt x="699798" y="2380468"/>
                      </a:lnTo>
                      <a:cubicBezTo>
                        <a:pt x="819580" y="2080289"/>
                        <a:pt x="797846" y="1640765"/>
                        <a:pt x="978859" y="1418648"/>
                      </a:cubicBezTo>
                      <a:cubicBezTo>
                        <a:pt x="1157137" y="1864345"/>
                        <a:pt x="1102505" y="2030082"/>
                        <a:pt x="1185893" y="2380889"/>
                      </a:cubicBezTo>
                      <a:lnTo>
                        <a:pt x="1329526" y="2377873"/>
                      </a:lnTo>
                      <a:cubicBezTo>
                        <a:pt x="1110990" y="727352"/>
                        <a:pt x="1344044" y="391063"/>
                        <a:pt x="927101" y="8626"/>
                      </a:cubicBezTo>
                      <a:lnTo>
                        <a:pt x="814957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</p:grpSp>
        <p:grpSp>
          <p:nvGrpSpPr>
            <p:cNvPr id="488" name="群組 487"/>
            <p:cNvGrpSpPr/>
            <p:nvPr/>
          </p:nvGrpSpPr>
          <p:grpSpPr>
            <a:xfrm>
              <a:off x="3220214" y="5898517"/>
              <a:ext cx="438194" cy="335391"/>
              <a:chOff x="6297471" y="3524693"/>
              <a:chExt cx="1260704" cy="964937"/>
            </a:xfrm>
          </p:grpSpPr>
          <p:grpSp>
            <p:nvGrpSpPr>
              <p:cNvPr id="503" name="群組 502"/>
              <p:cNvGrpSpPr/>
              <p:nvPr/>
            </p:nvGrpSpPr>
            <p:grpSpPr>
              <a:xfrm>
                <a:off x="6297471" y="3538616"/>
                <a:ext cx="874005" cy="944526"/>
                <a:chOff x="6297471" y="3193626"/>
                <a:chExt cx="1193237" cy="1289516"/>
              </a:xfrm>
            </p:grpSpPr>
            <p:sp>
              <p:nvSpPr>
                <p:cNvPr id="507" name="矩形 506"/>
                <p:cNvSpPr/>
                <p:nvPr/>
              </p:nvSpPr>
              <p:spPr>
                <a:xfrm flipH="1">
                  <a:off x="6297471" y="3812169"/>
                  <a:ext cx="1190516" cy="670973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905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508" name="直角三角形 507"/>
                <p:cNvSpPr/>
                <p:nvPr/>
              </p:nvSpPr>
              <p:spPr>
                <a:xfrm>
                  <a:off x="6300192" y="3193626"/>
                  <a:ext cx="1190516" cy="618543"/>
                </a:xfrm>
                <a:prstGeom prst="rtTriangle">
                  <a:avLst/>
                </a:prstGeom>
                <a:solidFill>
                  <a:schemeClr val="bg1">
                    <a:lumMod val="95000"/>
                  </a:schemeClr>
                </a:solidFill>
                <a:ln w="1905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  <p:grpSp>
            <p:nvGrpSpPr>
              <p:cNvPr id="504" name="群組 503"/>
              <p:cNvGrpSpPr/>
              <p:nvPr/>
            </p:nvGrpSpPr>
            <p:grpSpPr>
              <a:xfrm>
                <a:off x="7092280" y="3524693"/>
                <a:ext cx="465895" cy="964937"/>
                <a:chOff x="4162484" y="2957042"/>
                <a:chExt cx="1329526" cy="2753644"/>
              </a:xfrm>
            </p:grpSpPr>
            <p:sp>
              <p:nvSpPr>
                <p:cNvPr id="505" name="橢圓 504"/>
                <p:cNvSpPr/>
                <p:nvPr/>
              </p:nvSpPr>
              <p:spPr>
                <a:xfrm>
                  <a:off x="4784576" y="2957042"/>
                  <a:ext cx="432048" cy="43204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506" name="手繪多邊形 505"/>
                <p:cNvSpPr/>
                <p:nvPr/>
              </p:nvSpPr>
              <p:spPr>
                <a:xfrm>
                  <a:off x="4162484" y="3329797"/>
                  <a:ext cx="1329526" cy="2380889"/>
                </a:xfrm>
                <a:custGeom>
                  <a:avLst/>
                  <a:gdLst>
                    <a:gd name="connsiteX0" fmla="*/ 888520 w 1725283"/>
                    <a:gd name="connsiteY0" fmla="*/ 8627 h 2424023"/>
                    <a:gd name="connsiteX1" fmla="*/ 612475 w 1725283"/>
                    <a:gd name="connsiteY1" fmla="*/ 388189 h 2424023"/>
                    <a:gd name="connsiteX2" fmla="*/ 0 w 1725283"/>
                    <a:gd name="connsiteY2" fmla="*/ 621102 h 2424023"/>
                    <a:gd name="connsiteX3" fmla="*/ 112143 w 1725283"/>
                    <a:gd name="connsiteY3" fmla="*/ 707366 h 2424023"/>
                    <a:gd name="connsiteX4" fmla="*/ 534837 w 1725283"/>
                    <a:gd name="connsiteY4" fmla="*/ 621102 h 2424023"/>
                    <a:gd name="connsiteX5" fmla="*/ 888520 w 1725283"/>
                    <a:gd name="connsiteY5" fmla="*/ 457200 h 2424023"/>
                    <a:gd name="connsiteX6" fmla="*/ 888520 w 1725283"/>
                    <a:gd name="connsiteY6" fmla="*/ 1362974 h 2424023"/>
                    <a:gd name="connsiteX7" fmla="*/ 500332 w 1725283"/>
                    <a:gd name="connsiteY7" fmla="*/ 2346385 h 2424023"/>
                    <a:gd name="connsiteX8" fmla="*/ 621101 w 1725283"/>
                    <a:gd name="connsiteY8" fmla="*/ 2355012 h 2424023"/>
                    <a:gd name="connsiteX9" fmla="*/ 1121434 w 1725283"/>
                    <a:gd name="connsiteY9" fmla="*/ 1423359 h 2424023"/>
                    <a:gd name="connsiteX10" fmla="*/ 1535501 w 1725283"/>
                    <a:gd name="connsiteY10" fmla="*/ 2424023 h 2424023"/>
                    <a:gd name="connsiteX11" fmla="*/ 1725283 w 1725283"/>
                    <a:gd name="connsiteY11" fmla="*/ 2424023 h 2424023"/>
                    <a:gd name="connsiteX12" fmla="*/ 1293962 w 1725283"/>
                    <a:gd name="connsiteY12" fmla="*/ 1224951 h 2424023"/>
                    <a:gd name="connsiteX13" fmla="*/ 1147313 w 1725283"/>
                    <a:gd name="connsiteY13" fmla="*/ 0 h 2424023"/>
                    <a:gd name="connsiteX14" fmla="*/ 888520 w 1725283"/>
                    <a:gd name="connsiteY14" fmla="*/ 8627 h 2424023"/>
                    <a:gd name="connsiteX0" fmla="*/ 888520 w 1725283"/>
                    <a:gd name="connsiteY0" fmla="*/ 8627 h 2424023"/>
                    <a:gd name="connsiteX1" fmla="*/ 612475 w 1725283"/>
                    <a:gd name="connsiteY1" fmla="*/ 388189 h 2424023"/>
                    <a:gd name="connsiteX2" fmla="*/ 0 w 1725283"/>
                    <a:gd name="connsiteY2" fmla="*/ 621102 h 2424023"/>
                    <a:gd name="connsiteX3" fmla="*/ 112143 w 1725283"/>
                    <a:gd name="connsiteY3" fmla="*/ 707366 h 2424023"/>
                    <a:gd name="connsiteX4" fmla="*/ 534837 w 1725283"/>
                    <a:gd name="connsiteY4" fmla="*/ 621102 h 2424023"/>
                    <a:gd name="connsiteX5" fmla="*/ 888520 w 1725283"/>
                    <a:gd name="connsiteY5" fmla="*/ 457200 h 2424023"/>
                    <a:gd name="connsiteX6" fmla="*/ 923025 w 1725283"/>
                    <a:gd name="connsiteY6" fmla="*/ 1052424 h 2424023"/>
                    <a:gd name="connsiteX7" fmla="*/ 500332 w 1725283"/>
                    <a:gd name="connsiteY7" fmla="*/ 2346385 h 2424023"/>
                    <a:gd name="connsiteX8" fmla="*/ 621101 w 1725283"/>
                    <a:gd name="connsiteY8" fmla="*/ 2355012 h 2424023"/>
                    <a:gd name="connsiteX9" fmla="*/ 1121434 w 1725283"/>
                    <a:gd name="connsiteY9" fmla="*/ 1423359 h 2424023"/>
                    <a:gd name="connsiteX10" fmla="*/ 1535501 w 1725283"/>
                    <a:gd name="connsiteY10" fmla="*/ 2424023 h 2424023"/>
                    <a:gd name="connsiteX11" fmla="*/ 1725283 w 1725283"/>
                    <a:gd name="connsiteY11" fmla="*/ 2424023 h 2424023"/>
                    <a:gd name="connsiteX12" fmla="*/ 1293962 w 1725283"/>
                    <a:gd name="connsiteY12" fmla="*/ 1224951 h 2424023"/>
                    <a:gd name="connsiteX13" fmla="*/ 1147313 w 1725283"/>
                    <a:gd name="connsiteY13" fmla="*/ 0 h 2424023"/>
                    <a:gd name="connsiteX14" fmla="*/ 888520 w 1725283"/>
                    <a:gd name="connsiteY14" fmla="*/ 8627 h 2424023"/>
                    <a:gd name="connsiteX0" fmla="*/ 888520 w 1725283"/>
                    <a:gd name="connsiteY0" fmla="*/ 8627 h 2424023"/>
                    <a:gd name="connsiteX1" fmla="*/ 612475 w 1725283"/>
                    <a:gd name="connsiteY1" fmla="*/ 388189 h 2424023"/>
                    <a:gd name="connsiteX2" fmla="*/ 0 w 1725283"/>
                    <a:gd name="connsiteY2" fmla="*/ 621102 h 2424023"/>
                    <a:gd name="connsiteX3" fmla="*/ 112143 w 1725283"/>
                    <a:gd name="connsiteY3" fmla="*/ 707366 h 2424023"/>
                    <a:gd name="connsiteX4" fmla="*/ 534837 w 1725283"/>
                    <a:gd name="connsiteY4" fmla="*/ 621102 h 2424023"/>
                    <a:gd name="connsiteX5" fmla="*/ 888520 w 1725283"/>
                    <a:gd name="connsiteY5" fmla="*/ 457200 h 2424023"/>
                    <a:gd name="connsiteX6" fmla="*/ 923025 w 1725283"/>
                    <a:gd name="connsiteY6" fmla="*/ 1052424 h 2424023"/>
                    <a:gd name="connsiteX7" fmla="*/ 500332 w 1725283"/>
                    <a:gd name="connsiteY7" fmla="*/ 2346385 h 2424023"/>
                    <a:gd name="connsiteX8" fmla="*/ 621101 w 1725283"/>
                    <a:gd name="connsiteY8" fmla="*/ 2355012 h 2424023"/>
                    <a:gd name="connsiteX9" fmla="*/ 1121434 w 1725283"/>
                    <a:gd name="connsiteY9" fmla="*/ 1423359 h 2424023"/>
                    <a:gd name="connsiteX10" fmla="*/ 1535501 w 1725283"/>
                    <a:gd name="connsiteY10" fmla="*/ 2424023 h 2424023"/>
                    <a:gd name="connsiteX11" fmla="*/ 1725283 w 1725283"/>
                    <a:gd name="connsiteY11" fmla="*/ 2424023 h 2424023"/>
                    <a:gd name="connsiteX12" fmla="*/ 1285336 w 1725283"/>
                    <a:gd name="connsiteY12" fmla="*/ 957533 h 2424023"/>
                    <a:gd name="connsiteX13" fmla="*/ 1147313 w 1725283"/>
                    <a:gd name="connsiteY13" fmla="*/ 0 h 2424023"/>
                    <a:gd name="connsiteX14" fmla="*/ 888520 w 1725283"/>
                    <a:gd name="connsiteY14" fmla="*/ 8627 h 2424023"/>
                    <a:gd name="connsiteX0" fmla="*/ 888520 w 1725283"/>
                    <a:gd name="connsiteY0" fmla="*/ 77638 h 2493034"/>
                    <a:gd name="connsiteX1" fmla="*/ 612475 w 1725283"/>
                    <a:gd name="connsiteY1" fmla="*/ 457200 h 2493034"/>
                    <a:gd name="connsiteX2" fmla="*/ 0 w 1725283"/>
                    <a:gd name="connsiteY2" fmla="*/ 690113 h 2493034"/>
                    <a:gd name="connsiteX3" fmla="*/ 112143 w 1725283"/>
                    <a:gd name="connsiteY3" fmla="*/ 776377 h 2493034"/>
                    <a:gd name="connsiteX4" fmla="*/ 534837 w 1725283"/>
                    <a:gd name="connsiteY4" fmla="*/ 690113 h 2493034"/>
                    <a:gd name="connsiteX5" fmla="*/ 888520 w 1725283"/>
                    <a:gd name="connsiteY5" fmla="*/ 526211 h 2493034"/>
                    <a:gd name="connsiteX6" fmla="*/ 923025 w 1725283"/>
                    <a:gd name="connsiteY6" fmla="*/ 1121435 h 2493034"/>
                    <a:gd name="connsiteX7" fmla="*/ 500332 w 1725283"/>
                    <a:gd name="connsiteY7" fmla="*/ 2415396 h 2493034"/>
                    <a:gd name="connsiteX8" fmla="*/ 621101 w 1725283"/>
                    <a:gd name="connsiteY8" fmla="*/ 2424023 h 2493034"/>
                    <a:gd name="connsiteX9" fmla="*/ 1121434 w 1725283"/>
                    <a:gd name="connsiteY9" fmla="*/ 1492370 h 2493034"/>
                    <a:gd name="connsiteX10" fmla="*/ 1535501 w 1725283"/>
                    <a:gd name="connsiteY10" fmla="*/ 2493034 h 2493034"/>
                    <a:gd name="connsiteX11" fmla="*/ 1725283 w 1725283"/>
                    <a:gd name="connsiteY11" fmla="*/ 2493034 h 2493034"/>
                    <a:gd name="connsiteX12" fmla="*/ 1285336 w 1725283"/>
                    <a:gd name="connsiteY12" fmla="*/ 1026544 h 2493034"/>
                    <a:gd name="connsiteX13" fmla="*/ 1104181 w 1725283"/>
                    <a:gd name="connsiteY13" fmla="*/ 0 h 2493034"/>
                    <a:gd name="connsiteX14" fmla="*/ 888520 w 1725283"/>
                    <a:gd name="connsiteY14" fmla="*/ 77638 h 2493034"/>
                    <a:gd name="connsiteX0" fmla="*/ 974784 w 1725283"/>
                    <a:gd name="connsiteY0" fmla="*/ 0 h 2510286"/>
                    <a:gd name="connsiteX1" fmla="*/ 612475 w 1725283"/>
                    <a:gd name="connsiteY1" fmla="*/ 474452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534837 w 1725283"/>
                    <a:gd name="connsiteY4" fmla="*/ 707365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500332 w 1725283"/>
                    <a:gd name="connsiteY7" fmla="*/ 2432648 h 2510286"/>
                    <a:gd name="connsiteX8" fmla="*/ 621101 w 1725283"/>
                    <a:gd name="connsiteY8" fmla="*/ 2441275 h 2510286"/>
                    <a:gd name="connsiteX9" fmla="*/ 1121434 w 1725283"/>
                    <a:gd name="connsiteY9" fmla="*/ 150962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612475 w 1725283"/>
                    <a:gd name="connsiteY1" fmla="*/ 474452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500332 w 1725283"/>
                    <a:gd name="connsiteY7" fmla="*/ 2432648 h 2510286"/>
                    <a:gd name="connsiteX8" fmla="*/ 621101 w 1725283"/>
                    <a:gd name="connsiteY8" fmla="*/ 2441275 h 2510286"/>
                    <a:gd name="connsiteX9" fmla="*/ 1121434 w 1725283"/>
                    <a:gd name="connsiteY9" fmla="*/ 150962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500332 w 1725283"/>
                    <a:gd name="connsiteY7" fmla="*/ 2432648 h 2510286"/>
                    <a:gd name="connsiteX8" fmla="*/ 621101 w 1725283"/>
                    <a:gd name="connsiteY8" fmla="*/ 2441275 h 2510286"/>
                    <a:gd name="connsiteX9" fmla="*/ 1121434 w 1725283"/>
                    <a:gd name="connsiteY9" fmla="*/ 150962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500332 w 1725283"/>
                    <a:gd name="connsiteY7" fmla="*/ 2432648 h 2510286"/>
                    <a:gd name="connsiteX8" fmla="*/ 621101 w 1725283"/>
                    <a:gd name="connsiteY8" fmla="*/ 2441275 h 2510286"/>
                    <a:gd name="connsiteX9" fmla="*/ 1130061 w 1725283"/>
                    <a:gd name="connsiteY9" fmla="*/ 141473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500332 w 1725283"/>
                    <a:gd name="connsiteY7" fmla="*/ 2432648 h 2510286"/>
                    <a:gd name="connsiteX8" fmla="*/ 871267 w 1725283"/>
                    <a:gd name="connsiteY8" fmla="*/ 2475781 h 2510286"/>
                    <a:gd name="connsiteX9" fmla="*/ 1130061 w 1725283"/>
                    <a:gd name="connsiteY9" fmla="*/ 141473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71267 w 1725283"/>
                    <a:gd name="connsiteY8" fmla="*/ 2475781 h 2510286"/>
                    <a:gd name="connsiteX9" fmla="*/ 1130061 w 1725283"/>
                    <a:gd name="connsiteY9" fmla="*/ 141473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54015 w 1725283"/>
                    <a:gd name="connsiteY8" fmla="*/ 2406770 h 2510286"/>
                    <a:gd name="connsiteX9" fmla="*/ 1130061 w 1725283"/>
                    <a:gd name="connsiteY9" fmla="*/ 141473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54015 w 1725283"/>
                    <a:gd name="connsiteY8" fmla="*/ 2406770 h 2510286"/>
                    <a:gd name="connsiteX9" fmla="*/ 1130061 w 1725283"/>
                    <a:gd name="connsiteY9" fmla="*/ 1414732 h 2510286"/>
                    <a:gd name="connsiteX10" fmla="*/ 1362973 w 1725283"/>
                    <a:gd name="connsiteY10" fmla="*/ 2372263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54015 w 1725283"/>
                    <a:gd name="connsiteY8" fmla="*/ 2406770 h 2510286"/>
                    <a:gd name="connsiteX9" fmla="*/ 1130061 w 1725283"/>
                    <a:gd name="connsiteY9" fmla="*/ 1414732 h 2510286"/>
                    <a:gd name="connsiteX10" fmla="*/ 1362973 w 1725283"/>
                    <a:gd name="connsiteY10" fmla="*/ 2372263 h 2510286"/>
                    <a:gd name="connsiteX11" fmla="*/ 1725283 w 1725283"/>
                    <a:gd name="connsiteY11" fmla="*/ 2510286 h 2510286"/>
                    <a:gd name="connsiteX12" fmla="*/ 1509622 w 1725283"/>
                    <a:gd name="connsiteY12" fmla="*/ 2372263 h 2510286"/>
                    <a:gd name="connsiteX13" fmla="*/ 1285336 w 1725283"/>
                    <a:gd name="connsiteY13" fmla="*/ 1043796 h 2510286"/>
                    <a:gd name="connsiteX14" fmla="*/ 1104181 w 1725283"/>
                    <a:gd name="connsiteY14" fmla="*/ 17252 h 2510286"/>
                    <a:gd name="connsiteX15" fmla="*/ 974784 w 1725283"/>
                    <a:gd name="connsiteY15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54015 w 1725283"/>
                    <a:gd name="connsiteY8" fmla="*/ 2406770 h 2510286"/>
                    <a:gd name="connsiteX9" fmla="*/ 1130061 w 1725283"/>
                    <a:gd name="connsiteY9" fmla="*/ 1414732 h 2510286"/>
                    <a:gd name="connsiteX10" fmla="*/ 1362973 w 1725283"/>
                    <a:gd name="connsiteY10" fmla="*/ 2372263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722"/>
                    <a:gd name="connsiteY0" fmla="*/ 0 h 2613483"/>
                    <a:gd name="connsiteX1" fmla="*/ 543463 w 1725722"/>
                    <a:gd name="connsiteY1" fmla="*/ 543463 h 2613483"/>
                    <a:gd name="connsiteX2" fmla="*/ 0 w 1725722"/>
                    <a:gd name="connsiteY2" fmla="*/ 707365 h 2613483"/>
                    <a:gd name="connsiteX3" fmla="*/ 112143 w 1725722"/>
                    <a:gd name="connsiteY3" fmla="*/ 793629 h 2613483"/>
                    <a:gd name="connsiteX4" fmla="*/ 681486 w 1725722"/>
                    <a:gd name="connsiteY4" fmla="*/ 655606 h 2613483"/>
                    <a:gd name="connsiteX5" fmla="*/ 888520 w 1725722"/>
                    <a:gd name="connsiteY5" fmla="*/ 543463 h 2613483"/>
                    <a:gd name="connsiteX6" fmla="*/ 923025 w 1725722"/>
                    <a:gd name="connsiteY6" fmla="*/ 1138687 h 2613483"/>
                    <a:gd name="connsiteX7" fmla="*/ 690113 w 1725722"/>
                    <a:gd name="connsiteY7" fmla="*/ 2406768 h 2613483"/>
                    <a:gd name="connsiteX8" fmla="*/ 854015 w 1725722"/>
                    <a:gd name="connsiteY8" fmla="*/ 2406770 h 2613483"/>
                    <a:gd name="connsiteX9" fmla="*/ 1130061 w 1725722"/>
                    <a:gd name="connsiteY9" fmla="*/ 1414732 h 2613483"/>
                    <a:gd name="connsiteX10" fmla="*/ 1362973 w 1725722"/>
                    <a:gd name="connsiteY10" fmla="*/ 2372263 h 2613483"/>
                    <a:gd name="connsiteX11" fmla="*/ 1725283 w 1725722"/>
                    <a:gd name="connsiteY11" fmla="*/ 2510286 h 2613483"/>
                    <a:gd name="connsiteX12" fmla="*/ 1285336 w 1725722"/>
                    <a:gd name="connsiteY12" fmla="*/ 1043796 h 2613483"/>
                    <a:gd name="connsiteX13" fmla="*/ 1104181 w 1725722"/>
                    <a:gd name="connsiteY13" fmla="*/ 17252 h 2613483"/>
                    <a:gd name="connsiteX14" fmla="*/ 974784 w 1725722"/>
                    <a:gd name="connsiteY14" fmla="*/ 0 h 2613483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54015 w 1725283"/>
                    <a:gd name="connsiteY8" fmla="*/ 2406770 h 2510286"/>
                    <a:gd name="connsiteX9" fmla="*/ 1130061 w 1725283"/>
                    <a:gd name="connsiteY9" fmla="*/ 1414732 h 2510286"/>
                    <a:gd name="connsiteX10" fmla="*/ 1362973 w 1725283"/>
                    <a:gd name="connsiteY10" fmla="*/ 2372263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54015 w 1725283"/>
                    <a:gd name="connsiteY8" fmla="*/ 2406770 h 2510286"/>
                    <a:gd name="connsiteX9" fmla="*/ 1130061 w 1725283"/>
                    <a:gd name="connsiteY9" fmla="*/ 1414732 h 2510286"/>
                    <a:gd name="connsiteX10" fmla="*/ 1362973 w 1725283"/>
                    <a:gd name="connsiteY10" fmla="*/ 2372263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587260"/>
                    <a:gd name="connsiteY0" fmla="*/ 0 h 2406770"/>
                    <a:gd name="connsiteX1" fmla="*/ 543463 w 1587260"/>
                    <a:gd name="connsiteY1" fmla="*/ 543463 h 2406770"/>
                    <a:gd name="connsiteX2" fmla="*/ 0 w 1587260"/>
                    <a:gd name="connsiteY2" fmla="*/ 707365 h 2406770"/>
                    <a:gd name="connsiteX3" fmla="*/ 112143 w 1587260"/>
                    <a:gd name="connsiteY3" fmla="*/ 793629 h 2406770"/>
                    <a:gd name="connsiteX4" fmla="*/ 681486 w 1587260"/>
                    <a:gd name="connsiteY4" fmla="*/ 655606 h 2406770"/>
                    <a:gd name="connsiteX5" fmla="*/ 888520 w 1587260"/>
                    <a:gd name="connsiteY5" fmla="*/ 543463 h 2406770"/>
                    <a:gd name="connsiteX6" fmla="*/ 923025 w 1587260"/>
                    <a:gd name="connsiteY6" fmla="*/ 1138687 h 2406770"/>
                    <a:gd name="connsiteX7" fmla="*/ 690113 w 1587260"/>
                    <a:gd name="connsiteY7" fmla="*/ 2406768 h 2406770"/>
                    <a:gd name="connsiteX8" fmla="*/ 854015 w 1587260"/>
                    <a:gd name="connsiteY8" fmla="*/ 2406770 h 2406770"/>
                    <a:gd name="connsiteX9" fmla="*/ 1130061 w 1587260"/>
                    <a:gd name="connsiteY9" fmla="*/ 1414732 h 2406770"/>
                    <a:gd name="connsiteX10" fmla="*/ 1362973 w 1587260"/>
                    <a:gd name="connsiteY10" fmla="*/ 2372263 h 2406770"/>
                    <a:gd name="connsiteX11" fmla="*/ 1587260 w 1587260"/>
                    <a:gd name="connsiteY11" fmla="*/ 2398142 h 2406770"/>
                    <a:gd name="connsiteX12" fmla="*/ 1285336 w 1587260"/>
                    <a:gd name="connsiteY12" fmla="*/ 1043796 h 2406770"/>
                    <a:gd name="connsiteX13" fmla="*/ 1104181 w 1587260"/>
                    <a:gd name="connsiteY13" fmla="*/ 17252 h 2406770"/>
                    <a:gd name="connsiteX14" fmla="*/ 974784 w 1587260"/>
                    <a:gd name="connsiteY14" fmla="*/ 0 h 2406770"/>
                    <a:gd name="connsiteX0" fmla="*/ 974784 w 1587260"/>
                    <a:gd name="connsiteY0" fmla="*/ 0 h 2406770"/>
                    <a:gd name="connsiteX1" fmla="*/ 543463 w 1587260"/>
                    <a:gd name="connsiteY1" fmla="*/ 543463 h 2406770"/>
                    <a:gd name="connsiteX2" fmla="*/ 0 w 1587260"/>
                    <a:gd name="connsiteY2" fmla="*/ 707365 h 2406770"/>
                    <a:gd name="connsiteX3" fmla="*/ 112143 w 1587260"/>
                    <a:gd name="connsiteY3" fmla="*/ 793629 h 2406770"/>
                    <a:gd name="connsiteX4" fmla="*/ 681486 w 1587260"/>
                    <a:gd name="connsiteY4" fmla="*/ 655606 h 2406770"/>
                    <a:gd name="connsiteX5" fmla="*/ 888520 w 1587260"/>
                    <a:gd name="connsiteY5" fmla="*/ 543463 h 2406770"/>
                    <a:gd name="connsiteX6" fmla="*/ 923025 w 1587260"/>
                    <a:gd name="connsiteY6" fmla="*/ 1138687 h 2406770"/>
                    <a:gd name="connsiteX7" fmla="*/ 690113 w 1587260"/>
                    <a:gd name="connsiteY7" fmla="*/ 2406768 h 2406770"/>
                    <a:gd name="connsiteX8" fmla="*/ 854015 w 1587260"/>
                    <a:gd name="connsiteY8" fmla="*/ 2406770 h 2406770"/>
                    <a:gd name="connsiteX9" fmla="*/ 1130061 w 1587260"/>
                    <a:gd name="connsiteY9" fmla="*/ 1414732 h 2406770"/>
                    <a:gd name="connsiteX10" fmla="*/ 1362973 w 1587260"/>
                    <a:gd name="connsiteY10" fmla="*/ 2372263 h 2406770"/>
                    <a:gd name="connsiteX11" fmla="*/ 1587260 w 1587260"/>
                    <a:gd name="connsiteY11" fmla="*/ 2398142 h 2406770"/>
                    <a:gd name="connsiteX12" fmla="*/ 1285336 w 1587260"/>
                    <a:gd name="connsiteY12" fmla="*/ 1043796 h 2406770"/>
                    <a:gd name="connsiteX13" fmla="*/ 1104181 w 1587260"/>
                    <a:gd name="connsiteY13" fmla="*/ 17252 h 2406770"/>
                    <a:gd name="connsiteX14" fmla="*/ 974784 w 1587260"/>
                    <a:gd name="connsiteY14" fmla="*/ 0 h 2406770"/>
                    <a:gd name="connsiteX0" fmla="*/ 974784 w 1587260"/>
                    <a:gd name="connsiteY0" fmla="*/ 0 h 2406770"/>
                    <a:gd name="connsiteX1" fmla="*/ 543463 w 1587260"/>
                    <a:gd name="connsiteY1" fmla="*/ 543463 h 2406770"/>
                    <a:gd name="connsiteX2" fmla="*/ 0 w 1587260"/>
                    <a:gd name="connsiteY2" fmla="*/ 707365 h 2406770"/>
                    <a:gd name="connsiteX3" fmla="*/ 112143 w 1587260"/>
                    <a:gd name="connsiteY3" fmla="*/ 793629 h 2406770"/>
                    <a:gd name="connsiteX4" fmla="*/ 681486 w 1587260"/>
                    <a:gd name="connsiteY4" fmla="*/ 655606 h 2406770"/>
                    <a:gd name="connsiteX5" fmla="*/ 888520 w 1587260"/>
                    <a:gd name="connsiteY5" fmla="*/ 543463 h 2406770"/>
                    <a:gd name="connsiteX6" fmla="*/ 923025 w 1587260"/>
                    <a:gd name="connsiteY6" fmla="*/ 1138687 h 2406770"/>
                    <a:gd name="connsiteX7" fmla="*/ 690113 w 1587260"/>
                    <a:gd name="connsiteY7" fmla="*/ 2406768 h 2406770"/>
                    <a:gd name="connsiteX8" fmla="*/ 854015 w 1587260"/>
                    <a:gd name="connsiteY8" fmla="*/ 2406770 h 2406770"/>
                    <a:gd name="connsiteX9" fmla="*/ 1130061 w 1587260"/>
                    <a:gd name="connsiteY9" fmla="*/ 1414732 h 2406770"/>
                    <a:gd name="connsiteX10" fmla="*/ 1362973 w 1587260"/>
                    <a:gd name="connsiteY10" fmla="*/ 2372263 h 2406770"/>
                    <a:gd name="connsiteX11" fmla="*/ 1587260 w 1587260"/>
                    <a:gd name="connsiteY11" fmla="*/ 2398142 h 2406770"/>
                    <a:gd name="connsiteX12" fmla="*/ 1285336 w 1587260"/>
                    <a:gd name="connsiteY12" fmla="*/ 1043796 h 2406770"/>
                    <a:gd name="connsiteX13" fmla="*/ 1104181 w 1587260"/>
                    <a:gd name="connsiteY13" fmla="*/ 17252 h 2406770"/>
                    <a:gd name="connsiteX14" fmla="*/ 974784 w 1587260"/>
                    <a:gd name="connsiteY14" fmla="*/ 0 h 2406770"/>
                    <a:gd name="connsiteX0" fmla="*/ 974784 w 1552754"/>
                    <a:gd name="connsiteY0" fmla="*/ 0 h 2406770"/>
                    <a:gd name="connsiteX1" fmla="*/ 543463 w 1552754"/>
                    <a:gd name="connsiteY1" fmla="*/ 543463 h 2406770"/>
                    <a:gd name="connsiteX2" fmla="*/ 0 w 1552754"/>
                    <a:gd name="connsiteY2" fmla="*/ 707365 h 2406770"/>
                    <a:gd name="connsiteX3" fmla="*/ 112143 w 1552754"/>
                    <a:gd name="connsiteY3" fmla="*/ 793629 h 2406770"/>
                    <a:gd name="connsiteX4" fmla="*/ 681486 w 1552754"/>
                    <a:gd name="connsiteY4" fmla="*/ 655606 h 2406770"/>
                    <a:gd name="connsiteX5" fmla="*/ 888520 w 1552754"/>
                    <a:gd name="connsiteY5" fmla="*/ 543463 h 2406770"/>
                    <a:gd name="connsiteX6" fmla="*/ 923025 w 1552754"/>
                    <a:gd name="connsiteY6" fmla="*/ 1138687 h 2406770"/>
                    <a:gd name="connsiteX7" fmla="*/ 690113 w 1552754"/>
                    <a:gd name="connsiteY7" fmla="*/ 2406768 h 2406770"/>
                    <a:gd name="connsiteX8" fmla="*/ 854015 w 1552754"/>
                    <a:gd name="connsiteY8" fmla="*/ 2406770 h 2406770"/>
                    <a:gd name="connsiteX9" fmla="*/ 1130061 w 1552754"/>
                    <a:gd name="connsiteY9" fmla="*/ 1414732 h 2406770"/>
                    <a:gd name="connsiteX10" fmla="*/ 1362973 w 1552754"/>
                    <a:gd name="connsiteY10" fmla="*/ 2372263 h 2406770"/>
                    <a:gd name="connsiteX11" fmla="*/ 1552754 w 1552754"/>
                    <a:gd name="connsiteY11" fmla="*/ 2380889 h 2406770"/>
                    <a:gd name="connsiteX12" fmla="*/ 1285336 w 1552754"/>
                    <a:gd name="connsiteY12" fmla="*/ 1043796 h 2406770"/>
                    <a:gd name="connsiteX13" fmla="*/ 1104181 w 1552754"/>
                    <a:gd name="connsiteY13" fmla="*/ 17252 h 2406770"/>
                    <a:gd name="connsiteX14" fmla="*/ 974784 w 1552754"/>
                    <a:gd name="connsiteY14" fmla="*/ 0 h 2406770"/>
                    <a:gd name="connsiteX0" fmla="*/ 974784 w 1552754"/>
                    <a:gd name="connsiteY0" fmla="*/ 0 h 2406770"/>
                    <a:gd name="connsiteX1" fmla="*/ 543463 w 1552754"/>
                    <a:gd name="connsiteY1" fmla="*/ 543463 h 2406770"/>
                    <a:gd name="connsiteX2" fmla="*/ 0 w 1552754"/>
                    <a:gd name="connsiteY2" fmla="*/ 707365 h 2406770"/>
                    <a:gd name="connsiteX3" fmla="*/ 112143 w 1552754"/>
                    <a:gd name="connsiteY3" fmla="*/ 793629 h 2406770"/>
                    <a:gd name="connsiteX4" fmla="*/ 681486 w 1552754"/>
                    <a:gd name="connsiteY4" fmla="*/ 655606 h 2406770"/>
                    <a:gd name="connsiteX5" fmla="*/ 888520 w 1552754"/>
                    <a:gd name="connsiteY5" fmla="*/ 543463 h 2406770"/>
                    <a:gd name="connsiteX6" fmla="*/ 923025 w 1552754"/>
                    <a:gd name="connsiteY6" fmla="*/ 1138687 h 2406770"/>
                    <a:gd name="connsiteX7" fmla="*/ 690113 w 1552754"/>
                    <a:gd name="connsiteY7" fmla="*/ 2406768 h 2406770"/>
                    <a:gd name="connsiteX8" fmla="*/ 854015 w 1552754"/>
                    <a:gd name="connsiteY8" fmla="*/ 2406770 h 2406770"/>
                    <a:gd name="connsiteX9" fmla="*/ 1130061 w 1552754"/>
                    <a:gd name="connsiteY9" fmla="*/ 1414732 h 2406770"/>
                    <a:gd name="connsiteX10" fmla="*/ 1362973 w 1552754"/>
                    <a:gd name="connsiteY10" fmla="*/ 2372263 h 2406770"/>
                    <a:gd name="connsiteX11" fmla="*/ 1552754 w 1552754"/>
                    <a:gd name="connsiteY11" fmla="*/ 2380889 h 2406770"/>
                    <a:gd name="connsiteX12" fmla="*/ 1104181 w 1552754"/>
                    <a:gd name="connsiteY12" fmla="*/ 17252 h 2406770"/>
                    <a:gd name="connsiteX13" fmla="*/ 974784 w 1552754"/>
                    <a:gd name="connsiteY13" fmla="*/ 0 h 2406770"/>
                    <a:gd name="connsiteX0" fmla="*/ 974784 w 1552754"/>
                    <a:gd name="connsiteY0" fmla="*/ 0 h 2406770"/>
                    <a:gd name="connsiteX1" fmla="*/ 543463 w 1552754"/>
                    <a:gd name="connsiteY1" fmla="*/ 543463 h 2406770"/>
                    <a:gd name="connsiteX2" fmla="*/ 0 w 1552754"/>
                    <a:gd name="connsiteY2" fmla="*/ 707365 h 2406770"/>
                    <a:gd name="connsiteX3" fmla="*/ 112143 w 1552754"/>
                    <a:gd name="connsiteY3" fmla="*/ 793629 h 2406770"/>
                    <a:gd name="connsiteX4" fmla="*/ 681486 w 1552754"/>
                    <a:gd name="connsiteY4" fmla="*/ 655606 h 2406770"/>
                    <a:gd name="connsiteX5" fmla="*/ 888520 w 1552754"/>
                    <a:gd name="connsiteY5" fmla="*/ 543463 h 2406770"/>
                    <a:gd name="connsiteX6" fmla="*/ 923025 w 1552754"/>
                    <a:gd name="connsiteY6" fmla="*/ 1138687 h 2406770"/>
                    <a:gd name="connsiteX7" fmla="*/ 690113 w 1552754"/>
                    <a:gd name="connsiteY7" fmla="*/ 2406768 h 2406770"/>
                    <a:gd name="connsiteX8" fmla="*/ 854015 w 1552754"/>
                    <a:gd name="connsiteY8" fmla="*/ 2406770 h 2406770"/>
                    <a:gd name="connsiteX9" fmla="*/ 1130061 w 1552754"/>
                    <a:gd name="connsiteY9" fmla="*/ 1414732 h 2406770"/>
                    <a:gd name="connsiteX10" fmla="*/ 1362973 w 1552754"/>
                    <a:gd name="connsiteY10" fmla="*/ 2372263 h 2406770"/>
                    <a:gd name="connsiteX11" fmla="*/ 1552754 w 1552754"/>
                    <a:gd name="connsiteY11" fmla="*/ 2380889 h 2406770"/>
                    <a:gd name="connsiteX12" fmla="*/ 1104181 w 1552754"/>
                    <a:gd name="connsiteY12" fmla="*/ 17252 h 2406770"/>
                    <a:gd name="connsiteX13" fmla="*/ 974784 w 1552754"/>
                    <a:gd name="connsiteY13" fmla="*/ 0 h 2406770"/>
                    <a:gd name="connsiteX0" fmla="*/ 974784 w 1552754"/>
                    <a:gd name="connsiteY0" fmla="*/ 51759 h 2458529"/>
                    <a:gd name="connsiteX1" fmla="*/ 543463 w 1552754"/>
                    <a:gd name="connsiteY1" fmla="*/ 595222 h 2458529"/>
                    <a:gd name="connsiteX2" fmla="*/ 0 w 1552754"/>
                    <a:gd name="connsiteY2" fmla="*/ 759124 h 2458529"/>
                    <a:gd name="connsiteX3" fmla="*/ 112143 w 1552754"/>
                    <a:gd name="connsiteY3" fmla="*/ 845388 h 2458529"/>
                    <a:gd name="connsiteX4" fmla="*/ 681486 w 1552754"/>
                    <a:gd name="connsiteY4" fmla="*/ 707365 h 2458529"/>
                    <a:gd name="connsiteX5" fmla="*/ 888520 w 1552754"/>
                    <a:gd name="connsiteY5" fmla="*/ 595222 h 2458529"/>
                    <a:gd name="connsiteX6" fmla="*/ 923025 w 1552754"/>
                    <a:gd name="connsiteY6" fmla="*/ 1190446 h 2458529"/>
                    <a:gd name="connsiteX7" fmla="*/ 690113 w 1552754"/>
                    <a:gd name="connsiteY7" fmla="*/ 2458527 h 2458529"/>
                    <a:gd name="connsiteX8" fmla="*/ 854015 w 1552754"/>
                    <a:gd name="connsiteY8" fmla="*/ 2458529 h 2458529"/>
                    <a:gd name="connsiteX9" fmla="*/ 1130061 w 1552754"/>
                    <a:gd name="connsiteY9" fmla="*/ 1466491 h 2458529"/>
                    <a:gd name="connsiteX10" fmla="*/ 1362973 w 1552754"/>
                    <a:gd name="connsiteY10" fmla="*/ 2424022 h 2458529"/>
                    <a:gd name="connsiteX11" fmla="*/ 1552754 w 1552754"/>
                    <a:gd name="connsiteY11" fmla="*/ 2432648 h 2458529"/>
                    <a:gd name="connsiteX12" fmla="*/ 1052422 w 1552754"/>
                    <a:gd name="connsiteY12" fmla="*/ 0 h 2458529"/>
                    <a:gd name="connsiteX13" fmla="*/ 974784 w 1552754"/>
                    <a:gd name="connsiteY13" fmla="*/ 51759 h 2458529"/>
                    <a:gd name="connsiteX0" fmla="*/ 974784 w 1552754"/>
                    <a:gd name="connsiteY0" fmla="*/ 8627 h 2415397"/>
                    <a:gd name="connsiteX1" fmla="*/ 543463 w 1552754"/>
                    <a:gd name="connsiteY1" fmla="*/ 552090 h 2415397"/>
                    <a:gd name="connsiteX2" fmla="*/ 0 w 1552754"/>
                    <a:gd name="connsiteY2" fmla="*/ 715992 h 2415397"/>
                    <a:gd name="connsiteX3" fmla="*/ 112143 w 1552754"/>
                    <a:gd name="connsiteY3" fmla="*/ 802256 h 2415397"/>
                    <a:gd name="connsiteX4" fmla="*/ 681486 w 1552754"/>
                    <a:gd name="connsiteY4" fmla="*/ 664233 h 2415397"/>
                    <a:gd name="connsiteX5" fmla="*/ 888520 w 1552754"/>
                    <a:gd name="connsiteY5" fmla="*/ 552090 h 2415397"/>
                    <a:gd name="connsiteX6" fmla="*/ 923025 w 1552754"/>
                    <a:gd name="connsiteY6" fmla="*/ 1147314 h 2415397"/>
                    <a:gd name="connsiteX7" fmla="*/ 690113 w 1552754"/>
                    <a:gd name="connsiteY7" fmla="*/ 2415395 h 2415397"/>
                    <a:gd name="connsiteX8" fmla="*/ 854015 w 1552754"/>
                    <a:gd name="connsiteY8" fmla="*/ 2415397 h 2415397"/>
                    <a:gd name="connsiteX9" fmla="*/ 1130061 w 1552754"/>
                    <a:gd name="connsiteY9" fmla="*/ 1423359 h 2415397"/>
                    <a:gd name="connsiteX10" fmla="*/ 1362973 w 1552754"/>
                    <a:gd name="connsiteY10" fmla="*/ 2380890 h 2415397"/>
                    <a:gd name="connsiteX11" fmla="*/ 1552754 w 1552754"/>
                    <a:gd name="connsiteY11" fmla="*/ 2389516 h 2415397"/>
                    <a:gd name="connsiteX12" fmla="*/ 1130060 w 1552754"/>
                    <a:gd name="connsiteY12" fmla="*/ 0 h 2415397"/>
                    <a:gd name="connsiteX13" fmla="*/ 974784 w 1552754"/>
                    <a:gd name="connsiteY13" fmla="*/ 8627 h 2415397"/>
                    <a:gd name="connsiteX0" fmla="*/ 974784 w 1552754"/>
                    <a:gd name="connsiteY0" fmla="*/ 8627 h 2415397"/>
                    <a:gd name="connsiteX1" fmla="*/ 543463 w 1552754"/>
                    <a:gd name="connsiteY1" fmla="*/ 552090 h 2415397"/>
                    <a:gd name="connsiteX2" fmla="*/ 0 w 1552754"/>
                    <a:gd name="connsiteY2" fmla="*/ 715992 h 2415397"/>
                    <a:gd name="connsiteX3" fmla="*/ 112143 w 1552754"/>
                    <a:gd name="connsiteY3" fmla="*/ 802256 h 2415397"/>
                    <a:gd name="connsiteX4" fmla="*/ 681486 w 1552754"/>
                    <a:gd name="connsiteY4" fmla="*/ 664233 h 2415397"/>
                    <a:gd name="connsiteX5" fmla="*/ 888520 w 1552754"/>
                    <a:gd name="connsiteY5" fmla="*/ 552090 h 2415397"/>
                    <a:gd name="connsiteX6" fmla="*/ 923025 w 1552754"/>
                    <a:gd name="connsiteY6" fmla="*/ 1147314 h 2415397"/>
                    <a:gd name="connsiteX7" fmla="*/ 690113 w 1552754"/>
                    <a:gd name="connsiteY7" fmla="*/ 2415395 h 2415397"/>
                    <a:gd name="connsiteX8" fmla="*/ 854015 w 1552754"/>
                    <a:gd name="connsiteY8" fmla="*/ 2415397 h 2415397"/>
                    <a:gd name="connsiteX9" fmla="*/ 1130061 w 1552754"/>
                    <a:gd name="connsiteY9" fmla="*/ 1423359 h 2415397"/>
                    <a:gd name="connsiteX10" fmla="*/ 1362973 w 1552754"/>
                    <a:gd name="connsiteY10" fmla="*/ 2380890 h 2415397"/>
                    <a:gd name="connsiteX11" fmla="*/ 1552754 w 1552754"/>
                    <a:gd name="connsiteY11" fmla="*/ 2389516 h 2415397"/>
                    <a:gd name="connsiteX12" fmla="*/ 1112807 w 1552754"/>
                    <a:gd name="connsiteY12" fmla="*/ 0 h 2415397"/>
                    <a:gd name="connsiteX13" fmla="*/ 974784 w 1552754"/>
                    <a:gd name="connsiteY13" fmla="*/ 8627 h 2415397"/>
                    <a:gd name="connsiteX0" fmla="*/ 974784 w 1552754"/>
                    <a:gd name="connsiteY0" fmla="*/ 8627 h 2432648"/>
                    <a:gd name="connsiteX1" fmla="*/ 543463 w 1552754"/>
                    <a:gd name="connsiteY1" fmla="*/ 552090 h 2432648"/>
                    <a:gd name="connsiteX2" fmla="*/ 0 w 1552754"/>
                    <a:gd name="connsiteY2" fmla="*/ 715992 h 2432648"/>
                    <a:gd name="connsiteX3" fmla="*/ 112143 w 1552754"/>
                    <a:gd name="connsiteY3" fmla="*/ 802256 h 2432648"/>
                    <a:gd name="connsiteX4" fmla="*/ 681486 w 1552754"/>
                    <a:gd name="connsiteY4" fmla="*/ 664233 h 2432648"/>
                    <a:gd name="connsiteX5" fmla="*/ 888520 w 1552754"/>
                    <a:gd name="connsiteY5" fmla="*/ 552090 h 2432648"/>
                    <a:gd name="connsiteX6" fmla="*/ 923025 w 1552754"/>
                    <a:gd name="connsiteY6" fmla="*/ 1147314 h 2432648"/>
                    <a:gd name="connsiteX7" fmla="*/ 690113 w 1552754"/>
                    <a:gd name="connsiteY7" fmla="*/ 2415395 h 2432648"/>
                    <a:gd name="connsiteX8" fmla="*/ 854015 w 1552754"/>
                    <a:gd name="connsiteY8" fmla="*/ 2415397 h 2432648"/>
                    <a:gd name="connsiteX9" fmla="*/ 1130061 w 1552754"/>
                    <a:gd name="connsiteY9" fmla="*/ 1423359 h 2432648"/>
                    <a:gd name="connsiteX10" fmla="*/ 1345720 w 1552754"/>
                    <a:gd name="connsiteY10" fmla="*/ 2432648 h 2432648"/>
                    <a:gd name="connsiteX11" fmla="*/ 1552754 w 1552754"/>
                    <a:gd name="connsiteY11" fmla="*/ 2389516 h 2432648"/>
                    <a:gd name="connsiteX12" fmla="*/ 1112807 w 1552754"/>
                    <a:gd name="connsiteY12" fmla="*/ 0 h 2432648"/>
                    <a:gd name="connsiteX13" fmla="*/ 974784 w 1552754"/>
                    <a:gd name="connsiteY13" fmla="*/ 8627 h 2432648"/>
                    <a:gd name="connsiteX0" fmla="*/ 974784 w 1483743"/>
                    <a:gd name="connsiteY0" fmla="*/ 8627 h 2432648"/>
                    <a:gd name="connsiteX1" fmla="*/ 543463 w 1483743"/>
                    <a:gd name="connsiteY1" fmla="*/ 552090 h 2432648"/>
                    <a:gd name="connsiteX2" fmla="*/ 0 w 1483743"/>
                    <a:gd name="connsiteY2" fmla="*/ 715992 h 2432648"/>
                    <a:gd name="connsiteX3" fmla="*/ 112143 w 1483743"/>
                    <a:gd name="connsiteY3" fmla="*/ 802256 h 2432648"/>
                    <a:gd name="connsiteX4" fmla="*/ 681486 w 1483743"/>
                    <a:gd name="connsiteY4" fmla="*/ 664233 h 2432648"/>
                    <a:gd name="connsiteX5" fmla="*/ 888520 w 1483743"/>
                    <a:gd name="connsiteY5" fmla="*/ 552090 h 2432648"/>
                    <a:gd name="connsiteX6" fmla="*/ 923025 w 1483743"/>
                    <a:gd name="connsiteY6" fmla="*/ 1147314 h 2432648"/>
                    <a:gd name="connsiteX7" fmla="*/ 690113 w 1483743"/>
                    <a:gd name="connsiteY7" fmla="*/ 2415395 h 2432648"/>
                    <a:gd name="connsiteX8" fmla="*/ 854015 w 1483743"/>
                    <a:gd name="connsiteY8" fmla="*/ 2415397 h 2432648"/>
                    <a:gd name="connsiteX9" fmla="*/ 1130061 w 1483743"/>
                    <a:gd name="connsiteY9" fmla="*/ 1423359 h 2432648"/>
                    <a:gd name="connsiteX10" fmla="*/ 1345720 w 1483743"/>
                    <a:gd name="connsiteY10" fmla="*/ 2432648 h 2432648"/>
                    <a:gd name="connsiteX11" fmla="*/ 1483743 w 1483743"/>
                    <a:gd name="connsiteY11" fmla="*/ 2424022 h 2432648"/>
                    <a:gd name="connsiteX12" fmla="*/ 1112807 w 1483743"/>
                    <a:gd name="connsiteY12" fmla="*/ 0 h 2432648"/>
                    <a:gd name="connsiteX13" fmla="*/ 974784 w 1483743"/>
                    <a:gd name="connsiteY13" fmla="*/ 8627 h 2432648"/>
                    <a:gd name="connsiteX0" fmla="*/ 974784 w 1483743"/>
                    <a:gd name="connsiteY0" fmla="*/ 0 h 2424021"/>
                    <a:gd name="connsiteX1" fmla="*/ 543463 w 1483743"/>
                    <a:gd name="connsiteY1" fmla="*/ 543463 h 2424021"/>
                    <a:gd name="connsiteX2" fmla="*/ 0 w 1483743"/>
                    <a:gd name="connsiteY2" fmla="*/ 707365 h 2424021"/>
                    <a:gd name="connsiteX3" fmla="*/ 112143 w 1483743"/>
                    <a:gd name="connsiteY3" fmla="*/ 793629 h 2424021"/>
                    <a:gd name="connsiteX4" fmla="*/ 681486 w 1483743"/>
                    <a:gd name="connsiteY4" fmla="*/ 655606 h 2424021"/>
                    <a:gd name="connsiteX5" fmla="*/ 888520 w 1483743"/>
                    <a:gd name="connsiteY5" fmla="*/ 543463 h 2424021"/>
                    <a:gd name="connsiteX6" fmla="*/ 923025 w 1483743"/>
                    <a:gd name="connsiteY6" fmla="*/ 1138687 h 2424021"/>
                    <a:gd name="connsiteX7" fmla="*/ 690113 w 1483743"/>
                    <a:gd name="connsiteY7" fmla="*/ 2406768 h 2424021"/>
                    <a:gd name="connsiteX8" fmla="*/ 854015 w 1483743"/>
                    <a:gd name="connsiteY8" fmla="*/ 2406770 h 2424021"/>
                    <a:gd name="connsiteX9" fmla="*/ 1130061 w 1483743"/>
                    <a:gd name="connsiteY9" fmla="*/ 1414732 h 2424021"/>
                    <a:gd name="connsiteX10" fmla="*/ 1345720 w 1483743"/>
                    <a:gd name="connsiteY10" fmla="*/ 2424021 h 2424021"/>
                    <a:gd name="connsiteX11" fmla="*/ 1483743 w 1483743"/>
                    <a:gd name="connsiteY11" fmla="*/ 2415395 h 2424021"/>
                    <a:gd name="connsiteX12" fmla="*/ 1086928 w 1483743"/>
                    <a:gd name="connsiteY12" fmla="*/ 51758 h 2424021"/>
                    <a:gd name="connsiteX13" fmla="*/ 974784 w 1483743"/>
                    <a:gd name="connsiteY13" fmla="*/ 0 h 2424021"/>
                    <a:gd name="connsiteX0" fmla="*/ 974784 w 1483743"/>
                    <a:gd name="connsiteY0" fmla="*/ 0 h 2380889"/>
                    <a:gd name="connsiteX1" fmla="*/ 543463 w 1483743"/>
                    <a:gd name="connsiteY1" fmla="*/ 500331 h 2380889"/>
                    <a:gd name="connsiteX2" fmla="*/ 0 w 1483743"/>
                    <a:gd name="connsiteY2" fmla="*/ 664233 h 2380889"/>
                    <a:gd name="connsiteX3" fmla="*/ 112143 w 1483743"/>
                    <a:gd name="connsiteY3" fmla="*/ 750497 h 2380889"/>
                    <a:gd name="connsiteX4" fmla="*/ 681486 w 1483743"/>
                    <a:gd name="connsiteY4" fmla="*/ 612474 h 2380889"/>
                    <a:gd name="connsiteX5" fmla="*/ 888520 w 1483743"/>
                    <a:gd name="connsiteY5" fmla="*/ 500331 h 2380889"/>
                    <a:gd name="connsiteX6" fmla="*/ 923025 w 1483743"/>
                    <a:gd name="connsiteY6" fmla="*/ 1095555 h 2380889"/>
                    <a:gd name="connsiteX7" fmla="*/ 690113 w 1483743"/>
                    <a:gd name="connsiteY7" fmla="*/ 2363636 h 2380889"/>
                    <a:gd name="connsiteX8" fmla="*/ 854015 w 1483743"/>
                    <a:gd name="connsiteY8" fmla="*/ 2363638 h 2380889"/>
                    <a:gd name="connsiteX9" fmla="*/ 1130061 w 1483743"/>
                    <a:gd name="connsiteY9" fmla="*/ 1371600 h 2380889"/>
                    <a:gd name="connsiteX10" fmla="*/ 1345720 w 1483743"/>
                    <a:gd name="connsiteY10" fmla="*/ 2380889 h 2380889"/>
                    <a:gd name="connsiteX11" fmla="*/ 1483743 w 1483743"/>
                    <a:gd name="connsiteY11" fmla="*/ 2372263 h 2380889"/>
                    <a:gd name="connsiteX12" fmla="*/ 1086928 w 1483743"/>
                    <a:gd name="connsiteY12" fmla="*/ 8626 h 2380889"/>
                    <a:gd name="connsiteX13" fmla="*/ 974784 w 1483743"/>
                    <a:gd name="connsiteY13" fmla="*/ 0 h 2380889"/>
                    <a:gd name="connsiteX0" fmla="*/ 974784 w 1483743"/>
                    <a:gd name="connsiteY0" fmla="*/ 0 h 2380889"/>
                    <a:gd name="connsiteX1" fmla="*/ 655606 w 1483743"/>
                    <a:gd name="connsiteY1" fmla="*/ 474452 h 2380889"/>
                    <a:gd name="connsiteX2" fmla="*/ 0 w 1483743"/>
                    <a:gd name="connsiteY2" fmla="*/ 664233 h 2380889"/>
                    <a:gd name="connsiteX3" fmla="*/ 112143 w 1483743"/>
                    <a:gd name="connsiteY3" fmla="*/ 750497 h 2380889"/>
                    <a:gd name="connsiteX4" fmla="*/ 681486 w 1483743"/>
                    <a:gd name="connsiteY4" fmla="*/ 612474 h 2380889"/>
                    <a:gd name="connsiteX5" fmla="*/ 888520 w 1483743"/>
                    <a:gd name="connsiteY5" fmla="*/ 500331 h 2380889"/>
                    <a:gd name="connsiteX6" fmla="*/ 923025 w 1483743"/>
                    <a:gd name="connsiteY6" fmla="*/ 1095555 h 2380889"/>
                    <a:gd name="connsiteX7" fmla="*/ 690113 w 1483743"/>
                    <a:gd name="connsiteY7" fmla="*/ 2363636 h 2380889"/>
                    <a:gd name="connsiteX8" fmla="*/ 854015 w 1483743"/>
                    <a:gd name="connsiteY8" fmla="*/ 2363638 h 2380889"/>
                    <a:gd name="connsiteX9" fmla="*/ 1130061 w 1483743"/>
                    <a:gd name="connsiteY9" fmla="*/ 1371600 h 2380889"/>
                    <a:gd name="connsiteX10" fmla="*/ 1345720 w 1483743"/>
                    <a:gd name="connsiteY10" fmla="*/ 2380889 h 2380889"/>
                    <a:gd name="connsiteX11" fmla="*/ 1483743 w 1483743"/>
                    <a:gd name="connsiteY11" fmla="*/ 2372263 h 2380889"/>
                    <a:gd name="connsiteX12" fmla="*/ 1086928 w 1483743"/>
                    <a:gd name="connsiteY12" fmla="*/ 8626 h 2380889"/>
                    <a:gd name="connsiteX13" fmla="*/ 974784 w 1483743"/>
                    <a:gd name="connsiteY13" fmla="*/ 0 h 2380889"/>
                    <a:gd name="connsiteX0" fmla="*/ 974784 w 1483743"/>
                    <a:gd name="connsiteY0" fmla="*/ 0 h 2380889"/>
                    <a:gd name="connsiteX1" fmla="*/ 655606 w 1483743"/>
                    <a:gd name="connsiteY1" fmla="*/ 474452 h 2380889"/>
                    <a:gd name="connsiteX2" fmla="*/ 77638 w 1483743"/>
                    <a:gd name="connsiteY2" fmla="*/ 638354 h 2380889"/>
                    <a:gd name="connsiteX3" fmla="*/ 0 w 1483743"/>
                    <a:gd name="connsiteY3" fmla="*/ 664233 h 2380889"/>
                    <a:gd name="connsiteX4" fmla="*/ 112143 w 1483743"/>
                    <a:gd name="connsiteY4" fmla="*/ 750497 h 2380889"/>
                    <a:gd name="connsiteX5" fmla="*/ 681486 w 1483743"/>
                    <a:gd name="connsiteY5" fmla="*/ 612474 h 2380889"/>
                    <a:gd name="connsiteX6" fmla="*/ 888520 w 1483743"/>
                    <a:gd name="connsiteY6" fmla="*/ 500331 h 2380889"/>
                    <a:gd name="connsiteX7" fmla="*/ 923025 w 1483743"/>
                    <a:gd name="connsiteY7" fmla="*/ 1095555 h 2380889"/>
                    <a:gd name="connsiteX8" fmla="*/ 690113 w 1483743"/>
                    <a:gd name="connsiteY8" fmla="*/ 2363636 h 2380889"/>
                    <a:gd name="connsiteX9" fmla="*/ 854015 w 1483743"/>
                    <a:gd name="connsiteY9" fmla="*/ 2363638 h 2380889"/>
                    <a:gd name="connsiteX10" fmla="*/ 1130061 w 1483743"/>
                    <a:gd name="connsiteY10" fmla="*/ 1371600 h 2380889"/>
                    <a:gd name="connsiteX11" fmla="*/ 1345720 w 1483743"/>
                    <a:gd name="connsiteY11" fmla="*/ 2380889 h 2380889"/>
                    <a:gd name="connsiteX12" fmla="*/ 1483743 w 1483743"/>
                    <a:gd name="connsiteY12" fmla="*/ 2372263 h 2380889"/>
                    <a:gd name="connsiteX13" fmla="*/ 1086928 w 1483743"/>
                    <a:gd name="connsiteY13" fmla="*/ 8626 h 2380889"/>
                    <a:gd name="connsiteX14" fmla="*/ 974784 w 1483743"/>
                    <a:gd name="connsiteY14" fmla="*/ 0 h 2380889"/>
                    <a:gd name="connsiteX0" fmla="*/ 974784 w 1483743"/>
                    <a:gd name="connsiteY0" fmla="*/ 0 h 2380889"/>
                    <a:gd name="connsiteX1" fmla="*/ 655606 w 1483743"/>
                    <a:gd name="connsiteY1" fmla="*/ 474452 h 2380889"/>
                    <a:gd name="connsiteX2" fmla="*/ 77638 w 1483743"/>
                    <a:gd name="connsiteY2" fmla="*/ 638354 h 2380889"/>
                    <a:gd name="connsiteX3" fmla="*/ 0 w 1483743"/>
                    <a:gd name="connsiteY3" fmla="*/ 664233 h 2380889"/>
                    <a:gd name="connsiteX4" fmla="*/ 112143 w 1483743"/>
                    <a:gd name="connsiteY4" fmla="*/ 750497 h 2380889"/>
                    <a:gd name="connsiteX5" fmla="*/ 681486 w 1483743"/>
                    <a:gd name="connsiteY5" fmla="*/ 612474 h 2380889"/>
                    <a:gd name="connsiteX6" fmla="*/ 888520 w 1483743"/>
                    <a:gd name="connsiteY6" fmla="*/ 500331 h 2380889"/>
                    <a:gd name="connsiteX7" fmla="*/ 923025 w 1483743"/>
                    <a:gd name="connsiteY7" fmla="*/ 1095555 h 2380889"/>
                    <a:gd name="connsiteX8" fmla="*/ 690113 w 1483743"/>
                    <a:gd name="connsiteY8" fmla="*/ 2363636 h 2380889"/>
                    <a:gd name="connsiteX9" fmla="*/ 854015 w 1483743"/>
                    <a:gd name="connsiteY9" fmla="*/ 2363638 h 2380889"/>
                    <a:gd name="connsiteX10" fmla="*/ 1130061 w 1483743"/>
                    <a:gd name="connsiteY10" fmla="*/ 1371600 h 2380889"/>
                    <a:gd name="connsiteX11" fmla="*/ 1345720 w 1483743"/>
                    <a:gd name="connsiteY11" fmla="*/ 2380889 h 2380889"/>
                    <a:gd name="connsiteX12" fmla="*/ 1483743 w 1483743"/>
                    <a:gd name="connsiteY12" fmla="*/ 2372263 h 2380889"/>
                    <a:gd name="connsiteX13" fmla="*/ 1086928 w 1483743"/>
                    <a:gd name="connsiteY13" fmla="*/ 8626 h 2380889"/>
                    <a:gd name="connsiteX14" fmla="*/ 974784 w 1483743"/>
                    <a:gd name="connsiteY14" fmla="*/ 0 h 2380889"/>
                    <a:gd name="connsiteX0" fmla="*/ 974784 w 1483743"/>
                    <a:gd name="connsiteY0" fmla="*/ 0 h 2380889"/>
                    <a:gd name="connsiteX1" fmla="*/ 577968 w 1483743"/>
                    <a:gd name="connsiteY1" fmla="*/ 431320 h 2380889"/>
                    <a:gd name="connsiteX2" fmla="*/ 77638 w 1483743"/>
                    <a:gd name="connsiteY2" fmla="*/ 638354 h 2380889"/>
                    <a:gd name="connsiteX3" fmla="*/ 0 w 1483743"/>
                    <a:gd name="connsiteY3" fmla="*/ 664233 h 2380889"/>
                    <a:gd name="connsiteX4" fmla="*/ 112143 w 1483743"/>
                    <a:gd name="connsiteY4" fmla="*/ 750497 h 2380889"/>
                    <a:gd name="connsiteX5" fmla="*/ 681486 w 1483743"/>
                    <a:gd name="connsiteY5" fmla="*/ 612474 h 2380889"/>
                    <a:gd name="connsiteX6" fmla="*/ 888520 w 1483743"/>
                    <a:gd name="connsiteY6" fmla="*/ 500331 h 2380889"/>
                    <a:gd name="connsiteX7" fmla="*/ 923025 w 1483743"/>
                    <a:gd name="connsiteY7" fmla="*/ 1095555 h 2380889"/>
                    <a:gd name="connsiteX8" fmla="*/ 690113 w 1483743"/>
                    <a:gd name="connsiteY8" fmla="*/ 2363636 h 2380889"/>
                    <a:gd name="connsiteX9" fmla="*/ 854015 w 1483743"/>
                    <a:gd name="connsiteY9" fmla="*/ 2363638 h 2380889"/>
                    <a:gd name="connsiteX10" fmla="*/ 1130061 w 1483743"/>
                    <a:gd name="connsiteY10" fmla="*/ 1371600 h 2380889"/>
                    <a:gd name="connsiteX11" fmla="*/ 1345720 w 1483743"/>
                    <a:gd name="connsiteY11" fmla="*/ 2380889 h 2380889"/>
                    <a:gd name="connsiteX12" fmla="*/ 1483743 w 1483743"/>
                    <a:gd name="connsiteY12" fmla="*/ 2372263 h 2380889"/>
                    <a:gd name="connsiteX13" fmla="*/ 1086928 w 1483743"/>
                    <a:gd name="connsiteY13" fmla="*/ 8626 h 2380889"/>
                    <a:gd name="connsiteX14" fmla="*/ 974784 w 1483743"/>
                    <a:gd name="connsiteY14" fmla="*/ 0 h 2380889"/>
                    <a:gd name="connsiteX0" fmla="*/ 974784 w 1483743"/>
                    <a:gd name="connsiteY0" fmla="*/ 0 h 2380889"/>
                    <a:gd name="connsiteX1" fmla="*/ 577968 w 1483743"/>
                    <a:gd name="connsiteY1" fmla="*/ 431320 h 2380889"/>
                    <a:gd name="connsiteX2" fmla="*/ 0 w 1483743"/>
                    <a:gd name="connsiteY2" fmla="*/ 664233 h 2380889"/>
                    <a:gd name="connsiteX3" fmla="*/ 112143 w 1483743"/>
                    <a:gd name="connsiteY3" fmla="*/ 750497 h 2380889"/>
                    <a:gd name="connsiteX4" fmla="*/ 681486 w 1483743"/>
                    <a:gd name="connsiteY4" fmla="*/ 612474 h 2380889"/>
                    <a:gd name="connsiteX5" fmla="*/ 888520 w 1483743"/>
                    <a:gd name="connsiteY5" fmla="*/ 500331 h 2380889"/>
                    <a:gd name="connsiteX6" fmla="*/ 923025 w 1483743"/>
                    <a:gd name="connsiteY6" fmla="*/ 1095555 h 2380889"/>
                    <a:gd name="connsiteX7" fmla="*/ 690113 w 1483743"/>
                    <a:gd name="connsiteY7" fmla="*/ 2363636 h 2380889"/>
                    <a:gd name="connsiteX8" fmla="*/ 854015 w 1483743"/>
                    <a:gd name="connsiteY8" fmla="*/ 2363638 h 2380889"/>
                    <a:gd name="connsiteX9" fmla="*/ 1130061 w 1483743"/>
                    <a:gd name="connsiteY9" fmla="*/ 1371600 h 2380889"/>
                    <a:gd name="connsiteX10" fmla="*/ 1345720 w 1483743"/>
                    <a:gd name="connsiteY10" fmla="*/ 2380889 h 2380889"/>
                    <a:gd name="connsiteX11" fmla="*/ 1483743 w 1483743"/>
                    <a:gd name="connsiteY11" fmla="*/ 2372263 h 2380889"/>
                    <a:gd name="connsiteX12" fmla="*/ 1086928 w 1483743"/>
                    <a:gd name="connsiteY12" fmla="*/ 8626 h 2380889"/>
                    <a:gd name="connsiteX13" fmla="*/ 974784 w 1483743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52423 w 1406105"/>
                    <a:gd name="connsiteY9" fmla="*/ 1371600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52423 w 1406105"/>
                    <a:gd name="connsiteY9" fmla="*/ 1371600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52423 w 1406105"/>
                    <a:gd name="connsiteY9" fmla="*/ 1371600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52423 w 1406105"/>
                    <a:gd name="connsiteY9" fmla="*/ 1371600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17917 w 1406105"/>
                    <a:gd name="connsiteY9" fmla="*/ 1328468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17917 w 1406105"/>
                    <a:gd name="connsiteY9" fmla="*/ 1328468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17917 w 1406105"/>
                    <a:gd name="connsiteY9" fmla="*/ 1328468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17917 w 1406105"/>
                    <a:gd name="connsiteY9" fmla="*/ 1328468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17917 w 1406105"/>
                    <a:gd name="connsiteY9" fmla="*/ 1328468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17917 w 1406105"/>
                    <a:gd name="connsiteY9" fmla="*/ 1328468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62641 w 1371600"/>
                    <a:gd name="connsiteY0" fmla="*/ 0 h 2380889"/>
                    <a:gd name="connsiteX1" fmla="*/ 465825 w 1371600"/>
                    <a:gd name="connsiteY1" fmla="*/ 431320 h 2380889"/>
                    <a:gd name="connsiteX2" fmla="*/ 319178 w 1371600"/>
                    <a:gd name="connsiteY2" fmla="*/ 560717 h 2380889"/>
                    <a:gd name="connsiteX3" fmla="*/ 0 w 1371600"/>
                    <a:gd name="connsiteY3" fmla="*/ 750497 h 2380889"/>
                    <a:gd name="connsiteX4" fmla="*/ 569343 w 1371600"/>
                    <a:gd name="connsiteY4" fmla="*/ 612474 h 2380889"/>
                    <a:gd name="connsiteX5" fmla="*/ 776377 w 1371600"/>
                    <a:gd name="connsiteY5" fmla="*/ 500331 h 2380889"/>
                    <a:gd name="connsiteX6" fmla="*/ 810882 w 1371600"/>
                    <a:gd name="connsiteY6" fmla="*/ 1095555 h 2380889"/>
                    <a:gd name="connsiteX7" fmla="*/ 577970 w 1371600"/>
                    <a:gd name="connsiteY7" fmla="*/ 2363636 h 2380889"/>
                    <a:gd name="connsiteX8" fmla="*/ 741872 w 1371600"/>
                    <a:gd name="connsiteY8" fmla="*/ 2363638 h 2380889"/>
                    <a:gd name="connsiteX9" fmla="*/ 983412 w 1371600"/>
                    <a:gd name="connsiteY9" fmla="*/ 1328468 h 2380889"/>
                    <a:gd name="connsiteX10" fmla="*/ 1233577 w 1371600"/>
                    <a:gd name="connsiteY10" fmla="*/ 2380889 h 2380889"/>
                    <a:gd name="connsiteX11" fmla="*/ 1371600 w 1371600"/>
                    <a:gd name="connsiteY11" fmla="*/ 2372263 h 2380889"/>
                    <a:gd name="connsiteX12" fmla="*/ 974785 w 1371600"/>
                    <a:gd name="connsiteY12" fmla="*/ 8626 h 2380889"/>
                    <a:gd name="connsiteX13" fmla="*/ 862641 w 1371600"/>
                    <a:gd name="connsiteY13" fmla="*/ 0 h 2380889"/>
                    <a:gd name="connsiteX0" fmla="*/ 862641 w 1371600"/>
                    <a:gd name="connsiteY0" fmla="*/ 0 h 2380889"/>
                    <a:gd name="connsiteX1" fmla="*/ 465825 w 1371600"/>
                    <a:gd name="connsiteY1" fmla="*/ 431320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77969 w 1371600"/>
                    <a:gd name="connsiteY1" fmla="*/ 483078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95223 w 1371600"/>
                    <a:gd name="connsiteY6" fmla="*/ 2346384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95223 w 1371600"/>
                    <a:gd name="connsiteY6" fmla="*/ 2346384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603849 w 1371600"/>
                    <a:gd name="connsiteY6" fmla="*/ 2355010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591783 w 1371600"/>
                    <a:gd name="connsiteY3" fmla="*/ 646133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32475 w 1371600"/>
                    <a:gd name="connsiteY4" fmla="*/ 472282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32475 w 1371600"/>
                    <a:gd name="connsiteY4" fmla="*/ 472282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32475 w 1371600"/>
                    <a:gd name="connsiteY4" fmla="*/ 472282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10035 w 1371600"/>
                    <a:gd name="connsiteY4" fmla="*/ 483502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10035 w 1371600"/>
                    <a:gd name="connsiteY4" fmla="*/ 483502 h 2380889"/>
                    <a:gd name="connsiteX5" fmla="*/ 810882 w 1371600"/>
                    <a:gd name="connsiteY5" fmla="*/ 1095555 h 2380889"/>
                    <a:gd name="connsiteX6" fmla="*/ 606019 w 1371600"/>
                    <a:gd name="connsiteY6" fmla="*/ 2380465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6078"/>
                    <a:gd name="connsiteX1" fmla="*/ 542617 w 1371600"/>
                    <a:gd name="connsiteY1" fmla="*/ 479639 h 2386078"/>
                    <a:gd name="connsiteX2" fmla="*/ 0 w 1371600"/>
                    <a:gd name="connsiteY2" fmla="*/ 750497 h 2386078"/>
                    <a:gd name="connsiteX3" fmla="*/ 619833 w 1371600"/>
                    <a:gd name="connsiteY3" fmla="*/ 612474 h 2386078"/>
                    <a:gd name="connsiteX4" fmla="*/ 810035 w 1371600"/>
                    <a:gd name="connsiteY4" fmla="*/ 483502 h 2386078"/>
                    <a:gd name="connsiteX5" fmla="*/ 810882 w 1371600"/>
                    <a:gd name="connsiteY5" fmla="*/ 1095555 h 2386078"/>
                    <a:gd name="connsiteX6" fmla="*/ 606019 w 1371600"/>
                    <a:gd name="connsiteY6" fmla="*/ 2380465 h 2386078"/>
                    <a:gd name="connsiteX7" fmla="*/ 741872 w 1371600"/>
                    <a:gd name="connsiteY7" fmla="*/ 2386078 h 2386078"/>
                    <a:gd name="connsiteX8" fmla="*/ 1026544 w 1371600"/>
                    <a:gd name="connsiteY8" fmla="*/ 1345720 h 2386078"/>
                    <a:gd name="connsiteX9" fmla="*/ 1233577 w 1371600"/>
                    <a:gd name="connsiteY9" fmla="*/ 2380889 h 2386078"/>
                    <a:gd name="connsiteX10" fmla="*/ 1371600 w 1371600"/>
                    <a:gd name="connsiteY10" fmla="*/ 2372263 h 2386078"/>
                    <a:gd name="connsiteX11" fmla="*/ 974785 w 1371600"/>
                    <a:gd name="connsiteY11" fmla="*/ 8626 h 2386078"/>
                    <a:gd name="connsiteX12" fmla="*/ 862641 w 1371600"/>
                    <a:gd name="connsiteY12" fmla="*/ 0 h 2386078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10035 w 1371600"/>
                    <a:gd name="connsiteY4" fmla="*/ 483502 h 2380889"/>
                    <a:gd name="connsiteX5" fmla="*/ 810882 w 1371600"/>
                    <a:gd name="connsiteY5" fmla="*/ 1095555 h 2380889"/>
                    <a:gd name="connsiteX6" fmla="*/ 606019 w 1371600"/>
                    <a:gd name="connsiteY6" fmla="*/ 2380465 h 2380889"/>
                    <a:gd name="connsiteX7" fmla="*/ 747482 w 1371600"/>
                    <a:gd name="connsiteY7" fmla="*/ 238046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10035 w 1371600"/>
                    <a:gd name="connsiteY4" fmla="*/ 483502 h 2380889"/>
                    <a:gd name="connsiteX5" fmla="*/ 810882 w 1371600"/>
                    <a:gd name="connsiteY5" fmla="*/ 1095555 h 2380889"/>
                    <a:gd name="connsiteX6" fmla="*/ 606019 w 1371600"/>
                    <a:gd name="connsiteY6" fmla="*/ 2380465 h 2380889"/>
                    <a:gd name="connsiteX7" fmla="*/ 747482 w 1371600"/>
                    <a:gd name="connsiteY7" fmla="*/ 238046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10035 w 1371600"/>
                    <a:gd name="connsiteY4" fmla="*/ 483502 h 2380889"/>
                    <a:gd name="connsiteX5" fmla="*/ 810882 w 1371600"/>
                    <a:gd name="connsiteY5" fmla="*/ 1095555 h 2380889"/>
                    <a:gd name="connsiteX6" fmla="*/ 606019 w 1371600"/>
                    <a:gd name="connsiteY6" fmla="*/ 2380465 h 2380889"/>
                    <a:gd name="connsiteX7" fmla="*/ 747482 w 1371600"/>
                    <a:gd name="connsiteY7" fmla="*/ 238046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7210"/>
                    <a:gd name="connsiteY0" fmla="*/ 0 h 2380889"/>
                    <a:gd name="connsiteX1" fmla="*/ 542617 w 1377210"/>
                    <a:gd name="connsiteY1" fmla="*/ 479639 h 2380889"/>
                    <a:gd name="connsiteX2" fmla="*/ 0 w 1377210"/>
                    <a:gd name="connsiteY2" fmla="*/ 750497 h 2380889"/>
                    <a:gd name="connsiteX3" fmla="*/ 619833 w 1377210"/>
                    <a:gd name="connsiteY3" fmla="*/ 612474 h 2380889"/>
                    <a:gd name="connsiteX4" fmla="*/ 810035 w 1377210"/>
                    <a:gd name="connsiteY4" fmla="*/ 483502 h 2380889"/>
                    <a:gd name="connsiteX5" fmla="*/ 810882 w 1377210"/>
                    <a:gd name="connsiteY5" fmla="*/ 1095555 h 2380889"/>
                    <a:gd name="connsiteX6" fmla="*/ 606019 w 1377210"/>
                    <a:gd name="connsiteY6" fmla="*/ 2380465 h 2380889"/>
                    <a:gd name="connsiteX7" fmla="*/ 747482 w 1377210"/>
                    <a:gd name="connsiteY7" fmla="*/ 2380468 h 2380889"/>
                    <a:gd name="connsiteX8" fmla="*/ 1026544 w 1377210"/>
                    <a:gd name="connsiteY8" fmla="*/ 1345720 h 2380889"/>
                    <a:gd name="connsiteX9" fmla="*/ 1233577 w 1377210"/>
                    <a:gd name="connsiteY9" fmla="*/ 2380889 h 2380889"/>
                    <a:gd name="connsiteX10" fmla="*/ 1377210 w 1377210"/>
                    <a:gd name="connsiteY10" fmla="*/ 2377873 h 2380889"/>
                    <a:gd name="connsiteX11" fmla="*/ 974785 w 1377210"/>
                    <a:gd name="connsiteY11" fmla="*/ 8626 h 2380889"/>
                    <a:gd name="connsiteX12" fmla="*/ 862641 w 1377210"/>
                    <a:gd name="connsiteY12" fmla="*/ 0 h 2380889"/>
                    <a:gd name="connsiteX0" fmla="*/ 862641 w 1377210"/>
                    <a:gd name="connsiteY0" fmla="*/ 0 h 2380889"/>
                    <a:gd name="connsiteX1" fmla="*/ 542617 w 1377210"/>
                    <a:gd name="connsiteY1" fmla="*/ 479639 h 2380889"/>
                    <a:gd name="connsiteX2" fmla="*/ 165490 w 1377210"/>
                    <a:gd name="connsiteY2" fmla="*/ 658782 h 2380889"/>
                    <a:gd name="connsiteX3" fmla="*/ 0 w 1377210"/>
                    <a:gd name="connsiteY3" fmla="*/ 750497 h 2380889"/>
                    <a:gd name="connsiteX4" fmla="*/ 619833 w 1377210"/>
                    <a:gd name="connsiteY4" fmla="*/ 612474 h 2380889"/>
                    <a:gd name="connsiteX5" fmla="*/ 810035 w 1377210"/>
                    <a:gd name="connsiteY5" fmla="*/ 483502 h 2380889"/>
                    <a:gd name="connsiteX6" fmla="*/ 810882 w 1377210"/>
                    <a:gd name="connsiteY6" fmla="*/ 1095555 h 2380889"/>
                    <a:gd name="connsiteX7" fmla="*/ 606019 w 1377210"/>
                    <a:gd name="connsiteY7" fmla="*/ 2380465 h 2380889"/>
                    <a:gd name="connsiteX8" fmla="*/ 747482 w 1377210"/>
                    <a:gd name="connsiteY8" fmla="*/ 2380468 h 2380889"/>
                    <a:gd name="connsiteX9" fmla="*/ 1026544 w 1377210"/>
                    <a:gd name="connsiteY9" fmla="*/ 1345720 h 2380889"/>
                    <a:gd name="connsiteX10" fmla="*/ 1233577 w 1377210"/>
                    <a:gd name="connsiteY10" fmla="*/ 2380889 h 2380889"/>
                    <a:gd name="connsiteX11" fmla="*/ 1377210 w 1377210"/>
                    <a:gd name="connsiteY11" fmla="*/ 2377873 h 2380889"/>
                    <a:gd name="connsiteX12" fmla="*/ 974785 w 1377210"/>
                    <a:gd name="connsiteY12" fmla="*/ 8626 h 2380889"/>
                    <a:gd name="connsiteX13" fmla="*/ 862641 w 1377210"/>
                    <a:gd name="connsiteY13" fmla="*/ 0 h 2380889"/>
                    <a:gd name="connsiteX0" fmla="*/ 862641 w 1377210"/>
                    <a:gd name="connsiteY0" fmla="*/ 0 h 2380889"/>
                    <a:gd name="connsiteX1" fmla="*/ 542617 w 1377210"/>
                    <a:gd name="connsiteY1" fmla="*/ 479639 h 2380889"/>
                    <a:gd name="connsiteX2" fmla="*/ 47684 w 1377210"/>
                    <a:gd name="connsiteY2" fmla="*/ 670001 h 2380889"/>
                    <a:gd name="connsiteX3" fmla="*/ 0 w 1377210"/>
                    <a:gd name="connsiteY3" fmla="*/ 750497 h 2380889"/>
                    <a:gd name="connsiteX4" fmla="*/ 619833 w 1377210"/>
                    <a:gd name="connsiteY4" fmla="*/ 612474 h 2380889"/>
                    <a:gd name="connsiteX5" fmla="*/ 810035 w 1377210"/>
                    <a:gd name="connsiteY5" fmla="*/ 483502 h 2380889"/>
                    <a:gd name="connsiteX6" fmla="*/ 810882 w 1377210"/>
                    <a:gd name="connsiteY6" fmla="*/ 1095555 h 2380889"/>
                    <a:gd name="connsiteX7" fmla="*/ 606019 w 1377210"/>
                    <a:gd name="connsiteY7" fmla="*/ 2380465 h 2380889"/>
                    <a:gd name="connsiteX8" fmla="*/ 747482 w 1377210"/>
                    <a:gd name="connsiteY8" fmla="*/ 2380468 h 2380889"/>
                    <a:gd name="connsiteX9" fmla="*/ 1026544 w 1377210"/>
                    <a:gd name="connsiteY9" fmla="*/ 1345720 h 2380889"/>
                    <a:gd name="connsiteX10" fmla="*/ 1233577 w 1377210"/>
                    <a:gd name="connsiteY10" fmla="*/ 2380889 h 2380889"/>
                    <a:gd name="connsiteX11" fmla="*/ 1377210 w 1377210"/>
                    <a:gd name="connsiteY11" fmla="*/ 2377873 h 2380889"/>
                    <a:gd name="connsiteX12" fmla="*/ 974785 w 1377210"/>
                    <a:gd name="connsiteY12" fmla="*/ 8626 h 2380889"/>
                    <a:gd name="connsiteX13" fmla="*/ 862641 w 1377210"/>
                    <a:gd name="connsiteY13" fmla="*/ 0 h 2380889"/>
                    <a:gd name="connsiteX0" fmla="*/ 814957 w 1329526"/>
                    <a:gd name="connsiteY0" fmla="*/ 0 h 2380889"/>
                    <a:gd name="connsiteX1" fmla="*/ 494933 w 1329526"/>
                    <a:gd name="connsiteY1" fmla="*/ 479639 h 2380889"/>
                    <a:gd name="connsiteX2" fmla="*/ 0 w 1329526"/>
                    <a:gd name="connsiteY2" fmla="*/ 670001 h 2380889"/>
                    <a:gd name="connsiteX3" fmla="*/ 30854 w 1329526"/>
                    <a:gd name="connsiteY3" fmla="*/ 744887 h 2380889"/>
                    <a:gd name="connsiteX4" fmla="*/ 572149 w 1329526"/>
                    <a:gd name="connsiteY4" fmla="*/ 612474 h 2380889"/>
                    <a:gd name="connsiteX5" fmla="*/ 762351 w 1329526"/>
                    <a:gd name="connsiteY5" fmla="*/ 483502 h 2380889"/>
                    <a:gd name="connsiteX6" fmla="*/ 763198 w 1329526"/>
                    <a:gd name="connsiteY6" fmla="*/ 1095555 h 2380889"/>
                    <a:gd name="connsiteX7" fmla="*/ 558335 w 1329526"/>
                    <a:gd name="connsiteY7" fmla="*/ 2380465 h 2380889"/>
                    <a:gd name="connsiteX8" fmla="*/ 699798 w 1329526"/>
                    <a:gd name="connsiteY8" fmla="*/ 2380468 h 2380889"/>
                    <a:gd name="connsiteX9" fmla="*/ 978860 w 1329526"/>
                    <a:gd name="connsiteY9" fmla="*/ 1345720 h 2380889"/>
                    <a:gd name="connsiteX10" fmla="*/ 1185893 w 1329526"/>
                    <a:gd name="connsiteY10" fmla="*/ 2380889 h 2380889"/>
                    <a:gd name="connsiteX11" fmla="*/ 1329526 w 1329526"/>
                    <a:gd name="connsiteY11" fmla="*/ 2377873 h 2380889"/>
                    <a:gd name="connsiteX12" fmla="*/ 927101 w 1329526"/>
                    <a:gd name="connsiteY12" fmla="*/ 8626 h 2380889"/>
                    <a:gd name="connsiteX13" fmla="*/ 814957 w 1329526"/>
                    <a:gd name="connsiteY13" fmla="*/ 0 h 2380889"/>
                    <a:gd name="connsiteX0" fmla="*/ 814957 w 1329526"/>
                    <a:gd name="connsiteY0" fmla="*/ 0 h 2380889"/>
                    <a:gd name="connsiteX1" fmla="*/ 494933 w 1329526"/>
                    <a:gd name="connsiteY1" fmla="*/ 479639 h 2380889"/>
                    <a:gd name="connsiteX2" fmla="*/ 0 w 1329526"/>
                    <a:gd name="connsiteY2" fmla="*/ 670001 h 2380889"/>
                    <a:gd name="connsiteX3" fmla="*/ 30854 w 1329526"/>
                    <a:gd name="connsiteY3" fmla="*/ 744887 h 2380889"/>
                    <a:gd name="connsiteX4" fmla="*/ 572149 w 1329526"/>
                    <a:gd name="connsiteY4" fmla="*/ 612474 h 2380889"/>
                    <a:gd name="connsiteX5" fmla="*/ 762351 w 1329526"/>
                    <a:gd name="connsiteY5" fmla="*/ 483502 h 2380889"/>
                    <a:gd name="connsiteX6" fmla="*/ 763198 w 1329526"/>
                    <a:gd name="connsiteY6" fmla="*/ 1095555 h 2380889"/>
                    <a:gd name="connsiteX7" fmla="*/ 558335 w 1329526"/>
                    <a:gd name="connsiteY7" fmla="*/ 2380465 h 2380889"/>
                    <a:gd name="connsiteX8" fmla="*/ 699798 w 1329526"/>
                    <a:gd name="connsiteY8" fmla="*/ 2380468 h 2380889"/>
                    <a:gd name="connsiteX9" fmla="*/ 962030 w 1329526"/>
                    <a:gd name="connsiteY9" fmla="*/ 1407428 h 2380889"/>
                    <a:gd name="connsiteX10" fmla="*/ 1185893 w 1329526"/>
                    <a:gd name="connsiteY10" fmla="*/ 2380889 h 2380889"/>
                    <a:gd name="connsiteX11" fmla="*/ 1329526 w 1329526"/>
                    <a:gd name="connsiteY11" fmla="*/ 2377873 h 2380889"/>
                    <a:gd name="connsiteX12" fmla="*/ 927101 w 1329526"/>
                    <a:gd name="connsiteY12" fmla="*/ 8626 h 2380889"/>
                    <a:gd name="connsiteX13" fmla="*/ 814957 w 1329526"/>
                    <a:gd name="connsiteY13" fmla="*/ 0 h 2380889"/>
                    <a:gd name="connsiteX0" fmla="*/ 814957 w 1329526"/>
                    <a:gd name="connsiteY0" fmla="*/ 0 h 2380889"/>
                    <a:gd name="connsiteX1" fmla="*/ 494933 w 1329526"/>
                    <a:gd name="connsiteY1" fmla="*/ 479639 h 2380889"/>
                    <a:gd name="connsiteX2" fmla="*/ 0 w 1329526"/>
                    <a:gd name="connsiteY2" fmla="*/ 670001 h 2380889"/>
                    <a:gd name="connsiteX3" fmla="*/ 30854 w 1329526"/>
                    <a:gd name="connsiteY3" fmla="*/ 744887 h 2380889"/>
                    <a:gd name="connsiteX4" fmla="*/ 572149 w 1329526"/>
                    <a:gd name="connsiteY4" fmla="*/ 612474 h 2380889"/>
                    <a:gd name="connsiteX5" fmla="*/ 762351 w 1329526"/>
                    <a:gd name="connsiteY5" fmla="*/ 483502 h 2380889"/>
                    <a:gd name="connsiteX6" fmla="*/ 763198 w 1329526"/>
                    <a:gd name="connsiteY6" fmla="*/ 1095555 h 2380889"/>
                    <a:gd name="connsiteX7" fmla="*/ 558335 w 1329526"/>
                    <a:gd name="connsiteY7" fmla="*/ 2380465 h 2380889"/>
                    <a:gd name="connsiteX8" fmla="*/ 699798 w 1329526"/>
                    <a:gd name="connsiteY8" fmla="*/ 2380468 h 2380889"/>
                    <a:gd name="connsiteX9" fmla="*/ 978859 w 1329526"/>
                    <a:gd name="connsiteY9" fmla="*/ 1418648 h 2380889"/>
                    <a:gd name="connsiteX10" fmla="*/ 1185893 w 1329526"/>
                    <a:gd name="connsiteY10" fmla="*/ 2380889 h 2380889"/>
                    <a:gd name="connsiteX11" fmla="*/ 1329526 w 1329526"/>
                    <a:gd name="connsiteY11" fmla="*/ 2377873 h 2380889"/>
                    <a:gd name="connsiteX12" fmla="*/ 927101 w 1329526"/>
                    <a:gd name="connsiteY12" fmla="*/ 8626 h 2380889"/>
                    <a:gd name="connsiteX13" fmla="*/ 814957 w 1329526"/>
                    <a:gd name="connsiteY13" fmla="*/ 0 h 23808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329526" h="2380889">
                      <a:moveTo>
                        <a:pt x="814957" y="0"/>
                      </a:moveTo>
                      <a:lnTo>
                        <a:pt x="494933" y="479639"/>
                      </a:lnTo>
                      <a:lnTo>
                        <a:pt x="0" y="670001"/>
                      </a:lnTo>
                      <a:lnTo>
                        <a:pt x="30854" y="744887"/>
                      </a:lnTo>
                      <a:lnTo>
                        <a:pt x="572149" y="612474"/>
                      </a:lnTo>
                      <a:lnTo>
                        <a:pt x="762351" y="483502"/>
                      </a:lnTo>
                      <a:cubicBezTo>
                        <a:pt x="794421" y="764187"/>
                        <a:pt x="770396" y="887797"/>
                        <a:pt x="763198" y="1095555"/>
                      </a:cubicBezTo>
                      <a:cubicBezTo>
                        <a:pt x="616550" y="1699404"/>
                        <a:pt x="730862" y="1724858"/>
                        <a:pt x="558335" y="2380465"/>
                      </a:cubicBezTo>
                      <a:lnTo>
                        <a:pt x="699798" y="2380468"/>
                      </a:lnTo>
                      <a:cubicBezTo>
                        <a:pt x="819580" y="2080289"/>
                        <a:pt x="797846" y="1640765"/>
                        <a:pt x="978859" y="1418648"/>
                      </a:cubicBezTo>
                      <a:cubicBezTo>
                        <a:pt x="1157137" y="1864345"/>
                        <a:pt x="1102505" y="2030082"/>
                        <a:pt x="1185893" y="2380889"/>
                      </a:cubicBezTo>
                      <a:lnTo>
                        <a:pt x="1329526" y="2377873"/>
                      </a:lnTo>
                      <a:cubicBezTo>
                        <a:pt x="1110990" y="727352"/>
                        <a:pt x="1344044" y="391063"/>
                        <a:pt x="927101" y="8626"/>
                      </a:cubicBezTo>
                      <a:lnTo>
                        <a:pt x="814957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</p:grpSp>
        <p:grpSp>
          <p:nvGrpSpPr>
            <p:cNvPr id="489" name="群組 488"/>
            <p:cNvGrpSpPr/>
            <p:nvPr/>
          </p:nvGrpSpPr>
          <p:grpSpPr>
            <a:xfrm>
              <a:off x="2148308" y="5900772"/>
              <a:ext cx="438194" cy="335391"/>
              <a:chOff x="6297471" y="3524693"/>
              <a:chExt cx="1260704" cy="964937"/>
            </a:xfrm>
          </p:grpSpPr>
          <p:grpSp>
            <p:nvGrpSpPr>
              <p:cNvPr id="497" name="群組 496"/>
              <p:cNvGrpSpPr/>
              <p:nvPr/>
            </p:nvGrpSpPr>
            <p:grpSpPr>
              <a:xfrm>
                <a:off x="6297471" y="3538616"/>
                <a:ext cx="874005" cy="944526"/>
                <a:chOff x="6297471" y="3193626"/>
                <a:chExt cx="1193237" cy="1289516"/>
              </a:xfrm>
            </p:grpSpPr>
            <p:sp>
              <p:nvSpPr>
                <p:cNvPr id="501" name="矩形 500"/>
                <p:cNvSpPr/>
                <p:nvPr/>
              </p:nvSpPr>
              <p:spPr>
                <a:xfrm flipH="1">
                  <a:off x="6297471" y="3812169"/>
                  <a:ext cx="1190516" cy="670973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905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502" name="直角三角形 501"/>
                <p:cNvSpPr/>
                <p:nvPr/>
              </p:nvSpPr>
              <p:spPr>
                <a:xfrm>
                  <a:off x="6300192" y="3193626"/>
                  <a:ext cx="1190516" cy="618543"/>
                </a:xfrm>
                <a:prstGeom prst="rtTriangle">
                  <a:avLst/>
                </a:prstGeom>
                <a:solidFill>
                  <a:schemeClr val="bg1">
                    <a:lumMod val="95000"/>
                  </a:schemeClr>
                </a:solidFill>
                <a:ln w="1905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  <p:grpSp>
            <p:nvGrpSpPr>
              <p:cNvPr id="498" name="群組 497"/>
              <p:cNvGrpSpPr/>
              <p:nvPr/>
            </p:nvGrpSpPr>
            <p:grpSpPr>
              <a:xfrm>
                <a:off x="7092280" y="3524693"/>
                <a:ext cx="465895" cy="964937"/>
                <a:chOff x="4162484" y="2957042"/>
                <a:chExt cx="1329526" cy="2753644"/>
              </a:xfrm>
            </p:grpSpPr>
            <p:sp>
              <p:nvSpPr>
                <p:cNvPr id="499" name="橢圓 498"/>
                <p:cNvSpPr/>
                <p:nvPr/>
              </p:nvSpPr>
              <p:spPr>
                <a:xfrm>
                  <a:off x="4784576" y="2957042"/>
                  <a:ext cx="432048" cy="43204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500" name="手繪多邊形 499"/>
                <p:cNvSpPr/>
                <p:nvPr/>
              </p:nvSpPr>
              <p:spPr>
                <a:xfrm>
                  <a:off x="4162484" y="3329797"/>
                  <a:ext cx="1329526" cy="2380889"/>
                </a:xfrm>
                <a:custGeom>
                  <a:avLst/>
                  <a:gdLst>
                    <a:gd name="connsiteX0" fmla="*/ 888520 w 1725283"/>
                    <a:gd name="connsiteY0" fmla="*/ 8627 h 2424023"/>
                    <a:gd name="connsiteX1" fmla="*/ 612475 w 1725283"/>
                    <a:gd name="connsiteY1" fmla="*/ 388189 h 2424023"/>
                    <a:gd name="connsiteX2" fmla="*/ 0 w 1725283"/>
                    <a:gd name="connsiteY2" fmla="*/ 621102 h 2424023"/>
                    <a:gd name="connsiteX3" fmla="*/ 112143 w 1725283"/>
                    <a:gd name="connsiteY3" fmla="*/ 707366 h 2424023"/>
                    <a:gd name="connsiteX4" fmla="*/ 534837 w 1725283"/>
                    <a:gd name="connsiteY4" fmla="*/ 621102 h 2424023"/>
                    <a:gd name="connsiteX5" fmla="*/ 888520 w 1725283"/>
                    <a:gd name="connsiteY5" fmla="*/ 457200 h 2424023"/>
                    <a:gd name="connsiteX6" fmla="*/ 888520 w 1725283"/>
                    <a:gd name="connsiteY6" fmla="*/ 1362974 h 2424023"/>
                    <a:gd name="connsiteX7" fmla="*/ 500332 w 1725283"/>
                    <a:gd name="connsiteY7" fmla="*/ 2346385 h 2424023"/>
                    <a:gd name="connsiteX8" fmla="*/ 621101 w 1725283"/>
                    <a:gd name="connsiteY8" fmla="*/ 2355012 h 2424023"/>
                    <a:gd name="connsiteX9" fmla="*/ 1121434 w 1725283"/>
                    <a:gd name="connsiteY9" fmla="*/ 1423359 h 2424023"/>
                    <a:gd name="connsiteX10" fmla="*/ 1535501 w 1725283"/>
                    <a:gd name="connsiteY10" fmla="*/ 2424023 h 2424023"/>
                    <a:gd name="connsiteX11" fmla="*/ 1725283 w 1725283"/>
                    <a:gd name="connsiteY11" fmla="*/ 2424023 h 2424023"/>
                    <a:gd name="connsiteX12" fmla="*/ 1293962 w 1725283"/>
                    <a:gd name="connsiteY12" fmla="*/ 1224951 h 2424023"/>
                    <a:gd name="connsiteX13" fmla="*/ 1147313 w 1725283"/>
                    <a:gd name="connsiteY13" fmla="*/ 0 h 2424023"/>
                    <a:gd name="connsiteX14" fmla="*/ 888520 w 1725283"/>
                    <a:gd name="connsiteY14" fmla="*/ 8627 h 2424023"/>
                    <a:gd name="connsiteX0" fmla="*/ 888520 w 1725283"/>
                    <a:gd name="connsiteY0" fmla="*/ 8627 h 2424023"/>
                    <a:gd name="connsiteX1" fmla="*/ 612475 w 1725283"/>
                    <a:gd name="connsiteY1" fmla="*/ 388189 h 2424023"/>
                    <a:gd name="connsiteX2" fmla="*/ 0 w 1725283"/>
                    <a:gd name="connsiteY2" fmla="*/ 621102 h 2424023"/>
                    <a:gd name="connsiteX3" fmla="*/ 112143 w 1725283"/>
                    <a:gd name="connsiteY3" fmla="*/ 707366 h 2424023"/>
                    <a:gd name="connsiteX4" fmla="*/ 534837 w 1725283"/>
                    <a:gd name="connsiteY4" fmla="*/ 621102 h 2424023"/>
                    <a:gd name="connsiteX5" fmla="*/ 888520 w 1725283"/>
                    <a:gd name="connsiteY5" fmla="*/ 457200 h 2424023"/>
                    <a:gd name="connsiteX6" fmla="*/ 923025 w 1725283"/>
                    <a:gd name="connsiteY6" fmla="*/ 1052424 h 2424023"/>
                    <a:gd name="connsiteX7" fmla="*/ 500332 w 1725283"/>
                    <a:gd name="connsiteY7" fmla="*/ 2346385 h 2424023"/>
                    <a:gd name="connsiteX8" fmla="*/ 621101 w 1725283"/>
                    <a:gd name="connsiteY8" fmla="*/ 2355012 h 2424023"/>
                    <a:gd name="connsiteX9" fmla="*/ 1121434 w 1725283"/>
                    <a:gd name="connsiteY9" fmla="*/ 1423359 h 2424023"/>
                    <a:gd name="connsiteX10" fmla="*/ 1535501 w 1725283"/>
                    <a:gd name="connsiteY10" fmla="*/ 2424023 h 2424023"/>
                    <a:gd name="connsiteX11" fmla="*/ 1725283 w 1725283"/>
                    <a:gd name="connsiteY11" fmla="*/ 2424023 h 2424023"/>
                    <a:gd name="connsiteX12" fmla="*/ 1293962 w 1725283"/>
                    <a:gd name="connsiteY12" fmla="*/ 1224951 h 2424023"/>
                    <a:gd name="connsiteX13" fmla="*/ 1147313 w 1725283"/>
                    <a:gd name="connsiteY13" fmla="*/ 0 h 2424023"/>
                    <a:gd name="connsiteX14" fmla="*/ 888520 w 1725283"/>
                    <a:gd name="connsiteY14" fmla="*/ 8627 h 2424023"/>
                    <a:gd name="connsiteX0" fmla="*/ 888520 w 1725283"/>
                    <a:gd name="connsiteY0" fmla="*/ 8627 h 2424023"/>
                    <a:gd name="connsiteX1" fmla="*/ 612475 w 1725283"/>
                    <a:gd name="connsiteY1" fmla="*/ 388189 h 2424023"/>
                    <a:gd name="connsiteX2" fmla="*/ 0 w 1725283"/>
                    <a:gd name="connsiteY2" fmla="*/ 621102 h 2424023"/>
                    <a:gd name="connsiteX3" fmla="*/ 112143 w 1725283"/>
                    <a:gd name="connsiteY3" fmla="*/ 707366 h 2424023"/>
                    <a:gd name="connsiteX4" fmla="*/ 534837 w 1725283"/>
                    <a:gd name="connsiteY4" fmla="*/ 621102 h 2424023"/>
                    <a:gd name="connsiteX5" fmla="*/ 888520 w 1725283"/>
                    <a:gd name="connsiteY5" fmla="*/ 457200 h 2424023"/>
                    <a:gd name="connsiteX6" fmla="*/ 923025 w 1725283"/>
                    <a:gd name="connsiteY6" fmla="*/ 1052424 h 2424023"/>
                    <a:gd name="connsiteX7" fmla="*/ 500332 w 1725283"/>
                    <a:gd name="connsiteY7" fmla="*/ 2346385 h 2424023"/>
                    <a:gd name="connsiteX8" fmla="*/ 621101 w 1725283"/>
                    <a:gd name="connsiteY8" fmla="*/ 2355012 h 2424023"/>
                    <a:gd name="connsiteX9" fmla="*/ 1121434 w 1725283"/>
                    <a:gd name="connsiteY9" fmla="*/ 1423359 h 2424023"/>
                    <a:gd name="connsiteX10" fmla="*/ 1535501 w 1725283"/>
                    <a:gd name="connsiteY10" fmla="*/ 2424023 h 2424023"/>
                    <a:gd name="connsiteX11" fmla="*/ 1725283 w 1725283"/>
                    <a:gd name="connsiteY11" fmla="*/ 2424023 h 2424023"/>
                    <a:gd name="connsiteX12" fmla="*/ 1285336 w 1725283"/>
                    <a:gd name="connsiteY12" fmla="*/ 957533 h 2424023"/>
                    <a:gd name="connsiteX13" fmla="*/ 1147313 w 1725283"/>
                    <a:gd name="connsiteY13" fmla="*/ 0 h 2424023"/>
                    <a:gd name="connsiteX14" fmla="*/ 888520 w 1725283"/>
                    <a:gd name="connsiteY14" fmla="*/ 8627 h 2424023"/>
                    <a:gd name="connsiteX0" fmla="*/ 888520 w 1725283"/>
                    <a:gd name="connsiteY0" fmla="*/ 77638 h 2493034"/>
                    <a:gd name="connsiteX1" fmla="*/ 612475 w 1725283"/>
                    <a:gd name="connsiteY1" fmla="*/ 457200 h 2493034"/>
                    <a:gd name="connsiteX2" fmla="*/ 0 w 1725283"/>
                    <a:gd name="connsiteY2" fmla="*/ 690113 h 2493034"/>
                    <a:gd name="connsiteX3" fmla="*/ 112143 w 1725283"/>
                    <a:gd name="connsiteY3" fmla="*/ 776377 h 2493034"/>
                    <a:gd name="connsiteX4" fmla="*/ 534837 w 1725283"/>
                    <a:gd name="connsiteY4" fmla="*/ 690113 h 2493034"/>
                    <a:gd name="connsiteX5" fmla="*/ 888520 w 1725283"/>
                    <a:gd name="connsiteY5" fmla="*/ 526211 h 2493034"/>
                    <a:gd name="connsiteX6" fmla="*/ 923025 w 1725283"/>
                    <a:gd name="connsiteY6" fmla="*/ 1121435 h 2493034"/>
                    <a:gd name="connsiteX7" fmla="*/ 500332 w 1725283"/>
                    <a:gd name="connsiteY7" fmla="*/ 2415396 h 2493034"/>
                    <a:gd name="connsiteX8" fmla="*/ 621101 w 1725283"/>
                    <a:gd name="connsiteY8" fmla="*/ 2424023 h 2493034"/>
                    <a:gd name="connsiteX9" fmla="*/ 1121434 w 1725283"/>
                    <a:gd name="connsiteY9" fmla="*/ 1492370 h 2493034"/>
                    <a:gd name="connsiteX10" fmla="*/ 1535501 w 1725283"/>
                    <a:gd name="connsiteY10" fmla="*/ 2493034 h 2493034"/>
                    <a:gd name="connsiteX11" fmla="*/ 1725283 w 1725283"/>
                    <a:gd name="connsiteY11" fmla="*/ 2493034 h 2493034"/>
                    <a:gd name="connsiteX12" fmla="*/ 1285336 w 1725283"/>
                    <a:gd name="connsiteY12" fmla="*/ 1026544 h 2493034"/>
                    <a:gd name="connsiteX13" fmla="*/ 1104181 w 1725283"/>
                    <a:gd name="connsiteY13" fmla="*/ 0 h 2493034"/>
                    <a:gd name="connsiteX14" fmla="*/ 888520 w 1725283"/>
                    <a:gd name="connsiteY14" fmla="*/ 77638 h 2493034"/>
                    <a:gd name="connsiteX0" fmla="*/ 974784 w 1725283"/>
                    <a:gd name="connsiteY0" fmla="*/ 0 h 2510286"/>
                    <a:gd name="connsiteX1" fmla="*/ 612475 w 1725283"/>
                    <a:gd name="connsiteY1" fmla="*/ 474452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534837 w 1725283"/>
                    <a:gd name="connsiteY4" fmla="*/ 707365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500332 w 1725283"/>
                    <a:gd name="connsiteY7" fmla="*/ 2432648 h 2510286"/>
                    <a:gd name="connsiteX8" fmla="*/ 621101 w 1725283"/>
                    <a:gd name="connsiteY8" fmla="*/ 2441275 h 2510286"/>
                    <a:gd name="connsiteX9" fmla="*/ 1121434 w 1725283"/>
                    <a:gd name="connsiteY9" fmla="*/ 150962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612475 w 1725283"/>
                    <a:gd name="connsiteY1" fmla="*/ 474452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500332 w 1725283"/>
                    <a:gd name="connsiteY7" fmla="*/ 2432648 h 2510286"/>
                    <a:gd name="connsiteX8" fmla="*/ 621101 w 1725283"/>
                    <a:gd name="connsiteY8" fmla="*/ 2441275 h 2510286"/>
                    <a:gd name="connsiteX9" fmla="*/ 1121434 w 1725283"/>
                    <a:gd name="connsiteY9" fmla="*/ 150962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500332 w 1725283"/>
                    <a:gd name="connsiteY7" fmla="*/ 2432648 h 2510286"/>
                    <a:gd name="connsiteX8" fmla="*/ 621101 w 1725283"/>
                    <a:gd name="connsiteY8" fmla="*/ 2441275 h 2510286"/>
                    <a:gd name="connsiteX9" fmla="*/ 1121434 w 1725283"/>
                    <a:gd name="connsiteY9" fmla="*/ 150962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500332 w 1725283"/>
                    <a:gd name="connsiteY7" fmla="*/ 2432648 h 2510286"/>
                    <a:gd name="connsiteX8" fmla="*/ 621101 w 1725283"/>
                    <a:gd name="connsiteY8" fmla="*/ 2441275 h 2510286"/>
                    <a:gd name="connsiteX9" fmla="*/ 1130061 w 1725283"/>
                    <a:gd name="connsiteY9" fmla="*/ 141473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500332 w 1725283"/>
                    <a:gd name="connsiteY7" fmla="*/ 2432648 h 2510286"/>
                    <a:gd name="connsiteX8" fmla="*/ 871267 w 1725283"/>
                    <a:gd name="connsiteY8" fmla="*/ 2475781 h 2510286"/>
                    <a:gd name="connsiteX9" fmla="*/ 1130061 w 1725283"/>
                    <a:gd name="connsiteY9" fmla="*/ 141473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71267 w 1725283"/>
                    <a:gd name="connsiteY8" fmla="*/ 2475781 h 2510286"/>
                    <a:gd name="connsiteX9" fmla="*/ 1130061 w 1725283"/>
                    <a:gd name="connsiteY9" fmla="*/ 141473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54015 w 1725283"/>
                    <a:gd name="connsiteY8" fmla="*/ 2406770 h 2510286"/>
                    <a:gd name="connsiteX9" fmla="*/ 1130061 w 1725283"/>
                    <a:gd name="connsiteY9" fmla="*/ 141473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54015 w 1725283"/>
                    <a:gd name="connsiteY8" fmla="*/ 2406770 h 2510286"/>
                    <a:gd name="connsiteX9" fmla="*/ 1130061 w 1725283"/>
                    <a:gd name="connsiteY9" fmla="*/ 1414732 h 2510286"/>
                    <a:gd name="connsiteX10" fmla="*/ 1362973 w 1725283"/>
                    <a:gd name="connsiteY10" fmla="*/ 2372263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54015 w 1725283"/>
                    <a:gd name="connsiteY8" fmla="*/ 2406770 h 2510286"/>
                    <a:gd name="connsiteX9" fmla="*/ 1130061 w 1725283"/>
                    <a:gd name="connsiteY9" fmla="*/ 1414732 h 2510286"/>
                    <a:gd name="connsiteX10" fmla="*/ 1362973 w 1725283"/>
                    <a:gd name="connsiteY10" fmla="*/ 2372263 h 2510286"/>
                    <a:gd name="connsiteX11" fmla="*/ 1725283 w 1725283"/>
                    <a:gd name="connsiteY11" fmla="*/ 2510286 h 2510286"/>
                    <a:gd name="connsiteX12" fmla="*/ 1509622 w 1725283"/>
                    <a:gd name="connsiteY12" fmla="*/ 2372263 h 2510286"/>
                    <a:gd name="connsiteX13" fmla="*/ 1285336 w 1725283"/>
                    <a:gd name="connsiteY13" fmla="*/ 1043796 h 2510286"/>
                    <a:gd name="connsiteX14" fmla="*/ 1104181 w 1725283"/>
                    <a:gd name="connsiteY14" fmla="*/ 17252 h 2510286"/>
                    <a:gd name="connsiteX15" fmla="*/ 974784 w 1725283"/>
                    <a:gd name="connsiteY15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54015 w 1725283"/>
                    <a:gd name="connsiteY8" fmla="*/ 2406770 h 2510286"/>
                    <a:gd name="connsiteX9" fmla="*/ 1130061 w 1725283"/>
                    <a:gd name="connsiteY9" fmla="*/ 1414732 h 2510286"/>
                    <a:gd name="connsiteX10" fmla="*/ 1362973 w 1725283"/>
                    <a:gd name="connsiteY10" fmla="*/ 2372263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722"/>
                    <a:gd name="connsiteY0" fmla="*/ 0 h 2613483"/>
                    <a:gd name="connsiteX1" fmla="*/ 543463 w 1725722"/>
                    <a:gd name="connsiteY1" fmla="*/ 543463 h 2613483"/>
                    <a:gd name="connsiteX2" fmla="*/ 0 w 1725722"/>
                    <a:gd name="connsiteY2" fmla="*/ 707365 h 2613483"/>
                    <a:gd name="connsiteX3" fmla="*/ 112143 w 1725722"/>
                    <a:gd name="connsiteY3" fmla="*/ 793629 h 2613483"/>
                    <a:gd name="connsiteX4" fmla="*/ 681486 w 1725722"/>
                    <a:gd name="connsiteY4" fmla="*/ 655606 h 2613483"/>
                    <a:gd name="connsiteX5" fmla="*/ 888520 w 1725722"/>
                    <a:gd name="connsiteY5" fmla="*/ 543463 h 2613483"/>
                    <a:gd name="connsiteX6" fmla="*/ 923025 w 1725722"/>
                    <a:gd name="connsiteY6" fmla="*/ 1138687 h 2613483"/>
                    <a:gd name="connsiteX7" fmla="*/ 690113 w 1725722"/>
                    <a:gd name="connsiteY7" fmla="*/ 2406768 h 2613483"/>
                    <a:gd name="connsiteX8" fmla="*/ 854015 w 1725722"/>
                    <a:gd name="connsiteY8" fmla="*/ 2406770 h 2613483"/>
                    <a:gd name="connsiteX9" fmla="*/ 1130061 w 1725722"/>
                    <a:gd name="connsiteY9" fmla="*/ 1414732 h 2613483"/>
                    <a:gd name="connsiteX10" fmla="*/ 1362973 w 1725722"/>
                    <a:gd name="connsiteY10" fmla="*/ 2372263 h 2613483"/>
                    <a:gd name="connsiteX11" fmla="*/ 1725283 w 1725722"/>
                    <a:gd name="connsiteY11" fmla="*/ 2510286 h 2613483"/>
                    <a:gd name="connsiteX12" fmla="*/ 1285336 w 1725722"/>
                    <a:gd name="connsiteY12" fmla="*/ 1043796 h 2613483"/>
                    <a:gd name="connsiteX13" fmla="*/ 1104181 w 1725722"/>
                    <a:gd name="connsiteY13" fmla="*/ 17252 h 2613483"/>
                    <a:gd name="connsiteX14" fmla="*/ 974784 w 1725722"/>
                    <a:gd name="connsiteY14" fmla="*/ 0 h 2613483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54015 w 1725283"/>
                    <a:gd name="connsiteY8" fmla="*/ 2406770 h 2510286"/>
                    <a:gd name="connsiteX9" fmla="*/ 1130061 w 1725283"/>
                    <a:gd name="connsiteY9" fmla="*/ 1414732 h 2510286"/>
                    <a:gd name="connsiteX10" fmla="*/ 1362973 w 1725283"/>
                    <a:gd name="connsiteY10" fmla="*/ 2372263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54015 w 1725283"/>
                    <a:gd name="connsiteY8" fmla="*/ 2406770 h 2510286"/>
                    <a:gd name="connsiteX9" fmla="*/ 1130061 w 1725283"/>
                    <a:gd name="connsiteY9" fmla="*/ 1414732 h 2510286"/>
                    <a:gd name="connsiteX10" fmla="*/ 1362973 w 1725283"/>
                    <a:gd name="connsiteY10" fmla="*/ 2372263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587260"/>
                    <a:gd name="connsiteY0" fmla="*/ 0 h 2406770"/>
                    <a:gd name="connsiteX1" fmla="*/ 543463 w 1587260"/>
                    <a:gd name="connsiteY1" fmla="*/ 543463 h 2406770"/>
                    <a:gd name="connsiteX2" fmla="*/ 0 w 1587260"/>
                    <a:gd name="connsiteY2" fmla="*/ 707365 h 2406770"/>
                    <a:gd name="connsiteX3" fmla="*/ 112143 w 1587260"/>
                    <a:gd name="connsiteY3" fmla="*/ 793629 h 2406770"/>
                    <a:gd name="connsiteX4" fmla="*/ 681486 w 1587260"/>
                    <a:gd name="connsiteY4" fmla="*/ 655606 h 2406770"/>
                    <a:gd name="connsiteX5" fmla="*/ 888520 w 1587260"/>
                    <a:gd name="connsiteY5" fmla="*/ 543463 h 2406770"/>
                    <a:gd name="connsiteX6" fmla="*/ 923025 w 1587260"/>
                    <a:gd name="connsiteY6" fmla="*/ 1138687 h 2406770"/>
                    <a:gd name="connsiteX7" fmla="*/ 690113 w 1587260"/>
                    <a:gd name="connsiteY7" fmla="*/ 2406768 h 2406770"/>
                    <a:gd name="connsiteX8" fmla="*/ 854015 w 1587260"/>
                    <a:gd name="connsiteY8" fmla="*/ 2406770 h 2406770"/>
                    <a:gd name="connsiteX9" fmla="*/ 1130061 w 1587260"/>
                    <a:gd name="connsiteY9" fmla="*/ 1414732 h 2406770"/>
                    <a:gd name="connsiteX10" fmla="*/ 1362973 w 1587260"/>
                    <a:gd name="connsiteY10" fmla="*/ 2372263 h 2406770"/>
                    <a:gd name="connsiteX11" fmla="*/ 1587260 w 1587260"/>
                    <a:gd name="connsiteY11" fmla="*/ 2398142 h 2406770"/>
                    <a:gd name="connsiteX12" fmla="*/ 1285336 w 1587260"/>
                    <a:gd name="connsiteY12" fmla="*/ 1043796 h 2406770"/>
                    <a:gd name="connsiteX13" fmla="*/ 1104181 w 1587260"/>
                    <a:gd name="connsiteY13" fmla="*/ 17252 h 2406770"/>
                    <a:gd name="connsiteX14" fmla="*/ 974784 w 1587260"/>
                    <a:gd name="connsiteY14" fmla="*/ 0 h 2406770"/>
                    <a:gd name="connsiteX0" fmla="*/ 974784 w 1587260"/>
                    <a:gd name="connsiteY0" fmla="*/ 0 h 2406770"/>
                    <a:gd name="connsiteX1" fmla="*/ 543463 w 1587260"/>
                    <a:gd name="connsiteY1" fmla="*/ 543463 h 2406770"/>
                    <a:gd name="connsiteX2" fmla="*/ 0 w 1587260"/>
                    <a:gd name="connsiteY2" fmla="*/ 707365 h 2406770"/>
                    <a:gd name="connsiteX3" fmla="*/ 112143 w 1587260"/>
                    <a:gd name="connsiteY3" fmla="*/ 793629 h 2406770"/>
                    <a:gd name="connsiteX4" fmla="*/ 681486 w 1587260"/>
                    <a:gd name="connsiteY4" fmla="*/ 655606 h 2406770"/>
                    <a:gd name="connsiteX5" fmla="*/ 888520 w 1587260"/>
                    <a:gd name="connsiteY5" fmla="*/ 543463 h 2406770"/>
                    <a:gd name="connsiteX6" fmla="*/ 923025 w 1587260"/>
                    <a:gd name="connsiteY6" fmla="*/ 1138687 h 2406770"/>
                    <a:gd name="connsiteX7" fmla="*/ 690113 w 1587260"/>
                    <a:gd name="connsiteY7" fmla="*/ 2406768 h 2406770"/>
                    <a:gd name="connsiteX8" fmla="*/ 854015 w 1587260"/>
                    <a:gd name="connsiteY8" fmla="*/ 2406770 h 2406770"/>
                    <a:gd name="connsiteX9" fmla="*/ 1130061 w 1587260"/>
                    <a:gd name="connsiteY9" fmla="*/ 1414732 h 2406770"/>
                    <a:gd name="connsiteX10" fmla="*/ 1362973 w 1587260"/>
                    <a:gd name="connsiteY10" fmla="*/ 2372263 h 2406770"/>
                    <a:gd name="connsiteX11" fmla="*/ 1587260 w 1587260"/>
                    <a:gd name="connsiteY11" fmla="*/ 2398142 h 2406770"/>
                    <a:gd name="connsiteX12" fmla="*/ 1285336 w 1587260"/>
                    <a:gd name="connsiteY12" fmla="*/ 1043796 h 2406770"/>
                    <a:gd name="connsiteX13" fmla="*/ 1104181 w 1587260"/>
                    <a:gd name="connsiteY13" fmla="*/ 17252 h 2406770"/>
                    <a:gd name="connsiteX14" fmla="*/ 974784 w 1587260"/>
                    <a:gd name="connsiteY14" fmla="*/ 0 h 2406770"/>
                    <a:gd name="connsiteX0" fmla="*/ 974784 w 1587260"/>
                    <a:gd name="connsiteY0" fmla="*/ 0 h 2406770"/>
                    <a:gd name="connsiteX1" fmla="*/ 543463 w 1587260"/>
                    <a:gd name="connsiteY1" fmla="*/ 543463 h 2406770"/>
                    <a:gd name="connsiteX2" fmla="*/ 0 w 1587260"/>
                    <a:gd name="connsiteY2" fmla="*/ 707365 h 2406770"/>
                    <a:gd name="connsiteX3" fmla="*/ 112143 w 1587260"/>
                    <a:gd name="connsiteY3" fmla="*/ 793629 h 2406770"/>
                    <a:gd name="connsiteX4" fmla="*/ 681486 w 1587260"/>
                    <a:gd name="connsiteY4" fmla="*/ 655606 h 2406770"/>
                    <a:gd name="connsiteX5" fmla="*/ 888520 w 1587260"/>
                    <a:gd name="connsiteY5" fmla="*/ 543463 h 2406770"/>
                    <a:gd name="connsiteX6" fmla="*/ 923025 w 1587260"/>
                    <a:gd name="connsiteY6" fmla="*/ 1138687 h 2406770"/>
                    <a:gd name="connsiteX7" fmla="*/ 690113 w 1587260"/>
                    <a:gd name="connsiteY7" fmla="*/ 2406768 h 2406770"/>
                    <a:gd name="connsiteX8" fmla="*/ 854015 w 1587260"/>
                    <a:gd name="connsiteY8" fmla="*/ 2406770 h 2406770"/>
                    <a:gd name="connsiteX9" fmla="*/ 1130061 w 1587260"/>
                    <a:gd name="connsiteY9" fmla="*/ 1414732 h 2406770"/>
                    <a:gd name="connsiteX10" fmla="*/ 1362973 w 1587260"/>
                    <a:gd name="connsiteY10" fmla="*/ 2372263 h 2406770"/>
                    <a:gd name="connsiteX11" fmla="*/ 1587260 w 1587260"/>
                    <a:gd name="connsiteY11" fmla="*/ 2398142 h 2406770"/>
                    <a:gd name="connsiteX12" fmla="*/ 1285336 w 1587260"/>
                    <a:gd name="connsiteY12" fmla="*/ 1043796 h 2406770"/>
                    <a:gd name="connsiteX13" fmla="*/ 1104181 w 1587260"/>
                    <a:gd name="connsiteY13" fmla="*/ 17252 h 2406770"/>
                    <a:gd name="connsiteX14" fmla="*/ 974784 w 1587260"/>
                    <a:gd name="connsiteY14" fmla="*/ 0 h 2406770"/>
                    <a:gd name="connsiteX0" fmla="*/ 974784 w 1552754"/>
                    <a:gd name="connsiteY0" fmla="*/ 0 h 2406770"/>
                    <a:gd name="connsiteX1" fmla="*/ 543463 w 1552754"/>
                    <a:gd name="connsiteY1" fmla="*/ 543463 h 2406770"/>
                    <a:gd name="connsiteX2" fmla="*/ 0 w 1552754"/>
                    <a:gd name="connsiteY2" fmla="*/ 707365 h 2406770"/>
                    <a:gd name="connsiteX3" fmla="*/ 112143 w 1552754"/>
                    <a:gd name="connsiteY3" fmla="*/ 793629 h 2406770"/>
                    <a:gd name="connsiteX4" fmla="*/ 681486 w 1552754"/>
                    <a:gd name="connsiteY4" fmla="*/ 655606 h 2406770"/>
                    <a:gd name="connsiteX5" fmla="*/ 888520 w 1552754"/>
                    <a:gd name="connsiteY5" fmla="*/ 543463 h 2406770"/>
                    <a:gd name="connsiteX6" fmla="*/ 923025 w 1552754"/>
                    <a:gd name="connsiteY6" fmla="*/ 1138687 h 2406770"/>
                    <a:gd name="connsiteX7" fmla="*/ 690113 w 1552754"/>
                    <a:gd name="connsiteY7" fmla="*/ 2406768 h 2406770"/>
                    <a:gd name="connsiteX8" fmla="*/ 854015 w 1552754"/>
                    <a:gd name="connsiteY8" fmla="*/ 2406770 h 2406770"/>
                    <a:gd name="connsiteX9" fmla="*/ 1130061 w 1552754"/>
                    <a:gd name="connsiteY9" fmla="*/ 1414732 h 2406770"/>
                    <a:gd name="connsiteX10" fmla="*/ 1362973 w 1552754"/>
                    <a:gd name="connsiteY10" fmla="*/ 2372263 h 2406770"/>
                    <a:gd name="connsiteX11" fmla="*/ 1552754 w 1552754"/>
                    <a:gd name="connsiteY11" fmla="*/ 2380889 h 2406770"/>
                    <a:gd name="connsiteX12" fmla="*/ 1285336 w 1552754"/>
                    <a:gd name="connsiteY12" fmla="*/ 1043796 h 2406770"/>
                    <a:gd name="connsiteX13" fmla="*/ 1104181 w 1552754"/>
                    <a:gd name="connsiteY13" fmla="*/ 17252 h 2406770"/>
                    <a:gd name="connsiteX14" fmla="*/ 974784 w 1552754"/>
                    <a:gd name="connsiteY14" fmla="*/ 0 h 2406770"/>
                    <a:gd name="connsiteX0" fmla="*/ 974784 w 1552754"/>
                    <a:gd name="connsiteY0" fmla="*/ 0 h 2406770"/>
                    <a:gd name="connsiteX1" fmla="*/ 543463 w 1552754"/>
                    <a:gd name="connsiteY1" fmla="*/ 543463 h 2406770"/>
                    <a:gd name="connsiteX2" fmla="*/ 0 w 1552754"/>
                    <a:gd name="connsiteY2" fmla="*/ 707365 h 2406770"/>
                    <a:gd name="connsiteX3" fmla="*/ 112143 w 1552754"/>
                    <a:gd name="connsiteY3" fmla="*/ 793629 h 2406770"/>
                    <a:gd name="connsiteX4" fmla="*/ 681486 w 1552754"/>
                    <a:gd name="connsiteY4" fmla="*/ 655606 h 2406770"/>
                    <a:gd name="connsiteX5" fmla="*/ 888520 w 1552754"/>
                    <a:gd name="connsiteY5" fmla="*/ 543463 h 2406770"/>
                    <a:gd name="connsiteX6" fmla="*/ 923025 w 1552754"/>
                    <a:gd name="connsiteY6" fmla="*/ 1138687 h 2406770"/>
                    <a:gd name="connsiteX7" fmla="*/ 690113 w 1552754"/>
                    <a:gd name="connsiteY7" fmla="*/ 2406768 h 2406770"/>
                    <a:gd name="connsiteX8" fmla="*/ 854015 w 1552754"/>
                    <a:gd name="connsiteY8" fmla="*/ 2406770 h 2406770"/>
                    <a:gd name="connsiteX9" fmla="*/ 1130061 w 1552754"/>
                    <a:gd name="connsiteY9" fmla="*/ 1414732 h 2406770"/>
                    <a:gd name="connsiteX10" fmla="*/ 1362973 w 1552754"/>
                    <a:gd name="connsiteY10" fmla="*/ 2372263 h 2406770"/>
                    <a:gd name="connsiteX11" fmla="*/ 1552754 w 1552754"/>
                    <a:gd name="connsiteY11" fmla="*/ 2380889 h 2406770"/>
                    <a:gd name="connsiteX12" fmla="*/ 1104181 w 1552754"/>
                    <a:gd name="connsiteY12" fmla="*/ 17252 h 2406770"/>
                    <a:gd name="connsiteX13" fmla="*/ 974784 w 1552754"/>
                    <a:gd name="connsiteY13" fmla="*/ 0 h 2406770"/>
                    <a:gd name="connsiteX0" fmla="*/ 974784 w 1552754"/>
                    <a:gd name="connsiteY0" fmla="*/ 0 h 2406770"/>
                    <a:gd name="connsiteX1" fmla="*/ 543463 w 1552754"/>
                    <a:gd name="connsiteY1" fmla="*/ 543463 h 2406770"/>
                    <a:gd name="connsiteX2" fmla="*/ 0 w 1552754"/>
                    <a:gd name="connsiteY2" fmla="*/ 707365 h 2406770"/>
                    <a:gd name="connsiteX3" fmla="*/ 112143 w 1552754"/>
                    <a:gd name="connsiteY3" fmla="*/ 793629 h 2406770"/>
                    <a:gd name="connsiteX4" fmla="*/ 681486 w 1552754"/>
                    <a:gd name="connsiteY4" fmla="*/ 655606 h 2406770"/>
                    <a:gd name="connsiteX5" fmla="*/ 888520 w 1552754"/>
                    <a:gd name="connsiteY5" fmla="*/ 543463 h 2406770"/>
                    <a:gd name="connsiteX6" fmla="*/ 923025 w 1552754"/>
                    <a:gd name="connsiteY6" fmla="*/ 1138687 h 2406770"/>
                    <a:gd name="connsiteX7" fmla="*/ 690113 w 1552754"/>
                    <a:gd name="connsiteY7" fmla="*/ 2406768 h 2406770"/>
                    <a:gd name="connsiteX8" fmla="*/ 854015 w 1552754"/>
                    <a:gd name="connsiteY8" fmla="*/ 2406770 h 2406770"/>
                    <a:gd name="connsiteX9" fmla="*/ 1130061 w 1552754"/>
                    <a:gd name="connsiteY9" fmla="*/ 1414732 h 2406770"/>
                    <a:gd name="connsiteX10" fmla="*/ 1362973 w 1552754"/>
                    <a:gd name="connsiteY10" fmla="*/ 2372263 h 2406770"/>
                    <a:gd name="connsiteX11" fmla="*/ 1552754 w 1552754"/>
                    <a:gd name="connsiteY11" fmla="*/ 2380889 h 2406770"/>
                    <a:gd name="connsiteX12" fmla="*/ 1104181 w 1552754"/>
                    <a:gd name="connsiteY12" fmla="*/ 17252 h 2406770"/>
                    <a:gd name="connsiteX13" fmla="*/ 974784 w 1552754"/>
                    <a:gd name="connsiteY13" fmla="*/ 0 h 2406770"/>
                    <a:gd name="connsiteX0" fmla="*/ 974784 w 1552754"/>
                    <a:gd name="connsiteY0" fmla="*/ 51759 h 2458529"/>
                    <a:gd name="connsiteX1" fmla="*/ 543463 w 1552754"/>
                    <a:gd name="connsiteY1" fmla="*/ 595222 h 2458529"/>
                    <a:gd name="connsiteX2" fmla="*/ 0 w 1552754"/>
                    <a:gd name="connsiteY2" fmla="*/ 759124 h 2458529"/>
                    <a:gd name="connsiteX3" fmla="*/ 112143 w 1552754"/>
                    <a:gd name="connsiteY3" fmla="*/ 845388 h 2458529"/>
                    <a:gd name="connsiteX4" fmla="*/ 681486 w 1552754"/>
                    <a:gd name="connsiteY4" fmla="*/ 707365 h 2458529"/>
                    <a:gd name="connsiteX5" fmla="*/ 888520 w 1552754"/>
                    <a:gd name="connsiteY5" fmla="*/ 595222 h 2458529"/>
                    <a:gd name="connsiteX6" fmla="*/ 923025 w 1552754"/>
                    <a:gd name="connsiteY6" fmla="*/ 1190446 h 2458529"/>
                    <a:gd name="connsiteX7" fmla="*/ 690113 w 1552754"/>
                    <a:gd name="connsiteY7" fmla="*/ 2458527 h 2458529"/>
                    <a:gd name="connsiteX8" fmla="*/ 854015 w 1552754"/>
                    <a:gd name="connsiteY8" fmla="*/ 2458529 h 2458529"/>
                    <a:gd name="connsiteX9" fmla="*/ 1130061 w 1552754"/>
                    <a:gd name="connsiteY9" fmla="*/ 1466491 h 2458529"/>
                    <a:gd name="connsiteX10" fmla="*/ 1362973 w 1552754"/>
                    <a:gd name="connsiteY10" fmla="*/ 2424022 h 2458529"/>
                    <a:gd name="connsiteX11" fmla="*/ 1552754 w 1552754"/>
                    <a:gd name="connsiteY11" fmla="*/ 2432648 h 2458529"/>
                    <a:gd name="connsiteX12" fmla="*/ 1052422 w 1552754"/>
                    <a:gd name="connsiteY12" fmla="*/ 0 h 2458529"/>
                    <a:gd name="connsiteX13" fmla="*/ 974784 w 1552754"/>
                    <a:gd name="connsiteY13" fmla="*/ 51759 h 2458529"/>
                    <a:gd name="connsiteX0" fmla="*/ 974784 w 1552754"/>
                    <a:gd name="connsiteY0" fmla="*/ 8627 h 2415397"/>
                    <a:gd name="connsiteX1" fmla="*/ 543463 w 1552754"/>
                    <a:gd name="connsiteY1" fmla="*/ 552090 h 2415397"/>
                    <a:gd name="connsiteX2" fmla="*/ 0 w 1552754"/>
                    <a:gd name="connsiteY2" fmla="*/ 715992 h 2415397"/>
                    <a:gd name="connsiteX3" fmla="*/ 112143 w 1552754"/>
                    <a:gd name="connsiteY3" fmla="*/ 802256 h 2415397"/>
                    <a:gd name="connsiteX4" fmla="*/ 681486 w 1552754"/>
                    <a:gd name="connsiteY4" fmla="*/ 664233 h 2415397"/>
                    <a:gd name="connsiteX5" fmla="*/ 888520 w 1552754"/>
                    <a:gd name="connsiteY5" fmla="*/ 552090 h 2415397"/>
                    <a:gd name="connsiteX6" fmla="*/ 923025 w 1552754"/>
                    <a:gd name="connsiteY6" fmla="*/ 1147314 h 2415397"/>
                    <a:gd name="connsiteX7" fmla="*/ 690113 w 1552754"/>
                    <a:gd name="connsiteY7" fmla="*/ 2415395 h 2415397"/>
                    <a:gd name="connsiteX8" fmla="*/ 854015 w 1552754"/>
                    <a:gd name="connsiteY8" fmla="*/ 2415397 h 2415397"/>
                    <a:gd name="connsiteX9" fmla="*/ 1130061 w 1552754"/>
                    <a:gd name="connsiteY9" fmla="*/ 1423359 h 2415397"/>
                    <a:gd name="connsiteX10" fmla="*/ 1362973 w 1552754"/>
                    <a:gd name="connsiteY10" fmla="*/ 2380890 h 2415397"/>
                    <a:gd name="connsiteX11" fmla="*/ 1552754 w 1552754"/>
                    <a:gd name="connsiteY11" fmla="*/ 2389516 h 2415397"/>
                    <a:gd name="connsiteX12" fmla="*/ 1130060 w 1552754"/>
                    <a:gd name="connsiteY12" fmla="*/ 0 h 2415397"/>
                    <a:gd name="connsiteX13" fmla="*/ 974784 w 1552754"/>
                    <a:gd name="connsiteY13" fmla="*/ 8627 h 2415397"/>
                    <a:gd name="connsiteX0" fmla="*/ 974784 w 1552754"/>
                    <a:gd name="connsiteY0" fmla="*/ 8627 h 2415397"/>
                    <a:gd name="connsiteX1" fmla="*/ 543463 w 1552754"/>
                    <a:gd name="connsiteY1" fmla="*/ 552090 h 2415397"/>
                    <a:gd name="connsiteX2" fmla="*/ 0 w 1552754"/>
                    <a:gd name="connsiteY2" fmla="*/ 715992 h 2415397"/>
                    <a:gd name="connsiteX3" fmla="*/ 112143 w 1552754"/>
                    <a:gd name="connsiteY3" fmla="*/ 802256 h 2415397"/>
                    <a:gd name="connsiteX4" fmla="*/ 681486 w 1552754"/>
                    <a:gd name="connsiteY4" fmla="*/ 664233 h 2415397"/>
                    <a:gd name="connsiteX5" fmla="*/ 888520 w 1552754"/>
                    <a:gd name="connsiteY5" fmla="*/ 552090 h 2415397"/>
                    <a:gd name="connsiteX6" fmla="*/ 923025 w 1552754"/>
                    <a:gd name="connsiteY6" fmla="*/ 1147314 h 2415397"/>
                    <a:gd name="connsiteX7" fmla="*/ 690113 w 1552754"/>
                    <a:gd name="connsiteY7" fmla="*/ 2415395 h 2415397"/>
                    <a:gd name="connsiteX8" fmla="*/ 854015 w 1552754"/>
                    <a:gd name="connsiteY8" fmla="*/ 2415397 h 2415397"/>
                    <a:gd name="connsiteX9" fmla="*/ 1130061 w 1552754"/>
                    <a:gd name="connsiteY9" fmla="*/ 1423359 h 2415397"/>
                    <a:gd name="connsiteX10" fmla="*/ 1362973 w 1552754"/>
                    <a:gd name="connsiteY10" fmla="*/ 2380890 h 2415397"/>
                    <a:gd name="connsiteX11" fmla="*/ 1552754 w 1552754"/>
                    <a:gd name="connsiteY11" fmla="*/ 2389516 h 2415397"/>
                    <a:gd name="connsiteX12" fmla="*/ 1112807 w 1552754"/>
                    <a:gd name="connsiteY12" fmla="*/ 0 h 2415397"/>
                    <a:gd name="connsiteX13" fmla="*/ 974784 w 1552754"/>
                    <a:gd name="connsiteY13" fmla="*/ 8627 h 2415397"/>
                    <a:gd name="connsiteX0" fmla="*/ 974784 w 1552754"/>
                    <a:gd name="connsiteY0" fmla="*/ 8627 h 2432648"/>
                    <a:gd name="connsiteX1" fmla="*/ 543463 w 1552754"/>
                    <a:gd name="connsiteY1" fmla="*/ 552090 h 2432648"/>
                    <a:gd name="connsiteX2" fmla="*/ 0 w 1552754"/>
                    <a:gd name="connsiteY2" fmla="*/ 715992 h 2432648"/>
                    <a:gd name="connsiteX3" fmla="*/ 112143 w 1552754"/>
                    <a:gd name="connsiteY3" fmla="*/ 802256 h 2432648"/>
                    <a:gd name="connsiteX4" fmla="*/ 681486 w 1552754"/>
                    <a:gd name="connsiteY4" fmla="*/ 664233 h 2432648"/>
                    <a:gd name="connsiteX5" fmla="*/ 888520 w 1552754"/>
                    <a:gd name="connsiteY5" fmla="*/ 552090 h 2432648"/>
                    <a:gd name="connsiteX6" fmla="*/ 923025 w 1552754"/>
                    <a:gd name="connsiteY6" fmla="*/ 1147314 h 2432648"/>
                    <a:gd name="connsiteX7" fmla="*/ 690113 w 1552754"/>
                    <a:gd name="connsiteY7" fmla="*/ 2415395 h 2432648"/>
                    <a:gd name="connsiteX8" fmla="*/ 854015 w 1552754"/>
                    <a:gd name="connsiteY8" fmla="*/ 2415397 h 2432648"/>
                    <a:gd name="connsiteX9" fmla="*/ 1130061 w 1552754"/>
                    <a:gd name="connsiteY9" fmla="*/ 1423359 h 2432648"/>
                    <a:gd name="connsiteX10" fmla="*/ 1345720 w 1552754"/>
                    <a:gd name="connsiteY10" fmla="*/ 2432648 h 2432648"/>
                    <a:gd name="connsiteX11" fmla="*/ 1552754 w 1552754"/>
                    <a:gd name="connsiteY11" fmla="*/ 2389516 h 2432648"/>
                    <a:gd name="connsiteX12" fmla="*/ 1112807 w 1552754"/>
                    <a:gd name="connsiteY12" fmla="*/ 0 h 2432648"/>
                    <a:gd name="connsiteX13" fmla="*/ 974784 w 1552754"/>
                    <a:gd name="connsiteY13" fmla="*/ 8627 h 2432648"/>
                    <a:gd name="connsiteX0" fmla="*/ 974784 w 1483743"/>
                    <a:gd name="connsiteY0" fmla="*/ 8627 h 2432648"/>
                    <a:gd name="connsiteX1" fmla="*/ 543463 w 1483743"/>
                    <a:gd name="connsiteY1" fmla="*/ 552090 h 2432648"/>
                    <a:gd name="connsiteX2" fmla="*/ 0 w 1483743"/>
                    <a:gd name="connsiteY2" fmla="*/ 715992 h 2432648"/>
                    <a:gd name="connsiteX3" fmla="*/ 112143 w 1483743"/>
                    <a:gd name="connsiteY3" fmla="*/ 802256 h 2432648"/>
                    <a:gd name="connsiteX4" fmla="*/ 681486 w 1483743"/>
                    <a:gd name="connsiteY4" fmla="*/ 664233 h 2432648"/>
                    <a:gd name="connsiteX5" fmla="*/ 888520 w 1483743"/>
                    <a:gd name="connsiteY5" fmla="*/ 552090 h 2432648"/>
                    <a:gd name="connsiteX6" fmla="*/ 923025 w 1483743"/>
                    <a:gd name="connsiteY6" fmla="*/ 1147314 h 2432648"/>
                    <a:gd name="connsiteX7" fmla="*/ 690113 w 1483743"/>
                    <a:gd name="connsiteY7" fmla="*/ 2415395 h 2432648"/>
                    <a:gd name="connsiteX8" fmla="*/ 854015 w 1483743"/>
                    <a:gd name="connsiteY8" fmla="*/ 2415397 h 2432648"/>
                    <a:gd name="connsiteX9" fmla="*/ 1130061 w 1483743"/>
                    <a:gd name="connsiteY9" fmla="*/ 1423359 h 2432648"/>
                    <a:gd name="connsiteX10" fmla="*/ 1345720 w 1483743"/>
                    <a:gd name="connsiteY10" fmla="*/ 2432648 h 2432648"/>
                    <a:gd name="connsiteX11" fmla="*/ 1483743 w 1483743"/>
                    <a:gd name="connsiteY11" fmla="*/ 2424022 h 2432648"/>
                    <a:gd name="connsiteX12" fmla="*/ 1112807 w 1483743"/>
                    <a:gd name="connsiteY12" fmla="*/ 0 h 2432648"/>
                    <a:gd name="connsiteX13" fmla="*/ 974784 w 1483743"/>
                    <a:gd name="connsiteY13" fmla="*/ 8627 h 2432648"/>
                    <a:gd name="connsiteX0" fmla="*/ 974784 w 1483743"/>
                    <a:gd name="connsiteY0" fmla="*/ 0 h 2424021"/>
                    <a:gd name="connsiteX1" fmla="*/ 543463 w 1483743"/>
                    <a:gd name="connsiteY1" fmla="*/ 543463 h 2424021"/>
                    <a:gd name="connsiteX2" fmla="*/ 0 w 1483743"/>
                    <a:gd name="connsiteY2" fmla="*/ 707365 h 2424021"/>
                    <a:gd name="connsiteX3" fmla="*/ 112143 w 1483743"/>
                    <a:gd name="connsiteY3" fmla="*/ 793629 h 2424021"/>
                    <a:gd name="connsiteX4" fmla="*/ 681486 w 1483743"/>
                    <a:gd name="connsiteY4" fmla="*/ 655606 h 2424021"/>
                    <a:gd name="connsiteX5" fmla="*/ 888520 w 1483743"/>
                    <a:gd name="connsiteY5" fmla="*/ 543463 h 2424021"/>
                    <a:gd name="connsiteX6" fmla="*/ 923025 w 1483743"/>
                    <a:gd name="connsiteY6" fmla="*/ 1138687 h 2424021"/>
                    <a:gd name="connsiteX7" fmla="*/ 690113 w 1483743"/>
                    <a:gd name="connsiteY7" fmla="*/ 2406768 h 2424021"/>
                    <a:gd name="connsiteX8" fmla="*/ 854015 w 1483743"/>
                    <a:gd name="connsiteY8" fmla="*/ 2406770 h 2424021"/>
                    <a:gd name="connsiteX9" fmla="*/ 1130061 w 1483743"/>
                    <a:gd name="connsiteY9" fmla="*/ 1414732 h 2424021"/>
                    <a:gd name="connsiteX10" fmla="*/ 1345720 w 1483743"/>
                    <a:gd name="connsiteY10" fmla="*/ 2424021 h 2424021"/>
                    <a:gd name="connsiteX11" fmla="*/ 1483743 w 1483743"/>
                    <a:gd name="connsiteY11" fmla="*/ 2415395 h 2424021"/>
                    <a:gd name="connsiteX12" fmla="*/ 1086928 w 1483743"/>
                    <a:gd name="connsiteY12" fmla="*/ 51758 h 2424021"/>
                    <a:gd name="connsiteX13" fmla="*/ 974784 w 1483743"/>
                    <a:gd name="connsiteY13" fmla="*/ 0 h 2424021"/>
                    <a:gd name="connsiteX0" fmla="*/ 974784 w 1483743"/>
                    <a:gd name="connsiteY0" fmla="*/ 0 h 2380889"/>
                    <a:gd name="connsiteX1" fmla="*/ 543463 w 1483743"/>
                    <a:gd name="connsiteY1" fmla="*/ 500331 h 2380889"/>
                    <a:gd name="connsiteX2" fmla="*/ 0 w 1483743"/>
                    <a:gd name="connsiteY2" fmla="*/ 664233 h 2380889"/>
                    <a:gd name="connsiteX3" fmla="*/ 112143 w 1483743"/>
                    <a:gd name="connsiteY3" fmla="*/ 750497 h 2380889"/>
                    <a:gd name="connsiteX4" fmla="*/ 681486 w 1483743"/>
                    <a:gd name="connsiteY4" fmla="*/ 612474 h 2380889"/>
                    <a:gd name="connsiteX5" fmla="*/ 888520 w 1483743"/>
                    <a:gd name="connsiteY5" fmla="*/ 500331 h 2380889"/>
                    <a:gd name="connsiteX6" fmla="*/ 923025 w 1483743"/>
                    <a:gd name="connsiteY6" fmla="*/ 1095555 h 2380889"/>
                    <a:gd name="connsiteX7" fmla="*/ 690113 w 1483743"/>
                    <a:gd name="connsiteY7" fmla="*/ 2363636 h 2380889"/>
                    <a:gd name="connsiteX8" fmla="*/ 854015 w 1483743"/>
                    <a:gd name="connsiteY8" fmla="*/ 2363638 h 2380889"/>
                    <a:gd name="connsiteX9" fmla="*/ 1130061 w 1483743"/>
                    <a:gd name="connsiteY9" fmla="*/ 1371600 h 2380889"/>
                    <a:gd name="connsiteX10" fmla="*/ 1345720 w 1483743"/>
                    <a:gd name="connsiteY10" fmla="*/ 2380889 h 2380889"/>
                    <a:gd name="connsiteX11" fmla="*/ 1483743 w 1483743"/>
                    <a:gd name="connsiteY11" fmla="*/ 2372263 h 2380889"/>
                    <a:gd name="connsiteX12" fmla="*/ 1086928 w 1483743"/>
                    <a:gd name="connsiteY12" fmla="*/ 8626 h 2380889"/>
                    <a:gd name="connsiteX13" fmla="*/ 974784 w 1483743"/>
                    <a:gd name="connsiteY13" fmla="*/ 0 h 2380889"/>
                    <a:gd name="connsiteX0" fmla="*/ 974784 w 1483743"/>
                    <a:gd name="connsiteY0" fmla="*/ 0 h 2380889"/>
                    <a:gd name="connsiteX1" fmla="*/ 655606 w 1483743"/>
                    <a:gd name="connsiteY1" fmla="*/ 474452 h 2380889"/>
                    <a:gd name="connsiteX2" fmla="*/ 0 w 1483743"/>
                    <a:gd name="connsiteY2" fmla="*/ 664233 h 2380889"/>
                    <a:gd name="connsiteX3" fmla="*/ 112143 w 1483743"/>
                    <a:gd name="connsiteY3" fmla="*/ 750497 h 2380889"/>
                    <a:gd name="connsiteX4" fmla="*/ 681486 w 1483743"/>
                    <a:gd name="connsiteY4" fmla="*/ 612474 h 2380889"/>
                    <a:gd name="connsiteX5" fmla="*/ 888520 w 1483743"/>
                    <a:gd name="connsiteY5" fmla="*/ 500331 h 2380889"/>
                    <a:gd name="connsiteX6" fmla="*/ 923025 w 1483743"/>
                    <a:gd name="connsiteY6" fmla="*/ 1095555 h 2380889"/>
                    <a:gd name="connsiteX7" fmla="*/ 690113 w 1483743"/>
                    <a:gd name="connsiteY7" fmla="*/ 2363636 h 2380889"/>
                    <a:gd name="connsiteX8" fmla="*/ 854015 w 1483743"/>
                    <a:gd name="connsiteY8" fmla="*/ 2363638 h 2380889"/>
                    <a:gd name="connsiteX9" fmla="*/ 1130061 w 1483743"/>
                    <a:gd name="connsiteY9" fmla="*/ 1371600 h 2380889"/>
                    <a:gd name="connsiteX10" fmla="*/ 1345720 w 1483743"/>
                    <a:gd name="connsiteY10" fmla="*/ 2380889 h 2380889"/>
                    <a:gd name="connsiteX11" fmla="*/ 1483743 w 1483743"/>
                    <a:gd name="connsiteY11" fmla="*/ 2372263 h 2380889"/>
                    <a:gd name="connsiteX12" fmla="*/ 1086928 w 1483743"/>
                    <a:gd name="connsiteY12" fmla="*/ 8626 h 2380889"/>
                    <a:gd name="connsiteX13" fmla="*/ 974784 w 1483743"/>
                    <a:gd name="connsiteY13" fmla="*/ 0 h 2380889"/>
                    <a:gd name="connsiteX0" fmla="*/ 974784 w 1483743"/>
                    <a:gd name="connsiteY0" fmla="*/ 0 h 2380889"/>
                    <a:gd name="connsiteX1" fmla="*/ 655606 w 1483743"/>
                    <a:gd name="connsiteY1" fmla="*/ 474452 h 2380889"/>
                    <a:gd name="connsiteX2" fmla="*/ 77638 w 1483743"/>
                    <a:gd name="connsiteY2" fmla="*/ 638354 h 2380889"/>
                    <a:gd name="connsiteX3" fmla="*/ 0 w 1483743"/>
                    <a:gd name="connsiteY3" fmla="*/ 664233 h 2380889"/>
                    <a:gd name="connsiteX4" fmla="*/ 112143 w 1483743"/>
                    <a:gd name="connsiteY4" fmla="*/ 750497 h 2380889"/>
                    <a:gd name="connsiteX5" fmla="*/ 681486 w 1483743"/>
                    <a:gd name="connsiteY5" fmla="*/ 612474 h 2380889"/>
                    <a:gd name="connsiteX6" fmla="*/ 888520 w 1483743"/>
                    <a:gd name="connsiteY6" fmla="*/ 500331 h 2380889"/>
                    <a:gd name="connsiteX7" fmla="*/ 923025 w 1483743"/>
                    <a:gd name="connsiteY7" fmla="*/ 1095555 h 2380889"/>
                    <a:gd name="connsiteX8" fmla="*/ 690113 w 1483743"/>
                    <a:gd name="connsiteY8" fmla="*/ 2363636 h 2380889"/>
                    <a:gd name="connsiteX9" fmla="*/ 854015 w 1483743"/>
                    <a:gd name="connsiteY9" fmla="*/ 2363638 h 2380889"/>
                    <a:gd name="connsiteX10" fmla="*/ 1130061 w 1483743"/>
                    <a:gd name="connsiteY10" fmla="*/ 1371600 h 2380889"/>
                    <a:gd name="connsiteX11" fmla="*/ 1345720 w 1483743"/>
                    <a:gd name="connsiteY11" fmla="*/ 2380889 h 2380889"/>
                    <a:gd name="connsiteX12" fmla="*/ 1483743 w 1483743"/>
                    <a:gd name="connsiteY12" fmla="*/ 2372263 h 2380889"/>
                    <a:gd name="connsiteX13" fmla="*/ 1086928 w 1483743"/>
                    <a:gd name="connsiteY13" fmla="*/ 8626 h 2380889"/>
                    <a:gd name="connsiteX14" fmla="*/ 974784 w 1483743"/>
                    <a:gd name="connsiteY14" fmla="*/ 0 h 2380889"/>
                    <a:gd name="connsiteX0" fmla="*/ 974784 w 1483743"/>
                    <a:gd name="connsiteY0" fmla="*/ 0 h 2380889"/>
                    <a:gd name="connsiteX1" fmla="*/ 655606 w 1483743"/>
                    <a:gd name="connsiteY1" fmla="*/ 474452 h 2380889"/>
                    <a:gd name="connsiteX2" fmla="*/ 77638 w 1483743"/>
                    <a:gd name="connsiteY2" fmla="*/ 638354 h 2380889"/>
                    <a:gd name="connsiteX3" fmla="*/ 0 w 1483743"/>
                    <a:gd name="connsiteY3" fmla="*/ 664233 h 2380889"/>
                    <a:gd name="connsiteX4" fmla="*/ 112143 w 1483743"/>
                    <a:gd name="connsiteY4" fmla="*/ 750497 h 2380889"/>
                    <a:gd name="connsiteX5" fmla="*/ 681486 w 1483743"/>
                    <a:gd name="connsiteY5" fmla="*/ 612474 h 2380889"/>
                    <a:gd name="connsiteX6" fmla="*/ 888520 w 1483743"/>
                    <a:gd name="connsiteY6" fmla="*/ 500331 h 2380889"/>
                    <a:gd name="connsiteX7" fmla="*/ 923025 w 1483743"/>
                    <a:gd name="connsiteY7" fmla="*/ 1095555 h 2380889"/>
                    <a:gd name="connsiteX8" fmla="*/ 690113 w 1483743"/>
                    <a:gd name="connsiteY8" fmla="*/ 2363636 h 2380889"/>
                    <a:gd name="connsiteX9" fmla="*/ 854015 w 1483743"/>
                    <a:gd name="connsiteY9" fmla="*/ 2363638 h 2380889"/>
                    <a:gd name="connsiteX10" fmla="*/ 1130061 w 1483743"/>
                    <a:gd name="connsiteY10" fmla="*/ 1371600 h 2380889"/>
                    <a:gd name="connsiteX11" fmla="*/ 1345720 w 1483743"/>
                    <a:gd name="connsiteY11" fmla="*/ 2380889 h 2380889"/>
                    <a:gd name="connsiteX12" fmla="*/ 1483743 w 1483743"/>
                    <a:gd name="connsiteY12" fmla="*/ 2372263 h 2380889"/>
                    <a:gd name="connsiteX13" fmla="*/ 1086928 w 1483743"/>
                    <a:gd name="connsiteY13" fmla="*/ 8626 h 2380889"/>
                    <a:gd name="connsiteX14" fmla="*/ 974784 w 1483743"/>
                    <a:gd name="connsiteY14" fmla="*/ 0 h 2380889"/>
                    <a:gd name="connsiteX0" fmla="*/ 974784 w 1483743"/>
                    <a:gd name="connsiteY0" fmla="*/ 0 h 2380889"/>
                    <a:gd name="connsiteX1" fmla="*/ 577968 w 1483743"/>
                    <a:gd name="connsiteY1" fmla="*/ 431320 h 2380889"/>
                    <a:gd name="connsiteX2" fmla="*/ 77638 w 1483743"/>
                    <a:gd name="connsiteY2" fmla="*/ 638354 h 2380889"/>
                    <a:gd name="connsiteX3" fmla="*/ 0 w 1483743"/>
                    <a:gd name="connsiteY3" fmla="*/ 664233 h 2380889"/>
                    <a:gd name="connsiteX4" fmla="*/ 112143 w 1483743"/>
                    <a:gd name="connsiteY4" fmla="*/ 750497 h 2380889"/>
                    <a:gd name="connsiteX5" fmla="*/ 681486 w 1483743"/>
                    <a:gd name="connsiteY5" fmla="*/ 612474 h 2380889"/>
                    <a:gd name="connsiteX6" fmla="*/ 888520 w 1483743"/>
                    <a:gd name="connsiteY6" fmla="*/ 500331 h 2380889"/>
                    <a:gd name="connsiteX7" fmla="*/ 923025 w 1483743"/>
                    <a:gd name="connsiteY7" fmla="*/ 1095555 h 2380889"/>
                    <a:gd name="connsiteX8" fmla="*/ 690113 w 1483743"/>
                    <a:gd name="connsiteY8" fmla="*/ 2363636 h 2380889"/>
                    <a:gd name="connsiteX9" fmla="*/ 854015 w 1483743"/>
                    <a:gd name="connsiteY9" fmla="*/ 2363638 h 2380889"/>
                    <a:gd name="connsiteX10" fmla="*/ 1130061 w 1483743"/>
                    <a:gd name="connsiteY10" fmla="*/ 1371600 h 2380889"/>
                    <a:gd name="connsiteX11" fmla="*/ 1345720 w 1483743"/>
                    <a:gd name="connsiteY11" fmla="*/ 2380889 h 2380889"/>
                    <a:gd name="connsiteX12" fmla="*/ 1483743 w 1483743"/>
                    <a:gd name="connsiteY12" fmla="*/ 2372263 h 2380889"/>
                    <a:gd name="connsiteX13" fmla="*/ 1086928 w 1483743"/>
                    <a:gd name="connsiteY13" fmla="*/ 8626 h 2380889"/>
                    <a:gd name="connsiteX14" fmla="*/ 974784 w 1483743"/>
                    <a:gd name="connsiteY14" fmla="*/ 0 h 2380889"/>
                    <a:gd name="connsiteX0" fmla="*/ 974784 w 1483743"/>
                    <a:gd name="connsiteY0" fmla="*/ 0 h 2380889"/>
                    <a:gd name="connsiteX1" fmla="*/ 577968 w 1483743"/>
                    <a:gd name="connsiteY1" fmla="*/ 431320 h 2380889"/>
                    <a:gd name="connsiteX2" fmla="*/ 0 w 1483743"/>
                    <a:gd name="connsiteY2" fmla="*/ 664233 h 2380889"/>
                    <a:gd name="connsiteX3" fmla="*/ 112143 w 1483743"/>
                    <a:gd name="connsiteY3" fmla="*/ 750497 h 2380889"/>
                    <a:gd name="connsiteX4" fmla="*/ 681486 w 1483743"/>
                    <a:gd name="connsiteY4" fmla="*/ 612474 h 2380889"/>
                    <a:gd name="connsiteX5" fmla="*/ 888520 w 1483743"/>
                    <a:gd name="connsiteY5" fmla="*/ 500331 h 2380889"/>
                    <a:gd name="connsiteX6" fmla="*/ 923025 w 1483743"/>
                    <a:gd name="connsiteY6" fmla="*/ 1095555 h 2380889"/>
                    <a:gd name="connsiteX7" fmla="*/ 690113 w 1483743"/>
                    <a:gd name="connsiteY7" fmla="*/ 2363636 h 2380889"/>
                    <a:gd name="connsiteX8" fmla="*/ 854015 w 1483743"/>
                    <a:gd name="connsiteY8" fmla="*/ 2363638 h 2380889"/>
                    <a:gd name="connsiteX9" fmla="*/ 1130061 w 1483743"/>
                    <a:gd name="connsiteY9" fmla="*/ 1371600 h 2380889"/>
                    <a:gd name="connsiteX10" fmla="*/ 1345720 w 1483743"/>
                    <a:gd name="connsiteY10" fmla="*/ 2380889 h 2380889"/>
                    <a:gd name="connsiteX11" fmla="*/ 1483743 w 1483743"/>
                    <a:gd name="connsiteY11" fmla="*/ 2372263 h 2380889"/>
                    <a:gd name="connsiteX12" fmla="*/ 1086928 w 1483743"/>
                    <a:gd name="connsiteY12" fmla="*/ 8626 h 2380889"/>
                    <a:gd name="connsiteX13" fmla="*/ 974784 w 1483743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52423 w 1406105"/>
                    <a:gd name="connsiteY9" fmla="*/ 1371600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52423 w 1406105"/>
                    <a:gd name="connsiteY9" fmla="*/ 1371600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52423 w 1406105"/>
                    <a:gd name="connsiteY9" fmla="*/ 1371600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52423 w 1406105"/>
                    <a:gd name="connsiteY9" fmla="*/ 1371600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17917 w 1406105"/>
                    <a:gd name="connsiteY9" fmla="*/ 1328468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17917 w 1406105"/>
                    <a:gd name="connsiteY9" fmla="*/ 1328468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17917 w 1406105"/>
                    <a:gd name="connsiteY9" fmla="*/ 1328468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17917 w 1406105"/>
                    <a:gd name="connsiteY9" fmla="*/ 1328468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17917 w 1406105"/>
                    <a:gd name="connsiteY9" fmla="*/ 1328468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17917 w 1406105"/>
                    <a:gd name="connsiteY9" fmla="*/ 1328468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62641 w 1371600"/>
                    <a:gd name="connsiteY0" fmla="*/ 0 h 2380889"/>
                    <a:gd name="connsiteX1" fmla="*/ 465825 w 1371600"/>
                    <a:gd name="connsiteY1" fmla="*/ 431320 h 2380889"/>
                    <a:gd name="connsiteX2" fmla="*/ 319178 w 1371600"/>
                    <a:gd name="connsiteY2" fmla="*/ 560717 h 2380889"/>
                    <a:gd name="connsiteX3" fmla="*/ 0 w 1371600"/>
                    <a:gd name="connsiteY3" fmla="*/ 750497 h 2380889"/>
                    <a:gd name="connsiteX4" fmla="*/ 569343 w 1371600"/>
                    <a:gd name="connsiteY4" fmla="*/ 612474 h 2380889"/>
                    <a:gd name="connsiteX5" fmla="*/ 776377 w 1371600"/>
                    <a:gd name="connsiteY5" fmla="*/ 500331 h 2380889"/>
                    <a:gd name="connsiteX6" fmla="*/ 810882 w 1371600"/>
                    <a:gd name="connsiteY6" fmla="*/ 1095555 h 2380889"/>
                    <a:gd name="connsiteX7" fmla="*/ 577970 w 1371600"/>
                    <a:gd name="connsiteY7" fmla="*/ 2363636 h 2380889"/>
                    <a:gd name="connsiteX8" fmla="*/ 741872 w 1371600"/>
                    <a:gd name="connsiteY8" fmla="*/ 2363638 h 2380889"/>
                    <a:gd name="connsiteX9" fmla="*/ 983412 w 1371600"/>
                    <a:gd name="connsiteY9" fmla="*/ 1328468 h 2380889"/>
                    <a:gd name="connsiteX10" fmla="*/ 1233577 w 1371600"/>
                    <a:gd name="connsiteY10" fmla="*/ 2380889 h 2380889"/>
                    <a:gd name="connsiteX11" fmla="*/ 1371600 w 1371600"/>
                    <a:gd name="connsiteY11" fmla="*/ 2372263 h 2380889"/>
                    <a:gd name="connsiteX12" fmla="*/ 974785 w 1371600"/>
                    <a:gd name="connsiteY12" fmla="*/ 8626 h 2380889"/>
                    <a:gd name="connsiteX13" fmla="*/ 862641 w 1371600"/>
                    <a:gd name="connsiteY13" fmla="*/ 0 h 2380889"/>
                    <a:gd name="connsiteX0" fmla="*/ 862641 w 1371600"/>
                    <a:gd name="connsiteY0" fmla="*/ 0 h 2380889"/>
                    <a:gd name="connsiteX1" fmla="*/ 465825 w 1371600"/>
                    <a:gd name="connsiteY1" fmla="*/ 431320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77969 w 1371600"/>
                    <a:gd name="connsiteY1" fmla="*/ 483078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95223 w 1371600"/>
                    <a:gd name="connsiteY6" fmla="*/ 2346384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95223 w 1371600"/>
                    <a:gd name="connsiteY6" fmla="*/ 2346384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603849 w 1371600"/>
                    <a:gd name="connsiteY6" fmla="*/ 2355010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591783 w 1371600"/>
                    <a:gd name="connsiteY3" fmla="*/ 646133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32475 w 1371600"/>
                    <a:gd name="connsiteY4" fmla="*/ 472282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32475 w 1371600"/>
                    <a:gd name="connsiteY4" fmla="*/ 472282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32475 w 1371600"/>
                    <a:gd name="connsiteY4" fmla="*/ 472282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10035 w 1371600"/>
                    <a:gd name="connsiteY4" fmla="*/ 483502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10035 w 1371600"/>
                    <a:gd name="connsiteY4" fmla="*/ 483502 h 2380889"/>
                    <a:gd name="connsiteX5" fmla="*/ 810882 w 1371600"/>
                    <a:gd name="connsiteY5" fmla="*/ 1095555 h 2380889"/>
                    <a:gd name="connsiteX6" fmla="*/ 606019 w 1371600"/>
                    <a:gd name="connsiteY6" fmla="*/ 2380465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6078"/>
                    <a:gd name="connsiteX1" fmla="*/ 542617 w 1371600"/>
                    <a:gd name="connsiteY1" fmla="*/ 479639 h 2386078"/>
                    <a:gd name="connsiteX2" fmla="*/ 0 w 1371600"/>
                    <a:gd name="connsiteY2" fmla="*/ 750497 h 2386078"/>
                    <a:gd name="connsiteX3" fmla="*/ 619833 w 1371600"/>
                    <a:gd name="connsiteY3" fmla="*/ 612474 h 2386078"/>
                    <a:gd name="connsiteX4" fmla="*/ 810035 w 1371600"/>
                    <a:gd name="connsiteY4" fmla="*/ 483502 h 2386078"/>
                    <a:gd name="connsiteX5" fmla="*/ 810882 w 1371600"/>
                    <a:gd name="connsiteY5" fmla="*/ 1095555 h 2386078"/>
                    <a:gd name="connsiteX6" fmla="*/ 606019 w 1371600"/>
                    <a:gd name="connsiteY6" fmla="*/ 2380465 h 2386078"/>
                    <a:gd name="connsiteX7" fmla="*/ 741872 w 1371600"/>
                    <a:gd name="connsiteY7" fmla="*/ 2386078 h 2386078"/>
                    <a:gd name="connsiteX8" fmla="*/ 1026544 w 1371600"/>
                    <a:gd name="connsiteY8" fmla="*/ 1345720 h 2386078"/>
                    <a:gd name="connsiteX9" fmla="*/ 1233577 w 1371600"/>
                    <a:gd name="connsiteY9" fmla="*/ 2380889 h 2386078"/>
                    <a:gd name="connsiteX10" fmla="*/ 1371600 w 1371600"/>
                    <a:gd name="connsiteY10" fmla="*/ 2372263 h 2386078"/>
                    <a:gd name="connsiteX11" fmla="*/ 974785 w 1371600"/>
                    <a:gd name="connsiteY11" fmla="*/ 8626 h 2386078"/>
                    <a:gd name="connsiteX12" fmla="*/ 862641 w 1371600"/>
                    <a:gd name="connsiteY12" fmla="*/ 0 h 2386078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10035 w 1371600"/>
                    <a:gd name="connsiteY4" fmla="*/ 483502 h 2380889"/>
                    <a:gd name="connsiteX5" fmla="*/ 810882 w 1371600"/>
                    <a:gd name="connsiteY5" fmla="*/ 1095555 h 2380889"/>
                    <a:gd name="connsiteX6" fmla="*/ 606019 w 1371600"/>
                    <a:gd name="connsiteY6" fmla="*/ 2380465 h 2380889"/>
                    <a:gd name="connsiteX7" fmla="*/ 747482 w 1371600"/>
                    <a:gd name="connsiteY7" fmla="*/ 238046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10035 w 1371600"/>
                    <a:gd name="connsiteY4" fmla="*/ 483502 h 2380889"/>
                    <a:gd name="connsiteX5" fmla="*/ 810882 w 1371600"/>
                    <a:gd name="connsiteY5" fmla="*/ 1095555 h 2380889"/>
                    <a:gd name="connsiteX6" fmla="*/ 606019 w 1371600"/>
                    <a:gd name="connsiteY6" fmla="*/ 2380465 h 2380889"/>
                    <a:gd name="connsiteX7" fmla="*/ 747482 w 1371600"/>
                    <a:gd name="connsiteY7" fmla="*/ 238046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10035 w 1371600"/>
                    <a:gd name="connsiteY4" fmla="*/ 483502 h 2380889"/>
                    <a:gd name="connsiteX5" fmla="*/ 810882 w 1371600"/>
                    <a:gd name="connsiteY5" fmla="*/ 1095555 h 2380889"/>
                    <a:gd name="connsiteX6" fmla="*/ 606019 w 1371600"/>
                    <a:gd name="connsiteY6" fmla="*/ 2380465 h 2380889"/>
                    <a:gd name="connsiteX7" fmla="*/ 747482 w 1371600"/>
                    <a:gd name="connsiteY7" fmla="*/ 238046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7210"/>
                    <a:gd name="connsiteY0" fmla="*/ 0 h 2380889"/>
                    <a:gd name="connsiteX1" fmla="*/ 542617 w 1377210"/>
                    <a:gd name="connsiteY1" fmla="*/ 479639 h 2380889"/>
                    <a:gd name="connsiteX2" fmla="*/ 0 w 1377210"/>
                    <a:gd name="connsiteY2" fmla="*/ 750497 h 2380889"/>
                    <a:gd name="connsiteX3" fmla="*/ 619833 w 1377210"/>
                    <a:gd name="connsiteY3" fmla="*/ 612474 h 2380889"/>
                    <a:gd name="connsiteX4" fmla="*/ 810035 w 1377210"/>
                    <a:gd name="connsiteY4" fmla="*/ 483502 h 2380889"/>
                    <a:gd name="connsiteX5" fmla="*/ 810882 w 1377210"/>
                    <a:gd name="connsiteY5" fmla="*/ 1095555 h 2380889"/>
                    <a:gd name="connsiteX6" fmla="*/ 606019 w 1377210"/>
                    <a:gd name="connsiteY6" fmla="*/ 2380465 h 2380889"/>
                    <a:gd name="connsiteX7" fmla="*/ 747482 w 1377210"/>
                    <a:gd name="connsiteY7" fmla="*/ 2380468 h 2380889"/>
                    <a:gd name="connsiteX8" fmla="*/ 1026544 w 1377210"/>
                    <a:gd name="connsiteY8" fmla="*/ 1345720 h 2380889"/>
                    <a:gd name="connsiteX9" fmla="*/ 1233577 w 1377210"/>
                    <a:gd name="connsiteY9" fmla="*/ 2380889 h 2380889"/>
                    <a:gd name="connsiteX10" fmla="*/ 1377210 w 1377210"/>
                    <a:gd name="connsiteY10" fmla="*/ 2377873 h 2380889"/>
                    <a:gd name="connsiteX11" fmla="*/ 974785 w 1377210"/>
                    <a:gd name="connsiteY11" fmla="*/ 8626 h 2380889"/>
                    <a:gd name="connsiteX12" fmla="*/ 862641 w 1377210"/>
                    <a:gd name="connsiteY12" fmla="*/ 0 h 2380889"/>
                    <a:gd name="connsiteX0" fmla="*/ 862641 w 1377210"/>
                    <a:gd name="connsiteY0" fmla="*/ 0 h 2380889"/>
                    <a:gd name="connsiteX1" fmla="*/ 542617 w 1377210"/>
                    <a:gd name="connsiteY1" fmla="*/ 479639 h 2380889"/>
                    <a:gd name="connsiteX2" fmla="*/ 165490 w 1377210"/>
                    <a:gd name="connsiteY2" fmla="*/ 658782 h 2380889"/>
                    <a:gd name="connsiteX3" fmla="*/ 0 w 1377210"/>
                    <a:gd name="connsiteY3" fmla="*/ 750497 h 2380889"/>
                    <a:gd name="connsiteX4" fmla="*/ 619833 w 1377210"/>
                    <a:gd name="connsiteY4" fmla="*/ 612474 h 2380889"/>
                    <a:gd name="connsiteX5" fmla="*/ 810035 w 1377210"/>
                    <a:gd name="connsiteY5" fmla="*/ 483502 h 2380889"/>
                    <a:gd name="connsiteX6" fmla="*/ 810882 w 1377210"/>
                    <a:gd name="connsiteY6" fmla="*/ 1095555 h 2380889"/>
                    <a:gd name="connsiteX7" fmla="*/ 606019 w 1377210"/>
                    <a:gd name="connsiteY7" fmla="*/ 2380465 h 2380889"/>
                    <a:gd name="connsiteX8" fmla="*/ 747482 w 1377210"/>
                    <a:gd name="connsiteY8" fmla="*/ 2380468 h 2380889"/>
                    <a:gd name="connsiteX9" fmla="*/ 1026544 w 1377210"/>
                    <a:gd name="connsiteY9" fmla="*/ 1345720 h 2380889"/>
                    <a:gd name="connsiteX10" fmla="*/ 1233577 w 1377210"/>
                    <a:gd name="connsiteY10" fmla="*/ 2380889 h 2380889"/>
                    <a:gd name="connsiteX11" fmla="*/ 1377210 w 1377210"/>
                    <a:gd name="connsiteY11" fmla="*/ 2377873 h 2380889"/>
                    <a:gd name="connsiteX12" fmla="*/ 974785 w 1377210"/>
                    <a:gd name="connsiteY12" fmla="*/ 8626 h 2380889"/>
                    <a:gd name="connsiteX13" fmla="*/ 862641 w 1377210"/>
                    <a:gd name="connsiteY13" fmla="*/ 0 h 2380889"/>
                    <a:gd name="connsiteX0" fmla="*/ 862641 w 1377210"/>
                    <a:gd name="connsiteY0" fmla="*/ 0 h 2380889"/>
                    <a:gd name="connsiteX1" fmla="*/ 542617 w 1377210"/>
                    <a:gd name="connsiteY1" fmla="*/ 479639 h 2380889"/>
                    <a:gd name="connsiteX2" fmla="*/ 47684 w 1377210"/>
                    <a:gd name="connsiteY2" fmla="*/ 670001 h 2380889"/>
                    <a:gd name="connsiteX3" fmla="*/ 0 w 1377210"/>
                    <a:gd name="connsiteY3" fmla="*/ 750497 h 2380889"/>
                    <a:gd name="connsiteX4" fmla="*/ 619833 w 1377210"/>
                    <a:gd name="connsiteY4" fmla="*/ 612474 h 2380889"/>
                    <a:gd name="connsiteX5" fmla="*/ 810035 w 1377210"/>
                    <a:gd name="connsiteY5" fmla="*/ 483502 h 2380889"/>
                    <a:gd name="connsiteX6" fmla="*/ 810882 w 1377210"/>
                    <a:gd name="connsiteY6" fmla="*/ 1095555 h 2380889"/>
                    <a:gd name="connsiteX7" fmla="*/ 606019 w 1377210"/>
                    <a:gd name="connsiteY7" fmla="*/ 2380465 h 2380889"/>
                    <a:gd name="connsiteX8" fmla="*/ 747482 w 1377210"/>
                    <a:gd name="connsiteY8" fmla="*/ 2380468 h 2380889"/>
                    <a:gd name="connsiteX9" fmla="*/ 1026544 w 1377210"/>
                    <a:gd name="connsiteY9" fmla="*/ 1345720 h 2380889"/>
                    <a:gd name="connsiteX10" fmla="*/ 1233577 w 1377210"/>
                    <a:gd name="connsiteY10" fmla="*/ 2380889 h 2380889"/>
                    <a:gd name="connsiteX11" fmla="*/ 1377210 w 1377210"/>
                    <a:gd name="connsiteY11" fmla="*/ 2377873 h 2380889"/>
                    <a:gd name="connsiteX12" fmla="*/ 974785 w 1377210"/>
                    <a:gd name="connsiteY12" fmla="*/ 8626 h 2380889"/>
                    <a:gd name="connsiteX13" fmla="*/ 862641 w 1377210"/>
                    <a:gd name="connsiteY13" fmla="*/ 0 h 2380889"/>
                    <a:gd name="connsiteX0" fmla="*/ 814957 w 1329526"/>
                    <a:gd name="connsiteY0" fmla="*/ 0 h 2380889"/>
                    <a:gd name="connsiteX1" fmla="*/ 494933 w 1329526"/>
                    <a:gd name="connsiteY1" fmla="*/ 479639 h 2380889"/>
                    <a:gd name="connsiteX2" fmla="*/ 0 w 1329526"/>
                    <a:gd name="connsiteY2" fmla="*/ 670001 h 2380889"/>
                    <a:gd name="connsiteX3" fmla="*/ 30854 w 1329526"/>
                    <a:gd name="connsiteY3" fmla="*/ 744887 h 2380889"/>
                    <a:gd name="connsiteX4" fmla="*/ 572149 w 1329526"/>
                    <a:gd name="connsiteY4" fmla="*/ 612474 h 2380889"/>
                    <a:gd name="connsiteX5" fmla="*/ 762351 w 1329526"/>
                    <a:gd name="connsiteY5" fmla="*/ 483502 h 2380889"/>
                    <a:gd name="connsiteX6" fmla="*/ 763198 w 1329526"/>
                    <a:gd name="connsiteY6" fmla="*/ 1095555 h 2380889"/>
                    <a:gd name="connsiteX7" fmla="*/ 558335 w 1329526"/>
                    <a:gd name="connsiteY7" fmla="*/ 2380465 h 2380889"/>
                    <a:gd name="connsiteX8" fmla="*/ 699798 w 1329526"/>
                    <a:gd name="connsiteY8" fmla="*/ 2380468 h 2380889"/>
                    <a:gd name="connsiteX9" fmla="*/ 978860 w 1329526"/>
                    <a:gd name="connsiteY9" fmla="*/ 1345720 h 2380889"/>
                    <a:gd name="connsiteX10" fmla="*/ 1185893 w 1329526"/>
                    <a:gd name="connsiteY10" fmla="*/ 2380889 h 2380889"/>
                    <a:gd name="connsiteX11" fmla="*/ 1329526 w 1329526"/>
                    <a:gd name="connsiteY11" fmla="*/ 2377873 h 2380889"/>
                    <a:gd name="connsiteX12" fmla="*/ 927101 w 1329526"/>
                    <a:gd name="connsiteY12" fmla="*/ 8626 h 2380889"/>
                    <a:gd name="connsiteX13" fmla="*/ 814957 w 1329526"/>
                    <a:gd name="connsiteY13" fmla="*/ 0 h 2380889"/>
                    <a:gd name="connsiteX0" fmla="*/ 814957 w 1329526"/>
                    <a:gd name="connsiteY0" fmla="*/ 0 h 2380889"/>
                    <a:gd name="connsiteX1" fmla="*/ 494933 w 1329526"/>
                    <a:gd name="connsiteY1" fmla="*/ 479639 h 2380889"/>
                    <a:gd name="connsiteX2" fmla="*/ 0 w 1329526"/>
                    <a:gd name="connsiteY2" fmla="*/ 670001 h 2380889"/>
                    <a:gd name="connsiteX3" fmla="*/ 30854 w 1329526"/>
                    <a:gd name="connsiteY3" fmla="*/ 744887 h 2380889"/>
                    <a:gd name="connsiteX4" fmla="*/ 572149 w 1329526"/>
                    <a:gd name="connsiteY4" fmla="*/ 612474 h 2380889"/>
                    <a:gd name="connsiteX5" fmla="*/ 762351 w 1329526"/>
                    <a:gd name="connsiteY5" fmla="*/ 483502 h 2380889"/>
                    <a:gd name="connsiteX6" fmla="*/ 763198 w 1329526"/>
                    <a:gd name="connsiteY6" fmla="*/ 1095555 h 2380889"/>
                    <a:gd name="connsiteX7" fmla="*/ 558335 w 1329526"/>
                    <a:gd name="connsiteY7" fmla="*/ 2380465 h 2380889"/>
                    <a:gd name="connsiteX8" fmla="*/ 699798 w 1329526"/>
                    <a:gd name="connsiteY8" fmla="*/ 2380468 h 2380889"/>
                    <a:gd name="connsiteX9" fmla="*/ 962030 w 1329526"/>
                    <a:gd name="connsiteY9" fmla="*/ 1407428 h 2380889"/>
                    <a:gd name="connsiteX10" fmla="*/ 1185893 w 1329526"/>
                    <a:gd name="connsiteY10" fmla="*/ 2380889 h 2380889"/>
                    <a:gd name="connsiteX11" fmla="*/ 1329526 w 1329526"/>
                    <a:gd name="connsiteY11" fmla="*/ 2377873 h 2380889"/>
                    <a:gd name="connsiteX12" fmla="*/ 927101 w 1329526"/>
                    <a:gd name="connsiteY12" fmla="*/ 8626 h 2380889"/>
                    <a:gd name="connsiteX13" fmla="*/ 814957 w 1329526"/>
                    <a:gd name="connsiteY13" fmla="*/ 0 h 2380889"/>
                    <a:gd name="connsiteX0" fmla="*/ 814957 w 1329526"/>
                    <a:gd name="connsiteY0" fmla="*/ 0 h 2380889"/>
                    <a:gd name="connsiteX1" fmla="*/ 494933 w 1329526"/>
                    <a:gd name="connsiteY1" fmla="*/ 479639 h 2380889"/>
                    <a:gd name="connsiteX2" fmla="*/ 0 w 1329526"/>
                    <a:gd name="connsiteY2" fmla="*/ 670001 h 2380889"/>
                    <a:gd name="connsiteX3" fmla="*/ 30854 w 1329526"/>
                    <a:gd name="connsiteY3" fmla="*/ 744887 h 2380889"/>
                    <a:gd name="connsiteX4" fmla="*/ 572149 w 1329526"/>
                    <a:gd name="connsiteY4" fmla="*/ 612474 h 2380889"/>
                    <a:gd name="connsiteX5" fmla="*/ 762351 w 1329526"/>
                    <a:gd name="connsiteY5" fmla="*/ 483502 h 2380889"/>
                    <a:gd name="connsiteX6" fmla="*/ 763198 w 1329526"/>
                    <a:gd name="connsiteY6" fmla="*/ 1095555 h 2380889"/>
                    <a:gd name="connsiteX7" fmla="*/ 558335 w 1329526"/>
                    <a:gd name="connsiteY7" fmla="*/ 2380465 h 2380889"/>
                    <a:gd name="connsiteX8" fmla="*/ 699798 w 1329526"/>
                    <a:gd name="connsiteY8" fmla="*/ 2380468 h 2380889"/>
                    <a:gd name="connsiteX9" fmla="*/ 978859 w 1329526"/>
                    <a:gd name="connsiteY9" fmla="*/ 1418648 h 2380889"/>
                    <a:gd name="connsiteX10" fmla="*/ 1185893 w 1329526"/>
                    <a:gd name="connsiteY10" fmla="*/ 2380889 h 2380889"/>
                    <a:gd name="connsiteX11" fmla="*/ 1329526 w 1329526"/>
                    <a:gd name="connsiteY11" fmla="*/ 2377873 h 2380889"/>
                    <a:gd name="connsiteX12" fmla="*/ 927101 w 1329526"/>
                    <a:gd name="connsiteY12" fmla="*/ 8626 h 2380889"/>
                    <a:gd name="connsiteX13" fmla="*/ 814957 w 1329526"/>
                    <a:gd name="connsiteY13" fmla="*/ 0 h 23808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329526" h="2380889">
                      <a:moveTo>
                        <a:pt x="814957" y="0"/>
                      </a:moveTo>
                      <a:lnTo>
                        <a:pt x="494933" y="479639"/>
                      </a:lnTo>
                      <a:lnTo>
                        <a:pt x="0" y="670001"/>
                      </a:lnTo>
                      <a:lnTo>
                        <a:pt x="30854" y="744887"/>
                      </a:lnTo>
                      <a:lnTo>
                        <a:pt x="572149" y="612474"/>
                      </a:lnTo>
                      <a:lnTo>
                        <a:pt x="762351" y="483502"/>
                      </a:lnTo>
                      <a:cubicBezTo>
                        <a:pt x="794421" y="764187"/>
                        <a:pt x="770396" y="887797"/>
                        <a:pt x="763198" y="1095555"/>
                      </a:cubicBezTo>
                      <a:cubicBezTo>
                        <a:pt x="616550" y="1699404"/>
                        <a:pt x="730862" y="1724858"/>
                        <a:pt x="558335" y="2380465"/>
                      </a:cubicBezTo>
                      <a:lnTo>
                        <a:pt x="699798" y="2380468"/>
                      </a:lnTo>
                      <a:cubicBezTo>
                        <a:pt x="819580" y="2080289"/>
                        <a:pt x="797846" y="1640765"/>
                        <a:pt x="978859" y="1418648"/>
                      </a:cubicBezTo>
                      <a:cubicBezTo>
                        <a:pt x="1157137" y="1864345"/>
                        <a:pt x="1102505" y="2030082"/>
                        <a:pt x="1185893" y="2380889"/>
                      </a:cubicBezTo>
                      <a:lnTo>
                        <a:pt x="1329526" y="2377873"/>
                      </a:lnTo>
                      <a:cubicBezTo>
                        <a:pt x="1110990" y="727352"/>
                        <a:pt x="1344044" y="391063"/>
                        <a:pt x="927101" y="8626"/>
                      </a:cubicBezTo>
                      <a:lnTo>
                        <a:pt x="814957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</p:grpSp>
        <p:grpSp>
          <p:nvGrpSpPr>
            <p:cNvPr id="490" name="群組 489"/>
            <p:cNvGrpSpPr/>
            <p:nvPr/>
          </p:nvGrpSpPr>
          <p:grpSpPr>
            <a:xfrm>
              <a:off x="3756514" y="5426563"/>
              <a:ext cx="438194" cy="335391"/>
              <a:chOff x="6297471" y="3524693"/>
              <a:chExt cx="1260704" cy="964937"/>
            </a:xfrm>
          </p:grpSpPr>
          <p:grpSp>
            <p:nvGrpSpPr>
              <p:cNvPr id="491" name="群組 490"/>
              <p:cNvGrpSpPr/>
              <p:nvPr/>
            </p:nvGrpSpPr>
            <p:grpSpPr>
              <a:xfrm>
                <a:off x="6297471" y="3538616"/>
                <a:ext cx="874005" cy="944526"/>
                <a:chOff x="6297471" y="3193626"/>
                <a:chExt cx="1193237" cy="1289516"/>
              </a:xfrm>
            </p:grpSpPr>
            <p:sp>
              <p:nvSpPr>
                <p:cNvPr id="495" name="矩形 494"/>
                <p:cNvSpPr/>
                <p:nvPr/>
              </p:nvSpPr>
              <p:spPr>
                <a:xfrm flipH="1">
                  <a:off x="6297471" y="3812169"/>
                  <a:ext cx="1190516" cy="670973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905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496" name="直角三角形 495"/>
                <p:cNvSpPr/>
                <p:nvPr/>
              </p:nvSpPr>
              <p:spPr>
                <a:xfrm>
                  <a:off x="6300192" y="3193626"/>
                  <a:ext cx="1190516" cy="618543"/>
                </a:xfrm>
                <a:prstGeom prst="rtTriangle">
                  <a:avLst/>
                </a:prstGeom>
                <a:solidFill>
                  <a:schemeClr val="bg1">
                    <a:lumMod val="95000"/>
                  </a:schemeClr>
                </a:solidFill>
                <a:ln w="1905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  <p:grpSp>
            <p:nvGrpSpPr>
              <p:cNvPr id="492" name="群組 491"/>
              <p:cNvGrpSpPr/>
              <p:nvPr/>
            </p:nvGrpSpPr>
            <p:grpSpPr>
              <a:xfrm>
                <a:off x="7092280" y="3524693"/>
                <a:ext cx="465895" cy="964937"/>
                <a:chOff x="4162484" y="2957042"/>
                <a:chExt cx="1329526" cy="2753644"/>
              </a:xfrm>
            </p:grpSpPr>
            <p:sp>
              <p:nvSpPr>
                <p:cNvPr id="493" name="橢圓 492"/>
                <p:cNvSpPr/>
                <p:nvPr/>
              </p:nvSpPr>
              <p:spPr>
                <a:xfrm>
                  <a:off x="4784576" y="2957042"/>
                  <a:ext cx="432048" cy="43204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494" name="手繪多邊形 493"/>
                <p:cNvSpPr/>
                <p:nvPr/>
              </p:nvSpPr>
              <p:spPr>
                <a:xfrm>
                  <a:off x="4162484" y="3329797"/>
                  <a:ext cx="1329526" cy="2380889"/>
                </a:xfrm>
                <a:custGeom>
                  <a:avLst/>
                  <a:gdLst>
                    <a:gd name="connsiteX0" fmla="*/ 888520 w 1725283"/>
                    <a:gd name="connsiteY0" fmla="*/ 8627 h 2424023"/>
                    <a:gd name="connsiteX1" fmla="*/ 612475 w 1725283"/>
                    <a:gd name="connsiteY1" fmla="*/ 388189 h 2424023"/>
                    <a:gd name="connsiteX2" fmla="*/ 0 w 1725283"/>
                    <a:gd name="connsiteY2" fmla="*/ 621102 h 2424023"/>
                    <a:gd name="connsiteX3" fmla="*/ 112143 w 1725283"/>
                    <a:gd name="connsiteY3" fmla="*/ 707366 h 2424023"/>
                    <a:gd name="connsiteX4" fmla="*/ 534837 w 1725283"/>
                    <a:gd name="connsiteY4" fmla="*/ 621102 h 2424023"/>
                    <a:gd name="connsiteX5" fmla="*/ 888520 w 1725283"/>
                    <a:gd name="connsiteY5" fmla="*/ 457200 h 2424023"/>
                    <a:gd name="connsiteX6" fmla="*/ 888520 w 1725283"/>
                    <a:gd name="connsiteY6" fmla="*/ 1362974 h 2424023"/>
                    <a:gd name="connsiteX7" fmla="*/ 500332 w 1725283"/>
                    <a:gd name="connsiteY7" fmla="*/ 2346385 h 2424023"/>
                    <a:gd name="connsiteX8" fmla="*/ 621101 w 1725283"/>
                    <a:gd name="connsiteY8" fmla="*/ 2355012 h 2424023"/>
                    <a:gd name="connsiteX9" fmla="*/ 1121434 w 1725283"/>
                    <a:gd name="connsiteY9" fmla="*/ 1423359 h 2424023"/>
                    <a:gd name="connsiteX10" fmla="*/ 1535501 w 1725283"/>
                    <a:gd name="connsiteY10" fmla="*/ 2424023 h 2424023"/>
                    <a:gd name="connsiteX11" fmla="*/ 1725283 w 1725283"/>
                    <a:gd name="connsiteY11" fmla="*/ 2424023 h 2424023"/>
                    <a:gd name="connsiteX12" fmla="*/ 1293962 w 1725283"/>
                    <a:gd name="connsiteY12" fmla="*/ 1224951 h 2424023"/>
                    <a:gd name="connsiteX13" fmla="*/ 1147313 w 1725283"/>
                    <a:gd name="connsiteY13" fmla="*/ 0 h 2424023"/>
                    <a:gd name="connsiteX14" fmla="*/ 888520 w 1725283"/>
                    <a:gd name="connsiteY14" fmla="*/ 8627 h 2424023"/>
                    <a:gd name="connsiteX0" fmla="*/ 888520 w 1725283"/>
                    <a:gd name="connsiteY0" fmla="*/ 8627 h 2424023"/>
                    <a:gd name="connsiteX1" fmla="*/ 612475 w 1725283"/>
                    <a:gd name="connsiteY1" fmla="*/ 388189 h 2424023"/>
                    <a:gd name="connsiteX2" fmla="*/ 0 w 1725283"/>
                    <a:gd name="connsiteY2" fmla="*/ 621102 h 2424023"/>
                    <a:gd name="connsiteX3" fmla="*/ 112143 w 1725283"/>
                    <a:gd name="connsiteY3" fmla="*/ 707366 h 2424023"/>
                    <a:gd name="connsiteX4" fmla="*/ 534837 w 1725283"/>
                    <a:gd name="connsiteY4" fmla="*/ 621102 h 2424023"/>
                    <a:gd name="connsiteX5" fmla="*/ 888520 w 1725283"/>
                    <a:gd name="connsiteY5" fmla="*/ 457200 h 2424023"/>
                    <a:gd name="connsiteX6" fmla="*/ 923025 w 1725283"/>
                    <a:gd name="connsiteY6" fmla="*/ 1052424 h 2424023"/>
                    <a:gd name="connsiteX7" fmla="*/ 500332 w 1725283"/>
                    <a:gd name="connsiteY7" fmla="*/ 2346385 h 2424023"/>
                    <a:gd name="connsiteX8" fmla="*/ 621101 w 1725283"/>
                    <a:gd name="connsiteY8" fmla="*/ 2355012 h 2424023"/>
                    <a:gd name="connsiteX9" fmla="*/ 1121434 w 1725283"/>
                    <a:gd name="connsiteY9" fmla="*/ 1423359 h 2424023"/>
                    <a:gd name="connsiteX10" fmla="*/ 1535501 w 1725283"/>
                    <a:gd name="connsiteY10" fmla="*/ 2424023 h 2424023"/>
                    <a:gd name="connsiteX11" fmla="*/ 1725283 w 1725283"/>
                    <a:gd name="connsiteY11" fmla="*/ 2424023 h 2424023"/>
                    <a:gd name="connsiteX12" fmla="*/ 1293962 w 1725283"/>
                    <a:gd name="connsiteY12" fmla="*/ 1224951 h 2424023"/>
                    <a:gd name="connsiteX13" fmla="*/ 1147313 w 1725283"/>
                    <a:gd name="connsiteY13" fmla="*/ 0 h 2424023"/>
                    <a:gd name="connsiteX14" fmla="*/ 888520 w 1725283"/>
                    <a:gd name="connsiteY14" fmla="*/ 8627 h 2424023"/>
                    <a:gd name="connsiteX0" fmla="*/ 888520 w 1725283"/>
                    <a:gd name="connsiteY0" fmla="*/ 8627 h 2424023"/>
                    <a:gd name="connsiteX1" fmla="*/ 612475 w 1725283"/>
                    <a:gd name="connsiteY1" fmla="*/ 388189 h 2424023"/>
                    <a:gd name="connsiteX2" fmla="*/ 0 w 1725283"/>
                    <a:gd name="connsiteY2" fmla="*/ 621102 h 2424023"/>
                    <a:gd name="connsiteX3" fmla="*/ 112143 w 1725283"/>
                    <a:gd name="connsiteY3" fmla="*/ 707366 h 2424023"/>
                    <a:gd name="connsiteX4" fmla="*/ 534837 w 1725283"/>
                    <a:gd name="connsiteY4" fmla="*/ 621102 h 2424023"/>
                    <a:gd name="connsiteX5" fmla="*/ 888520 w 1725283"/>
                    <a:gd name="connsiteY5" fmla="*/ 457200 h 2424023"/>
                    <a:gd name="connsiteX6" fmla="*/ 923025 w 1725283"/>
                    <a:gd name="connsiteY6" fmla="*/ 1052424 h 2424023"/>
                    <a:gd name="connsiteX7" fmla="*/ 500332 w 1725283"/>
                    <a:gd name="connsiteY7" fmla="*/ 2346385 h 2424023"/>
                    <a:gd name="connsiteX8" fmla="*/ 621101 w 1725283"/>
                    <a:gd name="connsiteY8" fmla="*/ 2355012 h 2424023"/>
                    <a:gd name="connsiteX9" fmla="*/ 1121434 w 1725283"/>
                    <a:gd name="connsiteY9" fmla="*/ 1423359 h 2424023"/>
                    <a:gd name="connsiteX10" fmla="*/ 1535501 w 1725283"/>
                    <a:gd name="connsiteY10" fmla="*/ 2424023 h 2424023"/>
                    <a:gd name="connsiteX11" fmla="*/ 1725283 w 1725283"/>
                    <a:gd name="connsiteY11" fmla="*/ 2424023 h 2424023"/>
                    <a:gd name="connsiteX12" fmla="*/ 1285336 w 1725283"/>
                    <a:gd name="connsiteY12" fmla="*/ 957533 h 2424023"/>
                    <a:gd name="connsiteX13" fmla="*/ 1147313 w 1725283"/>
                    <a:gd name="connsiteY13" fmla="*/ 0 h 2424023"/>
                    <a:gd name="connsiteX14" fmla="*/ 888520 w 1725283"/>
                    <a:gd name="connsiteY14" fmla="*/ 8627 h 2424023"/>
                    <a:gd name="connsiteX0" fmla="*/ 888520 w 1725283"/>
                    <a:gd name="connsiteY0" fmla="*/ 77638 h 2493034"/>
                    <a:gd name="connsiteX1" fmla="*/ 612475 w 1725283"/>
                    <a:gd name="connsiteY1" fmla="*/ 457200 h 2493034"/>
                    <a:gd name="connsiteX2" fmla="*/ 0 w 1725283"/>
                    <a:gd name="connsiteY2" fmla="*/ 690113 h 2493034"/>
                    <a:gd name="connsiteX3" fmla="*/ 112143 w 1725283"/>
                    <a:gd name="connsiteY3" fmla="*/ 776377 h 2493034"/>
                    <a:gd name="connsiteX4" fmla="*/ 534837 w 1725283"/>
                    <a:gd name="connsiteY4" fmla="*/ 690113 h 2493034"/>
                    <a:gd name="connsiteX5" fmla="*/ 888520 w 1725283"/>
                    <a:gd name="connsiteY5" fmla="*/ 526211 h 2493034"/>
                    <a:gd name="connsiteX6" fmla="*/ 923025 w 1725283"/>
                    <a:gd name="connsiteY6" fmla="*/ 1121435 h 2493034"/>
                    <a:gd name="connsiteX7" fmla="*/ 500332 w 1725283"/>
                    <a:gd name="connsiteY7" fmla="*/ 2415396 h 2493034"/>
                    <a:gd name="connsiteX8" fmla="*/ 621101 w 1725283"/>
                    <a:gd name="connsiteY8" fmla="*/ 2424023 h 2493034"/>
                    <a:gd name="connsiteX9" fmla="*/ 1121434 w 1725283"/>
                    <a:gd name="connsiteY9" fmla="*/ 1492370 h 2493034"/>
                    <a:gd name="connsiteX10" fmla="*/ 1535501 w 1725283"/>
                    <a:gd name="connsiteY10" fmla="*/ 2493034 h 2493034"/>
                    <a:gd name="connsiteX11" fmla="*/ 1725283 w 1725283"/>
                    <a:gd name="connsiteY11" fmla="*/ 2493034 h 2493034"/>
                    <a:gd name="connsiteX12" fmla="*/ 1285336 w 1725283"/>
                    <a:gd name="connsiteY12" fmla="*/ 1026544 h 2493034"/>
                    <a:gd name="connsiteX13" fmla="*/ 1104181 w 1725283"/>
                    <a:gd name="connsiteY13" fmla="*/ 0 h 2493034"/>
                    <a:gd name="connsiteX14" fmla="*/ 888520 w 1725283"/>
                    <a:gd name="connsiteY14" fmla="*/ 77638 h 2493034"/>
                    <a:gd name="connsiteX0" fmla="*/ 974784 w 1725283"/>
                    <a:gd name="connsiteY0" fmla="*/ 0 h 2510286"/>
                    <a:gd name="connsiteX1" fmla="*/ 612475 w 1725283"/>
                    <a:gd name="connsiteY1" fmla="*/ 474452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534837 w 1725283"/>
                    <a:gd name="connsiteY4" fmla="*/ 707365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500332 w 1725283"/>
                    <a:gd name="connsiteY7" fmla="*/ 2432648 h 2510286"/>
                    <a:gd name="connsiteX8" fmla="*/ 621101 w 1725283"/>
                    <a:gd name="connsiteY8" fmla="*/ 2441275 h 2510286"/>
                    <a:gd name="connsiteX9" fmla="*/ 1121434 w 1725283"/>
                    <a:gd name="connsiteY9" fmla="*/ 150962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612475 w 1725283"/>
                    <a:gd name="connsiteY1" fmla="*/ 474452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500332 w 1725283"/>
                    <a:gd name="connsiteY7" fmla="*/ 2432648 h 2510286"/>
                    <a:gd name="connsiteX8" fmla="*/ 621101 w 1725283"/>
                    <a:gd name="connsiteY8" fmla="*/ 2441275 h 2510286"/>
                    <a:gd name="connsiteX9" fmla="*/ 1121434 w 1725283"/>
                    <a:gd name="connsiteY9" fmla="*/ 150962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500332 w 1725283"/>
                    <a:gd name="connsiteY7" fmla="*/ 2432648 h 2510286"/>
                    <a:gd name="connsiteX8" fmla="*/ 621101 w 1725283"/>
                    <a:gd name="connsiteY8" fmla="*/ 2441275 h 2510286"/>
                    <a:gd name="connsiteX9" fmla="*/ 1121434 w 1725283"/>
                    <a:gd name="connsiteY9" fmla="*/ 150962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500332 w 1725283"/>
                    <a:gd name="connsiteY7" fmla="*/ 2432648 h 2510286"/>
                    <a:gd name="connsiteX8" fmla="*/ 621101 w 1725283"/>
                    <a:gd name="connsiteY8" fmla="*/ 2441275 h 2510286"/>
                    <a:gd name="connsiteX9" fmla="*/ 1130061 w 1725283"/>
                    <a:gd name="connsiteY9" fmla="*/ 141473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500332 w 1725283"/>
                    <a:gd name="connsiteY7" fmla="*/ 2432648 h 2510286"/>
                    <a:gd name="connsiteX8" fmla="*/ 871267 w 1725283"/>
                    <a:gd name="connsiteY8" fmla="*/ 2475781 h 2510286"/>
                    <a:gd name="connsiteX9" fmla="*/ 1130061 w 1725283"/>
                    <a:gd name="connsiteY9" fmla="*/ 141473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71267 w 1725283"/>
                    <a:gd name="connsiteY8" fmla="*/ 2475781 h 2510286"/>
                    <a:gd name="connsiteX9" fmla="*/ 1130061 w 1725283"/>
                    <a:gd name="connsiteY9" fmla="*/ 141473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54015 w 1725283"/>
                    <a:gd name="connsiteY8" fmla="*/ 2406770 h 2510286"/>
                    <a:gd name="connsiteX9" fmla="*/ 1130061 w 1725283"/>
                    <a:gd name="connsiteY9" fmla="*/ 141473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54015 w 1725283"/>
                    <a:gd name="connsiteY8" fmla="*/ 2406770 h 2510286"/>
                    <a:gd name="connsiteX9" fmla="*/ 1130061 w 1725283"/>
                    <a:gd name="connsiteY9" fmla="*/ 1414732 h 2510286"/>
                    <a:gd name="connsiteX10" fmla="*/ 1362973 w 1725283"/>
                    <a:gd name="connsiteY10" fmla="*/ 2372263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54015 w 1725283"/>
                    <a:gd name="connsiteY8" fmla="*/ 2406770 h 2510286"/>
                    <a:gd name="connsiteX9" fmla="*/ 1130061 w 1725283"/>
                    <a:gd name="connsiteY9" fmla="*/ 1414732 h 2510286"/>
                    <a:gd name="connsiteX10" fmla="*/ 1362973 w 1725283"/>
                    <a:gd name="connsiteY10" fmla="*/ 2372263 h 2510286"/>
                    <a:gd name="connsiteX11" fmla="*/ 1725283 w 1725283"/>
                    <a:gd name="connsiteY11" fmla="*/ 2510286 h 2510286"/>
                    <a:gd name="connsiteX12" fmla="*/ 1509622 w 1725283"/>
                    <a:gd name="connsiteY12" fmla="*/ 2372263 h 2510286"/>
                    <a:gd name="connsiteX13" fmla="*/ 1285336 w 1725283"/>
                    <a:gd name="connsiteY13" fmla="*/ 1043796 h 2510286"/>
                    <a:gd name="connsiteX14" fmla="*/ 1104181 w 1725283"/>
                    <a:gd name="connsiteY14" fmla="*/ 17252 h 2510286"/>
                    <a:gd name="connsiteX15" fmla="*/ 974784 w 1725283"/>
                    <a:gd name="connsiteY15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54015 w 1725283"/>
                    <a:gd name="connsiteY8" fmla="*/ 2406770 h 2510286"/>
                    <a:gd name="connsiteX9" fmla="*/ 1130061 w 1725283"/>
                    <a:gd name="connsiteY9" fmla="*/ 1414732 h 2510286"/>
                    <a:gd name="connsiteX10" fmla="*/ 1362973 w 1725283"/>
                    <a:gd name="connsiteY10" fmla="*/ 2372263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722"/>
                    <a:gd name="connsiteY0" fmla="*/ 0 h 2613483"/>
                    <a:gd name="connsiteX1" fmla="*/ 543463 w 1725722"/>
                    <a:gd name="connsiteY1" fmla="*/ 543463 h 2613483"/>
                    <a:gd name="connsiteX2" fmla="*/ 0 w 1725722"/>
                    <a:gd name="connsiteY2" fmla="*/ 707365 h 2613483"/>
                    <a:gd name="connsiteX3" fmla="*/ 112143 w 1725722"/>
                    <a:gd name="connsiteY3" fmla="*/ 793629 h 2613483"/>
                    <a:gd name="connsiteX4" fmla="*/ 681486 w 1725722"/>
                    <a:gd name="connsiteY4" fmla="*/ 655606 h 2613483"/>
                    <a:gd name="connsiteX5" fmla="*/ 888520 w 1725722"/>
                    <a:gd name="connsiteY5" fmla="*/ 543463 h 2613483"/>
                    <a:gd name="connsiteX6" fmla="*/ 923025 w 1725722"/>
                    <a:gd name="connsiteY6" fmla="*/ 1138687 h 2613483"/>
                    <a:gd name="connsiteX7" fmla="*/ 690113 w 1725722"/>
                    <a:gd name="connsiteY7" fmla="*/ 2406768 h 2613483"/>
                    <a:gd name="connsiteX8" fmla="*/ 854015 w 1725722"/>
                    <a:gd name="connsiteY8" fmla="*/ 2406770 h 2613483"/>
                    <a:gd name="connsiteX9" fmla="*/ 1130061 w 1725722"/>
                    <a:gd name="connsiteY9" fmla="*/ 1414732 h 2613483"/>
                    <a:gd name="connsiteX10" fmla="*/ 1362973 w 1725722"/>
                    <a:gd name="connsiteY10" fmla="*/ 2372263 h 2613483"/>
                    <a:gd name="connsiteX11" fmla="*/ 1725283 w 1725722"/>
                    <a:gd name="connsiteY11" fmla="*/ 2510286 h 2613483"/>
                    <a:gd name="connsiteX12" fmla="*/ 1285336 w 1725722"/>
                    <a:gd name="connsiteY12" fmla="*/ 1043796 h 2613483"/>
                    <a:gd name="connsiteX13" fmla="*/ 1104181 w 1725722"/>
                    <a:gd name="connsiteY13" fmla="*/ 17252 h 2613483"/>
                    <a:gd name="connsiteX14" fmla="*/ 974784 w 1725722"/>
                    <a:gd name="connsiteY14" fmla="*/ 0 h 2613483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54015 w 1725283"/>
                    <a:gd name="connsiteY8" fmla="*/ 2406770 h 2510286"/>
                    <a:gd name="connsiteX9" fmla="*/ 1130061 w 1725283"/>
                    <a:gd name="connsiteY9" fmla="*/ 1414732 h 2510286"/>
                    <a:gd name="connsiteX10" fmla="*/ 1362973 w 1725283"/>
                    <a:gd name="connsiteY10" fmla="*/ 2372263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54015 w 1725283"/>
                    <a:gd name="connsiteY8" fmla="*/ 2406770 h 2510286"/>
                    <a:gd name="connsiteX9" fmla="*/ 1130061 w 1725283"/>
                    <a:gd name="connsiteY9" fmla="*/ 1414732 h 2510286"/>
                    <a:gd name="connsiteX10" fmla="*/ 1362973 w 1725283"/>
                    <a:gd name="connsiteY10" fmla="*/ 2372263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587260"/>
                    <a:gd name="connsiteY0" fmla="*/ 0 h 2406770"/>
                    <a:gd name="connsiteX1" fmla="*/ 543463 w 1587260"/>
                    <a:gd name="connsiteY1" fmla="*/ 543463 h 2406770"/>
                    <a:gd name="connsiteX2" fmla="*/ 0 w 1587260"/>
                    <a:gd name="connsiteY2" fmla="*/ 707365 h 2406770"/>
                    <a:gd name="connsiteX3" fmla="*/ 112143 w 1587260"/>
                    <a:gd name="connsiteY3" fmla="*/ 793629 h 2406770"/>
                    <a:gd name="connsiteX4" fmla="*/ 681486 w 1587260"/>
                    <a:gd name="connsiteY4" fmla="*/ 655606 h 2406770"/>
                    <a:gd name="connsiteX5" fmla="*/ 888520 w 1587260"/>
                    <a:gd name="connsiteY5" fmla="*/ 543463 h 2406770"/>
                    <a:gd name="connsiteX6" fmla="*/ 923025 w 1587260"/>
                    <a:gd name="connsiteY6" fmla="*/ 1138687 h 2406770"/>
                    <a:gd name="connsiteX7" fmla="*/ 690113 w 1587260"/>
                    <a:gd name="connsiteY7" fmla="*/ 2406768 h 2406770"/>
                    <a:gd name="connsiteX8" fmla="*/ 854015 w 1587260"/>
                    <a:gd name="connsiteY8" fmla="*/ 2406770 h 2406770"/>
                    <a:gd name="connsiteX9" fmla="*/ 1130061 w 1587260"/>
                    <a:gd name="connsiteY9" fmla="*/ 1414732 h 2406770"/>
                    <a:gd name="connsiteX10" fmla="*/ 1362973 w 1587260"/>
                    <a:gd name="connsiteY10" fmla="*/ 2372263 h 2406770"/>
                    <a:gd name="connsiteX11" fmla="*/ 1587260 w 1587260"/>
                    <a:gd name="connsiteY11" fmla="*/ 2398142 h 2406770"/>
                    <a:gd name="connsiteX12" fmla="*/ 1285336 w 1587260"/>
                    <a:gd name="connsiteY12" fmla="*/ 1043796 h 2406770"/>
                    <a:gd name="connsiteX13" fmla="*/ 1104181 w 1587260"/>
                    <a:gd name="connsiteY13" fmla="*/ 17252 h 2406770"/>
                    <a:gd name="connsiteX14" fmla="*/ 974784 w 1587260"/>
                    <a:gd name="connsiteY14" fmla="*/ 0 h 2406770"/>
                    <a:gd name="connsiteX0" fmla="*/ 974784 w 1587260"/>
                    <a:gd name="connsiteY0" fmla="*/ 0 h 2406770"/>
                    <a:gd name="connsiteX1" fmla="*/ 543463 w 1587260"/>
                    <a:gd name="connsiteY1" fmla="*/ 543463 h 2406770"/>
                    <a:gd name="connsiteX2" fmla="*/ 0 w 1587260"/>
                    <a:gd name="connsiteY2" fmla="*/ 707365 h 2406770"/>
                    <a:gd name="connsiteX3" fmla="*/ 112143 w 1587260"/>
                    <a:gd name="connsiteY3" fmla="*/ 793629 h 2406770"/>
                    <a:gd name="connsiteX4" fmla="*/ 681486 w 1587260"/>
                    <a:gd name="connsiteY4" fmla="*/ 655606 h 2406770"/>
                    <a:gd name="connsiteX5" fmla="*/ 888520 w 1587260"/>
                    <a:gd name="connsiteY5" fmla="*/ 543463 h 2406770"/>
                    <a:gd name="connsiteX6" fmla="*/ 923025 w 1587260"/>
                    <a:gd name="connsiteY6" fmla="*/ 1138687 h 2406770"/>
                    <a:gd name="connsiteX7" fmla="*/ 690113 w 1587260"/>
                    <a:gd name="connsiteY7" fmla="*/ 2406768 h 2406770"/>
                    <a:gd name="connsiteX8" fmla="*/ 854015 w 1587260"/>
                    <a:gd name="connsiteY8" fmla="*/ 2406770 h 2406770"/>
                    <a:gd name="connsiteX9" fmla="*/ 1130061 w 1587260"/>
                    <a:gd name="connsiteY9" fmla="*/ 1414732 h 2406770"/>
                    <a:gd name="connsiteX10" fmla="*/ 1362973 w 1587260"/>
                    <a:gd name="connsiteY10" fmla="*/ 2372263 h 2406770"/>
                    <a:gd name="connsiteX11" fmla="*/ 1587260 w 1587260"/>
                    <a:gd name="connsiteY11" fmla="*/ 2398142 h 2406770"/>
                    <a:gd name="connsiteX12" fmla="*/ 1285336 w 1587260"/>
                    <a:gd name="connsiteY12" fmla="*/ 1043796 h 2406770"/>
                    <a:gd name="connsiteX13" fmla="*/ 1104181 w 1587260"/>
                    <a:gd name="connsiteY13" fmla="*/ 17252 h 2406770"/>
                    <a:gd name="connsiteX14" fmla="*/ 974784 w 1587260"/>
                    <a:gd name="connsiteY14" fmla="*/ 0 h 2406770"/>
                    <a:gd name="connsiteX0" fmla="*/ 974784 w 1587260"/>
                    <a:gd name="connsiteY0" fmla="*/ 0 h 2406770"/>
                    <a:gd name="connsiteX1" fmla="*/ 543463 w 1587260"/>
                    <a:gd name="connsiteY1" fmla="*/ 543463 h 2406770"/>
                    <a:gd name="connsiteX2" fmla="*/ 0 w 1587260"/>
                    <a:gd name="connsiteY2" fmla="*/ 707365 h 2406770"/>
                    <a:gd name="connsiteX3" fmla="*/ 112143 w 1587260"/>
                    <a:gd name="connsiteY3" fmla="*/ 793629 h 2406770"/>
                    <a:gd name="connsiteX4" fmla="*/ 681486 w 1587260"/>
                    <a:gd name="connsiteY4" fmla="*/ 655606 h 2406770"/>
                    <a:gd name="connsiteX5" fmla="*/ 888520 w 1587260"/>
                    <a:gd name="connsiteY5" fmla="*/ 543463 h 2406770"/>
                    <a:gd name="connsiteX6" fmla="*/ 923025 w 1587260"/>
                    <a:gd name="connsiteY6" fmla="*/ 1138687 h 2406770"/>
                    <a:gd name="connsiteX7" fmla="*/ 690113 w 1587260"/>
                    <a:gd name="connsiteY7" fmla="*/ 2406768 h 2406770"/>
                    <a:gd name="connsiteX8" fmla="*/ 854015 w 1587260"/>
                    <a:gd name="connsiteY8" fmla="*/ 2406770 h 2406770"/>
                    <a:gd name="connsiteX9" fmla="*/ 1130061 w 1587260"/>
                    <a:gd name="connsiteY9" fmla="*/ 1414732 h 2406770"/>
                    <a:gd name="connsiteX10" fmla="*/ 1362973 w 1587260"/>
                    <a:gd name="connsiteY10" fmla="*/ 2372263 h 2406770"/>
                    <a:gd name="connsiteX11" fmla="*/ 1587260 w 1587260"/>
                    <a:gd name="connsiteY11" fmla="*/ 2398142 h 2406770"/>
                    <a:gd name="connsiteX12" fmla="*/ 1285336 w 1587260"/>
                    <a:gd name="connsiteY12" fmla="*/ 1043796 h 2406770"/>
                    <a:gd name="connsiteX13" fmla="*/ 1104181 w 1587260"/>
                    <a:gd name="connsiteY13" fmla="*/ 17252 h 2406770"/>
                    <a:gd name="connsiteX14" fmla="*/ 974784 w 1587260"/>
                    <a:gd name="connsiteY14" fmla="*/ 0 h 2406770"/>
                    <a:gd name="connsiteX0" fmla="*/ 974784 w 1552754"/>
                    <a:gd name="connsiteY0" fmla="*/ 0 h 2406770"/>
                    <a:gd name="connsiteX1" fmla="*/ 543463 w 1552754"/>
                    <a:gd name="connsiteY1" fmla="*/ 543463 h 2406770"/>
                    <a:gd name="connsiteX2" fmla="*/ 0 w 1552754"/>
                    <a:gd name="connsiteY2" fmla="*/ 707365 h 2406770"/>
                    <a:gd name="connsiteX3" fmla="*/ 112143 w 1552754"/>
                    <a:gd name="connsiteY3" fmla="*/ 793629 h 2406770"/>
                    <a:gd name="connsiteX4" fmla="*/ 681486 w 1552754"/>
                    <a:gd name="connsiteY4" fmla="*/ 655606 h 2406770"/>
                    <a:gd name="connsiteX5" fmla="*/ 888520 w 1552754"/>
                    <a:gd name="connsiteY5" fmla="*/ 543463 h 2406770"/>
                    <a:gd name="connsiteX6" fmla="*/ 923025 w 1552754"/>
                    <a:gd name="connsiteY6" fmla="*/ 1138687 h 2406770"/>
                    <a:gd name="connsiteX7" fmla="*/ 690113 w 1552754"/>
                    <a:gd name="connsiteY7" fmla="*/ 2406768 h 2406770"/>
                    <a:gd name="connsiteX8" fmla="*/ 854015 w 1552754"/>
                    <a:gd name="connsiteY8" fmla="*/ 2406770 h 2406770"/>
                    <a:gd name="connsiteX9" fmla="*/ 1130061 w 1552754"/>
                    <a:gd name="connsiteY9" fmla="*/ 1414732 h 2406770"/>
                    <a:gd name="connsiteX10" fmla="*/ 1362973 w 1552754"/>
                    <a:gd name="connsiteY10" fmla="*/ 2372263 h 2406770"/>
                    <a:gd name="connsiteX11" fmla="*/ 1552754 w 1552754"/>
                    <a:gd name="connsiteY11" fmla="*/ 2380889 h 2406770"/>
                    <a:gd name="connsiteX12" fmla="*/ 1285336 w 1552754"/>
                    <a:gd name="connsiteY12" fmla="*/ 1043796 h 2406770"/>
                    <a:gd name="connsiteX13" fmla="*/ 1104181 w 1552754"/>
                    <a:gd name="connsiteY13" fmla="*/ 17252 h 2406770"/>
                    <a:gd name="connsiteX14" fmla="*/ 974784 w 1552754"/>
                    <a:gd name="connsiteY14" fmla="*/ 0 h 2406770"/>
                    <a:gd name="connsiteX0" fmla="*/ 974784 w 1552754"/>
                    <a:gd name="connsiteY0" fmla="*/ 0 h 2406770"/>
                    <a:gd name="connsiteX1" fmla="*/ 543463 w 1552754"/>
                    <a:gd name="connsiteY1" fmla="*/ 543463 h 2406770"/>
                    <a:gd name="connsiteX2" fmla="*/ 0 w 1552754"/>
                    <a:gd name="connsiteY2" fmla="*/ 707365 h 2406770"/>
                    <a:gd name="connsiteX3" fmla="*/ 112143 w 1552754"/>
                    <a:gd name="connsiteY3" fmla="*/ 793629 h 2406770"/>
                    <a:gd name="connsiteX4" fmla="*/ 681486 w 1552754"/>
                    <a:gd name="connsiteY4" fmla="*/ 655606 h 2406770"/>
                    <a:gd name="connsiteX5" fmla="*/ 888520 w 1552754"/>
                    <a:gd name="connsiteY5" fmla="*/ 543463 h 2406770"/>
                    <a:gd name="connsiteX6" fmla="*/ 923025 w 1552754"/>
                    <a:gd name="connsiteY6" fmla="*/ 1138687 h 2406770"/>
                    <a:gd name="connsiteX7" fmla="*/ 690113 w 1552754"/>
                    <a:gd name="connsiteY7" fmla="*/ 2406768 h 2406770"/>
                    <a:gd name="connsiteX8" fmla="*/ 854015 w 1552754"/>
                    <a:gd name="connsiteY8" fmla="*/ 2406770 h 2406770"/>
                    <a:gd name="connsiteX9" fmla="*/ 1130061 w 1552754"/>
                    <a:gd name="connsiteY9" fmla="*/ 1414732 h 2406770"/>
                    <a:gd name="connsiteX10" fmla="*/ 1362973 w 1552754"/>
                    <a:gd name="connsiteY10" fmla="*/ 2372263 h 2406770"/>
                    <a:gd name="connsiteX11" fmla="*/ 1552754 w 1552754"/>
                    <a:gd name="connsiteY11" fmla="*/ 2380889 h 2406770"/>
                    <a:gd name="connsiteX12" fmla="*/ 1104181 w 1552754"/>
                    <a:gd name="connsiteY12" fmla="*/ 17252 h 2406770"/>
                    <a:gd name="connsiteX13" fmla="*/ 974784 w 1552754"/>
                    <a:gd name="connsiteY13" fmla="*/ 0 h 2406770"/>
                    <a:gd name="connsiteX0" fmla="*/ 974784 w 1552754"/>
                    <a:gd name="connsiteY0" fmla="*/ 0 h 2406770"/>
                    <a:gd name="connsiteX1" fmla="*/ 543463 w 1552754"/>
                    <a:gd name="connsiteY1" fmla="*/ 543463 h 2406770"/>
                    <a:gd name="connsiteX2" fmla="*/ 0 w 1552754"/>
                    <a:gd name="connsiteY2" fmla="*/ 707365 h 2406770"/>
                    <a:gd name="connsiteX3" fmla="*/ 112143 w 1552754"/>
                    <a:gd name="connsiteY3" fmla="*/ 793629 h 2406770"/>
                    <a:gd name="connsiteX4" fmla="*/ 681486 w 1552754"/>
                    <a:gd name="connsiteY4" fmla="*/ 655606 h 2406770"/>
                    <a:gd name="connsiteX5" fmla="*/ 888520 w 1552754"/>
                    <a:gd name="connsiteY5" fmla="*/ 543463 h 2406770"/>
                    <a:gd name="connsiteX6" fmla="*/ 923025 w 1552754"/>
                    <a:gd name="connsiteY6" fmla="*/ 1138687 h 2406770"/>
                    <a:gd name="connsiteX7" fmla="*/ 690113 w 1552754"/>
                    <a:gd name="connsiteY7" fmla="*/ 2406768 h 2406770"/>
                    <a:gd name="connsiteX8" fmla="*/ 854015 w 1552754"/>
                    <a:gd name="connsiteY8" fmla="*/ 2406770 h 2406770"/>
                    <a:gd name="connsiteX9" fmla="*/ 1130061 w 1552754"/>
                    <a:gd name="connsiteY9" fmla="*/ 1414732 h 2406770"/>
                    <a:gd name="connsiteX10" fmla="*/ 1362973 w 1552754"/>
                    <a:gd name="connsiteY10" fmla="*/ 2372263 h 2406770"/>
                    <a:gd name="connsiteX11" fmla="*/ 1552754 w 1552754"/>
                    <a:gd name="connsiteY11" fmla="*/ 2380889 h 2406770"/>
                    <a:gd name="connsiteX12" fmla="*/ 1104181 w 1552754"/>
                    <a:gd name="connsiteY12" fmla="*/ 17252 h 2406770"/>
                    <a:gd name="connsiteX13" fmla="*/ 974784 w 1552754"/>
                    <a:gd name="connsiteY13" fmla="*/ 0 h 2406770"/>
                    <a:gd name="connsiteX0" fmla="*/ 974784 w 1552754"/>
                    <a:gd name="connsiteY0" fmla="*/ 51759 h 2458529"/>
                    <a:gd name="connsiteX1" fmla="*/ 543463 w 1552754"/>
                    <a:gd name="connsiteY1" fmla="*/ 595222 h 2458529"/>
                    <a:gd name="connsiteX2" fmla="*/ 0 w 1552754"/>
                    <a:gd name="connsiteY2" fmla="*/ 759124 h 2458529"/>
                    <a:gd name="connsiteX3" fmla="*/ 112143 w 1552754"/>
                    <a:gd name="connsiteY3" fmla="*/ 845388 h 2458529"/>
                    <a:gd name="connsiteX4" fmla="*/ 681486 w 1552754"/>
                    <a:gd name="connsiteY4" fmla="*/ 707365 h 2458529"/>
                    <a:gd name="connsiteX5" fmla="*/ 888520 w 1552754"/>
                    <a:gd name="connsiteY5" fmla="*/ 595222 h 2458529"/>
                    <a:gd name="connsiteX6" fmla="*/ 923025 w 1552754"/>
                    <a:gd name="connsiteY6" fmla="*/ 1190446 h 2458529"/>
                    <a:gd name="connsiteX7" fmla="*/ 690113 w 1552754"/>
                    <a:gd name="connsiteY7" fmla="*/ 2458527 h 2458529"/>
                    <a:gd name="connsiteX8" fmla="*/ 854015 w 1552754"/>
                    <a:gd name="connsiteY8" fmla="*/ 2458529 h 2458529"/>
                    <a:gd name="connsiteX9" fmla="*/ 1130061 w 1552754"/>
                    <a:gd name="connsiteY9" fmla="*/ 1466491 h 2458529"/>
                    <a:gd name="connsiteX10" fmla="*/ 1362973 w 1552754"/>
                    <a:gd name="connsiteY10" fmla="*/ 2424022 h 2458529"/>
                    <a:gd name="connsiteX11" fmla="*/ 1552754 w 1552754"/>
                    <a:gd name="connsiteY11" fmla="*/ 2432648 h 2458529"/>
                    <a:gd name="connsiteX12" fmla="*/ 1052422 w 1552754"/>
                    <a:gd name="connsiteY12" fmla="*/ 0 h 2458529"/>
                    <a:gd name="connsiteX13" fmla="*/ 974784 w 1552754"/>
                    <a:gd name="connsiteY13" fmla="*/ 51759 h 2458529"/>
                    <a:gd name="connsiteX0" fmla="*/ 974784 w 1552754"/>
                    <a:gd name="connsiteY0" fmla="*/ 8627 h 2415397"/>
                    <a:gd name="connsiteX1" fmla="*/ 543463 w 1552754"/>
                    <a:gd name="connsiteY1" fmla="*/ 552090 h 2415397"/>
                    <a:gd name="connsiteX2" fmla="*/ 0 w 1552754"/>
                    <a:gd name="connsiteY2" fmla="*/ 715992 h 2415397"/>
                    <a:gd name="connsiteX3" fmla="*/ 112143 w 1552754"/>
                    <a:gd name="connsiteY3" fmla="*/ 802256 h 2415397"/>
                    <a:gd name="connsiteX4" fmla="*/ 681486 w 1552754"/>
                    <a:gd name="connsiteY4" fmla="*/ 664233 h 2415397"/>
                    <a:gd name="connsiteX5" fmla="*/ 888520 w 1552754"/>
                    <a:gd name="connsiteY5" fmla="*/ 552090 h 2415397"/>
                    <a:gd name="connsiteX6" fmla="*/ 923025 w 1552754"/>
                    <a:gd name="connsiteY6" fmla="*/ 1147314 h 2415397"/>
                    <a:gd name="connsiteX7" fmla="*/ 690113 w 1552754"/>
                    <a:gd name="connsiteY7" fmla="*/ 2415395 h 2415397"/>
                    <a:gd name="connsiteX8" fmla="*/ 854015 w 1552754"/>
                    <a:gd name="connsiteY8" fmla="*/ 2415397 h 2415397"/>
                    <a:gd name="connsiteX9" fmla="*/ 1130061 w 1552754"/>
                    <a:gd name="connsiteY9" fmla="*/ 1423359 h 2415397"/>
                    <a:gd name="connsiteX10" fmla="*/ 1362973 w 1552754"/>
                    <a:gd name="connsiteY10" fmla="*/ 2380890 h 2415397"/>
                    <a:gd name="connsiteX11" fmla="*/ 1552754 w 1552754"/>
                    <a:gd name="connsiteY11" fmla="*/ 2389516 h 2415397"/>
                    <a:gd name="connsiteX12" fmla="*/ 1130060 w 1552754"/>
                    <a:gd name="connsiteY12" fmla="*/ 0 h 2415397"/>
                    <a:gd name="connsiteX13" fmla="*/ 974784 w 1552754"/>
                    <a:gd name="connsiteY13" fmla="*/ 8627 h 2415397"/>
                    <a:gd name="connsiteX0" fmla="*/ 974784 w 1552754"/>
                    <a:gd name="connsiteY0" fmla="*/ 8627 h 2415397"/>
                    <a:gd name="connsiteX1" fmla="*/ 543463 w 1552754"/>
                    <a:gd name="connsiteY1" fmla="*/ 552090 h 2415397"/>
                    <a:gd name="connsiteX2" fmla="*/ 0 w 1552754"/>
                    <a:gd name="connsiteY2" fmla="*/ 715992 h 2415397"/>
                    <a:gd name="connsiteX3" fmla="*/ 112143 w 1552754"/>
                    <a:gd name="connsiteY3" fmla="*/ 802256 h 2415397"/>
                    <a:gd name="connsiteX4" fmla="*/ 681486 w 1552754"/>
                    <a:gd name="connsiteY4" fmla="*/ 664233 h 2415397"/>
                    <a:gd name="connsiteX5" fmla="*/ 888520 w 1552754"/>
                    <a:gd name="connsiteY5" fmla="*/ 552090 h 2415397"/>
                    <a:gd name="connsiteX6" fmla="*/ 923025 w 1552754"/>
                    <a:gd name="connsiteY6" fmla="*/ 1147314 h 2415397"/>
                    <a:gd name="connsiteX7" fmla="*/ 690113 w 1552754"/>
                    <a:gd name="connsiteY7" fmla="*/ 2415395 h 2415397"/>
                    <a:gd name="connsiteX8" fmla="*/ 854015 w 1552754"/>
                    <a:gd name="connsiteY8" fmla="*/ 2415397 h 2415397"/>
                    <a:gd name="connsiteX9" fmla="*/ 1130061 w 1552754"/>
                    <a:gd name="connsiteY9" fmla="*/ 1423359 h 2415397"/>
                    <a:gd name="connsiteX10" fmla="*/ 1362973 w 1552754"/>
                    <a:gd name="connsiteY10" fmla="*/ 2380890 h 2415397"/>
                    <a:gd name="connsiteX11" fmla="*/ 1552754 w 1552754"/>
                    <a:gd name="connsiteY11" fmla="*/ 2389516 h 2415397"/>
                    <a:gd name="connsiteX12" fmla="*/ 1112807 w 1552754"/>
                    <a:gd name="connsiteY12" fmla="*/ 0 h 2415397"/>
                    <a:gd name="connsiteX13" fmla="*/ 974784 w 1552754"/>
                    <a:gd name="connsiteY13" fmla="*/ 8627 h 2415397"/>
                    <a:gd name="connsiteX0" fmla="*/ 974784 w 1552754"/>
                    <a:gd name="connsiteY0" fmla="*/ 8627 h 2432648"/>
                    <a:gd name="connsiteX1" fmla="*/ 543463 w 1552754"/>
                    <a:gd name="connsiteY1" fmla="*/ 552090 h 2432648"/>
                    <a:gd name="connsiteX2" fmla="*/ 0 w 1552754"/>
                    <a:gd name="connsiteY2" fmla="*/ 715992 h 2432648"/>
                    <a:gd name="connsiteX3" fmla="*/ 112143 w 1552754"/>
                    <a:gd name="connsiteY3" fmla="*/ 802256 h 2432648"/>
                    <a:gd name="connsiteX4" fmla="*/ 681486 w 1552754"/>
                    <a:gd name="connsiteY4" fmla="*/ 664233 h 2432648"/>
                    <a:gd name="connsiteX5" fmla="*/ 888520 w 1552754"/>
                    <a:gd name="connsiteY5" fmla="*/ 552090 h 2432648"/>
                    <a:gd name="connsiteX6" fmla="*/ 923025 w 1552754"/>
                    <a:gd name="connsiteY6" fmla="*/ 1147314 h 2432648"/>
                    <a:gd name="connsiteX7" fmla="*/ 690113 w 1552754"/>
                    <a:gd name="connsiteY7" fmla="*/ 2415395 h 2432648"/>
                    <a:gd name="connsiteX8" fmla="*/ 854015 w 1552754"/>
                    <a:gd name="connsiteY8" fmla="*/ 2415397 h 2432648"/>
                    <a:gd name="connsiteX9" fmla="*/ 1130061 w 1552754"/>
                    <a:gd name="connsiteY9" fmla="*/ 1423359 h 2432648"/>
                    <a:gd name="connsiteX10" fmla="*/ 1345720 w 1552754"/>
                    <a:gd name="connsiteY10" fmla="*/ 2432648 h 2432648"/>
                    <a:gd name="connsiteX11" fmla="*/ 1552754 w 1552754"/>
                    <a:gd name="connsiteY11" fmla="*/ 2389516 h 2432648"/>
                    <a:gd name="connsiteX12" fmla="*/ 1112807 w 1552754"/>
                    <a:gd name="connsiteY12" fmla="*/ 0 h 2432648"/>
                    <a:gd name="connsiteX13" fmla="*/ 974784 w 1552754"/>
                    <a:gd name="connsiteY13" fmla="*/ 8627 h 2432648"/>
                    <a:gd name="connsiteX0" fmla="*/ 974784 w 1483743"/>
                    <a:gd name="connsiteY0" fmla="*/ 8627 h 2432648"/>
                    <a:gd name="connsiteX1" fmla="*/ 543463 w 1483743"/>
                    <a:gd name="connsiteY1" fmla="*/ 552090 h 2432648"/>
                    <a:gd name="connsiteX2" fmla="*/ 0 w 1483743"/>
                    <a:gd name="connsiteY2" fmla="*/ 715992 h 2432648"/>
                    <a:gd name="connsiteX3" fmla="*/ 112143 w 1483743"/>
                    <a:gd name="connsiteY3" fmla="*/ 802256 h 2432648"/>
                    <a:gd name="connsiteX4" fmla="*/ 681486 w 1483743"/>
                    <a:gd name="connsiteY4" fmla="*/ 664233 h 2432648"/>
                    <a:gd name="connsiteX5" fmla="*/ 888520 w 1483743"/>
                    <a:gd name="connsiteY5" fmla="*/ 552090 h 2432648"/>
                    <a:gd name="connsiteX6" fmla="*/ 923025 w 1483743"/>
                    <a:gd name="connsiteY6" fmla="*/ 1147314 h 2432648"/>
                    <a:gd name="connsiteX7" fmla="*/ 690113 w 1483743"/>
                    <a:gd name="connsiteY7" fmla="*/ 2415395 h 2432648"/>
                    <a:gd name="connsiteX8" fmla="*/ 854015 w 1483743"/>
                    <a:gd name="connsiteY8" fmla="*/ 2415397 h 2432648"/>
                    <a:gd name="connsiteX9" fmla="*/ 1130061 w 1483743"/>
                    <a:gd name="connsiteY9" fmla="*/ 1423359 h 2432648"/>
                    <a:gd name="connsiteX10" fmla="*/ 1345720 w 1483743"/>
                    <a:gd name="connsiteY10" fmla="*/ 2432648 h 2432648"/>
                    <a:gd name="connsiteX11" fmla="*/ 1483743 w 1483743"/>
                    <a:gd name="connsiteY11" fmla="*/ 2424022 h 2432648"/>
                    <a:gd name="connsiteX12" fmla="*/ 1112807 w 1483743"/>
                    <a:gd name="connsiteY12" fmla="*/ 0 h 2432648"/>
                    <a:gd name="connsiteX13" fmla="*/ 974784 w 1483743"/>
                    <a:gd name="connsiteY13" fmla="*/ 8627 h 2432648"/>
                    <a:gd name="connsiteX0" fmla="*/ 974784 w 1483743"/>
                    <a:gd name="connsiteY0" fmla="*/ 0 h 2424021"/>
                    <a:gd name="connsiteX1" fmla="*/ 543463 w 1483743"/>
                    <a:gd name="connsiteY1" fmla="*/ 543463 h 2424021"/>
                    <a:gd name="connsiteX2" fmla="*/ 0 w 1483743"/>
                    <a:gd name="connsiteY2" fmla="*/ 707365 h 2424021"/>
                    <a:gd name="connsiteX3" fmla="*/ 112143 w 1483743"/>
                    <a:gd name="connsiteY3" fmla="*/ 793629 h 2424021"/>
                    <a:gd name="connsiteX4" fmla="*/ 681486 w 1483743"/>
                    <a:gd name="connsiteY4" fmla="*/ 655606 h 2424021"/>
                    <a:gd name="connsiteX5" fmla="*/ 888520 w 1483743"/>
                    <a:gd name="connsiteY5" fmla="*/ 543463 h 2424021"/>
                    <a:gd name="connsiteX6" fmla="*/ 923025 w 1483743"/>
                    <a:gd name="connsiteY6" fmla="*/ 1138687 h 2424021"/>
                    <a:gd name="connsiteX7" fmla="*/ 690113 w 1483743"/>
                    <a:gd name="connsiteY7" fmla="*/ 2406768 h 2424021"/>
                    <a:gd name="connsiteX8" fmla="*/ 854015 w 1483743"/>
                    <a:gd name="connsiteY8" fmla="*/ 2406770 h 2424021"/>
                    <a:gd name="connsiteX9" fmla="*/ 1130061 w 1483743"/>
                    <a:gd name="connsiteY9" fmla="*/ 1414732 h 2424021"/>
                    <a:gd name="connsiteX10" fmla="*/ 1345720 w 1483743"/>
                    <a:gd name="connsiteY10" fmla="*/ 2424021 h 2424021"/>
                    <a:gd name="connsiteX11" fmla="*/ 1483743 w 1483743"/>
                    <a:gd name="connsiteY11" fmla="*/ 2415395 h 2424021"/>
                    <a:gd name="connsiteX12" fmla="*/ 1086928 w 1483743"/>
                    <a:gd name="connsiteY12" fmla="*/ 51758 h 2424021"/>
                    <a:gd name="connsiteX13" fmla="*/ 974784 w 1483743"/>
                    <a:gd name="connsiteY13" fmla="*/ 0 h 2424021"/>
                    <a:gd name="connsiteX0" fmla="*/ 974784 w 1483743"/>
                    <a:gd name="connsiteY0" fmla="*/ 0 h 2380889"/>
                    <a:gd name="connsiteX1" fmla="*/ 543463 w 1483743"/>
                    <a:gd name="connsiteY1" fmla="*/ 500331 h 2380889"/>
                    <a:gd name="connsiteX2" fmla="*/ 0 w 1483743"/>
                    <a:gd name="connsiteY2" fmla="*/ 664233 h 2380889"/>
                    <a:gd name="connsiteX3" fmla="*/ 112143 w 1483743"/>
                    <a:gd name="connsiteY3" fmla="*/ 750497 h 2380889"/>
                    <a:gd name="connsiteX4" fmla="*/ 681486 w 1483743"/>
                    <a:gd name="connsiteY4" fmla="*/ 612474 h 2380889"/>
                    <a:gd name="connsiteX5" fmla="*/ 888520 w 1483743"/>
                    <a:gd name="connsiteY5" fmla="*/ 500331 h 2380889"/>
                    <a:gd name="connsiteX6" fmla="*/ 923025 w 1483743"/>
                    <a:gd name="connsiteY6" fmla="*/ 1095555 h 2380889"/>
                    <a:gd name="connsiteX7" fmla="*/ 690113 w 1483743"/>
                    <a:gd name="connsiteY7" fmla="*/ 2363636 h 2380889"/>
                    <a:gd name="connsiteX8" fmla="*/ 854015 w 1483743"/>
                    <a:gd name="connsiteY8" fmla="*/ 2363638 h 2380889"/>
                    <a:gd name="connsiteX9" fmla="*/ 1130061 w 1483743"/>
                    <a:gd name="connsiteY9" fmla="*/ 1371600 h 2380889"/>
                    <a:gd name="connsiteX10" fmla="*/ 1345720 w 1483743"/>
                    <a:gd name="connsiteY10" fmla="*/ 2380889 h 2380889"/>
                    <a:gd name="connsiteX11" fmla="*/ 1483743 w 1483743"/>
                    <a:gd name="connsiteY11" fmla="*/ 2372263 h 2380889"/>
                    <a:gd name="connsiteX12" fmla="*/ 1086928 w 1483743"/>
                    <a:gd name="connsiteY12" fmla="*/ 8626 h 2380889"/>
                    <a:gd name="connsiteX13" fmla="*/ 974784 w 1483743"/>
                    <a:gd name="connsiteY13" fmla="*/ 0 h 2380889"/>
                    <a:gd name="connsiteX0" fmla="*/ 974784 w 1483743"/>
                    <a:gd name="connsiteY0" fmla="*/ 0 h 2380889"/>
                    <a:gd name="connsiteX1" fmla="*/ 655606 w 1483743"/>
                    <a:gd name="connsiteY1" fmla="*/ 474452 h 2380889"/>
                    <a:gd name="connsiteX2" fmla="*/ 0 w 1483743"/>
                    <a:gd name="connsiteY2" fmla="*/ 664233 h 2380889"/>
                    <a:gd name="connsiteX3" fmla="*/ 112143 w 1483743"/>
                    <a:gd name="connsiteY3" fmla="*/ 750497 h 2380889"/>
                    <a:gd name="connsiteX4" fmla="*/ 681486 w 1483743"/>
                    <a:gd name="connsiteY4" fmla="*/ 612474 h 2380889"/>
                    <a:gd name="connsiteX5" fmla="*/ 888520 w 1483743"/>
                    <a:gd name="connsiteY5" fmla="*/ 500331 h 2380889"/>
                    <a:gd name="connsiteX6" fmla="*/ 923025 w 1483743"/>
                    <a:gd name="connsiteY6" fmla="*/ 1095555 h 2380889"/>
                    <a:gd name="connsiteX7" fmla="*/ 690113 w 1483743"/>
                    <a:gd name="connsiteY7" fmla="*/ 2363636 h 2380889"/>
                    <a:gd name="connsiteX8" fmla="*/ 854015 w 1483743"/>
                    <a:gd name="connsiteY8" fmla="*/ 2363638 h 2380889"/>
                    <a:gd name="connsiteX9" fmla="*/ 1130061 w 1483743"/>
                    <a:gd name="connsiteY9" fmla="*/ 1371600 h 2380889"/>
                    <a:gd name="connsiteX10" fmla="*/ 1345720 w 1483743"/>
                    <a:gd name="connsiteY10" fmla="*/ 2380889 h 2380889"/>
                    <a:gd name="connsiteX11" fmla="*/ 1483743 w 1483743"/>
                    <a:gd name="connsiteY11" fmla="*/ 2372263 h 2380889"/>
                    <a:gd name="connsiteX12" fmla="*/ 1086928 w 1483743"/>
                    <a:gd name="connsiteY12" fmla="*/ 8626 h 2380889"/>
                    <a:gd name="connsiteX13" fmla="*/ 974784 w 1483743"/>
                    <a:gd name="connsiteY13" fmla="*/ 0 h 2380889"/>
                    <a:gd name="connsiteX0" fmla="*/ 974784 w 1483743"/>
                    <a:gd name="connsiteY0" fmla="*/ 0 h 2380889"/>
                    <a:gd name="connsiteX1" fmla="*/ 655606 w 1483743"/>
                    <a:gd name="connsiteY1" fmla="*/ 474452 h 2380889"/>
                    <a:gd name="connsiteX2" fmla="*/ 77638 w 1483743"/>
                    <a:gd name="connsiteY2" fmla="*/ 638354 h 2380889"/>
                    <a:gd name="connsiteX3" fmla="*/ 0 w 1483743"/>
                    <a:gd name="connsiteY3" fmla="*/ 664233 h 2380889"/>
                    <a:gd name="connsiteX4" fmla="*/ 112143 w 1483743"/>
                    <a:gd name="connsiteY4" fmla="*/ 750497 h 2380889"/>
                    <a:gd name="connsiteX5" fmla="*/ 681486 w 1483743"/>
                    <a:gd name="connsiteY5" fmla="*/ 612474 h 2380889"/>
                    <a:gd name="connsiteX6" fmla="*/ 888520 w 1483743"/>
                    <a:gd name="connsiteY6" fmla="*/ 500331 h 2380889"/>
                    <a:gd name="connsiteX7" fmla="*/ 923025 w 1483743"/>
                    <a:gd name="connsiteY7" fmla="*/ 1095555 h 2380889"/>
                    <a:gd name="connsiteX8" fmla="*/ 690113 w 1483743"/>
                    <a:gd name="connsiteY8" fmla="*/ 2363636 h 2380889"/>
                    <a:gd name="connsiteX9" fmla="*/ 854015 w 1483743"/>
                    <a:gd name="connsiteY9" fmla="*/ 2363638 h 2380889"/>
                    <a:gd name="connsiteX10" fmla="*/ 1130061 w 1483743"/>
                    <a:gd name="connsiteY10" fmla="*/ 1371600 h 2380889"/>
                    <a:gd name="connsiteX11" fmla="*/ 1345720 w 1483743"/>
                    <a:gd name="connsiteY11" fmla="*/ 2380889 h 2380889"/>
                    <a:gd name="connsiteX12" fmla="*/ 1483743 w 1483743"/>
                    <a:gd name="connsiteY12" fmla="*/ 2372263 h 2380889"/>
                    <a:gd name="connsiteX13" fmla="*/ 1086928 w 1483743"/>
                    <a:gd name="connsiteY13" fmla="*/ 8626 h 2380889"/>
                    <a:gd name="connsiteX14" fmla="*/ 974784 w 1483743"/>
                    <a:gd name="connsiteY14" fmla="*/ 0 h 2380889"/>
                    <a:gd name="connsiteX0" fmla="*/ 974784 w 1483743"/>
                    <a:gd name="connsiteY0" fmla="*/ 0 h 2380889"/>
                    <a:gd name="connsiteX1" fmla="*/ 655606 w 1483743"/>
                    <a:gd name="connsiteY1" fmla="*/ 474452 h 2380889"/>
                    <a:gd name="connsiteX2" fmla="*/ 77638 w 1483743"/>
                    <a:gd name="connsiteY2" fmla="*/ 638354 h 2380889"/>
                    <a:gd name="connsiteX3" fmla="*/ 0 w 1483743"/>
                    <a:gd name="connsiteY3" fmla="*/ 664233 h 2380889"/>
                    <a:gd name="connsiteX4" fmla="*/ 112143 w 1483743"/>
                    <a:gd name="connsiteY4" fmla="*/ 750497 h 2380889"/>
                    <a:gd name="connsiteX5" fmla="*/ 681486 w 1483743"/>
                    <a:gd name="connsiteY5" fmla="*/ 612474 h 2380889"/>
                    <a:gd name="connsiteX6" fmla="*/ 888520 w 1483743"/>
                    <a:gd name="connsiteY6" fmla="*/ 500331 h 2380889"/>
                    <a:gd name="connsiteX7" fmla="*/ 923025 w 1483743"/>
                    <a:gd name="connsiteY7" fmla="*/ 1095555 h 2380889"/>
                    <a:gd name="connsiteX8" fmla="*/ 690113 w 1483743"/>
                    <a:gd name="connsiteY8" fmla="*/ 2363636 h 2380889"/>
                    <a:gd name="connsiteX9" fmla="*/ 854015 w 1483743"/>
                    <a:gd name="connsiteY9" fmla="*/ 2363638 h 2380889"/>
                    <a:gd name="connsiteX10" fmla="*/ 1130061 w 1483743"/>
                    <a:gd name="connsiteY10" fmla="*/ 1371600 h 2380889"/>
                    <a:gd name="connsiteX11" fmla="*/ 1345720 w 1483743"/>
                    <a:gd name="connsiteY11" fmla="*/ 2380889 h 2380889"/>
                    <a:gd name="connsiteX12" fmla="*/ 1483743 w 1483743"/>
                    <a:gd name="connsiteY12" fmla="*/ 2372263 h 2380889"/>
                    <a:gd name="connsiteX13" fmla="*/ 1086928 w 1483743"/>
                    <a:gd name="connsiteY13" fmla="*/ 8626 h 2380889"/>
                    <a:gd name="connsiteX14" fmla="*/ 974784 w 1483743"/>
                    <a:gd name="connsiteY14" fmla="*/ 0 h 2380889"/>
                    <a:gd name="connsiteX0" fmla="*/ 974784 w 1483743"/>
                    <a:gd name="connsiteY0" fmla="*/ 0 h 2380889"/>
                    <a:gd name="connsiteX1" fmla="*/ 577968 w 1483743"/>
                    <a:gd name="connsiteY1" fmla="*/ 431320 h 2380889"/>
                    <a:gd name="connsiteX2" fmla="*/ 77638 w 1483743"/>
                    <a:gd name="connsiteY2" fmla="*/ 638354 h 2380889"/>
                    <a:gd name="connsiteX3" fmla="*/ 0 w 1483743"/>
                    <a:gd name="connsiteY3" fmla="*/ 664233 h 2380889"/>
                    <a:gd name="connsiteX4" fmla="*/ 112143 w 1483743"/>
                    <a:gd name="connsiteY4" fmla="*/ 750497 h 2380889"/>
                    <a:gd name="connsiteX5" fmla="*/ 681486 w 1483743"/>
                    <a:gd name="connsiteY5" fmla="*/ 612474 h 2380889"/>
                    <a:gd name="connsiteX6" fmla="*/ 888520 w 1483743"/>
                    <a:gd name="connsiteY6" fmla="*/ 500331 h 2380889"/>
                    <a:gd name="connsiteX7" fmla="*/ 923025 w 1483743"/>
                    <a:gd name="connsiteY7" fmla="*/ 1095555 h 2380889"/>
                    <a:gd name="connsiteX8" fmla="*/ 690113 w 1483743"/>
                    <a:gd name="connsiteY8" fmla="*/ 2363636 h 2380889"/>
                    <a:gd name="connsiteX9" fmla="*/ 854015 w 1483743"/>
                    <a:gd name="connsiteY9" fmla="*/ 2363638 h 2380889"/>
                    <a:gd name="connsiteX10" fmla="*/ 1130061 w 1483743"/>
                    <a:gd name="connsiteY10" fmla="*/ 1371600 h 2380889"/>
                    <a:gd name="connsiteX11" fmla="*/ 1345720 w 1483743"/>
                    <a:gd name="connsiteY11" fmla="*/ 2380889 h 2380889"/>
                    <a:gd name="connsiteX12" fmla="*/ 1483743 w 1483743"/>
                    <a:gd name="connsiteY12" fmla="*/ 2372263 h 2380889"/>
                    <a:gd name="connsiteX13" fmla="*/ 1086928 w 1483743"/>
                    <a:gd name="connsiteY13" fmla="*/ 8626 h 2380889"/>
                    <a:gd name="connsiteX14" fmla="*/ 974784 w 1483743"/>
                    <a:gd name="connsiteY14" fmla="*/ 0 h 2380889"/>
                    <a:gd name="connsiteX0" fmla="*/ 974784 w 1483743"/>
                    <a:gd name="connsiteY0" fmla="*/ 0 h 2380889"/>
                    <a:gd name="connsiteX1" fmla="*/ 577968 w 1483743"/>
                    <a:gd name="connsiteY1" fmla="*/ 431320 h 2380889"/>
                    <a:gd name="connsiteX2" fmla="*/ 0 w 1483743"/>
                    <a:gd name="connsiteY2" fmla="*/ 664233 h 2380889"/>
                    <a:gd name="connsiteX3" fmla="*/ 112143 w 1483743"/>
                    <a:gd name="connsiteY3" fmla="*/ 750497 h 2380889"/>
                    <a:gd name="connsiteX4" fmla="*/ 681486 w 1483743"/>
                    <a:gd name="connsiteY4" fmla="*/ 612474 h 2380889"/>
                    <a:gd name="connsiteX5" fmla="*/ 888520 w 1483743"/>
                    <a:gd name="connsiteY5" fmla="*/ 500331 h 2380889"/>
                    <a:gd name="connsiteX6" fmla="*/ 923025 w 1483743"/>
                    <a:gd name="connsiteY6" fmla="*/ 1095555 h 2380889"/>
                    <a:gd name="connsiteX7" fmla="*/ 690113 w 1483743"/>
                    <a:gd name="connsiteY7" fmla="*/ 2363636 h 2380889"/>
                    <a:gd name="connsiteX8" fmla="*/ 854015 w 1483743"/>
                    <a:gd name="connsiteY8" fmla="*/ 2363638 h 2380889"/>
                    <a:gd name="connsiteX9" fmla="*/ 1130061 w 1483743"/>
                    <a:gd name="connsiteY9" fmla="*/ 1371600 h 2380889"/>
                    <a:gd name="connsiteX10" fmla="*/ 1345720 w 1483743"/>
                    <a:gd name="connsiteY10" fmla="*/ 2380889 h 2380889"/>
                    <a:gd name="connsiteX11" fmla="*/ 1483743 w 1483743"/>
                    <a:gd name="connsiteY11" fmla="*/ 2372263 h 2380889"/>
                    <a:gd name="connsiteX12" fmla="*/ 1086928 w 1483743"/>
                    <a:gd name="connsiteY12" fmla="*/ 8626 h 2380889"/>
                    <a:gd name="connsiteX13" fmla="*/ 974784 w 1483743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52423 w 1406105"/>
                    <a:gd name="connsiteY9" fmla="*/ 1371600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52423 w 1406105"/>
                    <a:gd name="connsiteY9" fmla="*/ 1371600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52423 w 1406105"/>
                    <a:gd name="connsiteY9" fmla="*/ 1371600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52423 w 1406105"/>
                    <a:gd name="connsiteY9" fmla="*/ 1371600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17917 w 1406105"/>
                    <a:gd name="connsiteY9" fmla="*/ 1328468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17917 w 1406105"/>
                    <a:gd name="connsiteY9" fmla="*/ 1328468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17917 w 1406105"/>
                    <a:gd name="connsiteY9" fmla="*/ 1328468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17917 w 1406105"/>
                    <a:gd name="connsiteY9" fmla="*/ 1328468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17917 w 1406105"/>
                    <a:gd name="connsiteY9" fmla="*/ 1328468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17917 w 1406105"/>
                    <a:gd name="connsiteY9" fmla="*/ 1328468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62641 w 1371600"/>
                    <a:gd name="connsiteY0" fmla="*/ 0 h 2380889"/>
                    <a:gd name="connsiteX1" fmla="*/ 465825 w 1371600"/>
                    <a:gd name="connsiteY1" fmla="*/ 431320 h 2380889"/>
                    <a:gd name="connsiteX2" fmla="*/ 319178 w 1371600"/>
                    <a:gd name="connsiteY2" fmla="*/ 560717 h 2380889"/>
                    <a:gd name="connsiteX3" fmla="*/ 0 w 1371600"/>
                    <a:gd name="connsiteY3" fmla="*/ 750497 h 2380889"/>
                    <a:gd name="connsiteX4" fmla="*/ 569343 w 1371600"/>
                    <a:gd name="connsiteY4" fmla="*/ 612474 h 2380889"/>
                    <a:gd name="connsiteX5" fmla="*/ 776377 w 1371600"/>
                    <a:gd name="connsiteY5" fmla="*/ 500331 h 2380889"/>
                    <a:gd name="connsiteX6" fmla="*/ 810882 w 1371600"/>
                    <a:gd name="connsiteY6" fmla="*/ 1095555 h 2380889"/>
                    <a:gd name="connsiteX7" fmla="*/ 577970 w 1371600"/>
                    <a:gd name="connsiteY7" fmla="*/ 2363636 h 2380889"/>
                    <a:gd name="connsiteX8" fmla="*/ 741872 w 1371600"/>
                    <a:gd name="connsiteY8" fmla="*/ 2363638 h 2380889"/>
                    <a:gd name="connsiteX9" fmla="*/ 983412 w 1371600"/>
                    <a:gd name="connsiteY9" fmla="*/ 1328468 h 2380889"/>
                    <a:gd name="connsiteX10" fmla="*/ 1233577 w 1371600"/>
                    <a:gd name="connsiteY10" fmla="*/ 2380889 h 2380889"/>
                    <a:gd name="connsiteX11" fmla="*/ 1371600 w 1371600"/>
                    <a:gd name="connsiteY11" fmla="*/ 2372263 h 2380889"/>
                    <a:gd name="connsiteX12" fmla="*/ 974785 w 1371600"/>
                    <a:gd name="connsiteY12" fmla="*/ 8626 h 2380889"/>
                    <a:gd name="connsiteX13" fmla="*/ 862641 w 1371600"/>
                    <a:gd name="connsiteY13" fmla="*/ 0 h 2380889"/>
                    <a:gd name="connsiteX0" fmla="*/ 862641 w 1371600"/>
                    <a:gd name="connsiteY0" fmla="*/ 0 h 2380889"/>
                    <a:gd name="connsiteX1" fmla="*/ 465825 w 1371600"/>
                    <a:gd name="connsiteY1" fmla="*/ 431320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77969 w 1371600"/>
                    <a:gd name="connsiteY1" fmla="*/ 483078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95223 w 1371600"/>
                    <a:gd name="connsiteY6" fmla="*/ 2346384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95223 w 1371600"/>
                    <a:gd name="connsiteY6" fmla="*/ 2346384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603849 w 1371600"/>
                    <a:gd name="connsiteY6" fmla="*/ 2355010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591783 w 1371600"/>
                    <a:gd name="connsiteY3" fmla="*/ 646133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32475 w 1371600"/>
                    <a:gd name="connsiteY4" fmla="*/ 472282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32475 w 1371600"/>
                    <a:gd name="connsiteY4" fmla="*/ 472282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32475 w 1371600"/>
                    <a:gd name="connsiteY4" fmla="*/ 472282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10035 w 1371600"/>
                    <a:gd name="connsiteY4" fmla="*/ 483502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10035 w 1371600"/>
                    <a:gd name="connsiteY4" fmla="*/ 483502 h 2380889"/>
                    <a:gd name="connsiteX5" fmla="*/ 810882 w 1371600"/>
                    <a:gd name="connsiteY5" fmla="*/ 1095555 h 2380889"/>
                    <a:gd name="connsiteX6" fmla="*/ 606019 w 1371600"/>
                    <a:gd name="connsiteY6" fmla="*/ 2380465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6078"/>
                    <a:gd name="connsiteX1" fmla="*/ 542617 w 1371600"/>
                    <a:gd name="connsiteY1" fmla="*/ 479639 h 2386078"/>
                    <a:gd name="connsiteX2" fmla="*/ 0 w 1371600"/>
                    <a:gd name="connsiteY2" fmla="*/ 750497 h 2386078"/>
                    <a:gd name="connsiteX3" fmla="*/ 619833 w 1371600"/>
                    <a:gd name="connsiteY3" fmla="*/ 612474 h 2386078"/>
                    <a:gd name="connsiteX4" fmla="*/ 810035 w 1371600"/>
                    <a:gd name="connsiteY4" fmla="*/ 483502 h 2386078"/>
                    <a:gd name="connsiteX5" fmla="*/ 810882 w 1371600"/>
                    <a:gd name="connsiteY5" fmla="*/ 1095555 h 2386078"/>
                    <a:gd name="connsiteX6" fmla="*/ 606019 w 1371600"/>
                    <a:gd name="connsiteY6" fmla="*/ 2380465 h 2386078"/>
                    <a:gd name="connsiteX7" fmla="*/ 741872 w 1371600"/>
                    <a:gd name="connsiteY7" fmla="*/ 2386078 h 2386078"/>
                    <a:gd name="connsiteX8" fmla="*/ 1026544 w 1371600"/>
                    <a:gd name="connsiteY8" fmla="*/ 1345720 h 2386078"/>
                    <a:gd name="connsiteX9" fmla="*/ 1233577 w 1371600"/>
                    <a:gd name="connsiteY9" fmla="*/ 2380889 h 2386078"/>
                    <a:gd name="connsiteX10" fmla="*/ 1371600 w 1371600"/>
                    <a:gd name="connsiteY10" fmla="*/ 2372263 h 2386078"/>
                    <a:gd name="connsiteX11" fmla="*/ 974785 w 1371600"/>
                    <a:gd name="connsiteY11" fmla="*/ 8626 h 2386078"/>
                    <a:gd name="connsiteX12" fmla="*/ 862641 w 1371600"/>
                    <a:gd name="connsiteY12" fmla="*/ 0 h 2386078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10035 w 1371600"/>
                    <a:gd name="connsiteY4" fmla="*/ 483502 h 2380889"/>
                    <a:gd name="connsiteX5" fmla="*/ 810882 w 1371600"/>
                    <a:gd name="connsiteY5" fmla="*/ 1095555 h 2380889"/>
                    <a:gd name="connsiteX6" fmla="*/ 606019 w 1371600"/>
                    <a:gd name="connsiteY6" fmla="*/ 2380465 h 2380889"/>
                    <a:gd name="connsiteX7" fmla="*/ 747482 w 1371600"/>
                    <a:gd name="connsiteY7" fmla="*/ 238046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10035 w 1371600"/>
                    <a:gd name="connsiteY4" fmla="*/ 483502 h 2380889"/>
                    <a:gd name="connsiteX5" fmla="*/ 810882 w 1371600"/>
                    <a:gd name="connsiteY5" fmla="*/ 1095555 h 2380889"/>
                    <a:gd name="connsiteX6" fmla="*/ 606019 w 1371600"/>
                    <a:gd name="connsiteY6" fmla="*/ 2380465 h 2380889"/>
                    <a:gd name="connsiteX7" fmla="*/ 747482 w 1371600"/>
                    <a:gd name="connsiteY7" fmla="*/ 238046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10035 w 1371600"/>
                    <a:gd name="connsiteY4" fmla="*/ 483502 h 2380889"/>
                    <a:gd name="connsiteX5" fmla="*/ 810882 w 1371600"/>
                    <a:gd name="connsiteY5" fmla="*/ 1095555 h 2380889"/>
                    <a:gd name="connsiteX6" fmla="*/ 606019 w 1371600"/>
                    <a:gd name="connsiteY6" fmla="*/ 2380465 h 2380889"/>
                    <a:gd name="connsiteX7" fmla="*/ 747482 w 1371600"/>
                    <a:gd name="connsiteY7" fmla="*/ 238046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7210"/>
                    <a:gd name="connsiteY0" fmla="*/ 0 h 2380889"/>
                    <a:gd name="connsiteX1" fmla="*/ 542617 w 1377210"/>
                    <a:gd name="connsiteY1" fmla="*/ 479639 h 2380889"/>
                    <a:gd name="connsiteX2" fmla="*/ 0 w 1377210"/>
                    <a:gd name="connsiteY2" fmla="*/ 750497 h 2380889"/>
                    <a:gd name="connsiteX3" fmla="*/ 619833 w 1377210"/>
                    <a:gd name="connsiteY3" fmla="*/ 612474 h 2380889"/>
                    <a:gd name="connsiteX4" fmla="*/ 810035 w 1377210"/>
                    <a:gd name="connsiteY4" fmla="*/ 483502 h 2380889"/>
                    <a:gd name="connsiteX5" fmla="*/ 810882 w 1377210"/>
                    <a:gd name="connsiteY5" fmla="*/ 1095555 h 2380889"/>
                    <a:gd name="connsiteX6" fmla="*/ 606019 w 1377210"/>
                    <a:gd name="connsiteY6" fmla="*/ 2380465 h 2380889"/>
                    <a:gd name="connsiteX7" fmla="*/ 747482 w 1377210"/>
                    <a:gd name="connsiteY7" fmla="*/ 2380468 h 2380889"/>
                    <a:gd name="connsiteX8" fmla="*/ 1026544 w 1377210"/>
                    <a:gd name="connsiteY8" fmla="*/ 1345720 h 2380889"/>
                    <a:gd name="connsiteX9" fmla="*/ 1233577 w 1377210"/>
                    <a:gd name="connsiteY9" fmla="*/ 2380889 h 2380889"/>
                    <a:gd name="connsiteX10" fmla="*/ 1377210 w 1377210"/>
                    <a:gd name="connsiteY10" fmla="*/ 2377873 h 2380889"/>
                    <a:gd name="connsiteX11" fmla="*/ 974785 w 1377210"/>
                    <a:gd name="connsiteY11" fmla="*/ 8626 h 2380889"/>
                    <a:gd name="connsiteX12" fmla="*/ 862641 w 1377210"/>
                    <a:gd name="connsiteY12" fmla="*/ 0 h 2380889"/>
                    <a:gd name="connsiteX0" fmla="*/ 862641 w 1377210"/>
                    <a:gd name="connsiteY0" fmla="*/ 0 h 2380889"/>
                    <a:gd name="connsiteX1" fmla="*/ 542617 w 1377210"/>
                    <a:gd name="connsiteY1" fmla="*/ 479639 h 2380889"/>
                    <a:gd name="connsiteX2" fmla="*/ 165490 w 1377210"/>
                    <a:gd name="connsiteY2" fmla="*/ 658782 h 2380889"/>
                    <a:gd name="connsiteX3" fmla="*/ 0 w 1377210"/>
                    <a:gd name="connsiteY3" fmla="*/ 750497 h 2380889"/>
                    <a:gd name="connsiteX4" fmla="*/ 619833 w 1377210"/>
                    <a:gd name="connsiteY4" fmla="*/ 612474 h 2380889"/>
                    <a:gd name="connsiteX5" fmla="*/ 810035 w 1377210"/>
                    <a:gd name="connsiteY5" fmla="*/ 483502 h 2380889"/>
                    <a:gd name="connsiteX6" fmla="*/ 810882 w 1377210"/>
                    <a:gd name="connsiteY6" fmla="*/ 1095555 h 2380889"/>
                    <a:gd name="connsiteX7" fmla="*/ 606019 w 1377210"/>
                    <a:gd name="connsiteY7" fmla="*/ 2380465 h 2380889"/>
                    <a:gd name="connsiteX8" fmla="*/ 747482 w 1377210"/>
                    <a:gd name="connsiteY8" fmla="*/ 2380468 h 2380889"/>
                    <a:gd name="connsiteX9" fmla="*/ 1026544 w 1377210"/>
                    <a:gd name="connsiteY9" fmla="*/ 1345720 h 2380889"/>
                    <a:gd name="connsiteX10" fmla="*/ 1233577 w 1377210"/>
                    <a:gd name="connsiteY10" fmla="*/ 2380889 h 2380889"/>
                    <a:gd name="connsiteX11" fmla="*/ 1377210 w 1377210"/>
                    <a:gd name="connsiteY11" fmla="*/ 2377873 h 2380889"/>
                    <a:gd name="connsiteX12" fmla="*/ 974785 w 1377210"/>
                    <a:gd name="connsiteY12" fmla="*/ 8626 h 2380889"/>
                    <a:gd name="connsiteX13" fmla="*/ 862641 w 1377210"/>
                    <a:gd name="connsiteY13" fmla="*/ 0 h 2380889"/>
                    <a:gd name="connsiteX0" fmla="*/ 862641 w 1377210"/>
                    <a:gd name="connsiteY0" fmla="*/ 0 h 2380889"/>
                    <a:gd name="connsiteX1" fmla="*/ 542617 w 1377210"/>
                    <a:gd name="connsiteY1" fmla="*/ 479639 h 2380889"/>
                    <a:gd name="connsiteX2" fmla="*/ 47684 w 1377210"/>
                    <a:gd name="connsiteY2" fmla="*/ 670001 h 2380889"/>
                    <a:gd name="connsiteX3" fmla="*/ 0 w 1377210"/>
                    <a:gd name="connsiteY3" fmla="*/ 750497 h 2380889"/>
                    <a:gd name="connsiteX4" fmla="*/ 619833 w 1377210"/>
                    <a:gd name="connsiteY4" fmla="*/ 612474 h 2380889"/>
                    <a:gd name="connsiteX5" fmla="*/ 810035 w 1377210"/>
                    <a:gd name="connsiteY5" fmla="*/ 483502 h 2380889"/>
                    <a:gd name="connsiteX6" fmla="*/ 810882 w 1377210"/>
                    <a:gd name="connsiteY6" fmla="*/ 1095555 h 2380889"/>
                    <a:gd name="connsiteX7" fmla="*/ 606019 w 1377210"/>
                    <a:gd name="connsiteY7" fmla="*/ 2380465 h 2380889"/>
                    <a:gd name="connsiteX8" fmla="*/ 747482 w 1377210"/>
                    <a:gd name="connsiteY8" fmla="*/ 2380468 h 2380889"/>
                    <a:gd name="connsiteX9" fmla="*/ 1026544 w 1377210"/>
                    <a:gd name="connsiteY9" fmla="*/ 1345720 h 2380889"/>
                    <a:gd name="connsiteX10" fmla="*/ 1233577 w 1377210"/>
                    <a:gd name="connsiteY10" fmla="*/ 2380889 h 2380889"/>
                    <a:gd name="connsiteX11" fmla="*/ 1377210 w 1377210"/>
                    <a:gd name="connsiteY11" fmla="*/ 2377873 h 2380889"/>
                    <a:gd name="connsiteX12" fmla="*/ 974785 w 1377210"/>
                    <a:gd name="connsiteY12" fmla="*/ 8626 h 2380889"/>
                    <a:gd name="connsiteX13" fmla="*/ 862641 w 1377210"/>
                    <a:gd name="connsiteY13" fmla="*/ 0 h 2380889"/>
                    <a:gd name="connsiteX0" fmla="*/ 814957 w 1329526"/>
                    <a:gd name="connsiteY0" fmla="*/ 0 h 2380889"/>
                    <a:gd name="connsiteX1" fmla="*/ 494933 w 1329526"/>
                    <a:gd name="connsiteY1" fmla="*/ 479639 h 2380889"/>
                    <a:gd name="connsiteX2" fmla="*/ 0 w 1329526"/>
                    <a:gd name="connsiteY2" fmla="*/ 670001 h 2380889"/>
                    <a:gd name="connsiteX3" fmla="*/ 30854 w 1329526"/>
                    <a:gd name="connsiteY3" fmla="*/ 744887 h 2380889"/>
                    <a:gd name="connsiteX4" fmla="*/ 572149 w 1329526"/>
                    <a:gd name="connsiteY4" fmla="*/ 612474 h 2380889"/>
                    <a:gd name="connsiteX5" fmla="*/ 762351 w 1329526"/>
                    <a:gd name="connsiteY5" fmla="*/ 483502 h 2380889"/>
                    <a:gd name="connsiteX6" fmla="*/ 763198 w 1329526"/>
                    <a:gd name="connsiteY6" fmla="*/ 1095555 h 2380889"/>
                    <a:gd name="connsiteX7" fmla="*/ 558335 w 1329526"/>
                    <a:gd name="connsiteY7" fmla="*/ 2380465 h 2380889"/>
                    <a:gd name="connsiteX8" fmla="*/ 699798 w 1329526"/>
                    <a:gd name="connsiteY8" fmla="*/ 2380468 h 2380889"/>
                    <a:gd name="connsiteX9" fmla="*/ 978860 w 1329526"/>
                    <a:gd name="connsiteY9" fmla="*/ 1345720 h 2380889"/>
                    <a:gd name="connsiteX10" fmla="*/ 1185893 w 1329526"/>
                    <a:gd name="connsiteY10" fmla="*/ 2380889 h 2380889"/>
                    <a:gd name="connsiteX11" fmla="*/ 1329526 w 1329526"/>
                    <a:gd name="connsiteY11" fmla="*/ 2377873 h 2380889"/>
                    <a:gd name="connsiteX12" fmla="*/ 927101 w 1329526"/>
                    <a:gd name="connsiteY12" fmla="*/ 8626 h 2380889"/>
                    <a:gd name="connsiteX13" fmla="*/ 814957 w 1329526"/>
                    <a:gd name="connsiteY13" fmla="*/ 0 h 2380889"/>
                    <a:gd name="connsiteX0" fmla="*/ 814957 w 1329526"/>
                    <a:gd name="connsiteY0" fmla="*/ 0 h 2380889"/>
                    <a:gd name="connsiteX1" fmla="*/ 494933 w 1329526"/>
                    <a:gd name="connsiteY1" fmla="*/ 479639 h 2380889"/>
                    <a:gd name="connsiteX2" fmla="*/ 0 w 1329526"/>
                    <a:gd name="connsiteY2" fmla="*/ 670001 h 2380889"/>
                    <a:gd name="connsiteX3" fmla="*/ 30854 w 1329526"/>
                    <a:gd name="connsiteY3" fmla="*/ 744887 h 2380889"/>
                    <a:gd name="connsiteX4" fmla="*/ 572149 w 1329526"/>
                    <a:gd name="connsiteY4" fmla="*/ 612474 h 2380889"/>
                    <a:gd name="connsiteX5" fmla="*/ 762351 w 1329526"/>
                    <a:gd name="connsiteY5" fmla="*/ 483502 h 2380889"/>
                    <a:gd name="connsiteX6" fmla="*/ 763198 w 1329526"/>
                    <a:gd name="connsiteY6" fmla="*/ 1095555 h 2380889"/>
                    <a:gd name="connsiteX7" fmla="*/ 558335 w 1329526"/>
                    <a:gd name="connsiteY7" fmla="*/ 2380465 h 2380889"/>
                    <a:gd name="connsiteX8" fmla="*/ 699798 w 1329526"/>
                    <a:gd name="connsiteY8" fmla="*/ 2380468 h 2380889"/>
                    <a:gd name="connsiteX9" fmla="*/ 962030 w 1329526"/>
                    <a:gd name="connsiteY9" fmla="*/ 1407428 h 2380889"/>
                    <a:gd name="connsiteX10" fmla="*/ 1185893 w 1329526"/>
                    <a:gd name="connsiteY10" fmla="*/ 2380889 h 2380889"/>
                    <a:gd name="connsiteX11" fmla="*/ 1329526 w 1329526"/>
                    <a:gd name="connsiteY11" fmla="*/ 2377873 h 2380889"/>
                    <a:gd name="connsiteX12" fmla="*/ 927101 w 1329526"/>
                    <a:gd name="connsiteY12" fmla="*/ 8626 h 2380889"/>
                    <a:gd name="connsiteX13" fmla="*/ 814957 w 1329526"/>
                    <a:gd name="connsiteY13" fmla="*/ 0 h 2380889"/>
                    <a:gd name="connsiteX0" fmla="*/ 814957 w 1329526"/>
                    <a:gd name="connsiteY0" fmla="*/ 0 h 2380889"/>
                    <a:gd name="connsiteX1" fmla="*/ 494933 w 1329526"/>
                    <a:gd name="connsiteY1" fmla="*/ 479639 h 2380889"/>
                    <a:gd name="connsiteX2" fmla="*/ 0 w 1329526"/>
                    <a:gd name="connsiteY2" fmla="*/ 670001 h 2380889"/>
                    <a:gd name="connsiteX3" fmla="*/ 30854 w 1329526"/>
                    <a:gd name="connsiteY3" fmla="*/ 744887 h 2380889"/>
                    <a:gd name="connsiteX4" fmla="*/ 572149 w 1329526"/>
                    <a:gd name="connsiteY4" fmla="*/ 612474 h 2380889"/>
                    <a:gd name="connsiteX5" fmla="*/ 762351 w 1329526"/>
                    <a:gd name="connsiteY5" fmla="*/ 483502 h 2380889"/>
                    <a:gd name="connsiteX6" fmla="*/ 763198 w 1329526"/>
                    <a:gd name="connsiteY6" fmla="*/ 1095555 h 2380889"/>
                    <a:gd name="connsiteX7" fmla="*/ 558335 w 1329526"/>
                    <a:gd name="connsiteY7" fmla="*/ 2380465 h 2380889"/>
                    <a:gd name="connsiteX8" fmla="*/ 699798 w 1329526"/>
                    <a:gd name="connsiteY8" fmla="*/ 2380468 h 2380889"/>
                    <a:gd name="connsiteX9" fmla="*/ 978859 w 1329526"/>
                    <a:gd name="connsiteY9" fmla="*/ 1418648 h 2380889"/>
                    <a:gd name="connsiteX10" fmla="*/ 1185893 w 1329526"/>
                    <a:gd name="connsiteY10" fmla="*/ 2380889 h 2380889"/>
                    <a:gd name="connsiteX11" fmla="*/ 1329526 w 1329526"/>
                    <a:gd name="connsiteY11" fmla="*/ 2377873 h 2380889"/>
                    <a:gd name="connsiteX12" fmla="*/ 927101 w 1329526"/>
                    <a:gd name="connsiteY12" fmla="*/ 8626 h 2380889"/>
                    <a:gd name="connsiteX13" fmla="*/ 814957 w 1329526"/>
                    <a:gd name="connsiteY13" fmla="*/ 0 h 23808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329526" h="2380889">
                      <a:moveTo>
                        <a:pt x="814957" y="0"/>
                      </a:moveTo>
                      <a:lnTo>
                        <a:pt x="494933" y="479639"/>
                      </a:lnTo>
                      <a:lnTo>
                        <a:pt x="0" y="670001"/>
                      </a:lnTo>
                      <a:lnTo>
                        <a:pt x="30854" y="744887"/>
                      </a:lnTo>
                      <a:lnTo>
                        <a:pt x="572149" y="612474"/>
                      </a:lnTo>
                      <a:lnTo>
                        <a:pt x="762351" y="483502"/>
                      </a:lnTo>
                      <a:cubicBezTo>
                        <a:pt x="794421" y="764187"/>
                        <a:pt x="770396" y="887797"/>
                        <a:pt x="763198" y="1095555"/>
                      </a:cubicBezTo>
                      <a:cubicBezTo>
                        <a:pt x="616550" y="1699404"/>
                        <a:pt x="730862" y="1724858"/>
                        <a:pt x="558335" y="2380465"/>
                      </a:cubicBezTo>
                      <a:lnTo>
                        <a:pt x="699798" y="2380468"/>
                      </a:lnTo>
                      <a:cubicBezTo>
                        <a:pt x="819580" y="2080289"/>
                        <a:pt x="797846" y="1640765"/>
                        <a:pt x="978859" y="1418648"/>
                      </a:cubicBezTo>
                      <a:cubicBezTo>
                        <a:pt x="1157137" y="1864345"/>
                        <a:pt x="1102505" y="2030082"/>
                        <a:pt x="1185893" y="2380889"/>
                      </a:cubicBezTo>
                      <a:lnTo>
                        <a:pt x="1329526" y="2377873"/>
                      </a:lnTo>
                      <a:cubicBezTo>
                        <a:pt x="1110990" y="727352"/>
                        <a:pt x="1344044" y="391063"/>
                        <a:pt x="927101" y="8626"/>
                      </a:cubicBezTo>
                      <a:lnTo>
                        <a:pt x="814957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</p:grpSp>
      </p:grpSp>
      <p:grpSp>
        <p:nvGrpSpPr>
          <p:cNvPr id="21" name="群組 20"/>
          <p:cNvGrpSpPr>
            <a:grpSpLocks noChangeAspect="1"/>
          </p:cNvGrpSpPr>
          <p:nvPr/>
        </p:nvGrpSpPr>
        <p:grpSpPr>
          <a:xfrm>
            <a:off x="565491" y="4554328"/>
            <a:ext cx="1289188" cy="1596300"/>
            <a:chOff x="395536" y="4293096"/>
            <a:chExt cx="1600666" cy="2088232"/>
          </a:xfrm>
        </p:grpSpPr>
        <p:cxnSp>
          <p:nvCxnSpPr>
            <p:cNvPr id="15" name="直線接點 14"/>
            <p:cNvCxnSpPr/>
            <p:nvPr/>
          </p:nvCxnSpPr>
          <p:spPr>
            <a:xfrm>
              <a:off x="395536" y="4293096"/>
              <a:ext cx="1600666" cy="2088232"/>
            </a:xfrm>
            <a:prstGeom prst="line">
              <a:avLst/>
            </a:prstGeom>
            <a:ln w="1016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6" name="直線接點 465"/>
            <p:cNvCxnSpPr/>
            <p:nvPr/>
          </p:nvCxnSpPr>
          <p:spPr>
            <a:xfrm flipH="1">
              <a:off x="395536" y="4293096"/>
              <a:ext cx="1600666" cy="2088232"/>
            </a:xfrm>
            <a:prstGeom prst="line">
              <a:avLst/>
            </a:prstGeom>
            <a:ln w="1016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3" name="群組 592"/>
          <p:cNvGrpSpPr>
            <a:grpSpLocks noChangeAspect="1"/>
          </p:cNvGrpSpPr>
          <p:nvPr/>
        </p:nvGrpSpPr>
        <p:grpSpPr>
          <a:xfrm>
            <a:off x="5068480" y="4554328"/>
            <a:ext cx="1289188" cy="1596300"/>
            <a:chOff x="395536" y="4293096"/>
            <a:chExt cx="1600666" cy="2088232"/>
          </a:xfrm>
        </p:grpSpPr>
        <p:cxnSp>
          <p:nvCxnSpPr>
            <p:cNvPr id="594" name="直線接點 593"/>
            <p:cNvCxnSpPr/>
            <p:nvPr/>
          </p:nvCxnSpPr>
          <p:spPr>
            <a:xfrm>
              <a:off x="395536" y="4293096"/>
              <a:ext cx="1600666" cy="2088232"/>
            </a:xfrm>
            <a:prstGeom prst="line">
              <a:avLst/>
            </a:prstGeom>
            <a:ln w="1016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5" name="直線接點 594"/>
            <p:cNvCxnSpPr/>
            <p:nvPr/>
          </p:nvCxnSpPr>
          <p:spPr>
            <a:xfrm flipH="1">
              <a:off x="395536" y="4293096"/>
              <a:ext cx="1600666" cy="2088232"/>
            </a:xfrm>
            <a:prstGeom prst="line">
              <a:avLst/>
            </a:prstGeom>
            <a:ln w="1016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6" name="群組 595"/>
          <p:cNvGrpSpPr>
            <a:grpSpLocks noChangeAspect="1"/>
          </p:cNvGrpSpPr>
          <p:nvPr/>
        </p:nvGrpSpPr>
        <p:grpSpPr>
          <a:xfrm>
            <a:off x="6634126" y="4554328"/>
            <a:ext cx="966498" cy="1596300"/>
            <a:chOff x="395536" y="4293096"/>
            <a:chExt cx="1600666" cy="2088232"/>
          </a:xfrm>
        </p:grpSpPr>
        <p:cxnSp>
          <p:nvCxnSpPr>
            <p:cNvPr id="597" name="直線接點 596"/>
            <p:cNvCxnSpPr/>
            <p:nvPr/>
          </p:nvCxnSpPr>
          <p:spPr>
            <a:xfrm>
              <a:off x="395536" y="4293096"/>
              <a:ext cx="1600666" cy="2088232"/>
            </a:xfrm>
            <a:prstGeom prst="line">
              <a:avLst/>
            </a:prstGeom>
            <a:ln w="1016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8" name="直線接點 597"/>
            <p:cNvCxnSpPr/>
            <p:nvPr/>
          </p:nvCxnSpPr>
          <p:spPr>
            <a:xfrm flipH="1">
              <a:off x="395536" y="4293096"/>
              <a:ext cx="1600666" cy="2088232"/>
            </a:xfrm>
            <a:prstGeom prst="line">
              <a:avLst/>
            </a:prstGeom>
            <a:ln w="1016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文字方塊 27"/>
          <p:cNvSpPr txBox="1"/>
          <p:nvPr/>
        </p:nvSpPr>
        <p:spPr>
          <a:xfrm>
            <a:off x="1901183" y="3591030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6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vs</a:t>
            </a:r>
            <a:endParaRPr lang="zh-TW" altLang="en-US" sz="3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9" name="文字方塊 598"/>
          <p:cNvSpPr txBox="1"/>
          <p:nvPr/>
        </p:nvSpPr>
        <p:spPr>
          <a:xfrm>
            <a:off x="6459862" y="3591030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6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vs</a:t>
            </a:r>
            <a:endParaRPr lang="zh-TW" altLang="en-US" sz="3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44111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1000"/>
                                        <p:tgtEl>
                                          <p:spTgt spid="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100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28" grpId="0"/>
      <p:bldP spid="59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cs typeface="Arial" pitchFamily="34" charset="0"/>
              </a:rPr>
              <a:t>營運</a:t>
            </a:r>
            <a:r>
              <a:rPr lang="zh-TW" altLang="en-US" dirty="0" smtClean="0">
                <a:cs typeface="Arial" pitchFamily="34" charset="0"/>
              </a:rPr>
              <a:t>狀況</a:t>
            </a:r>
            <a:endParaRPr lang="zh-TW" altLang="en-US" dirty="0">
              <a:cs typeface="Arial" pitchFamily="34" charset="0"/>
            </a:endParaRPr>
          </a:p>
        </p:txBody>
      </p:sp>
      <p:sp>
        <p:nvSpPr>
          <p:cNvPr id="7" name="文字版面配置區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TW" altLang="en-US" dirty="0" smtClean="0">
                <a:cs typeface="Arial" pitchFamily="34" charset="0"/>
              </a:rPr>
              <a:t>效益</a:t>
            </a:r>
            <a:endParaRPr lang="zh-TW" altLang="en-US" dirty="0">
              <a:cs typeface="Arial" pitchFamily="34" charset="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1519829" y="2636912"/>
            <a:ext cx="63321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b="1" dirty="0" smtClean="0">
                <a:latin typeface="Arial" pitchFamily="34" charset="0"/>
                <a:ea typeface="微軟正黑體" pitchFamily="34" charset="-120"/>
                <a:cs typeface="Arial" pitchFamily="34" charset="0"/>
              </a:rPr>
              <a:t>AOI 4.0</a:t>
            </a:r>
            <a:r>
              <a:rPr lang="zh-TW" altLang="en-US" sz="2800" b="1" dirty="0" smtClean="0">
                <a:latin typeface="Arial" pitchFamily="34" charset="0"/>
                <a:ea typeface="微軟正黑體" pitchFamily="34" charset="-120"/>
                <a:cs typeface="Arial" pitchFamily="34" charset="0"/>
              </a:rPr>
              <a:t>省下</a:t>
            </a:r>
            <a:r>
              <a:rPr lang="en-US" altLang="zh-TW" sz="2800" b="1" dirty="0" smtClean="0">
                <a:solidFill>
                  <a:srgbClr val="FF0000"/>
                </a:solidFill>
                <a:latin typeface="Arial" pitchFamily="34" charset="0"/>
                <a:ea typeface="微軟正黑體" pitchFamily="34" charset="-120"/>
                <a:cs typeface="Arial" pitchFamily="34" charset="0"/>
              </a:rPr>
              <a:t>21</a:t>
            </a:r>
            <a:r>
              <a:rPr lang="zh-TW" altLang="en-US" sz="2800" b="1" dirty="0" smtClean="0">
                <a:latin typeface="Arial" pitchFamily="34" charset="0"/>
                <a:ea typeface="微軟正黑體" pitchFamily="34" charset="-120"/>
                <a:cs typeface="Arial" pitchFamily="34" charset="0"/>
              </a:rPr>
              <a:t>個人力及</a:t>
            </a:r>
            <a:r>
              <a:rPr lang="en-US" altLang="zh-TW" sz="2800" b="1" dirty="0" smtClean="0">
                <a:solidFill>
                  <a:srgbClr val="FF0000"/>
                </a:solidFill>
                <a:latin typeface="Arial" pitchFamily="34" charset="0"/>
                <a:ea typeface="微軟正黑體" pitchFamily="34" charset="-120"/>
                <a:cs typeface="Arial" pitchFamily="34" charset="0"/>
              </a:rPr>
              <a:t>6</a:t>
            </a:r>
            <a:r>
              <a:rPr lang="zh-TW" altLang="en-US" sz="2800" b="1" dirty="0" smtClean="0">
                <a:latin typeface="Arial" pitchFamily="34" charset="0"/>
                <a:ea typeface="微軟正黑體" pitchFamily="34" charset="-120"/>
                <a:cs typeface="Arial" pitchFamily="34" charset="0"/>
              </a:rPr>
              <a:t>主機台維修費</a:t>
            </a:r>
            <a:endParaRPr lang="zh-TW" altLang="en-US" sz="2800" b="1" dirty="0">
              <a:latin typeface="Arial" pitchFamily="34" charset="0"/>
              <a:ea typeface="微軟正黑體" pitchFamily="34" charset="-120"/>
              <a:cs typeface="Arial" pitchFamily="34" charset="0"/>
            </a:endParaRPr>
          </a:p>
        </p:txBody>
      </p:sp>
      <p:grpSp>
        <p:nvGrpSpPr>
          <p:cNvPr id="16" name="群組 15"/>
          <p:cNvGrpSpPr/>
          <p:nvPr/>
        </p:nvGrpSpPr>
        <p:grpSpPr>
          <a:xfrm>
            <a:off x="1105839" y="3501008"/>
            <a:ext cx="7120709" cy="523220"/>
            <a:chOff x="1430834" y="3501008"/>
            <a:chExt cx="7120709" cy="523220"/>
          </a:xfrm>
        </p:grpSpPr>
        <p:sp>
          <p:nvSpPr>
            <p:cNvPr id="165" name="文字方塊 164"/>
            <p:cNvSpPr txBox="1"/>
            <p:nvPr/>
          </p:nvSpPr>
          <p:spPr>
            <a:xfrm>
              <a:off x="2020588" y="3501008"/>
              <a:ext cx="653095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2800" b="1" dirty="0" smtClean="0">
                  <a:latin typeface="Arial" pitchFamily="34" charset="0"/>
                  <a:ea typeface="微軟正黑體" pitchFamily="34" charset="-120"/>
                  <a:cs typeface="Arial" pitchFamily="34" charset="0"/>
                </a:rPr>
                <a:t>複檢機省下</a:t>
              </a:r>
              <a:r>
                <a:rPr lang="en-US" altLang="zh-TW" sz="2800" b="1" dirty="0" smtClean="0">
                  <a:solidFill>
                    <a:srgbClr val="FF0000"/>
                  </a:solidFill>
                  <a:latin typeface="Arial" pitchFamily="34" charset="0"/>
                  <a:ea typeface="微軟正黑體" pitchFamily="34" charset="-120"/>
                  <a:cs typeface="Arial" pitchFamily="34" charset="0"/>
                </a:rPr>
                <a:t>21</a:t>
              </a:r>
              <a:r>
                <a:rPr lang="zh-TW" altLang="en-US" sz="2800" b="1" dirty="0" smtClean="0">
                  <a:latin typeface="Arial" pitchFamily="34" charset="0"/>
                  <a:ea typeface="微軟正黑體" pitchFamily="34" charset="-120"/>
                  <a:cs typeface="Arial" pitchFamily="34" charset="0"/>
                </a:rPr>
                <a:t>個人力及</a:t>
              </a:r>
              <a:r>
                <a:rPr lang="en-US" altLang="zh-TW" sz="2800" b="1" dirty="0" smtClean="0">
                  <a:solidFill>
                    <a:srgbClr val="FF0000"/>
                  </a:solidFill>
                  <a:latin typeface="Arial" pitchFamily="34" charset="0"/>
                  <a:ea typeface="微軟正黑體" pitchFamily="34" charset="-120"/>
                  <a:cs typeface="Arial" pitchFamily="34" charset="0"/>
                </a:rPr>
                <a:t>7</a:t>
              </a:r>
              <a:r>
                <a:rPr lang="zh-TW" altLang="en-US" sz="2800" b="1" dirty="0" smtClean="0">
                  <a:latin typeface="Arial" pitchFamily="34" charset="0"/>
                  <a:ea typeface="微軟正黑體" pitchFamily="34" charset="-120"/>
                  <a:cs typeface="Arial" pitchFamily="34" charset="0"/>
                </a:rPr>
                <a:t>複檢機台維修費</a:t>
              </a:r>
              <a:endParaRPr lang="zh-TW" altLang="en-US" sz="2800" b="1" dirty="0">
                <a:latin typeface="Arial" pitchFamily="34" charset="0"/>
                <a:ea typeface="微軟正黑體" pitchFamily="34" charset="-120"/>
                <a:cs typeface="Arial" pitchFamily="34" charset="0"/>
              </a:endParaRPr>
            </a:p>
          </p:txBody>
        </p:sp>
        <p:sp>
          <p:nvSpPr>
            <p:cNvPr id="166" name="十字形 165"/>
            <p:cNvSpPr/>
            <p:nvPr/>
          </p:nvSpPr>
          <p:spPr>
            <a:xfrm>
              <a:off x="1430834" y="3600202"/>
              <a:ext cx="332854" cy="332854"/>
            </a:xfrm>
            <a:prstGeom prst="plus">
              <a:avLst>
                <a:gd name="adj" fmla="val 38577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cxnSp>
        <p:nvCxnSpPr>
          <p:cNvPr id="9" name="直線接點 8"/>
          <p:cNvCxnSpPr/>
          <p:nvPr/>
        </p:nvCxnSpPr>
        <p:spPr>
          <a:xfrm>
            <a:off x="683568" y="4365104"/>
            <a:ext cx="7739901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群組 17"/>
          <p:cNvGrpSpPr/>
          <p:nvPr/>
        </p:nvGrpSpPr>
        <p:grpSpPr>
          <a:xfrm>
            <a:off x="1763688" y="4653136"/>
            <a:ext cx="7380312" cy="648072"/>
            <a:chOff x="1763688" y="4653136"/>
            <a:chExt cx="7380312" cy="648072"/>
          </a:xfrm>
        </p:grpSpPr>
        <p:sp>
          <p:nvSpPr>
            <p:cNvPr id="15" name="矩形 14"/>
            <p:cNvSpPr/>
            <p:nvPr/>
          </p:nvSpPr>
          <p:spPr>
            <a:xfrm>
              <a:off x="1763688" y="4653136"/>
              <a:ext cx="7380312" cy="648072"/>
            </a:xfrm>
            <a:prstGeom prst="rect">
              <a:avLst/>
            </a:prstGeom>
            <a:solidFill>
              <a:srgbClr val="FF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67" name="文字方塊 166"/>
            <p:cNvSpPr txBox="1"/>
            <p:nvPr/>
          </p:nvSpPr>
          <p:spPr>
            <a:xfrm>
              <a:off x="2195736" y="4654877"/>
              <a:ext cx="628890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3600" b="1" dirty="0" smtClean="0">
                  <a:latin typeface="Arial" pitchFamily="34" charset="0"/>
                  <a:ea typeface="微軟正黑體" pitchFamily="34" charset="-120"/>
                  <a:cs typeface="Arial" pitchFamily="34" charset="0"/>
                </a:rPr>
                <a:t>省</a:t>
              </a:r>
              <a:r>
                <a:rPr lang="en-US" altLang="zh-TW" sz="3600" b="1" dirty="0" smtClean="0">
                  <a:solidFill>
                    <a:srgbClr val="FF0000"/>
                  </a:solidFill>
                  <a:latin typeface="Arial" pitchFamily="34" charset="0"/>
                  <a:ea typeface="微軟正黑體" pitchFamily="34" charset="-120"/>
                  <a:cs typeface="Arial" pitchFamily="34" charset="0"/>
                </a:rPr>
                <a:t>42</a:t>
              </a:r>
              <a:r>
                <a:rPr lang="zh-TW" altLang="en-US" sz="3600" b="1" dirty="0" smtClean="0">
                  <a:latin typeface="Arial" pitchFamily="34" charset="0"/>
                  <a:ea typeface="微軟正黑體" pitchFamily="34" charset="-120"/>
                  <a:cs typeface="Arial" pitchFamily="34" charset="0"/>
                </a:rPr>
                <a:t>個人力及</a:t>
              </a:r>
              <a:r>
                <a:rPr lang="en-US" altLang="zh-TW" sz="3600" b="1" dirty="0" smtClean="0">
                  <a:solidFill>
                    <a:srgbClr val="FF0000"/>
                  </a:solidFill>
                  <a:latin typeface="Arial" pitchFamily="34" charset="0"/>
                  <a:ea typeface="微軟正黑體" pitchFamily="34" charset="-120"/>
                  <a:cs typeface="Arial" pitchFamily="34" charset="0"/>
                </a:rPr>
                <a:t>13</a:t>
              </a:r>
              <a:r>
                <a:rPr lang="zh-TW" altLang="en-US" sz="3600" b="1" dirty="0" smtClean="0">
                  <a:latin typeface="Arial" pitchFamily="34" charset="0"/>
                  <a:ea typeface="微軟正黑體" pitchFamily="34" charset="-120"/>
                  <a:cs typeface="Arial" pitchFamily="34" charset="0"/>
                </a:rPr>
                <a:t>台</a:t>
              </a:r>
              <a:r>
                <a:rPr lang="zh-TW" altLang="en-US" sz="3600" b="1" dirty="0">
                  <a:latin typeface="Arial" pitchFamily="34" charset="0"/>
                  <a:ea typeface="微軟正黑體" pitchFamily="34" charset="-120"/>
                  <a:cs typeface="Arial" pitchFamily="34" charset="0"/>
                </a:rPr>
                <a:t>機台</a:t>
              </a:r>
              <a:r>
                <a:rPr lang="zh-TW" altLang="en-US" sz="3600" b="1" dirty="0" smtClean="0">
                  <a:latin typeface="Arial" pitchFamily="34" charset="0"/>
                  <a:ea typeface="微軟正黑體" pitchFamily="34" charset="-120"/>
                  <a:cs typeface="Arial" pitchFamily="34" charset="0"/>
                </a:rPr>
                <a:t>維修費</a:t>
              </a:r>
              <a:endParaRPr lang="zh-TW" altLang="en-US" sz="3600" b="1" dirty="0">
                <a:latin typeface="Arial" pitchFamily="34" charset="0"/>
                <a:ea typeface="微軟正黑體" pitchFamily="34" charset="-120"/>
                <a:cs typeface="Arial" pitchFamily="34" charset="0"/>
              </a:endParaRPr>
            </a:p>
          </p:txBody>
        </p:sp>
      </p:grpSp>
      <p:grpSp>
        <p:nvGrpSpPr>
          <p:cNvPr id="17" name="群組 16"/>
          <p:cNvGrpSpPr/>
          <p:nvPr/>
        </p:nvGrpSpPr>
        <p:grpSpPr>
          <a:xfrm>
            <a:off x="0" y="4653136"/>
            <a:ext cx="2123728" cy="648072"/>
            <a:chOff x="0" y="4653136"/>
            <a:chExt cx="2123728" cy="648072"/>
          </a:xfrm>
        </p:grpSpPr>
        <p:sp>
          <p:nvSpPr>
            <p:cNvPr id="12" name="五邊形 11"/>
            <p:cNvSpPr/>
            <p:nvPr/>
          </p:nvSpPr>
          <p:spPr>
            <a:xfrm>
              <a:off x="0" y="4653136"/>
              <a:ext cx="2123728" cy="648072"/>
            </a:xfrm>
            <a:prstGeom prst="homePlat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" name="文字方塊 9"/>
            <p:cNvSpPr txBox="1"/>
            <p:nvPr/>
          </p:nvSpPr>
          <p:spPr>
            <a:xfrm>
              <a:off x="325617" y="4746386"/>
              <a:ext cx="156164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800" b="1" dirty="0">
                  <a:solidFill>
                    <a:schemeClr val="bg1"/>
                  </a:solidFill>
                  <a:latin typeface="Arial" pitchFamily="34" charset="0"/>
                  <a:ea typeface="微軟正黑體" pitchFamily="34" charset="-120"/>
                  <a:cs typeface="Arial" pitchFamily="34" charset="0"/>
                </a:rPr>
                <a:t>AOI </a:t>
              </a:r>
              <a:r>
                <a:rPr lang="en-US" altLang="zh-TW" sz="2800" b="1" dirty="0" smtClean="0">
                  <a:solidFill>
                    <a:schemeClr val="bg1"/>
                  </a:solidFill>
                  <a:latin typeface="Arial" pitchFamily="34" charset="0"/>
                  <a:ea typeface="微軟正黑體" pitchFamily="34" charset="-120"/>
                  <a:cs typeface="Arial" pitchFamily="34" charset="0"/>
                </a:rPr>
                <a:t>4.0</a:t>
              </a:r>
              <a:r>
                <a:rPr lang="en-US" altLang="zh-TW" sz="2800" b="1" baseline="30000" dirty="0" smtClean="0">
                  <a:solidFill>
                    <a:schemeClr val="bg1"/>
                  </a:solidFill>
                  <a:latin typeface="Arial" pitchFamily="34" charset="0"/>
                  <a:ea typeface="微軟正黑體" pitchFamily="34" charset="-120"/>
                  <a:cs typeface="Arial" pitchFamily="34" charset="0"/>
                </a:rPr>
                <a:t>+</a:t>
              </a:r>
              <a:endParaRPr lang="zh-TW" altLang="en-US" sz="2800" baseline="30000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文字方塊 1"/>
          <p:cNvSpPr txBox="1"/>
          <p:nvPr/>
        </p:nvSpPr>
        <p:spPr>
          <a:xfrm>
            <a:off x="2241460" y="2276872"/>
            <a:ext cx="4419800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TW"/>
            </a:defPPr>
            <a:lvl1pPr>
              <a:defRPr sz="3600" b="1">
                <a:latin typeface="Arial" pitchFamily="34" charset="0"/>
                <a:ea typeface="微軟正黑體" pitchFamily="34" charset="-120"/>
                <a:cs typeface="Arial" pitchFamily="34" charset="0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zh-TW" altLang="en-US" sz="4400" dirty="0">
                <a:solidFill>
                  <a:srgbClr val="FF0000"/>
                </a:solidFill>
              </a:rPr>
              <a:t>一年省下</a:t>
            </a:r>
            <a:r>
              <a:rPr lang="en-US" altLang="zh-TW" sz="4400" dirty="0" smtClean="0">
                <a:solidFill>
                  <a:srgbClr val="FF0000"/>
                </a:solidFill>
              </a:rPr>
              <a:t>2,360</a:t>
            </a:r>
            <a:r>
              <a:rPr lang="zh-TW" altLang="en-US" sz="4400" dirty="0" smtClean="0">
                <a:solidFill>
                  <a:srgbClr val="FF0000"/>
                </a:solidFill>
              </a:rPr>
              <a:t>萬</a:t>
            </a:r>
            <a:endParaRPr lang="en-US" altLang="zh-TW" sz="4400" dirty="0" smtClean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altLang="zh-TW" sz="4400" dirty="0" smtClean="0">
                <a:solidFill>
                  <a:srgbClr val="FF0000"/>
                </a:solidFill>
              </a:rPr>
              <a:t>4</a:t>
            </a:r>
            <a:r>
              <a:rPr lang="zh-TW" altLang="en-US" sz="4400" dirty="0" smtClean="0">
                <a:solidFill>
                  <a:srgbClr val="FF0000"/>
                </a:solidFill>
              </a:rPr>
              <a:t>個月就回本</a:t>
            </a:r>
            <a:endParaRPr lang="zh-TW" altLang="en-US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31874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5" grpId="0"/>
      <p:bldP spid="5" grpId="1"/>
      <p:bldP spid="2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cs typeface="Arial" pitchFamily="34" charset="0"/>
              </a:rPr>
              <a:t>營運狀況</a:t>
            </a:r>
            <a:endParaRPr lang="zh-TW" altLang="en-US" dirty="0">
              <a:cs typeface="Arial" pitchFamily="34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536" y="2132856"/>
            <a:ext cx="5832648" cy="438888"/>
          </a:xfrm>
        </p:spPr>
        <p:txBody>
          <a:bodyPr/>
          <a:lstStyle/>
          <a:p>
            <a:r>
              <a:rPr lang="en-US" altLang="zh-TW" dirty="0" smtClean="0">
                <a:cs typeface="Arial" pitchFamily="34" charset="0"/>
              </a:rPr>
              <a:t>2017</a:t>
            </a:r>
            <a:endParaRPr lang="zh-TW" altLang="en-US" dirty="0">
              <a:cs typeface="Arial" pitchFamily="34" charset="0"/>
            </a:endParaRPr>
          </a:p>
        </p:txBody>
      </p:sp>
      <p:sp>
        <p:nvSpPr>
          <p:cNvPr id="7" name="文字版面配置區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TW" altLang="en-US" dirty="0" smtClean="0"/>
              <a:t>牧德三箭之營收</a:t>
            </a:r>
            <a:endParaRPr lang="zh-TW" altLang="en-US" dirty="0">
              <a:cs typeface="Arial" pitchFamily="34" charset="0"/>
            </a:endParaRPr>
          </a:p>
        </p:txBody>
      </p:sp>
      <p:sp>
        <p:nvSpPr>
          <p:cNvPr id="270" name="文字方塊 269"/>
          <p:cNvSpPr txBox="1"/>
          <p:nvPr/>
        </p:nvSpPr>
        <p:spPr>
          <a:xfrm>
            <a:off x="4186955" y="1628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TW" altLang="en-US" b="1" dirty="0">
              <a:latin typeface="Arial" pitchFamily="34" charset="0"/>
              <a:ea typeface="微軟正黑體" pitchFamily="34" charset="-120"/>
              <a:cs typeface="Arial" pitchFamily="34" charset="0"/>
            </a:endParaRPr>
          </a:p>
        </p:txBody>
      </p:sp>
      <p:sp>
        <p:nvSpPr>
          <p:cNvPr id="308" name="矩形 307"/>
          <p:cNvSpPr/>
          <p:nvPr/>
        </p:nvSpPr>
        <p:spPr>
          <a:xfrm>
            <a:off x="3916752" y="5445224"/>
            <a:ext cx="384783" cy="31398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19" name="文字方塊 318"/>
          <p:cNvSpPr txBox="1"/>
          <p:nvPr/>
        </p:nvSpPr>
        <p:spPr>
          <a:xfrm>
            <a:off x="3827145" y="4973106"/>
            <a:ext cx="5549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" pitchFamily="34" charset="0"/>
                <a:ea typeface="微軟正黑體" pitchFamily="34" charset="-120"/>
                <a:cs typeface="Arial" pitchFamily="34" charset="0"/>
              </a:rPr>
              <a:t>5%</a:t>
            </a:r>
            <a:endParaRPr lang="zh-TW" altLang="en-US" sz="2000" dirty="0">
              <a:effectLst>
                <a:glow rad="101600">
                  <a:schemeClr val="bg1">
                    <a:alpha val="60000"/>
                  </a:schemeClr>
                </a:glow>
              </a:effectLst>
              <a:latin typeface="Arial" pitchFamily="34" charset="0"/>
              <a:ea typeface="微軟正黑體" pitchFamily="34" charset="-120"/>
              <a:cs typeface="Arial" pitchFamily="34" charset="0"/>
            </a:endParaRPr>
          </a:p>
        </p:txBody>
      </p:sp>
      <p:sp>
        <p:nvSpPr>
          <p:cNvPr id="126" name="文字方塊 125"/>
          <p:cNvSpPr txBox="1"/>
          <p:nvPr/>
        </p:nvSpPr>
        <p:spPr>
          <a:xfrm>
            <a:off x="3781460" y="5807801"/>
            <a:ext cx="646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1200" dirty="0" smtClean="0">
                <a:latin typeface="Arial" pitchFamily="34" charset="0"/>
                <a:ea typeface="微軟正黑體" pitchFamily="34" charset="-120"/>
                <a:cs typeface="Arial" pitchFamily="34" charset="0"/>
              </a:rPr>
              <a:t>第二箭</a:t>
            </a:r>
            <a:endParaRPr lang="en-US" altLang="zh-TW" sz="1200" dirty="0" smtClean="0">
              <a:latin typeface="Arial" pitchFamily="34" charset="0"/>
              <a:ea typeface="微軟正黑體" pitchFamily="34" charset="-120"/>
              <a:cs typeface="Arial" pitchFamily="34" charset="0"/>
            </a:endParaRPr>
          </a:p>
          <a:p>
            <a:pPr algn="ctr"/>
            <a:r>
              <a:rPr lang="en-US" altLang="zh-TW" sz="1200" dirty="0" smtClean="0">
                <a:latin typeface="Arial" pitchFamily="34" charset="0"/>
                <a:ea typeface="微軟正黑體" pitchFamily="34" charset="-120"/>
                <a:cs typeface="Arial" pitchFamily="34" charset="0"/>
              </a:rPr>
              <a:t>IC</a:t>
            </a:r>
            <a:r>
              <a:rPr lang="zh-TW" altLang="en-US" sz="1200" dirty="0" smtClean="0">
                <a:latin typeface="Arial" pitchFamily="34" charset="0"/>
                <a:ea typeface="微軟正黑體" pitchFamily="34" charset="-120"/>
                <a:cs typeface="Arial" pitchFamily="34" charset="0"/>
              </a:rPr>
              <a:t>封裝</a:t>
            </a:r>
            <a:endParaRPr lang="zh-TW" altLang="en-US" sz="1200" dirty="0">
              <a:latin typeface="Arial" pitchFamily="34" charset="0"/>
              <a:ea typeface="微軟正黑體" pitchFamily="34" charset="-120"/>
              <a:cs typeface="Arial" pitchFamily="34" charset="0"/>
            </a:endParaRPr>
          </a:p>
        </p:txBody>
      </p:sp>
      <p:sp>
        <p:nvSpPr>
          <p:cNvPr id="301" name="矩形 300"/>
          <p:cNvSpPr/>
          <p:nvPr/>
        </p:nvSpPr>
        <p:spPr>
          <a:xfrm>
            <a:off x="2771347" y="3880582"/>
            <a:ext cx="384783" cy="1878624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18" name="文字方塊 317"/>
          <p:cNvSpPr txBox="1"/>
          <p:nvPr/>
        </p:nvSpPr>
        <p:spPr>
          <a:xfrm>
            <a:off x="2614924" y="3402680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" pitchFamily="34" charset="0"/>
                <a:ea typeface="微軟正黑體" pitchFamily="34" charset="-120"/>
                <a:cs typeface="Arial" pitchFamily="34" charset="0"/>
              </a:rPr>
              <a:t>39%</a:t>
            </a:r>
            <a:endParaRPr lang="zh-TW" altLang="en-US" sz="2000" dirty="0">
              <a:effectLst>
                <a:glow rad="101600">
                  <a:schemeClr val="bg1">
                    <a:alpha val="60000"/>
                  </a:schemeClr>
                </a:glow>
              </a:effectLst>
              <a:latin typeface="Arial" pitchFamily="34" charset="0"/>
              <a:ea typeface="微軟正黑體" pitchFamily="34" charset="-120"/>
              <a:cs typeface="Arial" pitchFamily="34" charset="0"/>
            </a:endParaRPr>
          </a:p>
        </p:txBody>
      </p:sp>
      <p:sp>
        <p:nvSpPr>
          <p:cNvPr id="131" name="文字方塊 130"/>
          <p:cNvSpPr txBox="1"/>
          <p:nvPr/>
        </p:nvSpPr>
        <p:spPr>
          <a:xfrm>
            <a:off x="2640573" y="5807801"/>
            <a:ext cx="646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1200" dirty="0" smtClean="0">
                <a:latin typeface="Arial" pitchFamily="34" charset="0"/>
                <a:ea typeface="微軟正黑體" pitchFamily="34" charset="-120"/>
                <a:cs typeface="Arial" pitchFamily="34" charset="0"/>
              </a:rPr>
              <a:t>第一箭</a:t>
            </a:r>
            <a:endParaRPr lang="en-US" altLang="zh-TW" sz="1200" dirty="0" smtClean="0">
              <a:latin typeface="Arial" pitchFamily="34" charset="0"/>
              <a:ea typeface="微軟正黑體" pitchFamily="34" charset="-120"/>
              <a:cs typeface="Arial" pitchFamily="34" charset="0"/>
            </a:endParaRPr>
          </a:p>
          <a:p>
            <a:pPr algn="ctr"/>
            <a:r>
              <a:rPr lang="zh-TW" altLang="en-US" sz="1200" dirty="0" smtClean="0">
                <a:latin typeface="Arial" pitchFamily="34" charset="0"/>
                <a:ea typeface="微軟正黑體" pitchFamily="34" charset="-120"/>
                <a:cs typeface="Arial" pitchFamily="34" charset="0"/>
              </a:rPr>
              <a:t>軟板</a:t>
            </a:r>
            <a:endParaRPr lang="zh-TW" altLang="en-US" sz="1200" dirty="0">
              <a:latin typeface="Arial" pitchFamily="34" charset="0"/>
              <a:ea typeface="微軟正黑體" pitchFamily="34" charset="-120"/>
              <a:cs typeface="Arial" pitchFamily="34" charset="0"/>
            </a:endParaRPr>
          </a:p>
        </p:txBody>
      </p:sp>
      <p:sp>
        <p:nvSpPr>
          <p:cNvPr id="309" name="矩形 308"/>
          <p:cNvSpPr/>
          <p:nvPr/>
        </p:nvSpPr>
        <p:spPr>
          <a:xfrm>
            <a:off x="5062157" y="4819894"/>
            <a:ext cx="384783" cy="939311"/>
          </a:xfrm>
          <a:prstGeom prst="rect">
            <a:avLst/>
          </a:prstGeom>
          <a:solidFill>
            <a:srgbClr val="A8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7" name="文字方塊 126"/>
          <p:cNvSpPr txBox="1"/>
          <p:nvPr/>
        </p:nvSpPr>
        <p:spPr>
          <a:xfrm>
            <a:off x="4777494" y="5802224"/>
            <a:ext cx="9541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1200" dirty="0" smtClean="0">
                <a:latin typeface="Arial" pitchFamily="34" charset="0"/>
                <a:ea typeface="微軟正黑體" pitchFamily="34" charset="-120"/>
                <a:cs typeface="Arial" pitchFamily="34" charset="0"/>
              </a:rPr>
              <a:t>第三箭</a:t>
            </a:r>
            <a:endParaRPr lang="en-US" altLang="zh-TW" sz="1200" dirty="0" smtClean="0">
              <a:latin typeface="Arial" pitchFamily="34" charset="0"/>
              <a:ea typeface="微軟正黑體" pitchFamily="34" charset="-120"/>
              <a:cs typeface="Arial" pitchFamily="34" charset="0"/>
            </a:endParaRPr>
          </a:p>
          <a:p>
            <a:pPr algn="ctr"/>
            <a:r>
              <a:rPr lang="zh-TW" altLang="en-US" sz="1200" dirty="0" smtClean="0">
                <a:latin typeface="Arial" pitchFamily="34" charset="0"/>
                <a:ea typeface="微軟正黑體" pitchFamily="34" charset="-120"/>
                <a:cs typeface="Arial" pitchFamily="34" charset="0"/>
              </a:rPr>
              <a:t>硬板自動化</a:t>
            </a:r>
            <a:endParaRPr lang="zh-TW" altLang="en-US" sz="1200" dirty="0">
              <a:latin typeface="Arial" pitchFamily="34" charset="0"/>
              <a:ea typeface="微軟正黑體" pitchFamily="34" charset="-120"/>
              <a:cs typeface="Arial" pitchFamily="34" charset="0"/>
            </a:endParaRPr>
          </a:p>
        </p:txBody>
      </p:sp>
      <p:sp>
        <p:nvSpPr>
          <p:cNvPr id="132" name="文字方塊 131"/>
          <p:cNvSpPr txBox="1"/>
          <p:nvPr/>
        </p:nvSpPr>
        <p:spPr>
          <a:xfrm>
            <a:off x="4905734" y="4374053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20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" pitchFamily="34" charset="0"/>
                <a:ea typeface="微軟正黑體" pitchFamily="34" charset="-120"/>
                <a:cs typeface="Arial" pitchFamily="34" charset="0"/>
              </a:rPr>
              <a:t>19%</a:t>
            </a:r>
            <a:endParaRPr lang="zh-TW" altLang="en-US" sz="2000" dirty="0">
              <a:effectLst>
                <a:glow rad="101600">
                  <a:schemeClr val="bg1">
                    <a:alpha val="60000"/>
                  </a:schemeClr>
                </a:glow>
              </a:effectLst>
              <a:latin typeface="Arial" pitchFamily="34" charset="0"/>
              <a:ea typeface="微軟正黑體" pitchFamily="34" charset="-120"/>
              <a:cs typeface="Arial" pitchFamily="34" charset="0"/>
            </a:endParaRPr>
          </a:p>
        </p:txBody>
      </p:sp>
      <p:sp>
        <p:nvSpPr>
          <p:cNvPr id="134" name="矩形 133"/>
          <p:cNvSpPr/>
          <p:nvPr/>
        </p:nvSpPr>
        <p:spPr>
          <a:xfrm>
            <a:off x="6207562" y="3952647"/>
            <a:ext cx="384783" cy="180655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5" name="文字方塊 134"/>
          <p:cNvSpPr txBox="1"/>
          <p:nvPr/>
        </p:nvSpPr>
        <p:spPr>
          <a:xfrm>
            <a:off x="5845955" y="5802224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1200" dirty="0" smtClean="0">
                <a:latin typeface="Arial" pitchFamily="34" charset="0"/>
                <a:ea typeface="微軟正黑體" pitchFamily="34" charset="-120"/>
                <a:cs typeface="Arial" pitchFamily="34" charset="0"/>
              </a:rPr>
              <a:t>牧德三箭以外</a:t>
            </a:r>
            <a:endParaRPr lang="zh-TW" altLang="en-US" sz="1200" dirty="0">
              <a:latin typeface="Arial" pitchFamily="34" charset="0"/>
              <a:ea typeface="微軟正黑體" pitchFamily="34" charset="-120"/>
              <a:cs typeface="Arial" pitchFamily="34" charset="0"/>
            </a:endParaRPr>
          </a:p>
        </p:txBody>
      </p:sp>
      <p:sp>
        <p:nvSpPr>
          <p:cNvPr id="152" name="文字方塊 151"/>
          <p:cNvSpPr txBox="1"/>
          <p:nvPr/>
        </p:nvSpPr>
        <p:spPr>
          <a:xfrm>
            <a:off x="6051139" y="3487499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" pitchFamily="34" charset="0"/>
                <a:ea typeface="微軟正黑體" pitchFamily="34" charset="-120"/>
                <a:cs typeface="Arial" pitchFamily="34" charset="0"/>
              </a:rPr>
              <a:t>37%</a:t>
            </a:r>
            <a:endParaRPr lang="zh-TW" altLang="en-US" sz="2000" dirty="0">
              <a:effectLst>
                <a:glow rad="101600">
                  <a:schemeClr val="bg1">
                    <a:alpha val="60000"/>
                  </a:schemeClr>
                </a:glow>
              </a:effectLst>
              <a:latin typeface="Arial" pitchFamily="34" charset="0"/>
              <a:ea typeface="微軟正黑體" pitchFamily="34" charset="-120"/>
              <a:cs typeface="Arial" pitchFamily="34" charset="0"/>
            </a:endParaRPr>
          </a:p>
        </p:txBody>
      </p:sp>
      <p:grpSp>
        <p:nvGrpSpPr>
          <p:cNvPr id="154" name="群組 153"/>
          <p:cNvGrpSpPr/>
          <p:nvPr/>
        </p:nvGrpSpPr>
        <p:grpSpPr>
          <a:xfrm>
            <a:off x="1516921" y="2789150"/>
            <a:ext cx="6014053" cy="3090089"/>
            <a:chOff x="1232399" y="2410613"/>
            <a:chExt cx="6014053" cy="3090089"/>
          </a:xfrm>
        </p:grpSpPr>
        <p:grpSp>
          <p:nvGrpSpPr>
            <p:cNvPr id="79" name="群組 267"/>
            <p:cNvGrpSpPr/>
            <p:nvPr/>
          </p:nvGrpSpPr>
          <p:grpSpPr>
            <a:xfrm>
              <a:off x="1232399" y="2410613"/>
              <a:ext cx="1396536" cy="3090089"/>
              <a:chOff x="4112331" y="2916594"/>
              <a:chExt cx="1396536" cy="3090089"/>
            </a:xfrm>
          </p:grpSpPr>
          <p:sp>
            <p:nvSpPr>
              <p:cNvPr id="81" name="文字方塊 80"/>
              <p:cNvSpPr txBox="1"/>
              <p:nvPr/>
            </p:nvSpPr>
            <p:spPr>
              <a:xfrm>
                <a:off x="4233321" y="3232487"/>
                <a:ext cx="410690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altLang="zh-TW" sz="1050" dirty="0" smtClean="0">
                    <a:latin typeface="Arial" pitchFamily="34" charset="0"/>
                    <a:ea typeface="文鼎中黑" pitchFamily="49" charset="-120"/>
                    <a:cs typeface="Arial" pitchFamily="34" charset="0"/>
                  </a:rPr>
                  <a:t>700</a:t>
                </a:r>
              </a:p>
            </p:txBody>
          </p:sp>
          <p:sp>
            <p:nvSpPr>
              <p:cNvPr id="82" name="文字方塊 81"/>
              <p:cNvSpPr txBox="1"/>
              <p:nvPr/>
            </p:nvSpPr>
            <p:spPr>
              <a:xfrm>
                <a:off x="4233257" y="3592527"/>
                <a:ext cx="410754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altLang="zh-TW" sz="1050" dirty="0" smtClean="0">
                    <a:latin typeface="Arial" pitchFamily="34" charset="0"/>
                    <a:ea typeface="文鼎中黑" pitchFamily="49" charset="-120"/>
                    <a:cs typeface="Arial" pitchFamily="34" charset="0"/>
                  </a:rPr>
                  <a:t>600</a:t>
                </a:r>
              </a:p>
              <a:p>
                <a:pPr algn="r"/>
                <a:endParaRPr lang="zh-TW" altLang="en-US" sz="1050" dirty="0">
                  <a:latin typeface="Arial" pitchFamily="34" charset="0"/>
                  <a:ea typeface="文鼎中黑" pitchFamily="49" charset="-120"/>
                  <a:cs typeface="Arial" pitchFamily="34" charset="0"/>
                </a:endParaRPr>
              </a:p>
            </p:txBody>
          </p:sp>
          <p:sp>
            <p:nvSpPr>
              <p:cNvPr id="84" name="文字方塊 83"/>
              <p:cNvSpPr txBox="1"/>
              <p:nvPr/>
            </p:nvSpPr>
            <p:spPr>
              <a:xfrm>
                <a:off x="4233321" y="3952567"/>
                <a:ext cx="410690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altLang="zh-TW" sz="1050" dirty="0" smtClean="0">
                    <a:latin typeface="Arial" pitchFamily="34" charset="0"/>
                    <a:ea typeface="文鼎中黑" pitchFamily="49" charset="-120"/>
                    <a:cs typeface="Arial" pitchFamily="34" charset="0"/>
                  </a:rPr>
                  <a:t>500</a:t>
                </a:r>
                <a:endParaRPr lang="zh-TW" altLang="en-US" sz="1050" dirty="0">
                  <a:latin typeface="Arial" pitchFamily="34" charset="0"/>
                  <a:ea typeface="文鼎中黑" pitchFamily="49" charset="-120"/>
                  <a:cs typeface="Arial" pitchFamily="34" charset="0"/>
                </a:endParaRPr>
              </a:p>
            </p:txBody>
          </p:sp>
          <p:sp>
            <p:nvSpPr>
              <p:cNvPr id="85" name="文字方塊 84"/>
              <p:cNvSpPr txBox="1"/>
              <p:nvPr/>
            </p:nvSpPr>
            <p:spPr>
              <a:xfrm>
                <a:off x="4233321" y="4312607"/>
                <a:ext cx="410690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altLang="zh-TW" sz="1050" dirty="0" smtClean="0">
                    <a:latin typeface="Arial" pitchFamily="34" charset="0"/>
                    <a:ea typeface="文鼎中黑" pitchFamily="49" charset="-120"/>
                    <a:cs typeface="Arial" pitchFamily="34" charset="0"/>
                  </a:rPr>
                  <a:t>400</a:t>
                </a:r>
                <a:endParaRPr lang="zh-TW" altLang="en-US" sz="1050" dirty="0">
                  <a:latin typeface="Arial" pitchFamily="34" charset="0"/>
                  <a:ea typeface="文鼎中黑" pitchFamily="49" charset="-120"/>
                  <a:cs typeface="Arial" pitchFamily="34" charset="0"/>
                </a:endParaRPr>
              </a:p>
            </p:txBody>
          </p:sp>
          <p:sp>
            <p:nvSpPr>
              <p:cNvPr id="86" name="文字方塊 85"/>
              <p:cNvSpPr txBox="1"/>
              <p:nvPr/>
            </p:nvSpPr>
            <p:spPr>
              <a:xfrm>
                <a:off x="4233321" y="4672647"/>
                <a:ext cx="410690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altLang="zh-TW" sz="1050" dirty="0" smtClean="0">
                    <a:latin typeface="Arial" pitchFamily="34" charset="0"/>
                    <a:ea typeface="文鼎中黑" pitchFamily="49" charset="-120"/>
                    <a:cs typeface="Arial" pitchFamily="34" charset="0"/>
                  </a:rPr>
                  <a:t>300</a:t>
                </a:r>
                <a:endParaRPr lang="zh-TW" altLang="en-US" sz="1050" dirty="0">
                  <a:latin typeface="Arial" pitchFamily="34" charset="0"/>
                  <a:ea typeface="文鼎中黑" pitchFamily="49" charset="-120"/>
                  <a:cs typeface="Arial" pitchFamily="34" charset="0"/>
                </a:endParaRPr>
              </a:p>
            </p:txBody>
          </p:sp>
          <p:sp>
            <p:nvSpPr>
              <p:cNvPr id="87" name="文字方塊 86"/>
              <p:cNvSpPr txBox="1"/>
              <p:nvPr/>
            </p:nvSpPr>
            <p:spPr>
              <a:xfrm>
                <a:off x="4233321" y="5032687"/>
                <a:ext cx="410690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altLang="zh-TW" sz="1050" dirty="0" smtClean="0">
                    <a:latin typeface="Arial" pitchFamily="34" charset="0"/>
                    <a:ea typeface="文鼎中黑" pitchFamily="49" charset="-120"/>
                    <a:cs typeface="Arial" pitchFamily="34" charset="0"/>
                  </a:rPr>
                  <a:t>200</a:t>
                </a:r>
                <a:endParaRPr lang="zh-TW" altLang="en-US" sz="1050" dirty="0">
                  <a:latin typeface="Arial" pitchFamily="34" charset="0"/>
                  <a:ea typeface="文鼎中黑" pitchFamily="49" charset="-120"/>
                  <a:cs typeface="Arial" pitchFamily="34" charset="0"/>
                </a:endParaRPr>
              </a:p>
            </p:txBody>
          </p:sp>
          <p:sp>
            <p:nvSpPr>
              <p:cNvPr id="88" name="文字方塊 87"/>
              <p:cNvSpPr txBox="1"/>
              <p:nvPr/>
            </p:nvSpPr>
            <p:spPr>
              <a:xfrm>
                <a:off x="4233320" y="5392727"/>
                <a:ext cx="410690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altLang="zh-TW" sz="1050" dirty="0" smtClean="0">
                    <a:latin typeface="Arial" pitchFamily="34" charset="0"/>
                    <a:ea typeface="文鼎中黑" pitchFamily="49" charset="-120"/>
                    <a:cs typeface="Arial" pitchFamily="34" charset="0"/>
                  </a:rPr>
                  <a:t>100</a:t>
                </a:r>
                <a:endParaRPr lang="zh-TW" altLang="en-US" sz="1050" dirty="0">
                  <a:latin typeface="Arial" pitchFamily="34" charset="0"/>
                  <a:ea typeface="文鼎中黑" pitchFamily="49" charset="-120"/>
                  <a:cs typeface="Arial" pitchFamily="34" charset="0"/>
                </a:endParaRPr>
              </a:p>
            </p:txBody>
          </p:sp>
          <p:sp>
            <p:nvSpPr>
              <p:cNvPr id="89" name="文字方塊 88"/>
              <p:cNvSpPr txBox="1"/>
              <p:nvPr/>
            </p:nvSpPr>
            <p:spPr>
              <a:xfrm>
                <a:off x="4384000" y="5752767"/>
                <a:ext cx="260008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altLang="zh-TW" sz="1050" dirty="0" smtClean="0">
                    <a:latin typeface="Arial" pitchFamily="34" charset="0"/>
                    <a:ea typeface="文鼎中黑" pitchFamily="49" charset="-120"/>
                    <a:cs typeface="Arial" pitchFamily="34" charset="0"/>
                  </a:rPr>
                  <a:t>0</a:t>
                </a:r>
                <a:endParaRPr lang="zh-TW" altLang="en-US" sz="1050" dirty="0">
                  <a:latin typeface="Arial" pitchFamily="34" charset="0"/>
                  <a:ea typeface="文鼎中黑" pitchFamily="49" charset="-120"/>
                  <a:cs typeface="Arial" pitchFamily="34" charset="0"/>
                </a:endParaRPr>
              </a:p>
            </p:txBody>
          </p:sp>
          <p:cxnSp>
            <p:nvCxnSpPr>
              <p:cNvPr id="95" name="直線接點 94"/>
              <p:cNvCxnSpPr/>
              <p:nvPr/>
            </p:nvCxnSpPr>
            <p:spPr>
              <a:xfrm>
                <a:off x="4697298" y="3232487"/>
                <a:ext cx="0" cy="265108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直線接點 95"/>
              <p:cNvCxnSpPr/>
              <p:nvPr/>
            </p:nvCxnSpPr>
            <p:spPr>
              <a:xfrm flipH="1">
                <a:off x="4629165" y="3363292"/>
                <a:ext cx="68133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直線接點 96"/>
              <p:cNvCxnSpPr/>
              <p:nvPr/>
            </p:nvCxnSpPr>
            <p:spPr>
              <a:xfrm flipH="1">
                <a:off x="4629165" y="3722171"/>
                <a:ext cx="68133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直線接點 97"/>
              <p:cNvCxnSpPr/>
              <p:nvPr/>
            </p:nvCxnSpPr>
            <p:spPr>
              <a:xfrm flipH="1">
                <a:off x="4629165" y="4080091"/>
                <a:ext cx="68133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直線接點 98"/>
              <p:cNvCxnSpPr/>
              <p:nvPr/>
            </p:nvCxnSpPr>
            <p:spPr>
              <a:xfrm flipH="1">
                <a:off x="4629165" y="4442954"/>
                <a:ext cx="68133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直線接點 107"/>
              <p:cNvCxnSpPr/>
              <p:nvPr/>
            </p:nvCxnSpPr>
            <p:spPr>
              <a:xfrm flipH="1">
                <a:off x="4629165" y="4803452"/>
                <a:ext cx="68133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直線接點 108"/>
              <p:cNvCxnSpPr/>
              <p:nvPr/>
            </p:nvCxnSpPr>
            <p:spPr>
              <a:xfrm flipH="1">
                <a:off x="4629165" y="5163492"/>
                <a:ext cx="68133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直線接點 109"/>
              <p:cNvCxnSpPr/>
              <p:nvPr/>
            </p:nvCxnSpPr>
            <p:spPr>
              <a:xfrm flipH="1">
                <a:off x="4629165" y="5523532"/>
                <a:ext cx="68133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文字方塊 42"/>
              <p:cNvSpPr txBox="1"/>
              <p:nvPr/>
            </p:nvSpPr>
            <p:spPr>
              <a:xfrm>
                <a:off x="4112331" y="2916594"/>
                <a:ext cx="1396536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TW" altLang="en-US" sz="1050" dirty="0" smtClean="0">
                    <a:latin typeface="微軟正黑體" pitchFamily="34" charset="-120"/>
                    <a:ea typeface="微軟正黑體" pitchFamily="34" charset="-120"/>
                    <a:cs typeface="Arial" pitchFamily="34" charset="0"/>
                  </a:rPr>
                  <a:t>單位：新台幣佰萬元</a:t>
                </a:r>
                <a:endParaRPr lang="zh-TW" altLang="en-US" sz="1050" dirty="0">
                  <a:latin typeface="微軟正黑體" pitchFamily="34" charset="-120"/>
                  <a:ea typeface="微軟正黑體" pitchFamily="34" charset="-120"/>
                  <a:cs typeface="Arial" pitchFamily="34" charset="0"/>
                </a:endParaRPr>
              </a:p>
            </p:txBody>
          </p:sp>
        </p:grpSp>
        <p:cxnSp>
          <p:nvCxnSpPr>
            <p:cNvPr id="150" name="直線接點 149"/>
            <p:cNvCxnSpPr/>
            <p:nvPr/>
          </p:nvCxnSpPr>
          <p:spPr>
            <a:xfrm>
              <a:off x="1817164" y="5372898"/>
              <a:ext cx="5429288" cy="15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="" xmlns:p14="http://schemas.microsoft.com/office/powerpoint/2010/main" val="1533074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1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build="p"/>
      <p:bldP spid="308" grpId="0" animBg="1"/>
      <p:bldP spid="319" grpId="0"/>
      <p:bldP spid="126" grpId="0"/>
      <p:bldP spid="301" grpId="0" animBg="1"/>
      <p:bldP spid="318" grpId="0"/>
      <p:bldP spid="131" grpId="0"/>
      <p:bldP spid="309" grpId="0" animBg="1"/>
      <p:bldP spid="127" grpId="0"/>
      <p:bldP spid="132" grpId="0"/>
      <p:bldP spid="134" grpId="0" animBg="1"/>
      <p:bldP spid="135" grpId="0"/>
      <p:bldP spid="15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矩形 307"/>
          <p:cNvSpPr/>
          <p:nvPr/>
        </p:nvSpPr>
        <p:spPr>
          <a:xfrm>
            <a:off x="3408372" y="5519199"/>
            <a:ext cx="384783" cy="24000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1" name="矩形 300"/>
          <p:cNvSpPr/>
          <p:nvPr/>
        </p:nvSpPr>
        <p:spPr>
          <a:xfrm>
            <a:off x="2448180" y="2861977"/>
            <a:ext cx="384783" cy="2897230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9" name="矩形 308"/>
          <p:cNvSpPr/>
          <p:nvPr/>
        </p:nvSpPr>
        <p:spPr>
          <a:xfrm>
            <a:off x="4352607" y="4581128"/>
            <a:ext cx="384783" cy="1178078"/>
          </a:xfrm>
          <a:prstGeom prst="rect">
            <a:avLst/>
          </a:prstGeom>
          <a:solidFill>
            <a:srgbClr val="A8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8" name="矩形 37"/>
          <p:cNvSpPr/>
          <p:nvPr/>
        </p:nvSpPr>
        <p:spPr>
          <a:xfrm>
            <a:off x="6594438" y="5396088"/>
            <a:ext cx="384783" cy="36311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1" name="矩形 40"/>
          <p:cNvSpPr/>
          <p:nvPr/>
        </p:nvSpPr>
        <p:spPr>
          <a:xfrm>
            <a:off x="7648836" y="3594727"/>
            <a:ext cx="384783" cy="2164479"/>
          </a:xfrm>
          <a:prstGeom prst="rect">
            <a:avLst/>
          </a:prstGeom>
          <a:solidFill>
            <a:srgbClr val="CC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cs typeface="Arial" pitchFamily="34" charset="0"/>
              </a:rPr>
              <a:t>營運狀況</a:t>
            </a:r>
            <a:endParaRPr lang="zh-TW" altLang="en-US" dirty="0">
              <a:cs typeface="Arial" pitchFamily="34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536" y="2132856"/>
            <a:ext cx="5832648" cy="438888"/>
          </a:xfrm>
        </p:spPr>
        <p:txBody>
          <a:bodyPr/>
          <a:lstStyle/>
          <a:p>
            <a:r>
              <a:rPr lang="en-US" altLang="zh-TW" dirty="0" smtClean="0">
                <a:cs typeface="Arial" pitchFamily="34" charset="0"/>
              </a:rPr>
              <a:t>2017-2018.3</a:t>
            </a:r>
            <a:endParaRPr lang="zh-TW" altLang="en-US" dirty="0">
              <a:cs typeface="Arial" pitchFamily="34" charset="0"/>
            </a:endParaRPr>
          </a:p>
        </p:txBody>
      </p:sp>
      <p:sp>
        <p:nvSpPr>
          <p:cNvPr id="7" name="文字版面配置區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TW" altLang="en-US" dirty="0" smtClean="0"/>
              <a:t>牧德五箭之營收</a:t>
            </a:r>
            <a:endParaRPr lang="zh-TW" altLang="en-US" dirty="0">
              <a:cs typeface="Arial" pitchFamily="34" charset="0"/>
            </a:endParaRPr>
          </a:p>
        </p:txBody>
      </p:sp>
      <p:sp>
        <p:nvSpPr>
          <p:cNvPr id="270" name="文字方塊 269"/>
          <p:cNvSpPr txBox="1"/>
          <p:nvPr/>
        </p:nvSpPr>
        <p:spPr>
          <a:xfrm>
            <a:off x="4186955" y="1628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TW" altLang="en-US" b="1" dirty="0">
              <a:latin typeface="Arial" pitchFamily="34" charset="0"/>
              <a:ea typeface="微軟正黑體" pitchFamily="34" charset="-120"/>
              <a:cs typeface="Arial" pitchFamily="34" charset="0"/>
            </a:endParaRPr>
          </a:p>
        </p:txBody>
      </p:sp>
      <p:sp>
        <p:nvSpPr>
          <p:cNvPr id="319" name="文字方塊 318"/>
          <p:cNvSpPr txBox="1"/>
          <p:nvPr/>
        </p:nvSpPr>
        <p:spPr>
          <a:xfrm>
            <a:off x="3323284" y="5036048"/>
            <a:ext cx="5549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" pitchFamily="34" charset="0"/>
                <a:ea typeface="微軟正黑體" pitchFamily="34" charset="-120"/>
                <a:cs typeface="Arial" pitchFamily="34" charset="0"/>
              </a:rPr>
              <a:t>4%</a:t>
            </a:r>
            <a:endParaRPr lang="zh-TW" altLang="en-US" sz="2000" dirty="0">
              <a:effectLst>
                <a:glow rad="101600">
                  <a:schemeClr val="bg1">
                    <a:alpha val="60000"/>
                  </a:schemeClr>
                </a:glow>
              </a:effectLst>
              <a:latin typeface="Arial" pitchFamily="34" charset="0"/>
              <a:ea typeface="微軟正黑體" pitchFamily="34" charset="-120"/>
              <a:cs typeface="Arial" pitchFamily="34" charset="0"/>
            </a:endParaRPr>
          </a:p>
        </p:txBody>
      </p:sp>
      <p:sp>
        <p:nvSpPr>
          <p:cNvPr id="126" name="文字方塊 125"/>
          <p:cNvSpPr txBox="1"/>
          <p:nvPr/>
        </p:nvSpPr>
        <p:spPr>
          <a:xfrm>
            <a:off x="3277597" y="5807801"/>
            <a:ext cx="646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1200" dirty="0" smtClean="0">
                <a:latin typeface="Arial" pitchFamily="34" charset="0"/>
                <a:ea typeface="微軟正黑體" pitchFamily="34" charset="-120"/>
                <a:cs typeface="Arial" pitchFamily="34" charset="0"/>
              </a:rPr>
              <a:t>第二箭</a:t>
            </a:r>
            <a:endParaRPr lang="en-US" altLang="zh-TW" sz="1200" dirty="0" smtClean="0">
              <a:latin typeface="Arial" pitchFamily="34" charset="0"/>
              <a:ea typeface="微軟正黑體" pitchFamily="34" charset="-120"/>
              <a:cs typeface="Arial" pitchFamily="34" charset="0"/>
            </a:endParaRPr>
          </a:p>
          <a:p>
            <a:pPr algn="ctr"/>
            <a:r>
              <a:rPr lang="en-US" altLang="zh-TW" sz="1200" dirty="0" smtClean="0">
                <a:latin typeface="Arial" pitchFamily="34" charset="0"/>
                <a:ea typeface="微軟正黑體" pitchFamily="34" charset="-120"/>
                <a:cs typeface="Arial" pitchFamily="34" charset="0"/>
              </a:rPr>
              <a:t>IC</a:t>
            </a:r>
            <a:r>
              <a:rPr lang="zh-TW" altLang="en-US" sz="1200" dirty="0" smtClean="0">
                <a:latin typeface="Arial" pitchFamily="34" charset="0"/>
                <a:ea typeface="微軟正黑體" pitchFamily="34" charset="-120"/>
                <a:cs typeface="Arial" pitchFamily="34" charset="0"/>
              </a:rPr>
              <a:t>封裝</a:t>
            </a:r>
            <a:endParaRPr lang="zh-TW" altLang="en-US" sz="1200" dirty="0">
              <a:latin typeface="Arial" pitchFamily="34" charset="0"/>
              <a:ea typeface="微軟正黑體" pitchFamily="34" charset="-120"/>
              <a:cs typeface="Arial" pitchFamily="34" charset="0"/>
            </a:endParaRPr>
          </a:p>
        </p:txBody>
      </p:sp>
      <p:sp>
        <p:nvSpPr>
          <p:cNvPr id="318" name="文字方塊 317"/>
          <p:cNvSpPr txBox="1"/>
          <p:nvPr/>
        </p:nvSpPr>
        <p:spPr>
          <a:xfrm>
            <a:off x="2291759" y="2461867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" pitchFamily="34" charset="0"/>
                <a:ea typeface="微軟正黑體" pitchFamily="34" charset="-120"/>
                <a:cs typeface="Arial" pitchFamily="34" charset="0"/>
              </a:rPr>
              <a:t>43%</a:t>
            </a:r>
            <a:endParaRPr lang="zh-TW" altLang="en-US" sz="2000" dirty="0">
              <a:effectLst>
                <a:glow rad="101600">
                  <a:schemeClr val="bg1">
                    <a:alpha val="60000"/>
                  </a:schemeClr>
                </a:glow>
              </a:effectLst>
              <a:latin typeface="Arial" pitchFamily="34" charset="0"/>
              <a:ea typeface="微軟正黑體" pitchFamily="34" charset="-120"/>
              <a:cs typeface="Arial" pitchFamily="34" charset="0"/>
            </a:endParaRPr>
          </a:p>
        </p:txBody>
      </p:sp>
      <p:sp>
        <p:nvSpPr>
          <p:cNvPr id="131" name="文字方塊 130"/>
          <p:cNvSpPr txBox="1"/>
          <p:nvPr/>
        </p:nvSpPr>
        <p:spPr>
          <a:xfrm>
            <a:off x="2317408" y="5807801"/>
            <a:ext cx="646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1200" dirty="0" smtClean="0">
                <a:latin typeface="Arial" pitchFamily="34" charset="0"/>
                <a:ea typeface="微軟正黑體" pitchFamily="34" charset="-120"/>
                <a:cs typeface="Arial" pitchFamily="34" charset="0"/>
              </a:rPr>
              <a:t>第一箭</a:t>
            </a:r>
            <a:endParaRPr lang="en-US" altLang="zh-TW" sz="1200" dirty="0" smtClean="0">
              <a:latin typeface="Arial" pitchFamily="34" charset="0"/>
              <a:ea typeface="微軟正黑體" pitchFamily="34" charset="-120"/>
              <a:cs typeface="Arial" pitchFamily="34" charset="0"/>
            </a:endParaRPr>
          </a:p>
          <a:p>
            <a:pPr algn="ctr"/>
            <a:r>
              <a:rPr lang="zh-TW" altLang="en-US" sz="1200" dirty="0" smtClean="0">
                <a:latin typeface="Arial" pitchFamily="34" charset="0"/>
                <a:ea typeface="微軟正黑體" pitchFamily="34" charset="-120"/>
                <a:cs typeface="Arial" pitchFamily="34" charset="0"/>
              </a:rPr>
              <a:t>軟板</a:t>
            </a:r>
            <a:endParaRPr lang="zh-TW" altLang="en-US" sz="1200" dirty="0">
              <a:latin typeface="Arial" pitchFamily="34" charset="0"/>
              <a:ea typeface="微軟正黑體" pitchFamily="34" charset="-120"/>
              <a:cs typeface="Arial" pitchFamily="34" charset="0"/>
            </a:endParaRPr>
          </a:p>
        </p:txBody>
      </p:sp>
      <p:sp>
        <p:nvSpPr>
          <p:cNvPr id="127" name="文字方塊 126"/>
          <p:cNvSpPr txBox="1"/>
          <p:nvPr/>
        </p:nvSpPr>
        <p:spPr>
          <a:xfrm>
            <a:off x="4067944" y="5802224"/>
            <a:ext cx="9541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1200" dirty="0" smtClean="0">
                <a:latin typeface="Arial" pitchFamily="34" charset="0"/>
                <a:ea typeface="微軟正黑體" pitchFamily="34" charset="-120"/>
                <a:cs typeface="Arial" pitchFamily="34" charset="0"/>
              </a:rPr>
              <a:t>第三箭</a:t>
            </a:r>
            <a:endParaRPr lang="en-US" altLang="zh-TW" sz="1200" dirty="0" smtClean="0">
              <a:latin typeface="Arial" pitchFamily="34" charset="0"/>
              <a:ea typeface="微軟正黑體" pitchFamily="34" charset="-120"/>
              <a:cs typeface="Arial" pitchFamily="34" charset="0"/>
            </a:endParaRPr>
          </a:p>
          <a:p>
            <a:pPr algn="ctr"/>
            <a:r>
              <a:rPr lang="zh-TW" altLang="en-US" sz="1200" dirty="0" smtClean="0">
                <a:latin typeface="Arial" pitchFamily="34" charset="0"/>
                <a:ea typeface="微軟正黑體" pitchFamily="34" charset="-120"/>
                <a:cs typeface="Arial" pitchFamily="34" charset="0"/>
              </a:rPr>
              <a:t>硬板自動化</a:t>
            </a:r>
            <a:endParaRPr lang="zh-TW" altLang="en-US" sz="1200" dirty="0">
              <a:latin typeface="Arial" pitchFamily="34" charset="0"/>
              <a:ea typeface="微軟正黑體" pitchFamily="34" charset="-120"/>
              <a:cs typeface="Arial" pitchFamily="34" charset="0"/>
            </a:endParaRPr>
          </a:p>
        </p:txBody>
      </p:sp>
      <p:sp>
        <p:nvSpPr>
          <p:cNvPr id="132" name="文字方塊 131"/>
          <p:cNvSpPr txBox="1"/>
          <p:nvPr/>
        </p:nvSpPr>
        <p:spPr>
          <a:xfrm>
            <a:off x="4196185" y="4181018"/>
            <a:ext cx="6976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20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" pitchFamily="34" charset="0"/>
                <a:ea typeface="微軟正黑體" pitchFamily="34" charset="-120"/>
                <a:cs typeface="Arial" pitchFamily="34" charset="0"/>
              </a:rPr>
              <a:t>16%</a:t>
            </a:r>
            <a:endParaRPr lang="zh-TW" altLang="en-US" sz="2000" dirty="0">
              <a:effectLst>
                <a:glow rad="101600">
                  <a:schemeClr val="bg1">
                    <a:alpha val="60000"/>
                  </a:schemeClr>
                </a:glow>
              </a:effectLst>
              <a:latin typeface="Arial" pitchFamily="34" charset="0"/>
              <a:ea typeface="微軟正黑體" pitchFamily="34" charset="-120"/>
              <a:cs typeface="Arial" pitchFamily="34" charset="0"/>
            </a:endParaRPr>
          </a:p>
        </p:txBody>
      </p:sp>
      <p:sp>
        <p:nvSpPr>
          <p:cNvPr id="135" name="文字方塊 134"/>
          <p:cNvSpPr txBox="1"/>
          <p:nvPr/>
        </p:nvSpPr>
        <p:spPr>
          <a:xfrm>
            <a:off x="5004048" y="5802224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1200" dirty="0" smtClean="0">
                <a:latin typeface="Arial" pitchFamily="34" charset="0"/>
                <a:ea typeface="微軟正黑體" pitchFamily="34" charset="-120"/>
                <a:cs typeface="Arial" pitchFamily="34" charset="0"/>
              </a:rPr>
              <a:t>第四箭</a:t>
            </a:r>
            <a:endParaRPr lang="en-US" altLang="zh-TW" sz="1200" dirty="0" smtClean="0">
              <a:latin typeface="Arial" pitchFamily="34" charset="0"/>
              <a:ea typeface="微軟正黑體" pitchFamily="34" charset="-120"/>
              <a:cs typeface="Arial" pitchFamily="34" charset="0"/>
            </a:endParaRPr>
          </a:p>
          <a:p>
            <a:pPr algn="ctr"/>
            <a:r>
              <a:rPr lang="zh-TW" altLang="en-US" sz="1200" dirty="0">
                <a:latin typeface="Arial" pitchFamily="34" charset="0"/>
                <a:ea typeface="微軟正黑體" pitchFamily="34" charset="-120"/>
                <a:cs typeface="Arial" pitchFamily="34" charset="0"/>
              </a:rPr>
              <a:t>全掃描尺寸量測機</a:t>
            </a:r>
            <a:endParaRPr lang="zh-TW" altLang="en-US" sz="1200" dirty="0" smtClean="0">
              <a:latin typeface="Arial" pitchFamily="34" charset="0"/>
              <a:ea typeface="微軟正黑體" pitchFamily="34" charset="-120"/>
              <a:cs typeface="Arial" pitchFamily="34" charset="0"/>
            </a:endParaRPr>
          </a:p>
        </p:txBody>
      </p:sp>
      <p:sp>
        <p:nvSpPr>
          <p:cNvPr id="152" name="文字方塊 151"/>
          <p:cNvSpPr txBox="1"/>
          <p:nvPr/>
        </p:nvSpPr>
        <p:spPr>
          <a:xfrm>
            <a:off x="5461296" y="5289549"/>
            <a:ext cx="5549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" pitchFamily="34" charset="0"/>
                <a:ea typeface="微軟正黑體" pitchFamily="34" charset="-120"/>
                <a:cs typeface="Arial" pitchFamily="34" charset="0"/>
              </a:rPr>
              <a:t>0%</a:t>
            </a:r>
            <a:endParaRPr lang="zh-TW" altLang="en-US" sz="2000" dirty="0">
              <a:effectLst>
                <a:glow rad="101600">
                  <a:schemeClr val="bg1">
                    <a:alpha val="60000"/>
                  </a:schemeClr>
                </a:glow>
              </a:effectLst>
              <a:latin typeface="Arial" pitchFamily="34" charset="0"/>
              <a:ea typeface="微軟正黑體" pitchFamily="34" charset="-120"/>
              <a:cs typeface="Arial" pitchFamily="34" charset="0"/>
            </a:endParaRPr>
          </a:p>
        </p:txBody>
      </p:sp>
      <p:grpSp>
        <p:nvGrpSpPr>
          <p:cNvPr id="154" name="群組 153"/>
          <p:cNvGrpSpPr/>
          <p:nvPr/>
        </p:nvGrpSpPr>
        <p:grpSpPr>
          <a:xfrm>
            <a:off x="677457" y="2534963"/>
            <a:ext cx="7566951" cy="3344276"/>
            <a:chOff x="392935" y="2156426"/>
            <a:chExt cx="7566951" cy="3344276"/>
          </a:xfrm>
        </p:grpSpPr>
        <p:grpSp>
          <p:nvGrpSpPr>
            <p:cNvPr id="79" name="群組 267"/>
            <p:cNvGrpSpPr/>
            <p:nvPr/>
          </p:nvGrpSpPr>
          <p:grpSpPr>
            <a:xfrm>
              <a:off x="392935" y="2156426"/>
              <a:ext cx="1424431" cy="3344276"/>
              <a:chOff x="3272867" y="2662407"/>
              <a:chExt cx="1424431" cy="3344276"/>
            </a:xfrm>
          </p:grpSpPr>
          <p:sp>
            <p:nvSpPr>
              <p:cNvPr id="81" name="文字方塊 80"/>
              <p:cNvSpPr txBox="1"/>
              <p:nvPr/>
            </p:nvSpPr>
            <p:spPr>
              <a:xfrm>
                <a:off x="4233321" y="3232487"/>
                <a:ext cx="410690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altLang="zh-TW" sz="1050" dirty="0" smtClean="0">
                    <a:latin typeface="Arial" pitchFamily="34" charset="0"/>
                    <a:ea typeface="文鼎中黑" pitchFamily="49" charset="-120"/>
                    <a:cs typeface="Arial" pitchFamily="34" charset="0"/>
                  </a:rPr>
                  <a:t>700</a:t>
                </a:r>
              </a:p>
            </p:txBody>
          </p:sp>
          <p:sp>
            <p:nvSpPr>
              <p:cNvPr id="82" name="文字方塊 81"/>
              <p:cNvSpPr txBox="1"/>
              <p:nvPr/>
            </p:nvSpPr>
            <p:spPr>
              <a:xfrm>
                <a:off x="4233257" y="3592527"/>
                <a:ext cx="410754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altLang="zh-TW" sz="1050" dirty="0" smtClean="0">
                    <a:latin typeface="Arial" pitchFamily="34" charset="0"/>
                    <a:ea typeface="文鼎中黑" pitchFamily="49" charset="-120"/>
                    <a:cs typeface="Arial" pitchFamily="34" charset="0"/>
                  </a:rPr>
                  <a:t>600</a:t>
                </a:r>
              </a:p>
              <a:p>
                <a:pPr algn="r"/>
                <a:endParaRPr lang="zh-TW" altLang="en-US" sz="1050" dirty="0">
                  <a:latin typeface="Arial" pitchFamily="34" charset="0"/>
                  <a:ea typeface="文鼎中黑" pitchFamily="49" charset="-120"/>
                  <a:cs typeface="Arial" pitchFamily="34" charset="0"/>
                </a:endParaRPr>
              </a:p>
            </p:txBody>
          </p:sp>
          <p:sp>
            <p:nvSpPr>
              <p:cNvPr id="84" name="文字方塊 83"/>
              <p:cNvSpPr txBox="1"/>
              <p:nvPr/>
            </p:nvSpPr>
            <p:spPr>
              <a:xfrm>
                <a:off x="4233321" y="3952567"/>
                <a:ext cx="410690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altLang="zh-TW" sz="1050" dirty="0" smtClean="0">
                    <a:latin typeface="Arial" pitchFamily="34" charset="0"/>
                    <a:ea typeface="文鼎中黑" pitchFamily="49" charset="-120"/>
                    <a:cs typeface="Arial" pitchFamily="34" charset="0"/>
                  </a:rPr>
                  <a:t>500</a:t>
                </a:r>
                <a:endParaRPr lang="zh-TW" altLang="en-US" sz="1050" dirty="0">
                  <a:latin typeface="Arial" pitchFamily="34" charset="0"/>
                  <a:ea typeface="文鼎中黑" pitchFamily="49" charset="-120"/>
                  <a:cs typeface="Arial" pitchFamily="34" charset="0"/>
                </a:endParaRPr>
              </a:p>
            </p:txBody>
          </p:sp>
          <p:sp>
            <p:nvSpPr>
              <p:cNvPr id="85" name="文字方塊 84"/>
              <p:cNvSpPr txBox="1"/>
              <p:nvPr/>
            </p:nvSpPr>
            <p:spPr>
              <a:xfrm>
                <a:off x="4233321" y="4312607"/>
                <a:ext cx="410690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altLang="zh-TW" sz="1050" dirty="0" smtClean="0">
                    <a:latin typeface="Arial" pitchFamily="34" charset="0"/>
                    <a:ea typeface="文鼎中黑" pitchFamily="49" charset="-120"/>
                    <a:cs typeface="Arial" pitchFamily="34" charset="0"/>
                  </a:rPr>
                  <a:t>400</a:t>
                </a:r>
                <a:endParaRPr lang="zh-TW" altLang="en-US" sz="1050" dirty="0">
                  <a:latin typeface="Arial" pitchFamily="34" charset="0"/>
                  <a:ea typeface="文鼎中黑" pitchFamily="49" charset="-120"/>
                  <a:cs typeface="Arial" pitchFamily="34" charset="0"/>
                </a:endParaRPr>
              </a:p>
            </p:txBody>
          </p:sp>
          <p:sp>
            <p:nvSpPr>
              <p:cNvPr id="86" name="文字方塊 85"/>
              <p:cNvSpPr txBox="1"/>
              <p:nvPr/>
            </p:nvSpPr>
            <p:spPr>
              <a:xfrm>
                <a:off x="4233321" y="4672647"/>
                <a:ext cx="410690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altLang="zh-TW" sz="1050" dirty="0" smtClean="0">
                    <a:latin typeface="Arial" pitchFamily="34" charset="0"/>
                    <a:ea typeface="文鼎中黑" pitchFamily="49" charset="-120"/>
                    <a:cs typeface="Arial" pitchFamily="34" charset="0"/>
                  </a:rPr>
                  <a:t>300</a:t>
                </a:r>
                <a:endParaRPr lang="zh-TW" altLang="en-US" sz="1050" dirty="0">
                  <a:latin typeface="Arial" pitchFamily="34" charset="0"/>
                  <a:ea typeface="文鼎中黑" pitchFamily="49" charset="-120"/>
                  <a:cs typeface="Arial" pitchFamily="34" charset="0"/>
                </a:endParaRPr>
              </a:p>
            </p:txBody>
          </p:sp>
          <p:sp>
            <p:nvSpPr>
              <p:cNvPr id="87" name="文字方塊 86"/>
              <p:cNvSpPr txBox="1"/>
              <p:nvPr/>
            </p:nvSpPr>
            <p:spPr>
              <a:xfrm>
                <a:off x="4233321" y="5032687"/>
                <a:ext cx="410690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altLang="zh-TW" sz="1050" dirty="0" smtClean="0">
                    <a:latin typeface="Arial" pitchFamily="34" charset="0"/>
                    <a:ea typeface="文鼎中黑" pitchFamily="49" charset="-120"/>
                    <a:cs typeface="Arial" pitchFamily="34" charset="0"/>
                  </a:rPr>
                  <a:t>200</a:t>
                </a:r>
                <a:endParaRPr lang="zh-TW" altLang="en-US" sz="1050" dirty="0">
                  <a:latin typeface="Arial" pitchFamily="34" charset="0"/>
                  <a:ea typeface="文鼎中黑" pitchFamily="49" charset="-120"/>
                  <a:cs typeface="Arial" pitchFamily="34" charset="0"/>
                </a:endParaRPr>
              </a:p>
            </p:txBody>
          </p:sp>
          <p:sp>
            <p:nvSpPr>
              <p:cNvPr id="88" name="文字方塊 87"/>
              <p:cNvSpPr txBox="1"/>
              <p:nvPr/>
            </p:nvSpPr>
            <p:spPr>
              <a:xfrm>
                <a:off x="4233320" y="5392727"/>
                <a:ext cx="410690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altLang="zh-TW" sz="1050" dirty="0" smtClean="0">
                    <a:latin typeface="Arial" pitchFamily="34" charset="0"/>
                    <a:ea typeface="文鼎中黑" pitchFamily="49" charset="-120"/>
                    <a:cs typeface="Arial" pitchFamily="34" charset="0"/>
                  </a:rPr>
                  <a:t>100</a:t>
                </a:r>
                <a:endParaRPr lang="zh-TW" altLang="en-US" sz="1050" dirty="0">
                  <a:latin typeface="Arial" pitchFamily="34" charset="0"/>
                  <a:ea typeface="文鼎中黑" pitchFamily="49" charset="-120"/>
                  <a:cs typeface="Arial" pitchFamily="34" charset="0"/>
                </a:endParaRPr>
              </a:p>
            </p:txBody>
          </p:sp>
          <p:sp>
            <p:nvSpPr>
              <p:cNvPr id="89" name="文字方塊 88"/>
              <p:cNvSpPr txBox="1"/>
              <p:nvPr/>
            </p:nvSpPr>
            <p:spPr>
              <a:xfrm>
                <a:off x="4384000" y="5752767"/>
                <a:ext cx="260008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altLang="zh-TW" sz="1050" dirty="0" smtClean="0">
                    <a:latin typeface="Arial" pitchFamily="34" charset="0"/>
                    <a:ea typeface="文鼎中黑" pitchFamily="49" charset="-120"/>
                    <a:cs typeface="Arial" pitchFamily="34" charset="0"/>
                  </a:rPr>
                  <a:t>0</a:t>
                </a:r>
                <a:endParaRPr lang="zh-TW" altLang="en-US" sz="1050" dirty="0">
                  <a:latin typeface="Arial" pitchFamily="34" charset="0"/>
                  <a:ea typeface="文鼎中黑" pitchFamily="49" charset="-120"/>
                  <a:cs typeface="Arial" pitchFamily="34" charset="0"/>
                </a:endParaRPr>
              </a:p>
            </p:txBody>
          </p:sp>
          <p:cxnSp>
            <p:nvCxnSpPr>
              <p:cNvPr id="95" name="直線接點 94"/>
              <p:cNvCxnSpPr/>
              <p:nvPr/>
            </p:nvCxnSpPr>
            <p:spPr>
              <a:xfrm>
                <a:off x="4697096" y="2989420"/>
                <a:ext cx="202" cy="289415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直線接點 95"/>
              <p:cNvCxnSpPr/>
              <p:nvPr/>
            </p:nvCxnSpPr>
            <p:spPr>
              <a:xfrm flipH="1">
                <a:off x="4629165" y="3363292"/>
                <a:ext cx="68133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直線接點 96"/>
              <p:cNvCxnSpPr/>
              <p:nvPr/>
            </p:nvCxnSpPr>
            <p:spPr>
              <a:xfrm flipH="1">
                <a:off x="4629165" y="3722171"/>
                <a:ext cx="68133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直線接點 97"/>
              <p:cNvCxnSpPr/>
              <p:nvPr/>
            </p:nvCxnSpPr>
            <p:spPr>
              <a:xfrm flipH="1">
                <a:off x="4629165" y="4080091"/>
                <a:ext cx="68133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直線接點 98"/>
              <p:cNvCxnSpPr/>
              <p:nvPr/>
            </p:nvCxnSpPr>
            <p:spPr>
              <a:xfrm flipH="1">
                <a:off x="4629165" y="4442954"/>
                <a:ext cx="68133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直線接點 107"/>
              <p:cNvCxnSpPr/>
              <p:nvPr/>
            </p:nvCxnSpPr>
            <p:spPr>
              <a:xfrm flipH="1">
                <a:off x="4629165" y="4803452"/>
                <a:ext cx="68133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直線接點 108"/>
              <p:cNvCxnSpPr/>
              <p:nvPr/>
            </p:nvCxnSpPr>
            <p:spPr>
              <a:xfrm flipH="1">
                <a:off x="4629165" y="5163492"/>
                <a:ext cx="68133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直線接點 109"/>
              <p:cNvCxnSpPr/>
              <p:nvPr/>
            </p:nvCxnSpPr>
            <p:spPr>
              <a:xfrm flipH="1">
                <a:off x="4629165" y="5523532"/>
                <a:ext cx="68133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文字方塊 42"/>
              <p:cNvSpPr txBox="1"/>
              <p:nvPr/>
            </p:nvSpPr>
            <p:spPr>
              <a:xfrm>
                <a:off x="3272867" y="2662407"/>
                <a:ext cx="1396536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TW" altLang="en-US" sz="1050" dirty="0" smtClean="0">
                    <a:latin typeface="微軟正黑體" pitchFamily="34" charset="-120"/>
                    <a:ea typeface="微軟正黑體" pitchFamily="34" charset="-120"/>
                    <a:cs typeface="Arial" pitchFamily="34" charset="0"/>
                  </a:rPr>
                  <a:t>單位：新台幣佰萬元</a:t>
                </a:r>
                <a:endParaRPr lang="zh-TW" altLang="en-US" sz="1050" dirty="0">
                  <a:latin typeface="微軟正黑體" pitchFamily="34" charset="-120"/>
                  <a:ea typeface="微軟正黑體" pitchFamily="34" charset="-120"/>
                  <a:cs typeface="Arial" pitchFamily="34" charset="0"/>
                </a:endParaRPr>
              </a:p>
            </p:txBody>
          </p:sp>
          <p:cxnSp>
            <p:nvCxnSpPr>
              <p:cNvPr id="45" name="直線接點 44"/>
              <p:cNvCxnSpPr/>
              <p:nvPr/>
            </p:nvCxnSpPr>
            <p:spPr>
              <a:xfrm flipH="1">
                <a:off x="4629165" y="3037922"/>
                <a:ext cx="68133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" name="文字方塊 45"/>
              <p:cNvSpPr txBox="1"/>
              <p:nvPr/>
            </p:nvSpPr>
            <p:spPr>
              <a:xfrm>
                <a:off x="4233321" y="2912727"/>
                <a:ext cx="410690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altLang="zh-TW" sz="1050" dirty="0" smtClean="0">
                    <a:latin typeface="Arial" pitchFamily="34" charset="0"/>
                    <a:ea typeface="文鼎中黑" pitchFamily="49" charset="-120"/>
                    <a:cs typeface="Arial" pitchFamily="34" charset="0"/>
                  </a:rPr>
                  <a:t>800</a:t>
                </a:r>
              </a:p>
            </p:txBody>
          </p:sp>
        </p:grpSp>
        <p:cxnSp>
          <p:nvCxnSpPr>
            <p:cNvPr id="150" name="直線接點 149"/>
            <p:cNvCxnSpPr/>
            <p:nvPr/>
          </p:nvCxnSpPr>
          <p:spPr>
            <a:xfrm>
              <a:off x="1817164" y="5372898"/>
              <a:ext cx="6142722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文字方塊 38"/>
          <p:cNvSpPr txBox="1"/>
          <p:nvPr/>
        </p:nvSpPr>
        <p:spPr>
          <a:xfrm>
            <a:off x="6323642" y="5802224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1200" dirty="0" smtClean="0">
                <a:latin typeface="Arial" pitchFamily="34" charset="0"/>
                <a:ea typeface="微軟正黑體" pitchFamily="34" charset="-120"/>
                <a:cs typeface="Arial" pitchFamily="34" charset="0"/>
              </a:rPr>
              <a:t>第五箭</a:t>
            </a:r>
            <a:endParaRPr lang="en-US" altLang="zh-TW" sz="1200" dirty="0" smtClean="0">
              <a:latin typeface="Arial" pitchFamily="34" charset="0"/>
              <a:ea typeface="微軟正黑體" pitchFamily="34" charset="-120"/>
              <a:cs typeface="Arial" pitchFamily="34" charset="0"/>
            </a:endParaRPr>
          </a:p>
          <a:p>
            <a:pPr algn="ctr"/>
            <a:r>
              <a:rPr lang="zh-TW" altLang="en-US" sz="1200" dirty="0">
                <a:latin typeface="Arial" pitchFamily="34" charset="0"/>
                <a:ea typeface="微軟正黑體" pitchFamily="34" charset="-120"/>
                <a:cs typeface="Arial" pitchFamily="34" charset="0"/>
              </a:rPr>
              <a:t>陸資客戶產品</a:t>
            </a:r>
            <a:endParaRPr lang="zh-TW" altLang="en-US" sz="1200" dirty="0" smtClean="0">
              <a:latin typeface="Arial" pitchFamily="34" charset="0"/>
              <a:ea typeface="微軟正黑體" pitchFamily="34" charset="-120"/>
              <a:cs typeface="Arial" pitchFamily="34" charset="0"/>
            </a:endParaRPr>
          </a:p>
        </p:txBody>
      </p:sp>
      <p:sp>
        <p:nvSpPr>
          <p:cNvPr id="40" name="文字方塊 39"/>
          <p:cNvSpPr txBox="1"/>
          <p:nvPr/>
        </p:nvSpPr>
        <p:spPr>
          <a:xfrm>
            <a:off x="6509350" y="4910071"/>
            <a:ext cx="5549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" pitchFamily="34" charset="0"/>
                <a:ea typeface="微軟正黑體" pitchFamily="34" charset="-120"/>
                <a:cs typeface="Arial" pitchFamily="34" charset="0"/>
              </a:rPr>
              <a:t>5%</a:t>
            </a:r>
            <a:endParaRPr lang="zh-TW" altLang="en-US" sz="2000" dirty="0">
              <a:effectLst>
                <a:glow rad="101600">
                  <a:schemeClr val="bg1">
                    <a:alpha val="60000"/>
                  </a:schemeClr>
                </a:glow>
              </a:effectLst>
              <a:latin typeface="Arial" pitchFamily="34" charset="0"/>
              <a:ea typeface="微軟正黑體" pitchFamily="34" charset="-120"/>
              <a:cs typeface="Arial" pitchFamily="34" charset="0"/>
            </a:endParaRPr>
          </a:p>
        </p:txBody>
      </p:sp>
      <p:sp>
        <p:nvSpPr>
          <p:cNvPr id="42" name="文字方塊 41"/>
          <p:cNvSpPr txBox="1"/>
          <p:nvPr/>
        </p:nvSpPr>
        <p:spPr>
          <a:xfrm>
            <a:off x="7287231" y="5802224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1200" dirty="0" smtClean="0">
                <a:latin typeface="Arial" pitchFamily="34" charset="0"/>
                <a:ea typeface="微軟正黑體" pitchFamily="34" charset="-120"/>
                <a:cs typeface="Arial" pitchFamily="34" charset="0"/>
              </a:rPr>
              <a:t>牧德五箭</a:t>
            </a:r>
            <a:r>
              <a:rPr lang="zh-TW" altLang="en-US" sz="1200" dirty="0">
                <a:latin typeface="Arial" pitchFamily="34" charset="0"/>
                <a:ea typeface="微軟正黑體" pitchFamily="34" charset="-120"/>
                <a:cs typeface="Arial" pitchFamily="34" charset="0"/>
              </a:rPr>
              <a:t>以外</a:t>
            </a:r>
            <a:endParaRPr lang="en-US" altLang="zh-TW" sz="1200" dirty="0" smtClean="0">
              <a:latin typeface="Arial" pitchFamily="34" charset="0"/>
              <a:ea typeface="微軟正黑體" pitchFamily="34" charset="-120"/>
              <a:cs typeface="Arial" pitchFamily="34" charset="0"/>
            </a:endParaRPr>
          </a:p>
        </p:txBody>
      </p:sp>
      <p:sp>
        <p:nvSpPr>
          <p:cNvPr id="44" name="文字方塊 43"/>
          <p:cNvSpPr txBox="1"/>
          <p:nvPr/>
        </p:nvSpPr>
        <p:spPr>
          <a:xfrm>
            <a:off x="7492413" y="3194617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" pitchFamily="34" charset="0"/>
                <a:ea typeface="微軟正黑體" pitchFamily="34" charset="-120"/>
                <a:cs typeface="Arial" pitchFamily="34" charset="0"/>
              </a:rPr>
              <a:t>32%</a:t>
            </a:r>
            <a:endParaRPr lang="zh-TW" altLang="en-US" sz="2000" dirty="0">
              <a:effectLst>
                <a:glow rad="101600">
                  <a:schemeClr val="bg1">
                    <a:alpha val="60000"/>
                  </a:schemeClr>
                </a:glow>
              </a:effectLst>
              <a:latin typeface="Arial" pitchFamily="34" charset="0"/>
              <a:ea typeface="微軟正黑體" pitchFamily="34" charset="-12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71988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000"/>
                            </p:stCondLst>
                            <p:childTnLst>
                              <p:par>
                                <p:cTn id="6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5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0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500"/>
                            </p:stCondLst>
                            <p:childTnLst>
                              <p:par>
                                <p:cTn id="7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90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" grpId="0" animBg="1"/>
      <p:bldP spid="301" grpId="0" animBg="1"/>
      <p:bldP spid="309" grpId="0" animBg="1"/>
      <p:bldP spid="38" grpId="0" animBg="1"/>
      <p:bldP spid="41" grpId="0" animBg="1"/>
      <p:bldP spid="3" grpId="0" build="p"/>
      <p:bldP spid="7" grpId="0" build="p"/>
      <p:bldP spid="319" grpId="0"/>
      <p:bldP spid="126" grpId="0"/>
      <p:bldP spid="318" grpId="0"/>
      <p:bldP spid="131" grpId="0"/>
      <p:bldP spid="127" grpId="0"/>
      <p:bldP spid="132" grpId="0"/>
      <p:bldP spid="135" grpId="0"/>
      <p:bldP spid="152" grpId="0"/>
      <p:bldP spid="39" grpId="0"/>
      <p:bldP spid="40" grpId="0"/>
      <p:bldP spid="42" grpId="0"/>
      <p:bldP spid="4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1871192" y="4532973"/>
            <a:ext cx="7272808" cy="932735"/>
          </a:xfrm>
          <a:prstGeom prst="rect">
            <a:avLst/>
          </a:prstGeom>
          <a:gradFill flip="none" rotWithShape="1">
            <a:gsLst>
              <a:gs pos="0">
                <a:srgbClr val="6600FF">
                  <a:shade val="30000"/>
                  <a:satMod val="115000"/>
                </a:srgbClr>
              </a:gs>
              <a:gs pos="50000">
                <a:srgbClr val="6600FF">
                  <a:shade val="67500"/>
                  <a:satMod val="115000"/>
                </a:srgbClr>
              </a:gs>
              <a:gs pos="100000">
                <a:srgbClr val="6600FF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cs typeface="Arial" pitchFamily="34" charset="0"/>
              </a:rPr>
              <a:t>2018</a:t>
            </a:r>
            <a:r>
              <a:rPr lang="zh-TW" altLang="en-US" dirty="0">
                <a:cs typeface="Arial" pitchFamily="34" charset="0"/>
              </a:rPr>
              <a:t>新產品布局</a:t>
            </a:r>
            <a:endParaRPr lang="zh-TW" alt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TW" altLang="en-US" dirty="0"/>
              <a:t>連續式捲對捲軟板線路檢查</a:t>
            </a:r>
            <a:r>
              <a:rPr lang="zh-TW" altLang="en-US" dirty="0" smtClean="0"/>
              <a:t>機</a:t>
            </a:r>
            <a:endParaRPr lang="en-US" altLang="zh-TW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492896"/>
            <a:ext cx="3528392" cy="3523730"/>
          </a:xfrm>
          <a:prstGeom prst="rect">
            <a:avLst/>
          </a:prstGeom>
        </p:spPr>
      </p:pic>
      <p:sp>
        <p:nvSpPr>
          <p:cNvPr id="9" name="文字方塊 8"/>
          <p:cNvSpPr txBox="1"/>
          <p:nvPr/>
        </p:nvSpPr>
        <p:spPr>
          <a:xfrm>
            <a:off x="4283968" y="4725144"/>
            <a:ext cx="43396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solidFill>
                  <a:srgbClr val="FFC000"/>
                </a:solidFill>
                <a:latin typeface="Arial" pitchFamily="34" charset="0"/>
                <a:ea typeface="微軟正黑體" pitchFamily="34" charset="-120"/>
                <a:cs typeface="Arial" pitchFamily="34" charset="0"/>
              </a:rPr>
              <a:t>降低軟板人力成本，推出雙面高效檢測機</a:t>
            </a:r>
            <a:endParaRPr lang="en-US" altLang="zh-TW" dirty="0">
              <a:solidFill>
                <a:srgbClr val="FFC000"/>
              </a:solidFill>
              <a:latin typeface="Arial" pitchFamily="34" charset="0"/>
              <a:ea typeface="微軟正黑體" pitchFamily="34" charset="-120"/>
              <a:cs typeface="Arial" pitchFamily="34" charset="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4572000" y="3750131"/>
            <a:ext cx="43039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800" b="1" dirty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FPCB AOI 4.0 </a:t>
            </a:r>
          </a:p>
        </p:txBody>
      </p:sp>
    </p:spTree>
    <p:extLst>
      <p:ext uri="{BB962C8B-B14F-4D97-AF65-F5344CB8AC3E}">
        <p14:creationId xmlns="" xmlns:p14="http://schemas.microsoft.com/office/powerpoint/2010/main" val="3453065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cs typeface="Arial" pitchFamily="34" charset="0"/>
              </a:rPr>
              <a:t>2018</a:t>
            </a:r>
            <a:r>
              <a:rPr lang="zh-TW" altLang="en-US" dirty="0">
                <a:cs typeface="Arial" pitchFamily="34" charset="0"/>
              </a:rPr>
              <a:t>新產品布局</a:t>
            </a:r>
            <a:endParaRPr lang="zh-TW" alt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TW" altLang="en-US" dirty="0" smtClean="0"/>
              <a:t>雙面</a:t>
            </a:r>
            <a:r>
              <a:rPr lang="en-US" altLang="zh-TW" dirty="0" smtClean="0"/>
              <a:t>25cm FPCB AOI</a:t>
            </a:r>
            <a:r>
              <a:rPr lang="zh-TW" altLang="en-US" dirty="0" smtClean="0"/>
              <a:t>產能比較</a:t>
            </a:r>
            <a:endParaRPr lang="zh-TW" altLang="en-US" dirty="0"/>
          </a:p>
        </p:txBody>
      </p:sp>
      <p:sp>
        <p:nvSpPr>
          <p:cNvPr id="273" name="文字方塊 272"/>
          <p:cNvSpPr txBox="1"/>
          <p:nvPr/>
        </p:nvSpPr>
        <p:spPr>
          <a:xfrm>
            <a:off x="3995936" y="3573016"/>
            <a:ext cx="8675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VS</a:t>
            </a:r>
            <a:endParaRPr lang="zh-TW" altLang="en-US" sz="4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3" name="文字方塊 462"/>
          <p:cNvSpPr txBox="1"/>
          <p:nvPr/>
        </p:nvSpPr>
        <p:spPr>
          <a:xfrm>
            <a:off x="1936543" y="5805264"/>
            <a:ext cx="11031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dirty="0" smtClean="0">
                <a:latin typeface="Arial" pitchFamily="34" charset="0"/>
                <a:ea typeface="微軟正黑體" pitchFamily="34" charset="-120"/>
                <a:cs typeface="Arial" pitchFamily="34" charset="0"/>
              </a:rPr>
              <a:t>單機</a:t>
            </a:r>
            <a:r>
              <a:rPr lang="en-US" altLang="zh-TW" sz="2000" dirty="0" smtClean="0">
                <a:latin typeface="Arial" pitchFamily="34" charset="0"/>
                <a:ea typeface="微軟正黑體" pitchFamily="34" charset="-120"/>
                <a:cs typeface="Arial" pitchFamily="34" charset="0"/>
              </a:rPr>
              <a:t>+</a:t>
            </a:r>
            <a:r>
              <a:rPr lang="zh-TW" altLang="en-US" sz="2000" dirty="0" smtClean="0">
                <a:latin typeface="Arial" pitchFamily="34" charset="0"/>
                <a:ea typeface="微軟正黑體" pitchFamily="34" charset="-120"/>
                <a:cs typeface="Arial" pitchFamily="34" charset="0"/>
              </a:rPr>
              <a:t>人</a:t>
            </a:r>
            <a:endParaRPr lang="zh-TW" altLang="en-US" sz="2000" dirty="0">
              <a:latin typeface="Arial" pitchFamily="34" charset="0"/>
              <a:ea typeface="微軟正黑體" pitchFamily="34" charset="-120"/>
              <a:cs typeface="Arial" pitchFamily="34" charset="0"/>
            </a:endParaRPr>
          </a:p>
        </p:txBody>
      </p:sp>
      <p:sp>
        <p:nvSpPr>
          <p:cNvPr id="464" name="文字方塊 463"/>
          <p:cNvSpPr txBox="1"/>
          <p:nvPr/>
        </p:nvSpPr>
        <p:spPr>
          <a:xfrm>
            <a:off x="6386968" y="5805264"/>
            <a:ext cx="12813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dirty="0" smtClean="0">
                <a:latin typeface="Arial" pitchFamily="34" charset="0"/>
                <a:ea typeface="微軟正黑體" pitchFamily="34" charset="-120"/>
                <a:cs typeface="Arial" pitchFamily="34" charset="0"/>
              </a:rPr>
              <a:t>雙面</a:t>
            </a:r>
            <a:r>
              <a:rPr lang="en-US" altLang="zh-TW" sz="2000" dirty="0" smtClean="0">
                <a:latin typeface="Arial" pitchFamily="34" charset="0"/>
                <a:ea typeface="微軟正黑體" pitchFamily="34" charset="-120"/>
                <a:cs typeface="Arial" pitchFamily="34" charset="0"/>
              </a:rPr>
              <a:t>FAOI</a:t>
            </a:r>
            <a:endParaRPr lang="zh-TW" altLang="en-US" sz="2000" dirty="0">
              <a:latin typeface="Arial" pitchFamily="34" charset="0"/>
              <a:ea typeface="微軟正黑體" pitchFamily="34" charset="-120"/>
              <a:cs typeface="Arial" pitchFamily="34" charset="0"/>
            </a:endParaRPr>
          </a:p>
        </p:txBody>
      </p:sp>
      <p:grpSp>
        <p:nvGrpSpPr>
          <p:cNvPr id="10" name="群組 9"/>
          <p:cNvGrpSpPr/>
          <p:nvPr/>
        </p:nvGrpSpPr>
        <p:grpSpPr>
          <a:xfrm>
            <a:off x="1475656" y="2280294"/>
            <a:ext cx="607621" cy="356618"/>
            <a:chOff x="1684782" y="2683742"/>
            <a:chExt cx="5565258" cy="3266301"/>
          </a:xfrm>
        </p:grpSpPr>
        <p:grpSp>
          <p:nvGrpSpPr>
            <p:cNvPr id="476" name="群組 475"/>
            <p:cNvGrpSpPr/>
            <p:nvPr/>
          </p:nvGrpSpPr>
          <p:grpSpPr>
            <a:xfrm>
              <a:off x="1684782" y="2683742"/>
              <a:ext cx="4978070" cy="3255586"/>
              <a:chOff x="1684782" y="2683742"/>
              <a:chExt cx="4978070" cy="3255586"/>
            </a:xfrm>
          </p:grpSpPr>
          <p:sp>
            <p:nvSpPr>
              <p:cNvPr id="477" name="矩形 5"/>
              <p:cNvSpPr/>
              <p:nvPr/>
            </p:nvSpPr>
            <p:spPr>
              <a:xfrm>
                <a:off x="1684782" y="4054555"/>
                <a:ext cx="4978070" cy="856663"/>
              </a:xfrm>
              <a:custGeom>
                <a:avLst/>
                <a:gdLst>
                  <a:gd name="connsiteX0" fmla="*/ 0 w 2736386"/>
                  <a:gd name="connsiteY0" fmla="*/ 0 h 570017"/>
                  <a:gd name="connsiteX1" fmla="*/ 2736386 w 2736386"/>
                  <a:gd name="connsiteY1" fmla="*/ 0 h 570017"/>
                  <a:gd name="connsiteX2" fmla="*/ 2736386 w 2736386"/>
                  <a:gd name="connsiteY2" fmla="*/ 570017 h 570017"/>
                  <a:gd name="connsiteX3" fmla="*/ 0 w 2736386"/>
                  <a:gd name="connsiteY3" fmla="*/ 570017 h 570017"/>
                  <a:gd name="connsiteX4" fmla="*/ 0 w 2736386"/>
                  <a:gd name="connsiteY4" fmla="*/ 0 h 570017"/>
                  <a:gd name="connsiteX0" fmla="*/ 0 w 2736386"/>
                  <a:gd name="connsiteY0" fmla="*/ 0 h 570017"/>
                  <a:gd name="connsiteX1" fmla="*/ 2736386 w 2736386"/>
                  <a:gd name="connsiteY1" fmla="*/ 0 h 570017"/>
                  <a:gd name="connsiteX2" fmla="*/ 2736386 w 2736386"/>
                  <a:gd name="connsiteY2" fmla="*/ 570017 h 570017"/>
                  <a:gd name="connsiteX3" fmla="*/ 1521093 w 2736386"/>
                  <a:gd name="connsiteY3" fmla="*/ 558012 h 570017"/>
                  <a:gd name="connsiteX4" fmla="*/ 0 w 2736386"/>
                  <a:gd name="connsiteY4" fmla="*/ 570017 h 570017"/>
                  <a:gd name="connsiteX5" fmla="*/ 0 w 2736386"/>
                  <a:gd name="connsiteY5" fmla="*/ 0 h 570017"/>
                  <a:gd name="connsiteX0" fmla="*/ 0 w 2736386"/>
                  <a:gd name="connsiteY0" fmla="*/ 0 h 570017"/>
                  <a:gd name="connsiteX1" fmla="*/ 2736386 w 2736386"/>
                  <a:gd name="connsiteY1" fmla="*/ 0 h 570017"/>
                  <a:gd name="connsiteX2" fmla="*/ 2736386 w 2736386"/>
                  <a:gd name="connsiteY2" fmla="*/ 570017 h 570017"/>
                  <a:gd name="connsiteX3" fmla="*/ 2174235 w 2736386"/>
                  <a:gd name="connsiteY3" fmla="*/ 567342 h 570017"/>
                  <a:gd name="connsiteX4" fmla="*/ 0 w 2736386"/>
                  <a:gd name="connsiteY4" fmla="*/ 570017 h 570017"/>
                  <a:gd name="connsiteX5" fmla="*/ 0 w 2736386"/>
                  <a:gd name="connsiteY5" fmla="*/ 0 h 570017"/>
                  <a:gd name="connsiteX0" fmla="*/ 0 w 2736386"/>
                  <a:gd name="connsiteY0" fmla="*/ 0 h 570017"/>
                  <a:gd name="connsiteX1" fmla="*/ 2736386 w 2736386"/>
                  <a:gd name="connsiteY1" fmla="*/ 0 h 570017"/>
                  <a:gd name="connsiteX2" fmla="*/ 2727055 w 2736386"/>
                  <a:gd name="connsiteY2" fmla="*/ 374074 h 570017"/>
                  <a:gd name="connsiteX3" fmla="*/ 2174235 w 2736386"/>
                  <a:gd name="connsiteY3" fmla="*/ 567342 h 570017"/>
                  <a:gd name="connsiteX4" fmla="*/ 0 w 2736386"/>
                  <a:gd name="connsiteY4" fmla="*/ 570017 h 570017"/>
                  <a:gd name="connsiteX5" fmla="*/ 0 w 2736386"/>
                  <a:gd name="connsiteY5" fmla="*/ 0 h 570017"/>
                  <a:gd name="connsiteX0" fmla="*/ 0 w 2736386"/>
                  <a:gd name="connsiteY0" fmla="*/ 0 h 570017"/>
                  <a:gd name="connsiteX1" fmla="*/ 2736386 w 2736386"/>
                  <a:gd name="connsiteY1" fmla="*/ 0 h 570017"/>
                  <a:gd name="connsiteX2" fmla="*/ 2736385 w 2736386"/>
                  <a:gd name="connsiteY2" fmla="*/ 383405 h 570017"/>
                  <a:gd name="connsiteX3" fmla="*/ 2174235 w 2736386"/>
                  <a:gd name="connsiteY3" fmla="*/ 567342 h 570017"/>
                  <a:gd name="connsiteX4" fmla="*/ 0 w 2736386"/>
                  <a:gd name="connsiteY4" fmla="*/ 570017 h 570017"/>
                  <a:gd name="connsiteX5" fmla="*/ 0 w 2736386"/>
                  <a:gd name="connsiteY5" fmla="*/ 0 h 5700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36386" h="570017">
                    <a:moveTo>
                      <a:pt x="0" y="0"/>
                    </a:moveTo>
                    <a:lnTo>
                      <a:pt x="2736386" y="0"/>
                    </a:lnTo>
                    <a:cubicBezTo>
                      <a:pt x="2736386" y="127802"/>
                      <a:pt x="2736385" y="255603"/>
                      <a:pt x="2736385" y="383405"/>
                    </a:cubicBezTo>
                    <a:lnTo>
                      <a:pt x="2174235" y="567342"/>
                    </a:lnTo>
                    <a:lnTo>
                      <a:pt x="0" y="5700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78" name="矩形 6"/>
              <p:cNvSpPr/>
              <p:nvPr/>
            </p:nvSpPr>
            <p:spPr>
              <a:xfrm>
                <a:off x="2225877" y="2683742"/>
                <a:ext cx="2380816" cy="1370813"/>
              </a:xfrm>
              <a:custGeom>
                <a:avLst/>
                <a:gdLst>
                  <a:gd name="connsiteX0" fmla="*/ 0 w 1759103"/>
                  <a:gd name="connsiteY0" fmla="*/ 0 h 912128"/>
                  <a:gd name="connsiteX1" fmla="*/ 1759103 w 1759103"/>
                  <a:gd name="connsiteY1" fmla="*/ 0 h 912128"/>
                  <a:gd name="connsiteX2" fmla="*/ 1759103 w 1759103"/>
                  <a:gd name="connsiteY2" fmla="*/ 912128 h 912128"/>
                  <a:gd name="connsiteX3" fmla="*/ 0 w 1759103"/>
                  <a:gd name="connsiteY3" fmla="*/ 912128 h 912128"/>
                  <a:gd name="connsiteX4" fmla="*/ 0 w 1759103"/>
                  <a:gd name="connsiteY4" fmla="*/ 0 h 912128"/>
                  <a:gd name="connsiteX0" fmla="*/ 0 w 1759103"/>
                  <a:gd name="connsiteY0" fmla="*/ 0 h 912128"/>
                  <a:gd name="connsiteX1" fmla="*/ 1432532 w 1759103"/>
                  <a:gd name="connsiteY1" fmla="*/ 0 h 912128"/>
                  <a:gd name="connsiteX2" fmla="*/ 1759103 w 1759103"/>
                  <a:gd name="connsiteY2" fmla="*/ 912128 h 912128"/>
                  <a:gd name="connsiteX3" fmla="*/ 0 w 1759103"/>
                  <a:gd name="connsiteY3" fmla="*/ 912128 h 912128"/>
                  <a:gd name="connsiteX4" fmla="*/ 0 w 1759103"/>
                  <a:gd name="connsiteY4" fmla="*/ 0 h 9121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59103" h="912128">
                    <a:moveTo>
                      <a:pt x="0" y="0"/>
                    </a:moveTo>
                    <a:lnTo>
                      <a:pt x="1432532" y="0"/>
                    </a:lnTo>
                    <a:lnTo>
                      <a:pt x="1759103" y="912128"/>
                    </a:lnTo>
                    <a:lnTo>
                      <a:pt x="0" y="91212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79" name="矩形 478"/>
              <p:cNvSpPr/>
              <p:nvPr/>
            </p:nvSpPr>
            <p:spPr>
              <a:xfrm>
                <a:off x="2235817" y="4911218"/>
                <a:ext cx="3344846" cy="102811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480" name="群組 479"/>
            <p:cNvGrpSpPr/>
            <p:nvPr/>
          </p:nvGrpSpPr>
          <p:grpSpPr>
            <a:xfrm>
              <a:off x="5690281" y="2719553"/>
              <a:ext cx="1559759" cy="3230490"/>
              <a:chOff x="4162484" y="2957042"/>
              <a:chExt cx="1329526" cy="2753644"/>
            </a:xfrm>
          </p:grpSpPr>
          <p:sp>
            <p:nvSpPr>
              <p:cNvPr id="481" name="橢圓 480"/>
              <p:cNvSpPr/>
              <p:nvPr/>
            </p:nvSpPr>
            <p:spPr>
              <a:xfrm>
                <a:off x="4784576" y="2957042"/>
                <a:ext cx="432048" cy="432048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82" name="手繪多邊形 481"/>
              <p:cNvSpPr/>
              <p:nvPr/>
            </p:nvSpPr>
            <p:spPr>
              <a:xfrm>
                <a:off x="4162484" y="3329797"/>
                <a:ext cx="1329526" cy="2380889"/>
              </a:xfrm>
              <a:custGeom>
                <a:avLst/>
                <a:gdLst>
                  <a:gd name="connsiteX0" fmla="*/ 888520 w 1725283"/>
                  <a:gd name="connsiteY0" fmla="*/ 8627 h 2424023"/>
                  <a:gd name="connsiteX1" fmla="*/ 612475 w 1725283"/>
                  <a:gd name="connsiteY1" fmla="*/ 388189 h 2424023"/>
                  <a:gd name="connsiteX2" fmla="*/ 0 w 1725283"/>
                  <a:gd name="connsiteY2" fmla="*/ 621102 h 2424023"/>
                  <a:gd name="connsiteX3" fmla="*/ 112143 w 1725283"/>
                  <a:gd name="connsiteY3" fmla="*/ 707366 h 2424023"/>
                  <a:gd name="connsiteX4" fmla="*/ 534837 w 1725283"/>
                  <a:gd name="connsiteY4" fmla="*/ 621102 h 2424023"/>
                  <a:gd name="connsiteX5" fmla="*/ 888520 w 1725283"/>
                  <a:gd name="connsiteY5" fmla="*/ 457200 h 2424023"/>
                  <a:gd name="connsiteX6" fmla="*/ 888520 w 1725283"/>
                  <a:gd name="connsiteY6" fmla="*/ 1362974 h 2424023"/>
                  <a:gd name="connsiteX7" fmla="*/ 500332 w 1725283"/>
                  <a:gd name="connsiteY7" fmla="*/ 2346385 h 2424023"/>
                  <a:gd name="connsiteX8" fmla="*/ 621101 w 1725283"/>
                  <a:gd name="connsiteY8" fmla="*/ 2355012 h 2424023"/>
                  <a:gd name="connsiteX9" fmla="*/ 1121434 w 1725283"/>
                  <a:gd name="connsiteY9" fmla="*/ 1423359 h 2424023"/>
                  <a:gd name="connsiteX10" fmla="*/ 1535501 w 1725283"/>
                  <a:gd name="connsiteY10" fmla="*/ 2424023 h 2424023"/>
                  <a:gd name="connsiteX11" fmla="*/ 1725283 w 1725283"/>
                  <a:gd name="connsiteY11" fmla="*/ 2424023 h 2424023"/>
                  <a:gd name="connsiteX12" fmla="*/ 1293962 w 1725283"/>
                  <a:gd name="connsiteY12" fmla="*/ 1224951 h 2424023"/>
                  <a:gd name="connsiteX13" fmla="*/ 1147313 w 1725283"/>
                  <a:gd name="connsiteY13" fmla="*/ 0 h 2424023"/>
                  <a:gd name="connsiteX14" fmla="*/ 888520 w 1725283"/>
                  <a:gd name="connsiteY14" fmla="*/ 8627 h 2424023"/>
                  <a:gd name="connsiteX0" fmla="*/ 888520 w 1725283"/>
                  <a:gd name="connsiteY0" fmla="*/ 8627 h 2424023"/>
                  <a:gd name="connsiteX1" fmla="*/ 612475 w 1725283"/>
                  <a:gd name="connsiteY1" fmla="*/ 388189 h 2424023"/>
                  <a:gd name="connsiteX2" fmla="*/ 0 w 1725283"/>
                  <a:gd name="connsiteY2" fmla="*/ 621102 h 2424023"/>
                  <a:gd name="connsiteX3" fmla="*/ 112143 w 1725283"/>
                  <a:gd name="connsiteY3" fmla="*/ 707366 h 2424023"/>
                  <a:gd name="connsiteX4" fmla="*/ 534837 w 1725283"/>
                  <a:gd name="connsiteY4" fmla="*/ 621102 h 2424023"/>
                  <a:gd name="connsiteX5" fmla="*/ 888520 w 1725283"/>
                  <a:gd name="connsiteY5" fmla="*/ 457200 h 2424023"/>
                  <a:gd name="connsiteX6" fmla="*/ 923025 w 1725283"/>
                  <a:gd name="connsiteY6" fmla="*/ 1052424 h 2424023"/>
                  <a:gd name="connsiteX7" fmla="*/ 500332 w 1725283"/>
                  <a:gd name="connsiteY7" fmla="*/ 2346385 h 2424023"/>
                  <a:gd name="connsiteX8" fmla="*/ 621101 w 1725283"/>
                  <a:gd name="connsiteY8" fmla="*/ 2355012 h 2424023"/>
                  <a:gd name="connsiteX9" fmla="*/ 1121434 w 1725283"/>
                  <a:gd name="connsiteY9" fmla="*/ 1423359 h 2424023"/>
                  <a:gd name="connsiteX10" fmla="*/ 1535501 w 1725283"/>
                  <a:gd name="connsiteY10" fmla="*/ 2424023 h 2424023"/>
                  <a:gd name="connsiteX11" fmla="*/ 1725283 w 1725283"/>
                  <a:gd name="connsiteY11" fmla="*/ 2424023 h 2424023"/>
                  <a:gd name="connsiteX12" fmla="*/ 1293962 w 1725283"/>
                  <a:gd name="connsiteY12" fmla="*/ 1224951 h 2424023"/>
                  <a:gd name="connsiteX13" fmla="*/ 1147313 w 1725283"/>
                  <a:gd name="connsiteY13" fmla="*/ 0 h 2424023"/>
                  <a:gd name="connsiteX14" fmla="*/ 888520 w 1725283"/>
                  <a:gd name="connsiteY14" fmla="*/ 8627 h 2424023"/>
                  <a:gd name="connsiteX0" fmla="*/ 888520 w 1725283"/>
                  <a:gd name="connsiteY0" fmla="*/ 8627 h 2424023"/>
                  <a:gd name="connsiteX1" fmla="*/ 612475 w 1725283"/>
                  <a:gd name="connsiteY1" fmla="*/ 388189 h 2424023"/>
                  <a:gd name="connsiteX2" fmla="*/ 0 w 1725283"/>
                  <a:gd name="connsiteY2" fmla="*/ 621102 h 2424023"/>
                  <a:gd name="connsiteX3" fmla="*/ 112143 w 1725283"/>
                  <a:gd name="connsiteY3" fmla="*/ 707366 h 2424023"/>
                  <a:gd name="connsiteX4" fmla="*/ 534837 w 1725283"/>
                  <a:gd name="connsiteY4" fmla="*/ 621102 h 2424023"/>
                  <a:gd name="connsiteX5" fmla="*/ 888520 w 1725283"/>
                  <a:gd name="connsiteY5" fmla="*/ 457200 h 2424023"/>
                  <a:gd name="connsiteX6" fmla="*/ 923025 w 1725283"/>
                  <a:gd name="connsiteY6" fmla="*/ 1052424 h 2424023"/>
                  <a:gd name="connsiteX7" fmla="*/ 500332 w 1725283"/>
                  <a:gd name="connsiteY7" fmla="*/ 2346385 h 2424023"/>
                  <a:gd name="connsiteX8" fmla="*/ 621101 w 1725283"/>
                  <a:gd name="connsiteY8" fmla="*/ 2355012 h 2424023"/>
                  <a:gd name="connsiteX9" fmla="*/ 1121434 w 1725283"/>
                  <a:gd name="connsiteY9" fmla="*/ 1423359 h 2424023"/>
                  <a:gd name="connsiteX10" fmla="*/ 1535501 w 1725283"/>
                  <a:gd name="connsiteY10" fmla="*/ 2424023 h 2424023"/>
                  <a:gd name="connsiteX11" fmla="*/ 1725283 w 1725283"/>
                  <a:gd name="connsiteY11" fmla="*/ 2424023 h 2424023"/>
                  <a:gd name="connsiteX12" fmla="*/ 1285336 w 1725283"/>
                  <a:gd name="connsiteY12" fmla="*/ 957533 h 2424023"/>
                  <a:gd name="connsiteX13" fmla="*/ 1147313 w 1725283"/>
                  <a:gd name="connsiteY13" fmla="*/ 0 h 2424023"/>
                  <a:gd name="connsiteX14" fmla="*/ 888520 w 1725283"/>
                  <a:gd name="connsiteY14" fmla="*/ 8627 h 2424023"/>
                  <a:gd name="connsiteX0" fmla="*/ 888520 w 1725283"/>
                  <a:gd name="connsiteY0" fmla="*/ 77638 h 2493034"/>
                  <a:gd name="connsiteX1" fmla="*/ 612475 w 1725283"/>
                  <a:gd name="connsiteY1" fmla="*/ 457200 h 2493034"/>
                  <a:gd name="connsiteX2" fmla="*/ 0 w 1725283"/>
                  <a:gd name="connsiteY2" fmla="*/ 690113 h 2493034"/>
                  <a:gd name="connsiteX3" fmla="*/ 112143 w 1725283"/>
                  <a:gd name="connsiteY3" fmla="*/ 776377 h 2493034"/>
                  <a:gd name="connsiteX4" fmla="*/ 534837 w 1725283"/>
                  <a:gd name="connsiteY4" fmla="*/ 690113 h 2493034"/>
                  <a:gd name="connsiteX5" fmla="*/ 888520 w 1725283"/>
                  <a:gd name="connsiteY5" fmla="*/ 526211 h 2493034"/>
                  <a:gd name="connsiteX6" fmla="*/ 923025 w 1725283"/>
                  <a:gd name="connsiteY6" fmla="*/ 1121435 h 2493034"/>
                  <a:gd name="connsiteX7" fmla="*/ 500332 w 1725283"/>
                  <a:gd name="connsiteY7" fmla="*/ 2415396 h 2493034"/>
                  <a:gd name="connsiteX8" fmla="*/ 621101 w 1725283"/>
                  <a:gd name="connsiteY8" fmla="*/ 2424023 h 2493034"/>
                  <a:gd name="connsiteX9" fmla="*/ 1121434 w 1725283"/>
                  <a:gd name="connsiteY9" fmla="*/ 1492370 h 2493034"/>
                  <a:gd name="connsiteX10" fmla="*/ 1535501 w 1725283"/>
                  <a:gd name="connsiteY10" fmla="*/ 2493034 h 2493034"/>
                  <a:gd name="connsiteX11" fmla="*/ 1725283 w 1725283"/>
                  <a:gd name="connsiteY11" fmla="*/ 2493034 h 2493034"/>
                  <a:gd name="connsiteX12" fmla="*/ 1285336 w 1725283"/>
                  <a:gd name="connsiteY12" fmla="*/ 1026544 h 2493034"/>
                  <a:gd name="connsiteX13" fmla="*/ 1104181 w 1725283"/>
                  <a:gd name="connsiteY13" fmla="*/ 0 h 2493034"/>
                  <a:gd name="connsiteX14" fmla="*/ 888520 w 1725283"/>
                  <a:gd name="connsiteY14" fmla="*/ 77638 h 2493034"/>
                  <a:gd name="connsiteX0" fmla="*/ 974784 w 1725283"/>
                  <a:gd name="connsiteY0" fmla="*/ 0 h 2510286"/>
                  <a:gd name="connsiteX1" fmla="*/ 612475 w 1725283"/>
                  <a:gd name="connsiteY1" fmla="*/ 474452 h 2510286"/>
                  <a:gd name="connsiteX2" fmla="*/ 0 w 1725283"/>
                  <a:gd name="connsiteY2" fmla="*/ 707365 h 2510286"/>
                  <a:gd name="connsiteX3" fmla="*/ 112143 w 1725283"/>
                  <a:gd name="connsiteY3" fmla="*/ 793629 h 2510286"/>
                  <a:gd name="connsiteX4" fmla="*/ 534837 w 1725283"/>
                  <a:gd name="connsiteY4" fmla="*/ 707365 h 2510286"/>
                  <a:gd name="connsiteX5" fmla="*/ 888520 w 1725283"/>
                  <a:gd name="connsiteY5" fmla="*/ 543463 h 2510286"/>
                  <a:gd name="connsiteX6" fmla="*/ 923025 w 1725283"/>
                  <a:gd name="connsiteY6" fmla="*/ 1138687 h 2510286"/>
                  <a:gd name="connsiteX7" fmla="*/ 500332 w 1725283"/>
                  <a:gd name="connsiteY7" fmla="*/ 2432648 h 2510286"/>
                  <a:gd name="connsiteX8" fmla="*/ 621101 w 1725283"/>
                  <a:gd name="connsiteY8" fmla="*/ 2441275 h 2510286"/>
                  <a:gd name="connsiteX9" fmla="*/ 1121434 w 1725283"/>
                  <a:gd name="connsiteY9" fmla="*/ 1509622 h 2510286"/>
                  <a:gd name="connsiteX10" fmla="*/ 1535501 w 1725283"/>
                  <a:gd name="connsiteY10" fmla="*/ 2510286 h 2510286"/>
                  <a:gd name="connsiteX11" fmla="*/ 1725283 w 1725283"/>
                  <a:gd name="connsiteY11" fmla="*/ 2510286 h 2510286"/>
                  <a:gd name="connsiteX12" fmla="*/ 1285336 w 1725283"/>
                  <a:gd name="connsiteY12" fmla="*/ 1043796 h 2510286"/>
                  <a:gd name="connsiteX13" fmla="*/ 1104181 w 1725283"/>
                  <a:gd name="connsiteY13" fmla="*/ 17252 h 2510286"/>
                  <a:gd name="connsiteX14" fmla="*/ 974784 w 1725283"/>
                  <a:gd name="connsiteY14" fmla="*/ 0 h 2510286"/>
                  <a:gd name="connsiteX0" fmla="*/ 974784 w 1725283"/>
                  <a:gd name="connsiteY0" fmla="*/ 0 h 2510286"/>
                  <a:gd name="connsiteX1" fmla="*/ 612475 w 1725283"/>
                  <a:gd name="connsiteY1" fmla="*/ 474452 h 2510286"/>
                  <a:gd name="connsiteX2" fmla="*/ 0 w 1725283"/>
                  <a:gd name="connsiteY2" fmla="*/ 707365 h 2510286"/>
                  <a:gd name="connsiteX3" fmla="*/ 112143 w 1725283"/>
                  <a:gd name="connsiteY3" fmla="*/ 793629 h 2510286"/>
                  <a:gd name="connsiteX4" fmla="*/ 681486 w 1725283"/>
                  <a:gd name="connsiteY4" fmla="*/ 655606 h 2510286"/>
                  <a:gd name="connsiteX5" fmla="*/ 888520 w 1725283"/>
                  <a:gd name="connsiteY5" fmla="*/ 543463 h 2510286"/>
                  <a:gd name="connsiteX6" fmla="*/ 923025 w 1725283"/>
                  <a:gd name="connsiteY6" fmla="*/ 1138687 h 2510286"/>
                  <a:gd name="connsiteX7" fmla="*/ 500332 w 1725283"/>
                  <a:gd name="connsiteY7" fmla="*/ 2432648 h 2510286"/>
                  <a:gd name="connsiteX8" fmla="*/ 621101 w 1725283"/>
                  <a:gd name="connsiteY8" fmla="*/ 2441275 h 2510286"/>
                  <a:gd name="connsiteX9" fmla="*/ 1121434 w 1725283"/>
                  <a:gd name="connsiteY9" fmla="*/ 1509622 h 2510286"/>
                  <a:gd name="connsiteX10" fmla="*/ 1535501 w 1725283"/>
                  <a:gd name="connsiteY10" fmla="*/ 2510286 h 2510286"/>
                  <a:gd name="connsiteX11" fmla="*/ 1725283 w 1725283"/>
                  <a:gd name="connsiteY11" fmla="*/ 2510286 h 2510286"/>
                  <a:gd name="connsiteX12" fmla="*/ 1285336 w 1725283"/>
                  <a:gd name="connsiteY12" fmla="*/ 1043796 h 2510286"/>
                  <a:gd name="connsiteX13" fmla="*/ 1104181 w 1725283"/>
                  <a:gd name="connsiteY13" fmla="*/ 17252 h 2510286"/>
                  <a:gd name="connsiteX14" fmla="*/ 974784 w 1725283"/>
                  <a:gd name="connsiteY14" fmla="*/ 0 h 2510286"/>
                  <a:gd name="connsiteX0" fmla="*/ 974784 w 1725283"/>
                  <a:gd name="connsiteY0" fmla="*/ 0 h 2510286"/>
                  <a:gd name="connsiteX1" fmla="*/ 543463 w 1725283"/>
                  <a:gd name="connsiteY1" fmla="*/ 543463 h 2510286"/>
                  <a:gd name="connsiteX2" fmla="*/ 0 w 1725283"/>
                  <a:gd name="connsiteY2" fmla="*/ 707365 h 2510286"/>
                  <a:gd name="connsiteX3" fmla="*/ 112143 w 1725283"/>
                  <a:gd name="connsiteY3" fmla="*/ 793629 h 2510286"/>
                  <a:gd name="connsiteX4" fmla="*/ 681486 w 1725283"/>
                  <a:gd name="connsiteY4" fmla="*/ 655606 h 2510286"/>
                  <a:gd name="connsiteX5" fmla="*/ 888520 w 1725283"/>
                  <a:gd name="connsiteY5" fmla="*/ 543463 h 2510286"/>
                  <a:gd name="connsiteX6" fmla="*/ 923025 w 1725283"/>
                  <a:gd name="connsiteY6" fmla="*/ 1138687 h 2510286"/>
                  <a:gd name="connsiteX7" fmla="*/ 500332 w 1725283"/>
                  <a:gd name="connsiteY7" fmla="*/ 2432648 h 2510286"/>
                  <a:gd name="connsiteX8" fmla="*/ 621101 w 1725283"/>
                  <a:gd name="connsiteY8" fmla="*/ 2441275 h 2510286"/>
                  <a:gd name="connsiteX9" fmla="*/ 1121434 w 1725283"/>
                  <a:gd name="connsiteY9" fmla="*/ 1509622 h 2510286"/>
                  <a:gd name="connsiteX10" fmla="*/ 1535501 w 1725283"/>
                  <a:gd name="connsiteY10" fmla="*/ 2510286 h 2510286"/>
                  <a:gd name="connsiteX11" fmla="*/ 1725283 w 1725283"/>
                  <a:gd name="connsiteY11" fmla="*/ 2510286 h 2510286"/>
                  <a:gd name="connsiteX12" fmla="*/ 1285336 w 1725283"/>
                  <a:gd name="connsiteY12" fmla="*/ 1043796 h 2510286"/>
                  <a:gd name="connsiteX13" fmla="*/ 1104181 w 1725283"/>
                  <a:gd name="connsiteY13" fmla="*/ 17252 h 2510286"/>
                  <a:gd name="connsiteX14" fmla="*/ 974784 w 1725283"/>
                  <a:gd name="connsiteY14" fmla="*/ 0 h 2510286"/>
                  <a:gd name="connsiteX0" fmla="*/ 974784 w 1725283"/>
                  <a:gd name="connsiteY0" fmla="*/ 0 h 2510286"/>
                  <a:gd name="connsiteX1" fmla="*/ 543463 w 1725283"/>
                  <a:gd name="connsiteY1" fmla="*/ 543463 h 2510286"/>
                  <a:gd name="connsiteX2" fmla="*/ 0 w 1725283"/>
                  <a:gd name="connsiteY2" fmla="*/ 707365 h 2510286"/>
                  <a:gd name="connsiteX3" fmla="*/ 112143 w 1725283"/>
                  <a:gd name="connsiteY3" fmla="*/ 793629 h 2510286"/>
                  <a:gd name="connsiteX4" fmla="*/ 681486 w 1725283"/>
                  <a:gd name="connsiteY4" fmla="*/ 655606 h 2510286"/>
                  <a:gd name="connsiteX5" fmla="*/ 888520 w 1725283"/>
                  <a:gd name="connsiteY5" fmla="*/ 543463 h 2510286"/>
                  <a:gd name="connsiteX6" fmla="*/ 923025 w 1725283"/>
                  <a:gd name="connsiteY6" fmla="*/ 1138687 h 2510286"/>
                  <a:gd name="connsiteX7" fmla="*/ 500332 w 1725283"/>
                  <a:gd name="connsiteY7" fmla="*/ 2432648 h 2510286"/>
                  <a:gd name="connsiteX8" fmla="*/ 621101 w 1725283"/>
                  <a:gd name="connsiteY8" fmla="*/ 2441275 h 2510286"/>
                  <a:gd name="connsiteX9" fmla="*/ 1130061 w 1725283"/>
                  <a:gd name="connsiteY9" fmla="*/ 1414732 h 2510286"/>
                  <a:gd name="connsiteX10" fmla="*/ 1535501 w 1725283"/>
                  <a:gd name="connsiteY10" fmla="*/ 2510286 h 2510286"/>
                  <a:gd name="connsiteX11" fmla="*/ 1725283 w 1725283"/>
                  <a:gd name="connsiteY11" fmla="*/ 2510286 h 2510286"/>
                  <a:gd name="connsiteX12" fmla="*/ 1285336 w 1725283"/>
                  <a:gd name="connsiteY12" fmla="*/ 1043796 h 2510286"/>
                  <a:gd name="connsiteX13" fmla="*/ 1104181 w 1725283"/>
                  <a:gd name="connsiteY13" fmla="*/ 17252 h 2510286"/>
                  <a:gd name="connsiteX14" fmla="*/ 974784 w 1725283"/>
                  <a:gd name="connsiteY14" fmla="*/ 0 h 2510286"/>
                  <a:gd name="connsiteX0" fmla="*/ 974784 w 1725283"/>
                  <a:gd name="connsiteY0" fmla="*/ 0 h 2510286"/>
                  <a:gd name="connsiteX1" fmla="*/ 543463 w 1725283"/>
                  <a:gd name="connsiteY1" fmla="*/ 543463 h 2510286"/>
                  <a:gd name="connsiteX2" fmla="*/ 0 w 1725283"/>
                  <a:gd name="connsiteY2" fmla="*/ 707365 h 2510286"/>
                  <a:gd name="connsiteX3" fmla="*/ 112143 w 1725283"/>
                  <a:gd name="connsiteY3" fmla="*/ 793629 h 2510286"/>
                  <a:gd name="connsiteX4" fmla="*/ 681486 w 1725283"/>
                  <a:gd name="connsiteY4" fmla="*/ 655606 h 2510286"/>
                  <a:gd name="connsiteX5" fmla="*/ 888520 w 1725283"/>
                  <a:gd name="connsiteY5" fmla="*/ 543463 h 2510286"/>
                  <a:gd name="connsiteX6" fmla="*/ 923025 w 1725283"/>
                  <a:gd name="connsiteY6" fmla="*/ 1138687 h 2510286"/>
                  <a:gd name="connsiteX7" fmla="*/ 500332 w 1725283"/>
                  <a:gd name="connsiteY7" fmla="*/ 2432648 h 2510286"/>
                  <a:gd name="connsiteX8" fmla="*/ 871267 w 1725283"/>
                  <a:gd name="connsiteY8" fmla="*/ 2475781 h 2510286"/>
                  <a:gd name="connsiteX9" fmla="*/ 1130061 w 1725283"/>
                  <a:gd name="connsiteY9" fmla="*/ 1414732 h 2510286"/>
                  <a:gd name="connsiteX10" fmla="*/ 1535501 w 1725283"/>
                  <a:gd name="connsiteY10" fmla="*/ 2510286 h 2510286"/>
                  <a:gd name="connsiteX11" fmla="*/ 1725283 w 1725283"/>
                  <a:gd name="connsiteY11" fmla="*/ 2510286 h 2510286"/>
                  <a:gd name="connsiteX12" fmla="*/ 1285336 w 1725283"/>
                  <a:gd name="connsiteY12" fmla="*/ 1043796 h 2510286"/>
                  <a:gd name="connsiteX13" fmla="*/ 1104181 w 1725283"/>
                  <a:gd name="connsiteY13" fmla="*/ 17252 h 2510286"/>
                  <a:gd name="connsiteX14" fmla="*/ 974784 w 1725283"/>
                  <a:gd name="connsiteY14" fmla="*/ 0 h 2510286"/>
                  <a:gd name="connsiteX0" fmla="*/ 974784 w 1725283"/>
                  <a:gd name="connsiteY0" fmla="*/ 0 h 2510286"/>
                  <a:gd name="connsiteX1" fmla="*/ 543463 w 1725283"/>
                  <a:gd name="connsiteY1" fmla="*/ 543463 h 2510286"/>
                  <a:gd name="connsiteX2" fmla="*/ 0 w 1725283"/>
                  <a:gd name="connsiteY2" fmla="*/ 707365 h 2510286"/>
                  <a:gd name="connsiteX3" fmla="*/ 112143 w 1725283"/>
                  <a:gd name="connsiteY3" fmla="*/ 793629 h 2510286"/>
                  <a:gd name="connsiteX4" fmla="*/ 681486 w 1725283"/>
                  <a:gd name="connsiteY4" fmla="*/ 655606 h 2510286"/>
                  <a:gd name="connsiteX5" fmla="*/ 888520 w 1725283"/>
                  <a:gd name="connsiteY5" fmla="*/ 543463 h 2510286"/>
                  <a:gd name="connsiteX6" fmla="*/ 923025 w 1725283"/>
                  <a:gd name="connsiteY6" fmla="*/ 1138687 h 2510286"/>
                  <a:gd name="connsiteX7" fmla="*/ 690113 w 1725283"/>
                  <a:gd name="connsiteY7" fmla="*/ 2406768 h 2510286"/>
                  <a:gd name="connsiteX8" fmla="*/ 871267 w 1725283"/>
                  <a:gd name="connsiteY8" fmla="*/ 2475781 h 2510286"/>
                  <a:gd name="connsiteX9" fmla="*/ 1130061 w 1725283"/>
                  <a:gd name="connsiteY9" fmla="*/ 1414732 h 2510286"/>
                  <a:gd name="connsiteX10" fmla="*/ 1535501 w 1725283"/>
                  <a:gd name="connsiteY10" fmla="*/ 2510286 h 2510286"/>
                  <a:gd name="connsiteX11" fmla="*/ 1725283 w 1725283"/>
                  <a:gd name="connsiteY11" fmla="*/ 2510286 h 2510286"/>
                  <a:gd name="connsiteX12" fmla="*/ 1285336 w 1725283"/>
                  <a:gd name="connsiteY12" fmla="*/ 1043796 h 2510286"/>
                  <a:gd name="connsiteX13" fmla="*/ 1104181 w 1725283"/>
                  <a:gd name="connsiteY13" fmla="*/ 17252 h 2510286"/>
                  <a:gd name="connsiteX14" fmla="*/ 974784 w 1725283"/>
                  <a:gd name="connsiteY14" fmla="*/ 0 h 2510286"/>
                  <a:gd name="connsiteX0" fmla="*/ 974784 w 1725283"/>
                  <a:gd name="connsiteY0" fmla="*/ 0 h 2510286"/>
                  <a:gd name="connsiteX1" fmla="*/ 543463 w 1725283"/>
                  <a:gd name="connsiteY1" fmla="*/ 543463 h 2510286"/>
                  <a:gd name="connsiteX2" fmla="*/ 0 w 1725283"/>
                  <a:gd name="connsiteY2" fmla="*/ 707365 h 2510286"/>
                  <a:gd name="connsiteX3" fmla="*/ 112143 w 1725283"/>
                  <a:gd name="connsiteY3" fmla="*/ 793629 h 2510286"/>
                  <a:gd name="connsiteX4" fmla="*/ 681486 w 1725283"/>
                  <a:gd name="connsiteY4" fmla="*/ 655606 h 2510286"/>
                  <a:gd name="connsiteX5" fmla="*/ 888520 w 1725283"/>
                  <a:gd name="connsiteY5" fmla="*/ 543463 h 2510286"/>
                  <a:gd name="connsiteX6" fmla="*/ 923025 w 1725283"/>
                  <a:gd name="connsiteY6" fmla="*/ 1138687 h 2510286"/>
                  <a:gd name="connsiteX7" fmla="*/ 690113 w 1725283"/>
                  <a:gd name="connsiteY7" fmla="*/ 2406768 h 2510286"/>
                  <a:gd name="connsiteX8" fmla="*/ 854015 w 1725283"/>
                  <a:gd name="connsiteY8" fmla="*/ 2406770 h 2510286"/>
                  <a:gd name="connsiteX9" fmla="*/ 1130061 w 1725283"/>
                  <a:gd name="connsiteY9" fmla="*/ 1414732 h 2510286"/>
                  <a:gd name="connsiteX10" fmla="*/ 1535501 w 1725283"/>
                  <a:gd name="connsiteY10" fmla="*/ 2510286 h 2510286"/>
                  <a:gd name="connsiteX11" fmla="*/ 1725283 w 1725283"/>
                  <a:gd name="connsiteY11" fmla="*/ 2510286 h 2510286"/>
                  <a:gd name="connsiteX12" fmla="*/ 1285336 w 1725283"/>
                  <a:gd name="connsiteY12" fmla="*/ 1043796 h 2510286"/>
                  <a:gd name="connsiteX13" fmla="*/ 1104181 w 1725283"/>
                  <a:gd name="connsiteY13" fmla="*/ 17252 h 2510286"/>
                  <a:gd name="connsiteX14" fmla="*/ 974784 w 1725283"/>
                  <a:gd name="connsiteY14" fmla="*/ 0 h 2510286"/>
                  <a:gd name="connsiteX0" fmla="*/ 974784 w 1725283"/>
                  <a:gd name="connsiteY0" fmla="*/ 0 h 2510286"/>
                  <a:gd name="connsiteX1" fmla="*/ 543463 w 1725283"/>
                  <a:gd name="connsiteY1" fmla="*/ 543463 h 2510286"/>
                  <a:gd name="connsiteX2" fmla="*/ 0 w 1725283"/>
                  <a:gd name="connsiteY2" fmla="*/ 707365 h 2510286"/>
                  <a:gd name="connsiteX3" fmla="*/ 112143 w 1725283"/>
                  <a:gd name="connsiteY3" fmla="*/ 793629 h 2510286"/>
                  <a:gd name="connsiteX4" fmla="*/ 681486 w 1725283"/>
                  <a:gd name="connsiteY4" fmla="*/ 655606 h 2510286"/>
                  <a:gd name="connsiteX5" fmla="*/ 888520 w 1725283"/>
                  <a:gd name="connsiteY5" fmla="*/ 543463 h 2510286"/>
                  <a:gd name="connsiteX6" fmla="*/ 923025 w 1725283"/>
                  <a:gd name="connsiteY6" fmla="*/ 1138687 h 2510286"/>
                  <a:gd name="connsiteX7" fmla="*/ 690113 w 1725283"/>
                  <a:gd name="connsiteY7" fmla="*/ 2406768 h 2510286"/>
                  <a:gd name="connsiteX8" fmla="*/ 854015 w 1725283"/>
                  <a:gd name="connsiteY8" fmla="*/ 2406770 h 2510286"/>
                  <a:gd name="connsiteX9" fmla="*/ 1130061 w 1725283"/>
                  <a:gd name="connsiteY9" fmla="*/ 1414732 h 2510286"/>
                  <a:gd name="connsiteX10" fmla="*/ 1362973 w 1725283"/>
                  <a:gd name="connsiteY10" fmla="*/ 2372263 h 2510286"/>
                  <a:gd name="connsiteX11" fmla="*/ 1725283 w 1725283"/>
                  <a:gd name="connsiteY11" fmla="*/ 2510286 h 2510286"/>
                  <a:gd name="connsiteX12" fmla="*/ 1285336 w 1725283"/>
                  <a:gd name="connsiteY12" fmla="*/ 1043796 h 2510286"/>
                  <a:gd name="connsiteX13" fmla="*/ 1104181 w 1725283"/>
                  <a:gd name="connsiteY13" fmla="*/ 17252 h 2510286"/>
                  <a:gd name="connsiteX14" fmla="*/ 974784 w 1725283"/>
                  <a:gd name="connsiteY14" fmla="*/ 0 h 2510286"/>
                  <a:gd name="connsiteX0" fmla="*/ 974784 w 1725283"/>
                  <a:gd name="connsiteY0" fmla="*/ 0 h 2510286"/>
                  <a:gd name="connsiteX1" fmla="*/ 543463 w 1725283"/>
                  <a:gd name="connsiteY1" fmla="*/ 543463 h 2510286"/>
                  <a:gd name="connsiteX2" fmla="*/ 0 w 1725283"/>
                  <a:gd name="connsiteY2" fmla="*/ 707365 h 2510286"/>
                  <a:gd name="connsiteX3" fmla="*/ 112143 w 1725283"/>
                  <a:gd name="connsiteY3" fmla="*/ 793629 h 2510286"/>
                  <a:gd name="connsiteX4" fmla="*/ 681486 w 1725283"/>
                  <a:gd name="connsiteY4" fmla="*/ 655606 h 2510286"/>
                  <a:gd name="connsiteX5" fmla="*/ 888520 w 1725283"/>
                  <a:gd name="connsiteY5" fmla="*/ 543463 h 2510286"/>
                  <a:gd name="connsiteX6" fmla="*/ 923025 w 1725283"/>
                  <a:gd name="connsiteY6" fmla="*/ 1138687 h 2510286"/>
                  <a:gd name="connsiteX7" fmla="*/ 690113 w 1725283"/>
                  <a:gd name="connsiteY7" fmla="*/ 2406768 h 2510286"/>
                  <a:gd name="connsiteX8" fmla="*/ 854015 w 1725283"/>
                  <a:gd name="connsiteY8" fmla="*/ 2406770 h 2510286"/>
                  <a:gd name="connsiteX9" fmla="*/ 1130061 w 1725283"/>
                  <a:gd name="connsiteY9" fmla="*/ 1414732 h 2510286"/>
                  <a:gd name="connsiteX10" fmla="*/ 1362973 w 1725283"/>
                  <a:gd name="connsiteY10" fmla="*/ 2372263 h 2510286"/>
                  <a:gd name="connsiteX11" fmla="*/ 1725283 w 1725283"/>
                  <a:gd name="connsiteY11" fmla="*/ 2510286 h 2510286"/>
                  <a:gd name="connsiteX12" fmla="*/ 1509622 w 1725283"/>
                  <a:gd name="connsiteY12" fmla="*/ 2372263 h 2510286"/>
                  <a:gd name="connsiteX13" fmla="*/ 1285336 w 1725283"/>
                  <a:gd name="connsiteY13" fmla="*/ 1043796 h 2510286"/>
                  <a:gd name="connsiteX14" fmla="*/ 1104181 w 1725283"/>
                  <a:gd name="connsiteY14" fmla="*/ 17252 h 2510286"/>
                  <a:gd name="connsiteX15" fmla="*/ 974784 w 1725283"/>
                  <a:gd name="connsiteY15" fmla="*/ 0 h 2510286"/>
                  <a:gd name="connsiteX0" fmla="*/ 974784 w 1725283"/>
                  <a:gd name="connsiteY0" fmla="*/ 0 h 2510286"/>
                  <a:gd name="connsiteX1" fmla="*/ 543463 w 1725283"/>
                  <a:gd name="connsiteY1" fmla="*/ 543463 h 2510286"/>
                  <a:gd name="connsiteX2" fmla="*/ 0 w 1725283"/>
                  <a:gd name="connsiteY2" fmla="*/ 707365 h 2510286"/>
                  <a:gd name="connsiteX3" fmla="*/ 112143 w 1725283"/>
                  <a:gd name="connsiteY3" fmla="*/ 793629 h 2510286"/>
                  <a:gd name="connsiteX4" fmla="*/ 681486 w 1725283"/>
                  <a:gd name="connsiteY4" fmla="*/ 655606 h 2510286"/>
                  <a:gd name="connsiteX5" fmla="*/ 888520 w 1725283"/>
                  <a:gd name="connsiteY5" fmla="*/ 543463 h 2510286"/>
                  <a:gd name="connsiteX6" fmla="*/ 923025 w 1725283"/>
                  <a:gd name="connsiteY6" fmla="*/ 1138687 h 2510286"/>
                  <a:gd name="connsiteX7" fmla="*/ 690113 w 1725283"/>
                  <a:gd name="connsiteY7" fmla="*/ 2406768 h 2510286"/>
                  <a:gd name="connsiteX8" fmla="*/ 854015 w 1725283"/>
                  <a:gd name="connsiteY8" fmla="*/ 2406770 h 2510286"/>
                  <a:gd name="connsiteX9" fmla="*/ 1130061 w 1725283"/>
                  <a:gd name="connsiteY9" fmla="*/ 1414732 h 2510286"/>
                  <a:gd name="connsiteX10" fmla="*/ 1362973 w 1725283"/>
                  <a:gd name="connsiteY10" fmla="*/ 2372263 h 2510286"/>
                  <a:gd name="connsiteX11" fmla="*/ 1725283 w 1725283"/>
                  <a:gd name="connsiteY11" fmla="*/ 2510286 h 2510286"/>
                  <a:gd name="connsiteX12" fmla="*/ 1285336 w 1725283"/>
                  <a:gd name="connsiteY12" fmla="*/ 1043796 h 2510286"/>
                  <a:gd name="connsiteX13" fmla="*/ 1104181 w 1725283"/>
                  <a:gd name="connsiteY13" fmla="*/ 17252 h 2510286"/>
                  <a:gd name="connsiteX14" fmla="*/ 974784 w 1725283"/>
                  <a:gd name="connsiteY14" fmla="*/ 0 h 2510286"/>
                  <a:gd name="connsiteX0" fmla="*/ 974784 w 1725722"/>
                  <a:gd name="connsiteY0" fmla="*/ 0 h 2613483"/>
                  <a:gd name="connsiteX1" fmla="*/ 543463 w 1725722"/>
                  <a:gd name="connsiteY1" fmla="*/ 543463 h 2613483"/>
                  <a:gd name="connsiteX2" fmla="*/ 0 w 1725722"/>
                  <a:gd name="connsiteY2" fmla="*/ 707365 h 2613483"/>
                  <a:gd name="connsiteX3" fmla="*/ 112143 w 1725722"/>
                  <a:gd name="connsiteY3" fmla="*/ 793629 h 2613483"/>
                  <a:gd name="connsiteX4" fmla="*/ 681486 w 1725722"/>
                  <a:gd name="connsiteY4" fmla="*/ 655606 h 2613483"/>
                  <a:gd name="connsiteX5" fmla="*/ 888520 w 1725722"/>
                  <a:gd name="connsiteY5" fmla="*/ 543463 h 2613483"/>
                  <a:gd name="connsiteX6" fmla="*/ 923025 w 1725722"/>
                  <a:gd name="connsiteY6" fmla="*/ 1138687 h 2613483"/>
                  <a:gd name="connsiteX7" fmla="*/ 690113 w 1725722"/>
                  <a:gd name="connsiteY7" fmla="*/ 2406768 h 2613483"/>
                  <a:gd name="connsiteX8" fmla="*/ 854015 w 1725722"/>
                  <a:gd name="connsiteY8" fmla="*/ 2406770 h 2613483"/>
                  <a:gd name="connsiteX9" fmla="*/ 1130061 w 1725722"/>
                  <a:gd name="connsiteY9" fmla="*/ 1414732 h 2613483"/>
                  <a:gd name="connsiteX10" fmla="*/ 1362973 w 1725722"/>
                  <a:gd name="connsiteY10" fmla="*/ 2372263 h 2613483"/>
                  <a:gd name="connsiteX11" fmla="*/ 1725283 w 1725722"/>
                  <a:gd name="connsiteY11" fmla="*/ 2510286 h 2613483"/>
                  <a:gd name="connsiteX12" fmla="*/ 1285336 w 1725722"/>
                  <a:gd name="connsiteY12" fmla="*/ 1043796 h 2613483"/>
                  <a:gd name="connsiteX13" fmla="*/ 1104181 w 1725722"/>
                  <a:gd name="connsiteY13" fmla="*/ 17252 h 2613483"/>
                  <a:gd name="connsiteX14" fmla="*/ 974784 w 1725722"/>
                  <a:gd name="connsiteY14" fmla="*/ 0 h 2613483"/>
                  <a:gd name="connsiteX0" fmla="*/ 974784 w 1725283"/>
                  <a:gd name="connsiteY0" fmla="*/ 0 h 2510286"/>
                  <a:gd name="connsiteX1" fmla="*/ 543463 w 1725283"/>
                  <a:gd name="connsiteY1" fmla="*/ 543463 h 2510286"/>
                  <a:gd name="connsiteX2" fmla="*/ 0 w 1725283"/>
                  <a:gd name="connsiteY2" fmla="*/ 707365 h 2510286"/>
                  <a:gd name="connsiteX3" fmla="*/ 112143 w 1725283"/>
                  <a:gd name="connsiteY3" fmla="*/ 793629 h 2510286"/>
                  <a:gd name="connsiteX4" fmla="*/ 681486 w 1725283"/>
                  <a:gd name="connsiteY4" fmla="*/ 655606 h 2510286"/>
                  <a:gd name="connsiteX5" fmla="*/ 888520 w 1725283"/>
                  <a:gd name="connsiteY5" fmla="*/ 543463 h 2510286"/>
                  <a:gd name="connsiteX6" fmla="*/ 923025 w 1725283"/>
                  <a:gd name="connsiteY6" fmla="*/ 1138687 h 2510286"/>
                  <a:gd name="connsiteX7" fmla="*/ 690113 w 1725283"/>
                  <a:gd name="connsiteY7" fmla="*/ 2406768 h 2510286"/>
                  <a:gd name="connsiteX8" fmla="*/ 854015 w 1725283"/>
                  <a:gd name="connsiteY8" fmla="*/ 2406770 h 2510286"/>
                  <a:gd name="connsiteX9" fmla="*/ 1130061 w 1725283"/>
                  <a:gd name="connsiteY9" fmla="*/ 1414732 h 2510286"/>
                  <a:gd name="connsiteX10" fmla="*/ 1362973 w 1725283"/>
                  <a:gd name="connsiteY10" fmla="*/ 2372263 h 2510286"/>
                  <a:gd name="connsiteX11" fmla="*/ 1725283 w 1725283"/>
                  <a:gd name="connsiteY11" fmla="*/ 2510286 h 2510286"/>
                  <a:gd name="connsiteX12" fmla="*/ 1285336 w 1725283"/>
                  <a:gd name="connsiteY12" fmla="*/ 1043796 h 2510286"/>
                  <a:gd name="connsiteX13" fmla="*/ 1104181 w 1725283"/>
                  <a:gd name="connsiteY13" fmla="*/ 17252 h 2510286"/>
                  <a:gd name="connsiteX14" fmla="*/ 974784 w 1725283"/>
                  <a:gd name="connsiteY14" fmla="*/ 0 h 2510286"/>
                  <a:gd name="connsiteX0" fmla="*/ 974784 w 1725283"/>
                  <a:gd name="connsiteY0" fmla="*/ 0 h 2510286"/>
                  <a:gd name="connsiteX1" fmla="*/ 543463 w 1725283"/>
                  <a:gd name="connsiteY1" fmla="*/ 543463 h 2510286"/>
                  <a:gd name="connsiteX2" fmla="*/ 0 w 1725283"/>
                  <a:gd name="connsiteY2" fmla="*/ 707365 h 2510286"/>
                  <a:gd name="connsiteX3" fmla="*/ 112143 w 1725283"/>
                  <a:gd name="connsiteY3" fmla="*/ 793629 h 2510286"/>
                  <a:gd name="connsiteX4" fmla="*/ 681486 w 1725283"/>
                  <a:gd name="connsiteY4" fmla="*/ 655606 h 2510286"/>
                  <a:gd name="connsiteX5" fmla="*/ 888520 w 1725283"/>
                  <a:gd name="connsiteY5" fmla="*/ 543463 h 2510286"/>
                  <a:gd name="connsiteX6" fmla="*/ 923025 w 1725283"/>
                  <a:gd name="connsiteY6" fmla="*/ 1138687 h 2510286"/>
                  <a:gd name="connsiteX7" fmla="*/ 690113 w 1725283"/>
                  <a:gd name="connsiteY7" fmla="*/ 2406768 h 2510286"/>
                  <a:gd name="connsiteX8" fmla="*/ 854015 w 1725283"/>
                  <a:gd name="connsiteY8" fmla="*/ 2406770 h 2510286"/>
                  <a:gd name="connsiteX9" fmla="*/ 1130061 w 1725283"/>
                  <a:gd name="connsiteY9" fmla="*/ 1414732 h 2510286"/>
                  <a:gd name="connsiteX10" fmla="*/ 1362973 w 1725283"/>
                  <a:gd name="connsiteY10" fmla="*/ 2372263 h 2510286"/>
                  <a:gd name="connsiteX11" fmla="*/ 1725283 w 1725283"/>
                  <a:gd name="connsiteY11" fmla="*/ 2510286 h 2510286"/>
                  <a:gd name="connsiteX12" fmla="*/ 1285336 w 1725283"/>
                  <a:gd name="connsiteY12" fmla="*/ 1043796 h 2510286"/>
                  <a:gd name="connsiteX13" fmla="*/ 1104181 w 1725283"/>
                  <a:gd name="connsiteY13" fmla="*/ 17252 h 2510286"/>
                  <a:gd name="connsiteX14" fmla="*/ 974784 w 1725283"/>
                  <a:gd name="connsiteY14" fmla="*/ 0 h 2510286"/>
                  <a:gd name="connsiteX0" fmla="*/ 974784 w 1587260"/>
                  <a:gd name="connsiteY0" fmla="*/ 0 h 2406770"/>
                  <a:gd name="connsiteX1" fmla="*/ 543463 w 1587260"/>
                  <a:gd name="connsiteY1" fmla="*/ 543463 h 2406770"/>
                  <a:gd name="connsiteX2" fmla="*/ 0 w 1587260"/>
                  <a:gd name="connsiteY2" fmla="*/ 707365 h 2406770"/>
                  <a:gd name="connsiteX3" fmla="*/ 112143 w 1587260"/>
                  <a:gd name="connsiteY3" fmla="*/ 793629 h 2406770"/>
                  <a:gd name="connsiteX4" fmla="*/ 681486 w 1587260"/>
                  <a:gd name="connsiteY4" fmla="*/ 655606 h 2406770"/>
                  <a:gd name="connsiteX5" fmla="*/ 888520 w 1587260"/>
                  <a:gd name="connsiteY5" fmla="*/ 543463 h 2406770"/>
                  <a:gd name="connsiteX6" fmla="*/ 923025 w 1587260"/>
                  <a:gd name="connsiteY6" fmla="*/ 1138687 h 2406770"/>
                  <a:gd name="connsiteX7" fmla="*/ 690113 w 1587260"/>
                  <a:gd name="connsiteY7" fmla="*/ 2406768 h 2406770"/>
                  <a:gd name="connsiteX8" fmla="*/ 854015 w 1587260"/>
                  <a:gd name="connsiteY8" fmla="*/ 2406770 h 2406770"/>
                  <a:gd name="connsiteX9" fmla="*/ 1130061 w 1587260"/>
                  <a:gd name="connsiteY9" fmla="*/ 1414732 h 2406770"/>
                  <a:gd name="connsiteX10" fmla="*/ 1362973 w 1587260"/>
                  <a:gd name="connsiteY10" fmla="*/ 2372263 h 2406770"/>
                  <a:gd name="connsiteX11" fmla="*/ 1587260 w 1587260"/>
                  <a:gd name="connsiteY11" fmla="*/ 2398142 h 2406770"/>
                  <a:gd name="connsiteX12" fmla="*/ 1285336 w 1587260"/>
                  <a:gd name="connsiteY12" fmla="*/ 1043796 h 2406770"/>
                  <a:gd name="connsiteX13" fmla="*/ 1104181 w 1587260"/>
                  <a:gd name="connsiteY13" fmla="*/ 17252 h 2406770"/>
                  <a:gd name="connsiteX14" fmla="*/ 974784 w 1587260"/>
                  <a:gd name="connsiteY14" fmla="*/ 0 h 2406770"/>
                  <a:gd name="connsiteX0" fmla="*/ 974784 w 1587260"/>
                  <a:gd name="connsiteY0" fmla="*/ 0 h 2406770"/>
                  <a:gd name="connsiteX1" fmla="*/ 543463 w 1587260"/>
                  <a:gd name="connsiteY1" fmla="*/ 543463 h 2406770"/>
                  <a:gd name="connsiteX2" fmla="*/ 0 w 1587260"/>
                  <a:gd name="connsiteY2" fmla="*/ 707365 h 2406770"/>
                  <a:gd name="connsiteX3" fmla="*/ 112143 w 1587260"/>
                  <a:gd name="connsiteY3" fmla="*/ 793629 h 2406770"/>
                  <a:gd name="connsiteX4" fmla="*/ 681486 w 1587260"/>
                  <a:gd name="connsiteY4" fmla="*/ 655606 h 2406770"/>
                  <a:gd name="connsiteX5" fmla="*/ 888520 w 1587260"/>
                  <a:gd name="connsiteY5" fmla="*/ 543463 h 2406770"/>
                  <a:gd name="connsiteX6" fmla="*/ 923025 w 1587260"/>
                  <a:gd name="connsiteY6" fmla="*/ 1138687 h 2406770"/>
                  <a:gd name="connsiteX7" fmla="*/ 690113 w 1587260"/>
                  <a:gd name="connsiteY7" fmla="*/ 2406768 h 2406770"/>
                  <a:gd name="connsiteX8" fmla="*/ 854015 w 1587260"/>
                  <a:gd name="connsiteY8" fmla="*/ 2406770 h 2406770"/>
                  <a:gd name="connsiteX9" fmla="*/ 1130061 w 1587260"/>
                  <a:gd name="connsiteY9" fmla="*/ 1414732 h 2406770"/>
                  <a:gd name="connsiteX10" fmla="*/ 1362973 w 1587260"/>
                  <a:gd name="connsiteY10" fmla="*/ 2372263 h 2406770"/>
                  <a:gd name="connsiteX11" fmla="*/ 1587260 w 1587260"/>
                  <a:gd name="connsiteY11" fmla="*/ 2398142 h 2406770"/>
                  <a:gd name="connsiteX12" fmla="*/ 1285336 w 1587260"/>
                  <a:gd name="connsiteY12" fmla="*/ 1043796 h 2406770"/>
                  <a:gd name="connsiteX13" fmla="*/ 1104181 w 1587260"/>
                  <a:gd name="connsiteY13" fmla="*/ 17252 h 2406770"/>
                  <a:gd name="connsiteX14" fmla="*/ 974784 w 1587260"/>
                  <a:gd name="connsiteY14" fmla="*/ 0 h 2406770"/>
                  <a:gd name="connsiteX0" fmla="*/ 974784 w 1587260"/>
                  <a:gd name="connsiteY0" fmla="*/ 0 h 2406770"/>
                  <a:gd name="connsiteX1" fmla="*/ 543463 w 1587260"/>
                  <a:gd name="connsiteY1" fmla="*/ 543463 h 2406770"/>
                  <a:gd name="connsiteX2" fmla="*/ 0 w 1587260"/>
                  <a:gd name="connsiteY2" fmla="*/ 707365 h 2406770"/>
                  <a:gd name="connsiteX3" fmla="*/ 112143 w 1587260"/>
                  <a:gd name="connsiteY3" fmla="*/ 793629 h 2406770"/>
                  <a:gd name="connsiteX4" fmla="*/ 681486 w 1587260"/>
                  <a:gd name="connsiteY4" fmla="*/ 655606 h 2406770"/>
                  <a:gd name="connsiteX5" fmla="*/ 888520 w 1587260"/>
                  <a:gd name="connsiteY5" fmla="*/ 543463 h 2406770"/>
                  <a:gd name="connsiteX6" fmla="*/ 923025 w 1587260"/>
                  <a:gd name="connsiteY6" fmla="*/ 1138687 h 2406770"/>
                  <a:gd name="connsiteX7" fmla="*/ 690113 w 1587260"/>
                  <a:gd name="connsiteY7" fmla="*/ 2406768 h 2406770"/>
                  <a:gd name="connsiteX8" fmla="*/ 854015 w 1587260"/>
                  <a:gd name="connsiteY8" fmla="*/ 2406770 h 2406770"/>
                  <a:gd name="connsiteX9" fmla="*/ 1130061 w 1587260"/>
                  <a:gd name="connsiteY9" fmla="*/ 1414732 h 2406770"/>
                  <a:gd name="connsiteX10" fmla="*/ 1362973 w 1587260"/>
                  <a:gd name="connsiteY10" fmla="*/ 2372263 h 2406770"/>
                  <a:gd name="connsiteX11" fmla="*/ 1587260 w 1587260"/>
                  <a:gd name="connsiteY11" fmla="*/ 2398142 h 2406770"/>
                  <a:gd name="connsiteX12" fmla="*/ 1285336 w 1587260"/>
                  <a:gd name="connsiteY12" fmla="*/ 1043796 h 2406770"/>
                  <a:gd name="connsiteX13" fmla="*/ 1104181 w 1587260"/>
                  <a:gd name="connsiteY13" fmla="*/ 17252 h 2406770"/>
                  <a:gd name="connsiteX14" fmla="*/ 974784 w 1587260"/>
                  <a:gd name="connsiteY14" fmla="*/ 0 h 2406770"/>
                  <a:gd name="connsiteX0" fmla="*/ 974784 w 1552754"/>
                  <a:gd name="connsiteY0" fmla="*/ 0 h 2406770"/>
                  <a:gd name="connsiteX1" fmla="*/ 543463 w 1552754"/>
                  <a:gd name="connsiteY1" fmla="*/ 543463 h 2406770"/>
                  <a:gd name="connsiteX2" fmla="*/ 0 w 1552754"/>
                  <a:gd name="connsiteY2" fmla="*/ 707365 h 2406770"/>
                  <a:gd name="connsiteX3" fmla="*/ 112143 w 1552754"/>
                  <a:gd name="connsiteY3" fmla="*/ 793629 h 2406770"/>
                  <a:gd name="connsiteX4" fmla="*/ 681486 w 1552754"/>
                  <a:gd name="connsiteY4" fmla="*/ 655606 h 2406770"/>
                  <a:gd name="connsiteX5" fmla="*/ 888520 w 1552754"/>
                  <a:gd name="connsiteY5" fmla="*/ 543463 h 2406770"/>
                  <a:gd name="connsiteX6" fmla="*/ 923025 w 1552754"/>
                  <a:gd name="connsiteY6" fmla="*/ 1138687 h 2406770"/>
                  <a:gd name="connsiteX7" fmla="*/ 690113 w 1552754"/>
                  <a:gd name="connsiteY7" fmla="*/ 2406768 h 2406770"/>
                  <a:gd name="connsiteX8" fmla="*/ 854015 w 1552754"/>
                  <a:gd name="connsiteY8" fmla="*/ 2406770 h 2406770"/>
                  <a:gd name="connsiteX9" fmla="*/ 1130061 w 1552754"/>
                  <a:gd name="connsiteY9" fmla="*/ 1414732 h 2406770"/>
                  <a:gd name="connsiteX10" fmla="*/ 1362973 w 1552754"/>
                  <a:gd name="connsiteY10" fmla="*/ 2372263 h 2406770"/>
                  <a:gd name="connsiteX11" fmla="*/ 1552754 w 1552754"/>
                  <a:gd name="connsiteY11" fmla="*/ 2380889 h 2406770"/>
                  <a:gd name="connsiteX12" fmla="*/ 1285336 w 1552754"/>
                  <a:gd name="connsiteY12" fmla="*/ 1043796 h 2406770"/>
                  <a:gd name="connsiteX13" fmla="*/ 1104181 w 1552754"/>
                  <a:gd name="connsiteY13" fmla="*/ 17252 h 2406770"/>
                  <a:gd name="connsiteX14" fmla="*/ 974784 w 1552754"/>
                  <a:gd name="connsiteY14" fmla="*/ 0 h 2406770"/>
                  <a:gd name="connsiteX0" fmla="*/ 974784 w 1552754"/>
                  <a:gd name="connsiteY0" fmla="*/ 0 h 2406770"/>
                  <a:gd name="connsiteX1" fmla="*/ 543463 w 1552754"/>
                  <a:gd name="connsiteY1" fmla="*/ 543463 h 2406770"/>
                  <a:gd name="connsiteX2" fmla="*/ 0 w 1552754"/>
                  <a:gd name="connsiteY2" fmla="*/ 707365 h 2406770"/>
                  <a:gd name="connsiteX3" fmla="*/ 112143 w 1552754"/>
                  <a:gd name="connsiteY3" fmla="*/ 793629 h 2406770"/>
                  <a:gd name="connsiteX4" fmla="*/ 681486 w 1552754"/>
                  <a:gd name="connsiteY4" fmla="*/ 655606 h 2406770"/>
                  <a:gd name="connsiteX5" fmla="*/ 888520 w 1552754"/>
                  <a:gd name="connsiteY5" fmla="*/ 543463 h 2406770"/>
                  <a:gd name="connsiteX6" fmla="*/ 923025 w 1552754"/>
                  <a:gd name="connsiteY6" fmla="*/ 1138687 h 2406770"/>
                  <a:gd name="connsiteX7" fmla="*/ 690113 w 1552754"/>
                  <a:gd name="connsiteY7" fmla="*/ 2406768 h 2406770"/>
                  <a:gd name="connsiteX8" fmla="*/ 854015 w 1552754"/>
                  <a:gd name="connsiteY8" fmla="*/ 2406770 h 2406770"/>
                  <a:gd name="connsiteX9" fmla="*/ 1130061 w 1552754"/>
                  <a:gd name="connsiteY9" fmla="*/ 1414732 h 2406770"/>
                  <a:gd name="connsiteX10" fmla="*/ 1362973 w 1552754"/>
                  <a:gd name="connsiteY10" fmla="*/ 2372263 h 2406770"/>
                  <a:gd name="connsiteX11" fmla="*/ 1552754 w 1552754"/>
                  <a:gd name="connsiteY11" fmla="*/ 2380889 h 2406770"/>
                  <a:gd name="connsiteX12" fmla="*/ 1104181 w 1552754"/>
                  <a:gd name="connsiteY12" fmla="*/ 17252 h 2406770"/>
                  <a:gd name="connsiteX13" fmla="*/ 974784 w 1552754"/>
                  <a:gd name="connsiteY13" fmla="*/ 0 h 2406770"/>
                  <a:gd name="connsiteX0" fmla="*/ 974784 w 1552754"/>
                  <a:gd name="connsiteY0" fmla="*/ 0 h 2406770"/>
                  <a:gd name="connsiteX1" fmla="*/ 543463 w 1552754"/>
                  <a:gd name="connsiteY1" fmla="*/ 543463 h 2406770"/>
                  <a:gd name="connsiteX2" fmla="*/ 0 w 1552754"/>
                  <a:gd name="connsiteY2" fmla="*/ 707365 h 2406770"/>
                  <a:gd name="connsiteX3" fmla="*/ 112143 w 1552754"/>
                  <a:gd name="connsiteY3" fmla="*/ 793629 h 2406770"/>
                  <a:gd name="connsiteX4" fmla="*/ 681486 w 1552754"/>
                  <a:gd name="connsiteY4" fmla="*/ 655606 h 2406770"/>
                  <a:gd name="connsiteX5" fmla="*/ 888520 w 1552754"/>
                  <a:gd name="connsiteY5" fmla="*/ 543463 h 2406770"/>
                  <a:gd name="connsiteX6" fmla="*/ 923025 w 1552754"/>
                  <a:gd name="connsiteY6" fmla="*/ 1138687 h 2406770"/>
                  <a:gd name="connsiteX7" fmla="*/ 690113 w 1552754"/>
                  <a:gd name="connsiteY7" fmla="*/ 2406768 h 2406770"/>
                  <a:gd name="connsiteX8" fmla="*/ 854015 w 1552754"/>
                  <a:gd name="connsiteY8" fmla="*/ 2406770 h 2406770"/>
                  <a:gd name="connsiteX9" fmla="*/ 1130061 w 1552754"/>
                  <a:gd name="connsiteY9" fmla="*/ 1414732 h 2406770"/>
                  <a:gd name="connsiteX10" fmla="*/ 1362973 w 1552754"/>
                  <a:gd name="connsiteY10" fmla="*/ 2372263 h 2406770"/>
                  <a:gd name="connsiteX11" fmla="*/ 1552754 w 1552754"/>
                  <a:gd name="connsiteY11" fmla="*/ 2380889 h 2406770"/>
                  <a:gd name="connsiteX12" fmla="*/ 1104181 w 1552754"/>
                  <a:gd name="connsiteY12" fmla="*/ 17252 h 2406770"/>
                  <a:gd name="connsiteX13" fmla="*/ 974784 w 1552754"/>
                  <a:gd name="connsiteY13" fmla="*/ 0 h 2406770"/>
                  <a:gd name="connsiteX0" fmla="*/ 974784 w 1552754"/>
                  <a:gd name="connsiteY0" fmla="*/ 51759 h 2458529"/>
                  <a:gd name="connsiteX1" fmla="*/ 543463 w 1552754"/>
                  <a:gd name="connsiteY1" fmla="*/ 595222 h 2458529"/>
                  <a:gd name="connsiteX2" fmla="*/ 0 w 1552754"/>
                  <a:gd name="connsiteY2" fmla="*/ 759124 h 2458529"/>
                  <a:gd name="connsiteX3" fmla="*/ 112143 w 1552754"/>
                  <a:gd name="connsiteY3" fmla="*/ 845388 h 2458529"/>
                  <a:gd name="connsiteX4" fmla="*/ 681486 w 1552754"/>
                  <a:gd name="connsiteY4" fmla="*/ 707365 h 2458529"/>
                  <a:gd name="connsiteX5" fmla="*/ 888520 w 1552754"/>
                  <a:gd name="connsiteY5" fmla="*/ 595222 h 2458529"/>
                  <a:gd name="connsiteX6" fmla="*/ 923025 w 1552754"/>
                  <a:gd name="connsiteY6" fmla="*/ 1190446 h 2458529"/>
                  <a:gd name="connsiteX7" fmla="*/ 690113 w 1552754"/>
                  <a:gd name="connsiteY7" fmla="*/ 2458527 h 2458529"/>
                  <a:gd name="connsiteX8" fmla="*/ 854015 w 1552754"/>
                  <a:gd name="connsiteY8" fmla="*/ 2458529 h 2458529"/>
                  <a:gd name="connsiteX9" fmla="*/ 1130061 w 1552754"/>
                  <a:gd name="connsiteY9" fmla="*/ 1466491 h 2458529"/>
                  <a:gd name="connsiteX10" fmla="*/ 1362973 w 1552754"/>
                  <a:gd name="connsiteY10" fmla="*/ 2424022 h 2458529"/>
                  <a:gd name="connsiteX11" fmla="*/ 1552754 w 1552754"/>
                  <a:gd name="connsiteY11" fmla="*/ 2432648 h 2458529"/>
                  <a:gd name="connsiteX12" fmla="*/ 1052422 w 1552754"/>
                  <a:gd name="connsiteY12" fmla="*/ 0 h 2458529"/>
                  <a:gd name="connsiteX13" fmla="*/ 974784 w 1552754"/>
                  <a:gd name="connsiteY13" fmla="*/ 51759 h 2458529"/>
                  <a:gd name="connsiteX0" fmla="*/ 974784 w 1552754"/>
                  <a:gd name="connsiteY0" fmla="*/ 8627 h 2415397"/>
                  <a:gd name="connsiteX1" fmla="*/ 543463 w 1552754"/>
                  <a:gd name="connsiteY1" fmla="*/ 552090 h 2415397"/>
                  <a:gd name="connsiteX2" fmla="*/ 0 w 1552754"/>
                  <a:gd name="connsiteY2" fmla="*/ 715992 h 2415397"/>
                  <a:gd name="connsiteX3" fmla="*/ 112143 w 1552754"/>
                  <a:gd name="connsiteY3" fmla="*/ 802256 h 2415397"/>
                  <a:gd name="connsiteX4" fmla="*/ 681486 w 1552754"/>
                  <a:gd name="connsiteY4" fmla="*/ 664233 h 2415397"/>
                  <a:gd name="connsiteX5" fmla="*/ 888520 w 1552754"/>
                  <a:gd name="connsiteY5" fmla="*/ 552090 h 2415397"/>
                  <a:gd name="connsiteX6" fmla="*/ 923025 w 1552754"/>
                  <a:gd name="connsiteY6" fmla="*/ 1147314 h 2415397"/>
                  <a:gd name="connsiteX7" fmla="*/ 690113 w 1552754"/>
                  <a:gd name="connsiteY7" fmla="*/ 2415395 h 2415397"/>
                  <a:gd name="connsiteX8" fmla="*/ 854015 w 1552754"/>
                  <a:gd name="connsiteY8" fmla="*/ 2415397 h 2415397"/>
                  <a:gd name="connsiteX9" fmla="*/ 1130061 w 1552754"/>
                  <a:gd name="connsiteY9" fmla="*/ 1423359 h 2415397"/>
                  <a:gd name="connsiteX10" fmla="*/ 1362973 w 1552754"/>
                  <a:gd name="connsiteY10" fmla="*/ 2380890 h 2415397"/>
                  <a:gd name="connsiteX11" fmla="*/ 1552754 w 1552754"/>
                  <a:gd name="connsiteY11" fmla="*/ 2389516 h 2415397"/>
                  <a:gd name="connsiteX12" fmla="*/ 1130060 w 1552754"/>
                  <a:gd name="connsiteY12" fmla="*/ 0 h 2415397"/>
                  <a:gd name="connsiteX13" fmla="*/ 974784 w 1552754"/>
                  <a:gd name="connsiteY13" fmla="*/ 8627 h 2415397"/>
                  <a:gd name="connsiteX0" fmla="*/ 974784 w 1552754"/>
                  <a:gd name="connsiteY0" fmla="*/ 8627 h 2415397"/>
                  <a:gd name="connsiteX1" fmla="*/ 543463 w 1552754"/>
                  <a:gd name="connsiteY1" fmla="*/ 552090 h 2415397"/>
                  <a:gd name="connsiteX2" fmla="*/ 0 w 1552754"/>
                  <a:gd name="connsiteY2" fmla="*/ 715992 h 2415397"/>
                  <a:gd name="connsiteX3" fmla="*/ 112143 w 1552754"/>
                  <a:gd name="connsiteY3" fmla="*/ 802256 h 2415397"/>
                  <a:gd name="connsiteX4" fmla="*/ 681486 w 1552754"/>
                  <a:gd name="connsiteY4" fmla="*/ 664233 h 2415397"/>
                  <a:gd name="connsiteX5" fmla="*/ 888520 w 1552754"/>
                  <a:gd name="connsiteY5" fmla="*/ 552090 h 2415397"/>
                  <a:gd name="connsiteX6" fmla="*/ 923025 w 1552754"/>
                  <a:gd name="connsiteY6" fmla="*/ 1147314 h 2415397"/>
                  <a:gd name="connsiteX7" fmla="*/ 690113 w 1552754"/>
                  <a:gd name="connsiteY7" fmla="*/ 2415395 h 2415397"/>
                  <a:gd name="connsiteX8" fmla="*/ 854015 w 1552754"/>
                  <a:gd name="connsiteY8" fmla="*/ 2415397 h 2415397"/>
                  <a:gd name="connsiteX9" fmla="*/ 1130061 w 1552754"/>
                  <a:gd name="connsiteY9" fmla="*/ 1423359 h 2415397"/>
                  <a:gd name="connsiteX10" fmla="*/ 1362973 w 1552754"/>
                  <a:gd name="connsiteY10" fmla="*/ 2380890 h 2415397"/>
                  <a:gd name="connsiteX11" fmla="*/ 1552754 w 1552754"/>
                  <a:gd name="connsiteY11" fmla="*/ 2389516 h 2415397"/>
                  <a:gd name="connsiteX12" fmla="*/ 1112807 w 1552754"/>
                  <a:gd name="connsiteY12" fmla="*/ 0 h 2415397"/>
                  <a:gd name="connsiteX13" fmla="*/ 974784 w 1552754"/>
                  <a:gd name="connsiteY13" fmla="*/ 8627 h 2415397"/>
                  <a:gd name="connsiteX0" fmla="*/ 974784 w 1552754"/>
                  <a:gd name="connsiteY0" fmla="*/ 8627 h 2432648"/>
                  <a:gd name="connsiteX1" fmla="*/ 543463 w 1552754"/>
                  <a:gd name="connsiteY1" fmla="*/ 552090 h 2432648"/>
                  <a:gd name="connsiteX2" fmla="*/ 0 w 1552754"/>
                  <a:gd name="connsiteY2" fmla="*/ 715992 h 2432648"/>
                  <a:gd name="connsiteX3" fmla="*/ 112143 w 1552754"/>
                  <a:gd name="connsiteY3" fmla="*/ 802256 h 2432648"/>
                  <a:gd name="connsiteX4" fmla="*/ 681486 w 1552754"/>
                  <a:gd name="connsiteY4" fmla="*/ 664233 h 2432648"/>
                  <a:gd name="connsiteX5" fmla="*/ 888520 w 1552754"/>
                  <a:gd name="connsiteY5" fmla="*/ 552090 h 2432648"/>
                  <a:gd name="connsiteX6" fmla="*/ 923025 w 1552754"/>
                  <a:gd name="connsiteY6" fmla="*/ 1147314 h 2432648"/>
                  <a:gd name="connsiteX7" fmla="*/ 690113 w 1552754"/>
                  <a:gd name="connsiteY7" fmla="*/ 2415395 h 2432648"/>
                  <a:gd name="connsiteX8" fmla="*/ 854015 w 1552754"/>
                  <a:gd name="connsiteY8" fmla="*/ 2415397 h 2432648"/>
                  <a:gd name="connsiteX9" fmla="*/ 1130061 w 1552754"/>
                  <a:gd name="connsiteY9" fmla="*/ 1423359 h 2432648"/>
                  <a:gd name="connsiteX10" fmla="*/ 1345720 w 1552754"/>
                  <a:gd name="connsiteY10" fmla="*/ 2432648 h 2432648"/>
                  <a:gd name="connsiteX11" fmla="*/ 1552754 w 1552754"/>
                  <a:gd name="connsiteY11" fmla="*/ 2389516 h 2432648"/>
                  <a:gd name="connsiteX12" fmla="*/ 1112807 w 1552754"/>
                  <a:gd name="connsiteY12" fmla="*/ 0 h 2432648"/>
                  <a:gd name="connsiteX13" fmla="*/ 974784 w 1552754"/>
                  <a:gd name="connsiteY13" fmla="*/ 8627 h 2432648"/>
                  <a:gd name="connsiteX0" fmla="*/ 974784 w 1483743"/>
                  <a:gd name="connsiteY0" fmla="*/ 8627 h 2432648"/>
                  <a:gd name="connsiteX1" fmla="*/ 543463 w 1483743"/>
                  <a:gd name="connsiteY1" fmla="*/ 552090 h 2432648"/>
                  <a:gd name="connsiteX2" fmla="*/ 0 w 1483743"/>
                  <a:gd name="connsiteY2" fmla="*/ 715992 h 2432648"/>
                  <a:gd name="connsiteX3" fmla="*/ 112143 w 1483743"/>
                  <a:gd name="connsiteY3" fmla="*/ 802256 h 2432648"/>
                  <a:gd name="connsiteX4" fmla="*/ 681486 w 1483743"/>
                  <a:gd name="connsiteY4" fmla="*/ 664233 h 2432648"/>
                  <a:gd name="connsiteX5" fmla="*/ 888520 w 1483743"/>
                  <a:gd name="connsiteY5" fmla="*/ 552090 h 2432648"/>
                  <a:gd name="connsiteX6" fmla="*/ 923025 w 1483743"/>
                  <a:gd name="connsiteY6" fmla="*/ 1147314 h 2432648"/>
                  <a:gd name="connsiteX7" fmla="*/ 690113 w 1483743"/>
                  <a:gd name="connsiteY7" fmla="*/ 2415395 h 2432648"/>
                  <a:gd name="connsiteX8" fmla="*/ 854015 w 1483743"/>
                  <a:gd name="connsiteY8" fmla="*/ 2415397 h 2432648"/>
                  <a:gd name="connsiteX9" fmla="*/ 1130061 w 1483743"/>
                  <a:gd name="connsiteY9" fmla="*/ 1423359 h 2432648"/>
                  <a:gd name="connsiteX10" fmla="*/ 1345720 w 1483743"/>
                  <a:gd name="connsiteY10" fmla="*/ 2432648 h 2432648"/>
                  <a:gd name="connsiteX11" fmla="*/ 1483743 w 1483743"/>
                  <a:gd name="connsiteY11" fmla="*/ 2424022 h 2432648"/>
                  <a:gd name="connsiteX12" fmla="*/ 1112807 w 1483743"/>
                  <a:gd name="connsiteY12" fmla="*/ 0 h 2432648"/>
                  <a:gd name="connsiteX13" fmla="*/ 974784 w 1483743"/>
                  <a:gd name="connsiteY13" fmla="*/ 8627 h 2432648"/>
                  <a:gd name="connsiteX0" fmla="*/ 974784 w 1483743"/>
                  <a:gd name="connsiteY0" fmla="*/ 0 h 2424021"/>
                  <a:gd name="connsiteX1" fmla="*/ 543463 w 1483743"/>
                  <a:gd name="connsiteY1" fmla="*/ 543463 h 2424021"/>
                  <a:gd name="connsiteX2" fmla="*/ 0 w 1483743"/>
                  <a:gd name="connsiteY2" fmla="*/ 707365 h 2424021"/>
                  <a:gd name="connsiteX3" fmla="*/ 112143 w 1483743"/>
                  <a:gd name="connsiteY3" fmla="*/ 793629 h 2424021"/>
                  <a:gd name="connsiteX4" fmla="*/ 681486 w 1483743"/>
                  <a:gd name="connsiteY4" fmla="*/ 655606 h 2424021"/>
                  <a:gd name="connsiteX5" fmla="*/ 888520 w 1483743"/>
                  <a:gd name="connsiteY5" fmla="*/ 543463 h 2424021"/>
                  <a:gd name="connsiteX6" fmla="*/ 923025 w 1483743"/>
                  <a:gd name="connsiteY6" fmla="*/ 1138687 h 2424021"/>
                  <a:gd name="connsiteX7" fmla="*/ 690113 w 1483743"/>
                  <a:gd name="connsiteY7" fmla="*/ 2406768 h 2424021"/>
                  <a:gd name="connsiteX8" fmla="*/ 854015 w 1483743"/>
                  <a:gd name="connsiteY8" fmla="*/ 2406770 h 2424021"/>
                  <a:gd name="connsiteX9" fmla="*/ 1130061 w 1483743"/>
                  <a:gd name="connsiteY9" fmla="*/ 1414732 h 2424021"/>
                  <a:gd name="connsiteX10" fmla="*/ 1345720 w 1483743"/>
                  <a:gd name="connsiteY10" fmla="*/ 2424021 h 2424021"/>
                  <a:gd name="connsiteX11" fmla="*/ 1483743 w 1483743"/>
                  <a:gd name="connsiteY11" fmla="*/ 2415395 h 2424021"/>
                  <a:gd name="connsiteX12" fmla="*/ 1086928 w 1483743"/>
                  <a:gd name="connsiteY12" fmla="*/ 51758 h 2424021"/>
                  <a:gd name="connsiteX13" fmla="*/ 974784 w 1483743"/>
                  <a:gd name="connsiteY13" fmla="*/ 0 h 2424021"/>
                  <a:gd name="connsiteX0" fmla="*/ 974784 w 1483743"/>
                  <a:gd name="connsiteY0" fmla="*/ 0 h 2380889"/>
                  <a:gd name="connsiteX1" fmla="*/ 543463 w 1483743"/>
                  <a:gd name="connsiteY1" fmla="*/ 500331 h 2380889"/>
                  <a:gd name="connsiteX2" fmla="*/ 0 w 1483743"/>
                  <a:gd name="connsiteY2" fmla="*/ 664233 h 2380889"/>
                  <a:gd name="connsiteX3" fmla="*/ 112143 w 1483743"/>
                  <a:gd name="connsiteY3" fmla="*/ 750497 h 2380889"/>
                  <a:gd name="connsiteX4" fmla="*/ 681486 w 1483743"/>
                  <a:gd name="connsiteY4" fmla="*/ 612474 h 2380889"/>
                  <a:gd name="connsiteX5" fmla="*/ 888520 w 1483743"/>
                  <a:gd name="connsiteY5" fmla="*/ 500331 h 2380889"/>
                  <a:gd name="connsiteX6" fmla="*/ 923025 w 1483743"/>
                  <a:gd name="connsiteY6" fmla="*/ 1095555 h 2380889"/>
                  <a:gd name="connsiteX7" fmla="*/ 690113 w 1483743"/>
                  <a:gd name="connsiteY7" fmla="*/ 2363636 h 2380889"/>
                  <a:gd name="connsiteX8" fmla="*/ 854015 w 1483743"/>
                  <a:gd name="connsiteY8" fmla="*/ 2363638 h 2380889"/>
                  <a:gd name="connsiteX9" fmla="*/ 1130061 w 1483743"/>
                  <a:gd name="connsiteY9" fmla="*/ 1371600 h 2380889"/>
                  <a:gd name="connsiteX10" fmla="*/ 1345720 w 1483743"/>
                  <a:gd name="connsiteY10" fmla="*/ 2380889 h 2380889"/>
                  <a:gd name="connsiteX11" fmla="*/ 1483743 w 1483743"/>
                  <a:gd name="connsiteY11" fmla="*/ 2372263 h 2380889"/>
                  <a:gd name="connsiteX12" fmla="*/ 1086928 w 1483743"/>
                  <a:gd name="connsiteY12" fmla="*/ 8626 h 2380889"/>
                  <a:gd name="connsiteX13" fmla="*/ 974784 w 1483743"/>
                  <a:gd name="connsiteY13" fmla="*/ 0 h 2380889"/>
                  <a:gd name="connsiteX0" fmla="*/ 974784 w 1483743"/>
                  <a:gd name="connsiteY0" fmla="*/ 0 h 2380889"/>
                  <a:gd name="connsiteX1" fmla="*/ 655606 w 1483743"/>
                  <a:gd name="connsiteY1" fmla="*/ 474452 h 2380889"/>
                  <a:gd name="connsiteX2" fmla="*/ 0 w 1483743"/>
                  <a:gd name="connsiteY2" fmla="*/ 664233 h 2380889"/>
                  <a:gd name="connsiteX3" fmla="*/ 112143 w 1483743"/>
                  <a:gd name="connsiteY3" fmla="*/ 750497 h 2380889"/>
                  <a:gd name="connsiteX4" fmla="*/ 681486 w 1483743"/>
                  <a:gd name="connsiteY4" fmla="*/ 612474 h 2380889"/>
                  <a:gd name="connsiteX5" fmla="*/ 888520 w 1483743"/>
                  <a:gd name="connsiteY5" fmla="*/ 500331 h 2380889"/>
                  <a:gd name="connsiteX6" fmla="*/ 923025 w 1483743"/>
                  <a:gd name="connsiteY6" fmla="*/ 1095555 h 2380889"/>
                  <a:gd name="connsiteX7" fmla="*/ 690113 w 1483743"/>
                  <a:gd name="connsiteY7" fmla="*/ 2363636 h 2380889"/>
                  <a:gd name="connsiteX8" fmla="*/ 854015 w 1483743"/>
                  <a:gd name="connsiteY8" fmla="*/ 2363638 h 2380889"/>
                  <a:gd name="connsiteX9" fmla="*/ 1130061 w 1483743"/>
                  <a:gd name="connsiteY9" fmla="*/ 1371600 h 2380889"/>
                  <a:gd name="connsiteX10" fmla="*/ 1345720 w 1483743"/>
                  <a:gd name="connsiteY10" fmla="*/ 2380889 h 2380889"/>
                  <a:gd name="connsiteX11" fmla="*/ 1483743 w 1483743"/>
                  <a:gd name="connsiteY11" fmla="*/ 2372263 h 2380889"/>
                  <a:gd name="connsiteX12" fmla="*/ 1086928 w 1483743"/>
                  <a:gd name="connsiteY12" fmla="*/ 8626 h 2380889"/>
                  <a:gd name="connsiteX13" fmla="*/ 974784 w 1483743"/>
                  <a:gd name="connsiteY13" fmla="*/ 0 h 2380889"/>
                  <a:gd name="connsiteX0" fmla="*/ 974784 w 1483743"/>
                  <a:gd name="connsiteY0" fmla="*/ 0 h 2380889"/>
                  <a:gd name="connsiteX1" fmla="*/ 655606 w 1483743"/>
                  <a:gd name="connsiteY1" fmla="*/ 474452 h 2380889"/>
                  <a:gd name="connsiteX2" fmla="*/ 77638 w 1483743"/>
                  <a:gd name="connsiteY2" fmla="*/ 638354 h 2380889"/>
                  <a:gd name="connsiteX3" fmla="*/ 0 w 1483743"/>
                  <a:gd name="connsiteY3" fmla="*/ 664233 h 2380889"/>
                  <a:gd name="connsiteX4" fmla="*/ 112143 w 1483743"/>
                  <a:gd name="connsiteY4" fmla="*/ 750497 h 2380889"/>
                  <a:gd name="connsiteX5" fmla="*/ 681486 w 1483743"/>
                  <a:gd name="connsiteY5" fmla="*/ 612474 h 2380889"/>
                  <a:gd name="connsiteX6" fmla="*/ 888520 w 1483743"/>
                  <a:gd name="connsiteY6" fmla="*/ 500331 h 2380889"/>
                  <a:gd name="connsiteX7" fmla="*/ 923025 w 1483743"/>
                  <a:gd name="connsiteY7" fmla="*/ 1095555 h 2380889"/>
                  <a:gd name="connsiteX8" fmla="*/ 690113 w 1483743"/>
                  <a:gd name="connsiteY8" fmla="*/ 2363636 h 2380889"/>
                  <a:gd name="connsiteX9" fmla="*/ 854015 w 1483743"/>
                  <a:gd name="connsiteY9" fmla="*/ 2363638 h 2380889"/>
                  <a:gd name="connsiteX10" fmla="*/ 1130061 w 1483743"/>
                  <a:gd name="connsiteY10" fmla="*/ 1371600 h 2380889"/>
                  <a:gd name="connsiteX11" fmla="*/ 1345720 w 1483743"/>
                  <a:gd name="connsiteY11" fmla="*/ 2380889 h 2380889"/>
                  <a:gd name="connsiteX12" fmla="*/ 1483743 w 1483743"/>
                  <a:gd name="connsiteY12" fmla="*/ 2372263 h 2380889"/>
                  <a:gd name="connsiteX13" fmla="*/ 1086928 w 1483743"/>
                  <a:gd name="connsiteY13" fmla="*/ 8626 h 2380889"/>
                  <a:gd name="connsiteX14" fmla="*/ 974784 w 1483743"/>
                  <a:gd name="connsiteY14" fmla="*/ 0 h 2380889"/>
                  <a:gd name="connsiteX0" fmla="*/ 974784 w 1483743"/>
                  <a:gd name="connsiteY0" fmla="*/ 0 h 2380889"/>
                  <a:gd name="connsiteX1" fmla="*/ 655606 w 1483743"/>
                  <a:gd name="connsiteY1" fmla="*/ 474452 h 2380889"/>
                  <a:gd name="connsiteX2" fmla="*/ 77638 w 1483743"/>
                  <a:gd name="connsiteY2" fmla="*/ 638354 h 2380889"/>
                  <a:gd name="connsiteX3" fmla="*/ 0 w 1483743"/>
                  <a:gd name="connsiteY3" fmla="*/ 664233 h 2380889"/>
                  <a:gd name="connsiteX4" fmla="*/ 112143 w 1483743"/>
                  <a:gd name="connsiteY4" fmla="*/ 750497 h 2380889"/>
                  <a:gd name="connsiteX5" fmla="*/ 681486 w 1483743"/>
                  <a:gd name="connsiteY5" fmla="*/ 612474 h 2380889"/>
                  <a:gd name="connsiteX6" fmla="*/ 888520 w 1483743"/>
                  <a:gd name="connsiteY6" fmla="*/ 500331 h 2380889"/>
                  <a:gd name="connsiteX7" fmla="*/ 923025 w 1483743"/>
                  <a:gd name="connsiteY7" fmla="*/ 1095555 h 2380889"/>
                  <a:gd name="connsiteX8" fmla="*/ 690113 w 1483743"/>
                  <a:gd name="connsiteY8" fmla="*/ 2363636 h 2380889"/>
                  <a:gd name="connsiteX9" fmla="*/ 854015 w 1483743"/>
                  <a:gd name="connsiteY9" fmla="*/ 2363638 h 2380889"/>
                  <a:gd name="connsiteX10" fmla="*/ 1130061 w 1483743"/>
                  <a:gd name="connsiteY10" fmla="*/ 1371600 h 2380889"/>
                  <a:gd name="connsiteX11" fmla="*/ 1345720 w 1483743"/>
                  <a:gd name="connsiteY11" fmla="*/ 2380889 h 2380889"/>
                  <a:gd name="connsiteX12" fmla="*/ 1483743 w 1483743"/>
                  <a:gd name="connsiteY12" fmla="*/ 2372263 h 2380889"/>
                  <a:gd name="connsiteX13" fmla="*/ 1086928 w 1483743"/>
                  <a:gd name="connsiteY13" fmla="*/ 8626 h 2380889"/>
                  <a:gd name="connsiteX14" fmla="*/ 974784 w 1483743"/>
                  <a:gd name="connsiteY14" fmla="*/ 0 h 2380889"/>
                  <a:gd name="connsiteX0" fmla="*/ 974784 w 1483743"/>
                  <a:gd name="connsiteY0" fmla="*/ 0 h 2380889"/>
                  <a:gd name="connsiteX1" fmla="*/ 577968 w 1483743"/>
                  <a:gd name="connsiteY1" fmla="*/ 431320 h 2380889"/>
                  <a:gd name="connsiteX2" fmla="*/ 77638 w 1483743"/>
                  <a:gd name="connsiteY2" fmla="*/ 638354 h 2380889"/>
                  <a:gd name="connsiteX3" fmla="*/ 0 w 1483743"/>
                  <a:gd name="connsiteY3" fmla="*/ 664233 h 2380889"/>
                  <a:gd name="connsiteX4" fmla="*/ 112143 w 1483743"/>
                  <a:gd name="connsiteY4" fmla="*/ 750497 h 2380889"/>
                  <a:gd name="connsiteX5" fmla="*/ 681486 w 1483743"/>
                  <a:gd name="connsiteY5" fmla="*/ 612474 h 2380889"/>
                  <a:gd name="connsiteX6" fmla="*/ 888520 w 1483743"/>
                  <a:gd name="connsiteY6" fmla="*/ 500331 h 2380889"/>
                  <a:gd name="connsiteX7" fmla="*/ 923025 w 1483743"/>
                  <a:gd name="connsiteY7" fmla="*/ 1095555 h 2380889"/>
                  <a:gd name="connsiteX8" fmla="*/ 690113 w 1483743"/>
                  <a:gd name="connsiteY8" fmla="*/ 2363636 h 2380889"/>
                  <a:gd name="connsiteX9" fmla="*/ 854015 w 1483743"/>
                  <a:gd name="connsiteY9" fmla="*/ 2363638 h 2380889"/>
                  <a:gd name="connsiteX10" fmla="*/ 1130061 w 1483743"/>
                  <a:gd name="connsiteY10" fmla="*/ 1371600 h 2380889"/>
                  <a:gd name="connsiteX11" fmla="*/ 1345720 w 1483743"/>
                  <a:gd name="connsiteY11" fmla="*/ 2380889 h 2380889"/>
                  <a:gd name="connsiteX12" fmla="*/ 1483743 w 1483743"/>
                  <a:gd name="connsiteY12" fmla="*/ 2372263 h 2380889"/>
                  <a:gd name="connsiteX13" fmla="*/ 1086928 w 1483743"/>
                  <a:gd name="connsiteY13" fmla="*/ 8626 h 2380889"/>
                  <a:gd name="connsiteX14" fmla="*/ 974784 w 1483743"/>
                  <a:gd name="connsiteY14" fmla="*/ 0 h 2380889"/>
                  <a:gd name="connsiteX0" fmla="*/ 974784 w 1483743"/>
                  <a:gd name="connsiteY0" fmla="*/ 0 h 2380889"/>
                  <a:gd name="connsiteX1" fmla="*/ 577968 w 1483743"/>
                  <a:gd name="connsiteY1" fmla="*/ 431320 h 2380889"/>
                  <a:gd name="connsiteX2" fmla="*/ 0 w 1483743"/>
                  <a:gd name="connsiteY2" fmla="*/ 664233 h 2380889"/>
                  <a:gd name="connsiteX3" fmla="*/ 112143 w 1483743"/>
                  <a:gd name="connsiteY3" fmla="*/ 750497 h 2380889"/>
                  <a:gd name="connsiteX4" fmla="*/ 681486 w 1483743"/>
                  <a:gd name="connsiteY4" fmla="*/ 612474 h 2380889"/>
                  <a:gd name="connsiteX5" fmla="*/ 888520 w 1483743"/>
                  <a:gd name="connsiteY5" fmla="*/ 500331 h 2380889"/>
                  <a:gd name="connsiteX6" fmla="*/ 923025 w 1483743"/>
                  <a:gd name="connsiteY6" fmla="*/ 1095555 h 2380889"/>
                  <a:gd name="connsiteX7" fmla="*/ 690113 w 1483743"/>
                  <a:gd name="connsiteY7" fmla="*/ 2363636 h 2380889"/>
                  <a:gd name="connsiteX8" fmla="*/ 854015 w 1483743"/>
                  <a:gd name="connsiteY8" fmla="*/ 2363638 h 2380889"/>
                  <a:gd name="connsiteX9" fmla="*/ 1130061 w 1483743"/>
                  <a:gd name="connsiteY9" fmla="*/ 1371600 h 2380889"/>
                  <a:gd name="connsiteX10" fmla="*/ 1345720 w 1483743"/>
                  <a:gd name="connsiteY10" fmla="*/ 2380889 h 2380889"/>
                  <a:gd name="connsiteX11" fmla="*/ 1483743 w 1483743"/>
                  <a:gd name="connsiteY11" fmla="*/ 2372263 h 2380889"/>
                  <a:gd name="connsiteX12" fmla="*/ 1086928 w 1483743"/>
                  <a:gd name="connsiteY12" fmla="*/ 8626 h 2380889"/>
                  <a:gd name="connsiteX13" fmla="*/ 974784 w 1483743"/>
                  <a:gd name="connsiteY13" fmla="*/ 0 h 2380889"/>
                  <a:gd name="connsiteX0" fmla="*/ 897146 w 1406105"/>
                  <a:gd name="connsiteY0" fmla="*/ 0 h 2380889"/>
                  <a:gd name="connsiteX1" fmla="*/ 500330 w 1406105"/>
                  <a:gd name="connsiteY1" fmla="*/ 431320 h 2380889"/>
                  <a:gd name="connsiteX2" fmla="*/ 0 w 1406105"/>
                  <a:gd name="connsiteY2" fmla="*/ 638354 h 2380889"/>
                  <a:gd name="connsiteX3" fmla="*/ 34505 w 1406105"/>
                  <a:gd name="connsiteY3" fmla="*/ 750497 h 2380889"/>
                  <a:gd name="connsiteX4" fmla="*/ 603848 w 1406105"/>
                  <a:gd name="connsiteY4" fmla="*/ 612474 h 2380889"/>
                  <a:gd name="connsiteX5" fmla="*/ 810882 w 1406105"/>
                  <a:gd name="connsiteY5" fmla="*/ 500331 h 2380889"/>
                  <a:gd name="connsiteX6" fmla="*/ 845387 w 1406105"/>
                  <a:gd name="connsiteY6" fmla="*/ 1095555 h 2380889"/>
                  <a:gd name="connsiteX7" fmla="*/ 612475 w 1406105"/>
                  <a:gd name="connsiteY7" fmla="*/ 2363636 h 2380889"/>
                  <a:gd name="connsiteX8" fmla="*/ 776377 w 1406105"/>
                  <a:gd name="connsiteY8" fmla="*/ 2363638 h 2380889"/>
                  <a:gd name="connsiteX9" fmla="*/ 1052423 w 1406105"/>
                  <a:gd name="connsiteY9" fmla="*/ 1371600 h 2380889"/>
                  <a:gd name="connsiteX10" fmla="*/ 1268082 w 1406105"/>
                  <a:gd name="connsiteY10" fmla="*/ 2380889 h 2380889"/>
                  <a:gd name="connsiteX11" fmla="*/ 1406105 w 1406105"/>
                  <a:gd name="connsiteY11" fmla="*/ 2372263 h 2380889"/>
                  <a:gd name="connsiteX12" fmla="*/ 1009290 w 1406105"/>
                  <a:gd name="connsiteY12" fmla="*/ 8626 h 2380889"/>
                  <a:gd name="connsiteX13" fmla="*/ 897146 w 1406105"/>
                  <a:gd name="connsiteY13" fmla="*/ 0 h 2380889"/>
                  <a:gd name="connsiteX0" fmla="*/ 897146 w 1406105"/>
                  <a:gd name="connsiteY0" fmla="*/ 0 h 2380889"/>
                  <a:gd name="connsiteX1" fmla="*/ 500330 w 1406105"/>
                  <a:gd name="connsiteY1" fmla="*/ 431320 h 2380889"/>
                  <a:gd name="connsiteX2" fmla="*/ 0 w 1406105"/>
                  <a:gd name="connsiteY2" fmla="*/ 638354 h 2380889"/>
                  <a:gd name="connsiteX3" fmla="*/ 34505 w 1406105"/>
                  <a:gd name="connsiteY3" fmla="*/ 750497 h 2380889"/>
                  <a:gd name="connsiteX4" fmla="*/ 603848 w 1406105"/>
                  <a:gd name="connsiteY4" fmla="*/ 612474 h 2380889"/>
                  <a:gd name="connsiteX5" fmla="*/ 810882 w 1406105"/>
                  <a:gd name="connsiteY5" fmla="*/ 500331 h 2380889"/>
                  <a:gd name="connsiteX6" fmla="*/ 845387 w 1406105"/>
                  <a:gd name="connsiteY6" fmla="*/ 1095555 h 2380889"/>
                  <a:gd name="connsiteX7" fmla="*/ 612475 w 1406105"/>
                  <a:gd name="connsiteY7" fmla="*/ 2363636 h 2380889"/>
                  <a:gd name="connsiteX8" fmla="*/ 776377 w 1406105"/>
                  <a:gd name="connsiteY8" fmla="*/ 2363638 h 2380889"/>
                  <a:gd name="connsiteX9" fmla="*/ 1052423 w 1406105"/>
                  <a:gd name="connsiteY9" fmla="*/ 1371600 h 2380889"/>
                  <a:gd name="connsiteX10" fmla="*/ 1268082 w 1406105"/>
                  <a:gd name="connsiteY10" fmla="*/ 2380889 h 2380889"/>
                  <a:gd name="connsiteX11" fmla="*/ 1406105 w 1406105"/>
                  <a:gd name="connsiteY11" fmla="*/ 2372263 h 2380889"/>
                  <a:gd name="connsiteX12" fmla="*/ 1009290 w 1406105"/>
                  <a:gd name="connsiteY12" fmla="*/ 8626 h 2380889"/>
                  <a:gd name="connsiteX13" fmla="*/ 897146 w 1406105"/>
                  <a:gd name="connsiteY13" fmla="*/ 0 h 2380889"/>
                  <a:gd name="connsiteX0" fmla="*/ 897146 w 1406105"/>
                  <a:gd name="connsiteY0" fmla="*/ 0 h 2380889"/>
                  <a:gd name="connsiteX1" fmla="*/ 500330 w 1406105"/>
                  <a:gd name="connsiteY1" fmla="*/ 431320 h 2380889"/>
                  <a:gd name="connsiteX2" fmla="*/ 0 w 1406105"/>
                  <a:gd name="connsiteY2" fmla="*/ 638354 h 2380889"/>
                  <a:gd name="connsiteX3" fmla="*/ 34505 w 1406105"/>
                  <a:gd name="connsiteY3" fmla="*/ 750497 h 2380889"/>
                  <a:gd name="connsiteX4" fmla="*/ 603848 w 1406105"/>
                  <a:gd name="connsiteY4" fmla="*/ 612474 h 2380889"/>
                  <a:gd name="connsiteX5" fmla="*/ 810882 w 1406105"/>
                  <a:gd name="connsiteY5" fmla="*/ 500331 h 2380889"/>
                  <a:gd name="connsiteX6" fmla="*/ 845387 w 1406105"/>
                  <a:gd name="connsiteY6" fmla="*/ 1095555 h 2380889"/>
                  <a:gd name="connsiteX7" fmla="*/ 612475 w 1406105"/>
                  <a:gd name="connsiteY7" fmla="*/ 2363636 h 2380889"/>
                  <a:gd name="connsiteX8" fmla="*/ 776377 w 1406105"/>
                  <a:gd name="connsiteY8" fmla="*/ 2363638 h 2380889"/>
                  <a:gd name="connsiteX9" fmla="*/ 1052423 w 1406105"/>
                  <a:gd name="connsiteY9" fmla="*/ 1371600 h 2380889"/>
                  <a:gd name="connsiteX10" fmla="*/ 1268082 w 1406105"/>
                  <a:gd name="connsiteY10" fmla="*/ 2380889 h 2380889"/>
                  <a:gd name="connsiteX11" fmla="*/ 1406105 w 1406105"/>
                  <a:gd name="connsiteY11" fmla="*/ 2372263 h 2380889"/>
                  <a:gd name="connsiteX12" fmla="*/ 1009290 w 1406105"/>
                  <a:gd name="connsiteY12" fmla="*/ 8626 h 2380889"/>
                  <a:gd name="connsiteX13" fmla="*/ 897146 w 1406105"/>
                  <a:gd name="connsiteY13" fmla="*/ 0 h 2380889"/>
                  <a:gd name="connsiteX0" fmla="*/ 897146 w 1406105"/>
                  <a:gd name="connsiteY0" fmla="*/ 0 h 2380889"/>
                  <a:gd name="connsiteX1" fmla="*/ 500330 w 1406105"/>
                  <a:gd name="connsiteY1" fmla="*/ 431320 h 2380889"/>
                  <a:gd name="connsiteX2" fmla="*/ 0 w 1406105"/>
                  <a:gd name="connsiteY2" fmla="*/ 638354 h 2380889"/>
                  <a:gd name="connsiteX3" fmla="*/ 34505 w 1406105"/>
                  <a:gd name="connsiteY3" fmla="*/ 750497 h 2380889"/>
                  <a:gd name="connsiteX4" fmla="*/ 603848 w 1406105"/>
                  <a:gd name="connsiteY4" fmla="*/ 612474 h 2380889"/>
                  <a:gd name="connsiteX5" fmla="*/ 810882 w 1406105"/>
                  <a:gd name="connsiteY5" fmla="*/ 500331 h 2380889"/>
                  <a:gd name="connsiteX6" fmla="*/ 845387 w 1406105"/>
                  <a:gd name="connsiteY6" fmla="*/ 1095555 h 2380889"/>
                  <a:gd name="connsiteX7" fmla="*/ 612475 w 1406105"/>
                  <a:gd name="connsiteY7" fmla="*/ 2363636 h 2380889"/>
                  <a:gd name="connsiteX8" fmla="*/ 776377 w 1406105"/>
                  <a:gd name="connsiteY8" fmla="*/ 2363638 h 2380889"/>
                  <a:gd name="connsiteX9" fmla="*/ 1052423 w 1406105"/>
                  <a:gd name="connsiteY9" fmla="*/ 1371600 h 2380889"/>
                  <a:gd name="connsiteX10" fmla="*/ 1268082 w 1406105"/>
                  <a:gd name="connsiteY10" fmla="*/ 2380889 h 2380889"/>
                  <a:gd name="connsiteX11" fmla="*/ 1406105 w 1406105"/>
                  <a:gd name="connsiteY11" fmla="*/ 2372263 h 2380889"/>
                  <a:gd name="connsiteX12" fmla="*/ 1009290 w 1406105"/>
                  <a:gd name="connsiteY12" fmla="*/ 8626 h 2380889"/>
                  <a:gd name="connsiteX13" fmla="*/ 897146 w 1406105"/>
                  <a:gd name="connsiteY13" fmla="*/ 0 h 2380889"/>
                  <a:gd name="connsiteX0" fmla="*/ 897146 w 1406105"/>
                  <a:gd name="connsiteY0" fmla="*/ 0 h 2380889"/>
                  <a:gd name="connsiteX1" fmla="*/ 500330 w 1406105"/>
                  <a:gd name="connsiteY1" fmla="*/ 431320 h 2380889"/>
                  <a:gd name="connsiteX2" fmla="*/ 0 w 1406105"/>
                  <a:gd name="connsiteY2" fmla="*/ 638354 h 2380889"/>
                  <a:gd name="connsiteX3" fmla="*/ 34505 w 1406105"/>
                  <a:gd name="connsiteY3" fmla="*/ 750497 h 2380889"/>
                  <a:gd name="connsiteX4" fmla="*/ 603848 w 1406105"/>
                  <a:gd name="connsiteY4" fmla="*/ 612474 h 2380889"/>
                  <a:gd name="connsiteX5" fmla="*/ 810882 w 1406105"/>
                  <a:gd name="connsiteY5" fmla="*/ 500331 h 2380889"/>
                  <a:gd name="connsiteX6" fmla="*/ 845387 w 1406105"/>
                  <a:gd name="connsiteY6" fmla="*/ 1095555 h 2380889"/>
                  <a:gd name="connsiteX7" fmla="*/ 612475 w 1406105"/>
                  <a:gd name="connsiteY7" fmla="*/ 2363636 h 2380889"/>
                  <a:gd name="connsiteX8" fmla="*/ 776377 w 1406105"/>
                  <a:gd name="connsiteY8" fmla="*/ 2363638 h 2380889"/>
                  <a:gd name="connsiteX9" fmla="*/ 1017917 w 1406105"/>
                  <a:gd name="connsiteY9" fmla="*/ 1328468 h 2380889"/>
                  <a:gd name="connsiteX10" fmla="*/ 1268082 w 1406105"/>
                  <a:gd name="connsiteY10" fmla="*/ 2380889 h 2380889"/>
                  <a:gd name="connsiteX11" fmla="*/ 1406105 w 1406105"/>
                  <a:gd name="connsiteY11" fmla="*/ 2372263 h 2380889"/>
                  <a:gd name="connsiteX12" fmla="*/ 1009290 w 1406105"/>
                  <a:gd name="connsiteY12" fmla="*/ 8626 h 2380889"/>
                  <a:gd name="connsiteX13" fmla="*/ 897146 w 1406105"/>
                  <a:gd name="connsiteY13" fmla="*/ 0 h 2380889"/>
                  <a:gd name="connsiteX0" fmla="*/ 897146 w 1406105"/>
                  <a:gd name="connsiteY0" fmla="*/ 0 h 2380889"/>
                  <a:gd name="connsiteX1" fmla="*/ 500330 w 1406105"/>
                  <a:gd name="connsiteY1" fmla="*/ 431320 h 2380889"/>
                  <a:gd name="connsiteX2" fmla="*/ 0 w 1406105"/>
                  <a:gd name="connsiteY2" fmla="*/ 638354 h 2380889"/>
                  <a:gd name="connsiteX3" fmla="*/ 34505 w 1406105"/>
                  <a:gd name="connsiteY3" fmla="*/ 750497 h 2380889"/>
                  <a:gd name="connsiteX4" fmla="*/ 603848 w 1406105"/>
                  <a:gd name="connsiteY4" fmla="*/ 612474 h 2380889"/>
                  <a:gd name="connsiteX5" fmla="*/ 810882 w 1406105"/>
                  <a:gd name="connsiteY5" fmla="*/ 500331 h 2380889"/>
                  <a:gd name="connsiteX6" fmla="*/ 845387 w 1406105"/>
                  <a:gd name="connsiteY6" fmla="*/ 1095555 h 2380889"/>
                  <a:gd name="connsiteX7" fmla="*/ 612475 w 1406105"/>
                  <a:gd name="connsiteY7" fmla="*/ 2363636 h 2380889"/>
                  <a:gd name="connsiteX8" fmla="*/ 776377 w 1406105"/>
                  <a:gd name="connsiteY8" fmla="*/ 2363638 h 2380889"/>
                  <a:gd name="connsiteX9" fmla="*/ 1017917 w 1406105"/>
                  <a:gd name="connsiteY9" fmla="*/ 1328468 h 2380889"/>
                  <a:gd name="connsiteX10" fmla="*/ 1268082 w 1406105"/>
                  <a:gd name="connsiteY10" fmla="*/ 2380889 h 2380889"/>
                  <a:gd name="connsiteX11" fmla="*/ 1406105 w 1406105"/>
                  <a:gd name="connsiteY11" fmla="*/ 2372263 h 2380889"/>
                  <a:gd name="connsiteX12" fmla="*/ 1009290 w 1406105"/>
                  <a:gd name="connsiteY12" fmla="*/ 8626 h 2380889"/>
                  <a:gd name="connsiteX13" fmla="*/ 897146 w 1406105"/>
                  <a:gd name="connsiteY13" fmla="*/ 0 h 2380889"/>
                  <a:gd name="connsiteX0" fmla="*/ 897146 w 1406105"/>
                  <a:gd name="connsiteY0" fmla="*/ 0 h 2380889"/>
                  <a:gd name="connsiteX1" fmla="*/ 500330 w 1406105"/>
                  <a:gd name="connsiteY1" fmla="*/ 431320 h 2380889"/>
                  <a:gd name="connsiteX2" fmla="*/ 0 w 1406105"/>
                  <a:gd name="connsiteY2" fmla="*/ 638354 h 2380889"/>
                  <a:gd name="connsiteX3" fmla="*/ 34505 w 1406105"/>
                  <a:gd name="connsiteY3" fmla="*/ 750497 h 2380889"/>
                  <a:gd name="connsiteX4" fmla="*/ 603848 w 1406105"/>
                  <a:gd name="connsiteY4" fmla="*/ 612474 h 2380889"/>
                  <a:gd name="connsiteX5" fmla="*/ 810882 w 1406105"/>
                  <a:gd name="connsiteY5" fmla="*/ 500331 h 2380889"/>
                  <a:gd name="connsiteX6" fmla="*/ 845387 w 1406105"/>
                  <a:gd name="connsiteY6" fmla="*/ 1095555 h 2380889"/>
                  <a:gd name="connsiteX7" fmla="*/ 612475 w 1406105"/>
                  <a:gd name="connsiteY7" fmla="*/ 2363636 h 2380889"/>
                  <a:gd name="connsiteX8" fmla="*/ 776377 w 1406105"/>
                  <a:gd name="connsiteY8" fmla="*/ 2363638 h 2380889"/>
                  <a:gd name="connsiteX9" fmla="*/ 1017917 w 1406105"/>
                  <a:gd name="connsiteY9" fmla="*/ 1328468 h 2380889"/>
                  <a:gd name="connsiteX10" fmla="*/ 1268082 w 1406105"/>
                  <a:gd name="connsiteY10" fmla="*/ 2380889 h 2380889"/>
                  <a:gd name="connsiteX11" fmla="*/ 1406105 w 1406105"/>
                  <a:gd name="connsiteY11" fmla="*/ 2372263 h 2380889"/>
                  <a:gd name="connsiteX12" fmla="*/ 1009290 w 1406105"/>
                  <a:gd name="connsiteY12" fmla="*/ 8626 h 2380889"/>
                  <a:gd name="connsiteX13" fmla="*/ 897146 w 1406105"/>
                  <a:gd name="connsiteY13" fmla="*/ 0 h 2380889"/>
                  <a:gd name="connsiteX0" fmla="*/ 897146 w 1406105"/>
                  <a:gd name="connsiteY0" fmla="*/ 0 h 2380889"/>
                  <a:gd name="connsiteX1" fmla="*/ 500330 w 1406105"/>
                  <a:gd name="connsiteY1" fmla="*/ 431320 h 2380889"/>
                  <a:gd name="connsiteX2" fmla="*/ 0 w 1406105"/>
                  <a:gd name="connsiteY2" fmla="*/ 638354 h 2380889"/>
                  <a:gd name="connsiteX3" fmla="*/ 34505 w 1406105"/>
                  <a:gd name="connsiteY3" fmla="*/ 750497 h 2380889"/>
                  <a:gd name="connsiteX4" fmla="*/ 603848 w 1406105"/>
                  <a:gd name="connsiteY4" fmla="*/ 612474 h 2380889"/>
                  <a:gd name="connsiteX5" fmla="*/ 810882 w 1406105"/>
                  <a:gd name="connsiteY5" fmla="*/ 500331 h 2380889"/>
                  <a:gd name="connsiteX6" fmla="*/ 845387 w 1406105"/>
                  <a:gd name="connsiteY6" fmla="*/ 1095555 h 2380889"/>
                  <a:gd name="connsiteX7" fmla="*/ 612475 w 1406105"/>
                  <a:gd name="connsiteY7" fmla="*/ 2363636 h 2380889"/>
                  <a:gd name="connsiteX8" fmla="*/ 776377 w 1406105"/>
                  <a:gd name="connsiteY8" fmla="*/ 2363638 h 2380889"/>
                  <a:gd name="connsiteX9" fmla="*/ 1017917 w 1406105"/>
                  <a:gd name="connsiteY9" fmla="*/ 1328468 h 2380889"/>
                  <a:gd name="connsiteX10" fmla="*/ 1268082 w 1406105"/>
                  <a:gd name="connsiteY10" fmla="*/ 2380889 h 2380889"/>
                  <a:gd name="connsiteX11" fmla="*/ 1406105 w 1406105"/>
                  <a:gd name="connsiteY11" fmla="*/ 2372263 h 2380889"/>
                  <a:gd name="connsiteX12" fmla="*/ 1009290 w 1406105"/>
                  <a:gd name="connsiteY12" fmla="*/ 8626 h 2380889"/>
                  <a:gd name="connsiteX13" fmla="*/ 897146 w 1406105"/>
                  <a:gd name="connsiteY13" fmla="*/ 0 h 2380889"/>
                  <a:gd name="connsiteX0" fmla="*/ 897146 w 1406105"/>
                  <a:gd name="connsiteY0" fmla="*/ 0 h 2380889"/>
                  <a:gd name="connsiteX1" fmla="*/ 500330 w 1406105"/>
                  <a:gd name="connsiteY1" fmla="*/ 431320 h 2380889"/>
                  <a:gd name="connsiteX2" fmla="*/ 0 w 1406105"/>
                  <a:gd name="connsiteY2" fmla="*/ 638354 h 2380889"/>
                  <a:gd name="connsiteX3" fmla="*/ 34505 w 1406105"/>
                  <a:gd name="connsiteY3" fmla="*/ 750497 h 2380889"/>
                  <a:gd name="connsiteX4" fmla="*/ 603848 w 1406105"/>
                  <a:gd name="connsiteY4" fmla="*/ 612474 h 2380889"/>
                  <a:gd name="connsiteX5" fmla="*/ 810882 w 1406105"/>
                  <a:gd name="connsiteY5" fmla="*/ 500331 h 2380889"/>
                  <a:gd name="connsiteX6" fmla="*/ 845387 w 1406105"/>
                  <a:gd name="connsiteY6" fmla="*/ 1095555 h 2380889"/>
                  <a:gd name="connsiteX7" fmla="*/ 612475 w 1406105"/>
                  <a:gd name="connsiteY7" fmla="*/ 2363636 h 2380889"/>
                  <a:gd name="connsiteX8" fmla="*/ 776377 w 1406105"/>
                  <a:gd name="connsiteY8" fmla="*/ 2363638 h 2380889"/>
                  <a:gd name="connsiteX9" fmla="*/ 1017917 w 1406105"/>
                  <a:gd name="connsiteY9" fmla="*/ 1328468 h 2380889"/>
                  <a:gd name="connsiteX10" fmla="*/ 1268082 w 1406105"/>
                  <a:gd name="connsiteY10" fmla="*/ 2380889 h 2380889"/>
                  <a:gd name="connsiteX11" fmla="*/ 1406105 w 1406105"/>
                  <a:gd name="connsiteY11" fmla="*/ 2372263 h 2380889"/>
                  <a:gd name="connsiteX12" fmla="*/ 1009290 w 1406105"/>
                  <a:gd name="connsiteY12" fmla="*/ 8626 h 2380889"/>
                  <a:gd name="connsiteX13" fmla="*/ 897146 w 1406105"/>
                  <a:gd name="connsiteY13" fmla="*/ 0 h 2380889"/>
                  <a:gd name="connsiteX0" fmla="*/ 897146 w 1406105"/>
                  <a:gd name="connsiteY0" fmla="*/ 0 h 2380889"/>
                  <a:gd name="connsiteX1" fmla="*/ 500330 w 1406105"/>
                  <a:gd name="connsiteY1" fmla="*/ 431320 h 2380889"/>
                  <a:gd name="connsiteX2" fmla="*/ 0 w 1406105"/>
                  <a:gd name="connsiteY2" fmla="*/ 638354 h 2380889"/>
                  <a:gd name="connsiteX3" fmla="*/ 34505 w 1406105"/>
                  <a:gd name="connsiteY3" fmla="*/ 750497 h 2380889"/>
                  <a:gd name="connsiteX4" fmla="*/ 603848 w 1406105"/>
                  <a:gd name="connsiteY4" fmla="*/ 612474 h 2380889"/>
                  <a:gd name="connsiteX5" fmla="*/ 810882 w 1406105"/>
                  <a:gd name="connsiteY5" fmla="*/ 500331 h 2380889"/>
                  <a:gd name="connsiteX6" fmla="*/ 845387 w 1406105"/>
                  <a:gd name="connsiteY6" fmla="*/ 1095555 h 2380889"/>
                  <a:gd name="connsiteX7" fmla="*/ 612475 w 1406105"/>
                  <a:gd name="connsiteY7" fmla="*/ 2363636 h 2380889"/>
                  <a:gd name="connsiteX8" fmla="*/ 776377 w 1406105"/>
                  <a:gd name="connsiteY8" fmla="*/ 2363638 h 2380889"/>
                  <a:gd name="connsiteX9" fmla="*/ 1017917 w 1406105"/>
                  <a:gd name="connsiteY9" fmla="*/ 1328468 h 2380889"/>
                  <a:gd name="connsiteX10" fmla="*/ 1268082 w 1406105"/>
                  <a:gd name="connsiteY10" fmla="*/ 2380889 h 2380889"/>
                  <a:gd name="connsiteX11" fmla="*/ 1406105 w 1406105"/>
                  <a:gd name="connsiteY11" fmla="*/ 2372263 h 2380889"/>
                  <a:gd name="connsiteX12" fmla="*/ 1009290 w 1406105"/>
                  <a:gd name="connsiteY12" fmla="*/ 8626 h 2380889"/>
                  <a:gd name="connsiteX13" fmla="*/ 897146 w 1406105"/>
                  <a:gd name="connsiteY13" fmla="*/ 0 h 2380889"/>
                  <a:gd name="connsiteX0" fmla="*/ 862641 w 1371600"/>
                  <a:gd name="connsiteY0" fmla="*/ 0 h 2380889"/>
                  <a:gd name="connsiteX1" fmla="*/ 465825 w 1371600"/>
                  <a:gd name="connsiteY1" fmla="*/ 431320 h 2380889"/>
                  <a:gd name="connsiteX2" fmla="*/ 319178 w 1371600"/>
                  <a:gd name="connsiteY2" fmla="*/ 560717 h 2380889"/>
                  <a:gd name="connsiteX3" fmla="*/ 0 w 1371600"/>
                  <a:gd name="connsiteY3" fmla="*/ 750497 h 2380889"/>
                  <a:gd name="connsiteX4" fmla="*/ 569343 w 1371600"/>
                  <a:gd name="connsiteY4" fmla="*/ 612474 h 2380889"/>
                  <a:gd name="connsiteX5" fmla="*/ 776377 w 1371600"/>
                  <a:gd name="connsiteY5" fmla="*/ 500331 h 2380889"/>
                  <a:gd name="connsiteX6" fmla="*/ 810882 w 1371600"/>
                  <a:gd name="connsiteY6" fmla="*/ 1095555 h 2380889"/>
                  <a:gd name="connsiteX7" fmla="*/ 577970 w 1371600"/>
                  <a:gd name="connsiteY7" fmla="*/ 2363636 h 2380889"/>
                  <a:gd name="connsiteX8" fmla="*/ 741872 w 1371600"/>
                  <a:gd name="connsiteY8" fmla="*/ 2363638 h 2380889"/>
                  <a:gd name="connsiteX9" fmla="*/ 983412 w 1371600"/>
                  <a:gd name="connsiteY9" fmla="*/ 1328468 h 2380889"/>
                  <a:gd name="connsiteX10" fmla="*/ 1233577 w 1371600"/>
                  <a:gd name="connsiteY10" fmla="*/ 2380889 h 2380889"/>
                  <a:gd name="connsiteX11" fmla="*/ 1371600 w 1371600"/>
                  <a:gd name="connsiteY11" fmla="*/ 2372263 h 2380889"/>
                  <a:gd name="connsiteX12" fmla="*/ 974785 w 1371600"/>
                  <a:gd name="connsiteY12" fmla="*/ 8626 h 2380889"/>
                  <a:gd name="connsiteX13" fmla="*/ 862641 w 1371600"/>
                  <a:gd name="connsiteY13" fmla="*/ 0 h 2380889"/>
                  <a:gd name="connsiteX0" fmla="*/ 862641 w 1371600"/>
                  <a:gd name="connsiteY0" fmla="*/ 0 h 2380889"/>
                  <a:gd name="connsiteX1" fmla="*/ 465825 w 1371600"/>
                  <a:gd name="connsiteY1" fmla="*/ 431320 h 2380889"/>
                  <a:gd name="connsiteX2" fmla="*/ 0 w 1371600"/>
                  <a:gd name="connsiteY2" fmla="*/ 750497 h 2380889"/>
                  <a:gd name="connsiteX3" fmla="*/ 569343 w 1371600"/>
                  <a:gd name="connsiteY3" fmla="*/ 612474 h 2380889"/>
                  <a:gd name="connsiteX4" fmla="*/ 776377 w 1371600"/>
                  <a:gd name="connsiteY4" fmla="*/ 500331 h 2380889"/>
                  <a:gd name="connsiteX5" fmla="*/ 810882 w 1371600"/>
                  <a:gd name="connsiteY5" fmla="*/ 1095555 h 2380889"/>
                  <a:gd name="connsiteX6" fmla="*/ 577970 w 1371600"/>
                  <a:gd name="connsiteY6" fmla="*/ 2363636 h 2380889"/>
                  <a:gd name="connsiteX7" fmla="*/ 741872 w 1371600"/>
                  <a:gd name="connsiteY7" fmla="*/ 2363638 h 2380889"/>
                  <a:gd name="connsiteX8" fmla="*/ 983412 w 1371600"/>
                  <a:gd name="connsiteY8" fmla="*/ 1328468 h 2380889"/>
                  <a:gd name="connsiteX9" fmla="*/ 1233577 w 1371600"/>
                  <a:gd name="connsiteY9" fmla="*/ 2380889 h 2380889"/>
                  <a:gd name="connsiteX10" fmla="*/ 1371600 w 1371600"/>
                  <a:gd name="connsiteY10" fmla="*/ 2372263 h 2380889"/>
                  <a:gd name="connsiteX11" fmla="*/ 974785 w 1371600"/>
                  <a:gd name="connsiteY11" fmla="*/ 8626 h 2380889"/>
                  <a:gd name="connsiteX12" fmla="*/ 862641 w 1371600"/>
                  <a:gd name="connsiteY12" fmla="*/ 0 h 2380889"/>
                  <a:gd name="connsiteX0" fmla="*/ 862641 w 1371600"/>
                  <a:gd name="connsiteY0" fmla="*/ 0 h 2380889"/>
                  <a:gd name="connsiteX1" fmla="*/ 577969 w 1371600"/>
                  <a:gd name="connsiteY1" fmla="*/ 483078 h 2380889"/>
                  <a:gd name="connsiteX2" fmla="*/ 0 w 1371600"/>
                  <a:gd name="connsiteY2" fmla="*/ 750497 h 2380889"/>
                  <a:gd name="connsiteX3" fmla="*/ 569343 w 1371600"/>
                  <a:gd name="connsiteY3" fmla="*/ 612474 h 2380889"/>
                  <a:gd name="connsiteX4" fmla="*/ 776377 w 1371600"/>
                  <a:gd name="connsiteY4" fmla="*/ 500331 h 2380889"/>
                  <a:gd name="connsiteX5" fmla="*/ 810882 w 1371600"/>
                  <a:gd name="connsiteY5" fmla="*/ 1095555 h 2380889"/>
                  <a:gd name="connsiteX6" fmla="*/ 577970 w 1371600"/>
                  <a:gd name="connsiteY6" fmla="*/ 2363636 h 2380889"/>
                  <a:gd name="connsiteX7" fmla="*/ 741872 w 1371600"/>
                  <a:gd name="connsiteY7" fmla="*/ 2363638 h 2380889"/>
                  <a:gd name="connsiteX8" fmla="*/ 983412 w 1371600"/>
                  <a:gd name="connsiteY8" fmla="*/ 1328468 h 2380889"/>
                  <a:gd name="connsiteX9" fmla="*/ 1233577 w 1371600"/>
                  <a:gd name="connsiteY9" fmla="*/ 2380889 h 2380889"/>
                  <a:gd name="connsiteX10" fmla="*/ 1371600 w 1371600"/>
                  <a:gd name="connsiteY10" fmla="*/ 2372263 h 2380889"/>
                  <a:gd name="connsiteX11" fmla="*/ 974785 w 1371600"/>
                  <a:gd name="connsiteY11" fmla="*/ 8626 h 2380889"/>
                  <a:gd name="connsiteX12" fmla="*/ 862641 w 1371600"/>
                  <a:gd name="connsiteY12" fmla="*/ 0 h 2380889"/>
                  <a:gd name="connsiteX0" fmla="*/ 862641 w 1371600"/>
                  <a:gd name="connsiteY0" fmla="*/ 0 h 2380889"/>
                  <a:gd name="connsiteX1" fmla="*/ 508958 w 1371600"/>
                  <a:gd name="connsiteY1" fmla="*/ 457199 h 2380889"/>
                  <a:gd name="connsiteX2" fmla="*/ 0 w 1371600"/>
                  <a:gd name="connsiteY2" fmla="*/ 750497 h 2380889"/>
                  <a:gd name="connsiteX3" fmla="*/ 569343 w 1371600"/>
                  <a:gd name="connsiteY3" fmla="*/ 612474 h 2380889"/>
                  <a:gd name="connsiteX4" fmla="*/ 776377 w 1371600"/>
                  <a:gd name="connsiteY4" fmla="*/ 500331 h 2380889"/>
                  <a:gd name="connsiteX5" fmla="*/ 810882 w 1371600"/>
                  <a:gd name="connsiteY5" fmla="*/ 1095555 h 2380889"/>
                  <a:gd name="connsiteX6" fmla="*/ 577970 w 1371600"/>
                  <a:gd name="connsiteY6" fmla="*/ 2363636 h 2380889"/>
                  <a:gd name="connsiteX7" fmla="*/ 741872 w 1371600"/>
                  <a:gd name="connsiteY7" fmla="*/ 2363638 h 2380889"/>
                  <a:gd name="connsiteX8" fmla="*/ 983412 w 1371600"/>
                  <a:gd name="connsiteY8" fmla="*/ 1328468 h 2380889"/>
                  <a:gd name="connsiteX9" fmla="*/ 1233577 w 1371600"/>
                  <a:gd name="connsiteY9" fmla="*/ 2380889 h 2380889"/>
                  <a:gd name="connsiteX10" fmla="*/ 1371600 w 1371600"/>
                  <a:gd name="connsiteY10" fmla="*/ 2372263 h 2380889"/>
                  <a:gd name="connsiteX11" fmla="*/ 974785 w 1371600"/>
                  <a:gd name="connsiteY11" fmla="*/ 8626 h 2380889"/>
                  <a:gd name="connsiteX12" fmla="*/ 862641 w 1371600"/>
                  <a:gd name="connsiteY12" fmla="*/ 0 h 2380889"/>
                  <a:gd name="connsiteX0" fmla="*/ 862641 w 1371600"/>
                  <a:gd name="connsiteY0" fmla="*/ 0 h 2380889"/>
                  <a:gd name="connsiteX1" fmla="*/ 508958 w 1371600"/>
                  <a:gd name="connsiteY1" fmla="*/ 457199 h 2380889"/>
                  <a:gd name="connsiteX2" fmla="*/ 0 w 1371600"/>
                  <a:gd name="connsiteY2" fmla="*/ 750497 h 2380889"/>
                  <a:gd name="connsiteX3" fmla="*/ 569343 w 1371600"/>
                  <a:gd name="connsiteY3" fmla="*/ 612474 h 2380889"/>
                  <a:gd name="connsiteX4" fmla="*/ 776377 w 1371600"/>
                  <a:gd name="connsiteY4" fmla="*/ 500331 h 2380889"/>
                  <a:gd name="connsiteX5" fmla="*/ 810882 w 1371600"/>
                  <a:gd name="connsiteY5" fmla="*/ 1095555 h 2380889"/>
                  <a:gd name="connsiteX6" fmla="*/ 595223 w 1371600"/>
                  <a:gd name="connsiteY6" fmla="*/ 2346384 h 2380889"/>
                  <a:gd name="connsiteX7" fmla="*/ 741872 w 1371600"/>
                  <a:gd name="connsiteY7" fmla="*/ 2363638 h 2380889"/>
                  <a:gd name="connsiteX8" fmla="*/ 983412 w 1371600"/>
                  <a:gd name="connsiteY8" fmla="*/ 1328468 h 2380889"/>
                  <a:gd name="connsiteX9" fmla="*/ 1233577 w 1371600"/>
                  <a:gd name="connsiteY9" fmla="*/ 2380889 h 2380889"/>
                  <a:gd name="connsiteX10" fmla="*/ 1371600 w 1371600"/>
                  <a:gd name="connsiteY10" fmla="*/ 2372263 h 2380889"/>
                  <a:gd name="connsiteX11" fmla="*/ 974785 w 1371600"/>
                  <a:gd name="connsiteY11" fmla="*/ 8626 h 2380889"/>
                  <a:gd name="connsiteX12" fmla="*/ 862641 w 1371600"/>
                  <a:gd name="connsiteY12" fmla="*/ 0 h 2380889"/>
                  <a:gd name="connsiteX0" fmla="*/ 862641 w 1371600"/>
                  <a:gd name="connsiteY0" fmla="*/ 0 h 2380889"/>
                  <a:gd name="connsiteX1" fmla="*/ 508958 w 1371600"/>
                  <a:gd name="connsiteY1" fmla="*/ 457199 h 2380889"/>
                  <a:gd name="connsiteX2" fmla="*/ 0 w 1371600"/>
                  <a:gd name="connsiteY2" fmla="*/ 750497 h 2380889"/>
                  <a:gd name="connsiteX3" fmla="*/ 569343 w 1371600"/>
                  <a:gd name="connsiteY3" fmla="*/ 612474 h 2380889"/>
                  <a:gd name="connsiteX4" fmla="*/ 776377 w 1371600"/>
                  <a:gd name="connsiteY4" fmla="*/ 500331 h 2380889"/>
                  <a:gd name="connsiteX5" fmla="*/ 810882 w 1371600"/>
                  <a:gd name="connsiteY5" fmla="*/ 1095555 h 2380889"/>
                  <a:gd name="connsiteX6" fmla="*/ 595223 w 1371600"/>
                  <a:gd name="connsiteY6" fmla="*/ 2346384 h 2380889"/>
                  <a:gd name="connsiteX7" fmla="*/ 741872 w 1371600"/>
                  <a:gd name="connsiteY7" fmla="*/ 2363638 h 2380889"/>
                  <a:gd name="connsiteX8" fmla="*/ 983412 w 1371600"/>
                  <a:gd name="connsiteY8" fmla="*/ 1328468 h 2380889"/>
                  <a:gd name="connsiteX9" fmla="*/ 1233577 w 1371600"/>
                  <a:gd name="connsiteY9" fmla="*/ 2380889 h 2380889"/>
                  <a:gd name="connsiteX10" fmla="*/ 1371600 w 1371600"/>
                  <a:gd name="connsiteY10" fmla="*/ 2372263 h 2380889"/>
                  <a:gd name="connsiteX11" fmla="*/ 974785 w 1371600"/>
                  <a:gd name="connsiteY11" fmla="*/ 8626 h 2380889"/>
                  <a:gd name="connsiteX12" fmla="*/ 862641 w 1371600"/>
                  <a:gd name="connsiteY12" fmla="*/ 0 h 2380889"/>
                  <a:gd name="connsiteX0" fmla="*/ 862641 w 1371600"/>
                  <a:gd name="connsiteY0" fmla="*/ 0 h 2380889"/>
                  <a:gd name="connsiteX1" fmla="*/ 508958 w 1371600"/>
                  <a:gd name="connsiteY1" fmla="*/ 457199 h 2380889"/>
                  <a:gd name="connsiteX2" fmla="*/ 0 w 1371600"/>
                  <a:gd name="connsiteY2" fmla="*/ 750497 h 2380889"/>
                  <a:gd name="connsiteX3" fmla="*/ 569343 w 1371600"/>
                  <a:gd name="connsiteY3" fmla="*/ 612474 h 2380889"/>
                  <a:gd name="connsiteX4" fmla="*/ 776377 w 1371600"/>
                  <a:gd name="connsiteY4" fmla="*/ 500331 h 2380889"/>
                  <a:gd name="connsiteX5" fmla="*/ 810882 w 1371600"/>
                  <a:gd name="connsiteY5" fmla="*/ 1095555 h 2380889"/>
                  <a:gd name="connsiteX6" fmla="*/ 603849 w 1371600"/>
                  <a:gd name="connsiteY6" fmla="*/ 2355010 h 2380889"/>
                  <a:gd name="connsiteX7" fmla="*/ 741872 w 1371600"/>
                  <a:gd name="connsiteY7" fmla="*/ 2363638 h 2380889"/>
                  <a:gd name="connsiteX8" fmla="*/ 983412 w 1371600"/>
                  <a:gd name="connsiteY8" fmla="*/ 1328468 h 2380889"/>
                  <a:gd name="connsiteX9" fmla="*/ 1233577 w 1371600"/>
                  <a:gd name="connsiteY9" fmla="*/ 2380889 h 2380889"/>
                  <a:gd name="connsiteX10" fmla="*/ 1371600 w 1371600"/>
                  <a:gd name="connsiteY10" fmla="*/ 2372263 h 2380889"/>
                  <a:gd name="connsiteX11" fmla="*/ 974785 w 1371600"/>
                  <a:gd name="connsiteY11" fmla="*/ 8626 h 2380889"/>
                  <a:gd name="connsiteX12" fmla="*/ 862641 w 1371600"/>
                  <a:gd name="connsiteY12" fmla="*/ 0 h 2380889"/>
                  <a:gd name="connsiteX0" fmla="*/ 862641 w 1371600"/>
                  <a:gd name="connsiteY0" fmla="*/ 0 h 2380889"/>
                  <a:gd name="connsiteX1" fmla="*/ 508958 w 1371600"/>
                  <a:gd name="connsiteY1" fmla="*/ 457199 h 2380889"/>
                  <a:gd name="connsiteX2" fmla="*/ 0 w 1371600"/>
                  <a:gd name="connsiteY2" fmla="*/ 750497 h 2380889"/>
                  <a:gd name="connsiteX3" fmla="*/ 569343 w 1371600"/>
                  <a:gd name="connsiteY3" fmla="*/ 612474 h 2380889"/>
                  <a:gd name="connsiteX4" fmla="*/ 776377 w 1371600"/>
                  <a:gd name="connsiteY4" fmla="*/ 500331 h 2380889"/>
                  <a:gd name="connsiteX5" fmla="*/ 810882 w 1371600"/>
                  <a:gd name="connsiteY5" fmla="*/ 1095555 h 2380889"/>
                  <a:gd name="connsiteX6" fmla="*/ 577970 w 1371600"/>
                  <a:gd name="connsiteY6" fmla="*/ 2363636 h 2380889"/>
                  <a:gd name="connsiteX7" fmla="*/ 741872 w 1371600"/>
                  <a:gd name="connsiteY7" fmla="*/ 2363638 h 2380889"/>
                  <a:gd name="connsiteX8" fmla="*/ 983412 w 1371600"/>
                  <a:gd name="connsiteY8" fmla="*/ 1328468 h 2380889"/>
                  <a:gd name="connsiteX9" fmla="*/ 1233577 w 1371600"/>
                  <a:gd name="connsiteY9" fmla="*/ 2380889 h 2380889"/>
                  <a:gd name="connsiteX10" fmla="*/ 1371600 w 1371600"/>
                  <a:gd name="connsiteY10" fmla="*/ 2372263 h 2380889"/>
                  <a:gd name="connsiteX11" fmla="*/ 974785 w 1371600"/>
                  <a:gd name="connsiteY11" fmla="*/ 8626 h 2380889"/>
                  <a:gd name="connsiteX12" fmla="*/ 862641 w 1371600"/>
                  <a:gd name="connsiteY12" fmla="*/ 0 h 2380889"/>
                  <a:gd name="connsiteX0" fmla="*/ 862641 w 1371600"/>
                  <a:gd name="connsiteY0" fmla="*/ 0 h 2380889"/>
                  <a:gd name="connsiteX1" fmla="*/ 508958 w 1371600"/>
                  <a:gd name="connsiteY1" fmla="*/ 457199 h 2380889"/>
                  <a:gd name="connsiteX2" fmla="*/ 0 w 1371600"/>
                  <a:gd name="connsiteY2" fmla="*/ 750497 h 2380889"/>
                  <a:gd name="connsiteX3" fmla="*/ 569343 w 1371600"/>
                  <a:gd name="connsiteY3" fmla="*/ 612474 h 2380889"/>
                  <a:gd name="connsiteX4" fmla="*/ 776377 w 1371600"/>
                  <a:gd name="connsiteY4" fmla="*/ 500331 h 2380889"/>
                  <a:gd name="connsiteX5" fmla="*/ 810882 w 1371600"/>
                  <a:gd name="connsiteY5" fmla="*/ 1095555 h 2380889"/>
                  <a:gd name="connsiteX6" fmla="*/ 577970 w 1371600"/>
                  <a:gd name="connsiteY6" fmla="*/ 2363636 h 2380889"/>
                  <a:gd name="connsiteX7" fmla="*/ 741872 w 1371600"/>
                  <a:gd name="connsiteY7" fmla="*/ 2363638 h 2380889"/>
                  <a:gd name="connsiteX8" fmla="*/ 1026544 w 1371600"/>
                  <a:gd name="connsiteY8" fmla="*/ 1345720 h 2380889"/>
                  <a:gd name="connsiteX9" fmla="*/ 1233577 w 1371600"/>
                  <a:gd name="connsiteY9" fmla="*/ 2380889 h 2380889"/>
                  <a:gd name="connsiteX10" fmla="*/ 1371600 w 1371600"/>
                  <a:gd name="connsiteY10" fmla="*/ 2372263 h 2380889"/>
                  <a:gd name="connsiteX11" fmla="*/ 974785 w 1371600"/>
                  <a:gd name="connsiteY11" fmla="*/ 8626 h 2380889"/>
                  <a:gd name="connsiteX12" fmla="*/ 862641 w 1371600"/>
                  <a:gd name="connsiteY12" fmla="*/ 0 h 2380889"/>
                  <a:gd name="connsiteX0" fmla="*/ 862641 w 1371600"/>
                  <a:gd name="connsiteY0" fmla="*/ 0 h 2380889"/>
                  <a:gd name="connsiteX1" fmla="*/ 508958 w 1371600"/>
                  <a:gd name="connsiteY1" fmla="*/ 457199 h 2380889"/>
                  <a:gd name="connsiteX2" fmla="*/ 0 w 1371600"/>
                  <a:gd name="connsiteY2" fmla="*/ 750497 h 2380889"/>
                  <a:gd name="connsiteX3" fmla="*/ 569343 w 1371600"/>
                  <a:gd name="connsiteY3" fmla="*/ 612474 h 2380889"/>
                  <a:gd name="connsiteX4" fmla="*/ 776377 w 1371600"/>
                  <a:gd name="connsiteY4" fmla="*/ 500331 h 2380889"/>
                  <a:gd name="connsiteX5" fmla="*/ 810882 w 1371600"/>
                  <a:gd name="connsiteY5" fmla="*/ 1095555 h 2380889"/>
                  <a:gd name="connsiteX6" fmla="*/ 577970 w 1371600"/>
                  <a:gd name="connsiteY6" fmla="*/ 2363636 h 2380889"/>
                  <a:gd name="connsiteX7" fmla="*/ 741872 w 1371600"/>
                  <a:gd name="connsiteY7" fmla="*/ 2363638 h 2380889"/>
                  <a:gd name="connsiteX8" fmla="*/ 1026544 w 1371600"/>
                  <a:gd name="connsiteY8" fmla="*/ 1345720 h 2380889"/>
                  <a:gd name="connsiteX9" fmla="*/ 1233577 w 1371600"/>
                  <a:gd name="connsiteY9" fmla="*/ 2380889 h 2380889"/>
                  <a:gd name="connsiteX10" fmla="*/ 1371600 w 1371600"/>
                  <a:gd name="connsiteY10" fmla="*/ 2372263 h 2380889"/>
                  <a:gd name="connsiteX11" fmla="*/ 974785 w 1371600"/>
                  <a:gd name="connsiteY11" fmla="*/ 8626 h 2380889"/>
                  <a:gd name="connsiteX12" fmla="*/ 862641 w 1371600"/>
                  <a:gd name="connsiteY12" fmla="*/ 0 h 2380889"/>
                  <a:gd name="connsiteX0" fmla="*/ 862641 w 1371600"/>
                  <a:gd name="connsiteY0" fmla="*/ 0 h 2380889"/>
                  <a:gd name="connsiteX1" fmla="*/ 542617 w 1371600"/>
                  <a:gd name="connsiteY1" fmla="*/ 479639 h 2380889"/>
                  <a:gd name="connsiteX2" fmla="*/ 0 w 1371600"/>
                  <a:gd name="connsiteY2" fmla="*/ 750497 h 2380889"/>
                  <a:gd name="connsiteX3" fmla="*/ 569343 w 1371600"/>
                  <a:gd name="connsiteY3" fmla="*/ 612474 h 2380889"/>
                  <a:gd name="connsiteX4" fmla="*/ 776377 w 1371600"/>
                  <a:gd name="connsiteY4" fmla="*/ 500331 h 2380889"/>
                  <a:gd name="connsiteX5" fmla="*/ 810882 w 1371600"/>
                  <a:gd name="connsiteY5" fmla="*/ 1095555 h 2380889"/>
                  <a:gd name="connsiteX6" fmla="*/ 577970 w 1371600"/>
                  <a:gd name="connsiteY6" fmla="*/ 2363636 h 2380889"/>
                  <a:gd name="connsiteX7" fmla="*/ 741872 w 1371600"/>
                  <a:gd name="connsiteY7" fmla="*/ 2363638 h 2380889"/>
                  <a:gd name="connsiteX8" fmla="*/ 1026544 w 1371600"/>
                  <a:gd name="connsiteY8" fmla="*/ 1345720 h 2380889"/>
                  <a:gd name="connsiteX9" fmla="*/ 1233577 w 1371600"/>
                  <a:gd name="connsiteY9" fmla="*/ 2380889 h 2380889"/>
                  <a:gd name="connsiteX10" fmla="*/ 1371600 w 1371600"/>
                  <a:gd name="connsiteY10" fmla="*/ 2372263 h 2380889"/>
                  <a:gd name="connsiteX11" fmla="*/ 974785 w 1371600"/>
                  <a:gd name="connsiteY11" fmla="*/ 8626 h 2380889"/>
                  <a:gd name="connsiteX12" fmla="*/ 862641 w 1371600"/>
                  <a:gd name="connsiteY12" fmla="*/ 0 h 2380889"/>
                  <a:gd name="connsiteX0" fmla="*/ 862641 w 1371600"/>
                  <a:gd name="connsiteY0" fmla="*/ 0 h 2380889"/>
                  <a:gd name="connsiteX1" fmla="*/ 542617 w 1371600"/>
                  <a:gd name="connsiteY1" fmla="*/ 479639 h 2380889"/>
                  <a:gd name="connsiteX2" fmla="*/ 0 w 1371600"/>
                  <a:gd name="connsiteY2" fmla="*/ 750497 h 2380889"/>
                  <a:gd name="connsiteX3" fmla="*/ 591783 w 1371600"/>
                  <a:gd name="connsiteY3" fmla="*/ 646133 h 2380889"/>
                  <a:gd name="connsiteX4" fmla="*/ 776377 w 1371600"/>
                  <a:gd name="connsiteY4" fmla="*/ 500331 h 2380889"/>
                  <a:gd name="connsiteX5" fmla="*/ 810882 w 1371600"/>
                  <a:gd name="connsiteY5" fmla="*/ 1095555 h 2380889"/>
                  <a:gd name="connsiteX6" fmla="*/ 577970 w 1371600"/>
                  <a:gd name="connsiteY6" fmla="*/ 2363636 h 2380889"/>
                  <a:gd name="connsiteX7" fmla="*/ 741872 w 1371600"/>
                  <a:gd name="connsiteY7" fmla="*/ 2363638 h 2380889"/>
                  <a:gd name="connsiteX8" fmla="*/ 1026544 w 1371600"/>
                  <a:gd name="connsiteY8" fmla="*/ 1345720 h 2380889"/>
                  <a:gd name="connsiteX9" fmla="*/ 1233577 w 1371600"/>
                  <a:gd name="connsiteY9" fmla="*/ 2380889 h 2380889"/>
                  <a:gd name="connsiteX10" fmla="*/ 1371600 w 1371600"/>
                  <a:gd name="connsiteY10" fmla="*/ 2372263 h 2380889"/>
                  <a:gd name="connsiteX11" fmla="*/ 974785 w 1371600"/>
                  <a:gd name="connsiteY11" fmla="*/ 8626 h 2380889"/>
                  <a:gd name="connsiteX12" fmla="*/ 862641 w 1371600"/>
                  <a:gd name="connsiteY12" fmla="*/ 0 h 2380889"/>
                  <a:gd name="connsiteX0" fmla="*/ 862641 w 1371600"/>
                  <a:gd name="connsiteY0" fmla="*/ 0 h 2380889"/>
                  <a:gd name="connsiteX1" fmla="*/ 542617 w 1371600"/>
                  <a:gd name="connsiteY1" fmla="*/ 479639 h 2380889"/>
                  <a:gd name="connsiteX2" fmla="*/ 0 w 1371600"/>
                  <a:gd name="connsiteY2" fmla="*/ 750497 h 2380889"/>
                  <a:gd name="connsiteX3" fmla="*/ 619833 w 1371600"/>
                  <a:gd name="connsiteY3" fmla="*/ 612474 h 2380889"/>
                  <a:gd name="connsiteX4" fmla="*/ 776377 w 1371600"/>
                  <a:gd name="connsiteY4" fmla="*/ 500331 h 2380889"/>
                  <a:gd name="connsiteX5" fmla="*/ 810882 w 1371600"/>
                  <a:gd name="connsiteY5" fmla="*/ 1095555 h 2380889"/>
                  <a:gd name="connsiteX6" fmla="*/ 577970 w 1371600"/>
                  <a:gd name="connsiteY6" fmla="*/ 2363636 h 2380889"/>
                  <a:gd name="connsiteX7" fmla="*/ 741872 w 1371600"/>
                  <a:gd name="connsiteY7" fmla="*/ 2363638 h 2380889"/>
                  <a:gd name="connsiteX8" fmla="*/ 1026544 w 1371600"/>
                  <a:gd name="connsiteY8" fmla="*/ 1345720 h 2380889"/>
                  <a:gd name="connsiteX9" fmla="*/ 1233577 w 1371600"/>
                  <a:gd name="connsiteY9" fmla="*/ 2380889 h 2380889"/>
                  <a:gd name="connsiteX10" fmla="*/ 1371600 w 1371600"/>
                  <a:gd name="connsiteY10" fmla="*/ 2372263 h 2380889"/>
                  <a:gd name="connsiteX11" fmla="*/ 974785 w 1371600"/>
                  <a:gd name="connsiteY11" fmla="*/ 8626 h 2380889"/>
                  <a:gd name="connsiteX12" fmla="*/ 862641 w 1371600"/>
                  <a:gd name="connsiteY12" fmla="*/ 0 h 2380889"/>
                  <a:gd name="connsiteX0" fmla="*/ 862641 w 1371600"/>
                  <a:gd name="connsiteY0" fmla="*/ 0 h 2380889"/>
                  <a:gd name="connsiteX1" fmla="*/ 542617 w 1371600"/>
                  <a:gd name="connsiteY1" fmla="*/ 479639 h 2380889"/>
                  <a:gd name="connsiteX2" fmla="*/ 0 w 1371600"/>
                  <a:gd name="connsiteY2" fmla="*/ 750497 h 2380889"/>
                  <a:gd name="connsiteX3" fmla="*/ 619833 w 1371600"/>
                  <a:gd name="connsiteY3" fmla="*/ 612474 h 2380889"/>
                  <a:gd name="connsiteX4" fmla="*/ 832475 w 1371600"/>
                  <a:gd name="connsiteY4" fmla="*/ 472282 h 2380889"/>
                  <a:gd name="connsiteX5" fmla="*/ 810882 w 1371600"/>
                  <a:gd name="connsiteY5" fmla="*/ 1095555 h 2380889"/>
                  <a:gd name="connsiteX6" fmla="*/ 577970 w 1371600"/>
                  <a:gd name="connsiteY6" fmla="*/ 2363636 h 2380889"/>
                  <a:gd name="connsiteX7" fmla="*/ 741872 w 1371600"/>
                  <a:gd name="connsiteY7" fmla="*/ 2363638 h 2380889"/>
                  <a:gd name="connsiteX8" fmla="*/ 1026544 w 1371600"/>
                  <a:gd name="connsiteY8" fmla="*/ 1345720 h 2380889"/>
                  <a:gd name="connsiteX9" fmla="*/ 1233577 w 1371600"/>
                  <a:gd name="connsiteY9" fmla="*/ 2380889 h 2380889"/>
                  <a:gd name="connsiteX10" fmla="*/ 1371600 w 1371600"/>
                  <a:gd name="connsiteY10" fmla="*/ 2372263 h 2380889"/>
                  <a:gd name="connsiteX11" fmla="*/ 974785 w 1371600"/>
                  <a:gd name="connsiteY11" fmla="*/ 8626 h 2380889"/>
                  <a:gd name="connsiteX12" fmla="*/ 862641 w 1371600"/>
                  <a:gd name="connsiteY12" fmla="*/ 0 h 2380889"/>
                  <a:gd name="connsiteX0" fmla="*/ 862641 w 1371600"/>
                  <a:gd name="connsiteY0" fmla="*/ 0 h 2380889"/>
                  <a:gd name="connsiteX1" fmla="*/ 542617 w 1371600"/>
                  <a:gd name="connsiteY1" fmla="*/ 479639 h 2380889"/>
                  <a:gd name="connsiteX2" fmla="*/ 0 w 1371600"/>
                  <a:gd name="connsiteY2" fmla="*/ 750497 h 2380889"/>
                  <a:gd name="connsiteX3" fmla="*/ 619833 w 1371600"/>
                  <a:gd name="connsiteY3" fmla="*/ 612474 h 2380889"/>
                  <a:gd name="connsiteX4" fmla="*/ 832475 w 1371600"/>
                  <a:gd name="connsiteY4" fmla="*/ 472282 h 2380889"/>
                  <a:gd name="connsiteX5" fmla="*/ 810882 w 1371600"/>
                  <a:gd name="connsiteY5" fmla="*/ 1095555 h 2380889"/>
                  <a:gd name="connsiteX6" fmla="*/ 577970 w 1371600"/>
                  <a:gd name="connsiteY6" fmla="*/ 2363636 h 2380889"/>
                  <a:gd name="connsiteX7" fmla="*/ 741872 w 1371600"/>
                  <a:gd name="connsiteY7" fmla="*/ 2363638 h 2380889"/>
                  <a:gd name="connsiteX8" fmla="*/ 1026544 w 1371600"/>
                  <a:gd name="connsiteY8" fmla="*/ 1345720 h 2380889"/>
                  <a:gd name="connsiteX9" fmla="*/ 1233577 w 1371600"/>
                  <a:gd name="connsiteY9" fmla="*/ 2380889 h 2380889"/>
                  <a:gd name="connsiteX10" fmla="*/ 1371600 w 1371600"/>
                  <a:gd name="connsiteY10" fmla="*/ 2372263 h 2380889"/>
                  <a:gd name="connsiteX11" fmla="*/ 974785 w 1371600"/>
                  <a:gd name="connsiteY11" fmla="*/ 8626 h 2380889"/>
                  <a:gd name="connsiteX12" fmla="*/ 862641 w 1371600"/>
                  <a:gd name="connsiteY12" fmla="*/ 0 h 2380889"/>
                  <a:gd name="connsiteX0" fmla="*/ 862641 w 1371600"/>
                  <a:gd name="connsiteY0" fmla="*/ 0 h 2380889"/>
                  <a:gd name="connsiteX1" fmla="*/ 542617 w 1371600"/>
                  <a:gd name="connsiteY1" fmla="*/ 479639 h 2380889"/>
                  <a:gd name="connsiteX2" fmla="*/ 0 w 1371600"/>
                  <a:gd name="connsiteY2" fmla="*/ 750497 h 2380889"/>
                  <a:gd name="connsiteX3" fmla="*/ 619833 w 1371600"/>
                  <a:gd name="connsiteY3" fmla="*/ 612474 h 2380889"/>
                  <a:gd name="connsiteX4" fmla="*/ 832475 w 1371600"/>
                  <a:gd name="connsiteY4" fmla="*/ 472282 h 2380889"/>
                  <a:gd name="connsiteX5" fmla="*/ 810882 w 1371600"/>
                  <a:gd name="connsiteY5" fmla="*/ 1095555 h 2380889"/>
                  <a:gd name="connsiteX6" fmla="*/ 577970 w 1371600"/>
                  <a:gd name="connsiteY6" fmla="*/ 2363636 h 2380889"/>
                  <a:gd name="connsiteX7" fmla="*/ 741872 w 1371600"/>
                  <a:gd name="connsiteY7" fmla="*/ 2363638 h 2380889"/>
                  <a:gd name="connsiteX8" fmla="*/ 1026544 w 1371600"/>
                  <a:gd name="connsiteY8" fmla="*/ 1345720 h 2380889"/>
                  <a:gd name="connsiteX9" fmla="*/ 1233577 w 1371600"/>
                  <a:gd name="connsiteY9" fmla="*/ 2380889 h 2380889"/>
                  <a:gd name="connsiteX10" fmla="*/ 1371600 w 1371600"/>
                  <a:gd name="connsiteY10" fmla="*/ 2372263 h 2380889"/>
                  <a:gd name="connsiteX11" fmla="*/ 974785 w 1371600"/>
                  <a:gd name="connsiteY11" fmla="*/ 8626 h 2380889"/>
                  <a:gd name="connsiteX12" fmla="*/ 862641 w 1371600"/>
                  <a:gd name="connsiteY12" fmla="*/ 0 h 2380889"/>
                  <a:gd name="connsiteX0" fmla="*/ 862641 w 1371600"/>
                  <a:gd name="connsiteY0" fmla="*/ 0 h 2380889"/>
                  <a:gd name="connsiteX1" fmla="*/ 542617 w 1371600"/>
                  <a:gd name="connsiteY1" fmla="*/ 479639 h 2380889"/>
                  <a:gd name="connsiteX2" fmla="*/ 0 w 1371600"/>
                  <a:gd name="connsiteY2" fmla="*/ 750497 h 2380889"/>
                  <a:gd name="connsiteX3" fmla="*/ 619833 w 1371600"/>
                  <a:gd name="connsiteY3" fmla="*/ 612474 h 2380889"/>
                  <a:gd name="connsiteX4" fmla="*/ 810035 w 1371600"/>
                  <a:gd name="connsiteY4" fmla="*/ 483502 h 2380889"/>
                  <a:gd name="connsiteX5" fmla="*/ 810882 w 1371600"/>
                  <a:gd name="connsiteY5" fmla="*/ 1095555 h 2380889"/>
                  <a:gd name="connsiteX6" fmla="*/ 577970 w 1371600"/>
                  <a:gd name="connsiteY6" fmla="*/ 2363636 h 2380889"/>
                  <a:gd name="connsiteX7" fmla="*/ 741872 w 1371600"/>
                  <a:gd name="connsiteY7" fmla="*/ 2363638 h 2380889"/>
                  <a:gd name="connsiteX8" fmla="*/ 1026544 w 1371600"/>
                  <a:gd name="connsiteY8" fmla="*/ 1345720 h 2380889"/>
                  <a:gd name="connsiteX9" fmla="*/ 1233577 w 1371600"/>
                  <a:gd name="connsiteY9" fmla="*/ 2380889 h 2380889"/>
                  <a:gd name="connsiteX10" fmla="*/ 1371600 w 1371600"/>
                  <a:gd name="connsiteY10" fmla="*/ 2372263 h 2380889"/>
                  <a:gd name="connsiteX11" fmla="*/ 974785 w 1371600"/>
                  <a:gd name="connsiteY11" fmla="*/ 8626 h 2380889"/>
                  <a:gd name="connsiteX12" fmla="*/ 862641 w 1371600"/>
                  <a:gd name="connsiteY12" fmla="*/ 0 h 2380889"/>
                  <a:gd name="connsiteX0" fmla="*/ 862641 w 1371600"/>
                  <a:gd name="connsiteY0" fmla="*/ 0 h 2380889"/>
                  <a:gd name="connsiteX1" fmla="*/ 542617 w 1371600"/>
                  <a:gd name="connsiteY1" fmla="*/ 479639 h 2380889"/>
                  <a:gd name="connsiteX2" fmla="*/ 0 w 1371600"/>
                  <a:gd name="connsiteY2" fmla="*/ 750497 h 2380889"/>
                  <a:gd name="connsiteX3" fmla="*/ 619833 w 1371600"/>
                  <a:gd name="connsiteY3" fmla="*/ 612474 h 2380889"/>
                  <a:gd name="connsiteX4" fmla="*/ 810035 w 1371600"/>
                  <a:gd name="connsiteY4" fmla="*/ 483502 h 2380889"/>
                  <a:gd name="connsiteX5" fmla="*/ 810882 w 1371600"/>
                  <a:gd name="connsiteY5" fmla="*/ 1095555 h 2380889"/>
                  <a:gd name="connsiteX6" fmla="*/ 606019 w 1371600"/>
                  <a:gd name="connsiteY6" fmla="*/ 2380465 h 2380889"/>
                  <a:gd name="connsiteX7" fmla="*/ 741872 w 1371600"/>
                  <a:gd name="connsiteY7" fmla="*/ 2363638 h 2380889"/>
                  <a:gd name="connsiteX8" fmla="*/ 1026544 w 1371600"/>
                  <a:gd name="connsiteY8" fmla="*/ 1345720 h 2380889"/>
                  <a:gd name="connsiteX9" fmla="*/ 1233577 w 1371600"/>
                  <a:gd name="connsiteY9" fmla="*/ 2380889 h 2380889"/>
                  <a:gd name="connsiteX10" fmla="*/ 1371600 w 1371600"/>
                  <a:gd name="connsiteY10" fmla="*/ 2372263 h 2380889"/>
                  <a:gd name="connsiteX11" fmla="*/ 974785 w 1371600"/>
                  <a:gd name="connsiteY11" fmla="*/ 8626 h 2380889"/>
                  <a:gd name="connsiteX12" fmla="*/ 862641 w 1371600"/>
                  <a:gd name="connsiteY12" fmla="*/ 0 h 2380889"/>
                  <a:gd name="connsiteX0" fmla="*/ 862641 w 1371600"/>
                  <a:gd name="connsiteY0" fmla="*/ 0 h 2386078"/>
                  <a:gd name="connsiteX1" fmla="*/ 542617 w 1371600"/>
                  <a:gd name="connsiteY1" fmla="*/ 479639 h 2386078"/>
                  <a:gd name="connsiteX2" fmla="*/ 0 w 1371600"/>
                  <a:gd name="connsiteY2" fmla="*/ 750497 h 2386078"/>
                  <a:gd name="connsiteX3" fmla="*/ 619833 w 1371600"/>
                  <a:gd name="connsiteY3" fmla="*/ 612474 h 2386078"/>
                  <a:gd name="connsiteX4" fmla="*/ 810035 w 1371600"/>
                  <a:gd name="connsiteY4" fmla="*/ 483502 h 2386078"/>
                  <a:gd name="connsiteX5" fmla="*/ 810882 w 1371600"/>
                  <a:gd name="connsiteY5" fmla="*/ 1095555 h 2386078"/>
                  <a:gd name="connsiteX6" fmla="*/ 606019 w 1371600"/>
                  <a:gd name="connsiteY6" fmla="*/ 2380465 h 2386078"/>
                  <a:gd name="connsiteX7" fmla="*/ 741872 w 1371600"/>
                  <a:gd name="connsiteY7" fmla="*/ 2386078 h 2386078"/>
                  <a:gd name="connsiteX8" fmla="*/ 1026544 w 1371600"/>
                  <a:gd name="connsiteY8" fmla="*/ 1345720 h 2386078"/>
                  <a:gd name="connsiteX9" fmla="*/ 1233577 w 1371600"/>
                  <a:gd name="connsiteY9" fmla="*/ 2380889 h 2386078"/>
                  <a:gd name="connsiteX10" fmla="*/ 1371600 w 1371600"/>
                  <a:gd name="connsiteY10" fmla="*/ 2372263 h 2386078"/>
                  <a:gd name="connsiteX11" fmla="*/ 974785 w 1371600"/>
                  <a:gd name="connsiteY11" fmla="*/ 8626 h 2386078"/>
                  <a:gd name="connsiteX12" fmla="*/ 862641 w 1371600"/>
                  <a:gd name="connsiteY12" fmla="*/ 0 h 2386078"/>
                  <a:gd name="connsiteX0" fmla="*/ 862641 w 1371600"/>
                  <a:gd name="connsiteY0" fmla="*/ 0 h 2380889"/>
                  <a:gd name="connsiteX1" fmla="*/ 542617 w 1371600"/>
                  <a:gd name="connsiteY1" fmla="*/ 479639 h 2380889"/>
                  <a:gd name="connsiteX2" fmla="*/ 0 w 1371600"/>
                  <a:gd name="connsiteY2" fmla="*/ 750497 h 2380889"/>
                  <a:gd name="connsiteX3" fmla="*/ 619833 w 1371600"/>
                  <a:gd name="connsiteY3" fmla="*/ 612474 h 2380889"/>
                  <a:gd name="connsiteX4" fmla="*/ 810035 w 1371600"/>
                  <a:gd name="connsiteY4" fmla="*/ 483502 h 2380889"/>
                  <a:gd name="connsiteX5" fmla="*/ 810882 w 1371600"/>
                  <a:gd name="connsiteY5" fmla="*/ 1095555 h 2380889"/>
                  <a:gd name="connsiteX6" fmla="*/ 606019 w 1371600"/>
                  <a:gd name="connsiteY6" fmla="*/ 2380465 h 2380889"/>
                  <a:gd name="connsiteX7" fmla="*/ 747482 w 1371600"/>
                  <a:gd name="connsiteY7" fmla="*/ 2380468 h 2380889"/>
                  <a:gd name="connsiteX8" fmla="*/ 1026544 w 1371600"/>
                  <a:gd name="connsiteY8" fmla="*/ 1345720 h 2380889"/>
                  <a:gd name="connsiteX9" fmla="*/ 1233577 w 1371600"/>
                  <a:gd name="connsiteY9" fmla="*/ 2380889 h 2380889"/>
                  <a:gd name="connsiteX10" fmla="*/ 1371600 w 1371600"/>
                  <a:gd name="connsiteY10" fmla="*/ 2372263 h 2380889"/>
                  <a:gd name="connsiteX11" fmla="*/ 974785 w 1371600"/>
                  <a:gd name="connsiteY11" fmla="*/ 8626 h 2380889"/>
                  <a:gd name="connsiteX12" fmla="*/ 862641 w 1371600"/>
                  <a:gd name="connsiteY12" fmla="*/ 0 h 2380889"/>
                  <a:gd name="connsiteX0" fmla="*/ 862641 w 1371600"/>
                  <a:gd name="connsiteY0" fmla="*/ 0 h 2380889"/>
                  <a:gd name="connsiteX1" fmla="*/ 542617 w 1371600"/>
                  <a:gd name="connsiteY1" fmla="*/ 479639 h 2380889"/>
                  <a:gd name="connsiteX2" fmla="*/ 0 w 1371600"/>
                  <a:gd name="connsiteY2" fmla="*/ 750497 h 2380889"/>
                  <a:gd name="connsiteX3" fmla="*/ 619833 w 1371600"/>
                  <a:gd name="connsiteY3" fmla="*/ 612474 h 2380889"/>
                  <a:gd name="connsiteX4" fmla="*/ 810035 w 1371600"/>
                  <a:gd name="connsiteY4" fmla="*/ 483502 h 2380889"/>
                  <a:gd name="connsiteX5" fmla="*/ 810882 w 1371600"/>
                  <a:gd name="connsiteY5" fmla="*/ 1095555 h 2380889"/>
                  <a:gd name="connsiteX6" fmla="*/ 606019 w 1371600"/>
                  <a:gd name="connsiteY6" fmla="*/ 2380465 h 2380889"/>
                  <a:gd name="connsiteX7" fmla="*/ 747482 w 1371600"/>
                  <a:gd name="connsiteY7" fmla="*/ 2380468 h 2380889"/>
                  <a:gd name="connsiteX8" fmla="*/ 1026544 w 1371600"/>
                  <a:gd name="connsiteY8" fmla="*/ 1345720 h 2380889"/>
                  <a:gd name="connsiteX9" fmla="*/ 1233577 w 1371600"/>
                  <a:gd name="connsiteY9" fmla="*/ 2380889 h 2380889"/>
                  <a:gd name="connsiteX10" fmla="*/ 1371600 w 1371600"/>
                  <a:gd name="connsiteY10" fmla="*/ 2372263 h 2380889"/>
                  <a:gd name="connsiteX11" fmla="*/ 974785 w 1371600"/>
                  <a:gd name="connsiteY11" fmla="*/ 8626 h 2380889"/>
                  <a:gd name="connsiteX12" fmla="*/ 862641 w 1371600"/>
                  <a:gd name="connsiteY12" fmla="*/ 0 h 2380889"/>
                  <a:gd name="connsiteX0" fmla="*/ 862641 w 1371600"/>
                  <a:gd name="connsiteY0" fmla="*/ 0 h 2380889"/>
                  <a:gd name="connsiteX1" fmla="*/ 542617 w 1371600"/>
                  <a:gd name="connsiteY1" fmla="*/ 479639 h 2380889"/>
                  <a:gd name="connsiteX2" fmla="*/ 0 w 1371600"/>
                  <a:gd name="connsiteY2" fmla="*/ 750497 h 2380889"/>
                  <a:gd name="connsiteX3" fmla="*/ 619833 w 1371600"/>
                  <a:gd name="connsiteY3" fmla="*/ 612474 h 2380889"/>
                  <a:gd name="connsiteX4" fmla="*/ 810035 w 1371600"/>
                  <a:gd name="connsiteY4" fmla="*/ 483502 h 2380889"/>
                  <a:gd name="connsiteX5" fmla="*/ 810882 w 1371600"/>
                  <a:gd name="connsiteY5" fmla="*/ 1095555 h 2380889"/>
                  <a:gd name="connsiteX6" fmla="*/ 606019 w 1371600"/>
                  <a:gd name="connsiteY6" fmla="*/ 2380465 h 2380889"/>
                  <a:gd name="connsiteX7" fmla="*/ 747482 w 1371600"/>
                  <a:gd name="connsiteY7" fmla="*/ 2380468 h 2380889"/>
                  <a:gd name="connsiteX8" fmla="*/ 1026544 w 1371600"/>
                  <a:gd name="connsiteY8" fmla="*/ 1345720 h 2380889"/>
                  <a:gd name="connsiteX9" fmla="*/ 1233577 w 1371600"/>
                  <a:gd name="connsiteY9" fmla="*/ 2380889 h 2380889"/>
                  <a:gd name="connsiteX10" fmla="*/ 1371600 w 1371600"/>
                  <a:gd name="connsiteY10" fmla="*/ 2372263 h 2380889"/>
                  <a:gd name="connsiteX11" fmla="*/ 974785 w 1371600"/>
                  <a:gd name="connsiteY11" fmla="*/ 8626 h 2380889"/>
                  <a:gd name="connsiteX12" fmla="*/ 862641 w 1371600"/>
                  <a:gd name="connsiteY12" fmla="*/ 0 h 2380889"/>
                  <a:gd name="connsiteX0" fmla="*/ 862641 w 1377210"/>
                  <a:gd name="connsiteY0" fmla="*/ 0 h 2380889"/>
                  <a:gd name="connsiteX1" fmla="*/ 542617 w 1377210"/>
                  <a:gd name="connsiteY1" fmla="*/ 479639 h 2380889"/>
                  <a:gd name="connsiteX2" fmla="*/ 0 w 1377210"/>
                  <a:gd name="connsiteY2" fmla="*/ 750497 h 2380889"/>
                  <a:gd name="connsiteX3" fmla="*/ 619833 w 1377210"/>
                  <a:gd name="connsiteY3" fmla="*/ 612474 h 2380889"/>
                  <a:gd name="connsiteX4" fmla="*/ 810035 w 1377210"/>
                  <a:gd name="connsiteY4" fmla="*/ 483502 h 2380889"/>
                  <a:gd name="connsiteX5" fmla="*/ 810882 w 1377210"/>
                  <a:gd name="connsiteY5" fmla="*/ 1095555 h 2380889"/>
                  <a:gd name="connsiteX6" fmla="*/ 606019 w 1377210"/>
                  <a:gd name="connsiteY6" fmla="*/ 2380465 h 2380889"/>
                  <a:gd name="connsiteX7" fmla="*/ 747482 w 1377210"/>
                  <a:gd name="connsiteY7" fmla="*/ 2380468 h 2380889"/>
                  <a:gd name="connsiteX8" fmla="*/ 1026544 w 1377210"/>
                  <a:gd name="connsiteY8" fmla="*/ 1345720 h 2380889"/>
                  <a:gd name="connsiteX9" fmla="*/ 1233577 w 1377210"/>
                  <a:gd name="connsiteY9" fmla="*/ 2380889 h 2380889"/>
                  <a:gd name="connsiteX10" fmla="*/ 1377210 w 1377210"/>
                  <a:gd name="connsiteY10" fmla="*/ 2377873 h 2380889"/>
                  <a:gd name="connsiteX11" fmla="*/ 974785 w 1377210"/>
                  <a:gd name="connsiteY11" fmla="*/ 8626 h 2380889"/>
                  <a:gd name="connsiteX12" fmla="*/ 862641 w 1377210"/>
                  <a:gd name="connsiteY12" fmla="*/ 0 h 2380889"/>
                  <a:gd name="connsiteX0" fmla="*/ 862641 w 1377210"/>
                  <a:gd name="connsiteY0" fmla="*/ 0 h 2380889"/>
                  <a:gd name="connsiteX1" fmla="*/ 542617 w 1377210"/>
                  <a:gd name="connsiteY1" fmla="*/ 479639 h 2380889"/>
                  <a:gd name="connsiteX2" fmla="*/ 165490 w 1377210"/>
                  <a:gd name="connsiteY2" fmla="*/ 658782 h 2380889"/>
                  <a:gd name="connsiteX3" fmla="*/ 0 w 1377210"/>
                  <a:gd name="connsiteY3" fmla="*/ 750497 h 2380889"/>
                  <a:gd name="connsiteX4" fmla="*/ 619833 w 1377210"/>
                  <a:gd name="connsiteY4" fmla="*/ 612474 h 2380889"/>
                  <a:gd name="connsiteX5" fmla="*/ 810035 w 1377210"/>
                  <a:gd name="connsiteY5" fmla="*/ 483502 h 2380889"/>
                  <a:gd name="connsiteX6" fmla="*/ 810882 w 1377210"/>
                  <a:gd name="connsiteY6" fmla="*/ 1095555 h 2380889"/>
                  <a:gd name="connsiteX7" fmla="*/ 606019 w 1377210"/>
                  <a:gd name="connsiteY7" fmla="*/ 2380465 h 2380889"/>
                  <a:gd name="connsiteX8" fmla="*/ 747482 w 1377210"/>
                  <a:gd name="connsiteY8" fmla="*/ 2380468 h 2380889"/>
                  <a:gd name="connsiteX9" fmla="*/ 1026544 w 1377210"/>
                  <a:gd name="connsiteY9" fmla="*/ 1345720 h 2380889"/>
                  <a:gd name="connsiteX10" fmla="*/ 1233577 w 1377210"/>
                  <a:gd name="connsiteY10" fmla="*/ 2380889 h 2380889"/>
                  <a:gd name="connsiteX11" fmla="*/ 1377210 w 1377210"/>
                  <a:gd name="connsiteY11" fmla="*/ 2377873 h 2380889"/>
                  <a:gd name="connsiteX12" fmla="*/ 974785 w 1377210"/>
                  <a:gd name="connsiteY12" fmla="*/ 8626 h 2380889"/>
                  <a:gd name="connsiteX13" fmla="*/ 862641 w 1377210"/>
                  <a:gd name="connsiteY13" fmla="*/ 0 h 2380889"/>
                  <a:gd name="connsiteX0" fmla="*/ 862641 w 1377210"/>
                  <a:gd name="connsiteY0" fmla="*/ 0 h 2380889"/>
                  <a:gd name="connsiteX1" fmla="*/ 542617 w 1377210"/>
                  <a:gd name="connsiteY1" fmla="*/ 479639 h 2380889"/>
                  <a:gd name="connsiteX2" fmla="*/ 47684 w 1377210"/>
                  <a:gd name="connsiteY2" fmla="*/ 670001 h 2380889"/>
                  <a:gd name="connsiteX3" fmla="*/ 0 w 1377210"/>
                  <a:gd name="connsiteY3" fmla="*/ 750497 h 2380889"/>
                  <a:gd name="connsiteX4" fmla="*/ 619833 w 1377210"/>
                  <a:gd name="connsiteY4" fmla="*/ 612474 h 2380889"/>
                  <a:gd name="connsiteX5" fmla="*/ 810035 w 1377210"/>
                  <a:gd name="connsiteY5" fmla="*/ 483502 h 2380889"/>
                  <a:gd name="connsiteX6" fmla="*/ 810882 w 1377210"/>
                  <a:gd name="connsiteY6" fmla="*/ 1095555 h 2380889"/>
                  <a:gd name="connsiteX7" fmla="*/ 606019 w 1377210"/>
                  <a:gd name="connsiteY7" fmla="*/ 2380465 h 2380889"/>
                  <a:gd name="connsiteX8" fmla="*/ 747482 w 1377210"/>
                  <a:gd name="connsiteY8" fmla="*/ 2380468 h 2380889"/>
                  <a:gd name="connsiteX9" fmla="*/ 1026544 w 1377210"/>
                  <a:gd name="connsiteY9" fmla="*/ 1345720 h 2380889"/>
                  <a:gd name="connsiteX10" fmla="*/ 1233577 w 1377210"/>
                  <a:gd name="connsiteY10" fmla="*/ 2380889 h 2380889"/>
                  <a:gd name="connsiteX11" fmla="*/ 1377210 w 1377210"/>
                  <a:gd name="connsiteY11" fmla="*/ 2377873 h 2380889"/>
                  <a:gd name="connsiteX12" fmla="*/ 974785 w 1377210"/>
                  <a:gd name="connsiteY12" fmla="*/ 8626 h 2380889"/>
                  <a:gd name="connsiteX13" fmla="*/ 862641 w 1377210"/>
                  <a:gd name="connsiteY13" fmla="*/ 0 h 2380889"/>
                  <a:gd name="connsiteX0" fmla="*/ 814957 w 1329526"/>
                  <a:gd name="connsiteY0" fmla="*/ 0 h 2380889"/>
                  <a:gd name="connsiteX1" fmla="*/ 494933 w 1329526"/>
                  <a:gd name="connsiteY1" fmla="*/ 479639 h 2380889"/>
                  <a:gd name="connsiteX2" fmla="*/ 0 w 1329526"/>
                  <a:gd name="connsiteY2" fmla="*/ 670001 h 2380889"/>
                  <a:gd name="connsiteX3" fmla="*/ 30854 w 1329526"/>
                  <a:gd name="connsiteY3" fmla="*/ 744887 h 2380889"/>
                  <a:gd name="connsiteX4" fmla="*/ 572149 w 1329526"/>
                  <a:gd name="connsiteY4" fmla="*/ 612474 h 2380889"/>
                  <a:gd name="connsiteX5" fmla="*/ 762351 w 1329526"/>
                  <a:gd name="connsiteY5" fmla="*/ 483502 h 2380889"/>
                  <a:gd name="connsiteX6" fmla="*/ 763198 w 1329526"/>
                  <a:gd name="connsiteY6" fmla="*/ 1095555 h 2380889"/>
                  <a:gd name="connsiteX7" fmla="*/ 558335 w 1329526"/>
                  <a:gd name="connsiteY7" fmla="*/ 2380465 h 2380889"/>
                  <a:gd name="connsiteX8" fmla="*/ 699798 w 1329526"/>
                  <a:gd name="connsiteY8" fmla="*/ 2380468 h 2380889"/>
                  <a:gd name="connsiteX9" fmla="*/ 978860 w 1329526"/>
                  <a:gd name="connsiteY9" fmla="*/ 1345720 h 2380889"/>
                  <a:gd name="connsiteX10" fmla="*/ 1185893 w 1329526"/>
                  <a:gd name="connsiteY10" fmla="*/ 2380889 h 2380889"/>
                  <a:gd name="connsiteX11" fmla="*/ 1329526 w 1329526"/>
                  <a:gd name="connsiteY11" fmla="*/ 2377873 h 2380889"/>
                  <a:gd name="connsiteX12" fmla="*/ 927101 w 1329526"/>
                  <a:gd name="connsiteY12" fmla="*/ 8626 h 2380889"/>
                  <a:gd name="connsiteX13" fmla="*/ 814957 w 1329526"/>
                  <a:gd name="connsiteY13" fmla="*/ 0 h 2380889"/>
                  <a:gd name="connsiteX0" fmla="*/ 814957 w 1329526"/>
                  <a:gd name="connsiteY0" fmla="*/ 0 h 2380889"/>
                  <a:gd name="connsiteX1" fmla="*/ 494933 w 1329526"/>
                  <a:gd name="connsiteY1" fmla="*/ 479639 h 2380889"/>
                  <a:gd name="connsiteX2" fmla="*/ 0 w 1329526"/>
                  <a:gd name="connsiteY2" fmla="*/ 670001 h 2380889"/>
                  <a:gd name="connsiteX3" fmla="*/ 30854 w 1329526"/>
                  <a:gd name="connsiteY3" fmla="*/ 744887 h 2380889"/>
                  <a:gd name="connsiteX4" fmla="*/ 572149 w 1329526"/>
                  <a:gd name="connsiteY4" fmla="*/ 612474 h 2380889"/>
                  <a:gd name="connsiteX5" fmla="*/ 762351 w 1329526"/>
                  <a:gd name="connsiteY5" fmla="*/ 483502 h 2380889"/>
                  <a:gd name="connsiteX6" fmla="*/ 763198 w 1329526"/>
                  <a:gd name="connsiteY6" fmla="*/ 1095555 h 2380889"/>
                  <a:gd name="connsiteX7" fmla="*/ 558335 w 1329526"/>
                  <a:gd name="connsiteY7" fmla="*/ 2380465 h 2380889"/>
                  <a:gd name="connsiteX8" fmla="*/ 699798 w 1329526"/>
                  <a:gd name="connsiteY8" fmla="*/ 2380468 h 2380889"/>
                  <a:gd name="connsiteX9" fmla="*/ 962030 w 1329526"/>
                  <a:gd name="connsiteY9" fmla="*/ 1407428 h 2380889"/>
                  <a:gd name="connsiteX10" fmla="*/ 1185893 w 1329526"/>
                  <a:gd name="connsiteY10" fmla="*/ 2380889 h 2380889"/>
                  <a:gd name="connsiteX11" fmla="*/ 1329526 w 1329526"/>
                  <a:gd name="connsiteY11" fmla="*/ 2377873 h 2380889"/>
                  <a:gd name="connsiteX12" fmla="*/ 927101 w 1329526"/>
                  <a:gd name="connsiteY12" fmla="*/ 8626 h 2380889"/>
                  <a:gd name="connsiteX13" fmla="*/ 814957 w 1329526"/>
                  <a:gd name="connsiteY13" fmla="*/ 0 h 2380889"/>
                  <a:gd name="connsiteX0" fmla="*/ 814957 w 1329526"/>
                  <a:gd name="connsiteY0" fmla="*/ 0 h 2380889"/>
                  <a:gd name="connsiteX1" fmla="*/ 494933 w 1329526"/>
                  <a:gd name="connsiteY1" fmla="*/ 479639 h 2380889"/>
                  <a:gd name="connsiteX2" fmla="*/ 0 w 1329526"/>
                  <a:gd name="connsiteY2" fmla="*/ 670001 h 2380889"/>
                  <a:gd name="connsiteX3" fmla="*/ 30854 w 1329526"/>
                  <a:gd name="connsiteY3" fmla="*/ 744887 h 2380889"/>
                  <a:gd name="connsiteX4" fmla="*/ 572149 w 1329526"/>
                  <a:gd name="connsiteY4" fmla="*/ 612474 h 2380889"/>
                  <a:gd name="connsiteX5" fmla="*/ 762351 w 1329526"/>
                  <a:gd name="connsiteY5" fmla="*/ 483502 h 2380889"/>
                  <a:gd name="connsiteX6" fmla="*/ 763198 w 1329526"/>
                  <a:gd name="connsiteY6" fmla="*/ 1095555 h 2380889"/>
                  <a:gd name="connsiteX7" fmla="*/ 558335 w 1329526"/>
                  <a:gd name="connsiteY7" fmla="*/ 2380465 h 2380889"/>
                  <a:gd name="connsiteX8" fmla="*/ 699798 w 1329526"/>
                  <a:gd name="connsiteY8" fmla="*/ 2380468 h 2380889"/>
                  <a:gd name="connsiteX9" fmla="*/ 978859 w 1329526"/>
                  <a:gd name="connsiteY9" fmla="*/ 1418648 h 2380889"/>
                  <a:gd name="connsiteX10" fmla="*/ 1185893 w 1329526"/>
                  <a:gd name="connsiteY10" fmla="*/ 2380889 h 2380889"/>
                  <a:gd name="connsiteX11" fmla="*/ 1329526 w 1329526"/>
                  <a:gd name="connsiteY11" fmla="*/ 2377873 h 2380889"/>
                  <a:gd name="connsiteX12" fmla="*/ 927101 w 1329526"/>
                  <a:gd name="connsiteY12" fmla="*/ 8626 h 2380889"/>
                  <a:gd name="connsiteX13" fmla="*/ 814957 w 1329526"/>
                  <a:gd name="connsiteY13" fmla="*/ 0 h 23808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329526" h="2380889">
                    <a:moveTo>
                      <a:pt x="814957" y="0"/>
                    </a:moveTo>
                    <a:lnTo>
                      <a:pt x="494933" y="479639"/>
                    </a:lnTo>
                    <a:lnTo>
                      <a:pt x="0" y="670001"/>
                    </a:lnTo>
                    <a:lnTo>
                      <a:pt x="30854" y="744887"/>
                    </a:lnTo>
                    <a:lnTo>
                      <a:pt x="572149" y="612474"/>
                    </a:lnTo>
                    <a:lnTo>
                      <a:pt x="762351" y="483502"/>
                    </a:lnTo>
                    <a:cubicBezTo>
                      <a:pt x="794421" y="764187"/>
                      <a:pt x="770396" y="887797"/>
                      <a:pt x="763198" y="1095555"/>
                    </a:cubicBezTo>
                    <a:cubicBezTo>
                      <a:pt x="616550" y="1699404"/>
                      <a:pt x="730862" y="1724858"/>
                      <a:pt x="558335" y="2380465"/>
                    </a:cubicBezTo>
                    <a:lnTo>
                      <a:pt x="699798" y="2380468"/>
                    </a:lnTo>
                    <a:cubicBezTo>
                      <a:pt x="819580" y="2080289"/>
                      <a:pt x="797846" y="1640765"/>
                      <a:pt x="978859" y="1418648"/>
                    </a:cubicBezTo>
                    <a:cubicBezTo>
                      <a:pt x="1157137" y="1864345"/>
                      <a:pt x="1102505" y="2030082"/>
                      <a:pt x="1185893" y="2380889"/>
                    </a:cubicBezTo>
                    <a:lnTo>
                      <a:pt x="1329526" y="2377873"/>
                    </a:lnTo>
                    <a:cubicBezTo>
                      <a:pt x="1110990" y="727352"/>
                      <a:pt x="1344044" y="391063"/>
                      <a:pt x="927101" y="8626"/>
                    </a:cubicBezTo>
                    <a:lnTo>
                      <a:pt x="814957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</p:grpSp>
      <p:grpSp>
        <p:nvGrpSpPr>
          <p:cNvPr id="483" name="群組 482"/>
          <p:cNvGrpSpPr/>
          <p:nvPr/>
        </p:nvGrpSpPr>
        <p:grpSpPr>
          <a:xfrm>
            <a:off x="1475656" y="2783780"/>
            <a:ext cx="607621" cy="356618"/>
            <a:chOff x="1684782" y="2683742"/>
            <a:chExt cx="5565258" cy="3266301"/>
          </a:xfrm>
        </p:grpSpPr>
        <p:grpSp>
          <p:nvGrpSpPr>
            <p:cNvPr id="484" name="群組 483"/>
            <p:cNvGrpSpPr/>
            <p:nvPr/>
          </p:nvGrpSpPr>
          <p:grpSpPr>
            <a:xfrm>
              <a:off x="1684782" y="2683742"/>
              <a:ext cx="4978070" cy="3255586"/>
              <a:chOff x="1684782" y="2683742"/>
              <a:chExt cx="4978070" cy="3255586"/>
            </a:xfrm>
          </p:grpSpPr>
          <p:sp>
            <p:nvSpPr>
              <p:cNvPr id="488" name="矩形 5"/>
              <p:cNvSpPr/>
              <p:nvPr/>
            </p:nvSpPr>
            <p:spPr>
              <a:xfrm>
                <a:off x="1684782" y="4054555"/>
                <a:ext cx="4978070" cy="856663"/>
              </a:xfrm>
              <a:custGeom>
                <a:avLst/>
                <a:gdLst>
                  <a:gd name="connsiteX0" fmla="*/ 0 w 2736386"/>
                  <a:gd name="connsiteY0" fmla="*/ 0 h 570017"/>
                  <a:gd name="connsiteX1" fmla="*/ 2736386 w 2736386"/>
                  <a:gd name="connsiteY1" fmla="*/ 0 h 570017"/>
                  <a:gd name="connsiteX2" fmla="*/ 2736386 w 2736386"/>
                  <a:gd name="connsiteY2" fmla="*/ 570017 h 570017"/>
                  <a:gd name="connsiteX3" fmla="*/ 0 w 2736386"/>
                  <a:gd name="connsiteY3" fmla="*/ 570017 h 570017"/>
                  <a:gd name="connsiteX4" fmla="*/ 0 w 2736386"/>
                  <a:gd name="connsiteY4" fmla="*/ 0 h 570017"/>
                  <a:gd name="connsiteX0" fmla="*/ 0 w 2736386"/>
                  <a:gd name="connsiteY0" fmla="*/ 0 h 570017"/>
                  <a:gd name="connsiteX1" fmla="*/ 2736386 w 2736386"/>
                  <a:gd name="connsiteY1" fmla="*/ 0 h 570017"/>
                  <a:gd name="connsiteX2" fmla="*/ 2736386 w 2736386"/>
                  <a:gd name="connsiteY2" fmla="*/ 570017 h 570017"/>
                  <a:gd name="connsiteX3" fmla="*/ 1521093 w 2736386"/>
                  <a:gd name="connsiteY3" fmla="*/ 558012 h 570017"/>
                  <a:gd name="connsiteX4" fmla="*/ 0 w 2736386"/>
                  <a:gd name="connsiteY4" fmla="*/ 570017 h 570017"/>
                  <a:gd name="connsiteX5" fmla="*/ 0 w 2736386"/>
                  <a:gd name="connsiteY5" fmla="*/ 0 h 570017"/>
                  <a:gd name="connsiteX0" fmla="*/ 0 w 2736386"/>
                  <a:gd name="connsiteY0" fmla="*/ 0 h 570017"/>
                  <a:gd name="connsiteX1" fmla="*/ 2736386 w 2736386"/>
                  <a:gd name="connsiteY1" fmla="*/ 0 h 570017"/>
                  <a:gd name="connsiteX2" fmla="*/ 2736386 w 2736386"/>
                  <a:gd name="connsiteY2" fmla="*/ 570017 h 570017"/>
                  <a:gd name="connsiteX3" fmla="*/ 2174235 w 2736386"/>
                  <a:gd name="connsiteY3" fmla="*/ 567342 h 570017"/>
                  <a:gd name="connsiteX4" fmla="*/ 0 w 2736386"/>
                  <a:gd name="connsiteY4" fmla="*/ 570017 h 570017"/>
                  <a:gd name="connsiteX5" fmla="*/ 0 w 2736386"/>
                  <a:gd name="connsiteY5" fmla="*/ 0 h 570017"/>
                  <a:gd name="connsiteX0" fmla="*/ 0 w 2736386"/>
                  <a:gd name="connsiteY0" fmla="*/ 0 h 570017"/>
                  <a:gd name="connsiteX1" fmla="*/ 2736386 w 2736386"/>
                  <a:gd name="connsiteY1" fmla="*/ 0 h 570017"/>
                  <a:gd name="connsiteX2" fmla="*/ 2727055 w 2736386"/>
                  <a:gd name="connsiteY2" fmla="*/ 374074 h 570017"/>
                  <a:gd name="connsiteX3" fmla="*/ 2174235 w 2736386"/>
                  <a:gd name="connsiteY3" fmla="*/ 567342 h 570017"/>
                  <a:gd name="connsiteX4" fmla="*/ 0 w 2736386"/>
                  <a:gd name="connsiteY4" fmla="*/ 570017 h 570017"/>
                  <a:gd name="connsiteX5" fmla="*/ 0 w 2736386"/>
                  <a:gd name="connsiteY5" fmla="*/ 0 h 570017"/>
                  <a:gd name="connsiteX0" fmla="*/ 0 w 2736386"/>
                  <a:gd name="connsiteY0" fmla="*/ 0 h 570017"/>
                  <a:gd name="connsiteX1" fmla="*/ 2736386 w 2736386"/>
                  <a:gd name="connsiteY1" fmla="*/ 0 h 570017"/>
                  <a:gd name="connsiteX2" fmla="*/ 2736385 w 2736386"/>
                  <a:gd name="connsiteY2" fmla="*/ 383405 h 570017"/>
                  <a:gd name="connsiteX3" fmla="*/ 2174235 w 2736386"/>
                  <a:gd name="connsiteY3" fmla="*/ 567342 h 570017"/>
                  <a:gd name="connsiteX4" fmla="*/ 0 w 2736386"/>
                  <a:gd name="connsiteY4" fmla="*/ 570017 h 570017"/>
                  <a:gd name="connsiteX5" fmla="*/ 0 w 2736386"/>
                  <a:gd name="connsiteY5" fmla="*/ 0 h 5700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36386" h="570017">
                    <a:moveTo>
                      <a:pt x="0" y="0"/>
                    </a:moveTo>
                    <a:lnTo>
                      <a:pt x="2736386" y="0"/>
                    </a:lnTo>
                    <a:cubicBezTo>
                      <a:pt x="2736386" y="127802"/>
                      <a:pt x="2736385" y="255603"/>
                      <a:pt x="2736385" y="383405"/>
                    </a:cubicBezTo>
                    <a:lnTo>
                      <a:pt x="2174235" y="567342"/>
                    </a:lnTo>
                    <a:lnTo>
                      <a:pt x="0" y="5700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89" name="矩形 6"/>
              <p:cNvSpPr/>
              <p:nvPr/>
            </p:nvSpPr>
            <p:spPr>
              <a:xfrm>
                <a:off x="2225877" y="2683742"/>
                <a:ext cx="2380816" cy="1370813"/>
              </a:xfrm>
              <a:custGeom>
                <a:avLst/>
                <a:gdLst>
                  <a:gd name="connsiteX0" fmla="*/ 0 w 1759103"/>
                  <a:gd name="connsiteY0" fmla="*/ 0 h 912128"/>
                  <a:gd name="connsiteX1" fmla="*/ 1759103 w 1759103"/>
                  <a:gd name="connsiteY1" fmla="*/ 0 h 912128"/>
                  <a:gd name="connsiteX2" fmla="*/ 1759103 w 1759103"/>
                  <a:gd name="connsiteY2" fmla="*/ 912128 h 912128"/>
                  <a:gd name="connsiteX3" fmla="*/ 0 w 1759103"/>
                  <a:gd name="connsiteY3" fmla="*/ 912128 h 912128"/>
                  <a:gd name="connsiteX4" fmla="*/ 0 w 1759103"/>
                  <a:gd name="connsiteY4" fmla="*/ 0 h 912128"/>
                  <a:gd name="connsiteX0" fmla="*/ 0 w 1759103"/>
                  <a:gd name="connsiteY0" fmla="*/ 0 h 912128"/>
                  <a:gd name="connsiteX1" fmla="*/ 1432532 w 1759103"/>
                  <a:gd name="connsiteY1" fmla="*/ 0 h 912128"/>
                  <a:gd name="connsiteX2" fmla="*/ 1759103 w 1759103"/>
                  <a:gd name="connsiteY2" fmla="*/ 912128 h 912128"/>
                  <a:gd name="connsiteX3" fmla="*/ 0 w 1759103"/>
                  <a:gd name="connsiteY3" fmla="*/ 912128 h 912128"/>
                  <a:gd name="connsiteX4" fmla="*/ 0 w 1759103"/>
                  <a:gd name="connsiteY4" fmla="*/ 0 h 9121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59103" h="912128">
                    <a:moveTo>
                      <a:pt x="0" y="0"/>
                    </a:moveTo>
                    <a:lnTo>
                      <a:pt x="1432532" y="0"/>
                    </a:lnTo>
                    <a:lnTo>
                      <a:pt x="1759103" y="912128"/>
                    </a:lnTo>
                    <a:lnTo>
                      <a:pt x="0" y="91212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90" name="矩形 489"/>
              <p:cNvSpPr/>
              <p:nvPr/>
            </p:nvSpPr>
            <p:spPr>
              <a:xfrm>
                <a:off x="2235817" y="4911218"/>
                <a:ext cx="3344846" cy="102811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485" name="群組 484"/>
            <p:cNvGrpSpPr/>
            <p:nvPr/>
          </p:nvGrpSpPr>
          <p:grpSpPr>
            <a:xfrm>
              <a:off x="5690281" y="2719553"/>
              <a:ext cx="1559759" cy="3230490"/>
              <a:chOff x="4162484" y="2957042"/>
              <a:chExt cx="1329526" cy="2753644"/>
            </a:xfrm>
          </p:grpSpPr>
          <p:sp>
            <p:nvSpPr>
              <p:cNvPr id="486" name="橢圓 485"/>
              <p:cNvSpPr/>
              <p:nvPr/>
            </p:nvSpPr>
            <p:spPr>
              <a:xfrm>
                <a:off x="4784576" y="2957042"/>
                <a:ext cx="432048" cy="432048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87" name="手繪多邊形 486"/>
              <p:cNvSpPr/>
              <p:nvPr/>
            </p:nvSpPr>
            <p:spPr>
              <a:xfrm>
                <a:off x="4162484" y="3329797"/>
                <a:ext cx="1329526" cy="2380889"/>
              </a:xfrm>
              <a:custGeom>
                <a:avLst/>
                <a:gdLst>
                  <a:gd name="connsiteX0" fmla="*/ 888520 w 1725283"/>
                  <a:gd name="connsiteY0" fmla="*/ 8627 h 2424023"/>
                  <a:gd name="connsiteX1" fmla="*/ 612475 w 1725283"/>
                  <a:gd name="connsiteY1" fmla="*/ 388189 h 2424023"/>
                  <a:gd name="connsiteX2" fmla="*/ 0 w 1725283"/>
                  <a:gd name="connsiteY2" fmla="*/ 621102 h 2424023"/>
                  <a:gd name="connsiteX3" fmla="*/ 112143 w 1725283"/>
                  <a:gd name="connsiteY3" fmla="*/ 707366 h 2424023"/>
                  <a:gd name="connsiteX4" fmla="*/ 534837 w 1725283"/>
                  <a:gd name="connsiteY4" fmla="*/ 621102 h 2424023"/>
                  <a:gd name="connsiteX5" fmla="*/ 888520 w 1725283"/>
                  <a:gd name="connsiteY5" fmla="*/ 457200 h 2424023"/>
                  <a:gd name="connsiteX6" fmla="*/ 888520 w 1725283"/>
                  <a:gd name="connsiteY6" fmla="*/ 1362974 h 2424023"/>
                  <a:gd name="connsiteX7" fmla="*/ 500332 w 1725283"/>
                  <a:gd name="connsiteY7" fmla="*/ 2346385 h 2424023"/>
                  <a:gd name="connsiteX8" fmla="*/ 621101 w 1725283"/>
                  <a:gd name="connsiteY8" fmla="*/ 2355012 h 2424023"/>
                  <a:gd name="connsiteX9" fmla="*/ 1121434 w 1725283"/>
                  <a:gd name="connsiteY9" fmla="*/ 1423359 h 2424023"/>
                  <a:gd name="connsiteX10" fmla="*/ 1535501 w 1725283"/>
                  <a:gd name="connsiteY10" fmla="*/ 2424023 h 2424023"/>
                  <a:gd name="connsiteX11" fmla="*/ 1725283 w 1725283"/>
                  <a:gd name="connsiteY11" fmla="*/ 2424023 h 2424023"/>
                  <a:gd name="connsiteX12" fmla="*/ 1293962 w 1725283"/>
                  <a:gd name="connsiteY12" fmla="*/ 1224951 h 2424023"/>
                  <a:gd name="connsiteX13" fmla="*/ 1147313 w 1725283"/>
                  <a:gd name="connsiteY13" fmla="*/ 0 h 2424023"/>
                  <a:gd name="connsiteX14" fmla="*/ 888520 w 1725283"/>
                  <a:gd name="connsiteY14" fmla="*/ 8627 h 2424023"/>
                  <a:gd name="connsiteX0" fmla="*/ 888520 w 1725283"/>
                  <a:gd name="connsiteY0" fmla="*/ 8627 h 2424023"/>
                  <a:gd name="connsiteX1" fmla="*/ 612475 w 1725283"/>
                  <a:gd name="connsiteY1" fmla="*/ 388189 h 2424023"/>
                  <a:gd name="connsiteX2" fmla="*/ 0 w 1725283"/>
                  <a:gd name="connsiteY2" fmla="*/ 621102 h 2424023"/>
                  <a:gd name="connsiteX3" fmla="*/ 112143 w 1725283"/>
                  <a:gd name="connsiteY3" fmla="*/ 707366 h 2424023"/>
                  <a:gd name="connsiteX4" fmla="*/ 534837 w 1725283"/>
                  <a:gd name="connsiteY4" fmla="*/ 621102 h 2424023"/>
                  <a:gd name="connsiteX5" fmla="*/ 888520 w 1725283"/>
                  <a:gd name="connsiteY5" fmla="*/ 457200 h 2424023"/>
                  <a:gd name="connsiteX6" fmla="*/ 923025 w 1725283"/>
                  <a:gd name="connsiteY6" fmla="*/ 1052424 h 2424023"/>
                  <a:gd name="connsiteX7" fmla="*/ 500332 w 1725283"/>
                  <a:gd name="connsiteY7" fmla="*/ 2346385 h 2424023"/>
                  <a:gd name="connsiteX8" fmla="*/ 621101 w 1725283"/>
                  <a:gd name="connsiteY8" fmla="*/ 2355012 h 2424023"/>
                  <a:gd name="connsiteX9" fmla="*/ 1121434 w 1725283"/>
                  <a:gd name="connsiteY9" fmla="*/ 1423359 h 2424023"/>
                  <a:gd name="connsiteX10" fmla="*/ 1535501 w 1725283"/>
                  <a:gd name="connsiteY10" fmla="*/ 2424023 h 2424023"/>
                  <a:gd name="connsiteX11" fmla="*/ 1725283 w 1725283"/>
                  <a:gd name="connsiteY11" fmla="*/ 2424023 h 2424023"/>
                  <a:gd name="connsiteX12" fmla="*/ 1293962 w 1725283"/>
                  <a:gd name="connsiteY12" fmla="*/ 1224951 h 2424023"/>
                  <a:gd name="connsiteX13" fmla="*/ 1147313 w 1725283"/>
                  <a:gd name="connsiteY13" fmla="*/ 0 h 2424023"/>
                  <a:gd name="connsiteX14" fmla="*/ 888520 w 1725283"/>
                  <a:gd name="connsiteY14" fmla="*/ 8627 h 2424023"/>
                  <a:gd name="connsiteX0" fmla="*/ 888520 w 1725283"/>
                  <a:gd name="connsiteY0" fmla="*/ 8627 h 2424023"/>
                  <a:gd name="connsiteX1" fmla="*/ 612475 w 1725283"/>
                  <a:gd name="connsiteY1" fmla="*/ 388189 h 2424023"/>
                  <a:gd name="connsiteX2" fmla="*/ 0 w 1725283"/>
                  <a:gd name="connsiteY2" fmla="*/ 621102 h 2424023"/>
                  <a:gd name="connsiteX3" fmla="*/ 112143 w 1725283"/>
                  <a:gd name="connsiteY3" fmla="*/ 707366 h 2424023"/>
                  <a:gd name="connsiteX4" fmla="*/ 534837 w 1725283"/>
                  <a:gd name="connsiteY4" fmla="*/ 621102 h 2424023"/>
                  <a:gd name="connsiteX5" fmla="*/ 888520 w 1725283"/>
                  <a:gd name="connsiteY5" fmla="*/ 457200 h 2424023"/>
                  <a:gd name="connsiteX6" fmla="*/ 923025 w 1725283"/>
                  <a:gd name="connsiteY6" fmla="*/ 1052424 h 2424023"/>
                  <a:gd name="connsiteX7" fmla="*/ 500332 w 1725283"/>
                  <a:gd name="connsiteY7" fmla="*/ 2346385 h 2424023"/>
                  <a:gd name="connsiteX8" fmla="*/ 621101 w 1725283"/>
                  <a:gd name="connsiteY8" fmla="*/ 2355012 h 2424023"/>
                  <a:gd name="connsiteX9" fmla="*/ 1121434 w 1725283"/>
                  <a:gd name="connsiteY9" fmla="*/ 1423359 h 2424023"/>
                  <a:gd name="connsiteX10" fmla="*/ 1535501 w 1725283"/>
                  <a:gd name="connsiteY10" fmla="*/ 2424023 h 2424023"/>
                  <a:gd name="connsiteX11" fmla="*/ 1725283 w 1725283"/>
                  <a:gd name="connsiteY11" fmla="*/ 2424023 h 2424023"/>
                  <a:gd name="connsiteX12" fmla="*/ 1285336 w 1725283"/>
                  <a:gd name="connsiteY12" fmla="*/ 957533 h 2424023"/>
                  <a:gd name="connsiteX13" fmla="*/ 1147313 w 1725283"/>
                  <a:gd name="connsiteY13" fmla="*/ 0 h 2424023"/>
                  <a:gd name="connsiteX14" fmla="*/ 888520 w 1725283"/>
                  <a:gd name="connsiteY14" fmla="*/ 8627 h 2424023"/>
                  <a:gd name="connsiteX0" fmla="*/ 888520 w 1725283"/>
                  <a:gd name="connsiteY0" fmla="*/ 77638 h 2493034"/>
                  <a:gd name="connsiteX1" fmla="*/ 612475 w 1725283"/>
                  <a:gd name="connsiteY1" fmla="*/ 457200 h 2493034"/>
                  <a:gd name="connsiteX2" fmla="*/ 0 w 1725283"/>
                  <a:gd name="connsiteY2" fmla="*/ 690113 h 2493034"/>
                  <a:gd name="connsiteX3" fmla="*/ 112143 w 1725283"/>
                  <a:gd name="connsiteY3" fmla="*/ 776377 h 2493034"/>
                  <a:gd name="connsiteX4" fmla="*/ 534837 w 1725283"/>
                  <a:gd name="connsiteY4" fmla="*/ 690113 h 2493034"/>
                  <a:gd name="connsiteX5" fmla="*/ 888520 w 1725283"/>
                  <a:gd name="connsiteY5" fmla="*/ 526211 h 2493034"/>
                  <a:gd name="connsiteX6" fmla="*/ 923025 w 1725283"/>
                  <a:gd name="connsiteY6" fmla="*/ 1121435 h 2493034"/>
                  <a:gd name="connsiteX7" fmla="*/ 500332 w 1725283"/>
                  <a:gd name="connsiteY7" fmla="*/ 2415396 h 2493034"/>
                  <a:gd name="connsiteX8" fmla="*/ 621101 w 1725283"/>
                  <a:gd name="connsiteY8" fmla="*/ 2424023 h 2493034"/>
                  <a:gd name="connsiteX9" fmla="*/ 1121434 w 1725283"/>
                  <a:gd name="connsiteY9" fmla="*/ 1492370 h 2493034"/>
                  <a:gd name="connsiteX10" fmla="*/ 1535501 w 1725283"/>
                  <a:gd name="connsiteY10" fmla="*/ 2493034 h 2493034"/>
                  <a:gd name="connsiteX11" fmla="*/ 1725283 w 1725283"/>
                  <a:gd name="connsiteY11" fmla="*/ 2493034 h 2493034"/>
                  <a:gd name="connsiteX12" fmla="*/ 1285336 w 1725283"/>
                  <a:gd name="connsiteY12" fmla="*/ 1026544 h 2493034"/>
                  <a:gd name="connsiteX13" fmla="*/ 1104181 w 1725283"/>
                  <a:gd name="connsiteY13" fmla="*/ 0 h 2493034"/>
                  <a:gd name="connsiteX14" fmla="*/ 888520 w 1725283"/>
                  <a:gd name="connsiteY14" fmla="*/ 77638 h 2493034"/>
                  <a:gd name="connsiteX0" fmla="*/ 974784 w 1725283"/>
                  <a:gd name="connsiteY0" fmla="*/ 0 h 2510286"/>
                  <a:gd name="connsiteX1" fmla="*/ 612475 w 1725283"/>
                  <a:gd name="connsiteY1" fmla="*/ 474452 h 2510286"/>
                  <a:gd name="connsiteX2" fmla="*/ 0 w 1725283"/>
                  <a:gd name="connsiteY2" fmla="*/ 707365 h 2510286"/>
                  <a:gd name="connsiteX3" fmla="*/ 112143 w 1725283"/>
                  <a:gd name="connsiteY3" fmla="*/ 793629 h 2510286"/>
                  <a:gd name="connsiteX4" fmla="*/ 534837 w 1725283"/>
                  <a:gd name="connsiteY4" fmla="*/ 707365 h 2510286"/>
                  <a:gd name="connsiteX5" fmla="*/ 888520 w 1725283"/>
                  <a:gd name="connsiteY5" fmla="*/ 543463 h 2510286"/>
                  <a:gd name="connsiteX6" fmla="*/ 923025 w 1725283"/>
                  <a:gd name="connsiteY6" fmla="*/ 1138687 h 2510286"/>
                  <a:gd name="connsiteX7" fmla="*/ 500332 w 1725283"/>
                  <a:gd name="connsiteY7" fmla="*/ 2432648 h 2510286"/>
                  <a:gd name="connsiteX8" fmla="*/ 621101 w 1725283"/>
                  <a:gd name="connsiteY8" fmla="*/ 2441275 h 2510286"/>
                  <a:gd name="connsiteX9" fmla="*/ 1121434 w 1725283"/>
                  <a:gd name="connsiteY9" fmla="*/ 1509622 h 2510286"/>
                  <a:gd name="connsiteX10" fmla="*/ 1535501 w 1725283"/>
                  <a:gd name="connsiteY10" fmla="*/ 2510286 h 2510286"/>
                  <a:gd name="connsiteX11" fmla="*/ 1725283 w 1725283"/>
                  <a:gd name="connsiteY11" fmla="*/ 2510286 h 2510286"/>
                  <a:gd name="connsiteX12" fmla="*/ 1285336 w 1725283"/>
                  <a:gd name="connsiteY12" fmla="*/ 1043796 h 2510286"/>
                  <a:gd name="connsiteX13" fmla="*/ 1104181 w 1725283"/>
                  <a:gd name="connsiteY13" fmla="*/ 17252 h 2510286"/>
                  <a:gd name="connsiteX14" fmla="*/ 974784 w 1725283"/>
                  <a:gd name="connsiteY14" fmla="*/ 0 h 2510286"/>
                  <a:gd name="connsiteX0" fmla="*/ 974784 w 1725283"/>
                  <a:gd name="connsiteY0" fmla="*/ 0 h 2510286"/>
                  <a:gd name="connsiteX1" fmla="*/ 612475 w 1725283"/>
                  <a:gd name="connsiteY1" fmla="*/ 474452 h 2510286"/>
                  <a:gd name="connsiteX2" fmla="*/ 0 w 1725283"/>
                  <a:gd name="connsiteY2" fmla="*/ 707365 h 2510286"/>
                  <a:gd name="connsiteX3" fmla="*/ 112143 w 1725283"/>
                  <a:gd name="connsiteY3" fmla="*/ 793629 h 2510286"/>
                  <a:gd name="connsiteX4" fmla="*/ 681486 w 1725283"/>
                  <a:gd name="connsiteY4" fmla="*/ 655606 h 2510286"/>
                  <a:gd name="connsiteX5" fmla="*/ 888520 w 1725283"/>
                  <a:gd name="connsiteY5" fmla="*/ 543463 h 2510286"/>
                  <a:gd name="connsiteX6" fmla="*/ 923025 w 1725283"/>
                  <a:gd name="connsiteY6" fmla="*/ 1138687 h 2510286"/>
                  <a:gd name="connsiteX7" fmla="*/ 500332 w 1725283"/>
                  <a:gd name="connsiteY7" fmla="*/ 2432648 h 2510286"/>
                  <a:gd name="connsiteX8" fmla="*/ 621101 w 1725283"/>
                  <a:gd name="connsiteY8" fmla="*/ 2441275 h 2510286"/>
                  <a:gd name="connsiteX9" fmla="*/ 1121434 w 1725283"/>
                  <a:gd name="connsiteY9" fmla="*/ 1509622 h 2510286"/>
                  <a:gd name="connsiteX10" fmla="*/ 1535501 w 1725283"/>
                  <a:gd name="connsiteY10" fmla="*/ 2510286 h 2510286"/>
                  <a:gd name="connsiteX11" fmla="*/ 1725283 w 1725283"/>
                  <a:gd name="connsiteY11" fmla="*/ 2510286 h 2510286"/>
                  <a:gd name="connsiteX12" fmla="*/ 1285336 w 1725283"/>
                  <a:gd name="connsiteY12" fmla="*/ 1043796 h 2510286"/>
                  <a:gd name="connsiteX13" fmla="*/ 1104181 w 1725283"/>
                  <a:gd name="connsiteY13" fmla="*/ 17252 h 2510286"/>
                  <a:gd name="connsiteX14" fmla="*/ 974784 w 1725283"/>
                  <a:gd name="connsiteY14" fmla="*/ 0 h 2510286"/>
                  <a:gd name="connsiteX0" fmla="*/ 974784 w 1725283"/>
                  <a:gd name="connsiteY0" fmla="*/ 0 h 2510286"/>
                  <a:gd name="connsiteX1" fmla="*/ 543463 w 1725283"/>
                  <a:gd name="connsiteY1" fmla="*/ 543463 h 2510286"/>
                  <a:gd name="connsiteX2" fmla="*/ 0 w 1725283"/>
                  <a:gd name="connsiteY2" fmla="*/ 707365 h 2510286"/>
                  <a:gd name="connsiteX3" fmla="*/ 112143 w 1725283"/>
                  <a:gd name="connsiteY3" fmla="*/ 793629 h 2510286"/>
                  <a:gd name="connsiteX4" fmla="*/ 681486 w 1725283"/>
                  <a:gd name="connsiteY4" fmla="*/ 655606 h 2510286"/>
                  <a:gd name="connsiteX5" fmla="*/ 888520 w 1725283"/>
                  <a:gd name="connsiteY5" fmla="*/ 543463 h 2510286"/>
                  <a:gd name="connsiteX6" fmla="*/ 923025 w 1725283"/>
                  <a:gd name="connsiteY6" fmla="*/ 1138687 h 2510286"/>
                  <a:gd name="connsiteX7" fmla="*/ 500332 w 1725283"/>
                  <a:gd name="connsiteY7" fmla="*/ 2432648 h 2510286"/>
                  <a:gd name="connsiteX8" fmla="*/ 621101 w 1725283"/>
                  <a:gd name="connsiteY8" fmla="*/ 2441275 h 2510286"/>
                  <a:gd name="connsiteX9" fmla="*/ 1121434 w 1725283"/>
                  <a:gd name="connsiteY9" fmla="*/ 1509622 h 2510286"/>
                  <a:gd name="connsiteX10" fmla="*/ 1535501 w 1725283"/>
                  <a:gd name="connsiteY10" fmla="*/ 2510286 h 2510286"/>
                  <a:gd name="connsiteX11" fmla="*/ 1725283 w 1725283"/>
                  <a:gd name="connsiteY11" fmla="*/ 2510286 h 2510286"/>
                  <a:gd name="connsiteX12" fmla="*/ 1285336 w 1725283"/>
                  <a:gd name="connsiteY12" fmla="*/ 1043796 h 2510286"/>
                  <a:gd name="connsiteX13" fmla="*/ 1104181 w 1725283"/>
                  <a:gd name="connsiteY13" fmla="*/ 17252 h 2510286"/>
                  <a:gd name="connsiteX14" fmla="*/ 974784 w 1725283"/>
                  <a:gd name="connsiteY14" fmla="*/ 0 h 2510286"/>
                  <a:gd name="connsiteX0" fmla="*/ 974784 w 1725283"/>
                  <a:gd name="connsiteY0" fmla="*/ 0 h 2510286"/>
                  <a:gd name="connsiteX1" fmla="*/ 543463 w 1725283"/>
                  <a:gd name="connsiteY1" fmla="*/ 543463 h 2510286"/>
                  <a:gd name="connsiteX2" fmla="*/ 0 w 1725283"/>
                  <a:gd name="connsiteY2" fmla="*/ 707365 h 2510286"/>
                  <a:gd name="connsiteX3" fmla="*/ 112143 w 1725283"/>
                  <a:gd name="connsiteY3" fmla="*/ 793629 h 2510286"/>
                  <a:gd name="connsiteX4" fmla="*/ 681486 w 1725283"/>
                  <a:gd name="connsiteY4" fmla="*/ 655606 h 2510286"/>
                  <a:gd name="connsiteX5" fmla="*/ 888520 w 1725283"/>
                  <a:gd name="connsiteY5" fmla="*/ 543463 h 2510286"/>
                  <a:gd name="connsiteX6" fmla="*/ 923025 w 1725283"/>
                  <a:gd name="connsiteY6" fmla="*/ 1138687 h 2510286"/>
                  <a:gd name="connsiteX7" fmla="*/ 500332 w 1725283"/>
                  <a:gd name="connsiteY7" fmla="*/ 2432648 h 2510286"/>
                  <a:gd name="connsiteX8" fmla="*/ 621101 w 1725283"/>
                  <a:gd name="connsiteY8" fmla="*/ 2441275 h 2510286"/>
                  <a:gd name="connsiteX9" fmla="*/ 1130061 w 1725283"/>
                  <a:gd name="connsiteY9" fmla="*/ 1414732 h 2510286"/>
                  <a:gd name="connsiteX10" fmla="*/ 1535501 w 1725283"/>
                  <a:gd name="connsiteY10" fmla="*/ 2510286 h 2510286"/>
                  <a:gd name="connsiteX11" fmla="*/ 1725283 w 1725283"/>
                  <a:gd name="connsiteY11" fmla="*/ 2510286 h 2510286"/>
                  <a:gd name="connsiteX12" fmla="*/ 1285336 w 1725283"/>
                  <a:gd name="connsiteY12" fmla="*/ 1043796 h 2510286"/>
                  <a:gd name="connsiteX13" fmla="*/ 1104181 w 1725283"/>
                  <a:gd name="connsiteY13" fmla="*/ 17252 h 2510286"/>
                  <a:gd name="connsiteX14" fmla="*/ 974784 w 1725283"/>
                  <a:gd name="connsiteY14" fmla="*/ 0 h 2510286"/>
                  <a:gd name="connsiteX0" fmla="*/ 974784 w 1725283"/>
                  <a:gd name="connsiteY0" fmla="*/ 0 h 2510286"/>
                  <a:gd name="connsiteX1" fmla="*/ 543463 w 1725283"/>
                  <a:gd name="connsiteY1" fmla="*/ 543463 h 2510286"/>
                  <a:gd name="connsiteX2" fmla="*/ 0 w 1725283"/>
                  <a:gd name="connsiteY2" fmla="*/ 707365 h 2510286"/>
                  <a:gd name="connsiteX3" fmla="*/ 112143 w 1725283"/>
                  <a:gd name="connsiteY3" fmla="*/ 793629 h 2510286"/>
                  <a:gd name="connsiteX4" fmla="*/ 681486 w 1725283"/>
                  <a:gd name="connsiteY4" fmla="*/ 655606 h 2510286"/>
                  <a:gd name="connsiteX5" fmla="*/ 888520 w 1725283"/>
                  <a:gd name="connsiteY5" fmla="*/ 543463 h 2510286"/>
                  <a:gd name="connsiteX6" fmla="*/ 923025 w 1725283"/>
                  <a:gd name="connsiteY6" fmla="*/ 1138687 h 2510286"/>
                  <a:gd name="connsiteX7" fmla="*/ 500332 w 1725283"/>
                  <a:gd name="connsiteY7" fmla="*/ 2432648 h 2510286"/>
                  <a:gd name="connsiteX8" fmla="*/ 871267 w 1725283"/>
                  <a:gd name="connsiteY8" fmla="*/ 2475781 h 2510286"/>
                  <a:gd name="connsiteX9" fmla="*/ 1130061 w 1725283"/>
                  <a:gd name="connsiteY9" fmla="*/ 1414732 h 2510286"/>
                  <a:gd name="connsiteX10" fmla="*/ 1535501 w 1725283"/>
                  <a:gd name="connsiteY10" fmla="*/ 2510286 h 2510286"/>
                  <a:gd name="connsiteX11" fmla="*/ 1725283 w 1725283"/>
                  <a:gd name="connsiteY11" fmla="*/ 2510286 h 2510286"/>
                  <a:gd name="connsiteX12" fmla="*/ 1285336 w 1725283"/>
                  <a:gd name="connsiteY12" fmla="*/ 1043796 h 2510286"/>
                  <a:gd name="connsiteX13" fmla="*/ 1104181 w 1725283"/>
                  <a:gd name="connsiteY13" fmla="*/ 17252 h 2510286"/>
                  <a:gd name="connsiteX14" fmla="*/ 974784 w 1725283"/>
                  <a:gd name="connsiteY14" fmla="*/ 0 h 2510286"/>
                  <a:gd name="connsiteX0" fmla="*/ 974784 w 1725283"/>
                  <a:gd name="connsiteY0" fmla="*/ 0 h 2510286"/>
                  <a:gd name="connsiteX1" fmla="*/ 543463 w 1725283"/>
                  <a:gd name="connsiteY1" fmla="*/ 543463 h 2510286"/>
                  <a:gd name="connsiteX2" fmla="*/ 0 w 1725283"/>
                  <a:gd name="connsiteY2" fmla="*/ 707365 h 2510286"/>
                  <a:gd name="connsiteX3" fmla="*/ 112143 w 1725283"/>
                  <a:gd name="connsiteY3" fmla="*/ 793629 h 2510286"/>
                  <a:gd name="connsiteX4" fmla="*/ 681486 w 1725283"/>
                  <a:gd name="connsiteY4" fmla="*/ 655606 h 2510286"/>
                  <a:gd name="connsiteX5" fmla="*/ 888520 w 1725283"/>
                  <a:gd name="connsiteY5" fmla="*/ 543463 h 2510286"/>
                  <a:gd name="connsiteX6" fmla="*/ 923025 w 1725283"/>
                  <a:gd name="connsiteY6" fmla="*/ 1138687 h 2510286"/>
                  <a:gd name="connsiteX7" fmla="*/ 690113 w 1725283"/>
                  <a:gd name="connsiteY7" fmla="*/ 2406768 h 2510286"/>
                  <a:gd name="connsiteX8" fmla="*/ 871267 w 1725283"/>
                  <a:gd name="connsiteY8" fmla="*/ 2475781 h 2510286"/>
                  <a:gd name="connsiteX9" fmla="*/ 1130061 w 1725283"/>
                  <a:gd name="connsiteY9" fmla="*/ 1414732 h 2510286"/>
                  <a:gd name="connsiteX10" fmla="*/ 1535501 w 1725283"/>
                  <a:gd name="connsiteY10" fmla="*/ 2510286 h 2510286"/>
                  <a:gd name="connsiteX11" fmla="*/ 1725283 w 1725283"/>
                  <a:gd name="connsiteY11" fmla="*/ 2510286 h 2510286"/>
                  <a:gd name="connsiteX12" fmla="*/ 1285336 w 1725283"/>
                  <a:gd name="connsiteY12" fmla="*/ 1043796 h 2510286"/>
                  <a:gd name="connsiteX13" fmla="*/ 1104181 w 1725283"/>
                  <a:gd name="connsiteY13" fmla="*/ 17252 h 2510286"/>
                  <a:gd name="connsiteX14" fmla="*/ 974784 w 1725283"/>
                  <a:gd name="connsiteY14" fmla="*/ 0 h 2510286"/>
                  <a:gd name="connsiteX0" fmla="*/ 974784 w 1725283"/>
                  <a:gd name="connsiteY0" fmla="*/ 0 h 2510286"/>
                  <a:gd name="connsiteX1" fmla="*/ 543463 w 1725283"/>
                  <a:gd name="connsiteY1" fmla="*/ 543463 h 2510286"/>
                  <a:gd name="connsiteX2" fmla="*/ 0 w 1725283"/>
                  <a:gd name="connsiteY2" fmla="*/ 707365 h 2510286"/>
                  <a:gd name="connsiteX3" fmla="*/ 112143 w 1725283"/>
                  <a:gd name="connsiteY3" fmla="*/ 793629 h 2510286"/>
                  <a:gd name="connsiteX4" fmla="*/ 681486 w 1725283"/>
                  <a:gd name="connsiteY4" fmla="*/ 655606 h 2510286"/>
                  <a:gd name="connsiteX5" fmla="*/ 888520 w 1725283"/>
                  <a:gd name="connsiteY5" fmla="*/ 543463 h 2510286"/>
                  <a:gd name="connsiteX6" fmla="*/ 923025 w 1725283"/>
                  <a:gd name="connsiteY6" fmla="*/ 1138687 h 2510286"/>
                  <a:gd name="connsiteX7" fmla="*/ 690113 w 1725283"/>
                  <a:gd name="connsiteY7" fmla="*/ 2406768 h 2510286"/>
                  <a:gd name="connsiteX8" fmla="*/ 854015 w 1725283"/>
                  <a:gd name="connsiteY8" fmla="*/ 2406770 h 2510286"/>
                  <a:gd name="connsiteX9" fmla="*/ 1130061 w 1725283"/>
                  <a:gd name="connsiteY9" fmla="*/ 1414732 h 2510286"/>
                  <a:gd name="connsiteX10" fmla="*/ 1535501 w 1725283"/>
                  <a:gd name="connsiteY10" fmla="*/ 2510286 h 2510286"/>
                  <a:gd name="connsiteX11" fmla="*/ 1725283 w 1725283"/>
                  <a:gd name="connsiteY11" fmla="*/ 2510286 h 2510286"/>
                  <a:gd name="connsiteX12" fmla="*/ 1285336 w 1725283"/>
                  <a:gd name="connsiteY12" fmla="*/ 1043796 h 2510286"/>
                  <a:gd name="connsiteX13" fmla="*/ 1104181 w 1725283"/>
                  <a:gd name="connsiteY13" fmla="*/ 17252 h 2510286"/>
                  <a:gd name="connsiteX14" fmla="*/ 974784 w 1725283"/>
                  <a:gd name="connsiteY14" fmla="*/ 0 h 2510286"/>
                  <a:gd name="connsiteX0" fmla="*/ 974784 w 1725283"/>
                  <a:gd name="connsiteY0" fmla="*/ 0 h 2510286"/>
                  <a:gd name="connsiteX1" fmla="*/ 543463 w 1725283"/>
                  <a:gd name="connsiteY1" fmla="*/ 543463 h 2510286"/>
                  <a:gd name="connsiteX2" fmla="*/ 0 w 1725283"/>
                  <a:gd name="connsiteY2" fmla="*/ 707365 h 2510286"/>
                  <a:gd name="connsiteX3" fmla="*/ 112143 w 1725283"/>
                  <a:gd name="connsiteY3" fmla="*/ 793629 h 2510286"/>
                  <a:gd name="connsiteX4" fmla="*/ 681486 w 1725283"/>
                  <a:gd name="connsiteY4" fmla="*/ 655606 h 2510286"/>
                  <a:gd name="connsiteX5" fmla="*/ 888520 w 1725283"/>
                  <a:gd name="connsiteY5" fmla="*/ 543463 h 2510286"/>
                  <a:gd name="connsiteX6" fmla="*/ 923025 w 1725283"/>
                  <a:gd name="connsiteY6" fmla="*/ 1138687 h 2510286"/>
                  <a:gd name="connsiteX7" fmla="*/ 690113 w 1725283"/>
                  <a:gd name="connsiteY7" fmla="*/ 2406768 h 2510286"/>
                  <a:gd name="connsiteX8" fmla="*/ 854015 w 1725283"/>
                  <a:gd name="connsiteY8" fmla="*/ 2406770 h 2510286"/>
                  <a:gd name="connsiteX9" fmla="*/ 1130061 w 1725283"/>
                  <a:gd name="connsiteY9" fmla="*/ 1414732 h 2510286"/>
                  <a:gd name="connsiteX10" fmla="*/ 1362973 w 1725283"/>
                  <a:gd name="connsiteY10" fmla="*/ 2372263 h 2510286"/>
                  <a:gd name="connsiteX11" fmla="*/ 1725283 w 1725283"/>
                  <a:gd name="connsiteY11" fmla="*/ 2510286 h 2510286"/>
                  <a:gd name="connsiteX12" fmla="*/ 1285336 w 1725283"/>
                  <a:gd name="connsiteY12" fmla="*/ 1043796 h 2510286"/>
                  <a:gd name="connsiteX13" fmla="*/ 1104181 w 1725283"/>
                  <a:gd name="connsiteY13" fmla="*/ 17252 h 2510286"/>
                  <a:gd name="connsiteX14" fmla="*/ 974784 w 1725283"/>
                  <a:gd name="connsiteY14" fmla="*/ 0 h 2510286"/>
                  <a:gd name="connsiteX0" fmla="*/ 974784 w 1725283"/>
                  <a:gd name="connsiteY0" fmla="*/ 0 h 2510286"/>
                  <a:gd name="connsiteX1" fmla="*/ 543463 w 1725283"/>
                  <a:gd name="connsiteY1" fmla="*/ 543463 h 2510286"/>
                  <a:gd name="connsiteX2" fmla="*/ 0 w 1725283"/>
                  <a:gd name="connsiteY2" fmla="*/ 707365 h 2510286"/>
                  <a:gd name="connsiteX3" fmla="*/ 112143 w 1725283"/>
                  <a:gd name="connsiteY3" fmla="*/ 793629 h 2510286"/>
                  <a:gd name="connsiteX4" fmla="*/ 681486 w 1725283"/>
                  <a:gd name="connsiteY4" fmla="*/ 655606 h 2510286"/>
                  <a:gd name="connsiteX5" fmla="*/ 888520 w 1725283"/>
                  <a:gd name="connsiteY5" fmla="*/ 543463 h 2510286"/>
                  <a:gd name="connsiteX6" fmla="*/ 923025 w 1725283"/>
                  <a:gd name="connsiteY6" fmla="*/ 1138687 h 2510286"/>
                  <a:gd name="connsiteX7" fmla="*/ 690113 w 1725283"/>
                  <a:gd name="connsiteY7" fmla="*/ 2406768 h 2510286"/>
                  <a:gd name="connsiteX8" fmla="*/ 854015 w 1725283"/>
                  <a:gd name="connsiteY8" fmla="*/ 2406770 h 2510286"/>
                  <a:gd name="connsiteX9" fmla="*/ 1130061 w 1725283"/>
                  <a:gd name="connsiteY9" fmla="*/ 1414732 h 2510286"/>
                  <a:gd name="connsiteX10" fmla="*/ 1362973 w 1725283"/>
                  <a:gd name="connsiteY10" fmla="*/ 2372263 h 2510286"/>
                  <a:gd name="connsiteX11" fmla="*/ 1725283 w 1725283"/>
                  <a:gd name="connsiteY11" fmla="*/ 2510286 h 2510286"/>
                  <a:gd name="connsiteX12" fmla="*/ 1509622 w 1725283"/>
                  <a:gd name="connsiteY12" fmla="*/ 2372263 h 2510286"/>
                  <a:gd name="connsiteX13" fmla="*/ 1285336 w 1725283"/>
                  <a:gd name="connsiteY13" fmla="*/ 1043796 h 2510286"/>
                  <a:gd name="connsiteX14" fmla="*/ 1104181 w 1725283"/>
                  <a:gd name="connsiteY14" fmla="*/ 17252 h 2510286"/>
                  <a:gd name="connsiteX15" fmla="*/ 974784 w 1725283"/>
                  <a:gd name="connsiteY15" fmla="*/ 0 h 2510286"/>
                  <a:gd name="connsiteX0" fmla="*/ 974784 w 1725283"/>
                  <a:gd name="connsiteY0" fmla="*/ 0 h 2510286"/>
                  <a:gd name="connsiteX1" fmla="*/ 543463 w 1725283"/>
                  <a:gd name="connsiteY1" fmla="*/ 543463 h 2510286"/>
                  <a:gd name="connsiteX2" fmla="*/ 0 w 1725283"/>
                  <a:gd name="connsiteY2" fmla="*/ 707365 h 2510286"/>
                  <a:gd name="connsiteX3" fmla="*/ 112143 w 1725283"/>
                  <a:gd name="connsiteY3" fmla="*/ 793629 h 2510286"/>
                  <a:gd name="connsiteX4" fmla="*/ 681486 w 1725283"/>
                  <a:gd name="connsiteY4" fmla="*/ 655606 h 2510286"/>
                  <a:gd name="connsiteX5" fmla="*/ 888520 w 1725283"/>
                  <a:gd name="connsiteY5" fmla="*/ 543463 h 2510286"/>
                  <a:gd name="connsiteX6" fmla="*/ 923025 w 1725283"/>
                  <a:gd name="connsiteY6" fmla="*/ 1138687 h 2510286"/>
                  <a:gd name="connsiteX7" fmla="*/ 690113 w 1725283"/>
                  <a:gd name="connsiteY7" fmla="*/ 2406768 h 2510286"/>
                  <a:gd name="connsiteX8" fmla="*/ 854015 w 1725283"/>
                  <a:gd name="connsiteY8" fmla="*/ 2406770 h 2510286"/>
                  <a:gd name="connsiteX9" fmla="*/ 1130061 w 1725283"/>
                  <a:gd name="connsiteY9" fmla="*/ 1414732 h 2510286"/>
                  <a:gd name="connsiteX10" fmla="*/ 1362973 w 1725283"/>
                  <a:gd name="connsiteY10" fmla="*/ 2372263 h 2510286"/>
                  <a:gd name="connsiteX11" fmla="*/ 1725283 w 1725283"/>
                  <a:gd name="connsiteY11" fmla="*/ 2510286 h 2510286"/>
                  <a:gd name="connsiteX12" fmla="*/ 1285336 w 1725283"/>
                  <a:gd name="connsiteY12" fmla="*/ 1043796 h 2510286"/>
                  <a:gd name="connsiteX13" fmla="*/ 1104181 w 1725283"/>
                  <a:gd name="connsiteY13" fmla="*/ 17252 h 2510286"/>
                  <a:gd name="connsiteX14" fmla="*/ 974784 w 1725283"/>
                  <a:gd name="connsiteY14" fmla="*/ 0 h 2510286"/>
                  <a:gd name="connsiteX0" fmla="*/ 974784 w 1725722"/>
                  <a:gd name="connsiteY0" fmla="*/ 0 h 2613483"/>
                  <a:gd name="connsiteX1" fmla="*/ 543463 w 1725722"/>
                  <a:gd name="connsiteY1" fmla="*/ 543463 h 2613483"/>
                  <a:gd name="connsiteX2" fmla="*/ 0 w 1725722"/>
                  <a:gd name="connsiteY2" fmla="*/ 707365 h 2613483"/>
                  <a:gd name="connsiteX3" fmla="*/ 112143 w 1725722"/>
                  <a:gd name="connsiteY3" fmla="*/ 793629 h 2613483"/>
                  <a:gd name="connsiteX4" fmla="*/ 681486 w 1725722"/>
                  <a:gd name="connsiteY4" fmla="*/ 655606 h 2613483"/>
                  <a:gd name="connsiteX5" fmla="*/ 888520 w 1725722"/>
                  <a:gd name="connsiteY5" fmla="*/ 543463 h 2613483"/>
                  <a:gd name="connsiteX6" fmla="*/ 923025 w 1725722"/>
                  <a:gd name="connsiteY6" fmla="*/ 1138687 h 2613483"/>
                  <a:gd name="connsiteX7" fmla="*/ 690113 w 1725722"/>
                  <a:gd name="connsiteY7" fmla="*/ 2406768 h 2613483"/>
                  <a:gd name="connsiteX8" fmla="*/ 854015 w 1725722"/>
                  <a:gd name="connsiteY8" fmla="*/ 2406770 h 2613483"/>
                  <a:gd name="connsiteX9" fmla="*/ 1130061 w 1725722"/>
                  <a:gd name="connsiteY9" fmla="*/ 1414732 h 2613483"/>
                  <a:gd name="connsiteX10" fmla="*/ 1362973 w 1725722"/>
                  <a:gd name="connsiteY10" fmla="*/ 2372263 h 2613483"/>
                  <a:gd name="connsiteX11" fmla="*/ 1725283 w 1725722"/>
                  <a:gd name="connsiteY11" fmla="*/ 2510286 h 2613483"/>
                  <a:gd name="connsiteX12" fmla="*/ 1285336 w 1725722"/>
                  <a:gd name="connsiteY12" fmla="*/ 1043796 h 2613483"/>
                  <a:gd name="connsiteX13" fmla="*/ 1104181 w 1725722"/>
                  <a:gd name="connsiteY13" fmla="*/ 17252 h 2613483"/>
                  <a:gd name="connsiteX14" fmla="*/ 974784 w 1725722"/>
                  <a:gd name="connsiteY14" fmla="*/ 0 h 2613483"/>
                  <a:gd name="connsiteX0" fmla="*/ 974784 w 1725283"/>
                  <a:gd name="connsiteY0" fmla="*/ 0 h 2510286"/>
                  <a:gd name="connsiteX1" fmla="*/ 543463 w 1725283"/>
                  <a:gd name="connsiteY1" fmla="*/ 543463 h 2510286"/>
                  <a:gd name="connsiteX2" fmla="*/ 0 w 1725283"/>
                  <a:gd name="connsiteY2" fmla="*/ 707365 h 2510286"/>
                  <a:gd name="connsiteX3" fmla="*/ 112143 w 1725283"/>
                  <a:gd name="connsiteY3" fmla="*/ 793629 h 2510286"/>
                  <a:gd name="connsiteX4" fmla="*/ 681486 w 1725283"/>
                  <a:gd name="connsiteY4" fmla="*/ 655606 h 2510286"/>
                  <a:gd name="connsiteX5" fmla="*/ 888520 w 1725283"/>
                  <a:gd name="connsiteY5" fmla="*/ 543463 h 2510286"/>
                  <a:gd name="connsiteX6" fmla="*/ 923025 w 1725283"/>
                  <a:gd name="connsiteY6" fmla="*/ 1138687 h 2510286"/>
                  <a:gd name="connsiteX7" fmla="*/ 690113 w 1725283"/>
                  <a:gd name="connsiteY7" fmla="*/ 2406768 h 2510286"/>
                  <a:gd name="connsiteX8" fmla="*/ 854015 w 1725283"/>
                  <a:gd name="connsiteY8" fmla="*/ 2406770 h 2510286"/>
                  <a:gd name="connsiteX9" fmla="*/ 1130061 w 1725283"/>
                  <a:gd name="connsiteY9" fmla="*/ 1414732 h 2510286"/>
                  <a:gd name="connsiteX10" fmla="*/ 1362973 w 1725283"/>
                  <a:gd name="connsiteY10" fmla="*/ 2372263 h 2510286"/>
                  <a:gd name="connsiteX11" fmla="*/ 1725283 w 1725283"/>
                  <a:gd name="connsiteY11" fmla="*/ 2510286 h 2510286"/>
                  <a:gd name="connsiteX12" fmla="*/ 1285336 w 1725283"/>
                  <a:gd name="connsiteY12" fmla="*/ 1043796 h 2510286"/>
                  <a:gd name="connsiteX13" fmla="*/ 1104181 w 1725283"/>
                  <a:gd name="connsiteY13" fmla="*/ 17252 h 2510286"/>
                  <a:gd name="connsiteX14" fmla="*/ 974784 w 1725283"/>
                  <a:gd name="connsiteY14" fmla="*/ 0 h 2510286"/>
                  <a:gd name="connsiteX0" fmla="*/ 974784 w 1725283"/>
                  <a:gd name="connsiteY0" fmla="*/ 0 h 2510286"/>
                  <a:gd name="connsiteX1" fmla="*/ 543463 w 1725283"/>
                  <a:gd name="connsiteY1" fmla="*/ 543463 h 2510286"/>
                  <a:gd name="connsiteX2" fmla="*/ 0 w 1725283"/>
                  <a:gd name="connsiteY2" fmla="*/ 707365 h 2510286"/>
                  <a:gd name="connsiteX3" fmla="*/ 112143 w 1725283"/>
                  <a:gd name="connsiteY3" fmla="*/ 793629 h 2510286"/>
                  <a:gd name="connsiteX4" fmla="*/ 681486 w 1725283"/>
                  <a:gd name="connsiteY4" fmla="*/ 655606 h 2510286"/>
                  <a:gd name="connsiteX5" fmla="*/ 888520 w 1725283"/>
                  <a:gd name="connsiteY5" fmla="*/ 543463 h 2510286"/>
                  <a:gd name="connsiteX6" fmla="*/ 923025 w 1725283"/>
                  <a:gd name="connsiteY6" fmla="*/ 1138687 h 2510286"/>
                  <a:gd name="connsiteX7" fmla="*/ 690113 w 1725283"/>
                  <a:gd name="connsiteY7" fmla="*/ 2406768 h 2510286"/>
                  <a:gd name="connsiteX8" fmla="*/ 854015 w 1725283"/>
                  <a:gd name="connsiteY8" fmla="*/ 2406770 h 2510286"/>
                  <a:gd name="connsiteX9" fmla="*/ 1130061 w 1725283"/>
                  <a:gd name="connsiteY9" fmla="*/ 1414732 h 2510286"/>
                  <a:gd name="connsiteX10" fmla="*/ 1362973 w 1725283"/>
                  <a:gd name="connsiteY10" fmla="*/ 2372263 h 2510286"/>
                  <a:gd name="connsiteX11" fmla="*/ 1725283 w 1725283"/>
                  <a:gd name="connsiteY11" fmla="*/ 2510286 h 2510286"/>
                  <a:gd name="connsiteX12" fmla="*/ 1285336 w 1725283"/>
                  <a:gd name="connsiteY12" fmla="*/ 1043796 h 2510286"/>
                  <a:gd name="connsiteX13" fmla="*/ 1104181 w 1725283"/>
                  <a:gd name="connsiteY13" fmla="*/ 17252 h 2510286"/>
                  <a:gd name="connsiteX14" fmla="*/ 974784 w 1725283"/>
                  <a:gd name="connsiteY14" fmla="*/ 0 h 2510286"/>
                  <a:gd name="connsiteX0" fmla="*/ 974784 w 1587260"/>
                  <a:gd name="connsiteY0" fmla="*/ 0 h 2406770"/>
                  <a:gd name="connsiteX1" fmla="*/ 543463 w 1587260"/>
                  <a:gd name="connsiteY1" fmla="*/ 543463 h 2406770"/>
                  <a:gd name="connsiteX2" fmla="*/ 0 w 1587260"/>
                  <a:gd name="connsiteY2" fmla="*/ 707365 h 2406770"/>
                  <a:gd name="connsiteX3" fmla="*/ 112143 w 1587260"/>
                  <a:gd name="connsiteY3" fmla="*/ 793629 h 2406770"/>
                  <a:gd name="connsiteX4" fmla="*/ 681486 w 1587260"/>
                  <a:gd name="connsiteY4" fmla="*/ 655606 h 2406770"/>
                  <a:gd name="connsiteX5" fmla="*/ 888520 w 1587260"/>
                  <a:gd name="connsiteY5" fmla="*/ 543463 h 2406770"/>
                  <a:gd name="connsiteX6" fmla="*/ 923025 w 1587260"/>
                  <a:gd name="connsiteY6" fmla="*/ 1138687 h 2406770"/>
                  <a:gd name="connsiteX7" fmla="*/ 690113 w 1587260"/>
                  <a:gd name="connsiteY7" fmla="*/ 2406768 h 2406770"/>
                  <a:gd name="connsiteX8" fmla="*/ 854015 w 1587260"/>
                  <a:gd name="connsiteY8" fmla="*/ 2406770 h 2406770"/>
                  <a:gd name="connsiteX9" fmla="*/ 1130061 w 1587260"/>
                  <a:gd name="connsiteY9" fmla="*/ 1414732 h 2406770"/>
                  <a:gd name="connsiteX10" fmla="*/ 1362973 w 1587260"/>
                  <a:gd name="connsiteY10" fmla="*/ 2372263 h 2406770"/>
                  <a:gd name="connsiteX11" fmla="*/ 1587260 w 1587260"/>
                  <a:gd name="connsiteY11" fmla="*/ 2398142 h 2406770"/>
                  <a:gd name="connsiteX12" fmla="*/ 1285336 w 1587260"/>
                  <a:gd name="connsiteY12" fmla="*/ 1043796 h 2406770"/>
                  <a:gd name="connsiteX13" fmla="*/ 1104181 w 1587260"/>
                  <a:gd name="connsiteY13" fmla="*/ 17252 h 2406770"/>
                  <a:gd name="connsiteX14" fmla="*/ 974784 w 1587260"/>
                  <a:gd name="connsiteY14" fmla="*/ 0 h 2406770"/>
                  <a:gd name="connsiteX0" fmla="*/ 974784 w 1587260"/>
                  <a:gd name="connsiteY0" fmla="*/ 0 h 2406770"/>
                  <a:gd name="connsiteX1" fmla="*/ 543463 w 1587260"/>
                  <a:gd name="connsiteY1" fmla="*/ 543463 h 2406770"/>
                  <a:gd name="connsiteX2" fmla="*/ 0 w 1587260"/>
                  <a:gd name="connsiteY2" fmla="*/ 707365 h 2406770"/>
                  <a:gd name="connsiteX3" fmla="*/ 112143 w 1587260"/>
                  <a:gd name="connsiteY3" fmla="*/ 793629 h 2406770"/>
                  <a:gd name="connsiteX4" fmla="*/ 681486 w 1587260"/>
                  <a:gd name="connsiteY4" fmla="*/ 655606 h 2406770"/>
                  <a:gd name="connsiteX5" fmla="*/ 888520 w 1587260"/>
                  <a:gd name="connsiteY5" fmla="*/ 543463 h 2406770"/>
                  <a:gd name="connsiteX6" fmla="*/ 923025 w 1587260"/>
                  <a:gd name="connsiteY6" fmla="*/ 1138687 h 2406770"/>
                  <a:gd name="connsiteX7" fmla="*/ 690113 w 1587260"/>
                  <a:gd name="connsiteY7" fmla="*/ 2406768 h 2406770"/>
                  <a:gd name="connsiteX8" fmla="*/ 854015 w 1587260"/>
                  <a:gd name="connsiteY8" fmla="*/ 2406770 h 2406770"/>
                  <a:gd name="connsiteX9" fmla="*/ 1130061 w 1587260"/>
                  <a:gd name="connsiteY9" fmla="*/ 1414732 h 2406770"/>
                  <a:gd name="connsiteX10" fmla="*/ 1362973 w 1587260"/>
                  <a:gd name="connsiteY10" fmla="*/ 2372263 h 2406770"/>
                  <a:gd name="connsiteX11" fmla="*/ 1587260 w 1587260"/>
                  <a:gd name="connsiteY11" fmla="*/ 2398142 h 2406770"/>
                  <a:gd name="connsiteX12" fmla="*/ 1285336 w 1587260"/>
                  <a:gd name="connsiteY12" fmla="*/ 1043796 h 2406770"/>
                  <a:gd name="connsiteX13" fmla="*/ 1104181 w 1587260"/>
                  <a:gd name="connsiteY13" fmla="*/ 17252 h 2406770"/>
                  <a:gd name="connsiteX14" fmla="*/ 974784 w 1587260"/>
                  <a:gd name="connsiteY14" fmla="*/ 0 h 2406770"/>
                  <a:gd name="connsiteX0" fmla="*/ 974784 w 1587260"/>
                  <a:gd name="connsiteY0" fmla="*/ 0 h 2406770"/>
                  <a:gd name="connsiteX1" fmla="*/ 543463 w 1587260"/>
                  <a:gd name="connsiteY1" fmla="*/ 543463 h 2406770"/>
                  <a:gd name="connsiteX2" fmla="*/ 0 w 1587260"/>
                  <a:gd name="connsiteY2" fmla="*/ 707365 h 2406770"/>
                  <a:gd name="connsiteX3" fmla="*/ 112143 w 1587260"/>
                  <a:gd name="connsiteY3" fmla="*/ 793629 h 2406770"/>
                  <a:gd name="connsiteX4" fmla="*/ 681486 w 1587260"/>
                  <a:gd name="connsiteY4" fmla="*/ 655606 h 2406770"/>
                  <a:gd name="connsiteX5" fmla="*/ 888520 w 1587260"/>
                  <a:gd name="connsiteY5" fmla="*/ 543463 h 2406770"/>
                  <a:gd name="connsiteX6" fmla="*/ 923025 w 1587260"/>
                  <a:gd name="connsiteY6" fmla="*/ 1138687 h 2406770"/>
                  <a:gd name="connsiteX7" fmla="*/ 690113 w 1587260"/>
                  <a:gd name="connsiteY7" fmla="*/ 2406768 h 2406770"/>
                  <a:gd name="connsiteX8" fmla="*/ 854015 w 1587260"/>
                  <a:gd name="connsiteY8" fmla="*/ 2406770 h 2406770"/>
                  <a:gd name="connsiteX9" fmla="*/ 1130061 w 1587260"/>
                  <a:gd name="connsiteY9" fmla="*/ 1414732 h 2406770"/>
                  <a:gd name="connsiteX10" fmla="*/ 1362973 w 1587260"/>
                  <a:gd name="connsiteY10" fmla="*/ 2372263 h 2406770"/>
                  <a:gd name="connsiteX11" fmla="*/ 1587260 w 1587260"/>
                  <a:gd name="connsiteY11" fmla="*/ 2398142 h 2406770"/>
                  <a:gd name="connsiteX12" fmla="*/ 1285336 w 1587260"/>
                  <a:gd name="connsiteY12" fmla="*/ 1043796 h 2406770"/>
                  <a:gd name="connsiteX13" fmla="*/ 1104181 w 1587260"/>
                  <a:gd name="connsiteY13" fmla="*/ 17252 h 2406770"/>
                  <a:gd name="connsiteX14" fmla="*/ 974784 w 1587260"/>
                  <a:gd name="connsiteY14" fmla="*/ 0 h 2406770"/>
                  <a:gd name="connsiteX0" fmla="*/ 974784 w 1552754"/>
                  <a:gd name="connsiteY0" fmla="*/ 0 h 2406770"/>
                  <a:gd name="connsiteX1" fmla="*/ 543463 w 1552754"/>
                  <a:gd name="connsiteY1" fmla="*/ 543463 h 2406770"/>
                  <a:gd name="connsiteX2" fmla="*/ 0 w 1552754"/>
                  <a:gd name="connsiteY2" fmla="*/ 707365 h 2406770"/>
                  <a:gd name="connsiteX3" fmla="*/ 112143 w 1552754"/>
                  <a:gd name="connsiteY3" fmla="*/ 793629 h 2406770"/>
                  <a:gd name="connsiteX4" fmla="*/ 681486 w 1552754"/>
                  <a:gd name="connsiteY4" fmla="*/ 655606 h 2406770"/>
                  <a:gd name="connsiteX5" fmla="*/ 888520 w 1552754"/>
                  <a:gd name="connsiteY5" fmla="*/ 543463 h 2406770"/>
                  <a:gd name="connsiteX6" fmla="*/ 923025 w 1552754"/>
                  <a:gd name="connsiteY6" fmla="*/ 1138687 h 2406770"/>
                  <a:gd name="connsiteX7" fmla="*/ 690113 w 1552754"/>
                  <a:gd name="connsiteY7" fmla="*/ 2406768 h 2406770"/>
                  <a:gd name="connsiteX8" fmla="*/ 854015 w 1552754"/>
                  <a:gd name="connsiteY8" fmla="*/ 2406770 h 2406770"/>
                  <a:gd name="connsiteX9" fmla="*/ 1130061 w 1552754"/>
                  <a:gd name="connsiteY9" fmla="*/ 1414732 h 2406770"/>
                  <a:gd name="connsiteX10" fmla="*/ 1362973 w 1552754"/>
                  <a:gd name="connsiteY10" fmla="*/ 2372263 h 2406770"/>
                  <a:gd name="connsiteX11" fmla="*/ 1552754 w 1552754"/>
                  <a:gd name="connsiteY11" fmla="*/ 2380889 h 2406770"/>
                  <a:gd name="connsiteX12" fmla="*/ 1285336 w 1552754"/>
                  <a:gd name="connsiteY12" fmla="*/ 1043796 h 2406770"/>
                  <a:gd name="connsiteX13" fmla="*/ 1104181 w 1552754"/>
                  <a:gd name="connsiteY13" fmla="*/ 17252 h 2406770"/>
                  <a:gd name="connsiteX14" fmla="*/ 974784 w 1552754"/>
                  <a:gd name="connsiteY14" fmla="*/ 0 h 2406770"/>
                  <a:gd name="connsiteX0" fmla="*/ 974784 w 1552754"/>
                  <a:gd name="connsiteY0" fmla="*/ 0 h 2406770"/>
                  <a:gd name="connsiteX1" fmla="*/ 543463 w 1552754"/>
                  <a:gd name="connsiteY1" fmla="*/ 543463 h 2406770"/>
                  <a:gd name="connsiteX2" fmla="*/ 0 w 1552754"/>
                  <a:gd name="connsiteY2" fmla="*/ 707365 h 2406770"/>
                  <a:gd name="connsiteX3" fmla="*/ 112143 w 1552754"/>
                  <a:gd name="connsiteY3" fmla="*/ 793629 h 2406770"/>
                  <a:gd name="connsiteX4" fmla="*/ 681486 w 1552754"/>
                  <a:gd name="connsiteY4" fmla="*/ 655606 h 2406770"/>
                  <a:gd name="connsiteX5" fmla="*/ 888520 w 1552754"/>
                  <a:gd name="connsiteY5" fmla="*/ 543463 h 2406770"/>
                  <a:gd name="connsiteX6" fmla="*/ 923025 w 1552754"/>
                  <a:gd name="connsiteY6" fmla="*/ 1138687 h 2406770"/>
                  <a:gd name="connsiteX7" fmla="*/ 690113 w 1552754"/>
                  <a:gd name="connsiteY7" fmla="*/ 2406768 h 2406770"/>
                  <a:gd name="connsiteX8" fmla="*/ 854015 w 1552754"/>
                  <a:gd name="connsiteY8" fmla="*/ 2406770 h 2406770"/>
                  <a:gd name="connsiteX9" fmla="*/ 1130061 w 1552754"/>
                  <a:gd name="connsiteY9" fmla="*/ 1414732 h 2406770"/>
                  <a:gd name="connsiteX10" fmla="*/ 1362973 w 1552754"/>
                  <a:gd name="connsiteY10" fmla="*/ 2372263 h 2406770"/>
                  <a:gd name="connsiteX11" fmla="*/ 1552754 w 1552754"/>
                  <a:gd name="connsiteY11" fmla="*/ 2380889 h 2406770"/>
                  <a:gd name="connsiteX12" fmla="*/ 1104181 w 1552754"/>
                  <a:gd name="connsiteY12" fmla="*/ 17252 h 2406770"/>
                  <a:gd name="connsiteX13" fmla="*/ 974784 w 1552754"/>
                  <a:gd name="connsiteY13" fmla="*/ 0 h 2406770"/>
                  <a:gd name="connsiteX0" fmla="*/ 974784 w 1552754"/>
                  <a:gd name="connsiteY0" fmla="*/ 0 h 2406770"/>
                  <a:gd name="connsiteX1" fmla="*/ 543463 w 1552754"/>
                  <a:gd name="connsiteY1" fmla="*/ 543463 h 2406770"/>
                  <a:gd name="connsiteX2" fmla="*/ 0 w 1552754"/>
                  <a:gd name="connsiteY2" fmla="*/ 707365 h 2406770"/>
                  <a:gd name="connsiteX3" fmla="*/ 112143 w 1552754"/>
                  <a:gd name="connsiteY3" fmla="*/ 793629 h 2406770"/>
                  <a:gd name="connsiteX4" fmla="*/ 681486 w 1552754"/>
                  <a:gd name="connsiteY4" fmla="*/ 655606 h 2406770"/>
                  <a:gd name="connsiteX5" fmla="*/ 888520 w 1552754"/>
                  <a:gd name="connsiteY5" fmla="*/ 543463 h 2406770"/>
                  <a:gd name="connsiteX6" fmla="*/ 923025 w 1552754"/>
                  <a:gd name="connsiteY6" fmla="*/ 1138687 h 2406770"/>
                  <a:gd name="connsiteX7" fmla="*/ 690113 w 1552754"/>
                  <a:gd name="connsiteY7" fmla="*/ 2406768 h 2406770"/>
                  <a:gd name="connsiteX8" fmla="*/ 854015 w 1552754"/>
                  <a:gd name="connsiteY8" fmla="*/ 2406770 h 2406770"/>
                  <a:gd name="connsiteX9" fmla="*/ 1130061 w 1552754"/>
                  <a:gd name="connsiteY9" fmla="*/ 1414732 h 2406770"/>
                  <a:gd name="connsiteX10" fmla="*/ 1362973 w 1552754"/>
                  <a:gd name="connsiteY10" fmla="*/ 2372263 h 2406770"/>
                  <a:gd name="connsiteX11" fmla="*/ 1552754 w 1552754"/>
                  <a:gd name="connsiteY11" fmla="*/ 2380889 h 2406770"/>
                  <a:gd name="connsiteX12" fmla="*/ 1104181 w 1552754"/>
                  <a:gd name="connsiteY12" fmla="*/ 17252 h 2406770"/>
                  <a:gd name="connsiteX13" fmla="*/ 974784 w 1552754"/>
                  <a:gd name="connsiteY13" fmla="*/ 0 h 2406770"/>
                  <a:gd name="connsiteX0" fmla="*/ 974784 w 1552754"/>
                  <a:gd name="connsiteY0" fmla="*/ 51759 h 2458529"/>
                  <a:gd name="connsiteX1" fmla="*/ 543463 w 1552754"/>
                  <a:gd name="connsiteY1" fmla="*/ 595222 h 2458529"/>
                  <a:gd name="connsiteX2" fmla="*/ 0 w 1552754"/>
                  <a:gd name="connsiteY2" fmla="*/ 759124 h 2458529"/>
                  <a:gd name="connsiteX3" fmla="*/ 112143 w 1552754"/>
                  <a:gd name="connsiteY3" fmla="*/ 845388 h 2458529"/>
                  <a:gd name="connsiteX4" fmla="*/ 681486 w 1552754"/>
                  <a:gd name="connsiteY4" fmla="*/ 707365 h 2458529"/>
                  <a:gd name="connsiteX5" fmla="*/ 888520 w 1552754"/>
                  <a:gd name="connsiteY5" fmla="*/ 595222 h 2458529"/>
                  <a:gd name="connsiteX6" fmla="*/ 923025 w 1552754"/>
                  <a:gd name="connsiteY6" fmla="*/ 1190446 h 2458529"/>
                  <a:gd name="connsiteX7" fmla="*/ 690113 w 1552754"/>
                  <a:gd name="connsiteY7" fmla="*/ 2458527 h 2458529"/>
                  <a:gd name="connsiteX8" fmla="*/ 854015 w 1552754"/>
                  <a:gd name="connsiteY8" fmla="*/ 2458529 h 2458529"/>
                  <a:gd name="connsiteX9" fmla="*/ 1130061 w 1552754"/>
                  <a:gd name="connsiteY9" fmla="*/ 1466491 h 2458529"/>
                  <a:gd name="connsiteX10" fmla="*/ 1362973 w 1552754"/>
                  <a:gd name="connsiteY10" fmla="*/ 2424022 h 2458529"/>
                  <a:gd name="connsiteX11" fmla="*/ 1552754 w 1552754"/>
                  <a:gd name="connsiteY11" fmla="*/ 2432648 h 2458529"/>
                  <a:gd name="connsiteX12" fmla="*/ 1052422 w 1552754"/>
                  <a:gd name="connsiteY12" fmla="*/ 0 h 2458529"/>
                  <a:gd name="connsiteX13" fmla="*/ 974784 w 1552754"/>
                  <a:gd name="connsiteY13" fmla="*/ 51759 h 2458529"/>
                  <a:gd name="connsiteX0" fmla="*/ 974784 w 1552754"/>
                  <a:gd name="connsiteY0" fmla="*/ 8627 h 2415397"/>
                  <a:gd name="connsiteX1" fmla="*/ 543463 w 1552754"/>
                  <a:gd name="connsiteY1" fmla="*/ 552090 h 2415397"/>
                  <a:gd name="connsiteX2" fmla="*/ 0 w 1552754"/>
                  <a:gd name="connsiteY2" fmla="*/ 715992 h 2415397"/>
                  <a:gd name="connsiteX3" fmla="*/ 112143 w 1552754"/>
                  <a:gd name="connsiteY3" fmla="*/ 802256 h 2415397"/>
                  <a:gd name="connsiteX4" fmla="*/ 681486 w 1552754"/>
                  <a:gd name="connsiteY4" fmla="*/ 664233 h 2415397"/>
                  <a:gd name="connsiteX5" fmla="*/ 888520 w 1552754"/>
                  <a:gd name="connsiteY5" fmla="*/ 552090 h 2415397"/>
                  <a:gd name="connsiteX6" fmla="*/ 923025 w 1552754"/>
                  <a:gd name="connsiteY6" fmla="*/ 1147314 h 2415397"/>
                  <a:gd name="connsiteX7" fmla="*/ 690113 w 1552754"/>
                  <a:gd name="connsiteY7" fmla="*/ 2415395 h 2415397"/>
                  <a:gd name="connsiteX8" fmla="*/ 854015 w 1552754"/>
                  <a:gd name="connsiteY8" fmla="*/ 2415397 h 2415397"/>
                  <a:gd name="connsiteX9" fmla="*/ 1130061 w 1552754"/>
                  <a:gd name="connsiteY9" fmla="*/ 1423359 h 2415397"/>
                  <a:gd name="connsiteX10" fmla="*/ 1362973 w 1552754"/>
                  <a:gd name="connsiteY10" fmla="*/ 2380890 h 2415397"/>
                  <a:gd name="connsiteX11" fmla="*/ 1552754 w 1552754"/>
                  <a:gd name="connsiteY11" fmla="*/ 2389516 h 2415397"/>
                  <a:gd name="connsiteX12" fmla="*/ 1130060 w 1552754"/>
                  <a:gd name="connsiteY12" fmla="*/ 0 h 2415397"/>
                  <a:gd name="connsiteX13" fmla="*/ 974784 w 1552754"/>
                  <a:gd name="connsiteY13" fmla="*/ 8627 h 2415397"/>
                  <a:gd name="connsiteX0" fmla="*/ 974784 w 1552754"/>
                  <a:gd name="connsiteY0" fmla="*/ 8627 h 2415397"/>
                  <a:gd name="connsiteX1" fmla="*/ 543463 w 1552754"/>
                  <a:gd name="connsiteY1" fmla="*/ 552090 h 2415397"/>
                  <a:gd name="connsiteX2" fmla="*/ 0 w 1552754"/>
                  <a:gd name="connsiteY2" fmla="*/ 715992 h 2415397"/>
                  <a:gd name="connsiteX3" fmla="*/ 112143 w 1552754"/>
                  <a:gd name="connsiteY3" fmla="*/ 802256 h 2415397"/>
                  <a:gd name="connsiteX4" fmla="*/ 681486 w 1552754"/>
                  <a:gd name="connsiteY4" fmla="*/ 664233 h 2415397"/>
                  <a:gd name="connsiteX5" fmla="*/ 888520 w 1552754"/>
                  <a:gd name="connsiteY5" fmla="*/ 552090 h 2415397"/>
                  <a:gd name="connsiteX6" fmla="*/ 923025 w 1552754"/>
                  <a:gd name="connsiteY6" fmla="*/ 1147314 h 2415397"/>
                  <a:gd name="connsiteX7" fmla="*/ 690113 w 1552754"/>
                  <a:gd name="connsiteY7" fmla="*/ 2415395 h 2415397"/>
                  <a:gd name="connsiteX8" fmla="*/ 854015 w 1552754"/>
                  <a:gd name="connsiteY8" fmla="*/ 2415397 h 2415397"/>
                  <a:gd name="connsiteX9" fmla="*/ 1130061 w 1552754"/>
                  <a:gd name="connsiteY9" fmla="*/ 1423359 h 2415397"/>
                  <a:gd name="connsiteX10" fmla="*/ 1362973 w 1552754"/>
                  <a:gd name="connsiteY10" fmla="*/ 2380890 h 2415397"/>
                  <a:gd name="connsiteX11" fmla="*/ 1552754 w 1552754"/>
                  <a:gd name="connsiteY11" fmla="*/ 2389516 h 2415397"/>
                  <a:gd name="connsiteX12" fmla="*/ 1112807 w 1552754"/>
                  <a:gd name="connsiteY12" fmla="*/ 0 h 2415397"/>
                  <a:gd name="connsiteX13" fmla="*/ 974784 w 1552754"/>
                  <a:gd name="connsiteY13" fmla="*/ 8627 h 2415397"/>
                  <a:gd name="connsiteX0" fmla="*/ 974784 w 1552754"/>
                  <a:gd name="connsiteY0" fmla="*/ 8627 h 2432648"/>
                  <a:gd name="connsiteX1" fmla="*/ 543463 w 1552754"/>
                  <a:gd name="connsiteY1" fmla="*/ 552090 h 2432648"/>
                  <a:gd name="connsiteX2" fmla="*/ 0 w 1552754"/>
                  <a:gd name="connsiteY2" fmla="*/ 715992 h 2432648"/>
                  <a:gd name="connsiteX3" fmla="*/ 112143 w 1552754"/>
                  <a:gd name="connsiteY3" fmla="*/ 802256 h 2432648"/>
                  <a:gd name="connsiteX4" fmla="*/ 681486 w 1552754"/>
                  <a:gd name="connsiteY4" fmla="*/ 664233 h 2432648"/>
                  <a:gd name="connsiteX5" fmla="*/ 888520 w 1552754"/>
                  <a:gd name="connsiteY5" fmla="*/ 552090 h 2432648"/>
                  <a:gd name="connsiteX6" fmla="*/ 923025 w 1552754"/>
                  <a:gd name="connsiteY6" fmla="*/ 1147314 h 2432648"/>
                  <a:gd name="connsiteX7" fmla="*/ 690113 w 1552754"/>
                  <a:gd name="connsiteY7" fmla="*/ 2415395 h 2432648"/>
                  <a:gd name="connsiteX8" fmla="*/ 854015 w 1552754"/>
                  <a:gd name="connsiteY8" fmla="*/ 2415397 h 2432648"/>
                  <a:gd name="connsiteX9" fmla="*/ 1130061 w 1552754"/>
                  <a:gd name="connsiteY9" fmla="*/ 1423359 h 2432648"/>
                  <a:gd name="connsiteX10" fmla="*/ 1345720 w 1552754"/>
                  <a:gd name="connsiteY10" fmla="*/ 2432648 h 2432648"/>
                  <a:gd name="connsiteX11" fmla="*/ 1552754 w 1552754"/>
                  <a:gd name="connsiteY11" fmla="*/ 2389516 h 2432648"/>
                  <a:gd name="connsiteX12" fmla="*/ 1112807 w 1552754"/>
                  <a:gd name="connsiteY12" fmla="*/ 0 h 2432648"/>
                  <a:gd name="connsiteX13" fmla="*/ 974784 w 1552754"/>
                  <a:gd name="connsiteY13" fmla="*/ 8627 h 2432648"/>
                  <a:gd name="connsiteX0" fmla="*/ 974784 w 1483743"/>
                  <a:gd name="connsiteY0" fmla="*/ 8627 h 2432648"/>
                  <a:gd name="connsiteX1" fmla="*/ 543463 w 1483743"/>
                  <a:gd name="connsiteY1" fmla="*/ 552090 h 2432648"/>
                  <a:gd name="connsiteX2" fmla="*/ 0 w 1483743"/>
                  <a:gd name="connsiteY2" fmla="*/ 715992 h 2432648"/>
                  <a:gd name="connsiteX3" fmla="*/ 112143 w 1483743"/>
                  <a:gd name="connsiteY3" fmla="*/ 802256 h 2432648"/>
                  <a:gd name="connsiteX4" fmla="*/ 681486 w 1483743"/>
                  <a:gd name="connsiteY4" fmla="*/ 664233 h 2432648"/>
                  <a:gd name="connsiteX5" fmla="*/ 888520 w 1483743"/>
                  <a:gd name="connsiteY5" fmla="*/ 552090 h 2432648"/>
                  <a:gd name="connsiteX6" fmla="*/ 923025 w 1483743"/>
                  <a:gd name="connsiteY6" fmla="*/ 1147314 h 2432648"/>
                  <a:gd name="connsiteX7" fmla="*/ 690113 w 1483743"/>
                  <a:gd name="connsiteY7" fmla="*/ 2415395 h 2432648"/>
                  <a:gd name="connsiteX8" fmla="*/ 854015 w 1483743"/>
                  <a:gd name="connsiteY8" fmla="*/ 2415397 h 2432648"/>
                  <a:gd name="connsiteX9" fmla="*/ 1130061 w 1483743"/>
                  <a:gd name="connsiteY9" fmla="*/ 1423359 h 2432648"/>
                  <a:gd name="connsiteX10" fmla="*/ 1345720 w 1483743"/>
                  <a:gd name="connsiteY10" fmla="*/ 2432648 h 2432648"/>
                  <a:gd name="connsiteX11" fmla="*/ 1483743 w 1483743"/>
                  <a:gd name="connsiteY11" fmla="*/ 2424022 h 2432648"/>
                  <a:gd name="connsiteX12" fmla="*/ 1112807 w 1483743"/>
                  <a:gd name="connsiteY12" fmla="*/ 0 h 2432648"/>
                  <a:gd name="connsiteX13" fmla="*/ 974784 w 1483743"/>
                  <a:gd name="connsiteY13" fmla="*/ 8627 h 2432648"/>
                  <a:gd name="connsiteX0" fmla="*/ 974784 w 1483743"/>
                  <a:gd name="connsiteY0" fmla="*/ 0 h 2424021"/>
                  <a:gd name="connsiteX1" fmla="*/ 543463 w 1483743"/>
                  <a:gd name="connsiteY1" fmla="*/ 543463 h 2424021"/>
                  <a:gd name="connsiteX2" fmla="*/ 0 w 1483743"/>
                  <a:gd name="connsiteY2" fmla="*/ 707365 h 2424021"/>
                  <a:gd name="connsiteX3" fmla="*/ 112143 w 1483743"/>
                  <a:gd name="connsiteY3" fmla="*/ 793629 h 2424021"/>
                  <a:gd name="connsiteX4" fmla="*/ 681486 w 1483743"/>
                  <a:gd name="connsiteY4" fmla="*/ 655606 h 2424021"/>
                  <a:gd name="connsiteX5" fmla="*/ 888520 w 1483743"/>
                  <a:gd name="connsiteY5" fmla="*/ 543463 h 2424021"/>
                  <a:gd name="connsiteX6" fmla="*/ 923025 w 1483743"/>
                  <a:gd name="connsiteY6" fmla="*/ 1138687 h 2424021"/>
                  <a:gd name="connsiteX7" fmla="*/ 690113 w 1483743"/>
                  <a:gd name="connsiteY7" fmla="*/ 2406768 h 2424021"/>
                  <a:gd name="connsiteX8" fmla="*/ 854015 w 1483743"/>
                  <a:gd name="connsiteY8" fmla="*/ 2406770 h 2424021"/>
                  <a:gd name="connsiteX9" fmla="*/ 1130061 w 1483743"/>
                  <a:gd name="connsiteY9" fmla="*/ 1414732 h 2424021"/>
                  <a:gd name="connsiteX10" fmla="*/ 1345720 w 1483743"/>
                  <a:gd name="connsiteY10" fmla="*/ 2424021 h 2424021"/>
                  <a:gd name="connsiteX11" fmla="*/ 1483743 w 1483743"/>
                  <a:gd name="connsiteY11" fmla="*/ 2415395 h 2424021"/>
                  <a:gd name="connsiteX12" fmla="*/ 1086928 w 1483743"/>
                  <a:gd name="connsiteY12" fmla="*/ 51758 h 2424021"/>
                  <a:gd name="connsiteX13" fmla="*/ 974784 w 1483743"/>
                  <a:gd name="connsiteY13" fmla="*/ 0 h 2424021"/>
                  <a:gd name="connsiteX0" fmla="*/ 974784 w 1483743"/>
                  <a:gd name="connsiteY0" fmla="*/ 0 h 2380889"/>
                  <a:gd name="connsiteX1" fmla="*/ 543463 w 1483743"/>
                  <a:gd name="connsiteY1" fmla="*/ 500331 h 2380889"/>
                  <a:gd name="connsiteX2" fmla="*/ 0 w 1483743"/>
                  <a:gd name="connsiteY2" fmla="*/ 664233 h 2380889"/>
                  <a:gd name="connsiteX3" fmla="*/ 112143 w 1483743"/>
                  <a:gd name="connsiteY3" fmla="*/ 750497 h 2380889"/>
                  <a:gd name="connsiteX4" fmla="*/ 681486 w 1483743"/>
                  <a:gd name="connsiteY4" fmla="*/ 612474 h 2380889"/>
                  <a:gd name="connsiteX5" fmla="*/ 888520 w 1483743"/>
                  <a:gd name="connsiteY5" fmla="*/ 500331 h 2380889"/>
                  <a:gd name="connsiteX6" fmla="*/ 923025 w 1483743"/>
                  <a:gd name="connsiteY6" fmla="*/ 1095555 h 2380889"/>
                  <a:gd name="connsiteX7" fmla="*/ 690113 w 1483743"/>
                  <a:gd name="connsiteY7" fmla="*/ 2363636 h 2380889"/>
                  <a:gd name="connsiteX8" fmla="*/ 854015 w 1483743"/>
                  <a:gd name="connsiteY8" fmla="*/ 2363638 h 2380889"/>
                  <a:gd name="connsiteX9" fmla="*/ 1130061 w 1483743"/>
                  <a:gd name="connsiteY9" fmla="*/ 1371600 h 2380889"/>
                  <a:gd name="connsiteX10" fmla="*/ 1345720 w 1483743"/>
                  <a:gd name="connsiteY10" fmla="*/ 2380889 h 2380889"/>
                  <a:gd name="connsiteX11" fmla="*/ 1483743 w 1483743"/>
                  <a:gd name="connsiteY11" fmla="*/ 2372263 h 2380889"/>
                  <a:gd name="connsiteX12" fmla="*/ 1086928 w 1483743"/>
                  <a:gd name="connsiteY12" fmla="*/ 8626 h 2380889"/>
                  <a:gd name="connsiteX13" fmla="*/ 974784 w 1483743"/>
                  <a:gd name="connsiteY13" fmla="*/ 0 h 2380889"/>
                  <a:gd name="connsiteX0" fmla="*/ 974784 w 1483743"/>
                  <a:gd name="connsiteY0" fmla="*/ 0 h 2380889"/>
                  <a:gd name="connsiteX1" fmla="*/ 655606 w 1483743"/>
                  <a:gd name="connsiteY1" fmla="*/ 474452 h 2380889"/>
                  <a:gd name="connsiteX2" fmla="*/ 0 w 1483743"/>
                  <a:gd name="connsiteY2" fmla="*/ 664233 h 2380889"/>
                  <a:gd name="connsiteX3" fmla="*/ 112143 w 1483743"/>
                  <a:gd name="connsiteY3" fmla="*/ 750497 h 2380889"/>
                  <a:gd name="connsiteX4" fmla="*/ 681486 w 1483743"/>
                  <a:gd name="connsiteY4" fmla="*/ 612474 h 2380889"/>
                  <a:gd name="connsiteX5" fmla="*/ 888520 w 1483743"/>
                  <a:gd name="connsiteY5" fmla="*/ 500331 h 2380889"/>
                  <a:gd name="connsiteX6" fmla="*/ 923025 w 1483743"/>
                  <a:gd name="connsiteY6" fmla="*/ 1095555 h 2380889"/>
                  <a:gd name="connsiteX7" fmla="*/ 690113 w 1483743"/>
                  <a:gd name="connsiteY7" fmla="*/ 2363636 h 2380889"/>
                  <a:gd name="connsiteX8" fmla="*/ 854015 w 1483743"/>
                  <a:gd name="connsiteY8" fmla="*/ 2363638 h 2380889"/>
                  <a:gd name="connsiteX9" fmla="*/ 1130061 w 1483743"/>
                  <a:gd name="connsiteY9" fmla="*/ 1371600 h 2380889"/>
                  <a:gd name="connsiteX10" fmla="*/ 1345720 w 1483743"/>
                  <a:gd name="connsiteY10" fmla="*/ 2380889 h 2380889"/>
                  <a:gd name="connsiteX11" fmla="*/ 1483743 w 1483743"/>
                  <a:gd name="connsiteY11" fmla="*/ 2372263 h 2380889"/>
                  <a:gd name="connsiteX12" fmla="*/ 1086928 w 1483743"/>
                  <a:gd name="connsiteY12" fmla="*/ 8626 h 2380889"/>
                  <a:gd name="connsiteX13" fmla="*/ 974784 w 1483743"/>
                  <a:gd name="connsiteY13" fmla="*/ 0 h 2380889"/>
                  <a:gd name="connsiteX0" fmla="*/ 974784 w 1483743"/>
                  <a:gd name="connsiteY0" fmla="*/ 0 h 2380889"/>
                  <a:gd name="connsiteX1" fmla="*/ 655606 w 1483743"/>
                  <a:gd name="connsiteY1" fmla="*/ 474452 h 2380889"/>
                  <a:gd name="connsiteX2" fmla="*/ 77638 w 1483743"/>
                  <a:gd name="connsiteY2" fmla="*/ 638354 h 2380889"/>
                  <a:gd name="connsiteX3" fmla="*/ 0 w 1483743"/>
                  <a:gd name="connsiteY3" fmla="*/ 664233 h 2380889"/>
                  <a:gd name="connsiteX4" fmla="*/ 112143 w 1483743"/>
                  <a:gd name="connsiteY4" fmla="*/ 750497 h 2380889"/>
                  <a:gd name="connsiteX5" fmla="*/ 681486 w 1483743"/>
                  <a:gd name="connsiteY5" fmla="*/ 612474 h 2380889"/>
                  <a:gd name="connsiteX6" fmla="*/ 888520 w 1483743"/>
                  <a:gd name="connsiteY6" fmla="*/ 500331 h 2380889"/>
                  <a:gd name="connsiteX7" fmla="*/ 923025 w 1483743"/>
                  <a:gd name="connsiteY7" fmla="*/ 1095555 h 2380889"/>
                  <a:gd name="connsiteX8" fmla="*/ 690113 w 1483743"/>
                  <a:gd name="connsiteY8" fmla="*/ 2363636 h 2380889"/>
                  <a:gd name="connsiteX9" fmla="*/ 854015 w 1483743"/>
                  <a:gd name="connsiteY9" fmla="*/ 2363638 h 2380889"/>
                  <a:gd name="connsiteX10" fmla="*/ 1130061 w 1483743"/>
                  <a:gd name="connsiteY10" fmla="*/ 1371600 h 2380889"/>
                  <a:gd name="connsiteX11" fmla="*/ 1345720 w 1483743"/>
                  <a:gd name="connsiteY11" fmla="*/ 2380889 h 2380889"/>
                  <a:gd name="connsiteX12" fmla="*/ 1483743 w 1483743"/>
                  <a:gd name="connsiteY12" fmla="*/ 2372263 h 2380889"/>
                  <a:gd name="connsiteX13" fmla="*/ 1086928 w 1483743"/>
                  <a:gd name="connsiteY13" fmla="*/ 8626 h 2380889"/>
                  <a:gd name="connsiteX14" fmla="*/ 974784 w 1483743"/>
                  <a:gd name="connsiteY14" fmla="*/ 0 h 2380889"/>
                  <a:gd name="connsiteX0" fmla="*/ 974784 w 1483743"/>
                  <a:gd name="connsiteY0" fmla="*/ 0 h 2380889"/>
                  <a:gd name="connsiteX1" fmla="*/ 655606 w 1483743"/>
                  <a:gd name="connsiteY1" fmla="*/ 474452 h 2380889"/>
                  <a:gd name="connsiteX2" fmla="*/ 77638 w 1483743"/>
                  <a:gd name="connsiteY2" fmla="*/ 638354 h 2380889"/>
                  <a:gd name="connsiteX3" fmla="*/ 0 w 1483743"/>
                  <a:gd name="connsiteY3" fmla="*/ 664233 h 2380889"/>
                  <a:gd name="connsiteX4" fmla="*/ 112143 w 1483743"/>
                  <a:gd name="connsiteY4" fmla="*/ 750497 h 2380889"/>
                  <a:gd name="connsiteX5" fmla="*/ 681486 w 1483743"/>
                  <a:gd name="connsiteY5" fmla="*/ 612474 h 2380889"/>
                  <a:gd name="connsiteX6" fmla="*/ 888520 w 1483743"/>
                  <a:gd name="connsiteY6" fmla="*/ 500331 h 2380889"/>
                  <a:gd name="connsiteX7" fmla="*/ 923025 w 1483743"/>
                  <a:gd name="connsiteY7" fmla="*/ 1095555 h 2380889"/>
                  <a:gd name="connsiteX8" fmla="*/ 690113 w 1483743"/>
                  <a:gd name="connsiteY8" fmla="*/ 2363636 h 2380889"/>
                  <a:gd name="connsiteX9" fmla="*/ 854015 w 1483743"/>
                  <a:gd name="connsiteY9" fmla="*/ 2363638 h 2380889"/>
                  <a:gd name="connsiteX10" fmla="*/ 1130061 w 1483743"/>
                  <a:gd name="connsiteY10" fmla="*/ 1371600 h 2380889"/>
                  <a:gd name="connsiteX11" fmla="*/ 1345720 w 1483743"/>
                  <a:gd name="connsiteY11" fmla="*/ 2380889 h 2380889"/>
                  <a:gd name="connsiteX12" fmla="*/ 1483743 w 1483743"/>
                  <a:gd name="connsiteY12" fmla="*/ 2372263 h 2380889"/>
                  <a:gd name="connsiteX13" fmla="*/ 1086928 w 1483743"/>
                  <a:gd name="connsiteY13" fmla="*/ 8626 h 2380889"/>
                  <a:gd name="connsiteX14" fmla="*/ 974784 w 1483743"/>
                  <a:gd name="connsiteY14" fmla="*/ 0 h 2380889"/>
                  <a:gd name="connsiteX0" fmla="*/ 974784 w 1483743"/>
                  <a:gd name="connsiteY0" fmla="*/ 0 h 2380889"/>
                  <a:gd name="connsiteX1" fmla="*/ 577968 w 1483743"/>
                  <a:gd name="connsiteY1" fmla="*/ 431320 h 2380889"/>
                  <a:gd name="connsiteX2" fmla="*/ 77638 w 1483743"/>
                  <a:gd name="connsiteY2" fmla="*/ 638354 h 2380889"/>
                  <a:gd name="connsiteX3" fmla="*/ 0 w 1483743"/>
                  <a:gd name="connsiteY3" fmla="*/ 664233 h 2380889"/>
                  <a:gd name="connsiteX4" fmla="*/ 112143 w 1483743"/>
                  <a:gd name="connsiteY4" fmla="*/ 750497 h 2380889"/>
                  <a:gd name="connsiteX5" fmla="*/ 681486 w 1483743"/>
                  <a:gd name="connsiteY5" fmla="*/ 612474 h 2380889"/>
                  <a:gd name="connsiteX6" fmla="*/ 888520 w 1483743"/>
                  <a:gd name="connsiteY6" fmla="*/ 500331 h 2380889"/>
                  <a:gd name="connsiteX7" fmla="*/ 923025 w 1483743"/>
                  <a:gd name="connsiteY7" fmla="*/ 1095555 h 2380889"/>
                  <a:gd name="connsiteX8" fmla="*/ 690113 w 1483743"/>
                  <a:gd name="connsiteY8" fmla="*/ 2363636 h 2380889"/>
                  <a:gd name="connsiteX9" fmla="*/ 854015 w 1483743"/>
                  <a:gd name="connsiteY9" fmla="*/ 2363638 h 2380889"/>
                  <a:gd name="connsiteX10" fmla="*/ 1130061 w 1483743"/>
                  <a:gd name="connsiteY10" fmla="*/ 1371600 h 2380889"/>
                  <a:gd name="connsiteX11" fmla="*/ 1345720 w 1483743"/>
                  <a:gd name="connsiteY11" fmla="*/ 2380889 h 2380889"/>
                  <a:gd name="connsiteX12" fmla="*/ 1483743 w 1483743"/>
                  <a:gd name="connsiteY12" fmla="*/ 2372263 h 2380889"/>
                  <a:gd name="connsiteX13" fmla="*/ 1086928 w 1483743"/>
                  <a:gd name="connsiteY13" fmla="*/ 8626 h 2380889"/>
                  <a:gd name="connsiteX14" fmla="*/ 974784 w 1483743"/>
                  <a:gd name="connsiteY14" fmla="*/ 0 h 2380889"/>
                  <a:gd name="connsiteX0" fmla="*/ 974784 w 1483743"/>
                  <a:gd name="connsiteY0" fmla="*/ 0 h 2380889"/>
                  <a:gd name="connsiteX1" fmla="*/ 577968 w 1483743"/>
                  <a:gd name="connsiteY1" fmla="*/ 431320 h 2380889"/>
                  <a:gd name="connsiteX2" fmla="*/ 0 w 1483743"/>
                  <a:gd name="connsiteY2" fmla="*/ 664233 h 2380889"/>
                  <a:gd name="connsiteX3" fmla="*/ 112143 w 1483743"/>
                  <a:gd name="connsiteY3" fmla="*/ 750497 h 2380889"/>
                  <a:gd name="connsiteX4" fmla="*/ 681486 w 1483743"/>
                  <a:gd name="connsiteY4" fmla="*/ 612474 h 2380889"/>
                  <a:gd name="connsiteX5" fmla="*/ 888520 w 1483743"/>
                  <a:gd name="connsiteY5" fmla="*/ 500331 h 2380889"/>
                  <a:gd name="connsiteX6" fmla="*/ 923025 w 1483743"/>
                  <a:gd name="connsiteY6" fmla="*/ 1095555 h 2380889"/>
                  <a:gd name="connsiteX7" fmla="*/ 690113 w 1483743"/>
                  <a:gd name="connsiteY7" fmla="*/ 2363636 h 2380889"/>
                  <a:gd name="connsiteX8" fmla="*/ 854015 w 1483743"/>
                  <a:gd name="connsiteY8" fmla="*/ 2363638 h 2380889"/>
                  <a:gd name="connsiteX9" fmla="*/ 1130061 w 1483743"/>
                  <a:gd name="connsiteY9" fmla="*/ 1371600 h 2380889"/>
                  <a:gd name="connsiteX10" fmla="*/ 1345720 w 1483743"/>
                  <a:gd name="connsiteY10" fmla="*/ 2380889 h 2380889"/>
                  <a:gd name="connsiteX11" fmla="*/ 1483743 w 1483743"/>
                  <a:gd name="connsiteY11" fmla="*/ 2372263 h 2380889"/>
                  <a:gd name="connsiteX12" fmla="*/ 1086928 w 1483743"/>
                  <a:gd name="connsiteY12" fmla="*/ 8626 h 2380889"/>
                  <a:gd name="connsiteX13" fmla="*/ 974784 w 1483743"/>
                  <a:gd name="connsiteY13" fmla="*/ 0 h 2380889"/>
                  <a:gd name="connsiteX0" fmla="*/ 897146 w 1406105"/>
                  <a:gd name="connsiteY0" fmla="*/ 0 h 2380889"/>
                  <a:gd name="connsiteX1" fmla="*/ 500330 w 1406105"/>
                  <a:gd name="connsiteY1" fmla="*/ 431320 h 2380889"/>
                  <a:gd name="connsiteX2" fmla="*/ 0 w 1406105"/>
                  <a:gd name="connsiteY2" fmla="*/ 638354 h 2380889"/>
                  <a:gd name="connsiteX3" fmla="*/ 34505 w 1406105"/>
                  <a:gd name="connsiteY3" fmla="*/ 750497 h 2380889"/>
                  <a:gd name="connsiteX4" fmla="*/ 603848 w 1406105"/>
                  <a:gd name="connsiteY4" fmla="*/ 612474 h 2380889"/>
                  <a:gd name="connsiteX5" fmla="*/ 810882 w 1406105"/>
                  <a:gd name="connsiteY5" fmla="*/ 500331 h 2380889"/>
                  <a:gd name="connsiteX6" fmla="*/ 845387 w 1406105"/>
                  <a:gd name="connsiteY6" fmla="*/ 1095555 h 2380889"/>
                  <a:gd name="connsiteX7" fmla="*/ 612475 w 1406105"/>
                  <a:gd name="connsiteY7" fmla="*/ 2363636 h 2380889"/>
                  <a:gd name="connsiteX8" fmla="*/ 776377 w 1406105"/>
                  <a:gd name="connsiteY8" fmla="*/ 2363638 h 2380889"/>
                  <a:gd name="connsiteX9" fmla="*/ 1052423 w 1406105"/>
                  <a:gd name="connsiteY9" fmla="*/ 1371600 h 2380889"/>
                  <a:gd name="connsiteX10" fmla="*/ 1268082 w 1406105"/>
                  <a:gd name="connsiteY10" fmla="*/ 2380889 h 2380889"/>
                  <a:gd name="connsiteX11" fmla="*/ 1406105 w 1406105"/>
                  <a:gd name="connsiteY11" fmla="*/ 2372263 h 2380889"/>
                  <a:gd name="connsiteX12" fmla="*/ 1009290 w 1406105"/>
                  <a:gd name="connsiteY12" fmla="*/ 8626 h 2380889"/>
                  <a:gd name="connsiteX13" fmla="*/ 897146 w 1406105"/>
                  <a:gd name="connsiteY13" fmla="*/ 0 h 2380889"/>
                  <a:gd name="connsiteX0" fmla="*/ 897146 w 1406105"/>
                  <a:gd name="connsiteY0" fmla="*/ 0 h 2380889"/>
                  <a:gd name="connsiteX1" fmla="*/ 500330 w 1406105"/>
                  <a:gd name="connsiteY1" fmla="*/ 431320 h 2380889"/>
                  <a:gd name="connsiteX2" fmla="*/ 0 w 1406105"/>
                  <a:gd name="connsiteY2" fmla="*/ 638354 h 2380889"/>
                  <a:gd name="connsiteX3" fmla="*/ 34505 w 1406105"/>
                  <a:gd name="connsiteY3" fmla="*/ 750497 h 2380889"/>
                  <a:gd name="connsiteX4" fmla="*/ 603848 w 1406105"/>
                  <a:gd name="connsiteY4" fmla="*/ 612474 h 2380889"/>
                  <a:gd name="connsiteX5" fmla="*/ 810882 w 1406105"/>
                  <a:gd name="connsiteY5" fmla="*/ 500331 h 2380889"/>
                  <a:gd name="connsiteX6" fmla="*/ 845387 w 1406105"/>
                  <a:gd name="connsiteY6" fmla="*/ 1095555 h 2380889"/>
                  <a:gd name="connsiteX7" fmla="*/ 612475 w 1406105"/>
                  <a:gd name="connsiteY7" fmla="*/ 2363636 h 2380889"/>
                  <a:gd name="connsiteX8" fmla="*/ 776377 w 1406105"/>
                  <a:gd name="connsiteY8" fmla="*/ 2363638 h 2380889"/>
                  <a:gd name="connsiteX9" fmla="*/ 1052423 w 1406105"/>
                  <a:gd name="connsiteY9" fmla="*/ 1371600 h 2380889"/>
                  <a:gd name="connsiteX10" fmla="*/ 1268082 w 1406105"/>
                  <a:gd name="connsiteY10" fmla="*/ 2380889 h 2380889"/>
                  <a:gd name="connsiteX11" fmla="*/ 1406105 w 1406105"/>
                  <a:gd name="connsiteY11" fmla="*/ 2372263 h 2380889"/>
                  <a:gd name="connsiteX12" fmla="*/ 1009290 w 1406105"/>
                  <a:gd name="connsiteY12" fmla="*/ 8626 h 2380889"/>
                  <a:gd name="connsiteX13" fmla="*/ 897146 w 1406105"/>
                  <a:gd name="connsiteY13" fmla="*/ 0 h 2380889"/>
                  <a:gd name="connsiteX0" fmla="*/ 897146 w 1406105"/>
                  <a:gd name="connsiteY0" fmla="*/ 0 h 2380889"/>
                  <a:gd name="connsiteX1" fmla="*/ 500330 w 1406105"/>
                  <a:gd name="connsiteY1" fmla="*/ 431320 h 2380889"/>
                  <a:gd name="connsiteX2" fmla="*/ 0 w 1406105"/>
                  <a:gd name="connsiteY2" fmla="*/ 638354 h 2380889"/>
                  <a:gd name="connsiteX3" fmla="*/ 34505 w 1406105"/>
                  <a:gd name="connsiteY3" fmla="*/ 750497 h 2380889"/>
                  <a:gd name="connsiteX4" fmla="*/ 603848 w 1406105"/>
                  <a:gd name="connsiteY4" fmla="*/ 612474 h 2380889"/>
                  <a:gd name="connsiteX5" fmla="*/ 810882 w 1406105"/>
                  <a:gd name="connsiteY5" fmla="*/ 500331 h 2380889"/>
                  <a:gd name="connsiteX6" fmla="*/ 845387 w 1406105"/>
                  <a:gd name="connsiteY6" fmla="*/ 1095555 h 2380889"/>
                  <a:gd name="connsiteX7" fmla="*/ 612475 w 1406105"/>
                  <a:gd name="connsiteY7" fmla="*/ 2363636 h 2380889"/>
                  <a:gd name="connsiteX8" fmla="*/ 776377 w 1406105"/>
                  <a:gd name="connsiteY8" fmla="*/ 2363638 h 2380889"/>
                  <a:gd name="connsiteX9" fmla="*/ 1052423 w 1406105"/>
                  <a:gd name="connsiteY9" fmla="*/ 1371600 h 2380889"/>
                  <a:gd name="connsiteX10" fmla="*/ 1268082 w 1406105"/>
                  <a:gd name="connsiteY10" fmla="*/ 2380889 h 2380889"/>
                  <a:gd name="connsiteX11" fmla="*/ 1406105 w 1406105"/>
                  <a:gd name="connsiteY11" fmla="*/ 2372263 h 2380889"/>
                  <a:gd name="connsiteX12" fmla="*/ 1009290 w 1406105"/>
                  <a:gd name="connsiteY12" fmla="*/ 8626 h 2380889"/>
                  <a:gd name="connsiteX13" fmla="*/ 897146 w 1406105"/>
                  <a:gd name="connsiteY13" fmla="*/ 0 h 2380889"/>
                  <a:gd name="connsiteX0" fmla="*/ 897146 w 1406105"/>
                  <a:gd name="connsiteY0" fmla="*/ 0 h 2380889"/>
                  <a:gd name="connsiteX1" fmla="*/ 500330 w 1406105"/>
                  <a:gd name="connsiteY1" fmla="*/ 431320 h 2380889"/>
                  <a:gd name="connsiteX2" fmla="*/ 0 w 1406105"/>
                  <a:gd name="connsiteY2" fmla="*/ 638354 h 2380889"/>
                  <a:gd name="connsiteX3" fmla="*/ 34505 w 1406105"/>
                  <a:gd name="connsiteY3" fmla="*/ 750497 h 2380889"/>
                  <a:gd name="connsiteX4" fmla="*/ 603848 w 1406105"/>
                  <a:gd name="connsiteY4" fmla="*/ 612474 h 2380889"/>
                  <a:gd name="connsiteX5" fmla="*/ 810882 w 1406105"/>
                  <a:gd name="connsiteY5" fmla="*/ 500331 h 2380889"/>
                  <a:gd name="connsiteX6" fmla="*/ 845387 w 1406105"/>
                  <a:gd name="connsiteY6" fmla="*/ 1095555 h 2380889"/>
                  <a:gd name="connsiteX7" fmla="*/ 612475 w 1406105"/>
                  <a:gd name="connsiteY7" fmla="*/ 2363636 h 2380889"/>
                  <a:gd name="connsiteX8" fmla="*/ 776377 w 1406105"/>
                  <a:gd name="connsiteY8" fmla="*/ 2363638 h 2380889"/>
                  <a:gd name="connsiteX9" fmla="*/ 1052423 w 1406105"/>
                  <a:gd name="connsiteY9" fmla="*/ 1371600 h 2380889"/>
                  <a:gd name="connsiteX10" fmla="*/ 1268082 w 1406105"/>
                  <a:gd name="connsiteY10" fmla="*/ 2380889 h 2380889"/>
                  <a:gd name="connsiteX11" fmla="*/ 1406105 w 1406105"/>
                  <a:gd name="connsiteY11" fmla="*/ 2372263 h 2380889"/>
                  <a:gd name="connsiteX12" fmla="*/ 1009290 w 1406105"/>
                  <a:gd name="connsiteY12" fmla="*/ 8626 h 2380889"/>
                  <a:gd name="connsiteX13" fmla="*/ 897146 w 1406105"/>
                  <a:gd name="connsiteY13" fmla="*/ 0 h 2380889"/>
                  <a:gd name="connsiteX0" fmla="*/ 897146 w 1406105"/>
                  <a:gd name="connsiteY0" fmla="*/ 0 h 2380889"/>
                  <a:gd name="connsiteX1" fmla="*/ 500330 w 1406105"/>
                  <a:gd name="connsiteY1" fmla="*/ 431320 h 2380889"/>
                  <a:gd name="connsiteX2" fmla="*/ 0 w 1406105"/>
                  <a:gd name="connsiteY2" fmla="*/ 638354 h 2380889"/>
                  <a:gd name="connsiteX3" fmla="*/ 34505 w 1406105"/>
                  <a:gd name="connsiteY3" fmla="*/ 750497 h 2380889"/>
                  <a:gd name="connsiteX4" fmla="*/ 603848 w 1406105"/>
                  <a:gd name="connsiteY4" fmla="*/ 612474 h 2380889"/>
                  <a:gd name="connsiteX5" fmla="*/ 810882 w 1406105"/>
                  <a:gd name="connsiteY5" fmla="*/ 500331 h 2380889"/>
                  <a:gd name="connsiteX6" fmla="*/ 845387 w 1406105"/>
                  <a:gd name="connsiteY6" fmla="*/ 1095555 h 2380889"/>
                  <a:gd name="connsiteX7" fmla="*/ 612475 w 1406105"/>
                  <a:gd name="connsiteY7" fmla="*/ 2363636 h 2380889"/>
                  <a:gd name="connsiteX8" fmla="*/ 776377 w 1406105"/>
                  <a:gd name="connsiteY8" fmla="*/ 2363638 h 2380889"/>
                  <a:gd name="connsiteX9" fmla="*/ 1017917 w 1406105"/>
                  <a:gd name="connsiteY9" fmla="*/ 1328468 h 2380889"/>
                  <a:gd name="connsiteX10" fmla="*/ 1268082 w 1406105"/>
                  <a:gd name="connsiteY10" fmla="*/ 2380889 h 2380889"/>
                  <a:gd name="connsiteX11" fmla="*/ 1406105 w 1406105"/>
                  <a:gd name="connsiteY11" fmla="*/ 2372263 h 2380889"/>
                  <a:gd name="connsiteX12" fmla="*/ 1009290 w 1406105"/>
                  <a:gd name="connsiteY12" fmla="*/ 8626 h 2380889"/>
                  <a:gd name="connsiteX13" fmla="*/ 897146 w 1406105"/>
                  <a:gd name="connsiteY13" fmla="*/ 0 h 2380889"/>
                  <a:gd name="connsiteX0" fmla="*/ 897146 w 1406105"/>
                  <a:gd name="connsiteY0" fmla="*/ 0 h 2380889"/>
                  <a:gd name="connsiteX1" fmla="*/ 500330 w 1406105"/>
                  <a:gd name="connsiteY1" fmla="*/ 431320 h 2380889"/>
                  <a:gd name="connsiteX2" fmla="*/ 0 w 1406105"/>
                  <a:gd name="connsiteY2" fmla="*/ 638354 h 2380889"/>
                  <a:gd name="connsiteX3" fmla="*/ 34505 w 1406105"/>
                  <a:gd name="connsiteY3" fmla="*/ 750497 h 2380889"/>
                  <a:gd name="connsiteX4" fmla="*/ 603848 w 1406105"/>
                  <a:gd name="connsiteY4" fmla="*/ 612474 h 2380889"/>
                  <a:gd name="connsiteX5" fmla="*/ 810882 w 1406105"/>
                  <a:gd name="connsiteY5" fmla="*/ 500331 h 2380889"/>
                  <a:gd name="connsiteX6" fmla="*/ 845387 w 1406105"/>
                  <a:gd name="connsiteY6" fmla="*/ 1095555 h 2380889"/>
                  <a:gd name="connsiteX7" fmla="*/ 612475 w 1406105"/>
                  <a:gd name="connsiteY7" fmla="*/ 2363636 h 2380889"/>
                  <a:gd name="connsiteX8" fmla="*/ 776377 w 1406105"/>
                  <a:gd name="connsiteY8" fmla="*/ 2363638 h 2380889"/>
                  <a:gd name="connsiteX9" fmla="*/ 1017917 w 1406105"/>
                  <a:gd name="connsiteY9" fmla="*/ 1328468 h 2380889"/>
                  <a:gd name="connsiteX10" fmla="*/ 1268082 w 1406105"/>
                  <a:gd name="connsiteY10" fmla="*/ 2380889 h 2380889"/>
                  <a:gd name="connsiteX11" fmla="*/ 1406105 w 1406105"/>
                  <a:gd name="connsiteY11" fmla="*/ 2372263 h 2380889"/>
                  <a:gd name="connsiteX12" fmla="*/ 1009290 w 1406105"/>
                  <a:gd name="connsiteY12" fmla="*/ 8626 h 2380889"/>
                  <a:gd name="connsiteX13" fmla="*/ 897146 w 1406105"/>
                  <a:gd name="connsiteY13" fmla="*/ 0 h 2380889"/>
                  <a:gd name="connsiteX0" fmla="*/ 897146 w 1406105"/>
                  <a:gd name="connsiteY0" fmla="*/ 0 h 2380889"/>
                  <a:gd name="connsiteX1" fmla="*/ 500330 w 1406105"/>
                  <a:gd name="connsiteY1" fmla="*/ 431320 h 2380889"/>
                  <a:gd name="connsiteX2" fmla="*/ 0 w 1406105"/>
                  <a:gd name="connsiteY2" fmla="*/ 638354 h 2380889"/>
                  <a:gd name="connsiteX3" fmla="*/ 34505 w 1406105"/>
                  <a:gd name="connsiteY3" fmla="*/ 750497 h 2380889"/>
                  <a:gd name="connsiteX4" fmla="*/ 603848 w 1406105"/>
                  <a:gd name="connsiteY4" fmla="*/ 612474 h 2380889"/>
                  <a:gd name="connsiteX5" fmla="*/ 810882 w 1406105"/>
                  <a:gd name="connsiteY5" fmla="*/ 500331 h 2380889"/>
                  <a:gd name="connsiteX6" fmla="*/ 845387 w 1406105"/>
                  <a:gd name="connsiteY6" fmla="*/ 1095555 h 2380889"/>
                  <a:gd name="connsiteX7" fmla="*/ 612475 w 1406105"/>
                  <a:gd name="connsiteY7" fmla="*/ 2363636 h 2380889"/>
                  <a:gd name="connsiteX8" fmla="*/ 776377 w 1406105"/>
                  <a:gd name="connsiteY8" fmla="*/ 2363638 h 2380889"/>
                  <a:gd name="connsiteX9" fmla="*/ 1017917 w 1406105"/>
                  <a:gd name="connsiteY9" fmla="*/ 1328468 h 2380889"/>
                  <a:gd name="connsiteX10" fmla="*/ 1268082 w 1406105"/>
                  <a:gd name="connsiteY10" fmla="*/ 2380889 h 2380889"/>
                  <a:gd name="connsiteX11" fmla="*/ 1406105 w 1406105"/>
                  <a:gd name="connsiteY11" fmla="*/ 2372263 h 2380889"/>
                  <a:gd name="connsiteX12" fmla="*/ 1009290 w 1406105"/>
                  <a:gd name="connsiteY12" fmla="*/ 8626 h 2380889"/>
                  <a:gd name="connsiteX13" fmla="*/ 897146 w 1406105"/>
                  <a:gd name="connsiteY13" fmla="*/ 0 h 2380889"/>
                  <a:gd name="connsiteX0" fmla="*/ 897146 w 1406105"/>
                  <a:gd name="connsiteY0" fmla="*/ 0 h 2380889"/>
                  <a:gd name="connsiteX1" fmla="*/ 500330 w 1406105"/>
                  <a:gd name="connsiteY1" fmla="*/ 431320 h 2380889"/>
                  <a:gd name="connsiteX2" fmla="*/ 0 w 1406105"/>
                  <a:gd name="connsiteY2" fmla="*/ 638354 h 2380889"/>
                  <a:gd name="connsiteX3" fmla="*/ 34505 w 1406105"/>
                  <a:gd name="connsiteY3" fmla="*/ 750497 h 2380889"/>
                  <a:gd name="connsiteX4" fmla="*/ 603848 w 1406105"/>
                  <a:gd name="connsiteY4" fmla="*/ 612474 h 2380889"/>
                  <a:gd name="connsiteX5" fmla="*/ 810882 w 1406105"/>
                  <a:gd name="connsiteY5" fmla="*/ 500331 h 2380889"/>
                  <a:gd name="connsiteX6" fmla="*/ 845387 w 1406105"/>
                  <a:gd name="connsiteY6" fmla="*/ 1095555 h 2380889"/>
                  <a:gd name="connsiteX7" fmla="*/ 612475 w 1406105"/>
                  <a:gd name="connsiteY7" fmla="*/ 2363636 h 2380889"/>
                  <a:gd name="connsiteX8" fmla="*/ 776377 w 1406105"/>
                  <a:gd name="connsiteY8" fmla="*/ 2363638 h 2380889"/>
                  <a:gd name="connsiteX9" fmla="*/ 1017917 w 1406105"/>
                  <a:gd name="connsiteY9" fmla="*/ 1328468 h 2380889"/>
                  <a:gd name="connsiteX10" fmla="*/ 1268082 w 1406105"/>
                  <a:gd name="connsiteY10" fmla="*/ 2380889 h 2380889"/>
                  <a:gd name="connsiteX11" fmla="*/ 1406105 w 1406105"/>
                  <a:gd name="connsiteY11" fmla="*/ 2372263 h 2380889"/>
                  <a:gd name="connsiteX12" fmla="*/ 1009290 w 1406105"/>
                  <a:gd name="connsiteY12" fmla="*/ 8626 h 2380889"/>
                  <a:gd name="connsiteX13" fmla="*/ 897146 w 1406105"/>
                  <a:gd name="connsiteY13" fmla="*/ 0 h 2380889"/>
                  <a:gd name="connsiteX0" fmla="*/ 897146 w 1406105"/>
                  <a:gd name="connsiteY0" fmla="*/ 0 h 2380889"/>
                  <a:gd name="connsiteX1" fmla="*/ 500330 w 1406105"/>
                  <a:gd name="connsiteY1" fmla="*/ 431320 h 2380889"/>
                  <a:gd name="connsiteX2" fmla="*/ 0 w 1406105"/>
                  <a:gd name="connsiteY2" fmla="*/ 638354 h 2380889"/>
                  <a:gd name="connsiteX3" fmla="*/ 34505 w 1406105"/>
                  <a:gd name="connsiteY3" fmla="*/ 750497 h 2380889"/>
                  <a:gd name="connsiteX4" fmla="*/ 603848 w 1406105"/>
                  <a:gd name="connsiteY4" fmla="*/ 612474 h 2380889"/>
                  <a:gd name="connsiteX5" fmla="*/ 810882 w 1406105"/>
                  <a:gd name="connsiteY5" fmla="*/ 500331 h 2380889"/>
                  <a:gd name="connsiteX6" fmla="*/ 845387 w 1406105"/>
                  <a:gd name="connsiteY6" fmla="*/ 1095555 h 2380889"/>
                  <a:gd name="connsiteX7" fmla="*/ 612475 w 1406105"/>
                  <a:gd name="connsiteY7" fmla="*/ 2363636 h 2380889"/>
                  <a:gd name="connsiteX8" fmla="*/ 776377 w 1406105"/>
                  <a:gd name="connsiteY8" fmla="*/ 2363638 h 2380889"/>
                  <a:gd name="connsiteX9" fmla="*/ 1017917 w 1406105"/>
                  <a:gd name="connsiteY9" fmla="*/ 1328468 h 2380889"/>
                  <a:gd name="connsiteX10" fmla="*/ 1268082 w 1406105"/>
                  <a:gd name="connsiteY10" fmla="*/ 2380889 h 2380889"/>
                  <a:gd name="connsiteX11" fmla="*/ 1406105 w 1406105"/>
                  <a:gd name="connsiteY11" fmla="*/ 2372263 h 2380889"/>
                  <a:gd name="connsiteX12" fmla="*/ 1009290 w 1406105"/>
                  <a:gd name="connsiteY12" fmla="*/ 8626 h 2380889"/>
                  <a:gd name="connsiteX13" fmla="*/ 897146 w 1406105"/>
                  <a:gd name="connsiteY13" fmla="*/ 0 h 2380889"/>
                  <a:gd name="connsiteX0" fmla="*/ 897146 w 1406105"/>
                  <a:gd name="connsiteY0" fmla="*/ 0 h 2380889"/>
                  <a:gd name="connsiteX1" fmla="*/ 500330 w 1406105"/>
                  <a:gd name="connsiteY1" fmla="*/ 431320 h 2380889"/>
                  <a:gd name="connsiteX2" fmla="*/ 0 w 1406105"/>
                  <a:gd name="connsiteY2" fmla="*/ 638354 h 2380889"/>
                  <a:gd name="connsiteX3" fmla="*/ 34505 w 1406105"/>
                  <a:gd name="connsiteY3" fmla="*/ 750497 h 2380889"/>
                  <a:gd name="connsiteX4" fmla="*/ 603848 w 1406105"/>
                  <a:gd name="connsiteY4" fmla="*/ 612474 h 2380889"/>
                  <a:gd name="connsiteX5" fmla="*/ 810882 w 1406105"/>
                  <a:gd name="connsiteY5" fmla="*/ 500331 h 2380889"/>
                  <a:gd name="connsiteX6" fmla="*/ 845387 w 1406105"/>
                  <a:gd name="connsiteY6" fmla="*/ 1095555 h 2380889"/>
                  <a:gd name="connsiteX7" fmla="*/ 612475 w 1406105"/>
                  <a:gd name="connsiteY7" fmla="*/ 2363636 h 2380889"/>
                  <a:gd name="connsiteX8" fmla="*/ 776377 w 1406105"/>
                  <a:gd name="connsiteY8" fmla="*/ 2363638 h 2380889"/>
                  <a:gd name="connsiteX9" fmla="*/ 1017917 w 1406105"/>
                  <a:gd name="connsiteY9" fmla="*/ 1328468 h 2380889"/>
                  <a:gd name="connsiteX10" fmla="*/ 1268082 w 1406105"/>
                  <a:gd name="connsiteY10" fmla="*/ 2380889 h 2380889"/>
                  <a:gd name="connsiteX11" fmla="*/ 1406105 w 1406105"/>
                  <a:gd name="connsiteY11" fmla="*/ 2372263 h 2380889"/>
                  <a:gd name="connsiteX12" fmla="*/ 1009290 w 1406105"/>
                  <a:gd name="connsiteY12" fmla="*/ 8626 h 2380889"/>
                  <a:gd name="connsiteX13" fmla="*/ 897146 w 1406105"/>
                  <a:gd name="connsiteY13" fmla="*/ 0 h 2380889"/>
                  <a:gd name="connsiteX0" fmla="*/ 862641 w 1371600"/>
                  <a:gd name="connsiteY0" fmla="*/ 0 h 2380889"/>
                  <a:gd name="connsiteX1" fmla="*/ 465825 w 1371600"/>
                  <a:gd name="connsiteY1" fmla="*/ 431320 h 2380889"/>
                  <a:gd name="connsiteX2" fmla="*/ 319178 w 1371600"/>
                  <a:gd name="connsiteY2" fmla="*/ 560717 h 2380889"/>
                  <a:gd name="connsiteX3" fmla="*/ 0 w 1371600"/>
                  <a:gd name="connsiteY3" fmla="*/ 750497 h 2380889"/>
                  <a:gd name="connsiteX4" fmla="*/ 569343 w 1371600"/>
                  <a:gd name="connsiteY4" fmla="*/ 612474 h 2380889"/>
                  <a:gd name="connsiteX5" fmla="*/ 776377 w 1371600"/>
                  <a:gd name="connsiteY5" fmla="*/ 500331 h 2380889"/>
                  <a:gd name="connsiteX6" fmla="*/ 810882 w 1371600"/>
                  <a:gd name="connsiteY6" fmla="*/ 1095555 h 2380889"/>
                  <a:gd name="connsiteX7" fmla="*/ 577970 w 1371600"/>
                  <a:gd name="connsiteY7" fmla="*/ 2363636 h 2380889"/>
                  <a:gd name="connsiteX8" fmla="*/ 741872 w 1371600"/>
                  <a:gd name="connsiteY8" fmla="*/ 2363638 h 2380889"/>
                  <a:gd name="connsiteX9" fmla="*/ 983412 w 1371600"/>
                  <a:gd name="connsiteY9" fmla="*/ 1328468 h 2380889"/>
                  <a:gd name="connsiteX10" fmla="*/ 1233577 w 1371600"/>
                  <a:gd name="connsiteY10" fmla="*/ 2380889 h 2380889"/>
                  <a:gd name="connsiteX11" fmla="*/ 1371600 w 1371600"/>
                  <a:gd name="connsiteY11" fmla="*/ 2372263 h 2380889"/>
                  <a:gd name="connsiteX12" fmla="*/ 974785 w 1371600"/>
                  <a:gd name="connsiteY12" fmla="*/ 8626 h 2380889"/>
                  <a:gd name="connsiteX13" fmla="*/ 862641 w 1371600"/>
                  <a:gd name="connsiteY13" fmla="*/ 0 h 2380889"/>
                  <a:gd name="connsiteX0" fmla="*/ 862641 w 1371600"/>
                  <a:gd name="connsiteY0" fmla="*/ 0 h 2380889"/>
                  <a:gd name="connsiteX1" fmla="*/ 465825 w 1371600"/>
                  <a:gd name="connsiteY1" fmla="*/ 431320 h 2380889"/>
                  <a:gd name="connsiteX2" fmla="*/ 0 w 1371600"/>
                  <a:gd name="connsiteY2" fmla="*/ 750497 h 2380889"/>
                  <a:gd name="connsiteX3" fmla="*/ 569343 w 1371600"/>
                  <a:gd name="connsiteY3" fmla="*/ 612474 h 2380889"/>
                  <a:gd name="connsiteX4" fmla="*/ 776377 w 1371600"/>
                  <a:gd name="connsiteY4" fmla="*/ 500331 h 2380889"/>
                  <a:gd name="connsiteX5" fmla="*/ 810882 w 1371600"/>
                  <a:gd name="connsiteY5" fmla="*/ 1095555 h 2380889"/>
                  <a:gd name="connsiteX6" fmla="*/ 577970 w 1371600"/>
                  <a:gd name="connsiteY6" fmla="*/ 2363636 h 2380889"/>
                  <a:gd name="connsiteX7" fmla="*/ 741872 w 1371600"/>
                  <a:gd name="connsiteY7" fmla="*/ 2363638 h 2380889"/>
                  <a:gd name="connsiteX8" fmla="*/ 983412 w 1371600"/>
                  <a:gd name="connsiteY8" fmla="*/ 1328468 h 2380889"/>
                  <a:gd name="connsiteX9" fmla="*/ 1233577 w 1371600"/>
                  <a:gd name="connsiteY9" fmla="*/ 2380889 h 2380889"/>
                  <a:gd name="connsiteX10" fmla="*/ 1371600 w 1371600"/>
                  <a:gd name="connsiteY10" fmla="*/ 2372263 h 2380889"/>
                  <a:gd name="connsiteX11" fmla="*/ 974785 w 1371600"/>
                  <a:gd name="connsiteY11" fmla="*/ 8626 h 2380889"/>
                  <a:gd name="connsiteX12" fmla="*/ 862641 w 1371600"/>
                  <a:gd name="connsiteY12" fmla="*/ 0 h 2380889"/>
                  <a:gd name="connsiteX0" fmla="*/ 862641 w 1371600"/>
                  <a:gd name="connsiteY0" fmla="*/ 0 h 2380889"/>
                  <a:gd name="connsiteX1" fmla="*/ 577969 w 1371600"/>
                  <a:gd name="connsiteY1" fmla="*/ 483078 h 2380889"/>
                  <a:gd name="connsiteX2" fmla="*/ 0 w 1371600"/>
                  <a:gd name="connsiteY2" fmla="*/ 750497 h 2380889"/>
                  <a:gd name="connsiteX3" fmla="*/ 569343 w 1371600"/>
                  <a:gd name="connsiteY3" fmla="*/ 612474 h 2380889"/>
                  <a:gd name="connsiteX4" fmla="*/ 776377 w 1371600"/>
                  <a:gd name="connsiteY4" fmla="*/ 500331 h 2380889"/>
                  <a:gd name="connsiteX5" fmla="*/ 810882 w 1371600"/>
                  <a:gd name="connsiteY5" fmla="*/ 1095555 h 2380889"/>
                  <a:gd name="connsiteX6" fmla="*/ 577970 w 1371600"/>
                  <a:gd name="connsiteY6" fmla="*/ 2363636 h 2380889"/>
                  <a:gd name="connsiteX7" fmla="*/ 741872 w 1371600"/>
                  <a:gd name="connsiteY7" fmla="*/ 2363638 h 2380889"/>
                  <a:gd name="connsiteX8" fmla="*/ 983412 w 1371600"/>
                  <a:gd name="connsiteY8" fmla="*/ 1328468 h 2380889"/>
                  <a:gd name="connsiteX9" fmla="*/ 1233577 w 1371600"/>
                  <a:gd name="connsiteY9" fmla="*/ 2380889 h 2380889"/>
                  <a:gd name="connsiteX10" fmla="*/ 1371600 w 1371600"/>
                  <a:gd name="connsiteY10" fmla="*/ 2372263 h 2380889"/>
                  <a:gd name="connsiteX11" fmla="*/ 974785 w 1371600"/>
                  <a:gd name="connsiteY11" fmla="*/ 8626 h 2380889"/>
                  <a:gd name="connsiteX12" fmla="*/ 862641 w 1371600"/>
                  <a:gd name="connsiteY12" fmla="*/ 0 h 2380889"/>
                  <a:gd name="connsiteX0" fmla="*/ 862641 w 1371600"/>
                  <a:gd name="connsiteY0" fmla="*/ 0 h 2380889"/>
                  <a:gd name="connsiteX1" fmla="*/ 508958 w 1371600"/>
                  <a:gd name="connsiteY1" fmla="*/ 457199 h 2380889"/>
                  <a:gd name="connsiteX2" fmla="*/ 0 w 1371600"/>
                  <a:gd name="connsiteY2" fmla="*/ 750497 h 2380889"/>
                  <a:gd name="connsiteX3" fmla="*/ 569343 w 1371600"/>
                  <a:gd name="connsiteY3" fmla="*/ 612474 h 2380889"/>
                  <a:gd name="connsiteX4" fmla="*/ 776377 w 1371600"/>
                  <a:gd name="connsiteY4" fmla="*/ 500331 h 2380889"/>
                  <a:gd name="connsiteX5" fmla="*/ 810882 w 1371600"/>
                  <a:gd name="connsiteY5" fmla="*/ 1095555 h 2380889"/>
                  <a:gd name="connsiteX6" fmla="*/ 577970 w 1371600"/>
                  <a:gd name="connsiteY6" fmla="*/ 2363636 h 2380889"/>
                  <a:gd name="connsiteX7" fmla="*/ 741872 w 1371600"/>
                  <a:gd name="connsiteY7" fmla="*/ 2363638 h 2380889"/>
                  <a:gd name="connsiteX8" fmla="*/ 983412 w 1371600"/>
                  <a:gd name="connsiteY8" fmla="*/ 1328468 h 2380889"/>
                  <a:gd name="connsiteX9" fmla="*/ 1233577 w 1371600"/>
                  <a:gd name="connsiteY9" fmla="*/ 2380889 h 2380889"/>
                  <a:gd name="connsiteX10" fmla="*/ 1371600 w 1371600"/>
                  <a:gd name="connsiteY10" fmla="*/ 2372263 h 2380889"/>
                  <a:gd name="connsiteX11" fmla="*/ 974785 w 1371600"/>
                  <a:gd name="connsiteY11" fmla="*/ 8626 h 2380889"/>
                  <a:gd name="connsiteX12" fmla="*/ 862641 w 1371600"/>
                  <a:gd name="connsiteY12" fmla="*/ 0 h 2380889"/>
                  <a:gd name="connsiteX0" fmla="*/ 862641 w 1371600"/>
                  <a:gd name="connsiteY0" fmla="*/ 0 h 2380889"/>
                  <a:gd name="connsiteX1" fmla="*/ 508958 w 1371600"/>
                  <a:gd name="connsiteY1" fmla="*/ 457199 h 2380889"/>
                  <a:gd name="connsiteX2" fmla="*/ 0 w 1371600"/>
                  <a:gd name="connsiteY2" fmla="*/ 750497 h 2380889"/>
                  <a:gd name="connsiteX3" fmla="*/ 569343 w 1371600"/>
                  <a:gd name="connsiteY3" fmla="*/ 612474 h 2380889"/>
                  <a:gd name="connsiteX4" fmla="*/ 776377 w 1371600"/>
                  <a:gd name="connsiteY4" fmla="*/ 500331 h 2380889"/>
                  <a:gd name="connsiteX5" fmla="*/ 810882 w 1371600"/>
                  <a:gd name="connsiteY5" fmla="*/ 1095555 h 2380889"/>
                  <a:gd name="connsiteX6" fmla="*/ 595223 w 1371600"/>
                  <a:gd name="connsiteY6" fmla="*/ 2346384 h 2380889"/>
                  <a:gd name="connsiteX7" fmla="*/ 741872 w 1371600"/>
                  <a:gd name="connsiteY7" fmla="*/ 2363638 h 2380889"/>
                  <a:gd name="connsiteX8" fmla="*/ 983412 w 1371600"/>
                  <a:gd name="connsiteY8" fmla="*/ 1328468 h 2380889"/>
                  <a:gd name="connsiteX9" fmla="*/ 1233577 w 1371600"/>
                  <a:gd name="connsiteY9" fmla="*/ 2380889 h 2380889"/>
                  <a:gd name="connsiteX10" fmla="*/ 1371600 w 1371600"/>
                  <a:gd name="connsiteY10" fmla="*/ 2372263 h 2380889"/>
                  <a:gd name="connsiteX11" fmla="*/ 974785 w 1371600"/>
                  <a:gd name="connsiteY11" fmla="*/ 8626 h 2380889"/>
                  <a:gd name="connsiteX12" fmla="*/ 862641 w 1371600"/>
                  <a:gd name="connsiteY12" fmla="*/ 0 h 2380889"/>
                  <a:gd name="connsiteX0" fmla="*/ 862641 w 1371600"/>
                  <a:gd name="connsiteY0" fmla="*/ 0 h 2380889"/>
                  <a:gd name="connsiteX1" fmla="*/ 508958 w 1371600"/>
                  <a:gd name="connsiteY1" fmla="*/ 457199 h 2380889"/>
                  <a:gd name="connsiteX2" fmla="*/ 0 w 1371600"/>
                  <a:gd name="connsiteY2" fmla="*/ 750497 h 2380889"/>
                  <a:gd name="connsiteX3" fmla="*/ 569343 w 1371600"/>
                  <a:gd name="connsiteY3" fmla="*/ 612474 h 2380889"/>
                  <a:gd name="connsiteX4" fmla="*/ 776377 w 1371600"/>
                  <a:gd name="connsiteY4" fmla="*/ 500331 h 2380889"/>
                  <a:gd name="connsiteX5" fmla="*/ 810882 w 1371600"/>
                  <a:gd name="connsiteY5" fmla="*/ 1095555 h 2380889"/>
                  <a:gd name="connsiteX6" fmla="*/ 595223 w 1371600"/>
                  <a:gd name="connsiteY6" fmla="*/ 2346384 h 2380889"/>
                  <a:gd name="connsiteX7" fmla="*/ 741872 w 1371600"/>
                  <a:gd name="connsiteY7" fmla="*/ 2363638 h 2380889"/>
                  <a:gd name="connsiteX8" fmla="*/ 983412 w 1371600"/>
                  <a:gd name="connsiteY8" fmla="*/ 1328468 h 2380889"/>
                  <a:gd name="connsiteX9" fmla="*/ 1233577 w 1371600"/>
                  <a:gd name="connsiteY9" fmla="*/ 2380889 h 2380889"/>
                  <a:gd name="connsiteX10" fmla="*/ 1371600 w 1371600"/>
                  <a:gd name="connsiteY10" fmla="*/ 2372263 h 2380889"/>
                  <a:gd name="connsiteX11" fmla="*/ 974785 w 1371600"/>
                  <a:gd name="connsiteY11" fmla="*/ 8626 h 2380889"/>
                  <a:gd name="connsiteX12" fmla="*/ 862641 w 1371600"/>
                  <a:gd name="connsiteY12" fmla="*/ 0 h 2380889"/>
                  <a:gd name="connsiteX0" fmla="*/ 862641 w 1371600"/>
                  <a:gd name="connsiteY0" fmla="*/ 0 h 2380889"/>
                  <a:gd name="connsiteX1" fmla="*/ 508958 w 1371600"/>
                  <a:gd name="connsiteY1" fmla="*/ 457199 h 2380889"/>
                  <a:gd name="connsiteX2" fmla="*/ 0 w 1371600"/>
                  <a:gd name="connsiteY2" fmla="*/ 750497 h 2380889"/>
                  <a:gd name="connsiteX3" fmla="*/ 569343 w 1371600"/>
                  <a:gd name="connsiteY3" fmla="*/ 612474 h 2380889"/>
                  <a:gd name="connsiteX4" fmla="*/ 776377 w 1371600"/>
                  <a:gd name="connsiteY4" fmla="*/ 500331 h 2380889"/>
                  <a:gd name="connsiteX5" fmla="*/ 810882 w 1371600"/>
                  <a:gd name="connsiteY5" fmla="*/ 1095555 h 2380889"/>
                  <a:gd name="connsiteX6" fmla="*/ 603849 w 1371600"/>
                  <a:gd name="connsiteY6" fmla="*/ 2355010 h 2380889"/>
                  <a:gd name="connsiteX7" fmla="*/ 741872 w 1371600"/>
                  <a:gd name="connsiteY7" fmla="*/ 2363638 h 2380889"/>
                  <a:gd name="connsiteX8" fmla="*/ 983412 w 1371600"/>
                  <a:gd name="connsiteY8" fmla="*/ 1328468 h 2380889"/>
                  <a:gd name="connsiteX9" fmla="*/ 1233577 w 1371600"/>
                  <a:gd name="connsiteY9" fmla="*/ 2380889 h 2380889"/>
                  <a:gd name="connsiteX10" fmla="*/ 1371600 w 1371600"/>
                  <a:gd name="connsiteY10" fmla="*/ 2372263 h 2380889"/>
                  <a:gd name="connsiteX11" fmla="*/ 974785 w 1371600"/>
                  <a:gd name="connsiteY11" fmla="*/ 8626 h 2380889"/>
                  <a:gd name="connsiteX12" fmla="*/ 862641 w 1371600"/>
                  <a:gd name="connsiteY12" fmla="*/ 0 h 2380889"/>
                  <a:gd name="connsiteX0" fmla="*/ 862641 w 1371600"/>
                  <a:gd name="connsiteY0" fmla="*/ 0 h 2380889"/>
                  <a:gd name="connsiteX1" fmla="*/ 508958 w 1371600"/>
                  <a:gd name="connsiteY1" fmla="*/ 457199 h 2380889"/>
                  <a:gd name="connsiteX2" fmla="*/ 0 w 1371600"/>
                  <a:gd name="connsiteY2" fmla="*/ 750497 h 2380889"/>
                  <a:gd name="connsiteX3" fmla="*/ 569343 w 1371600"/>
                  <a:gd name="connsiteY3" fmla="*/ 612474 h 2380889"/>
                  <a:gd name="connsiteX4" fmla="*/ 776377 w 1371600"/>
                  <a:gd name="connsiteY4" fmla="*/ 500331 h 2380889"/>
                  <a:gd name="connsiteX5" fmla="*/ 810882 w 1371600"/>
                  <a:gd name="connsiteY5" fmla="*/ 1095555 h 2380889"/>
                  <a:gd name="connsiteX6" fmla="*/ 577970 w 1371600"/>
                  <a:gd name="connsiteY6" fmla="*/ 2363636 h 2380889"/>
                  <a:gd name="connsiteX7" fmla="*/ 741872 w 1371600"/>
                  <a:gd name="connsiteY7" fmla="*/ 2363638 h 2380889"/>
                  <a:gd name="connsiteX8" fmla="*/ 983412 w 1371600"/>
                  <a:gd name="connsiteY8" fmla="*/ 1328468 h 2380889"/>
                  <a:gd name="connsiteX9" fmla="*/ 1233577 w 1371600"/>
                  <a:gd name="connsiteY9" fmla="*/ 2380889 h 2380889"/>
                  <a:gd name="connsiteX10" fmla="*/ 1371600 w 1371600"/>
                  <a:gd name="connsiteY10" fmla="*/ 2372263 h 2380889"/>
                  <a:gd name="connsiteX11" fmla="*/ 974785 w 1371600"/>
                  <a:gd name="connsiteY11" fmla="*/ 8626 h 2380889"/>
                  <a:gd name="connsiteX12" fmla="*/ 862641 w 1371600"/>
                  <a:gd name="connsiteY12" fmla="*/ 0 h 2380889"/>
                  <a:gd name="connsiteX0" fmla="*/ 862641 w 1371600"/>
                  <a:gd name="connsiteY0" fmla="*/ 0 h 2380889"/>
                  <a:gd name="connsiteX1" fmla="*/ 508958 w 1371600"/>
                  <a:gd name="connsiteY1" fmla="*/ 457199 h 2380889"/>
                  <a:gd name="connsiteX2" fmla="*/ 0 w 1371600"/>
                  <a:gd name="connsiteY2" fmla="*/ 750497 h 2380889"/>
                  <a:gd name="connsiteX3" fmla="*/ 569343 w 1371600"/>
                  <a:gd name="connsiteY3" fmla="*/ 612474 h 2380889"/>
                  <a:gd name="connsiteX4" fmla="*/ 776377 w 1371600"/>
                  <a:gd name="connsiteY4" fmla="*/ 500331 h 2380889"/>
                  <a:gd name="connsiteX5" fmla="*/ 810882 w 1371600"/>
                  <a:gd name="connsiteY5" fmla="*/ 1095555 h 2380889"/>
                  <a:gd name="connsiteX6" fmla="*/ 577970 w 1371600"/>
                  <a:gd name="connsiteY6" fmla="*/ 2363636 h 2380889"/>
                  <a:gd name="connsiteX7" fmla="*/ 741872 w 1371600"/>
                  <a:gd name="connsiteY7" fmla="*/ 2363638 h 2380889"/>
                  <a:gd name="connsiteX8" fmla="*/ 1026544 w 1371600"/>
                  <a:gd name="connsiteY8" fmla="*/ 1345720 h 2380889"/>
                  <a:gd name="connsiteX9" fmla="*/ 1233577 w 1371600"/>
                  <a:gd name="connsiteY9" fmla="*/ 2380889 h 2380889"/>
                  <a:gd name="connsiteX10" fmla="*/ 1371600 w 1371600"/>
                  <a:gd name="connsiteY10" fmla="*/ 2372263 h 2380889"/>
                  <a:gd name="connsiteX11" fmla="*/ 974785 w 1371600"/>
                  <a:gd name="connsiteY11" fmla="*/ 8626 h 2380889"/>
                  <a:gd name="connsiteX12" fmla="*/ 862641 w 1371600"/>
                  <a:gd name="connsiteY12" fmla="*/ 0 h 2380889"/>
                  <a:gd name="connsiteX0" fmla="*/ 862641 w 1371600"/>
                  <a:gd name="connsiteY0" fmla="*/ 0 h 2380889"/>
                  <a:gd name="connsiteX1" fmla="*/ 508958 w 1371600"/>
                  <a:gd name="connsiteY1" fmla="*/ 457199 h 2380889"/>
                  <a:gd name="connsiteX2" fmla="*/ 0 w 1371600"/>
                  <a:gd name="connsiteY2" fmla="*/ 750497 h 2380889"/>
                  <a:gd name="connsiteX3" fmla="*/ 569343 w 1371600"/>
                  <a:gd name="connsiteY3" fmla="*/ 612474 h 2380889"/>
                  <a:gd name="connsiteX4" fmla="*/ 776377 w 1371600"/>
                  <a:gd name="connsiteY4" fmla="*/ 500331 h 2380889"/>
                  <a:gd name="connsiteX5" fmla="*/ 810882 w 1371600"/>
                  <a:gd name="connsiteY5" fmla="*/ 1095555 h 2380889"/>
                  <a:gd name="connsiteX6" fmla="*/ 577970 w 1371600"/>
                  <a:gd name="connsiteY6" fmla="*/ 2363636 h 2380889"/>
                  <a:gd name="connsiteX7" fmla="*/ 741872 w 1371600"/>
                  <a:gd name="connsiteY7" fmla="*/ 2363638 h 2380889"/>
                  <a:gd name="connsiteX8" fmla="*/ 1026544 w 1371600"/>
                  <a:gd name="connsiteY8" fmla="*/ 1345720 h 2380889"/>
                  <a:gd name="connsiteX9" fmla="*/ 1233577 w 1371600"/>
                  <a:gd name="connsiteY9" fmla="*/ 2380889 h 2380889"/>
                  <a:gd name="connsiteX10" fmla="*/ 1371600 w 1371600"/>
                  <a:gd name="connsiteY10" fmla="*/ 2372263 h 2380889"/>
                  <a:gd name="connsiteX11" fmla="*/ 974785 w 1371600"/>
                  <a:gd name="connsiteY11" fmla="*/ 8626 h 2380889"/>
                  <a:gd name="connsiteX12" fmla="*/ 862641 w 1371600"/>
                  <a:gd name="connsiteY12" fmla="*/ 0 h 2380889"/>
                  <a:gd name="connsiteX0" fmla="*/ 862641 w 1371600"/>
                  <a:gd name="connsiteY0" fmla="*/ 0 h 2380889"/>
                  <a:gd name="connsiteX1" fmla="*/ 542617 w 1371600"/>
                  <a:gd name="connsiteY1" fmla="*/ 479639 h 2380889"/>
                  <a:gd name="connsiteX2" fmla="*/ 0 w 1371600"/>
                  <a:gd name="connsiteY2" fmla="*/ 750497 h 2380889"/>
                  <a:gd name="connsiteX3" fmla="*/ 569343 w 1371600"/>
                  <a:gd name="connsiteY3" fmla="*/ 612474 h 2380889"/>
                  <a:gd name="connsiteX4" fmla="*/ 776377 w 1371600"/>
                  <a:gd name="connsiteY4" fmla="*/ 500331 h 2380889"/>
                  <a:gd name="connsiteX5" fmla="*/ 810882 w 1371600"/>
                  <a:gd name="connsiteY5" fmla="*/ 1095555 h 2380889"/>
                  <a:gd name="connsiteX6" fmla="*/ 577970 w 1371600"/>
                  <a:gd name="connsiteY6" fmla="*/ 2363636 h 2380889"/>
                  <a:gd name="connsiteX7" fmla="*/ 741872 w 1371600"/>
                  <a:gd name="connsiteY7" fmla="*/ 2363638 h 2380889"/>
                  <a:gd name="connsiteX8" fmla="*/ 1026544 w 1371600"/>
                  <a:gd name="connsiteY8" fmla="*/ 1345720 h 2380889"/>
                  <a:gd name="connsiteX9" fmla="*/ 1233577 w 1371600"/>
                  <a:gd name="connsiteY9" fmla="*/ 2380889 h 2380889"/>
                  <a:gd name="connsiteX10" fmla="*/ 1371600 w 1371600"/>
                  <a:gd name="connsiteY10" fmla="*/ 2372263 h 2380889"/>
                  <a:gd name="connsiteX11" fmla="*/ 974785 w 1371600"/>
                  <a:gd name="connsiteY11" fmla="*/ 8626 h 2380889"/>
                  <a:gd name="connsiteX12" fmla="*/ 862641 w 1371600"/>
                  <a:gd name="connsiteY12" fmla="*/ 0 h 2380889"/>
                  <a:gd name="connsiteX0" fmla="*/ 862641 w 1371600"/>
                  <a:gd name="connsiteY0" fmla="*/ 0 h 2380889"/>
                  <a:gd name="connsiteX1" fmla="*/ 542617 w 1371600"/>
                  <a:gd name="connsiteY1" fmla="*/ 479639 h 2380889"/>
                  <a:gd name="connsiteX2" fmla="*/ 0 w 1371600"/>
                  <a:gd name="connsiteY2" fmla="*/ 750497 h 2380889"/>
                  <a:gd name="connsiteX3" fmla="*/ 591783 w 1371600"/>
                  <a:gd name="connsiteY3" fmla="*/ 646133 h 2380889"/>
                  <a:gd name="connsiteX4" fmla="*/ 776377 w 1371600"/>
                  <a:gd name="connsiteY4" fmla="*/ 500331 h 2380889"/>
                  <a:gd name="connsiteX5" fmla="*/ 810882 w 1371600"/>
                  <a:gd name="connsiteY5" fmla="*/ 1095555 h 2380889"/>
                  <a:gd name="connsiteX6" fmla="*/ 577970 w 1371600"/>
                  <a:gd name="connsiteY6" fmla="*/ 2363636 h 2380889"/>
                  <a:gd name="connsiteX7" fmla="*/ 741872 w 1371600"/>
                  <a:gd name="connsiteY7" fmla="*/ 2363638 h 2380889"/>
                  <a:gd name="connsiteX8" fmla="*/ 1026544 w 1371600"/>
                  <a:gd name="connsiteY8" fmla="*/ 1345720 h 2380889"/>
                  <a:gd name="connsiteX9" fmla="*/ 1233577 w 1371600"/>
                  <a:gd name="connsiteY9" fmla="*/ 2380889 h 2380889"/>
                  <a:gd name="connsiteX10" fmla="*/ 1371600 w 1371600"/>
                  <a:gd name="connsiteY10" fmla="*/ 2372263 h 2380889"/>
                  <a:gd name="connsiteX11" fmla="*/ 974785 w 1371600"/>
                  <a:gd name="connsiteY11" fmla="*/ 8626 h 2380889"/>
                  <a:gd name="connsiteX12" fmla="*/ 862641 w 1371600"/>
                  <a:gd name="connsiteY12" fmla="*/ 0 h 2380889"/>
                  <a:gd name="connsiteX0" fmla="*/ 862641 w 1371600"/>
                  <a:gd name="connsiteY0" fmla="*/ 0 h 2380889"/>
                  <a:gd name="connsiteX1" fmla="*/ 542617 w 1371600"/>
                  <a:gd name="connsiteY1" fmla="*/ 479639 h 2380889"/>
                  <a:gd name="connsiteX2" fmla="*/ 0 w 1371600"/>
                  <a:gd name="connsiteY2" fmla="*/ 750497 h 2380889"/>
                  <a:gd name="connsiteX3" fmla="*/ 619833 w 1371600"/>
                  <a:gd name="connsiteY3" fmla="*/ 612474 h 2380889"/>
                  <a:gd name="connsiteX4" fmla="*/ 776377 w 1371600"/>
                  <a:gd name="connsiteY4" fmla="*/ 500331 h 2380889"/>
                  <a:gd name="connsiteX5" fmla="*/ 810882 w 1371600"/>
                  <a:gd name="connsiteY5" fmla="*/ 1095555 h 2380889"/>
                  <a:gd name="connsiteX6" fmla="*/ 577970 w 1371600"/>
                  <a:gd name="connsiteY6" fmla="*/ 2363636 h 2380889"/>
                  <a:gd name="connsiteX7" fmla="*/ 741872 w 1371600"/>
                  <a:gd name="connsiteY7" fmla="*/ 2363638 h 2380889"/>
                  <a:gd name="connsiteX8" fmla="*/ 1026544 w 1371600"/>
                  <a:gd name="connsiteY8" fmla="*/ 1345720 h 2380889"/>
                  <a:gd name="connsiteX9" fmla="*/ 1233577 w 1371600"/>
                  <a:gd name="connsiteY9" fmla="*/ 2380889 h 2380889"/>
                  <a:gd name="connsiteX10" fmla="*/ 1371600 w 1371600"/>
                  <a:gd name="connsiteY10" fmla="*/ 2372263 h 2380889"/>
                  <a:gd name="connsiteX11" fmla="*/ 974785 w 1371600"/>
                  <a:gd name="connsiteY11" fmla="*/ 8626 h 2380889"/>
                  <a:gd name="connsiteX12" fmla="*/ 862641 w 1371600"/>
                  <a:gd name="connsiteY12" fmla="*/ 0 h 2380889"/>
                  <a:gd name="connsiteX0" fmla="*/ 862641 w 1371600"/>
                  <a:gd name="connsiteY0" fmla="*/ 0 h 2380889"/>
                  <a:gd name="connsiteX1" fmla="*/ 542617 w 1371600"/>
                  <a:gd name="connsiteY1" fmla="*/ 479639 h 2380889"/>
                  <a:gd name="connsiteX2" fmla="*/ 0 w 1371600"/>
                  <a:gd name="connsiteY2" fmla="*/ 750497 h 2380889"/>
                  <a:gd name="connsiteX3" fmla="*/ 619833 w 1371600"/>
                  <a:gd name="connsiteY3" fmla="*/ 612474 h 2380889"/>
                  <a:gd name="connsiteX4" fmla="*/ 832475 w 1371600"/>
                  <a:gd name="connsiteY4" fmla="*/ 472282 h 2380889"/>
                  <a:gd name="connsiteX5" fmla="*/ 810882 w 1371600"/>
                  <a:gd name="connsiteY5" fmla="*/ 1095555 h 2380889"/>
                  <a:gd name="connsiteX6" fmla="*/ 577970 w 1371600"/>
                  <a:gd name="connsiteY6" fmla="*/ 2363636 h 2380889"/>
                  <a:gd name="connsiteX7" fmla="*/ 741872 w 1371600"/>
                  <a:gd name="connsiteY7" fmla="*/ 2363638 h 2380889"/>
                  <a:gd name="connsiteX8" fmla="*/ 1026544 w 1371600"/>
                  <a:gd name="connsiteY8" fmla="*/ 1345720 h 2380889"/>
                  <a:gd name="connsiteX9" fmla="*/ 1233577 w 1371600"/>
                  <a:gd name="connsiteY9" fmla="*/ 2380889 h 2380889"/>
                  <a:gd name="connsiteX10" fmla="*/ 1371600 w 1371600"/>
                  <a:gd name="connsiteY10" fmla="*/ 2372263 h 2380889"/>
                  <a:gd name="connsiteX11" fmla="*/ 974785 w 1371600"/>
                  <a:gd name="connsiteY11" fmla="*/ 8626 h 2380889"/>
                  <a:gd name="connsiteX12" fmla="*/ 862641 w 1371600"/>
                  <a:gd name="connsiteY12" fmla="*/ 0 h 2380889"/>
                  <a:gd name="connsiteX0" fmla="*/ 862641 w 1371600"/>
                  <a:gd name="connsiteY0" fmla="*/ 0 h 2380889"/>
                  <a:gd name="connsiteX1" fmla="*/ 542617 w 1371600"/>
                  <a:gd name="connsiteY1" fmla="*/ 479639 h 2380889"/>
                  <a:gd name="connsiteX2" fmla="*/ 0 w 1371600"/>
                  <a:gd name="connsiteY2" fmla="*/ 750497 h 2380889"/>
                  <a:gd name="connsiteX3" fmla="*/ 619833 w 1371600"/>
                  <a:gd name="connsiteY3" fmla="*/ 612474 h 2380889"/>
                  <a:gd name="connsiteX4" fmla="*/ 832475 w 1371600"/>
                  <a:gd name="connsiteY4" fmla="*/ 472282 h 2380889"/>
                  <a:gd name="connsiteX5" fmla="*/ 810882 w 1371600"/>
                  <a:gd name="connsiteY5" fmla="*/ 1095555 h 2380889"/>
                  <a:gd name="connsiteX6" fmla="*/ 577970 w 1371600"/>
                  <a:gd name="connsiteY6" fmla="*/ 2363636 h 2380889"/>
                  <a:gd name="connsiteX7" fmla="*/ 741872 w 1371600"/>
                  <a:gd name="connsiteY7" fmla="*/ 2363638 h 2380889"/>
                  <a:gd name="connsiteX8" fmla="*/ 1026544 w 1371600"/>
                  <a:gd name="connsiteY8" fmla="*/ 1345720 h 2380889"/>
                  <a:gd name="connsiteX9" fmla="*/ 1233577 w 1371600"/>
                  <a:gd name="connsiteY9" fmla="*/ 2380889 h 2380889"/>
                  <a:gd name="connsiteX10" fmla="*/ 1371600 w 1371600"/>
                  <a:gd name="connsiteY10" fmla="*/ 2372263 h 2380889"/>
                  <a:gd name="connsiteX11" fmla="*/ 974785 w 1371600"/>
                  <a:gd name="connsiteY11" fmla="*/ 8626 h 2380889"/>
                  <a:gd name="connsiteX12" fmla="*/ 862641 w 1371600"/>
                  <a:gd name="connsiteY12" fmla="*/ 0 h 2380889"/>
                  <a:gd name="connsiteX0" fmla="*/ 862641 w 1371600"/>
                  <a:gd name="connsiteY0" fmla="*/ 0 h 2380889"/>
                  <a:gd name="connsiteX1" fmla="*/ 542617 w 1371600"/>
                  <a:gd name="connsiteY1" fmla="*/ 479639 h 2380889"/>
                  <a:gd name="connsiteX2" fmla="*/ 0 w 1371600"/>
                  <a:gd name="connsiteY2" fmla="*/ 750497 h 2380889"/>
                  <a:gd name="connsiteX3" fmla="*/ 619833 w 1371600"/>
                  <a:gd name="connsiteY3" fmla="*/ 612474 h 2380889"/>
                  <a:gd name="connsiteX4" fmla="*/ 832475 w 1371600"/>
                  <a:gd name="connsiteY4" fmla="*/ 472282 h 2380889"/>
                  <a:gd name="connsiteX5" fmla="*/ 810882 w 1371600"/>
                  <a:gd name="connsiteY5" fmla="*/ 1095555 h 2380889"/>
                  <a:gd name="connsiteX6" fmla="*/ 577970 w 1371600"/>
                  <a:gd name="connsiteY6" fmla="*/ 2363636 h 2380889"/>
                  <a:gd name="connsiteX7" fmla="*/ 741872 w 1371600"/>
                  <a:gd name="connsiteY7" fmla="*/ 2363638 h 2380889"/>
                  <a:gd name="connsiteX8" fmla="*/ 1026544 w 1371600"/>
                  <a:gd name="connsiteY8" fmla="*/ 1345720 h 2380889"/>
                  <a:gd name="connsiteX9" fmla="*/ 1233577 w 1371600"/>
                  <a:gd name="connsiteY9" fmla="*/ 2380889 h 2380889"/>
                  <a:gd name="connsiteX10" fmla="*/ 1371600 w 1371600"/>
                  <a:gd name="connsiteY10" fmla="*/ 2372263 h 2380889"/>
                  <a:gd name="connsiteX11" fmla="*/ 974785 w 1371600"/>
                  <a:gd name="connsiteY11" fmla="*/ 8626 h 2380889"/>
                  <a:gd name="connsiteX12" fmla="*/ 862641 w 1371600"/>
                  <a:gd name="connsiteY12" fmla="*/ 0 h 2380889"/>
                  <a:gd name="connsiteX0" fmla="*/ 862641 w 1371600"/>
                  <a:gd name="connsiteY0" fmla="*/ 0 h 2380889"/>
                  <a:gd name="connsiteX1" fmla="*/ 542617 w 1371600"/>
                  <a:gd name="connsiteY1" fmla="*/ 479639 h 2380889"/>
                  <a:gd name="connsiteX2" fmla="*/ 0 w 1371600"/>
                  <a:gd name="connsiteY2" fmla="*/ 750497 h 2380889"/>
                  <a:gd name="connsiteX3" fmla="*/ 619833 w 1371600"/>
                  <a:gd name="connsiteY3" fmla="*/ 612474 h 2380889"/>
                  <a:gd name="connsiteX4" fmla="*/ 810035 w 1371600"/>
                  <a:gd name="connsiteY4" fmla="*/ 483502 h 2380889"/>
                  <a:gd name="connsiteX5" fmla="*/ 810882 w 1371600"/>
                  <a:gd name="connsiteY5" fmla="*/ 1095555 h 2380889"/>
                  <a:gd name="connsiteX6" fmla="*/ 577970 w 1371600"/>
                  <a:gd name="connsiteY6" fmla="*/ 2363636 h 2380889"/>
                  <a:gd name="connsiteX7" fmla="*/ 741872 w 1371600"/>
                  <a:gd name="connsiteY7" fmla="*/ 2363638 h 2380889"/>
                  <a:gd name="connsiteX8" fmla="*/ 1026544 w 1371600"/>
                  <a:gd name="connsiteY8" fmla="*/ 1345720 h 2380889"/>
                  <a:gd name="connsiteX9" fmla="*/ 1233577 w 1371600"/>
                  <a:gd name="connsiteY9" fmla="*/ 2380889 h 2380889"/>
                  <a:gd name="connsiteX10" fmla="*/ 1371600 w 1371600"/>
                  <a:gd name="connsiteY10" fmla="*/ 2372263 h 2380889"/>
                  <a:gd name="connsiteX11" fmla="*/ 974785 w 1371600"/>
                  <a:gd name="connsiteY11" fmla="*/ 8626 h 2380889"/>
                  <a:gd name="connsiteX12" fmla="*/ 862641 w 1371600"/>
                  <a:gd name="connsiteY12" fmla="*/ 0 h 2380889"/>
                  <a:gd name="connsiteX0" fmla="*/ 862641 w 1371600"/>
                  <a:gd name="connsiteY0" fmla="*/ 0 h 2380889"/>
                  <a:gd name="connsiteX1" fmla="*/ 542617 w 1371600"/>
                  <a:gd name="connsiteY1" fmla="*/ 479639 h 2380889"/>
                  <a:gd name="connsiteX2" fmla="*/ 0 w 1371600"/>
                  <a:gd name="connsiteY2" fmla="*/ 750497 h 2380889"/>
                  <a:gd name="connsiteX3" fmla="*/ 619833 w 1371600"/>
                  <a:gd name="connsiteY3" fmla="*/ 612474 h 2380889"/>
                  <a:gd name="connsiteX4" fmla="*/ 810035 w 1371600"/>
                  <a:gd name="connsiteY4" fmla="*/ 483502 h 2380889"/>
                  <a:gd name="connsiteX5" fmla="*/ 810882 w 1371600"/>
                  <a:gd name="connsiteY5" fmla="*/ 1095555 h 2380889"/>
                  <a:gd name="connsiteX6" fmla="*/ 606019 w 1371600"/>
                  <a:gd name="connsiteY6" fmla="*/ 2380465 h 2380889"/>
                  <a:gd name="connsiteX7" fmla="*/ 741872 w 1371600"/>
                  <a:gd name="connsiteY7" fmla="*/ 2363638 h 2380889"/>
                  <a:gd name="connsiteX8" fmla="*/ 1026544 w 1371600"/>
                  <a:gd name="connsiteY8" fmla="*/ 1345720 h 2380889"/>
                  <a:gd name="connsiteX9" fmla="*/ 1233577 w 1371600"/>
                  <a:gd name="connsiteY9" fmla="*/ 2380889 h 2380889"/>
                  <a:gd name="connsiteX10" fmla="*/ 1371600 w 1371600"/>
                  <a:gd name="connsiteY10" fmla="*/ 2372263 h 2380889"/>
                  <a:gd name="connsiteX11" fmla="*/ 974785 w 1371600"/>
                  <a:gd name="connsiteY11" fmla="*/ 8626 h 2380889"/>
                  <a:gd name="connsiteX12" fmla="*/ 862641 w 1371600"/>
                  <a:gd name="connsiteY12" fmla="*/ 0 h 2380889"/>
                  <a:gd name="connsiteX0" fmla="*/ 862641 w 1371600"/>
                  <a:gd name="connsiteY0" fmla="*/ 0 h 2386078"/>
                  <a:gd name="connsiteX1" fmla="*/ 542617 w 1371600"/>
                  <a:gd name="connsiteY1" fmla="*/ 479639 h 2386078"/>
                  <a:gd name="connsiteX2" fmla="*/ 0 w 1371600"/>
                  <a:gd name="connsiteY2" fmla="*/ 750497 h 2386078"/>
                  <a:gd name="connsiteX3" fmla="*/ 619833 w 1371600"/>
                  <a:gd name="connsiteY3" fmla="*/ 612474 h 2386078"/>
                  <a:gd name="connsiteX4" fmla="*/ 810035 w 1371600"/>
                  <a:gd name="connsiteY4" fmla="*/ 483502 h 2386078"/>
                  <a:gd name="connsiteX5" fmla="*/ 810882 w 1371600"/>
                  <a:gd name="connsiteY5" fmla="*/ 1095555 h 2386078"/>
                  <a:gd name="connsiteX6" fmla="*/ 606019 w 1371600"/>
                  <a:gd name="connsiteY6" fmla="*/ 2380465 h 2386078"/>
                  <a:gd name="connsiteX7" fmla="*/ 741872 w 1371600"/>
                  <a:gd name="connsiteY7" fmla="*/ 2386078 h 2386078"/>
                  <a:gd name="connsiteX8" fmla="*/ 1026544 w 1371600"/>
                  <a:gd name="connsiteY8" fmla="*/ 1345720 h 2386078"/>
                  <a:gd name="connsiteX9" fmla="*/ 1233577 w 1371600"/>
                  <a:gd name="connsiteY9" fmla="*/ 2380889 h 2386078"/>
                  <a:gd name="connsiteX10" fmla="*/ 1371600 w 1371600"/>
                  <a:gd name="connsiteY10" fmla="*/ 2372263 h 2386078"/>
                  <a:gd name="connsiteX11" fmla="*/ 974785 w 1371600"/>
                  <a:gd name="connsiteY11" fmla="*/ 8626 h 2386078"/>
                  <a:gd name="connsiteX12" fmla="*/ 862641 w 1371600"/>
                  <a:gd name="connsiteY12" fmla="*/ 0 h 2386078"/>
                  <a:gd name="connsiteX0" fmla="*/ 862641 w 1371600"/>
                  <a:gd name="connsiteY0" fmla="*/ 0 h 2380889"/>
                  <a:gd name="connsiteX1" fmla="*/ 542617 w 1371600"/>
                  <a:gd name="connsiteY1" fmla="*/ 479639 h 2380889"/>
                  <a:gd name="connsiteX2" fmla="*/ 0 w 1371600"/>
                  <a:gd name="connsiteY2" fmla="*/ 750497 h 2380889"/>
                  <a:gd name="connsiteX3" fmla="*/ 619833 w 1371600"/>
                  <a:gd name="connsiteY3" fmla="*/ 612474 h 2380889"/>
                  <a:gd name="connsiteX4" fmla="*/ 810035 w 1371600"/>
                  <a:gd name="connsiteY4" fmla="*/ 483502 h 2380889"/>
                  <a:gd name="connsiteX5" fmla="*/ 810882 w 1371600"/>
                  <a:gd name="connsiteY5" fmla="*/ 1095555 h 2380889"/>
                  <a:gd name="connsiteX6" fmla="*/ 606019 w 1371600"/>
                  <a:gd name="connsiteY6" fmla="*/ 2380465 h 2380889"/>
                  <a:gd name="connsiteX7" fmla="*/ 747482 w 1371600"/>
                  <a:gd name="connsiteY7" fmla="*/ 2380468 h 2380889"/>
                  <a:gd name="connsiteX8" fmla="*/ 1026544 w 1371600"/>
                  <a:gd name="connsiteY8" fmla="*/ 1345720 h 2380889"/>
                  <a:gd name="connsiteX9" fmla="*/ 1233577 w 1371600"/>
                  <a:gd name="connsiteY9" fmla="*/ 2380889 h 2380889"/>
                  <a:gd name="connsiteX10" fmla="*/ 1371600 w 1371600"/>
                  <a:gd name="connsiteY10" fmla="*/ 2372263 h 2380889"/>
                  <a:gd name="connsiteX11" fmla="*/ 974785 w 1371600"/>
                  <a:gd name="connsiteY11" fmla="*/ 8626 h 2380889"/>
                  <a:gd name="connsiteX12" fmla="*/ 862641 w 1371600"/>
                  <a:gd name="connsiteY12" fmla="*/ 0 h 2380889"/>
                  <a:gd name="connsiteX0" fmla="*/ 862641 w 1371600"/>
                  <a:gd name="connsiteY0" fmla="*/ 0 h 2380889"/>
                  <a:gd name="connsiteX1" fmla="*/ 542617 w 1371600"/>
                  <a:gd name="connsiteY1" fmla="*/ 479639 h 2380889"/>
                  <a:gd name="connsiteX2" fmla="*/ 0 w 1371600"/>
                  <a:gd name="connsiteY2" fmla="*/ 750497 h 2380889"/>
                  <a:gd name="connsiteX3" fmla="*/ 619833 w 1371600"/>
                  <a:gd name="connsiteY3" fmla="*/ 612474 h 2380889"/>
                  <a:gd name="connsiteX4" fmla="*/ 810035 w 1371600"/>
                  <a:gd name="connsiteY4" fmla="*/ 483502 h 2380889"/>
                  <a:gd name="connsiteX5" fmla="*/ 810882 w 1371600"/>
                  <a:gd name="connsiteY5" fmla="*/ 1095555 h 2380889"/>
                  <a:gd name="connsiteX6" fmla="*/ 606019 w 1371600"/>
                  <a:gd name="connsiteY6" fmla="*/ 2380465 h 2380889"/>
                  <a:gd name="connsiteX7" fmla="*/ 747482 w 1371600"/>
                  <a:gd name="connsiteY7" fmla="*/ 2380468 h 2380889"/>
                  <a:gd name="connsiteX8" fmla="*/ 1026544 w 1371600"/>
                  <a:gd name="connsiteY8" fmla="*/ 1345720 h 2380889"/>
                  <a:gd name="connsiteX9" fmla="*/ 1233577 w 1371600"/>
                  <a:gd name="connsiteY9" fmla="*/ 2380889 h 2380889"/>
                  <a:gd name="connsiteX10" fmla="*/ 1371600 w 1371600"/>
                  <a:gd name="connsiteY10" fmla="*/ 2372263 h 2380889"/>
                  <a:gd name="connsiteX11" fmla="*/ 974785 w 1371600"/>
                  <a:gd name="connsiteY11" fmla="*/ 8626 h 2380889"/>
                  <a:gd name="connsiteX12" fmla="*/ 862641 w 1371600"/>
                  <a:gd name="connsiteY12" fmla="*/ 0 h 2380889"/>
                  <a:gd name="connsiteX0" fmla="*/ 862641 w 1371600"/>
                  <a:gd name="connsiteY0" fmla="*/ 0 h 2380889"/>
                  <a:gd name="connsiteX1" fmla="*/ 542617 w 1371600"/>
                  <a:gd name="connsiteY1" fmla="*/ 479639 h 2380889"/>
                  <a:gd name="connsiteX2" fmla="*/ 0 w 1371600"/>
                  <a:gd name="connsiteY2" fmla="*/ 750497 h 2380889"/>
                  <a:gd name="connsiteX3" fmla="*/ 619833 w 1371600"/>
                  <a:gd name="connsiteY3" fmla="*/ 612474 h 2380889"/>
                  <a:gd name="connsiteX4" fmla="*/ 810035 w 1371600"/>
                  <a:gd name="connsiteY4" fmla="*/ 483502 h 2380889"/>
                  <a:gd name="connsiteX5" fmla="*/ 810882 w 1371600"/>
                  <a:gd name="connsiteY5" fmla="*/ 1095555 h 2380889"/>
                  <a:gd name="connsiteX6" fmla="*/ 606019 w 1371600"/>
                  <a:gd name="connsiteY6" fmla="*/ 2380465 h 2380889"/>
                  <a:gd name="connsiteX7" fmla="*/ 747482 w 1371600"/>
                  <a:gd name="connsiteY7" fmla="*/ 2380468 h 2380889"/>
                  <a:gd name="connsiteX8" fmla="*/ 1026544 w 1371600"/>
                  <a:gd name="connsiteY8" fmla="*/ 1345720 h 2380889"/>
                  <a:gd name="connsiteX9" fmla="*/ 1233577 w 1371600"/>
                  <a:gd name="connsiteY9" fmla="*/ 2380889 h 2380889"/>
                  <a:gd name="connsiteX10" fmla="*/ 1371600 w 1371600"/>
                  <a:gd name="connsiteY10" fmla="*/ 2372263 h 2380889"/>
                  <a:gd name="connsiteX11" fmla="*/ 974785 w 1371600"/>
                  <a:gd name="connsiteY11" fmla="*/ 8626 h 2380889"/>
                  <a:gd name="connsiteX12" fmla="*/ 862641 w 1371600"/>
                  <a:gd name="connsiteY12" fmla="*/ 0 h 2380889"/>
                  <a:gd name="connsiteX0" fmla="*/ 862641 w 1377210"/>
                  <a:gd name="connsiteY0" fmla="*/ 0 h 2380889"/>
                  <a:gd name="connsiteX1" fmla="*/ 542617 w 1377210"/>
                  <a:gd name="connsiteY1" fmla="*/ 479639 h 2380889"/>
                  <a:gd name="connsiteX2" fmla="*/ 0 w 1377210"/>
                  <a:gd name="connsiteY2" fmla="*/ 750497 h 2380889"/>
                  <a:gd name="connsiteX3" fmla="*/ 619833 w 1377210"/>
                  <a:gd name="connsiteY3" fmla="*/ 612474 h 2380889"/>
                  <a:gd name="connsiteX4" fmla="*/ 810035 w 1377210"/>
                  <a:gd name="connsiteY4" fmla="*/ 483502 h 2380889"/>
                  <a:gd name="connsiteX5" fmla="*/ 810882 w 1377210"/>
                  <a:gd name="connsiteY5" fmla="*/ 1095555 h 2380889"/>
                  <a:gd name="connsiteX6" fmla="*/ 606019 w 1377210"/>
                  <a:gd name="connsiteY6" fmla="*/ 2380465 h 2380889"/>
                  <a:gd name="connsiteX7" fmla="*/ 747482 w 1377210"/>
                  <a:gd name="connsiteY7" fmla="*/ 2380468 h 2380889"/>
                  <a:gd name="connsiteX8" fmla="*/ 1026544 w 1377210"/>
                  <a:gd name="connsiteY8" fmla="*/ 1345720 h 2380889"/>
                  <a:gd name="connsiteX9" fmla="*/ 1233577 w 1377210"/>
                  <a:gd name="connsiteY9" fmla="*/ 2380889 h 2380889"/>
                  <a:gd name="connsiteX10" fmla="*/ 1377210 w 1377210"/>
                  <a:gd name="connsiteY10" fmla="*/ 2377873 h 2380889"/>
                  <a:gd name="connsiteX11" fmla="*/ 974785 w 1377210"/>
                  <a:gd name="connsiteY11" fmla="*/ 8626 h 2380889"/>
                  <a:gd name="connsiteX12" fmla="*/ 862641 w 1377210"/>
                  <a:gd name="connsiteY12" fmla="*/ 0 h 2380889"/>
                  <a:gd name="connsiteX0" fmla="*/ 862641 w 1377210"/>
                  <a:gd name="connsiteY0" fmla="*/ 0 h 2380889"/>
                  <a:gd name="connsiteX1" fmla="*/ 542617 w 1377210"/>
                  <a:gd name="connsiteY1" fmla="*/ 479639 h 2380889"/>
                  <a:gd name="connsiteX2" fmla="*/ 165490 w 1377210"/>
                  <a:gd name="connsiteY2" fmla="*/ 658782 h 2380889"/>
                  <a:gd name="connsiteX3" fmla="*/ 0 w 1377210"/>
                  <a:gd name="connsiteY3" fmla="*/ 750497 h 2380889"/>
                  <a:gd name="connsiteX4" fmla="*/ 619833 w 1377210"/>
                  <a:gd name="connsiteY4" fmla="*/ 612474 h 2380889"/>
                  <a:gd name="connsiteX5" fmla="*/ 810035 w 1377210"/>
                  <a:gd name="connsiteY5" fmla="*/ 483502 h 2380889"/>
                  <a:gd name="connsiteX6" fmla="*/ 810882 w 1377210"/>
                  <a:gd name="connsiteY6" fmla="*/ 1095555 h 2380889"/>
                  <a:gd name="connsiteX7" fmla="*/ 606019 w 1377210"/>
                  <a:gd name="connsiteY7" fmla="*/ 2380465 h 2380889"/>
                  <a:gd name="connsiteX8" fmla="*/ 747482 w 1377210"/>
                  <a:gd name="connsiteY8" fmla="*/ 2380468 h 2380889"/>
                  <a:gd name="connsiteX9" fmla="*/ 1026544 w 1377210"/>
                  <a:gd name="connsiteY9" fmla="*/ 1345720 h 2380889"/>
                  <a:gd name="connsiteX10" fmla="*/ 1233577 w 1377210"/>
                  <a:gd name="connsiteY10" fmla="*/ 2380889 h 2380889"/>
                  <a:gd name="connsiteX11" fmla="*/ 1377210 w 1377210"/>
                  <a:gd name="connsiteY11" fmla="*/ 2377873 h 2380889"/>
                  <a:gd name="connsiteX12" fmla="*/ 974785 w 1377210"/>
                  <a:gd name="connsiteY12" fmla="*/ 8626 h 2380889"/>
                  <a:gd name="connsiteX13" fmla="*/ 862641 w 1377210"/>
                  <a:gd name="connsiteY13" fmla="*/ 0 h 2380889"/>
                  <a:gd name="connsiteX0" fmla="*/ 862641 w 1377210"/>
                  <a:gd name="connsiteY0" fmla="*/ 0 h 2380889"/>
                  <a:gd name="connsiteX1" fmla="*/ 542617 w 1377210"/>
                  <a:gd name="connsiteY1" fmla="*/ 479639 h 2380889"/>
                  <a:gd name="connsiteX2" fmla="*/ 47684 w 1377210"/>
                  <a:gd name="connsiteY2" fmla="*/ 670001 h 2380889"/>
                  <a:gd name="connsiteX3" fmla="*/ 0 w 1377210"/>
                  <a:gd name="connsiteY3" fmla="*/ 750497 h 2380889"/>
                  <a:gd name="connsiteX4" fmla="*/ 619833 w 1377210"/>
                  <a:gd name="connsiteY4" fmla="*/ 612474 h 2380889"/>
                  <a:gd name="connsiteX5" fmla="*/ 810035 w 1377210"/>
                  <a:gd name="connsiteY5" fmla="*/ 483502 h 2380889"/>
                  <a:gd name="connsiteX6" fmla="*/ 810882 w 1377210"/>
                  <a:gd name="connsiteY6" fmla="*/ 1095555 h 2380889"/>
                  <a:gd name="connsiteX7" fmla="*/ 606019 w 1377210"/>
                  <a:gd name="connsiteY7" fmla="*/ 2380465 h 2380889"/>
                  <a:gd name="connsiteX8" fmla="*/ 747482 w 1377210"/>
                  <a:gd name="connsiteY8" fmla="*/ 2380468 h 2380889"/>
                  <a:gd name="connsiteX9" fmla="*/ 1026544 w 1377210"/>
                  <a:gd name="connsiteY9" fmla="*/ 1345720 h 2380889"/>
                  <a:gd name="connsiteX10" fmla="*/ 1233577 w 1377210"/>
                  <a:gd name="connsiteY10" fmla="*/ 2380889 h 2380889"/>
                  <a:gd name="connsiteX11" fmla="*/ 1377210 w 1377210"/>
                  <a:gd name="connsiteY11" fmla="*/ 2377873 h 2380889"/>
                  <a:gd name="connsiteX12" fmla="*/ 974785 w 1377210"/>
                  <a:gd name="connsiteY12" fmla="*/ 8626 h 2380889"/>
                  <a:gd name="connsiteX13" fmla="*/ 862641 w 1377210"/>
                  <a:gd name="connsiteY13" fmla="*/ 0 h 2380889"/>
                  <a:gd name="connsiteX0" fmla="*/ 814957 w 1329526"/>
                  <a:gd name="connsiteY0" fmla="*/ 0 h 2380889"/>
                  <a:gd name="connsiteX1" fmla="*/ 494933 w 1329526"/>
                  <a:gd name="connsiteY1" fmla="*/ 479639 h 2380889"/>
                  <a:gd name="connsiteX2" fmla="*/ 0 w 1329526"/>
                  <a:gd name="connsiteY2" fmla="*/ 670001 h 2380889"/>
                  <a:gd name="connsiteX3" fmla="*/ 30854 w 1329526"/>
                  <a:gd name="connsiteY3" fmla="*/ 744887 h 2380889"/>
                  <a:gd name="connsiteX4" fmla="*/ 572149 w 1329526"/>
                  <a:gd name="connsiteY4" fmla="*/ 612474 h 2380889"/>
                  <a:gd name="connsiteX5" fmla="*/ 762351 w 1329526"/>
                  <a:gd name="connsiteY5" fmla="*/ 483502 h 2380889"/>
                  <a:gd name="connsiteX6" fmla="*/ 763198 w 1329526"/>
                  <a:gd name="connsiteY6" fmla="*/ 1095555 h 2380889"/>
                  <a:gd name="connsiteX7" fmla="*/ 558335 w 1329526"/>
                  <a:gd name="connsiteY7" fmla="*/ 2380465 h 2380889"/>
                  <a:gd name="connsiteX8" fmla="*/ 699798 w 1329526"/>
                  <a:gd name="connsiteY8" fmla="*/ 2380468 h 2380889"/>
                  <a:gd name="connsiteX9" fmla="*/ 978860 w 1329526"/>
                  <a:gd name="connsiteY9" fmla="*/ 1345720 h 2380889"/>
                  <a:gd name="connsiteX10" fmla="*/ 1185893 w 1329526"/>
                  <a:gd name="connsiteY10" fmla="*/ 2380889 h 2380889"/>
                  <a:gd name="connsiteX11" fmla="*/ 1329526 w 1329526"/>
                  <a:gd name="connsiteY11" fmla="*/ 2377873 h 2380889"/>
                  <a:gd name="connsiteX12" fmla="*/ 927101 w 1329526"/>
                  <a:gd name="connsiteY12" fmla="*/ 8626 h 2380889"/>
                  <a:gd name="connsiteX13" fmla="*/ 814957 w 1329526"/>
                  <a:gd name="connsiteY13" fmla="*/ 0 h 2380889"/>
                  <a:gd name="connsiteX0" fmla="*/ 814957 w 1329526"/>
                  <a:gd name="connsiteY0" fmla="*/ 0 h 2380889"/>
                  <a:gd name="connsiteX1" fmla="*/ 494933 w 1329526"/>
                  <a:gd name="connsiteY1" fmla="*/ 479639 h 2380889"/>
                  <a:gd name="connsiteX2" fmla="*/ 0 w 1329526"/>
                  <a:gd name="connsiteY2" fmla="*/ 670001 h 2380889"/>
                  <a:gd name="connsiteX3" fmla="*/ 30854 w 1329526"/>
                  <a:gd name="connsiteY3" fmla="*/ 744887 h 2380889"/>
                  <a:gd name="connsiteX4" fmla="*/ 572149 w 1329526"/>
                  <a:gd name="connsiteY4" fmla="*/ 612474 h 2380889"/>
                  <a:gd name="connsiteX5" fmla="*/ 762351 w 1329526"/>
                  <a:gd name="connsiteY5" fmla="*/ 483502 h 2380889"/>
                  <a:gd name="connsiteX6" fmla="*/ 763198 w 1329526"/>
                  <a:gd name="connsiteY6" fmla="*/ 1095555 h 2380889"/>
                  <a:gd name="connsiteX7" fmla="*/ 558335 w 1329526"/>
                  <a:gd name="connsiteY7" fmla="*/ 2380465 h 2380889"/>
                  <a:gd name="connsiteX8" fmla="*/ 699798 w 1329526"/>
                  <a:gd name="connsiteY8" fmla="*/ 2380468 h 2380889"/>
                  <a:gd name="connsiteX9" fmla="*/ 962030 w 1329526"/>
                  <a:gd name="connsiteY9" fmla="*/ 1407428 h 2380889"/>
                  <a:gd name="connsiteX10" fmla="*/ 1185893 w 1329526"/>
                  <a:gd name="connsiteY10" fmla="*/ 2380889 h 2380889"/>
                  <a:gd name="connsiteX11" fmla="*/ 1329526 w 1329526"/>
                  <a:gd name="connsiteY11" fmla="*/ 2377873 h 2380889"/>
                  <a:gd name="connsiteX12" fmla="*/ 927101 w 1329526"/>
                  <a:gd name="connsiteY12" fmla="*/ 8626 h 2380889"/>
                  <a:gd name="connsiteX13" fmla="*/ 814957 w 1329526"/>
                  <a:gd name="connsiteY13" fmla="*/ 0 h 2380889"/>
                  <a:gd name="connsiteX0" fmla="*/ 814957 w 1329526"/>
                  <a:gd name="connsiteY0" fmla="*/ 0 h 2380889"/>
                  <a:gd name="connsiteX1" fmla="*/ 494933 w 1329526"/>
                  <a:gd name="connsiteY1" fmla="*/ 479639 h 2380889"/>
                  <a:gd name="connsiteX2" fmla="*/ 0 w 1329526"/>
                  <a:gd name="connsiteY2" fmla="*/ 670001 h 2380889"/>
                  <a:gd name="connsiteX3" fmla="*/ 30854 w 1329526"/>
                  <a:gd name="connsiteY3" fmla="*/ 744887 h 2380889"/>
                  <a:gd name="connsiteX4" fmla="*/ 572149 w 1329526"/>
                  <a:gd name="connsiteY4" fmla="*/ 612474 h 2380889"/>
                  <a:gd name="connsiteX5" fmla="*/ 762351 w 1329526"/>
                  <a:gd name="connsiteY5" fmla="*/ 483502 h 2380889"/>
                  <a:gd name="connsiteX6" fmla="*/ 763198 w 1329526"/>
                  <a:gd name="connsiteY6" fmla="*/ 1095555 h 2380889"/>
                  <a:gd name="connsiteX7" fmla="*/ 558335 w 1329526"/>
                  <a:gd name="connsiteY7" fmla="*/ 2380465 h 2380889"/>
                  <a:gd name="connsiteX8" fmla="*/ 699798 w 1329526"/>
                  <a:gd name="connsiteY8" fmla="*/ 2380468 h 2380889"/>
                  <a:gd name="connsiteX9" fmla="*/ 978859 w 1329526"/>
                  <a:gd name="connsiteY9" fmla="*/ 1418648 h 2380889"/>
                  <a:gd name="connsiteX10" fmla="*/ 1185893 w 1329526"/>
                  <a:gd name="connsiteY10" fmla="*/ 2380889 h 2380889"/>
                  <a:gd name="connsiteX11" fmla="*/ 1329526 w 1329526"/>
                  <a:gd name="connsiteY11" fmla="*/ 2377873 h 2380889"/>
                  <a:gd name="connsiteX12" fmla="*/ 927101 w 1329526"/>
                  <a:gd name="connsiteY12" fmla="*/ 8626 h 2380889"/>
                  <a:gd name="connsiteX13" fmla="*/ 814957 w 1329526"/>
                  <a:gd name="connsiteY13" fmla="*/ 0 h 23808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329526" h="2380889">
                    <a:moveTo>
                      <a:pt x="814957" y="0"/>
                    </a:moveTo>
                    <a:lnTo>
                      <a:pt x="494933" y="479639"/>
                    </a:lnTo>
                    <a:lnTo>
                      <a:pt x="0" y="670001"/>
                    </a:lnTo>
                    <a:lnTo>
                      <a:pt x="30854" y="744887"/>
                    </a:lnTo>
                    <a:lnTo>
                      <a:pt x="572149" y="612474"/>
                    </a:lnTo>
                    <a:lnTo>
                      <a:pt x="762351" y="483502"/>
                    </a:lnTo>
                    <a:cubicBezTo>
                      <a:pt x="794421" y="764187"/>
                      <a:pt x="770396" y="887797"/>
                      <a:pt x="763198" y="1095555"/>
                    </a:cubicBezTo>
                    <a:cubicBezTo>
                      <a:pt x="616550" y="1699404"/>
                      <a:pt x="730862" y="1724858"/>
                      <a:pt x="558335" y="2380465"/>
                    </a:cubicBezTo>
                    <a:lnTo>
                      <a:pt x="699798" y="2380468"/>
                    </a:lnTo>
                    <a:cubicBezTo>
                      <a:pt x="819580" y="2080289"/>
                      <a:pt x="797846" y="1640765"/>
                      <a:pt x="978859" y="1418648"/>
                    </a:cubicBezTo>
                    <a:cubicBezTo>
                      <a:pt x="1157137" y="1864345"/>
                      <a:pt x="1102505" y="2030082"/>
                      <a:pt x="1185893" y="2380889"/>
                    </a:cubicBezTo>
                    <a:lnTo>
                      <a:pt x="1329526" y="2377873"/>
                    </a:lnTo>
                    <a:cubicBezTo>
                      <a:pt x="1110990" y="727352"/>
                      <a:pt x="1344044" y="391063"/>
                      <a:pt x="927101" y="8626"/>
                    </a:cubicBezTo>
                    <a:lnTo>
                      <a:pt x="814957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</p:grpSp>
      <p:grpSp>
        <p:nvGrpSpPr>
          <p:cNvPr id="491" name="群組 490"/>
          <p:cNvGrpSpPr/>
          <p:nvPr/>
        </p:nvGrpSpPr>
        <p:grpSpPr>
          <a:xfrm>
            <a:off x="1475656" y="3287266"/>
            <a:ext cx="607621" cy="356618"/>
            <a:chOff x="1684782" y="2683742"/>
            <a:chExt cx="5565258" cy="3266301"/>
          </a:xfrm>
        </p:grpSpPr>
        <p:grpSp>
          <p:nvGrpSpPr>
            <p:cNvPr id="492" name="群組 491"/>
            <p:cNvGrpSpPr/>
            <p:nvPr/>
          </p:nvGrpSpPr>
          <p:grpSpPr>
            <a:xfrm>
              <a:off x="1684782" y="2683742"/>
              <a:ext cx="4978070" cy="3255586"/>
              <a:chOff x="1684782" y="2683742"/>
              <a:chExt cx="4978070" cy="3255586"/>
            </a:xfrm>
          </p:grpSpPr>
          <p:sp>
            <p:nvSpPr>
              <p:cNvPr id="496" name="矩形 5"/>
              <p:cNvSpPr/>
              <p:nvPr/>
            </p:nvSpPr>
            <p:spPr>
              <a:xfrm>
                <a:off x="1684782" y="4054555"/>
                <a:ext cx="4978070" cy="856663"/>
              </a:xfrm>
              <a:custGeom>
                <a:avLst/>
                <a:gdLst>
                  <a:gd name="connsiteX0" fmla="*/ 0 w 2736386"/>
                  <a:gd name="connsiteY0" fmla="*/ 0 h 570017"/>
                  <a:gd name="connsiteX1" fmla="*/ 2736386 w 2736386"/>
                  <a:gd name="connsiteY1" fmla="*/ 0 h 570017"/>
                  <a:gd name="connsiteX2" fmla="*/ 2736386 w 2736386"/>
                  <a:gd name="connsiteY2" fmla="*/ 570017 h 570017"/>
                  <a:gd name="connsiteX3" fmla="*/ 0 w 2736386"/>
                  <a:gd name="connsiteY3" fmla="*/ 570017 h 570017"/>
                  <a:gd name="connsiteX4" fmla="*/ 0 w 2736386"/>
                  <a:gd name="connsiteY4" fmla="*/ 0 h 570017"/>
                  <a:gd name="connsiteX0" fmla="*/ 0 w 2736386"/>
                  <a:gd name="connsiteY0" fmla="*/ 0 h 570017"/>
                  <a:gd name="connsiteX1" fmla="*/ 2736386 w 2736386"/>
                  <a:gd name="connsiteY1" fmla="*/ 0 h 570017"/>
                  <a:gd name="connsiteX2" fmla="*/ 2736386 w 2736386"/>
                  <a:gd name="connsiteY2" fmla="*/ 570017 h 570017"/>
                  <a:gd name="connsiteX3" fmla="*/ 1521093 w 2736386"/>
                  <a:gd name="connsiteY3" fmla="*/ 558012 h 570017"/>
                  <a:gd name="connsiteX4" fmla="*/ 0 w 2736386"/>
                  <a:gd name="connsiteY4" fmla="*/ 570017 h 570017"/>
                  <a:gd name="connsiteX5" fmla="*/ 0 w 2736386"/>
                  <a:gd name="connsiteY5" fmla="*/ 0 h 570017"/>
                  <a:gd name="connsiteX0" fmla="*/ 0 w 2736386"/>
                  <a:gd name="connsiteY0" fmla="*/ 0 h 570017"/>
                  <a:gd name="connsiteX1" fmla="*/ 2736386 w 2736386"/>
                  <a:gd name="connsiteY1" fmla="*/ 0 h 570017"/>
                  <a:gd name="connsiteX2" fmla="*/ 2736386 w 2736386"/>
                  <a:gd name="connsiteY2" fmla="*/ 570017 h 570017"/>
                  <a:gd name="connsiteX3" fmla="*/ 2174235 w 2736386"/>
                  <a:gd name="connsiteY3" fmla="*/ 567342 h 570017"/>
                  <a:gd name="connsiteX4" fmla="*/ 0 w 2736386"/>
                  <a:gd name="connsiteY4" fmla="*/ 570017 h 570017"/>
                  <a:gd name="connsiteX5" fmla="*/ 0 w 2736386"/>
                  <a:gd name="connsiteY5" fmla="*/ 0 h 570017"/>
                  <a:gd name="connsiteX0" fmla="*/ 0 w 2736386"/>
                  <a:gd name="connsiteY0" fmla="*/ 0 h 570017"/>
                  <a:gd name="connsiteX1" fmla="*/ 2736386 w 2736386"/>
                  <a:gd name="connsiteY1" fmla="*/ 0 h 570017"/>
                  <a:gd name="connsiteX2" fmla="*/ 2727055 w 2736386"/>
                  <a:gd name="connsiteY2" fmla="*/ 374074 h 570017"/>
                  <a:gd name="connsiteX3" fmla="*/ 2174235 w 2736386"/>
                  <a:gd name="connsiteY3" fmla="*/ 567342 h 570017"/>
                  <a:gd name="connsiteX4" fmla="*/ 0 w 2736386"/>
                  <a:gd name="connsiteY4" fmla="*/ 570017 h 570017"/>
                  <a:gd name="connsiteX5" fmla="*/ 0 w 2736386"/>
                  <a:gd name="connsiteY5" fmla="*/ 0 h 570017"/>
                  <a:gd name="connsiteX0" fmla="*/ 0 w 2736386"/>
                  <a:gd name="connsiteY0" fmla="*/ 0 h 570017"/>
                  <a:gd name="connsiteX1" fmla="*/ 2736386 w 2736386"/>
                  <a:gd name="connsiteY1" fmla="*/ 0 h 570017"/>
                  <a:gd name="connsiteX2" fmla="*/ 2736385 w 2736386"/>
                  <a:gd name="connsiteY2" fmla="*/ 383405 h 570017"/>
                  <a:gd name="connsiteX3" fmla="*/ 2174235 w 2736386"/>
                  <a:gd name="connsiteY3" fmla="*/ 567342 h 570017"/>
                  <a:gd name="connsiteX4" fmla="*/ 0 w 2736386"/>
                  <a:gd name="connsiteY4" fmla="*/ 570017 h 570017"/>
                  <a:gd name="connsiteX5" fmla="*/ 0 w 2736386"/>
                  <a:gd name="connsiteY5" fmla="*/ 0 h 5700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36386" h="570017">
                    <a:moveTo>
                      <a:pt x="0" y="0"/>
                    </a:moveTo>
                    <a:lnTo>
                      <a:pt x="2736386" y="0"/>
                    </a:lnTo>
                    <a:cubicBezTo>
                      <a:pt x="2736386" y="127802"/>
                      <a:pt x="2736385" y="255603"/>
                      <a:pt x="2736385" y="383405"/>
                    </a:cubicBezTo>
                    <a:lnTo>
                      <a:pt x="2174235" y="567342"/>
                    </a:lnTo>
                    <a:lnTo>
                      <a:pt x="0" y="5700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97" name="矩形 6"/>
              <p:cNvSpPr/>
              <p:nvPr/>
            </p:nvSpPr>
            <p:spPr>
              <a:xfrm>
                <a:off x="2225877" y="2683742"/>
                <a:ext cx="2380816" cy="1370813"/>
              </a:xfrm>
              <a:custGeom>
                <a:avLst/>
                <a:gdLst>
                  <a:gd name="connsiteX0" fmla="*/ 0 w 1759103"/>
                  <a:gd name="connsiteY0" fmla="*/ 0 h 912128"/>
                  <a:gd name="connsiteX1" fmla="*/ 1759103 w 1759103"/>
                  <a:gd name="connsiteY1" fmla="*/ 0 h 912128"/>
                  <a:gd name="connsiteX2" fmla="*/ 1759103 w 1759103"/>
                  <a:gd name="connsiteY2" fmla="*/ 912128 h 912128"/>
                  <a:gd name="connsiteX3" fmla="*/ 0 w 1759103"/>
                  <a:gd name="connsiteY3" fmla="*/ 912128 h 912128"/>
                  <a:gd name="connsiteX4" fmla="*/ 0 w 1759103"/>
                  <a:gd name="connsiteY4" fmla="*/ 0 h 912128"/>
                  <a:gd name="connsiteX0" fmla="*/ 0 w 1759103"/>
                  <a:gd name="connsiteY0" fmla="*/ 0 h 912128"/>
                  <a:gd name="connsiteX1" fmla="*/ 1432532 w 1759103"/>
                  <a:gd name="connsiteY1" fmla="*/ 0 h 912128"/>
                  <a:gd name="connsiteX2" fmla="*/ 1759103 w 1759103"/>
                  <a:gd name="connsiteY2" fmla="*/ 912128 h 912128"/>
                  <a:gd name="connsiteX3" fmla="*/ 0 w 1759103"/>
                  <a:gd name="connsiteY3" fmla="*/ 912128 h 912128"/>
                  <a:gd name="connsiteX4" fmla="*/ 0 w 1759103"/>
                  <a:gd name="connsiteY4" fmla="*/ 0 h 9121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59103" h="912128">
                    <a:moveTo>
                      <a:pt x="0" y="0"/>
                    </a:moveTo>
                    <a:lnTo>
                      <a:pt x="1432532" y="0"/>
                    </a:lnTo>
                    <a:lnTo>
                      <a:pt x="1759103" y="912128"/>
                    </a:lnTo>
                    <a:lnTo>
                      <a:pt x="0" y="91212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98" name="矩形 497"/>
              <p:cNvSpPr/>
              <p:nvPr/>
            </p:nvSpPr>
            <p:spPr>
              <a:xfrm>
                <a:off x="2235817" y="4911218"/>
                <a:ext cx="3344846" cy="102811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493" name="群組 492"/>
            <p:cNvGrpSpPr/>
            <p:nvPr/>
          </p:nvGrpSpPr>
          <p:grpSpPr>
            <a:xfrm>
              <a:off x="5690281" y="2719553"/>
              <a:ext cx="1559759" cy="3230490"/>
              <a:chOff x="4162484" y="2957042"/>
              <a:chExt cx="1329526" cy="2753644"/>
            </a:xfrm>
          </p:grpSpPr>
          <p:sp>
            <p:nvSpPr>
              <p:cNvPr id="494" name="橢圓 493"/>
              <p:cNvSpPr/>
              <p:nvPr/>
            </p:nvSpPr>
            <p:spPr>
              <a:xfrm>
                <a:off x="4784576" y="2957042"/>
                <a:ext cx="432048" cy="432048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95" name="手繪多邊形 494"/>
              <p:cNvSpPr/>
              <p:nvPr/>
            </p:nvSpPr>
            <p:spPr>
              <a:xfrm>
                <a:off x="4162484" y="3329797"/>
                <a:ext cx="1329526" cy="2380889"/>
              </a:xfrm>
              <a:custGeom>
                <a:avLst/>
                <a:gdLst>
                  <a:gd name="connsiteX0" fmla="*/ 888520 w 1725283"/>
                  <a:gd name="connsiteY0" fmla="*/ 8627 h 2424023"/>
                  <a:gd name="connsiteX1" fmla="*/ 612475 w 1725283"/>
                  <a:gd name="connsiteY1" fmla="*/ 388189 h 2424023"/>
                  <a:gd name="connsiteX2" fmla="*/ 0 w 1725283"/>
                  <a:gd name="connsiteY2" fmla="*/ 621102 h 2424023"/>
                  <a:gd name="connsiteX3" fmla="*/ 112143 w 1725283"/>
                  <a:gd name="connsiteY3" fmla="*/ 707366 h 2424023"/>
                  <a:gd name="connsiteX4" fmla="*/ 534837 w 1725283"/>
                  <a:gd name="connsiteY4" fmla="*/ 621102 h 2424023"/>
                  <a:gd name="connsiteX5" fmla="*/ 888520 w 1725283"/>
                  <a:gd name="connsiteY5" fmla="*/ 457200 h 2424023"/>
                  <a:gd name="connsiteX6" fmla="*/ 888520 w 1725283"/>
                  <a:gd name="connsiteY6" fmla="*/ 1362974 h 2424023"/>
                  <a:gd name="connsiteX7" fmla="*/ 500332 w 1725283"/>
                  <a:gd name="connsiteY7" fmla="*/ 2346385 h 2424023"/>
                  <a:gd name="connsiteX8" fmla="*/ 621101 w 1725283"/>
                  <a:gd name="connsiteY8" fmla="*/ 2355012 h 2424023"/>
                  <a:gd name="connsiteX9" fmla="*/ 1121434 w 1725283"/>
                  <a:gd name="connsiteY9" fmla="*/ 1423359 h 2424023"/>
                  <a:gd name="connsiteX10" fmla="*/ 1535501 w 1725283"/>
                  <a:gd name="connsiteY10" fmla="*/ 2424023 h 2424023"/>
                  <a:gd name="connsiteX11" fmla="*/ 1725283 w 1725283"/>
                  <a:gd name="connsiteY11" fmla="*/ 2424023 h 2424023"/>
                  <a:gd name="connsiteX12" fmla="*/ 1293962 w 1725283"/>
                  <a:gd name="connsiteY12" fmla="*/ 1224951 h 2424023"/>
                  <a:gd name="connsiteX13" fmla="*/ 1147313 w 1725283"/>
                  <a:gd name="connsiteY13" fmla="*/ 0 h 2424023"/>
                  <a:gd name="connsiteX14" fmla="*/ 888520 w 1725283"/>
                  <a:gd name="connsiteY14" fmla="*/ 8627 h 2424023"/>
                  <a:gd name="connsiteX0" fmla="*/ 888520 w 1725283"/>
                  <a:gd name="connsiteY0" fmla="*/ 8627 h 2424023"/>
                  <a:gd name="connsiteX1" fmla="*/ 612475 w 1725283"/>
                  <a:gd name="connsiteY1" fmla="*/ 388189 h 2424023"/>
                  <a:gd name="connsiteX2" fmla="*/ 0 w 1725283"/>
                  <a:gd name="connsiteY2" fmla="*/ 621102 h 2424023"/>
                  <a:gd name="connsiteX3" fmla="*/ 112143 w 1725283"/>
                  <a:gd name="connsiteY3" fmla="*/ 707366 h 2424023"/>
                  <a:gd name="connsiteX4" fmla="*/ 534837 w 1725283"/>
                  <a:gd name="connsiteY4" fmla="*/ 621102 h 2424023"/>
                  <a:gd name="connsiteX5" fmla="*/ 888520 w 1725283"/>
                  <a:gd name="connsiteY5" fmla="*/ 457200 h 2424023"/>
                  <a:gd name="connsiteX6" fmla="*/ 923025 w 1725283"/>
                  <a:gd name="connsiteY6" fmla="*/ 1052424 h 2424023"/>
                  <a:gd name="connsiteX7" fmla="*/ 500332 w 1725283"/>
                  <a:gd name="connsiteY7" fmla="*/ 2346385 h 2424023"/>
                  <a:gd name="connsiteX8" fmla="*/ 621101 w 1725283"/>
                  <a:gd name="connsiteY8" fmla="*/ 2355012 h 2424023"/>
                  <a:gd name="connsiteX9" fmla="*/ 1121434 w 1725283"/>
                  <a:gd name="connsiteY9" fmla="*/ 1423359 h 2424023"/>
                  <a:gd name="connsiteX10" fmla="*/ 1535501 w 1725283"/>
                  <a:gd name="connsiteY10" fmla="*/ 2424023 h 2424023"/>
                  <a:gd name="connsiteX11" fmla="*/ 1725283 w 1725283"/>
                  <a:gd name="connsiteY11" fmla="*/ 2424023 h 2424023"/>
                  <a:gd name="connsiteX12" fmla="*/ 1293962 w 1725283"/>
                  <a:gd name="connsiteY12" fmla="*/ 1224951 h 2424023"/>
                  <a:gd name="connsiteX13" fmla="*/ 1147313 w 1725283"/>
                  <a:gd name="connsiteY13" fmla="*/ 0 h 2424023"/>
                  <a:gd name="connsiteX14" fmla="*/ 888520 w 1725283"/>
                  <a:gd name="connsiteY14" fmla="*/ 8627 h 2424023"/>
                  <a:gd name="connsiteX0" fmla="*/ 888520 w 1725283"/>
                  <a:gd name="connsiteY0" fmla="*/ 8627 h 2424023"/>
                  <a:gd name="connsiteX1" fmla="*/ 612475 w 1725283"/>
                  <a:gd name="connsiteY1" fmla="*/ 388189 h 2424023"/>
                  <a:gd name="connsiteX2" fmla="*/ 0 w 1725283"/>
                  <a:gd name="connsiteY2" fmla="*/ 621102 h 2424023"/>
                  <a:gd name="connsiteX3" fmla="*/ 112143 w 1725283"/>
                  <a:gd name="connsiteY3" fmla="*/ 707366 h 2424023"/>
                  <a:gd name="connsiteX4" fmla="*/ 534837 w 1725283"/>
                  <a:gd name="connsiteY4" fmla="*/ 621102 h 2424023"/>
                  <a:gd name="connsiteX5" fmla="*/ 888520 w 1725283"/>
                  <a:gd name="connsiteY5" fmla="*/ 457200 h 2424023"/>
                  <a:gd name="connsiteX6" fmla="*/ 923025 w 1725283"/>
                  <a:gd name="connsiteY6" fmla="*/ 1052424 h 2424023"/>
                  <a:gd name="connsiteX7" fmla="*/ 500332 w 1725283"/>
                  <a:gd name="connsiteY7" fmla="*/ 2346385 h 2424023"/>
                  <a:gd name="connsiteX8" fmla="*/ 621101 w 1725283"/>
                  <a:gd name="connsiteY8" fmla="*/ 2355012 h 2424023"/>
                  <a:gd name="connsiteX9" fmla="*/ 1121434 w 1725283"/>
                  <a:gd name="connsiteY9" fmla="*/ 1423359 h 2424023"/>
                  <a:gd name="connsiteX10" fmla="*/ 1535501 w 1725283"/>
                  <a:gd name="connsiteY10" fmla="*/ 2424023 h 2424023"/>
                  <a:gd name="connsiteX11" fmla="*/ 1725283 w 1725283"/>
                  <a:gd name="connsiteY11" fmla="*/ 2424023 h 2424023"/>
                  <a:gd name="connsiteX12" fmla="*/ 1285336 w 1725283"/>
                  <a:gd name="connsiteY12" fmla="*/ 957533 h 2424023"/>
                  <a:gd name="connsiteX13" fmla="*/ 1147313 w 1725283"/>
                  <a:gd name="connsiteY13" fmla="*/ 0 h 2424023"/>
                  <a:gd name="connsiteX14" fmla="*/ 888520 w 1725283"/>
                  <a:gd name="connsiteY14" fmla="*/ 8627 h 2424023"/>
                  <a:gd name="connsiteX0" fmla="*/ 888520 w 1725283"/>
                  <a:gd name="connsiteY0" fmla="*/ 77638 h 2493034"/>
                  <a:gd name="connsiteX1" fmla="*/ 612475 w 1725283"/>
                  <a:gd name="connsiteY1" fmla="*/ 457200 h 2493034"/>
                  <a:gd name="connsiteX2" fmla="*/ 0 w 1725283"/>
                  <a:gd name="connsiteY2" fmla="*/ 690113 h 2493034"/>
                  <a:gd name="connsiteX3" fmla="*/ 112143 w 1725283"/>
                  <a:gd name="connsiteY3" fmla="*/ 776377 h 2493034"/>
                  <a:gd name="connsiteX4" fmla="*/ 534837 w 1725283"/>
                  <a:gd name="connsiteY4" fmla="*/ 690113 h 2493034"/>
                  <a:gd name="connsiteX5" fmla="*/ 888520 w 1725283"/>
                  <a:gd name="connsiteY5" fmla="*/ 526211 h 2493034"/>
                  <a:gd name="connsiteX6" fmla="*/ 923025 w 1725283"/>
                  <a:gd name="connsiteY6" fmla="*/ 1121435 h 2493034"/>
                  <a:gd name="connsiteX7" fmla="*/ 500332 w 1725283"/>
                  <a:gd name="connsiteY7" fmla="*/ 2415396 h 2493034"/>
                  <a:gd name="connsiteX8" fmla="*/ 621101 w 1725283"/>
                  <a:gd name="connsiteY8" fmla="*/ 2424023 h 2493034"/>
                  <a:gd name="connsiteX9" fmla="*/ 1121434 w 1725283"/>
                  <a:gd name="connsiteY9" fmla="*/ 1492370 h 2493034"/>
                  <a:gd name="connsiteX10" fmla="*/ 1535501 w 1725283"/>
                  <a:gd name="connsiteY10" fmla="*/ 2493034 h 2493034"/>
                  <a:gd name="connsiteX11" fmla="*/ 1725283 w 1725283"/>
                  <a:gd name="connsiteY11" fmla="*/ 2493034 h 2493034"/>
                  <a:gd name="connsiteX12" fmla="*/ 1285336 w 1725283"/>
                  <a:gd name="connsiteY12" fmla="*/ 1026544 h 2493034"/>
                  <a:gd name="connsiteX13" fmla="*/ 1104181 w 1725283"/>
                  <a:gd name="connsiteY13" fmla="*/ 0 h 2493034"/>
                  <a:gd name="connsiteX14" fmla="*/ 888520 w 1725283"/>
                  <a:gd name="connsiteY14" fmla="*/ 77638 h 2493034"/>
                  <a:gd name="connsiteX0" fmla="*/ 974784 w 1725283"/>
                  <a:gd name="connsiteY0" fmla="*/ 0 h 2510286"/>
                  <a:gd name="connsiteX1" fmla="*/ 612475 w 1725283"/>
                  <a:gd name="connsiteY1" fmla="*/ 474452 h 2510286"/>
                  <a:gd name="connsiteX2" fmla="*/ 0 w 1725283"/>
                  <a:gd name="connsiteY2" fmla="*/ 707365 h 2510286"/>
                  <a:gd name="connsiteX3" fmla="*/ 112143 w 1725283"/>
                  <a:gd name="connsiteY3" fmla="*/ 793629 h 2510286"/>
                  <a:gd name="connsiteX4" fmla="*/ 534837 w 1725283"/>
                  <a:gd name="connsiteY4" fmla="*/ 707365 h 2510286"/>
                  <a:gd name="connsiteX5" fmla="*/ 888520 w 1725283"/>
                  <a:gd name="connsiteY5" fmla="*/ 543463 h 2510286"/>
                  <a:gd name="connsiteX6" fmla="*/ 923025 w 1725283"/>
                  <a:gd name="connsiteY6" fmla="*/ 1138687 h 2510286"/>
                  <a:gd name="connsiteX7" fmla="*/ 500332 w 1725283"/>
                  <a:gd name="connsiteY7" fmla="*/ 2432648 h 2510286"/>
                  <a:gd name="connsiteX8" fmla="*/ 621101 w 1725283"/>
                  <a:gd name="connsiteY8" fmla="*/ 2441275 h 2510286"/>
                  <a:gd name="connsiteX9" fmla="*/ 1121434 w 1725283"/>
                  <a:gd name="connsiteY9" fmla="*/ 1509622 h 2510286"/>
                  <a:gd name="connsiteX10" fmla="*/ 1535501 w 1725283"/>
                  <a:gd name="connsiteY10" fmla="*/ 2510286 h 2510286"/>
                  <a:gd name="connsiteX11" fmla="*/ 1725283 w 1725283"/>
                  <a:gd name="connsiteY11" fmla="*/ 2510286 h 2510286"/>
                  <a:gd name="connsiteX12" fmla="*/ 1285336 w 1725283"/>
                  <a:gd name="connsiteY12" fmla="*/ 1043796 h 2510286"/>
                  <a:gd name="connsiteX13" fmla="*/ 1104181 w 1725283"/>
                  <a:gd name="connsiteY13" fmla="*/ 17252 h 2510286"/>
                  <a:gd name="connsiteX14" fmla="*/ 974784 w 1725283"/>
                  <a:gd name="connsiteY14" fmla="*/ 0 h 2510286"/>
                  <a:gd name="connsiteX0" fmla="*/ 974784 w 1725283"/>
                  <a:gd name="connsiteY0" fmla="*/ 0 h 2510286"/>
                  <a:gd name="connsiteX1" fmla="*/ 612475 w 1725283"/>
                  <a:gd name="connsiteY1" fmla="*/ 474452 h 2510286"/>
                  <a:gd name="connsiteX2" fmla="*/ 0 w 1725283"/>
                  <a:gd name="connsiteY2" fmla="*/ 707365 h 2510286"/>
                  <a:gd name="connsiteX3" fmla="*/ 112143 w 1725283"/>
                  <a:gd name="connsiteY3" fmla="*/ 793629 h 2510286"/>
                  <a:gd name="connsiteX4" fmla="*/ 681486 w 1725283"/>
                  <a:gd name="connsiteY4" fmla="*/ 655606 h 2510286"/>
                  <a:gd name="connsiteX5" fmla="*/ 888520 w 1725283"/>
                  <a:gd name="connsiteY5" fmla="*/ 543463 h 2510286"/>
                  <a:gd name="connsiteX6" fmla="*/ 923025 w 1725283"/>
                  <a:gd name="connsiteY6" fmla="*/ 1138687 h 2510286"/>
                  <a:gd name="connsiteX7" fmla="*/ 500332 w 1725283"/>
                  <a:gd name="connsiteY7" fmla="*/ 2432648 h 2510286"/>
                  <a:gd name="connsiteX8" fmla="*/ 621101 w 1725283"/>
                  <a:gd name="connsiteY8" fmla="*/ 2441275 h 2510286"/>
                  <a:gd name="connsiteX9" fmla="*/ 1121434 w 1725283"/>
                  <a:gd name="connsiteY9" fmla="*/ 1509622 h 2510286"/>
                  <a:gd name="connsiteX10" fmla="*/ 1535501 w 1725283"/>
                  <a:gd name="connsiteY10" fmla="*/ 2510286 h 2510286"/>
                  <a:gd name="connsiteX11" fmla="*/ 1725283 w 1725283"/>
                  <a:gd name="connsiteY11" fmla="*/ 2510286 h 2510286"/>
                  <a:gd name="connsiteX12" fmla="*/ 1285336 w 1725283"/>
                  <a:gd name="connsiteY12" fmla="*/ 1043796 h 2510286"/>
                  <a:gd name="connsiteX13" fmla="*/ 1104181 w 1725283"/>
                  <a:gd name="connsiteY13" fmla="*/ 17252 h 2510286"/>
                  <a:gd name="connsiteX14" fmla="*/ 974784 w 1725283"/>
                  <a:gd name="connsiteY14" fmla="*/ 0 h 2510286"/>
                  <a:gd name="connsiteX0" fmla="*/ 974784 w 1725283"/>
                  <a:gd name="connsiteY0" fmla="*/ 0 h 2510286"/>
                  <a:gd name="connsiteX1" fmla="*/ 543463 w 1725283"/>
                  <a:gd name="connsiteY1" fmla="*/ 543463 h 2510286"/>
                  <a:gd name="connsiteX2" fmla="*/ 0 w 1725283"/>
                  <a:gd name="connsiteY2" fmla="*/ 707365 h 2510286"/>
                  <a:gd name="connsiteX3" fmla="*/ 112143 w 1725283"/>
                  <a:gd name="connsiteY3" fmla="*/ 793629 h 2510286"/>
                  <a:gd name="connsiteX4" fmla="*/ 681486 w 1725283"/>
                  <a:gd name="connsiteY4" fmla="*/ 655606 h 2510286"/>
                  <a:gd name="connsiteX5" fmla="*/ 888520 w 1725283"/>
                  <a:gd name="connsiteY5" fmla="*/ 543463 h 2510286"/>
                  <a:gd name="connsiteX6" fmla="*/ 923025 w 1725283"/>
                  <a:gd name="connsiteY6" fmla="*/ 1138687 h 2510286"/>
                  <a:gd name="connsiteX7" fmla="*/ 500332 w 1725283"/>
                  <a:gd name="connsiteY7" fmla="*/ 2432648 h 2510286"/>
                  <a:gd name="connsiteX8" fmla="*/ 621101 w 1725283"/>
                  <a:gd name="connsiteY8" fmla="*/ 2441275 h 2510286"/>
                  <a:gd name="connsiteX9" fmla="*/ 1121434 w 1725283"/>
                  <a:gd name="connsiteY9" fmla="*/ 1509622 h 2510286"/>
                  <a:gd name="connsiteX10" fmla="*/ 1535501 w 1725283"/>
                  <a:gd name="connsiteY10" fmla="*/ 2510286 h 2510286"/>
                  <a:gd name="connsiteX11" fmla="*/ 1725283 w 1725283"/>
                  <a:gd name="connsiteY11" fmla="*/ 2510286 h 2510286"/>
                  <a:gd name="connsiteX12" fmla="*/ 1285336 w 1725283"/>
                  <a:gd name="connsiteY12" fmla="*/ 1043796 h 2510286"/>
                  <a:gd name="connsiteX13" fmla="*/ 1104181 w 1725283"/>
                  <a:gd name="connsiteY13" fmla="*/ 17252 h 2510286"/>
                  <a:gd name="connsiteX14" fmla="*/ 974784 w 1725283"/>
                  <a:gd name="connsiteY14" fmla="*/ 0 h 2510286"/>
                  <a:gd name="connsiteX0" fmla="*/ 974784 w 1725283"/>
                  <a:gd name="connsiteY0" fmla="*/ 0 h 2510286"/>
                  <a:gd name="connsiteX1" fmla="*/ 543463 w 1725283"/>
                  <a:gd name="connsiteY1" fmla="*/ 543463 h 2510286"/>
                  <a:gd name="connsiteX2" fmla="*/ 0 w 1725283"/>
                  <a:gd name="connsiteY2" fmla="*/ 707365 h 2510286"/>
                  <a:gd name="connsiteX3" fmla="*/ 112143 w 1725283"/>
                  <a:gd name="connsiteY3" fmla="*/ 793629 h 2510286"/>
                  <a:gd name="connsiteX4" fmla="*/ 681486 w 1725283"/>
                  <a:gd name="connsiteY4" fmla="*/ 655606 h 2510286"/>
                  <a:gd name="connsiteX5" fmla="*/ 888520 w 1725283"/>
                  <a:gd name="connsiteY5" fmla="*/ 543463 h 2510286"/>
                  <a:gd name="connsiteX6" fmla="*/ 923025 w 1725283"/>
                  <a:gd name="connsiteY6" fmla="*/ 1138687 h 2510286"/>
                  <a:gd name="connsiteX7" fmla="*/ 500332 w 1725283"/>
                  <a:gd name="connsiteY7" fmla="*/ 2432648 h 2510286"/>
                  <a:gd name="connsiteX8" fmla="*/ 621101 w 1725283"/>
                  <a:gd name="connsiteY8" fmla="*/ 2441275 h 2510286"/>
                  <a:gd name="connsiteX9" fmla="*/ 1130061 w 1725283"/>
                  <a:gd name="connsiteY9" fmla="*/ 1414732 h 2510286"/>
                  <a:gd name="connsiteX10" fmla="*/ 1535501 w 1725283"/>
                  <a:gd name="connsiteY10" fmla="*/ 2510286 h 2510286"/>
                  <a:gd name="connsiteX11" fmla="*/ 1725283 w 1725283"/>
                  <a:gd name="connsiteY11" fmla="*/ 2510286 h 2510286"/>
                  <a:gd name="connsiteX12" fmla="*/ 1285336 w 1725283"/>
                  <a:gd name="connsiteY12" fmla="*/ 1043796 h 2510286"/>
                  <a:gd name="connsiteX13" fmla="*/ 1104181 w 1725283"/>
                  <a:gd name="connsiteY13" fmla="*/ 17252 h 2510286"/>
                  <a:gd name="connsiteX14" fmla="*/ 974784 w 1725283"/>
                  <a:gd name="connsiteY14" fmla="*/ 0 h 2510286"/>
                  <a:gd name="connsiteX0" fmla="*/ 974784 w 1725283"/>
                  <a:gd name="connsiteY0" fmla="*/ 0 h 2510286"/>
                  <a:gd name="connsiteX1" fmla="*/ 543463 w 1725283"/>
                  <a:gd name="connsiteY1" fmla="*/ 543463 h 2510286"/>
                  <a:gd name="connsiteX2" fmla="*/ 0 w 1725283"/>
                  <a:gd name="connsiteY2" fmla="*/ 707365 h 2510286"/>
                  <a:gd name="connsiteX3" fmla="*/ 112143 w 1725283"/>
                  <a:gd name="connsiteY3" fmla="*/ 793629 h 2510286"/>
                  <a:gd name="connsiteX4" fmla="*/ 681486 w 1725283"/>
                  <a:gd name="connsiteY4" fmla="*/ 655606 h 2510286"/>
                  <a:gd name="connsiteX5" fmla="*/ 888520 w 1725283"/>
                  <a:gd name="connsiteY5" fmla="*/ 543463 h 2510286"/>
                  <a:gd name="connsiteX6" fmla="*/ 923025 w 1725283"/>
                  <a:gd name="connsiteY6" fmla="*/ 1138687 h 2510286"/>
                  <a:gd name="connsiteX7" fmla="*/ 500332 w 1725283"/>
                  <a:gd name="connsiteY7" fmla="*/ 2432648 h 2510286"/>
                  <a:gd name="connsiteX8" fmla="*/ 871267 w 1725283"/>
                  <a:gd name="connsiteY8" fmla="*/ 2475781 h 2510286"/>
                  <a:gd name="connsiteX9" fmla="*/ 1130061 w 1725283"/>
                  <a:gd name="connsiteY9" fmla="*/ 1414732 h 2510286"/>
                  <a:gd name="connsiteX10" fmla="*/ 1535501 w 1725283"/>
                  <a:gd name="connsiteY10" fmla="*/ 2510286 h 2510286"/>
                  <a:gd name="connsiteX11" fmla="*/ 1725283 w 1725283"/>
                  <a:gd name="connsiteY11" fmla="*/ 2510286 h 2510286"/>
                  <a:gd name="connsiteX12" fmla="*/ 1285336 w 1725283"/>
                  <a:gd name="connsiteY12" fmla="*/ 1043796 h 2510286"/>
                  <a:gd name="connsiteX13" fmla="*/ 1104181 w 1725283"/>
                  <a:gd name="connsiteY13" fmla="*/ 17252 h 2510286"/>
                  <a:gd name="connsiteX14" fmla="*/ 974784 w 1725283"/>
                  <a:gd name="connsiteY14" fmla="*/ 0 h 2510286"/>
                  <a:gd name="connsiteX0" fmla="*/ 974784 w 1725283"/>
                  <a:gd name="connsiteY0" fmla="*/ 0 h 2510286"/>
                  <a:gd name="connsiteX1" fmla="*/ 543463 w 1725283"/>
                  <a:gd name="connsiteY1" fmla="*/ 543463 h 2510286"/>
                  <a:gd name="connsiteX2" fmla="*/ 0 w 1725283"/>
                  <a:gd name="connsiteY2" fmla="*/ 707365 h 2510286"/>
                  <a:gd name="connsiteX3" fmla="*/ 112143 w 1725283"/>
                  <a:gd name="connsiteY3" fmla="*/ 793629 h 2510286"/>
                  <a:gd name="connsiteX4" fmla="*/ 681486 w 1725283"/>
                  <a:gd name="connsiteY4" fmla="*/ 655606 h 2510286"/>
                  <a:gd name="connsiteX5" fmla="*/ 888520 w 1725283"/>
                  <a:gd name="connsiteY5" fmla="*/ 543463 h 2510286"/>
                  <a:gd name="connsiteX6" fmla="*/ 923025 w 1725283"/>
                  <a:gd name="connsiteY6" fmla="*/ 1138687 h 2510286"/>
                  <a:gd name="connsiteX7" fmla="*/ 690113 w 1725283"/>
                  <a:gd name="connsiteY7" fmla="*/ 2406768 h 2510286"/>
                  <a:gd name="connsiteX8" fmla="*/ 871267 w 1725283"/>
                  <a:gd name="connsiteY8" fmla="*/ 2475781 h 2510286"/>
                  <a:gd name="connsiteX9" fmla="*/ 1130061 w 1725283"/>
                  <a:gd name="connsiteY9" fmla="*/ 1414732 h 2510286"/>
                  <a:gd name="connsiteX10" fmla="*/ 1535501 w 1725283"/>
                  <a:gd name="connsiteY10" fmla="*/ 2510286 h 2510286"/>
                  <a:gd name="connsiteX11" fmla="*/ 1725283 w 1725283"/>
                  <a:gd name="connsiteY11" fmla="*/ 2510286 h 2510286"/>
                  <a:gd name="connsiteX12" fmla="*/ 1285336 w 1725283"/>
                  <a:gd name="connsiteY12" fmla="*/ 1043796 h 2510286"/>
                  <a:gd name="connsiteX13" fmla="*/ 1104181 w 1725283"/>
                  <a:gd name="connsiteY13" fmla="*/ 17252 h 2510286"/>
                  <a:gd name="connsiteX14" fmla="*/ 974784 w 1725283"/>
                  <a:gd name="connsiteY14" fmla="*/ 0 h 2510286"/>
                  <a:gd name="connsiteX0" fmla="*/ 974784 w 1725283"/>
                  <a:gd name="connsiteY0" fmla="*/ 0 h 2510286"/>
                  <a:gd name="connsiteX1" fmla="*/ 543463 w 1725283"/>
                  <a:gd name="connsiteY1" fmla="*/ 543463 h 2510286"/>
                  <a:gd name="connsiteX2" fmla="*/ 0 w 1725283"/>
                  <a:gd name="connsiteY2" fmla="*/ 707365 h 2510286"/>
                  <a:gd name="connsiteX3" fmla="*/ 112143 w 1725283"/>
                  <a:gd name="connsiteY3" fmla="*/ 793629 h 2510286"/>
                  <a:gd name="connsiteX4" fmla="*/ 681486 w 1725283"/>
                  <a:gd name="connsiteY4" fmla="*/ 655606 h 2510286"/>
                  <a:gd name="connsiteX5" fmla="*/ 888520 w 1725283"/>
                  <a:gd name="connsiteY5" fmla="*/ 543463 h 2510286"/>
                  <a:gd name="connsiteX6" fmla="*/ 923025 w 1725283"/>
                  <a:gd name="connsiteY6" fmla="*/ 1138687 h 2510286"/>
                  <a:gd name="connsiteX7" fmla="*/ 690113 w 1725283"/>
                  <a:gd name="connsiteY7" fmla="*/ 2406768 h 2510286"/>
                  <a:gd name="connsiteX8" fmla="*/ 854015 w 1725283"/>
                  <a:gd name="connsiteY8" fmla="*/ 2406770 h 2510286"/>
                  <a:gd name="connsiteX9" fmla="*/ 1130061 w 1725283"/>
                  <a:gd name="connsiteY9" fmla="*/ 1414732 h 2510286"/>
                  <a:gd name="connsiteX10" fmla="*/ 1535501 w 1725283"/>
                  <a:gd name="connsiteY10" fmla="*/ 2510286 h 2510286"/>
                  <a:gd name="connsiteX11" fmla="*/ 1725283 w 1725283"/>
                  <a:gd name="connsiteY11" fmla="*/ 2510286 h 2510286"/>
                  <a:gd name="connsiteX12" fmla="*/ 1285336 w 1725283"/>
                  <a:gd name="connsiteY12" fmla="*/ 1043796 h 2510286"/>
                  <a:gd name="connsiteX13" fmla="*/ 1104181 w 1725283"/>
                  <a:gd name="connsiteY13" fmla="*/ 17252 h 2510286"/>
                  <a:gd name="connsiteX14" fmla="*/ 974784 w 1725283"/>
                  <a:gd name="connsiteY14" fmla="*/ 0 h 2510286"/>
                  <a:gd name="connsiteX0" fmla="*/ 974784 w 1725283"/>
                  <a:gd name="connsiteY0" fmla="*/ 0 h 2510286"/>
                  <a:gd name="connsiteX1" fmla="*/ 543463 w 1725283"/>
                  <a:gd name="connsiteY1" fmla="*/ 543463 h 2510286"/>
                  <a:gd name="connsiteX2" fmla="*/ 0 w 1725283"/>
                  <a:gd name="connsiteY2" fmla="*/ 707365 h 2510286"/>
                  <a:gd name="connsiteX3" fmla="*/ 112143 w 1725283"/>
                  <a:gd name="connsiteY3" fmla="*/ 793629 h 2510286"/>
                  <a:gd name="connsiteX4" fmla="*/ 681486 w 1725283"/>
                  <a:gd name="connsiteY4" fmla="*/ 655606 h 2510286"/>
                  <a:gd name="connsiteX5" fmla="*/ 888520 w 1725283"/>
                  <a:gd name="connsiteY5" fmla="*/ 543463 h 2510286"/>
                  <a:gd name="connsiteX6" fmla="*/ 923025 w 1725283"/>
                  <a:gd name="connsiteY6" fmla="*/ 1138687 h 2510286"/>
                  <a:gd name="connsiteX7" fmla="*/ 690113 w 1725283"/>
                  <a:gd name="connsiteY7" fmla="*/ 2406768 h 2510286"/>
                  <a:gd name="connsiteX8" fmla="*/ 854015 w 1725283"/>
                  <a:gd name="connsiteY8" fmla="*/ 2406770 h 2510286"/>
                  <a:gd name="connsiteX9" fmla="*/ 1130061 w 1725283"/>
                  <a:gd name="connsiteY9" fmla="*/ 1414732 h 2510286"/>
                  <a:gd name="connsiteX10" fmla="*/ 1362973 w 1725283"/>
                  <a:gd name="connsiteY10" fmla="*/ 2372263 h 2510286"/>
                  <a:gd name="connsiteX11" fmla="*/ 1725283 w 1725283"/>
                  <a:gd name="connsiteY11" fmla="*/ 2510286 h 2510286"/>
                  <a:gd name="connsiteX12" fmla="*/ 1285336 w 1725283"/>
                  <a:gd name="connsiteY12" fmla="*/ 1043796 h 2510286"/>
                  <a:gd name="connsiteX13" fmla="*/ 1104181 w 1725283"/>
                  <a:gd name="connsiteY13" fmla="*/ 17252 h 2510286"/>
                  <a:gd name="connsiteX14" fmla="*/ 974784 w 1725283"/>
                  <a:gd name="connsiteY14" fmla="*/ 0 h 2510286"/>
                  <a:gd name="connsiteX0" fmla="*/ 974784 w 1725283"/>
                  <a:gd name="connsiteY0" fmla="*/ 0 h 2510286"/>
                  <a:gd name="connsiteX1" fmla="*/ 543463 w 1725283"/>
                  <a:gd name="connsiteY1" fmla="*/ 543463 h 2510286"/>
                  <a:gd name="connsiteX2" fmla="*/ 0 w 1725283"/>
                  <a:gd name="connsiteY2" fmla="*/ 707365 h 2510286"/>
                  <a:gd name="connsiteX3" fmla="*/ 112143 w 1725283"/>
                  <a:gd name="connsiteY3" fmla="*/ 793629 h 2510286"/>
                  <a:gd name="connsiteX4" fmla="*/ 681486 w 1725283"/>
                  <a:gd name="connsiteY4" fmla="*/ 655606 h 2510286"/>
                  <a:gd name="connsiteX5" fmla="*/ 888520 w 1725283"/>
                  <a:gd name="connsiteY5" fmla="*/ 543463 h 2510286"/>
                  <a:gd name="connsiteX6" fmla="*/ 923025 w 1725283"/>
                  <a:gd name="connsiteY6" fmla="*/ 1138687 h 2510286"/>
                  <a:gd name="connsiteX7" fmla="*/ 690113 w 1725283"/>
                  <a:gd name="connsiteY7" fmla="*/ 2406768 h 2510286"/>
                  <a:gd name="connsiteX8" fmla="*/ 854015 w 1725283"/>
                  <a:gd name="connsiteY8" fmla="*/ 2406770 h 2510286"/>
                  <a:gd name="connsiteX9" fmla="*/ 1130061 w 1725283"/>
                  <a:gd name="connsiteY9" fmla="*/ 1414732 h 2510286"/>
                  <a:gd name="connsiteX10" fmla="*/ 1362973 w 1725283"/>
                  <a:gd name="connsiteY10" fmla="*/ 2372263 h 2510286"/>
                  <a:gd name="connsiteX11" fmla="*/ 1725283 w 1725283"/>
                  <a:gd name="connsiteY11" fmla="*/ 2510286 h 2510286"/>
                  <a:gd name="connsiteX12" fmla="*/ 1509622 w 1725283"/>
                  <a:gd name="connsiteY12" fmla="*/ 2372263 h 2510286"/>
                  <a:gd name="connsiteX13" fmla="*/ 1285336 w 1725283"/>
                  <a:gd name="connsiteY13" fmla="*/ 1043796 h 2510286"/>
                  <a:gd name="connsiteX14" fmla="*/ 1104181 w 1725283"/>
                  <a:gd name="connsiteY14" fmla="*/ 17252 h 2510286"/>
                  <a:gd name="connsiteX15" fmla="*/ 974784 w 1725283"/>
                  <a:gd name="connsiteY15" fmla="*/ 0 h 2510286"/>
                  <a:gd name="connsiteX0" fmla="*/ 974784 w 1725283"/>
                  <a:gd name="connsiteY0" fmla="*/ 0 h 2510286"/>
                  <a:gd name="connsiteX1" fmla="*/ 543463 w 1725283"/>
                  <a:gd name="connsiteY1" fmla="*/ 543463 h 2510286"/>
                  <a:gd name="connsiteX2" fmla="*/ 0 w 1725283"/>
                  <a:gd name="connsiteY2" fmla="*/ 707365 h 2510286"/>
                  <a:gd name="connsiteX3" fmla="*/ 112143 w 1725283"/>
                  <a:gd name="connsiteY3" fmla="*/ 793629 h 2510286"/>
                  <a:gd name="connsiteX4" fmla="*/ 681486 w 1725283"/>
                  <a:gd name="connsiteY4" fmla="*/ 655606 h 2510286"/>
                  <a:gd name="connsiteX5" fmla="*/ 888520 w 1725283"/>
                  <a:gd name="connsiteY5" fmla="*/ 543463 h 2510286"/>
                  <a:gd name="connsiteX6" fmla="*/ 923025 w 1725283"/>
                  <a:gd name="connsiteY6" fmla="*/ 1138687 h 2510286"/>
                  <a:gd name="connsiteX7" fmla="*/ 690113 w 1725283"/>
                  <a:gd name="connsiteY7" fmla="*/ 2406768 h 2510286"/>
                  <a:gd name="connsiteX8" fmla="*/ 854015 w 1725283"/>
                  <a:gd name="connsiteY8" fmla="*/ 2406770 h 2510286"/>
                  <a:gd name="connsiteX9" fmla="*/ 1130061 w 1725283"/>
                  <a:gd name="connsiteY9" fmla="*/ 1414732 h 2510286"/>
                  <a:gd name="connsiteX10" fmla="*/ 1362973 w 1725283"/>
                  <a:gd name="connsiteY10" fmla="*/ 2372263 h 2510286"/>
                  <a:gd name="connsiteX11" fmla="*/ 1725283 w 1725283"/>
                  <a:gd name="connsiteY11" fmla="*/ 2510286 h 2510286"/>
                  <a:gd name="connsiteX12" fmla="*/ 1285336 w 1725283"/>
                  <a:gd name="connsiteY12" fmla="*/ 1043796 h 2510286"/>
                  <a:gd name="connsiteX13" fmla="*/ 1104181 w 1725283"/>
                  <a:gd name="connsiteY13" fmla="*/ 17252 h 2510286"/>
                  <a:gd name="connsiteX14" fmla="*/ 974784 w 1725283"/>
                  <a:gd name="connsiteY14" fmla="*/ 0 h 2510286"/>
                  <a:gd name="connsiteX0" fmla="*/ 974784 w 1725722"/>
                  <a:gd name="connsiteY0" fmla="*/ 0 h 2613483"/>
                  <a:gd name="connsiteX1" fmla="*/ 543463 w 1725722"/>
                  <a:gd name="connsiteY1" fmla="*/ 543463 h 2613483"/>
                  <a:gd name="connsiteX2" fmla="*/ 0 w 1725722"/>
                  <a:gd name="connsiteY2" fmla="*/ 707365 h 2613483"/>
                  <a:gd name="connsiteX3" fmla="*/ 112143 w 1725722"/>
                  <a:gd name="connsiteY3" fmla="*/ 793629 h 2613483"/>
                  <a:gd name="connsiteX4" fmla="*/ 681486 w 1725722"/>
                  <a:gd name="connsiteY4" fmla="*/ 655606 h 2613483"/>
                  <a:gd name="connsiteX5" fmla="*/ 888520 w 1725722"/>
                  <a:gd name="connsiteY5" fmla="*/ 543463 h 2613483"/>
                  <a:gd name="connsiteX6" fmla="*/ 923025 w 1725722"/>
                  <a:gd name="connsiteY6" fmla="*/ 1138687 h 2613483"/>
                  <a:gd name="connsiteX7" fmla="*/ 690113 w 1725722"/>
                  <a:gd name="connsiteY7" fmla="*/ 2406768 h 2613483"/>
                  <a:gd name="connsiteX8" fmla="*/ 854015 w 1725722"/>
                  <a:gd name="connsiteY8" fmla="*/ 2406770 h 2613483"/>
                  <a:gd name="connsiteX9" fmla="*/ 1130061 w 1725722"/>
                  <a:gd name="connsiteY9" fmla="*/ 1414732 h 2613483"/>
                  <a:gd name="connsiteX10" fmla="*/ 1362973 w 1725722"/>
                  <a:gd name="connsiteY10" fmla="*/ 2372263 h 2613483"/>
                  <a:gd name="connsiteX11" fmla="*/ 1725283 w 1725722"/>
                  <a:gd name="connsiteY11" fmla="*/ 2510286 h 2613483"/>
                  <a:gd name="connsiteX12" fmla="*/ 1285336 w 1725722"/>
                  <a:gd name="connsiteY12" fmla="*/ 1043796 h 2613483"/>
                  <a:gd name="connsiteX13" fmla="*/ 1104181 w 1725722"/>
                  <a:gd name="connsiteY13" fmla="*/ 17252 h 2613483"/>
                  <a:gd name="connsiteX14" fmla="*/ 974784 w 1725722"/>
                  <a:gd name="connsiteY14" fmla="*/ 0 h 2613483"/>
                  <a:gd name="connsiteX0" fmla="*/ 974784 w 1725283"/>
                  <a:gd name="connsiteY0" fmla="*/ 0 h 2510286"/>
                  <a:gd name="connsiteX1" fmla="*/ 543463 w 1725283"/>
                  <a:gd name="connsiteY1" fmla="*/ 543463 h 2510286"/>
                  <a:gd name="connsiteX2" fmla="*/ 0 w 1725283"/>
                  <a:gd name="connsiteY2" fmla="*/ 707365 h 2510286"/>
                  <a:gd name="connsiteX3" fmla="*/ 112143 w 1725283"/>
                  <a:gd name="connsiteY3" fmla="*/ 793629 h 2510286"/>
                  <a:gd name="connsiteX4" fmla="*/ 681486 w 1725283"/>
                  <a:gd name="connsiteY4" fmla="*/ 655606 h 2510286"/>
                  <a:gd name="connsiteX5" fmla="*/ 888520 w 1725283"/>
                  <a:gd name="connsiteY5" fmla="*/ 543463 h 2510286"/>
                  <a:gd name="connsiteX6" fmla="*/ 923025 w 1725283"/>
                  <a:gd name="connsiteY6" fmla="*/ 1138687 h 2510286"/>
                  <a:gd name="connsiteX7" fmla="*/ 690113 w 1725283"/>
                  <a:gd name="connsiteY7" fmla="*/ 2406768 h 2510286"/>
                  <a:gd name="connsiteX8" fmla="*/ 854015 w 1725283"/>
                  <a:gd name="connsiteY8" fmla="*/ 2406770 h 2510286"/>
                  <a:gd name="connsiteX9" fmla="*/ 1130061 w 1725283"/>
                  <a:gd name="connsiteY9" fmla="*/ 1414732 h 2510286"/>
                  <a:gd name="connsiteX10" fmla="*/ 1362973 w 1725283"/>
                  <a:gd name="connsiteY10" fmla="*/ 2372263 h 2510286"/>
                  <a:gd name="connsiteX11" fmla="*/ 1725283 w 1725283"/>
                  <a:gd name="connsiteY11" fmla="*/ 2510286 h 2510286"/>
                  <a:gd name="connsiteX12" fmla="*/ 1285336 w 1725283"/>
                  <a:gd name="connsiteY12" fmla="*/ 1043796 h 2510286"/>
                  <a:gd name="connsiteX13" fmla="*/ 1104181 w 1725283"/>
                  <a:gd name="connsiteY13" fmla="*/ 17252 h 2510286"/>
                  <a:gd name="connsiteX14" fmla="*/ 974784 w 1725283"/>
                  <a:gd name="connsiteY14" fmla="*/ 0 h 2510286"/>
                  <a:gd name="connsiteX0" fmla="*/ 974784 w 1725283"/>
                  <a:gd name="connsiteY0" fmla="*/ 0 h 2510286"/>
                  <a:gd name="connsiteX1" fmla="*/ 543463 w 1725283"/>
                  <a:gd name="connsiteY1" fmla="*/ 543463 h 2510286"/>
                  <a:gd name="connsiteX2" fmla="*/ 0 w 1725283"/>
                  <a:gd name="connsiteY2" fmla="*/ 707365 h 2510286"/>
                  <a:gd name="connsiteX3" fmla="*/ 112143 w 1725283"/>
                  <a:gd name="connsiteY3" fmla="*/ 793629 h 2510286"/>
                  <a:gd name="connsiteX4" fmla="*/ 681486 w 1725283"/>
                  <a:gd name="connsiteY4" fmla="*/ 655606 h 2510286"/>
                  <a:gd name="connsiteX5" fmla="*/ 888520 w 1725283"/>
                  <a:gd name="connsiteY5" fmla="*/ 543463 h 2510286"/>
                  <a:gd name="connsiteX6" fmla="*/ 923025 w 1725283"/>
                  <a:gd name="connsiteY6" fmla="*/ 1138687 h 2510286"/>
                  <a:gd name="connsiteX7" fmla="*/ 690113 w 1725283"/>
                  <a:gd name="connsiteY7" fmla="*/ 2406768 h 2510286"/>
                  <a:gd name="connsiteX8" fmla="*/ 854015 w 1725283"/>
                  <a:gd name="connsiteY8" fmla="*/ 2406770 h 2510286"/>
                  <a:gd name="connsiteX9" fmla="*/ 1130061 w 1725283"/>
                  <a:gd name="connsiteY9" fmla="*/ 1414732 h 2510286"/>
                  <a:gd name="connsiteX10" fmla="*/ 1362973 w 1725283"/>
                  <a:gd name="connsiteY10" fmla="*/ 2372263 h 2510286"/>
                  <a:gd name="connsiteX11" fmla="*/ 1725283 w 1725283"/>
                  <a:gd name="connsiteY11" fmla="*/ 2510286 h 2510286"/>
                  <a:gd name="connsiteX12" fmla="*/ 1285336 w 1725283"/>
                  <a:gd name="connsiteY12" fmla="*/ 1043796 h 2510286"/>
                  <a:gd name="connsiteX13" fmla="*/ 1104181 w 1725283"/>
                  <a:gd name="connsiteY13" fmla="*/ 17252 h 2510286"/>
                  <a:gd name="connsiteX14" fmla="*/ 974784 w 1725283"/>
                  <a:gd name="connsiteY14" fmla="*/ 0 h 2510286"/>
                  <a:gd name="connsiteX0" fmla="*/ 974784 w 1587260"/>
                  <a:gd name="connsiteY0" fmla="*/ 0 h 2406770"/>
                  <a:gd name="connsiteX1" fmla="*/ 543463 w 1587260"/>
                  <a:gd name="connsiteY1" fmla="*/ 543463 h 2406770"/>
                  <a:gd name="connsiteX2" fmla="*/ 0 w 1587260"/>
                  <a:gd name="connsiteY2" fmla="*/ 707365 h 2406770"/>
                  <a:gd name="connsiteX3" fmla="*/ 112143 w 1587260"/>
                  <a:gd name="connsiteY3" fmla="*/ 793629 h 2406770"/>
                  <a:gd name="connsiteX4" fmla="*/ 681486 w 1587260"/>
                  <a:gd name="connsiteY4" fmla="*/ 655606 h 2406770"/>
                  <a:gd name="connsiteX5" fmla="*/ 888520 w 1587260"/>
                  <a:gd name="connsiteY5" fmla="*/ 543463 h 2406770"/>
                  <a:gd name="connsiteX6" fmla="*/ 923025 w 1587260"/>
                  <a:gd name="connsiteY6" fmla="*/ 1138687 h 2406770"/>
                  <a:gd name="connsiteX7" fmla="*/ 690113 w 1587260"/>
                  <a:gd name="connsiteY7" fmla="*/ 2406768 h 2406770"/>
                  <a:gd name="connsiteX8" fmla="*/ 854015 w 1587260"/>
                  <a:gd name="connsiteY8" fmla="*/ 2406770 h 2406770"/>
                  <a:gd name="connsiteX9" fmla="*/ 1130061 w 1587260"/>
                  <a:gd name="connsiteY9" fmla="*/ 1414732 h 2406770"/>
                  <a:gd name="connsiteX10" fmla="*/ 1362973 w 1587260"/>
                  <a:gd name="connsiteY10" fmla="*/ 2372263 h 2406770"/>
                  <a:gd name="connsiteX11" fmla="*/ 1587260 w 1587260"/>
                  <a:gd name="connsiteY11" fmla="*/ 2398142 h 2406770"/>
                  <a:gd name="connsiteX12" fmla="*/ 1285336 w 1587260"/>
                  <a:gd name="connsiteY12" fmla="*/ 1043796 h 2406770"/>
                  <a:gd name="connsiteX13" fmla="*/ 1104181 w 1587260"/>
                  <a:gd name="connsiteY13" fmla="*/ 17252 h 2406770"/>
                  <a:gd name="connsiteX14" fmla="*/ 974784 w 1587260"/>
                  <a:gd name="connsiteY14" fmla="*/ 0 h 2406770"/>
                  <a:gd name="connsiteX0" fmla="*/ 974784 w 1587260"/>
                  <a:gd name="connsiteY0" fmla="*/ 0 h 2406770"/>
                  <a:gd name="connsiteX1" fmla="*/ 543463 w 1587260"/>
                  <a:gd name="connsiteY1" fmla="*/ 543463 h 2406770"/>
                  <a:gd name="connsiteX2" fmla="*/ 0 w 1587260"/>
                  <a:gd name="connsiteY2" fmla="*/ 707365 h 2406770"/>
                  <a:gd name="connsiteX3" fmla="*/ 112143 w 1587260"/>
                  <a:gd name="connsiteY3" fmla="*/ 793629 h 2406770"/>
                  <a:gd name="connsiteX4" fmla="*/ 681486 w 1587260"/>
                  <a:gd name="connsiteY4" fmla="*/ 655606 h 2406770"/>
                  <a:gd name="connsiteX5" fmla="*/ 888520 w 1587260"/>
                  <a:gd name="connsiteY5" fmla="*/ 543463 h 2406770"/>
                  <a:gd name="connsiteX6" fmla="*/ 923025 w 1587260"/>
                  <a:gd name="connsiteY6" fmla="*/ 1138687 h 2406770"/>
                  <a:gd name="connsiteX7" fmla="*/ 690113 w 1587260"/>
                  <a:gd name="connsiteY7" fmla="*/ 2406768 h 2406770"/>
                  <a:gd name="connsiteX8" fmla="*/ 854015 w 1587260"/>
                  <a:gd name="connsiteY8" fmla="*/ 2406770 h 2406770"/>
                  <a:gd name="connsiteX9" fmla="*/ 1130061 w 1587260"/>
                  <a:gd name="connsiteY9" fmla="*/ 1414732 h 2406770"/>
                  <a:gd name="connsiteX10" fmla="*/ 1362973 w 1587260"/>
                  <a:gd name="connsiteY10" fmla="*/ 2372263 h 2406770"/>
                  <a:gd name="connsiteX11" fmla="*/ 1587260 w 1587260"/>
                  <a:gd name="connsiteY11" fmla="*/ 2398142 h 2406770"/>
                  <a:gd name="connsiteX12" fmla="*/ 1285336 w 1587260"/>
                  <a:gd name="connsiteY12" fmla="*/ 1043796 h 2406770"/>
                  <a:gd name="connsiteX13" fmla="*/ 1104181 w 1587260"/>
                  <a:gd name="connsiteY13" fmla="*/ 17252 h 2406770"/>
                  <a:gd name="connsiteX14" fmla="*/ 974784 w 1587260"/>
                  <a:gd name="connsiteY14" fmla="*/ 0 h 2406770"/>
                  <a:gd name="connsiteX0" fmla="*/ 974784 w 1587260"/>
                  <a:gd name="connsiteY0" fmla="*/ 0 h 2406770"/>
                  <a:gd name="connsiteX1" fmla="*/ 543463 w 1587260"/>
                  <a:gd name="connsiteY1" fmla="*/ 543463 h 2406770"/>
                  <a:gd name="connsiteX2" fmla="*/ 0 w 1587260"/>
                  <a:gd name="connsiteY2" fmla="*/ 707365 h 2406770"/>
                  <a:gd name="connsiteX3" fmla="*/ 112143 w 1587260"/>
                  <a:gd name="connsiteY3" fmla="*/ 793629 h 2406770"/>
                  <a:gd name="connsiteX4" fmla="*/ 681486 w 1587260"/>
                  <a:gd name="connsiteY4" fmla="*/ 655606 h 2406770"/>
                  <a:gd name="connsiteX5" fmla="*/ 888520 w 1587260"/>
                  <a:gd name="connsiteY5" fmla="*/ 543463 h 2406770"/>
                  <a:gd name="connsiteX6" fmla="*/ 923025 w 1587260"/>
                  <a:gd name="connsiteY6" fmla="*/ 1138687 h 2406770"/>
                  <a:gd name="connsiteX7" fmla="*/ 690113 w 1587260"/>
                  <a:gd name="connsiteY7" fmla="*/ 2406768 h 2406770"/>
                  <a:gd name="connsiteX8" fmla="*/ 854015 w 1587260"/>
                  <a:gd name="connsiteY8" fmla="*/ 2406770 h 2406770"/>
                  <a:gd name="connsiteX9" fmla="*/ 1130061 w 1587260"/>
                  <a:gd name="connsiteY9" fmla="*/ 1414732 h 2406770"/>
                  <a:gd name="connsiteX10" fmla="*/ 1362973 w 1587260"/>
                  <a:gd name="connsiteY10" fmla="*/ 2372263 h 2406770"/>
                  <a:gd name="connsiteX11" fmla="*/ 1587260 w 1587260"/>
                  <a:gd name="connsiteY11" fmla="*/ 2398142 h 2406770"/>
                  <a:gd name="connsiteX12" fmla="*/ 1285336 w 1587260"/>
                  <a:gd name="connsiteY12" fmla="*/ 1043796 h 2406770"/>
                  <a:gd name="connsiteX13" fmla="*/ 1104181 w 1587260"/>
                  <a:gd name="connsiteY13" fmla="*/ 17252 h 2406770"/>
                  <a:gd name="connsiteX14" fmla="*/ 974784 w 1587260"/>
                  <a:gd name="connsiteY14" fmla="*/ 0 h 2406770"/>
                  <a:gd name="connsiteX0" fmla="*/ 974784 w 1552754"/>
                  <a:gd name="connsiteY0" fmla="*/ 0 h 2406770"/>
                  <a:gd name="connsiteX1" fmla="*/ 543463 w 1552754"/>
                  <a:gd name="connsiteY1" fmla="*/ 543463 h 2406770"/>
                  <a:gd name="connsiteX2" fmla="*/ 0 w 1552754"/>
                  <a:gd name="connsiteY2" fmla="*/ 707365 h 2406770"/>
                  <a:gd name="connsiteX3" fmla="*/ 112143 w 1552754"/>
                  <a:gd name="connsiteY3" fmla="*/ 793629 h 2406770"/>
                  <a:gd name="connsiteX4" fmla="*/ 681486 w 1552754"/>
                  <a:gd name="connsiteY4" fmla="*/ 655606 h 2406770"/>
                  <a:gd name="connsiteX5" fmla="*/ 888520 w 1552754"/>
                  <a:gd name="connsiteY5" fmla="*/ 543463 h 2406770"/>
                  <a:gd name="connsiteX6" fmla="*/ 923025 w 1552754"/>
                  <a:gd name="connsiteY6" fmla="*/ 1138687 h 2406770"/>
                  <a:gd name="connsiteX7" fmla="*/ 690113 w 1552754"/>
                  <a:gd name="connsiteY7" fmla="*/ 2406768 h 2406770"/>
                  <a:gd name="connsiteX8" fmla="*/ 854015 w 1552754"/>
                  <a:gd name="connsiteY8" fmla="*/ 2406770 h 2406770"/>
                  <a:gd name="connsiteX9" fmla="*/ 1130061 w 1552754"/>
                  <a:gd name="connsiteY9" fmla="*/ 1414732 h 2406770"/>
                  <a:gd name="connsiteX10" fmla="*/ 1362973 w 1552754"/>
                  <a:gd name="connsiteY10" fmla="*/ 2372263 h 2406770"/>
                  <a:gd name="connsiteX11" fmla="*/ 1552754 w 1552754"/>
                  <a:gd name="connsiteY11" fmla="*/ 2380889 h 2406770"/>
                  <a:gd name="connsiteX12" fmla="*/ 1285336 w 1552754"/>
                  <a:gd name="connsiteY12" fmla="*/ 1043796 h 2406770"/>
                  <a:gd name="connsiteX13" fmla="*/ 1104181 w 1552754"/>
                  <a:gd name="connsiteY13" fmla="*/ 17252 h 2406770"/>
                  <a:gd name="connsiteX14" fmla="*/ 974784 w 1552754"/>
                  <a:gd name="connsiteY14" fmla="*/ 0 h 2406770"/>
                  <a:gd name="connsiteX0" fmla="*/ 974784 w 1552754"/>
                  <a:gd name="connsiteY0" fmla="*/ 0 h 2406770"/>
                  <a:gd name="connsiteX1" fmla="*/ 543463 w 1552754"/>
                  <a:gd name="connsiteY1" fmla="*/ 543463 h 2406770"/>
                  <a:gd name="connsiteX2" fmla="*/ 0 w 1552754"/>
                  <a:gd name="connsiteY2" fmla="*/ 707365 h 2406770"/>
                  <a:gd name="connsiteX3" fmla="*/ 112143 w 1552754"/>
                  <a:gd name="connsiteY3" fmla="*/ 793629 h 2406770"/>
                  <a:gd name="connsiteX4" fmla="*/ 681486 w 1552754"/>
                  <a:gd name="connsiteY4" fmla="*/ 655606 h 2406770"/>
                  <a:gd name="connsiteX5" fmla="*/ 888520 w 1552754"/>
                  <a:gd name="connsiteY5" fmla="*/ 543463 h 2406770"/>
                  <a:gd name="connsiteX6" fmla="*/ 923025 w 1552754"/>
                  <a:gd name="connsiteY6" fmla="*/ 1138687 h 2406770"/>
                  <a:gd name="connsiteX7" fmla="*/ 690113 w 1552754"/>
                  <a:gd name="connsiteY7" fmla="*/ 2406768 h 2406770"/>
                  <a:gd name="connsiteX8" fmla="*/ 854015 w 1552754"/>
                  <a:gd name="connsiteY8" fmla="*/ 2406770 h 2406770"/>
                  <a:gd name="connsiteX9" fmla="*/ 1130061 w 1552754"/>
                  <a:gd name="connsiteY9" fmla="*/ 1414732 h 2406770"/>
                  <a:gd name="connsiteX10" fmla="*/ 1362973 w 1552754"/>
                  <a:gd name="connsiteY10" fmla="*/ 2372263 h 2406770"/>
                  <a:gd name="connsiteX11" fmla="*/ 1552754 w 1552754"/>
                  <a:gd name="connsiteY11" fmla="*/ 2380889 h 2406770"/>
                  <a:gd name="connsiteX12" fmla="*/ 1104181 w 1552754"/>
                  <a:gd name="connsiteY12" fmla="*/ 17252 h 2406770"/>
                  <a:gd name="connsiteX13" fmla="*/ 974784 w 1552754"/>
                  <a:gd name="connsiteY13" fmla="*/ 0 h 2406770"/>
                  <a:gd name="connsiteX0" fmla="*/ 974784 w 1552754"/>
                  <a:gd name="connsiteY0" fmla="*/ 0 h 2406770"/>
                  <a:gd name="connsiteX1" fmla="*/ 543463 w 1552754"/>
                  <a:gd name="connsiteY1" fmla="*/ 543463 h 2406770"/>
                  <a:gd name="connsiteX2" fmla="*/ 0 w 1552754"/>
                  <a:gd name="connsiteY2" fmla="*/ 707365 h 2406770"/>
                  <a:gd name="connsiteX3" fmla="*/ 112143 w 1552754"/>
                  <a:gd name="connsiteY3" fmla="*/ 793629 h 2406770"/>
                  <a:gd name="connsiteX4" fmla="*/ 681486 w 1552754"/>
                  <a:gd name="connsiteY4" fmla="*/ 655606 h 2406770"/>
                  <a:gd name="connsiteX5" fmla="*/ 888520 w 1552754"/>
                  <a:gd name="connsiteY5" fmla="*/ 543463 h 2406770"/>
                  <a:gd name="connsiteX6" fmla="*/ 923025 w 1552754"/>
                  <a:gd name="connsiteY6" fmla="*/ 1138687 h 2406770"/>
                  <a:gd name="connsiteX7" fmla="*/ 690113 w 1552754"/>
                  <a:gd name="connsiteY7" fmla="*/ 2406768 h 2406770"/>
                  <a:gd name="connsiteX8" fmla="*/ 854015 w 1552754"/>
                  <a:gd name="connsiteY8" fmla="*/ 2406770 h 2406770"/>
                  <a:gd name="connsiteX9" fmla="*/ 1130061 w 1552754"/>
                  <a:gd name="connsiteY9" fmla="*/ 1414732 h 2406770"/>
                  <a:gd name="connsiteX10" fmla="*/ 1362973 w 1552754"/>
                  <a:gd name="connsiteY10" fmla="*/ 2372263 h 2406770"/>
                  <a:gd name="connsiteX11" fmla="*/ 1552754 w 1552754"/>
                  <a:gd name="connsiteY11" fmla="*/ 2380889 h 2406770"/>
                  <a:gd name="connsiteX12" fmla="*/ 1104181 w 1552754"/>
                  <a:gd name="connsiteY12" fmla="*/ 17252 h 2406770"/>
                  <a:gd name="connsiteX13" fmla="*/ 974784 w 1552754"/>
                  <a:gd name="connsiteY13" fmla="*/ 0 h 2406770"/>
                  <a:gd name="connsiteX0" fmla="*/ 974784 w 1552754"/>
                  <a:gd name="connsiteY0" fmla="*/ 51759 h 2458529"/>
                  <a:gd name="connsiteX1" fmla="*/ 543463 w 1552754"/>
                  <a:gd name="connsiteY1" fmla="*/ 595222 h 2458529"/>
                  <a:gd name="connsiteX2" fmla="*/ 0 w 1552754"/>
                  <a:gd name="connsiteY2" fmla="*/ 759124 h 2458529"/>
                  <a:gd name="connsiteX3" fmla="*/ 112143 w 1552754"/>
                  <a:gd name="connsiteY3" fmla="*/ 845388 h 2458529"/>
                  <a:gd name="connsiteX4" fmla="*/ 681486 w 1552754"/>
                  <a:gd name="connsiteY4" fmla="*/ 707365 h 2458529"/>
                  <a:gd name="connsiteX5" fmla="*/ 888520 w 1552754"/>
                  <a:gd name="connsiteY5" fmla="*/ 595222 h 2458529"/>
                  <a:gd name="connsiteX6" fmla="*/ 923025 w 1552754"/>
                  <a:gd name="connsiteY6" fmla="*/ 1190446 h 2458529"/>
                  <a:gd name="connsiteX7" fmla="*/ 690113 w 1552754"/>
                  <a:gd name="connsiteY7" fmla="*/ 2458527 h 2458529"/>
                  <a:gd name="connsiteX8" fmla="*/ 854015 w 1552754"/>
                  <a:gd name="connsiteY8" fmla="*/ 2458529 h 2458529"/>
                  <a:gd name="connsiteX9" fmla="*/ 1130061 w 1552754"/>
                  <a:gd name="connsiteY9" fmla="*/ 1466491 h 2458529"/>
                  <a:gd name="connsiteX10" fmla="*/ 1362973 w 1552754"/>
                  <a:gd name="connsiteY10" fmla="*/ 2424022 h 2458529"/>
                  <a:gd name="connsiteX11" fmla="*/ 1552754 w 1552754"/>
                  <a:gd name="connsiteY11" fmla="*/ 2432648 h 2458529"/>
                  <a:gd name="connsiteX12" fmla="*/ 1052422 w 1552754"/>
                  <a:gd name="connsiteY12" fmla="*/ 0 h 2458529"/>
                  <a:gd name="connsiteX13" fmla="*/ 974784 w 1552754"/>
                  <a:gd name="connsiteY13" fmla="*/ 51759 h 2458529"/>
                  <a:gd name="connsiteX0" fmla="*/ 974784 w 1552754"/>
                  <a:gd name="connsiteY0" fmla="*/ 8627 h 2415397"/>
                  <a:gd name="connsiteX1" fmla="*/ 543463 w 1552754"/>
                  <a:gd name="connsiteY1" fmla="*/ 552090 h 2415397"/>
                  <a:gd name="connsiteX2" fmla="*/ 0 w 1552754"/>
                  <a:gd name="connsiteY2" fmla="*/ 715992 h 2415397"/>
                  <a:gd name="connsiteX3" fmla="*/ 112143 w 1552754"/>
                  <a:gd name="connsiteY3" fmla="*/ 802256 h 2415397"/>
                  <a:gd name="connsiteX4" fmla="*/ 681486 w 1552754"/>
                  <a:gd name="connsiteY4" fmla="*/ 664233 h 2415397"/>
                  <a:gd name="connsiteX5" fmla="*/ 888520 w 1552754"/>
                  <a:gd name="connsiteY5" fmla="*/ 552090 h 2415397"/>
                  <a:gd name="connsiteX6" fmla="*/ 923025 w 1552754"/>
                  <a:gd name="connsiteY6" fmla="*/ 1147314 h 2415397"/>
                  <a:gd name="connsiteX7" fmla="*/ 690113 w 1552754"/>
                  <a:gd name="connsiteY7" fmla="*/ 2415395 h 2415397"/>
                  <a:gd name="connsiteX8" fmla="*/ 854015 w 1552754"/>
                  <a:gd name="connsiteY8" fmla="*/ 2415397 h 2415397"/>
                  <a:gd name="connsiteX9" fmla="*/ 1130061 w 1552754"/>
                  <a:gd name="connsiteY9" fmla="*/ 1423359 h 2415397"/>
                  <a:gd name="connsiteX10" fmla="*/ 1362973 w 1552754"/>
                  <a:gd name="connsiteY10" fmla="*/ 2380890 h 2415397"/>
                  <a:gd name="connsiteX11" fmla="*/ 1552754 w 1552754"/>
                  <a:gd name="connsiteY11" fmla="*/ 2389516 h 2415397"/>
                  <a:gd name="connsiteX12" fmla="*/ 1130060 w 1552754"/>
                  <a:gd name="connsiteY12" fmla="*/ 0 h 2415397"/>
                  <a:gd name="connsiteX13" fmla="*/ 974784 w 1552754"/>
                  <a:gd name="connsiteY13" fmla="*/ 8627 h 2415397"/>
                  <a:gd name="connsiteX0" fmla="*/ 974784 w 1552754"/>
                  <a:gd name="connsiteY0" fmla="*/ 8627 h 2415397"/>
                  <a:gd name="connsiteX1" fmla="*/ 543463 w 1552754"/>
                  <a:gd name="connsiteY1" fmla="*/ 552090 h 2415397"/>
                  <a:gd name="connsiteX2" fmla="*/ 0 w 1552754"/>
                  <a:gd name="connsiteY2" fmla="*/ 715992 h 2415397"/>
                  <a:gd name="connsiteX3" fmla="*/ 112143 w 1552754"/>
                  <a:gd name="connsiteY3" fmla="*/ 802256 h 2415397"/>
                  <a:gd name="connsiteX4" fmla="*/ 681486 w 1552754"/>
                  <a:gd name="connsiteY4" fmla="*/ 664233 h 2415397"/>
                  <a:gd name="connsiteX5" fmla="*/ 888520 w 1552754"/>
                  <a:gd name="connsiteY5" fmla="*/ 552090 h 2415397"/>
                  <a:gd name="connsiteX6" fmla="*/ 923025 w 1552754"/>
                  <a:gd name="connsiteY6" fmla="*/ 1147314 h 2415397"/>
                  <a:gd name="connsiteX7" fmla="*/ 690113 w 1552754"/>
                  <a:gd name="connsiteY7" fmla="*/ 2415395 h 2415397"/>
                  <a:gd name="connsiteX8" fmla="*/ 854015 w 1552754"/>
                  <a:gd name="connsiteY8" fmla="*/ 2415397 h 2415397"/>
                  <a:gd name="connsiteX9" fmla="*/ 1130061 w 1552754"/>
                  <a:gd name="connsiteY9" fmla="*/ 1423359 h 2415397"/>
                  <a:gd name="connsiteX10" fmla="*/ 1362973 w 1552754"/>
                  <a:gd name="connsiteY10" fmla="*/ 2380890 h 2415397"/>
                  <a:gd name="connsiteX11" fmla="*/ 1552754 w 1552754"/>
                  <a:gd name="connsiteY11" fmla="*/ 2389516 h 2415397"/>
                  <a:gd name="connsiteX12" fmla="*/ 1112807 w 1552754"/>
                  <a:gd name="connsiteY12" fmla="*/ 0 h 2415397"/>
                  <a:gd name="connsiteX13" fmla="*/ 974784 w 1552754"/>
                  <a:gd name="connsiteY13" fmla="*/ 8627 h 2415397"/>
                  <a:gd name="connsiteX0" fmla="*/ 974784 w 1552754"/>
                  <a:gd name="connsiteY0" fmla="*/ 8627 h 2432648"/>
                  <a:gd name="connsiteX1" fmla="*/ 543463 w 1552754"/>
                  <a:gd name="connsiteY1" fmla="*/ 552090 h 2432648"/>
                  <a:gd name="connsiteX2" fmla="*/ 0 w 1552754"/>
                  <a:gd name="connsiteY2" fmla="*/ 715992 h 2432648"/>
                  <a:gd name="connsiteX3" fmla="*/ 112143 w 1552754"/>
                  <a:gd name="connsiteY3" fmla="*/ 802256 h 2432648"/>
                  <a:gd name="connsiteX4" fmla="*/ 681486 w 1552754"/>
                  <a:gd name="connsiteY4" fmla="*/ 664233 h 2432648"/>
                  <a:gd name="connsiteX5" fmla="*/ 888520 w 1552754"/>
                  <a:gd name="connsiteY5" fmla="*/ 552090 h 2432648"/>
                  <a:gd name="connsiteX6" fmla="*/ 923025 w 1552754"/>
                  <a:gd name="connsiteY6" fmla="*/ 1147314 h 2432648"/>
                  <a:gd name="connsiteX7" fmla="*/ 690113 w 1552754"/>
                  <a:gd name="connsiteY7" fmla="*/ 2415395 h 2432648"/>
                  <a:gd name="connsiteX8" fmla="*/ 854015 w 1552754"/>
                  <a:gd name="connsiteY8" fmla="*/ 2415397 h 2432648"/>
                  <a:gd name="connsiteX9" fmla="*/ 1130061 w 1552754"/>
                  <a:gd name="connsiteY9" fmla="*/ 1423359 h 2432648"/>
                  <a:gd name="connsiteX10" fmla="*/ 1345720 w 1552754"/>
                  <a:gd name="connsiteY10" fmla="*/ 2432648 h 2432648"/>
                  <a:gd name="connsiteX11" fmla="*/ 1552754 w 1552754"/>
                  <a:gd name="connsiteY11" fmla="*/ 2389516 h 2432648"/>
                  <a:gd name="connsiteX12" fmla="*/ 1112807 w 1552754"/>
                  <a:gd name="connsiteY12" fmla="*/ 0 h 2432648"/>
                  <a:gd name="connsiteX13" fmla="*/ 974784 w 1552754"/>
                  <a:gd name="connsiteY13" fmla="*/ 8627 h 2432648"/>
                  <a:gd name="connsiteX0" fmla="*/ 974784 w 1483743"/>
                  <a:gd name="connsiteY0" fmla="*/ 8627 h 2432648"/>
                  <a:gd name="connsiteX1" fmla="*/ 543463 w 1483743"/>
                  <a:gd name="connsiteY1" fmla="*/ 552090 h 2432648"/>
                  <a:gd name="connsiteX2" fmla="*/ 0 w 1483743"/>
                  <a:gd name="connsiteY2" fmla="*/ 715992 h 2432648"/>
                  <a:gd name="connsiteX3" fmla="*/ 112143 w 1483743"/>
                  <a:gd name="connsiteY3" fmla="*/ 802256 h 2432648"/>
                  <a:gd name="connsiteX4" fmla="*/ 681486 w 1483743"/>
                  <a:gd name="connsiteY4" fmla="*/ 664233 h 2432648"/>
                  <a:gd name="connsiteX5" fmla="*/ 888520 w 1483743"/>
                  <a:gd name="connsiteY5" fmla="*/ 552090 h 2432648"/>
                  <a:gd name="connsiteX6" fmla="*/ 923025 w 1483743"/>
                  <a:gd name="connsiteY6" fmla="*/ 1147314 h 2432648"/>
                  <a:gd name="connsiteX7" fmla="*/ 690113 w 1483743"/>
                  <a:gd name="connsiteY7" fmla="*/ 2415395 h 2432648"/>
                  <a:gd name="connsiteX8" fmla="*/ 854015 w 1483743"/>
                  <a:gd name="connsiteY8" fmla="*/ 2415397 h 2432648"/>
                  <a:gd name="connsiteX9" fmla="*/ 1130061 w 1483743"/>
                  <a:gd name="connsiteY9" fmla="*/ 1423359 h 2432648"/>
                  <a:gd name="connsiteX10" fmla="*/ 1345720 w 1483743"/>
                  <a:gd name="connsiteY10" fmla="*/ 2432648 h 2432648"/>
                  <a:gd name="connsiteX11" fmla="*/ 1483743 w 1483743"/>
                  <a:gd name="connsiteY11" fmla="*/ 2424022 h 2432648"/>
                  <a:gd name="connsiteX12" fmla="*/ 1112807 w 1483743"/>
                  <a:gd name="connsiteY12" fmla="*/ 0 h 2432648"/>
                  <a:gd name="connsiteX13" fmla="*/ 974784 w 1483743"/>
                  <a:gd name="connsiteY13" fmla="*/ 8627 h 2432648"/>
                  <a:gd name="connsiteX0" fmla="*/ 974784 w 1483743"/>
                  <a:gd name="connsiteY0" fmla="*/ 0 h 2424021"/>
                  <a:gd name="connsiteX1" fmla="*/ 543463 w 1483743"/>
                  <a:gd name="connsiteY1" fmla="*/ 543463 h 2424021"/>
                  <a:gd name="connsiteX2" fmla="*/ 0 w 1483743"/>
                  <a:gd name="connsiteY2" fmla="*/ 707365 h 2424021"/>
                  <a:gd name="connsiteX3" fmla="*/ 112143 w 1483743"/>
                  <a:gd name="connsiteY3" fmla="*/ 793629 h 2424021"/>
                  <a:gd name="connsiteX4" fmla="*/ 681486 w 1483743"/>
                  <a:gd name="connsiteY4" fmla="*/ 655606 h 2424021"/>
                  <a:gd name="connsiteX5" fmla="*/ 888520 w 1483743"/>
                  <a:gd name="connsiteY5" fmla="*/ 543463 h 2424021"/>
                  <a:gd name="connsiteX6" fmla="*/ 923025 w 1483743"/>
                  <a:gd name="connsiteY6" fmla="*/ 1138687 h 2424021"/>
                  <a:gd name="connsiteX7" fmla="*/ 690113 w 1483743"/>
                  <a:gd name="connsiteY7" fmla="*/ 2406768 h 2424021"/>
                  <a:gd name="connsiteX8" fmla="*/ 854015 w 1483743"/>
                  <a:gd name="connsiteY8" fmla="*/ 2406770 h 2424021"/>
                  <a:gd name="connsiteX9" fmla="*/ 1130061 w 1483743"/>
                  <a:gd name="connsiteY9" fmla="*/ 1414732 h 2424021"/>
                  <a:gd name="connsiteX10" fmla="*/ 1345720 w 1483743"/>
                  <a:gd name="connsiteY10" fmla="*/ 2424021 h 2424021"/>
                  <a:gd name="connsiteX11" fmla="*/ 1483743 w 1483743"/>
                  <a:gd name="connsiteY11" fmla="*/ 2415395 h 2424021"/>
                  <a:gd name="connsiteX12" fmla="*/ 1086928 w 1483743"/>
                  <a:gd name="connsiteY12" fmla="*/ 51758 h 2424021"/>
                  <a:gd name="connsiteX13" fmla="*/ 974784 w 1483743"/>
                  <a:gd name="connsiteY13" fmla="*/ 0 h 2424021"/>
                  <a:gd name="connsiteX0" fmla="*/ 974784 w 1483743"/>
                  <a:gd name="connsiteY0" fmla="*/ 0 h 2380889"/>
                  <a:gd name="connsiteX1" fmla="*/ 543463 w 1483743"/>
                  <a:gd name="connsiteY1" fmla="*/ 500331 h 2380889"/>
                  <a:gd name="connsiteX2" fmla="*/ 0 w 1483743"/>
                  <a:gd name="connsiteY2" fmla="*/ 664233 h 2380889"/>
                  <a:gd name="connsiteX3" fmla="*/ 112143 w 1483743"/>
                  <a:gd name="connsiteY3" fmla="*/ 750497 h 2380889"/>
                  <a:gd name="connsiteX4" fmla="*/ 681486 w 1483743"/>
                  <a:gd name="connsiteY4" fmla="*/ 612474 h 2380889"/>
                  <a:gd name="connsiteX5" fmla="*/ 888520 w 1483743"/>
                  <a:gd name="connsiteY5" fmla="*/ 500331 h 2380889"/>
                  <a:gd name="connsiteX6" fmla="*/ 923025 w 1483743"/>
                  <a:gd name="connsiteY6" fmla="*/ 1095555 h 2380889"/>
                  <a:gd name="connsiteX7" fmla="*/ 690113 w 1483743"/>
                  <a:gd name="connsiteY7" fmla="*/ 2363636 h 2380889"/>
                  <a:gd name="connsiteX8" fmla="*/ 854015 w 1483743"/>
                  <a:gd name="connsiteY8" fmla="*/ 2363638 h 2380889"/>
                  <a:gd name="connsiteX9" fmla="*/ 1130061 w 1483743"/>
                  <a:gd name="connsiteY9" fmla="*/ 1371600 h 2380889"/>
                  <a:gd name="connsiteX10" fmla="*/ 1345720 w 1483743"/>
                  <a:gd name="connsiteY10" fmla="*/ 2380889 h 2380889"/>
                  <a:gd name="connsiteX11" fmla="*/ 1483743 w 1483743"/>
                  <a:gd name="connsiteY11" fmla="*/ 2372263 h 2380889"/>
                  <a:gd name="connsiteX12" fmla="*/ 1086928 w 1483743"/>
                  <a:gd name="connsiteY12" fmla="*/ 8626 h 2380889"/>
                  <a:gd name="connsiteX13" fmla="*/ 974784 w 1483743"/>
                  <a:gd name="connsiteY13" fmla="*/ 0 h 2380889"/>
                  <a:gd name="connsiteX0" fmla="*/ 974784 w 1483743"/>
                  <a:gd name="connsiteY0" fmla="*/ 0 h 2380889"/>
                  <a:gd name="connsiteX1" fmla="*/ 655606 w 1483743"/>
                  <a:gd name="connsiteY1" fmla="*/ 474452 h 2380889"/>
                  <a:gd name="connsiteX2" fmla="*/ 0 w 1483743"/>
                  <a:gd name="connsiteY2" fmla="*/ 664233 h 2380889"/>
                  <a:gd name="connsiteX3" fmla="*/ 112143 w 1483743"/>
                  <a:gd name="connsiteY3" fmla="*/ 750497 h 2380889"/>
                  <a:gd name="connsiteX4" fmla="*/ 681486 w 1483743"/>
                  <a:gd name="connsiteY4" fmla="*/ 612474 h 2380889"/>
                  <a:gd name="connsiteX5" fmla="*/ 888520 w 1483743"/>
                  <a:gd name="connsiteY5" fmla="*/ 500331 h 2380889"/>
                  <a:gd name="connsiteX6" fmla="*/ 923025 w 1483743"/>
                  <a:gd name="connsiteY6" fmla="*/ 1095555 h 2380889"/>
                  <a:gd name="connsiteX7" fmla="*/ 690113 w 1483743"/>
                  <a:gd name="connsiteY7" fmla="*/ 2363636 h 2380889"/>
                  <a:gd name="connsiteX8" fmla="*/ 854015 w 1483743"/>
                  <a:gd name="connsiteY8" fmla="*/ 2363638 h 2380889"/>
                  <a:gd name="connsiteX9" fmla="*/ 1130061 w 1483743"/>
                  <a:gd name="connsiteY9" fmla="*/ 1371600 h 2380889"/>
                  <a:gd name="connsiteX10" fmla="*/ 1345720 w 1483743"/>
                  <a:gd name="connsiteY10" fmla="*/ 2380889 h 2380889"/>
                  <a:gd name="connsiteX11" fmla="*/ 1483743 w 1483743"/>
                  <a:gd name="connsiteY11" fmla="*/ 2372263 h 2380889"/>
                  <a:gd name="connsiteX12" fmla="*/ 1086928 w 1483743"/>
                  <a:gd name="connsiteY12" fmla="*/ 8626 h 2380889"/>
                  <a:gd name="connsiteX13" fmla="*/ 974784 w 1483743"/>
                  <a:gd name="connsiteY13" fmla="*/ 0 h 2380889"/>
                  <a:gd name="connsiteX0" fmla="*/ 974784 w 1483743"/>
                  <a:gd name="connsiteY0" fmla="*/ 0 h 2380889"/>
                  <a:gd name="connsiteX1" fmla="*/ 655606 w 1483743"/>
                  <a:gd name="connsiteY1" fmla="*/ 474452 h 2380889"/>
                  <a:gd name="connsiteX2" fmla="*/ 77638 w 1483743"/>
                  <a:gd name="connsiteY2" fmla="*/ 638354 h 2380889"/>
                  <a:gd name="connsiteX3" fmla="*/ 0 w 1483743"/>
                  <a:gd name="connsiteY3" fmla="*/ 664233 h 2380889"/>
                  <a:gd name="connsiteX4" fmla="*/ 112143 w 1483743"/>
                  <a:gd name="connsiteY4" fmla="*/ 750497 h 2380889"/>
                  <a:gd name="connsiteX5" fmla="*/ 681486 w 1483743"/>
                  <a:gd name="connsiteY5" fmla="*/ 612474 h 2380889"/>
                  <a:gd name="connsiteX6" fmla="*/ 888520 w 1483743"/>
                  <a:gd name="connsiteY6" fmla="*/ 500331 h 2380889"/>
                  <a:gd name="connsiteX7" fmla="*/ 923025 w 1483743"/>
                  <a:gd name="connsiteY7" fmla="*/ 1095555 h 2380889"/>
                  <a:gd name="connsiteX8" fmla="*/ 690113 w 1483743"/>
                  <a:gd name="connsiteY8" fmla="*/ 2363636 h 2380889"/>
                  <a:gd name="connsiteX9" fmla="*/ 854015 w 1483743"/>
                  <a:gd name="connsiteY9" fmla="*/ 2363638 h 2380889"/>
                  <a:gd name="connsiteX10" fmla="*/ 1130061 w 1483743"/>
                  <a:gd name="connsiteY10" fmla="*/ 1371600 h 2380889"/>
                  <a:gd name="connsiteX11" fmla="*/ 1345720 w 1483743"/>
                  <a:gd name="connsiteY11" fmla="*/ 2380889 h 2380889"/>
                  <a:gd name="connsiteX12" fmla="*/ 1483743 w 1483743"/>
                  <a:gd name="connsiteY12" fmla="*/ 2372263 h 2380889"/>
                  <a:gd name="connsiteX13" fmla="*/ 1086928 w 1483743"/>
                  <a:gd name="connsiteY13" fmla="*/ 8626 h 2380889"/>
                  <a:gd name="connsiteX14" fmla="*/ 974784 w 1483743"/>
                  <a:gd name="connsiteY14" fmla="*/ 0 h 2380889"/>
                  <a:gd name="connsiteX0" fmla="*/ 974784 w 1483743"/>
                  <a:gd name="connsiteY0" fmla="*/ 0 h 2380889"/>
                  <a:gd name="connsiteX1" fmla="*/ 655606 w 1483743"/>
                  <a:gd name="connsiteY1" fmla="*/ 474452 h 2380889"/>
                  <a:gd name="connsiteX2" fmla="*/ 77638 w 1483743"/>
                  <a:gd name="connsiteY2" fmla="*/ 638354 h 2380889"/>
                  <a:gd name="connsiteX3" fmla="*/ 0 w 1483743"/>
                  <a:gd name="connsiteY3" fmla="*/ 664233 h 2380889"/>
                  <a:gd name="connsiteX4" fmla="*/ 112143 w 1483743"/>
                  <a:gd name="connsiteY4" fmla="*/ 750497 h 2380889"/>
                  <a:gd name="connsiteX5" fmla="*/ 681486 w 1483743"/>
                  <a:gd name="connsiteY5" fmla="*/ 612474 h 2380889"/>
                  <a:gd name="connsiteX6" fmla="*/ 888520 w 1483743"/>
                  <a:gd name="connsiteY6" fmla="*/ 500331 h 2380889"/>
                  <a:gd name="connsiteX7" fmla="*/ 923025 w 1483743"/>
                  <a:gd name="connsiteY7" fmla="*/ 1095555 h 2380889"/>
                  <a:gd name="connsiteX8" fmla="*/ 690113 w 1483743"/>
                  <a:gd name="connsiteY8" fmla="*/ 2363636 h 2380889"/>
                  <a:gd name="connsiteX9" fmla="*/ 854015 w 1483743"/>
                  <a:gd name="connsiteY9" fmla="*/ 2363638 h 2380889"/>
                  <a:gd name="connsiteX10" fmla="*/ 1130061 w 1483743"/>
                  <a:gd name="connsiteY10" fmla="*/ 1371600 h 2380889"/>
                  <a:gd name="connsiteX11" fmla="*/ 1345720 w 1483743"/>
                  <a:gd name="connsiteY11" fmla="*/ 2380889 h 2380889"/>
                  <a:gd name="connsiteX12" fmla="*/ 1483743 w 1483743"/>
                  <a:gd name="connsiteY12" fmla="*/ 2372263 h 2380889"/>
                  <a:gd name="connsiteX13" fmla="*/ 1086928 w 1483743"/>
                  <a:gd name="connsiteY13" fmla="*/ 8626 h 2380889"/>
                  <a:gd name="connsiteX14" fmla="*/ 974784 w 1483743"/>
                  <a:gd name="connsiteY14" fmla="*/ 0 h 2380889"/>
                  <a:gd name="connsiteX0" fmla="*/ 974784 w 1483743"/>
                  <a:gd name="connsiteY0" fmla="*/ 0 h 2380889"/>
                  <a:gd name="connsiteX1" fmla="*/ 577968 w 1483743"/>
                  <a:gd name="connsiteY1" fmla="*/ 431320 h 2380889"/>
                  <a:gd name="connsiteX2" fmla="*/ 77638 w 1483743"/>
                  <a:gd name="connsiteY2" fmla="*/ 638354 h 2380889"/>
                  <a:gd name="connsiteX3" fmla="*/ 0 w 1483743"/>
                  <a:gd name="connsiteY3" fmla="*/ 664233 h 2380889"/>
                  <a:gd name="connsiteX4" fmla="*/ 112143 w 1483743"/>
                  <a:gd name="connsiteY4" fmla="*/ 750497 h 2380889"/>
                  <a:gd name="connsiteX5" fmla="*/ 681486 w 1483743"/>
                  <a:gd name="connsiteY5" fmla="*/ 612474 h 2380889"/>
                  <a:gd name="connsiteX6" fmla="*/ 888520 w 1483743"/>
                  <a:gd name="connsiteY6" fmla="*/ 500331 h 2380889"/>
                  <a:gd name="connsiteX7" fmla="*/ 923025 w 1483743"/>
                  <a:gd name="connsiteY7" fmla="*/ 1095555 h 2380889"/>
                  <a:gd name="connsiteX8" fmla="*/ 690113 w 1483743"/>
                  <a:gd name="connsiteY8" fmla="*/ 2363636 h 2380889"/>
                  <a:gd name="connsiteX9" fmla="*/ 854015 w 1483743"/>
                  <a:gd name="connsiteY9" fmla="*/ 2363638 h 2380889"/>
                  <a:gd name="connsiteX10" fmla="*/ 1130061 w 1483743"/>
                  <a:gd name="connsiteY10" fmla="*/ 1371600 h 2380889"/>
                  <a:gd name="connsiteX11" fmla="*/ 1345720 w 1483743"/>
                  <a:gd name="connsiteY11" fmla="*/ 2380889 h 2380889"/>
                  <a:gd name="connsiteX12" fmla="*/ 1483743 w 1483743"/>
                  <a:gd name="connsiteY12" fmla="*/ 2372263 h 2380889"/>
                  <a:gd name="connsiteX13" fmla="*/ 1086928 w 1483743"/>
                  <a:gd name="connsiteY13" fmla="*/ 8626 h 2380889"/>
                  <a:gd name="connsiteX14" fmla="*/ 974784 w 1483743"/>
                  <a:gd name="connsiteY14" fmla="*/ 0 h 2380889"/>
                  <a:gd name="connsiteX0" fmla="*/ 974784 w 1483743"/>
                  <a:gd name="connsiteY0" fmla="*/ 0 h 2380889"/>
                  <a:gd name="connsiteX1" fmla="*/ 577968 w 1483743"/>
                  <a:gd name="connsiteY1" fmla="*/ 431320 h 2380889"/>
                  <a:gd name="connsiteX2" fmla="*/ 0 w 1483743"/>
                  <a:gd name="connsiteY2" fmla="*/ 664233 h 2380889"/>
                  <a:gd name="connsiteX3" fmla="*/ 112143 w 1483743"/>
                  <a:gd name="connsiteY3" fmla="*/ 750497 h 2380889"/>
                  <a:gd name="connsiteX4" fmla="*/ 681486 w 1483743"/>
                  <a:gd name="connsiteY4" fmla="*/ 612474 h 2380889"/>
                  <a:gd name="connsiteX5" fmla="*/ 888520 w 1483743"/>
                  <a:gd name="connsiteY5" fmla="*/ 500331 h 2380889"/>
                  <a:gd name="connsiteX6" fmla="*/ 923025 w 1483743"/>
                  <a:gd name="connsiteY6" fmla="*/ 1095555 h 2380889"/>
                  <a:gd name="connsiteX7" fmla="*/ 690113 w 1483743"/>
                  <a:gd name="connsiteY7" fmla="*/ 2363636 h 2380889"/>
                  <a:gd name="connsiteX8" fmla="*/ 854015 w 1483743"/>
                  <a:gd name="connsiteY8" fmla="*/ 2363638 h 2380889"/>
                  <a:gd name="connsiteX9" fmla="*/ 1130061 w 1483743"/>
                  <a:gd name="connsiteY9" fmla="*/ 1371600 h 2380889"/>
                  <a:gd name="connsiteX10" fmla="*/ 1345720 w 1483743"/>
                  <a:gd name="connsiteY10" fmla="*/ 2380889 h 2380889"/>
                  <a:gd name="connsiteX11" fmla="*/ 1483743 w 1483743"/>
                  <a:gd name="connsiteY11" fmla="*/ 2372263 h 2380889"/>
                  <a:gd name="connsiteX12" fmla="*/ 1086928 w 1483743"/>
                  <a:gd name="connsiteY12" fmla="*/ 8626 h 2380889"/>
                  <a:gd name="connsiteX13" fmla="*/ 974784 w 1483743"/>
                  <a:gd name="connsiteY13" fmla="*/ 0 h 2380889"/>
                  <a:gd name="connsiteX0" fmla="*/ 897146 w 1406105"/>
                  <a:gd name="connsiteY0" fmla="*/ 0 h 2380889"/>
                  <a:gd name="connsiteX1" fmla="*/ 500330 w 1406105"/>
                  <a:gd name="connsiteY1" fmla="*/ 431320 h 2380889"/>
                  <a:gd name="connsiteX2" fmla="*/ 0 w 1406105"/>
                  <a:gd name="connsiteY2" fmla="*/ 638354 h 2380889"/>
                  <a:gd name="connsiteX3" fmla="*/ 34505 w 1406105"/>
                  <a:gd name="connsiteY3" fmla="*/ 750497 h 2380889"/>
                  <a:gd name="connsiteX4" fmla="*/ 603848 w 1406105"/>
                  <a:gd name="connsiteY4" fmla="*/ 612474 h 2380889"/>
                  <a:gd name="connsiteX5" fmla="*/ 810882 w 1406105"/>
                  <a:gd name="connsiteY5" fmla="*/ 500331 h 2380889"/>
                  <a:gd name="connsiteX6" fmla="*/ 845387 w 1406105"/>
                  <a:gd name="connsiteY6" fmla="*/ 1095555 h 2380889"/>
                  <a:gd name="connsiteX7" fmla="*/ 612475 w 1406105"/>
                  <a:gd name="connsiteY7" fmla="*/ 2363636 h 2380889"/>
                  <a:gd name="connsiteX8" fmla="*/ 776377 w 1406105"/>
                  <a:gd name="connsiteY8" fmla="*/ 2363638 h 2380889"/>
                  <a:gd name="connsiteX9" fmla="*/ 1052423 w 1406105"/>
                  <a:gd name="connsiteY9" fmla="*/ 1371600 h 2380889"/>
                  <a:gd name="connsiteX10" fmla="*/ 1268082 w 1406105"/>
                  <a:gd name="connsiteY10" fmla="*/ 2380889 h 2380889"/>
                  <a:gd name="connsiteX11" fmla="*/ 1406105 w 1406105"/>
                  <a:gd name="connsiteY11" fmla="*/ 2372263 h 2380889"/>
                  <a:gd name="connsiteX12" fmla="*/ 1009290 w 1406105"/>
                  <a:gd name="connsiteY12" fmla="*/ 8626 h 2380889"/>
                  <a:gd name="connsiteX13" fmla="*/ 897146 w 1406105"/>
                  <a:gd name="connsiteY13" fmla="*/ 0 h 2380889"/>
                  <a:gd name="connsiteX0" fmla="*/ 897146 w 1406105"/>
                  <a:gd name="connsiteY0" fmla="*/ 0 h 2380889"/>
                  <a:gd name="connsiteX1" fmla="*/ 500330 w 1406105"/>
                  <a:gd name="connsiteY1" fmla="*/ 431320 h 2380889"/>
                  <a:gd name="connsiteX2" fmla="*/ 0 w 1406105"/>
                  <a:gd name="connsiteY2" fmla="*/ 638354 h 2380889"/>
                  <a:gd name="connsiteX3" fmla="*/ 34505 w 1406105"/>
                  <a:gd name="connsiteY3" fmla="*/ 750497 h 2380889"/>
                  <a:gd name="connsiteX4" fmla="*/ 603848 w 1406105"/>
                  <a:gd name="connsiteY4" fmla="*/ 612474 h 2380889"/>
                  <a:gd name="connsiteX5" fmla="*/ 810882 w 1406105"/>
                  <a:gd name="connsiteY5" fmla="*/ 500331 h 2380889"/>
                  <a:gd name="connsiteX6" fmla="*/ 845387 w 1406105"/>
                  <a:gd name="connsiteY6" fmla="*/ 1095555 h 2380889"/>
                  <a:gd name="connsiteX7" fmla="*/ 612475 w 1406105"/>
                  <a:gd name="connsiteY7" fmla="*/ 2363636 h 2380889"/>
                  <a:gd name="connsiteX8" fmla="*/ 776377 w 1406105"/>
                  <a:gd name="connsiteY8" fmla="*/ 2363638 h 2380889"/>
                  <a:gd name="connsiteX9" fmla="*/ 1052423 w 1406105"/>
                  <a:gd name="connsiteY9" fmla="*/ 1371600 h 2380889"/>
                  <a:gd name="connsiteX10" fmla="*/ 1268082 w 1406105"/>
                  <a:gd name="connsiteY10" fmla="*/ 2380889 h 2380889"/>
                  <a:gd name="connsiteX11" fmla="*/ 1406105 w 1406105"/>
                  <a:gd name="connsiteY11" fmla="*/ 2372263 h 2380889"/>
                  <a:gd name="connsiteX12" fmla="*/ 1009290 w 1406105"/>
                  <a:gd name="connsiteY12" fmla="*/ 8626 h 2380889"/>
                  <a:gd name="connsiteX13" fmla="*/ 897146 w 1406105"/>
                  <a:gd name="connsiteY13" fmla="*/ 0 h 2380889"/>
                  <a:gd name="connsiteX0" fmla="*/ 897146 w 1406105"/>
                  <a:gd name="connsiteY0" fmla="*/ 0 h 2380889"/>
                  <a:gd name="connsiteX1" fmla="*/ 500330 w 1406105"/>
                  <a:gd name="connsiteY1" fmla="*/ 431320 h 2380889"/>
                  <a:gd name="connsiteX2" fmla="*/ 0 w 1406105"/>
                  <a:gd name="connsiteY2" fmla="*/ 638354 h 2380889"/>
                  <a:gd name="connsiteX3" fmla="*/ 34505 w 1406105"/>
                  <a:gd name="connsiteY3" fmla="*/ 750497 h 2380889"/>
                  <a:gd name="connsiteX4" fmla="*/ 603848 w 1406105"/>
                  <a:gd name="connsiteY4" fmla="*/ 612474 h 2380889"/>
                  <a:gd name="connsiteX5" fmla="*/ 810882 w 1406105"/>
                  <a:gd name="connsiteY5" fmla="*/ 500331 h 2380889"/>
                  <a:gd name="connsiteX6" fmla="*/ 845387 w 1406105"/>
                  <a:gd name="connsiteY6" fmla="*/ 1095555 h 2380889"/>
                  <a:gd name="connsiteX7" fmla="*/ 612475 w 1406105"/>
                  <a:gd name="connsiteY7" fmla="*/ 2363636 h 2380889"/>
                  <a:gd name="connsiteX8" fmla="*/ 776377 w 1406105"/>
                  <a:gd name="connsiteY8" fmla="*/ 2363638 h 2380889"/>
                  <a:gd name="connsiteX9" fmla="*/ 1052423 w 1406105"/>
                  <a:gd name="connsiteY9" fmla="*/ 1371600 h 2380889"/>
                  <a:gd name="connsiteX10" fmla="*/ 1268082 w 1406105"/>
                  <a:gd name="connsiteY10" fmla="*/ 2380889 h 2380889"/>
                  <a:gd name="connsiteX11" fmla="*/ 1406105 w 1406105"/>
                  <a:gd name="connsiteY11" fmla="*/ 2372263 h 2380889"/>
                  <a:gd name="connsiteX12" fmla="*/ 1009290 w 1406105"/>
                  <a:gd name="connsiteY12" fmla="*/ 8626 h 2380889"/>
                  <a:gd name="connsiteX13" fmla="*/ 897146 w 1406105"/>
                  <a:gd name="connsiteY13" fmla="*/ 0 h 2380889"/>
                  <a:gd name="connsiteX0" fmla="*/ 897146 w 1406105"/>
                  <a:gd name="connsiteY0" fmla="*/ 0 h 2380889"/>
                  <a:gd name="connsiteX1" fmla="*/ 500330 w 1406105"/>
                  <a:gd name="connsiteY1" fmla="*/ 431320 h 2380889"/>
                  <a:gd name="connsiteX2" fmla="*/ 0 w 1406105"/>
                  <a:gd name="connsiteY2" fmla="*/ 638354 h 2380889"/>
                  <a:gd name="connsiteX3" fmla="*/ 34505 w 1406105"/>
                  <a:gd name="connsiteY3" fmla="*/ 750497 h 2380889"/>
                  <a:gd name="connsiteX4" fmla="*/ 603848 w 1406105"/>
                  <a:gd name="connsiteY4" fmla="*/ 612474 h 2380889"/>
                  <a:gd name="connsiteX5" fmla="*/ 810882 w 1406105"/>
                  <a:gd name="connsiteY5" fmla="*/ 500331 h 2380889"/>
                  <a:gd name="connsiteX6" fmla="*/ 845387 w 1406105"/>
                  <a:gd name="connsiteY6" fmla="*/ 1095555 h 2380889"/>
                  <a:gd name="connsiteX7" fmla="*/ 612475 w 1406105"/>
                  <a:gd name="connsiteY7" fmla="*/ 2363636 h 2380889"/>
                  <a:gd name="connsiteX8" fmla="*/ 776377 w 1406105"/>
                  <a:gd name="connsiteY8" fmla="*/ 2363638 h 2380889"/>
                  <a:gd name="connsiteX9" fmla="*/ 1052423 w 1406105"/>
                  <a:gd name="connsiteY9" fmla="*/ 1371600 h 2380889"/>
                  <a:gd name="connsiteX10" fmla="*/ 1268082 w 1406105"/>
                  <a:gd name="connsiteY10" fmla="*/ 2380889 h 2380889"/>
                  <a:gd name="connsiteX11" fmla="*/ 1406105 w 1406105"/>
                  <a:gd name="connsiteY11" fmla="*/ 2372263 h 2380889"/>
                  <a:gd name="connsiteX12" fmla="*/ 1009290 w 1406105"/>
                  <a:gd name="connsiteY12" fmla="*/ 8626 h 2380889"/>
                  <a:gd name="connsiteX13" fmla="*/ 897146 w 1406105"/>
                  <a:gd name="connsiteY13" fmla="*/ 0 h 2380889"/>
                  <a:gd name="connsiteX0" fmla="*/ 897146 w 1406105"/>
                  <a:gd name="connsiteY0" fmla="*/ 0 h 2380889"/>
                  <a:gd name="connsiteX1" fmla="*/ 500330 w 1406105"/>
                  <a:gd name="connsiteY1" fmla="*/ 431320 h 2380889"/>
                  <a:gd name="connsiteX2" fmla="*/ 0 w 1406105"/>
                  <a:gd name="connsiteY2" fmla="*/ 638354 h 2380889"/>
                  <a:gd name="connsiteX3" fmla="*/ 34505 w 1406105"/>
                  <a:gd name="connsiteY3" fmla="*/ 750497 h 2380889"/>
                  <a:gd name="connsiteX4" fmla="*/ 603848 w 1406105"/>
                  <a:gd name="connsiteY4" fmla="*/ 612474 h 2380889"/>
                  <a:gd name="connsiteX5" fmla="*/ 810882 w 1406105"/>
                  <a:gd name="connsiteY5" fmla="*/ 500331 h 2380889"/>
                  <a:gd name="connsiteX6" fmla="*/ 845387 w 1406105"/>
                  <a:gd name="connsiteY6" fmla="*/ 1095555 h 2380889"/>
                  <a:gd name="connsiteX7" fmla="*/ 612475 w 1406105"/>
                  <a:gd name="connsiteY7" fmla="*/ 2363636 h 2380889"/>
                  <a:gd name="connsiteX8" fmla="*/ 776377 w 1406105"/>
                  <a:gd name="connsiteY8" fmla="*/ 2363638 h 2380889"/>
                  <a:gd name="connsiteX9" fmla="*/ 1017917 w 1406105"/>
                  <a:gd name="connsiteY9" fmla="*/ 1328468 h 2380889"/>
                  <a:gd name="connsiteX10" fmla="*/ 1268082 w 1406105"/>
                  <a:gd name="connsiteY10" fmla="*/ 2380889 h 2380889"/>
                  <a:gd name="connsiteX11" fmla="*/ 1406105 w 1406105"/>
                  <a:gd name="connsiteY11" fmla="*/ 2372263 h 2380889"/>
                  <a:gd name="connsiteX12" fmla="*/ 1009290 w 1406105"/>
                  <a:gd name="connsiteY12" fmla="*/ 8626 h 2380889"/>
                  <a:gd name="connsiteX13" fmla="*/ 897146 w 1406105"/>
                  <a:gd name="connsiteY13" fmla="*/ 0 h 2380889"/>
                  <a:gd name="connsiteX0" fmla="*/ 897146 w 1406105"/>
                  <a:gd name="connsiteY0" fmla="*/ 0 h 2380889"/>
                  <a:gd name="connsiteX1" fmla="*/ 500330 w 1406105"/>
                  <a:gd name="connsiteY1" fmla="*/ 431320 h 2380889"/>
                  <a:gd name="connsiteX2" fmla="*/ 0 w 1406105"/>
                  <a:gd name="connsiteY2" fmla="*/ 638354 h 2380889"/>
                  <a:gd name="connsiteX3" fmla="*/ 34505 w 1406105"/>
                  <a:gd name="connsiteY3" fmla="*/ 750497 h 2380889"/>
                  <a:gd name="connsiteX4" fmla="*/ 603848 w 1406105"/>
                  <a:gd name="connsiteY4" fmla="*/ 612474 h 2380889"/>
                  <a:gd name="connsiteX5" fmla="*/ 810882 w 1406105"/>
                  <a:gd name="connsiteY5" fmla="*/ 500331 h 2380889"/>
                  <a:gd name="connsiteX6" fmla="*/ 845387 w 1406105"/>
                  <a:gd name="connsiteY6" fmla="*/ 1095555 h 2380889"/>
                  <a:gd name="connsiteX7" fmla="*/ 612475 w 1406105"/>
                  <a:gd name="connsiteY7" fmla="*/ 2363636 h 2380889"/>
                  <a:gd name="connsiteX8" fmla="*/ 776377 w 1406105"/>
                  <a:gd name="connsiteY8" fmla="*/ 2363638 h 2380889"/>
                  <a:gd name="connsiteX9" fmla="*/ 1017917 w 1406105"/>
                  <a:gd name="connsiteY9" fmla="*/ 1328468 h 2380889"/>
                  <a:gd name="connsiteX10" fmla="*/ 1268082 w 1406105"/>
                  <a:gd name="connsiteY10" fmla="*/ 2380889 h 2380889"/>
                  <a:gd name="connsiteX11" fmla="*/ 1406105 w 1406105"/>
                  <a:gd name="connsiteY11" fmla="*/ 2372263 h 2380889"/>
                  <a:gd name="connsiteX12" fmla="*/ 1009290 w 1406105"/>
                  <a:gd name="connsiteY12" fmla="*/ 8626 h 2380889"/>
                  <a:gd name="connsiteX13" fmla="*/ 897146 w 1406105"/>
                  <a:gd name="connsiteY13" fmla="*/ 0 h 2380889"/>
                  <a:gd name="connsiteX0" fmla="*/ 897146 w 1406105"/>
                  <a:gd name="connsiteY0" fmla="*/ 0 h 2380889"/>
                  <a:gd name="connsiteX1" fmla="*/ 500330 w 1406105"/>
                  <a:gd name="connsiteY1" fmla="*/ 431320 h 2380889"/>
                  <a:gd name="connsiteX2" fmla="*/ 0 w 1406105"/>
                  <a:gd name="connsiteY2" fmla="*/ 638354 h 2380889"/>
                  <a:gd name="connsiteX3" fmla="*/ 34505 w 1406105"/>
                  <a:gd name="connsiteY3" fmla="*/ 750497 h 2380889"/>
                  <a:gd name="connsiteX4" fmla="*/ 603848 w 1406105"/>
                  <a:gd name="connsiteY4" fmla="*/ 612474 h 2380889"/>
                  <a:gd name="connsiteX5" fmla="*/ 810882 w 1406105"/>
                  <a:gd name="connsiteY5" fmla="*/ 500331 h 2380889"/>
                  <a:gd name="connsiteX6" fmla="*/ 845387 w 1406105"/>
                  <a:gd name="connsiteY6" fmla="*/ 1095555 h 2380889"/>
                  <a:gd name="connsiteX7" fmla="*/ 612475 w 1406105"/>
                  <a:gd name="connsiteY7" fmla="*/ 2363636 h 2380889"/>
                  <a:gd name="connsiteX8" fmla="*/ 776377 w 1406105"/>
                  <a:gd name="connsiteY8" fmla="*/ 2363638 h 2380889"/>
                  <a:gd name="connsiteX9" fmla="*/ 1017917 w 1406105"/>
                  <a:gd name="connsiteY9" fmla="*/ 1328468 h 2380889"/>
                  <a:gd name="connsiteX10" fmla="*/ 1268082 w 1406105"/>
                  <a:gd name="connsiteY10" fmla="*/ 2380889 h 2380889"/>
                  <a:gd name="connsiteX11" fmla="*/ 1406105 w 1406105"/>
                  <a:gd name="connsiteY11" fmla="*/ 2372263 h 2380889"/>
                  <a:gd name="connsiteX12" fmla="*/ 1009290 w 1406105"/>
                  <a:gd name="connsiteY12" fmla="*/ 8626 h 2380889"/>
                  <a:gd name="connsiteX13" fmla="*/ 897146 w 1406105"/>
                  <a:gd name="connsiteY13" fmla="*/ 0 h 2380889"/>
                  <a:gd name="connsiteX0" fmla="*/ 897146 w 1406105"/>
                  <a:gd name="connsiteY0" fmla="*/ 0 h 2380889"/>
                  <a:gd name="connsiteX1" fmla="*/ 500330 w 1406105"/>
                  <a:gd name="connsiteY1" fmla="*/ 431320 h 2380889"/>
                  <a:gd name="connsiteX2" fmla="*/ 0 w 1406105"/>
                  <a:gd name="connsiteY2" fmla="*/ 638354 h 2380889"/>
                  <a:gd name="connsiteX3" fmla="*/ 34505 w 1406105"/>
                  <a:gd name="connsiteY3" fmla="*/ 750497 h 2380889"/>
                  <a:gd name="connsiteX4" fmla="*/ 603848 w 1406105"/>
                  <a:gd name="connsiteY4" fmla="*/ 612474 h 2380889"/>
                  <a:gd name="connsiteX5" fmla="*/ 810882 w 1406105"/>
                  <a:gd name="connsiteY5" fmla="*/ 500331 h 2380889"/>
                  <a:gd name="connsiteX6" fmla="*/ 845387 w 1406105"/>
                  <a:gd name="connsiteY6" fmla="*/ 1095555 h 2380889"/>
                  <a:gd name="connsiteX7" fmla="*/ 612475 w 1406105"/>
                  <a:gd name="connsiteY7" fmla="*/ 2363636 h 2380889"/>
                  <a:gd name="connsiteX8" fmla="*/ 776377 w 1406105"/>
                  <a:gd name="connsiteY8" fmla="*/ 2363638 h 2380889"/>
                  <a:gd name="connsiteX9" fmla="*/ 1017917 w 1406105"/>
                  <a:gd name="connsiteY9" fmla="*/ 1328468 h 2380889"/>
                  <a:gd name="connsiteX10" fmla="*/ 1268082 w 1406105"/>
                  <a:gd name="connsiteY10" fmla="*/ 2380889 h 2380889"/>
                  <a:gd name="connsiteX11" fmla="*/ 1406105 w 1406105"/>
                  <a:gd name="connsiteY11" fmla="*/ 2372263 h 2380889"/>
                  <a:gd name="connsiteX12" fmla="*/ 1009290 w 1406105"/>
                  <a:gd name="connsiteY12" fmla="*/ 8626 h 2380889"/>
                  <a:gd name="connsiteX13" fmla="*/ 897146 w 1406105"/>
                  <a:gd name="connsiteY13" fmla="*/ 0 h 2380889"/>
                  <a:gd name="connsiteX0" fmla="*/ 897146 w 1406105"/>
                  <a:gd name="connsiteY0" fmla="*/ 0 h 2380889"/>
                  <a:gd name="connsiteX1" fmla="*/ 500330 w 1406105"/>
                  <a:gd name="connsiteY1" fmla="*/ 431320 h 2380889"/>
                  <a:gd name="connsiteX2" fmla="*/ 0 w 1406105"/>
                  <a:gd name="connsiteY2" fmla="*/ 638354 h 2380889"/>
                  <a:gd name="connsiteX3" fmla="*/ 34505 w 1406105"/>
                  <a:gd name="connsiteY3" fmla="*/ 750497 h 2380889"/>
                  <a:gd name="connsiteX4" fmla="*/ 603848 w 1406105"/>
                  <a:gd name="connsiteY4" fmla="*/ 612474 h 2380889"/>
                  <a:gd name="connsiteX5" fmla="*/ 810882 w 1406105"/>
                  <a:gd name="connsiteY5" fmla="*/ 500331 h 2380889"/>
                  <a:gd name="connsiteX6" fmla="*/ 845387 w 1406105"/>
                  <a:gd name="connsiteY6" fmla="*/ 1095555 h 2380889"/>
                  <a:gd name="connsiteX7" fmla="*/ 612475 w 1406105"/>
                  <a:gd name="connsiteY7" fmla="*/ 2363636 h 2380889"/>
                  <a:gd name="connsiteX8" fmla="*/ 776377 w 1406105"/>
                  <a:gd name="connsiteY8" fmla="*/ 2363638 h 2380889"/>
                  <a:gd name="connsiteX9" fmla="*/ 1017917 w 1406105"/>
                  <a:gd name="connsiteY9" fmla="*/ 1328468 h 2380889"/>
                  <a:gd name="connsiteX10" fmla="*/ 1268082 w 1406105"/>
                  <a:gd name="connsiteY10" fmla="*/ 2380889 h 2380889"/>
                  <a:gd name="connsiteX11" fmla="*/ 1406105 w 1406105"/>
                  <a:gd name="connsiteY11" fmla="*/ 2372263 h 2380889"/>
                  <a:gd name="connsiteX12" fmla="*/ 1009290 w 1406105"/>
                  <a:gd name="connsiteY12" fmla="*/ 8626 h 2380889"/>
                  <a:gd name="connsiteX13" fmla="*/ 897146 w 1406105"/>
                  <a:gd name="connsiteY13" fmla="*/ 0 h 2380889"/>
                  <a:gd name="connsiteX0" fmla="*/ 897146 w 1406105"/>
                  <a:gd name="connsiteY0" fmla="*/ 0 h 2380889"/>
                  <a:gd name="connsiteX1" fmla="*/ 500330 w 1406105"/>
                  <a:gd name="connsiteY1" fmla="*/ 431320 h 2380889"/>
                  <a:gd name="connsiteX2" fmla="*/ 0 w 1406105"/>
                  <a:gd name="connsiteY2" fmla="*/ 638354 h 2380889"/>
                  <a:gd name="connsiteX3" fmla="*/ 34505 w 1406105"/>
                  <a:gd name="connsiteY3" fmla="*/ 750497 h 2380889"/>
                  <a:gd name="connsiteX4" fmla="*/ 603848 w 1406105"/>
                  <a:gd name="connsiteY4" fmla="*/ 612474 h 2380889"/>
                  <a:gd name="connsiteX5" fmla="*/ 810882 w 1406105"/>
                  <a:gd name="connsiteY5" fmla="*/ 500331 h 2380889"/>
                  <a:gd name="connsiteX6" fmla="*/ 845387 w 1406105"/>
                  <a:gd name="connsiteY6" fmla="*/ 1095555 h 2380889"/>
                  <a:gd name="connsiteX7" fmla="*/ 612475 w 1406105"/>
                  <a:gd name="connsiteY7" fmla="*/ 2363636 h 2380889"/>
                  <a:gd name="connsiteX8" fmla="*/ 776377 w 1406105"/>
                  <a:gd name="connsiteY8" fmla="*/ 2363638 h 2380889"/>
                  <a:gd name="connsiteX9" fmla="*/ 1017917 w 1406105"/>
                  <a:gd name="connsiteY9" fmla="*/ 1328468 h 2380889"/>
                  <a:gd name="connsiteX10" fmla="*/ 1268082 w 1406105"/>
                  <a:gd name="connsiteY10" fmla="*/ 2380889 h 2380889"/>
                  <a:gd name="connsiteX11" fmla="*/ 1406105 w 1406105"/>
                  <a:gd name="connsiteY11" fmla="*/ 2372263 h 2380889"/>
                  <a:gd name="connsiteX12" fmla="*/ 1009290 w 1406105"/>
                  <a:gd name="connsiteY12" fmla="*/ 8626 h 2380889"/>
                  <a:gd name="connsiteX13" fmla="*/ 897146 w 1406105"/>
                  <a:gd name="connsiteY13" fmla="*/ 0 h 2380889"/>
                  <a:gd name="connsiteX0" fmla="*/ 862641 w 1371600"/>
                  <a:gd name="connsiteY0" fmla="*/ 0 h 2380889"/>
                  <a:gd name="connsiteX1" fmla="*/ 465825 w 1371600"/>
                  <a:gd name="connsiteY1" fmla="*/ 431320 h 2380889"/>
                  <a:gd name="connsiteX2" fmla="*/ 319178 w 1371600"/>
                  <a:gd name="connsiteY2" fmla="*/ 560717 h 2380889"/>
                  <a:gd name="connsiteX3" fmla="*/ 0 w 1371600"/>
                  <a:gd name="connsiteY3" fmla="*/ 750497 h 2380889"/>
                  <a:gd name="connsiteX4" fmla="*/ 569343 w 1371600"/>
                  <a:gd name="connsiteY4" fmla="*/ 612474 h 2380889"/>
                  <a:gd name="connsiteX5" fmla="*/ 776377 w 1371600"/>
                  <a:gd name="connsiteY5" fmla="*/ 500331 h 2380889"/>
                  <a:gd name="connsiteX6" fmla="*/ 810882 w 1371600"/>
                  <a:gd name="connsiteY6" fmla="*/ 1095555 h 2380889"/>
                  <a:gd name="connsiteX7" fmla="*/ 577970 w 1371600"/>
                  <a:gd name="connsiteY7" fmla="*/ 2363636 h 2380889"/>
                  <a:gd name="connsiteX8" fmla="*/ 741872 w 1371600"/>
                  <a:gd name="connsiteY8" fmla="*/ 2363638 h 2380889"/>
                  <a:gd name="connsiteX9" fmla="*/ 983412 w 1371600"/>
                  <a:gd name="connsiteY9" fmla="*/ 1328468 h 2380889"/>
                  <a:gd name="connsiteX10" fmla="*/ 1233577 w 1371600"/>
                  <a:gd name="connsiteY10" fmla="*/ 2380889 h 2380889"/>
                  <a:gd name="connsiteX11" fmla="*/ 1371600 w 1371600"/>
                  <a:gd name="connsiteY11" fmla="*/ 2372263 h 2380889"/>
                  <a:gd name="connsiteX12" fmla="*/ 974785 w 1371600"/>
                  <a:gd name="connsiteY12" fmla="*/ 8626 h 2380889"/>
                  <a:gd name="connsiteX13" fmla="*/ 862641 w 1371600"/>
                  <a:gd name="connsiteY13" fmla="*/ 0 h 2380889"/>
                  <a:gd name="connsiteX0" fmla="*/ 862641 w 1371600"/>
                  <a:gd name="connsiteY0" fmla="*/ 0 h 2380889"/>
                  <a:gd name="connsiteX1" fmla="*/ 465825 w 1371600"/>
                  <a:gd name="connsiteY1" fmla="*/ 431320 h 2380889"/>
                  <a:gd name="connsiteX2" fmla="*/ 0 w 1371600"/>
                  <a:gd name="connsiteY2" fmla="*/ 750497 h 2380889"/>
                  <a:gd name="connsiteX3" fmla="*/ 569343 w 1371600"/>
                  <a:gd name="connsiteY3" fmla="*/ 612474 h 2380889"/>
                  <a:gd name="connsiteX4" fmla="*/ 776377 w 1371600"/>
                  <a:gd name="connsiteY4" fmla="*/ 500331 h 2380889"/>
                  <a:gd name="connsiteX5" fmla="*/ 810882 w 1371600"/>
                  <a:gd name="connsiteY5" fmla="*/ 1095555 h 2380889"/>
                  <a:gd name="connsiteX6" fmla="*/ 577970 w 1371600"/>
                  <a:gd name="connsiteY6" fmla="*/ 2363636 h 2380889"/>
                  <a:gd name="connsiteX7" fmla="*/ 741872 w 1371600"/>
                  <a:gd name="connsiteY7" fmla="*/ 2363638 h 2380889"/>
                  <a:gd name="connsiteX8" fmla="*/ 983412 w 1371600"/>
                  <a:gd name="connsiteY8" fmla="*/ 1328468 h 2380889"/>
                  <a:gd name="connsiteX9" fmla="*/ 1233577 w 1371600"/>
                  <a:gd name="connsiteY9" fmla="*/ 2380889 h 2380889"/>
                  <a:gd name="connsiteX10" fmla="*/ 1371600 w 1371600"/>
                  <a:gd name="connsiteY10" fmla="*/ 2372263 h 2380889"/>
                  <a:gd name="connsiteX11" fmla="*/ 974785 w 1371600"/>
                  <a:gd name="connsiteY11" fmla="*/ 8626 h 2380889"/>
                  <a:gd name="connsiteX12" fmla="*/ 862641 w 1371600"/>
                  <a:gd name="connsiteY12" fmla="*/ 0 h 2380889"/>
                  <a:gd name="connsiteX0" fmla="*/ 862641 w 1371600"/>
                  <a:gd name="connsiteY0" fmla="*/ 0 h 2380889"/>
                  <a:gd name="connsiteX1" fmla="*/ 577969 w 1371600"/>
                  <a:gd name="connsiteY1" fmla="*/ 483078 h 2380889"/>
                  <a:gd name="connsiteX2" fmla="*/ 0 w 1371600"/>
                  <a:gd name="connsiteY2" fmla="*/ 750497 h 2380889"/>
                  <a:gd name="connsiteX3" fmla="*/ 569343 w 1371600"/>
                  <a:gd name="connsiteY3" fmla="*/ 612474 h 2380889"/>
                  <a:gd name="connsiteX4" fmla="*/ 776377 w 1371600"/>
                  <a:gd name="connsiteY4" fmla="*/ 500331 h 2380889"/>
                  <a:gd name="connsiteX5" fmla="*/ 810882 w 1371600"/>
                  <a:gd name="connsiteY5" fmla="*/ 1095555 h 2380889"/>
                  <a:gd name="connsiteX6" fmla="*/ 577970 w 1371600"/>
                  <a:gd name="connsiteY6" fmla="*/ 2363636 h 2380889"/>
                  <a:gd name="connsiteX7" fmla="*/ 741872 w 1371600"/>
                  <a:gd name="connsiteY7" fmla="*/ 2363638 h 2380889"/>
                  <a:gd name="connsiteX8" fmla="*/ 983412 w 1371600"/>
                  <a:gd name="connsiteY8" fmla="*/ 1328468 h 2380889"/>
                  <a:gd name="connsiteX9" fmla="*/ 1233577 w 1371600"/>
                  <a:gd name="connsiteY9" fmla="*/ 2380889 h 2380889"/>
                  <a:gd name="connsiteX10" fmla="*/ 1371600 w 1371600"/>
                  <a:gd name="connsiteY10" fmla="*/ 2372263 h 2380889"/>
                  <a:gd name="connsiteX11" fmla="*/ 974785 w 1371600"/>
                  <a:gd name="connsiteY11" fmla="*/ 8626 h 2380889"/>
                  <a:gd name="connsiteX12" fmla="*/ 862641 w 1371600"/>
                  <a:gd name="connsiteY12" fmla="*/ 0 h 2380889"/>
                  <a:gd name="connsiteX0" fmla="*/ 862641 w 1371600"/>
                  <a:gd name="connsiteY0" fmla="*/ 0 h 2380889"/>
                  <a:gd name="connsiteX1" fmla="*/ 508958 w 1371600"/>
                  <a:gd name="connsiteY1" fmla="*/ 457199 h 2380889"/>
                  <a:gd name="connsiteX2" fmla="*/ 0 w 1371600"/>
                  <a:gd name="connsiteY2" fmla="*/ 750497 h 2380889"/>
                  <a:gd name="connsiteX3" fmla="*/ 569343 w 1371600"/>
                  <a:gd name="connsiteY3" fmla="*/ 612474 h 2380889"/>
                  <a:gd name="connsiteX4" fmla="*/ 776377 w 1371600"/>
                  <a:gd name="connsiteY4" fmla="*/ 500331 h 2380889"/>
                  <a:gd name="connsiteX5" fmla="*/ 810882 w 1371600"/>
                  <a:gd name="connsiteY5" fmla="*/ 1095555 h 2380889"/>
                  <a:gd name="connsiteX6" fmla="*/ 577970 w 1371600"/>
                  <a:gd name="connsiteY6" fmla="*/ 2363636 h 2380889"/>
                  <a:gd name="connsiteX7" fmla="*/ 741872 w 1371600"/>
                  <a:gd name="connsiteY7" fmla="*/ 2363638 h 2380889"/>
                  <a:gd name="connsiteX8" fmla="*/ 983412 w 1371600"/>
                  <a:gd name="connsiteY8" fmla="*/ 1328468 h 2380889"/>
                  <a:gd name="connsiteX9" fmla="*/ 1233577 w 1371600"/>
                  <a:gd name="connsiteY9" fmla="*/ 2380889 h 2380889"/>
                  <a:gd name="connsiteX10" fmla="*/ 1371600 w 1371600"/>
                  <a:gd name="connsiteY10" fmla="*/ 2372263 h 2380889"/>
                  <a:gd name="connsiteX11" fmla="*/ 974785 w 1371600"/>
                  <a:gd name="connsiteY11" fmla="*/ 8626 h 2380889"/>
                  <a:gd name="connsiteX12" fmla="*/ 862641 w 1371600"/>
                  <a:gd name="connsiteY12" fmla="*/ 0 h 2380889"/>
                  <a:gd name="connsiteX0" fmla="*/ 862641 w 1371600"/>
                  <a:gd name="connsiteY0" fmla="*/ 0 h 2380889"/>
                  <a:gd name="connsiteX1" fmla="*/ 508958 w 1371600"/>
                  <a:gd name="connsiteY1" fmla="*/ 457199 h 2380889"/>
                  <a:gd name="connsiteX2" fmla="*/ 0 w 1371600"/>
                  <a:gd name="connsiteY2" fmla="*/ 750497 h 2380889"/>
                  <a:gd name="connsiteX3" fmla="*/ 569343 w 1371600"/>
                  <a:gd name="connsiteY3" fmla="*/ 612474 h 2380889"/>
                  <a:gd name="connsiteX4" fmla="*/ 776377 w 1371600"/>
                  <a:gd name="connsiteY4" fmla="*/ 500331 h 2380889"/>
                  <a:gd name="connsiteX5" fmla="*/ 810882 w 1371600"/>
                  <a:gd name="connsiteY5" fmla="*/ 1095555 h 2380889"/>
                  <a:gd name="connsiteX6" fmla="*/ 595223 w 1371600"/>
                  <a:gd name="connsiteY6" fmla="*/ 2346384 h 2380889"/>
                  <a:gd name="connsiteX7" fmla="*/ 741872 w 1371600"/>
                  <a:gd name="connsiteY7" fmla="*/ 2363638 h 2380889"/>
                  <a:gd name="connsiteX8" fmla="*/ 983412 w 1371600"/>
                  <a:gd name="connsiteY8" fmla="*/ 1328468 h 2380889"/>
                  <a:gd name="connsiteX9" fmla="*/ 1233577 w 1371600"/>
                  <a:gd name="connsiteY9" fmla="*/ 2380889 h 2380889"/>
                  <a:gd name="connsiteX10" fmla="*/ 1371600 w 1371600"/>
                  <a:gd name="connsiteY10" fmla="*/ 2372263 h 2380889"/>
                  <a:gd name="connsiteX11" fmla="*/ 974785 w 1371600"/>
                  <a:gd name="connsiteY11" fmla="*/ 8626 h 2380889"/>
                  <a:gd name="connsiteX12" fmla="*/ 862641 w 1371600"/>
                  <a:gd name="connsiteY12" fmla="*/ 0 h 2380889"/>
                  <a:gd name="connsiteX0" fmla="*/ 862641 w 1371600"/>
                  <a:gd name="connsiteY0" fmla="*/ 0 h 2380889"/>
                  <a:gd name="connsiteX1" fmla="*/ 508958 w 1371600"/>
                  <a:gd name="connsiteY1" fmla="*/ 457199 h 2380889"/>
                  <a:gd name="connsiteX2" fmla="*/ 0 w 1371600"/>
                  <a:gd name="connsiteY2" fmla="*/ 750497 h 2380889"/>
                  <a:gd name="connsiteX3" fmla="*/ 569343 w 1371600"/>
                  <a:gd name="connsiteY3" fmla="*/ 612474 h 2380889"/>
                  <a:gd name="connsiteX4" fmla="*/ 776377 w 1371600"/>
                  <a:gd name="connsiteY4" fmla="*/ 500331 h 2380889"/>
                  <a:gd name="connsiteX5" fmla="*/ 810882 w 1371600"/>
                  <a:gd name="connsiteY5" fmla="*/ 1095555 h 2380889"/>
                  <a:gd name="connsiteX6" fmla="*/ 595223 w 1371600"/>
                  <a:gd name="connsiteY6" fmla="*/ 2346384 h 2380889"/>
                  <a:gd name="connsiteX7" fmla="*/ 741872 w 1371600"/>
                  <a:gd name="connsiteY7" fmla="*/ 2363638 h 2380889"/>
                  <a:gd name="connsiteX8" fmla="*/ 983412 w 1371600"/>
                  <a:gd name="connsiteY8" fmla="*/ 1328468 h 2380889"/>
                  <a:gd name="connsiteX9" fmla="*/ 1233577 w 1371600"/>
                  <a:gd name="connsiteY9" fmla="*/ 2380889 h 2380889"/>
                  <a:gd name="connsiteX10" fmla="*/ 1371600 w 1371600"/>
                  <a:gd name="connsiteY10" fmla="*/ 2372263 h 2380889"/>
                  <a:gd name="connsiteX11" fmla="*/ 974785 w 1371600"/>
                  <a:gd name="connsiteY11" fmla="*/ 8626 h 2380889"/>
                  <a:gd name="connsiteX12" fmla="*/ 862641 w 1371600"/>
                  <a:gd name="connsiteY12" fmla="*/ 0 h 2380889"/>
                  <a:gd name="connsiteX0" fmla="*/ 862641 w 1371600"/>
                  <a:gd name="connsiteY0" fmla="*/ 0 h 2380889"/>
                  <a:gd name="connsiteX1" fmla="*/ 508958 w 1371600"/>
                  <a:gd name="connsiteY1" fmla="*/ 457199 h 2380889"/>
                  <a:gd name="connsiteX2" fmla="*/ 0 w 1371600"/>
                  <a:gd name="connsiteY2" fmla="*/ 750497 h 2380889"/>
                  <a:gd name="connsiteX3" fmla="*/ 569343 w 1371600"/>
                  <a:gd name="connsiteY3" fmla="*/ 612474 h 2380889"/>
                  <a:gd name="connsiteX4" fmla="*/ 776377 w 1371600"/>
                  <a:gd name="connsiteY4" fmla="*/ 500331 h 2380889"/>
                  <a:gd name="connsiteX5" fmla="*/ 810882 w 1371600"/>
                  <a:gd name="connsiteY5" fmla="*/ 1095555 h 2380889"/>
                  <a:gd name="connsiteX6" fmla="*/ 603849 w 1371600"/>
                  <a:gd name="connsiteY6" fmla="*/ 2355010 h 2380889"/>
                  <a:gd name="connsiteX7" fmla="*/ 741872 w 1371600"/>
                  <a:gd name="connsiteY7" fmla="*/ 2363638 h 2380889"/>
                  <a:gd name="connsiteX8" fmla="*/ 983412 w 1371600"/>
                  <a:gd name="connsiteY8" fmla="*/ 1328468 h 2380889"/>
                  <a:gd name="connsiteX9" fmla="*/ 1233577 w 1371600"/>
                  <a:gd name="connsiteY9" fmla="*/ 2380889 h 2380889"/>
                  <a:gd name="connsiteX10" fmla="*/ 1371600 w 1371600"/>
                  <a:gd name="connsiteY10" fmla="*/ 2372263 h 2380889"/>
                  <a:gd name="connsiteX11" fmla="*/ 974785 w 1371600"/>
                  <a:gd name="connsiteY11" fmla="*/ 8626 h 2380889"/>
                  <a:gd name="connsiteX12" fmla="*/ 862641 w 1371600"/>
                  <a:gd name="connsiteY12" fmla="*/ 0 h 2380889"/>
                  <a:gd name="connsiteX0" fmla="*/ 862641 w 1371600"/>
                  <a:gd name="connsiteY0" fmla="*/ 0 h 2380889"/>
                  <a:gd name="connsiteX1" fmla="*/ 508958 w 1371600"/>
                  <a:gd name="connsiteY1" fmla="*/ 457199 h 2380889"/>
                  <a:gd name="connsiteX2" fmla="*/ 0 w 1371600"/>
                  <a:gd name="connsiteY2" fmla="*/ 750497 h 2380889"/>
                  <a:gd name="connsiteX3" fmla="*/ 569343 w 1371600"/>
                  <a:gd name="connsiteY3" fmla="*/ 612474 h 2380889"/>
                  <a:gd name="connsiteX4" fmla="*/ 776377 w 1371600"/>
                  <a:gd name="connsiteY4" fmla="*/ 500331 h 2380889"/>
                  <a:gd name="connsiteX5" fmla="*/ 810882 w 1371600"/>
                  <a:gd name="connsiteY5" fmla="*/ 1095555 h 2380889"/>
                  <a:gd name="connsiteX6" fmla="*/ 577970 w 1371600"/>
                  <a:gd name="connsiteY6" fmla="*/ 2363636 h 2380889"/>
                  <a:gd name="connsiteX7" fmla="*/ 741872 w 1371600"/>
                  <a:gd name="connsiteY7" fmla="*/ 2363638 h 2380889"/>
                  <a:gd name="connsiteX8" fmla="*/ 983412 w 1371600"/>
                  <a:gd name="connsiteY8" fmla="*/ 1328468 h 2380889"/>
                  <a:gd name="connsiteX9" fmla="*/ 1233577 w 1371600"/>
                  <a:gd name="connsiteY9" fmla="*/ 2380889 h 2380889"/>
                  <a:gd name="connsiteX10" fmla="*/ 1371600 w 1371600"/>
                  <a:gd name="connsiteY10" fmla="*/ 2372263 h 2380889"/>
                  <a:gd name="connsiteX11" fmla="*/ 974785 w 1371600"/>
                  <a:gd name="connsiteY11" fmla="*/ 8626 h 2380889"/>
                  <a:gd name="connsiteX12" fmla="*/ 862641 w 1371600"/>
                  <a:gd name="connsiteY12" fmla="*/ 0 h 2380889"/>
                  <a:gd name="connsiteX0" fmla="*/ 862641 w 1371600"/>
                  <a:gd name="connsiteY0" fmla="*/ 0 h 2380889"/>
                  <a:gd name="connsiteX1" fmla="*/ 508958 w 1371600"/>
                  <a:gd name="connsiteY1" fmla="*/ 457199 h 2380889"/>
                  <a:gd name="connsiteX2" fmla="*/ 0 w 1371600"/>
                  <a:gd name="connsiteY2" fmla="*/ 750497 h 2380889"/>
                  <a:gd name="connsiteX3" fmla="*/ 569343 w 1371600"/>
                  <a:gd name="connsiteY3" fmla="*/ 612474 h 2380889"/>
                  <a:gd name="connsiteX4" fmla="*/ 776377 w 1371600"/>
                  <a:gd name="connsiteY4" fmla="*/ 500331 h 2380889"/>
                  <a:gd name="connsiteX5" fmla="*/ 810882 w 1371600"/>
                  <a:gd name="connsiteY5" fmla="*/ 1095555 h 2380889"/>
                  <a:gd name="connsiteX6" fmla="*/ 577970 w 1371600"/>
                  <a:gd name="connsiteY6" fmla="*/ 2363636 h 2380889"/>
                  <a:gd name="connsiteX7" fmla="*/ 741872 w 1371600"/>
                  <a:gd name="connsiteY7" fmla="*/ 2363638 h 2380889"/>
                  <a:gd name="connsiteX8" fmla="*/ 1026544 w 1371600"/>
                  <a:gd name="connsiteY8" fmla="*/ 1345720 h 2380889"/>
                  <a:gd name="connsiteX9" fmla="*/ 1233577 w 1371600"/>
                  <a:gd name="connsiteY9" fmla="*/ 2380889 h 2380889"/>
                  <a:gd name="connsiteX10" fmla="*/ 1371600 w 1371600"/>
                  <a:gd name="connsiteY10" fmla="*/ 2372263 h 2380889"/>
                  <a:gd name="connsiteX11" fmla="*/ 974785 w 1371600"/>
                  <a:gd name="connsiteY11" fmla="*/ 8626 h 2380889"/>
                  <a:gd name="connsiteX12" fmla="*/ 862641 w 1371600"/>
                  <a:gd name="connsiteY12" fmla="*/ 0 h 2380889"/>
                  <a:gd name="connsiteX0" fmla="*/ 862641 w 1371600"/>
                  <a:gd name="connsiteY0" fmla="*/ 0 h 2380889"/>
                  <a:gd name="connsiteX1" fmla="*/ 508958 w 1371600"/>
                  <a:gd name="connsiteY1" fmla="*/ 457199 h 2380889"/>
                  <a:gd name="connsiteX2" fmla="*/ 0 w 1371600"/>
                  <a:gd name="connsiteY2" fmla="*/ 750497 h 2380889"/>
                  <a:gd name="connsiteX3" fmla="*/ 569343 w 1371600"/>
                  <a:gd name="connsiteY3" fmla="*/ 612474 h 2380889"/>
                  <a:gd name="connsiteX4" fmla="*/ 776377 w 1371600"/>
                  <a:gd name="connsiteY4" fmla="*/ 500331 h 2380889"/>
                  <a:gd name="connsiteX5" fmla="*/ 810882 w 1371600"/>
                  <a:gd name="connsiteY5" fmla="*/ 1095555 h 2380889"/>
                  <a:gd name="connsiteX6" fmla="*/ 577970 w 1371600"/>
                  <a:gd name="connsiteY6" fmla="*/ 2363636 h 2380889"/>
                  <a:gd name="connsiteX7" fmla="*/ 741872 w 1371600"/>
                  <a:gd name="connsiteY7" fmla="*/ 2363638 h 2380889"/>
                  <a:gd name="connsiteX8" fmla="*/ 1026544 w 1371600"/>
                  <a:gd name="connsiteY8" fmla="*/ 1345720 h 2380889"/>
                  <a:gd name="connsiteX9" fmla="*/ 1233577 w 1371600"/>
                  <a:gd name="connsiteY9" fmla="*/ 2380889 h 2380889"/>
                  <a:gd name="connsiteX10" fmla="*/ 1371600 w 1371600"/>
                  <a:gd name="connsiteY10" fmla="*/ 2372263 h 2380889"/>
                  <a:gd name="connsiteX11" fmla="*/ 974785 w 1371600"/>
                  <a:gd name="connsiteY11" fmla="*/ 8626 h 2380889"/>
                  <a:gd name="connsiteX12" fmla="*/ 862641 w 1371600"/>
                  <a:gd name="connsiteY12" fmla="*/ 0 h 2380889"/>
                  <a:gd name="connsiteX0" fmla="*/ 862641 w 1371600"/>
                  <a:gd name="connsiteY0" fmla="*/ 0 h 2380889"/>
                  <a:gd name="connsiteX1" fmla="*/ 542617 w 1371600"/>
                  <a:gd name="connsiteY1" fmla="*/ 479639 h 2380889"/>
                  <a:gd name="connsiteX2" fmla="*/ 0 w 1371600"/>
                  <a:gd name="connsiteY2" fmla="*/ 750497 h 2380889"/>
                  <a:gd name="connsiteX3" fmla="*/ 569343 w 1371600"/>
                  <a:gd name="connsiteY3" fmla="*/ 612474 h 2380889"/>
                  <a:gd name="connsiteX4" fmla="*/ 776377 w 1371600"/>
                  <a:gd name="connsiteY4" fmla="*/ 500331 h 2380889"/>
                  <a:gd name="connsiteX5" fmla="*/ 810882 w 1371600"/>
                  <a:gd name="connsiteY5" fmla="*/ 1095555 h 2380889"/>
                  <a:gd name="connsiteX6" fmla="*/ 577970 w 1371600"/>
                  <a:gd name="connsiteY6" fmla="*/ 2363636 h 2380889"/>
                  <a:gd name="connsiteX7" fmla="*/ 741872 w 1371600"/>
                  <a:gd name="connsiteY7" fmla="*/ 2363638 h 2380889"/>
                  <a:gd name="connsiteX8" fmla="*/ 1026544 w 1371600"/>
                  <a:gd name="connsiteY8" fmla="*/ 1345720 h 2380889"/>
                  <a:gd name="connsiteX9" fmla="*/ 1233577 w 1371600"/>
                  <a:gd name="connsiteY9" fmla="*/ 2380889 h 2380889"/>
                  <a:gd name="connsiteX10" fmla="*/ 1371600 w 1371600"/>
                  <a:gd name="connsiteY10" fmla="*/ 2372263 h 2380889"/>
                  <a:gd name="connsiteX11" fmla="*/ 974785 w 1371600"/>
                  <a:gd name="connsiteY11" fmla="*/ 8626 h 2380889"/>
                  <a:gd name="connsiteX12" fmla="*/ 862641 w 1371600"/>
                  <a:gd name="connsiteY12" fmla="*/ 0 h 2380889"/>
                  <a:gd name="connsiteX0" fmla="*/ 862641 w 1371600"/>
                  <a:gd name="connsiteY0" fmla="*/ 0 h 2380889"/>
                  <a:gd name="connsiteX1" fmla="*/ 542617 w 1371600"/>
                  <a:gd name="connsiteY1" fmla="*/ 479639 h 2380889"/>
                  <a:gd name="connsiteX2" fmla="*/ 0 w 1371600"/>
                  <a:gd name="connsiteY2" fmla="*/ 750497 h 2380889"/>
                  <a:gd name="connsiteX3" fmla="*/ 591783 w 1371600"/>
                  <a:gd name="connsiteY3" fmla="*/ 646133 h 2380889"/>
                  <a:gd name="connsiteX4" fmla="*/ 776377 w 1371600"/>
                  <a:gd name="connsiteY4" fmla="*/ 500331 h 2380889"/>
                  <a:gd name="connsiteX5" fmla="*/ 810882 w 1371600"/>
                  <a:gd name="connsiteY5" fmla="*/ 1095555 h 2380889"/>
                  <a:gd name="connsiteX6" fmla="*/ 577970 w 1371600"/>
                  <a:gd name="connsiteY6" fmla="*/ 2363636 h 2380889"/>
                  <a:gd name="connsiteX7" fmla="*/ 741872 w 1371600"/>
                  <a:gd name="connsiteY7" fmla="*/ 2363638 h 2380889"/>
                  <a:gd name="connsiteX8" fmla="*/ 1026544 w 1371600"/>
                  <a:gd name="connsiteY8" fmla="*/ 1345720 h 2380889"/>
                  <a:gd name="connsiteX9" fmla="*/ 1233577 w 1371600"/>
                  <a:gd name="connsiteY9" fmla="*/ 2380889 h 2380889"/>
                  <a:gd name="connsiteX10" fmla="*/ 1371600 w 1371600"/>
                  <a:gd name="connsiteY10" fmla="*/ 2372263 h 2380889"/>
                  <a:gd name="connsiteX11" fmla="*/ 974785 w 1371600"/>
                  <a:gd name="connsiteY11" fmla="*/ 8626 h 2380889"/>
                  <a:gd name="connsiteX12" fmla="*/ 862641 w 1371600"/>
                  <a:gd name="connsiteY12" fmla="*/ 0 h 2380889"/>
                  <a:gd name="connsiteX0" fmla="*/ 862641 w 1371600"/>
                  <a:gd name="connsiteY0" fmla="*/ 0 h 2380889"/>
                  <a:gd name="connsiteX1" fmla="*/ 542617 w 1371600"/>
                  <a:gd name="connsiteY1" fmla="*/ 479639 h 2380889"/>
                  <a:gd name="connsiteX2" fmla="*/ 0 w 1371600"/>
                  <a:gd name="connsiteY2" fmla="*/ 750497 h 2380889"/>
                  <a:gd name="connsiteX3" fmla="*/ 619833 w 1371600"/>
                  <a:gd name="connsiteY3" fmla="*/ 612474 h 2380889"/>
                  <a:gd name="connsiteX4" fmla="*/ 776377 w 1371600"/>
                  <a:gd name="connsiteY4" fmla="*/ 500331 h 2380889"/>
                  <a:gd name="connsiteX5" fmla="*/ 810882 w 1371600"/>
                  <a:gd name="connsiteY5" fmla="*/ 1095555 h 2380889"/>
                  <a:gd name="connsiteX6" fmla="*/ 577970 w 1371600"/>
                  <a:gd name="connsiteY6" fmla="*/ 2363636 h 2380889"/>
                  <a:gd name="connsiteX7" fmla="*/ 741872 w 1371600"/>
                  <a:gd name="connsiteY7" fmla="*/ 2363638 h 2380889"/>
                  <a:gd name="connsiteX8" fmla="*/ 1026544 w 1371600"/>
                  <a:gd name="connsiteY8" fmla="*/ 1345720 h 2380889"/>
                  <a:gd name="connsiteX9" fmla="*/ 1233577 w 1371600"/>
                  <a:gd name="connsiteY9" fmla="*/ 2380889 h 2380889"/>
                  <a:gd name="connsiteX10" fmla="*/ 1371600 w 1371600"/>
                  <a:gd name="connsiteY10" fmla="*/ 2372263 h 2380889"/>
                  <a:gd name="connsiteX11" fmla="*/ 974785 w 1371600"/>
                  <a:gd name="connsiteY11" fmla="*/ 8626 h 2380889"/>
                  <a:gd name="connsiteX12" fmla="*/ 862641 w 1371600"/>
                  <a:gd name="connsiteY12" fmla="*/ 0 h 2380889"/>
                  <a:gd name="connsiteX0" fmla="*/ 862641 w 1371600"/>
                  <a:gd name="connsiteY0" fmla="*/ 0 h 2380889"/>
                  <a:gd name="connsiteX1" fmla="*/ 542617 w 1371600"/>
                  <a:gd name="connsiteY1" fmla="*/ 479639 h 2380889"/>
                  <a:gd name="connsiteX2" fmla="*/ 0 w 1371600"/>
                  <a:gd name="connsiteY2" fmla="*/ 750497 h 2380889"/>
                  <a:gd name="connsiteX3" fmla="*/ 619833 w 1371600"/>
                  <a:gd name="connsiteY3" fmla="*/ 612474 h 2380889"/>
                  <a:gd name="connsiteX4" fmla="*/ 832475 w 1371600"/>
                  <a:gd name="connsiteY4" fmla="*/ 472282 h 2380889"/>
                  <a:gd name="connsiteX5" fmla="*/ 810882 w 1371600"/>
                  <a:gd name="connsiteY5" fmla="*/ 1095555 h 2380889"/>
                  <a:gd name="connsiteX6" fmla="*/ 577970 w 1371600"/>
                  <a:gd name="connsiteY6" fmla="*/ 2363636 h 2380889"/>
                  <a:gd name="connsiteX7" fmla="*/ 741872 w 1371600"/>
                  <a:gd name="connsiteY7" fmla="*/ 2363638 h 2380889"/>
                  <a:gd name="connsiteX8" fmla="*/ 1026544 w 1371600"/>
                  <a:gd name="connsiteY8" fmla="*/ 1345720 h 2380889"/>
                  <a:gd name="connsiteX9" fmla="*/ 1233577 w 1371600"/>
                  <a:gd name="connsiteY9" fmla="*/ 2380889 h 2380889"/>
                  <a:gd name="connsiteX10" fmla="*/ 1371600 w 1371600"/>
                  <a:gd name="connsiteY10" fmla="*/ 2372263 h 2380889"/>
                  <a:gd name="connsiteX11" fmla="*/ 974785 w 1371600"/>
                  <a:gd name="connsiteY11" fmla="*/ 8626 h 2380889"/>
                  <a:gd name="connsiteX12" fmla="*/ 862641 w 1371600"/>
                  <a:gd name="connsiteY12" fmla="*/ 0 h 2380889"/>
                  <a:gd name="connsiteX0" fmla="*/ 862641 w 1371600"/>
                  <a:gd name="connsiteY0" fmla="*/ 0 h 2380889"/>
                  <a:gd name="connsiteX1" fmla="*/ 542617 w 1371600"/>
                  <a:gd name="connsiteY1" fmla="*/ 479639 h 2380889"/>
                  <a:gd name="connsiteX2" fmla="*/ 0 w 1371600"/>
                  <a:gd name="connsiteY2" fmla="*/ 750497 h 2380889"/>
                  <a:gd name="connsiteX3" fmla="*/ 619833 w 1371600"/>
                  <a:gd name="connsiteY3" fmla="*/ 612474 h 2380889"/>
                  <a:gd name="connsiteX4" fmla="*/ 832475 w 1371600"/>
                  <a:gd name="connsiteY4" fmla="*/ 472282 h 2380889"/>
                  <a:gd name="connsiteX5" fmla="*/ 810882 w 1371600"/>
                  <a:gd name="connsiteY5" fmla="*/ 1095555 h 2380889"/>
                  <a:gd name="connsiteX6" fmla="*/ 577970 w 1371600"/>
                  <a:gd name="connsiteY6" fmla="*/ 2363636 h 2380889"/>
                  <a:gd name="connsiteX7" fmla="*/ 741872 w 1371600"/>
                  <a:gd name="connsiteY7" fmla="*/ 2363638 h 2380889"/>
                  <a:gd name="connsiteX8" fmla="*/ 1026544 w 1371600"/>
                  <a:gd name="connsiteY8" fmla="*/ 1345720 h 2380889"/>
                  <a:gd name="connsiteX9" fmla="*/ 1233577 w 1371600"/>
                  <a:gd name="connsiteY9" fmla="*/ 2380889 h 2380889"/>
                  <a:gd name="connsiteX10" fmla="*/ 1371600 w 1371600"/>
                  <a:gd name="connsiteY10" fmla="*/ 2372263 h 2380889"/>
                  <a:gd name="connsiteX11" fmla="*/ 974785 w 1371600"/>
                  <a:gd name="connsiteY11" fmla="*/ 8626 h 2380889"/>
                  <a:gd name="connsiteX12" fmla="*/ 862641 w 1371600"/>
                  <a:gd name="connsiteY12" fmla="*/ 0 h 2380889"/>
                  <a:gd name="connsiteX0" fmla="*/ 862641 w 1371600"/>
                  <a:gd name="connsiteY0" fmla="*/ 0 h 2380889"/>
                  <a:gd name="connsiteX1" fmla="*/ 542617 w 1371600"/>
                  <a:gd name="connsiteY1" fmla="*/ 479639 h 2380889"/>
                  <a:gd name="connsiteX2" fmla="*/ 0 w 1371600"/>
                  <a:gd name="connsiteY2" fmla="*/ 750497 h 2380889"/>
                  <a:gd name="connsiteX3" fmla="*/ 619833 w 1371600"/>
                  <a:gd name="connsiteY3" fmla="*/ 612474 h 2380889"/>
                  <a:gd name="connsiteX4" fmla="*/ 832475 w 1371600"/>
                  <a:gd name="connsiteY4" fmla="*/ 472282 h 2380889"/>
                  <a:gd name="connsiteX5" fmla="*/ 810882 w 1371600"/>
                  <a:gd name="connsiteY5" fmla="*/ 1095555 h 2380889"/>
                  <a:gd name="connsiteX6" fmla="*/ 577970 w 1371600"/>
                  <a:gd name="connsiteY6" fmla="*/ 2363636 h 2380889"/>
                  <a:gd name="connsiteX7" fmla="*/ 741872 w 1371600"/>
                  <a:gd name="connsiteY7" fmla="*/ 2363638 h 2380889"/>
                  <a:gd name="connsiteX8" fmla="*/ 1026544 w 1371600"/>
                  <a:gd name="connsiteY8" fmla="*/ 1345720 h 2380889"/>
                  <a:gd name="connsiteX9" fmla="*/ 1233577 w 1371600"/>
                  <a:gd name="connsiteY9" fmla="*/ 2380889 h 2380889"/>
                  <a:gd name="connsiteX10" fmla="*/ 1371600 w 1371600"/>
                  <a:gd name="connsiteY10" fmla="*/ 2372263 h 2380889"/>
                  <a:gd name="connsiteX11" fmla="*/ 974785 w 1371600"/>
                  <a:gd name="connsiteY11" fmla="*/ 8626 h 2380889"/>
                  <a:gd name="connsiteX12" fmla="*/ 862641 w 1371600"/>
                  <a:gd name="connsiteY12" fmla="*/ 0 h 2380889"/>
                  <a:gd name="connsiteX0" fmla="*/ 862641 w 1371600"/>
                  <a:gd name="connsiteY0" fmla="*/ 0 h 2380889"/>
                  <a:gd name="connsiteX1" fmla="*/ 542617 w 1371600"/>
                  <a:gd name="connsiteY1" fmla="*/ 479639 h 2380889"/>
                  <a:gd name="connsiteX2" fmla="*/ 0 w 1371600"/>
                  <a:gd name="connsiteY2" fmla="*/ 750497 h 2380889"/>
                  <a:gd name="connsiteX3" fmla="*/ 619833 w 1371600"/>
                  <a:gd name="connsiteY3" fmla="*/ 612474 h 2380889"/>
                  <a:gd name="connsiteX4" fmla="*/ 810035 w 1371600"/>
                  <a:gd name="connsiteY4" fmla="*/ 483502 h 2380889"/>
                  <a:gd name="connsiteX5" fmla="*/ 810882 w 1371600"/>
                  <a:gd name="connsiteY5" fmla="*/ 1095555 h 2380889"/>
                  <a:gd name="connsiteX6" fmla="*/ 577970 w 1371600"/>
                  <a:gd name="connsiteY6" fmla="*/ 2363636 h 2380889"/>
                  <a:gd name="connsiteX7" fmla="*/ 741872 w 1371600"/>
                  <a:gd name="connsiteY7" fmla="*/ 2363638 h 2380889"/>
                  <a:gd name="connsiteX8" fmla="*/ 1026544 w 1371600"/>
                  <a:gd name="connsiteY8" fmla="*/ 1345720 h 2380889"/>
                  <a:gd name="connsiteX9" fmla="*/ 1233577 w 1371600"/>
                  <a:gd name="connsiteY9" fmla="*/ 2380889 h 2380889"/>
                  <a:gd name="connsiteX10" fmla="*/ 1371600 w 1371600"/>
                  <a:gd name="connsiteY10" fmla="*/ 2372263 h 2380889"/>
                  <a:gd name="connsiteX11" fmla="*/ 974785 w 1371600"/>
                  <a:gd name="connsiteY11" fmla="*/ 8626 h 2380889"/>
                  <a:gd name="connsiteX12" fmla="*/ 862641 w 1371600"/>
                  <a:gd name="connsiteY12" fmla="*/ 0 h 2380889"/>
                  <a:gd name="connsiteX0" fmla="*/ 862641 w 1371600"/>
                  <a:gd name="connsiteY0" fmla="*/ 0 h 2380889"/>
                  <a:gd name="connsiteX1" fmla="*/ 542617 w 1371600"/>
                  <a:gd name="connsiteY1" fmla="*/ 479639 h 2380889"/>
                  <a:gd name="connsiteX2" fmla="*/ 0 w 1371600"/>
                  <a:gd name="connsiteY2" fmla="*/ 750497 h 2380889"/>
                  <a:gd name="connsiteX3" fmla="*/ 619833 w 1371600"/>
                  <a:gd name="connsiteY3" fmla="*/ 612474 h 2380889"/>
                  <a:gd name="connsiteX4" fmla="*/ 810035 w 1371600"/>
                  <a:gd name="connsiteY4" fmla="*/ 483502 h 2380889"/>
                  <a:gd name="connsiteX5" fmla="*/ 810882 w 1371600"/>
                  <a:gd name="connsiteY5" fmla="*/ 1095555 h 2380889"/>
                  <a:gd name="connsiteX6" fmla="*/ 606019 w 1371600"/>
                  <a:gd name="connsiteY6" fmla="*/ 2380465 h 2380889"/>
                  <a:gd name="connsiteX7" fmla="*/ 741872 w 1371600"/>
                  <a:gd name="connsiteY7" fmla="*/ 2363638 h 2380889"/>
                  <a:gd name="connsiteX8" fmla="*/ 1026544 w 1371600"/>
                  <a:gd name="connsiteY8" fmla="*/ 1345720 h 2380889"/>
                  <a:gd name="connsiteX9" fmla="*/ 1233577 w 1371600"/>
                  <a:gd name="connsiteY9" fmla="*/ 2380889 h 2380889"/>
                  <a:gd name="connsiteX10" fmla="*/ 1371600 w 1371600"/>
                  <a:gd name="connsiteY10" fmla="*/ 2372263 h 2380889"/>
                  <a:gd name="connsiteX11" fmla="*/ 974785 w 1371600"/>
                  <a:gd name="connsiteY11" fmla="*/ 8626 h 2380889"/>
                  <a:gd name="connsiteX12" fmla="*/ 862641 w 1371600"/>
                  <a:gd name="connsiteY12" fmla="*/ 0 h 2380889"/>
                  <a:gd name="connsiteX0" fmla="*/ 862641 w 1371600"/>
                  <a:gd name="connsiteY0" fmla="*/ 0 h 2386078"/>
                  <a:gd name="connsiteX1" fmla="*/ 542617 w 1371600"/>
                  <a:gd name="connsiteY1" fmla="*/ 479639 h 2386078"/>
                  <a:gd name="connsiteX2" fmla="*/ 0 w 1371600"/>
                  <a:gd name="connsiteY2" fmla="*/ 750497 h 2386078"/>
                  <a:gd name="connsiteX3" fmla="*/ 619833 w 1371600"/>
                  <a:gd name="connsiteY3" fmla="*/ 612474 h 2386078"/>
                  <a:gd name="connsiteX4" fmla="*/ 810035 w 1371600"/>
                  <a:gd name="connsiteY4" fmla="*/ 483502 h 2386078"/>
                  <a:gd name="connsiteX5" fmla="*/ 810882 w 1371600"/>
                  <a:gd name="connsiteY5" fmla="*/ 1095555 h 2386078"/>
                  <a:gd name="connsiteX6" fmla="*/ 606019 w 1371600"/>
                  <a:gd name="connsiteY6" fmla="*/ 2380465 h 2386078"/>
                  <a:gd name="connsiteX7" fmla="*/ 741872 w 1371600"/>
                  <a:gd name="connsiteY7" fmla="*/ 2386078 h 2386078"/>
                  <a:gd name="connsiteX8" fmla="*/ 1026544 w 1371600"/>
                  <a:gd name="connsiteY8" fmla="*/ 1345720 h 2386078"/>
                  <a:gd name="connsiteX9" fmla="*/ 1233577 w 1371600"/>
                  <a:gd name="connsiteY9" fmla="*/ 2380889 h 2386078"/>
                  <a:gd name="connsiteX10" fmla="*/ 1371600 w 1371600"/>
                  <a:gd name="connsiteY10" fmla="*/ 2372263 h 2386078"/>
                  <a:gd name="connsiteX11" fmla="*/ 974785 w 1371600"/>
                  <a:gd name="connsiteY11" fmla="*/ 8626 h 2386078"/>
                  <a:gd name="connsiteX12" fmla="*/ 862641 w 1371600"/>
                  <a:gd name="connsiteY12" fmla="*/ 0 h 2386078"/>
                  <a:gd name="connsiteX0" fmla="*/ 862641 w 1371600"/>
                  <a:gd name="connsiteY0" fmla="*/ 0 h 2380889"/>
                  <a:gd name="connsiteX1" fmla="*/ 542617 w 1371600"/>
                  <a:gd name="connsiteY1" fmla="*/ 479639 h 2380889"/>
                  <a:gd name="connsiteX2" fmla="*/ 0 w 1371600"/>
                  <a:gd name="connsiteY2" fmla="*/ 750497 h 2380889"/>
                  <a:gd name="connsiteX3" fmla="*/ 619833 w 1371600"/>
                  <a:gd name="connsiteY3" fmla="*/ 612474 h 2380889"/>
                  <a:gd name="connsiteX4" fmla="*/ 810035 w 1371600"/>
                  <a:gd name="connsiteY4" fmla="*/ 483502 h 2380889"/>
                  <a:gd name="connsiteX5" fmla="*/ 810882 w 1371600"/>
                  <a:gd name="connsiteY5" fmla="*/ 1095555 h 2380889"/>
                  <a:gd name="connsiteX6" fmla="*/ 606019 w 1371600"/>
                  <a:gd name="connsiteY6" fmla="*/ 2380465 h 2380889"/>
                  <a:gd name="connsiteX7" fmla="*/ 747482 w 1371600"/>
                  <a:gd name="connsiteY7" fmla="*/ 2380468 h 2380889"/>
                  <a:gd name="connsiteX8" fmla="*/ 1026544 w 1371600"/>
                  <a:gd name="connsiteY8" fmla="*/ 1345720 h 2380889"/>
                  <a:gd name="connsiteX9" fmla="*/ 1233577 w 1371600"/>
                  <a:gd name="connsiteY9" fmla="*/ 2380889 h 2380889"/>
                  <a:gd name="connsiteX10" fmla="*/ 1371600 w 1371600"/>
                  <a:gd name="connsiteY10" fmla="*/ 2372263 h 2380889"/>
                  <a:gd name="connsiteX11" fmla="*/ 974785 w 1371600"/>
                  <a:gd name="connsiteY11" fmla="*/ 8626 h 2380889"/>
                  <a:gd name="connsiteX12" fmla="*/ 862641 w 1371600"/>
                  <a:gd name="connsiteY12" fmla="*/ 0 h 2380889"/>
                  <a:gd name="connsiteX0" fmla="*/ 862641 w 1371600"/>
                  <a:gd name="connsiteY0" fmla="*/ 0 h 2380889"/>
                  <a:gd name="connsiteX1" fmla="*/ 542617 w 1371600"/>
                  <a:gd name="connsiteY1" fmla="*/ 479639 h 2380889"/>
                  <a:gd name="connsiteX2" fmla="*/ 0 w 1371600"/>
                  <a:gd name="connsiteY2" fmla="*/ 750497 h 2380889"/>
                  <a:gd name="connsiteX3" fmla="*/ 619833 w 1371600"/>
                  <a:gd name="connsiteY3" fmla="*/ 612474 h 2380889"/>
                  <a:gd name="connsiteX4" fmla="*/ 810035 w 1371600"/>
                  <a:gd name="connsiteY4" fmla="*/ 483502 h 2380889"/>
                  <a:gd name="connsiteX5" fmla="*/ 810882 w 1371600"/>
                  <a:gd name="connsiteY5" fmla="*/ 1095555 h 2380889"/>
                  <a:gd name="connsiteX6" fmla="*/ 606019 w 1371600"/>
                  <a:gd name="connsiteY6" fmla="*/ 2380465 h 2380889"/>
                  <a:gd name="connsiteX7" fmla="*/ 747482 w 1371600"/>
                  <a:gd name="connsiteY7" fmla="*/ 2380468 h 2380889"/>
                  <a:gd name="connsiteX8" fmla="*/ 1026544 w 1371600"/>
                  <a:gd name="connsiteY8" fmla="*/ 1345720 h 2380889"/>
                  <a:gd name="connsiteX9" fmla="*/ 1233577 w 1371600"/>
                  <a:gd name="connsiteY9" fmla="*/ 2380889 h 2380889"/>
                  <a:gd name="connsiteX10" fmla="*/ 1371600 w 1371600"/>
                  <a:gd name="connsiteY10" fmla="*/ 2372263 h 2380889"/>
                  <a:gd name="connsiteX11" fmla="*/ 974785 w 1371600"/>
                  <a:gd name="connsiteY11" fmla="*/ 8626 h 2380889"/>
                  <a:gd name="connsiteX12" fmla="*/ 862641 w 1371600"/>
                  <a:gd name="connsiteY12" fmla="*/ 0 h 2380889"/>
                  <a:gd name="connsiteX0" fmla="*/ 862641 w 1371600"/>
                  <a:gd name="connsiteY0" fmla="*/ 0 h 2380889"/>
                  <a:gd name="connsiteX1" fmla="*/ 542617 w 1371600"/>
                  <a:gd name="connsiteY1" fmla="*/ 479639 h 2380889"/>
                  <a:gd name="connsiteX2" fmla="*/ 0 w 1371600"/>
                  <a:gd name="connsiteY2" fmla="*/ 750497 h 2380889"/>
                  <a:gd name="connsiteX3" fmla="*/ 619833 w 1371600"/>
                  <a:gd name="connsiteY3" fmla="*/ 612474 h 2380889"/>
                  <a:gd name="connsiteX4" fmla="*/ 810035 w 1371600"/>
                  <a:gd name="connsiteY4" fmla="*/ 483502 h 2380889"/>
                  <a:gd name="connsiteX5" fmla="*/ 810882 w 1371600"/>
                  <a:gd name="connsiteY5" fmla="*/ 1095555 h 2380889"/>
                  <a:gd name="connsiteX6" fmla="*/ 606019 w 1371600"/>
                  <a:gd name="connsiteY6" fmla="*/ 2380465 h 2380889"/>
                  <a:gd name="connsiteX7" fmla="*/ 747482 w 1371600"/>
                  <a:gd name="connsiteY7" fmla="*/ 2380468 h 2380889"/>
                  <a:gd name="connsiteX8" fmla="*/ 1026544 w 1371600"/>
                  <a:gd name="connsiteY8" fmla="*/ 1345720 h 2380889"/>
                  <a:gd name="connsiteX9" fmla="*/ 1233577 w 1371600"/>
                  <a:gd name="connsiteY9" fmla="*/ 2380889 h 2380889"/>
                  <a:gd name="connsiteX10" fmla="*/ 1371600 w 1371600"/>
                  <a:gd name="connsiteY10" fmla="*/ 2372263 h 2380889"/>
                  <a:gd name="connsiteX11" fmla="*/ 974785 w 1371600"/>
                  <a:gd name="connsiteY11" fmla="*/ 8626 h 2380889"/>
                  <a:gd name="connsiteX12" fmla="*/ 862641 w 1371600"/>
                  <a:gd name="connsiteY12" fmla="*/ 0 h 2380889"/>
                  <a:gd name="connsiteX0" fmla="*/ 862641 w 1377210"/>
                  <a:gd name="connsiteY0" fmla="*/ 0 h 2380889"/>
                  <a:gd name="connsiteX1" fmla="*/ 542617 w 1377210"/>
                  <a:gd name="connsiteY1" fmla="*/ 479639 h 2380889"/>
                  <a:gd name="connsiteX2" fmla="*/ 0 w 1377210"/>
                  <a:gd name="connsiteY2" fmla="*/ 750497 h 2380889"/>
                  <a:gd name="connsiteX3" fmla="*/ 619833 w 1377210"/>
                  <a:gd name="connsiteY3" fmla="*/ 612474 h 2380889"/>
                  <a:gd name="connsiteX4" fmla="*/ 810035 w 1377210"/>
                  <a:gd name="connsiteY4" fmla="*/ 483502 h 2380889"/>
                  <a:gd name="connsiteX5" fmla="*/ 810882 w 1377210"/>
                  <a:gd name="connsiteY5" fmla="*/ 1095555 h 2380889"/>
                  <a:gd name="connsiteX6" fmla="*/ 606019 w 1377210"/>
                  <a:gd name="connsiteY6" fmla="*/ 2380465 h 2380889"/>
                  <a:gd name="connsiteX7" fmla="*/ 747482 w 1377210"/>
                  <a:gd name="connsiteY7" fmla="*/ 2380468 h 2380889"/>
                  <a:gd name="connsiteX8" fmla="*/ 1026544 w 1377210"/>
                  <a:gd name="connsiteY8" fmla="*/ 1345720 h 2380889"/>
                  <a:gd name="connsiteX9" fmla="*/ 1233577 w 1377210"/>
                  <a:gd name="connsiteY9" fmla="*/ 2380889 h 2380889"/>
                  <a:gd name="connsiteX10" fmla="*/ 1377210 w 1377210"/>
                  <a:gd name="connsiteY10" fmla="*/ 2377873 h 2380889"/>
                  <a:gd name="connsiteX11" fmla="*/ 974785 w 1377210"/>
                  <a:gd name="connsiteY11" fmla="*/ 8626 h 2380889"/>
                  <a:gd name="connsiteX12" fmla="*/ 862641 w 1377210"/>
                  <a:gd name="connsiteY12" fmla="*/ 0 h 2380889"/>
                  <a:gd name="connsiteX0" fmla="*/ 862641 w 1377210"/>
                  <a:gd name="connsiteY0" fmla="*/ 0 h 2380889"/>
                  <a:gd name="connsiteX1" fmla="*/ 542617 w 1377210"/>
                  <a:gd name="connsiteY1" fmla="*/ 479639 h 2380889"/>
                  <a:gd name="connsiteX2" fmla="*/ 165490 w 1377210"/>
                  <a:gd name="connsiteY2" fmla="*/ 658782 h 2380889"/>
                  <a:gd name="connsiteX3" fmla="*/ 0 w 1377210"/>
                  <a:gd name="connsiteY3" fmla="*/ 750497 h 2380889"/>
                  <a:gd name="connsiteX4" fmla="*/ 619833 w 1377210"/>
                  <a:gd name="connsiteY4" fmla="*/ 612474 h 2380889"/>
                  <a:gd name="connsiteX5" fmla="*/ 810035 w 1377210"/>
                  <a:gd name="connsiteY5" fmla="*/ 483502 h 2380889"/>
                  <a:gd name="connsiteX6" fmla="*/ 810882 w 1377210"/>
                  <a:gd name="connsiteY6" fmla="*/ 1095555 h 2380889"/>
                  <a:gd name="connsiteX7" fmla="*/ 606019 w 1377210"/>
                  <a:gd name="connsiteY7" fmla="*/ 2380465 h 2380889"/>
                  <a:gd name="connsiteX8" fmla="*/ 747482 w 1377210"/>
                  <a:gd name="connsiteY8" fmla="*/ 2380468 h 2380889"/>
                  <a:gd name="connsiteX9" fmla="*/ 1026544 w 1377210"/>
                  <a:gd name="connsiteY9" fmla="*/ 1345720 h 2380889"/>
                  <a:gd name="connsiteX10" fmla="*/ 1233577 w 1377210"/>
                  <a:gd name="connsiteY10" fmla="*/ 2380889 h 2380889"/>
                  <a:gd name="connsiteX11" fmla="*/ 1377210 w 1377210"/>
                  <a:gd name="connsiteY11" fmla="*/ 2377873 h 2380889"/>
                  <a:gd name="connsiteX12" fmla="*/ 974785 w 1377210"/>
                  <a:gd name="connsiteY12" fmla="*/ 8626 h 2380889"/>
                  <a:gd name="connsiteX13" fmla="*/ 862641 w 1377210"/>
                  <a:gd name="connsiteY13" fmla="*/ 0 h 2380889"/>
                  <a:gd name="connsiteX0" fmla="*/ 862641 w 1377210"/>
                  <a:gd name="connsiteY0" fmla="*/ 0 h 2380889"/>
                  <a:gd name="connsiteX1" fmla="*/ 542617 w 1377210"/>
                  <a:gd name="connsiteY1" fmla="*/ 479639 h 2380889"/>
                  <a:gd name="connsiteX2" fmla="*/ 47684 w 1377210"/>
                  <a:gd name="connsiteY2" fmla="*/ 670001 h 2380889"/>
                  <a:gd name="connsiteX3" fmla="*/ 0 w 1377210"/>
                  <a:gd name="connsiteY3" fmla="*/ 750497 h 2380889"/>
                  <a:gd name="connsiteX4" fmla="*/ 619833 w 1377210"/>
                  <a:gd name="connsiteY4" fmla="*/ 612474 h 2380889"/>
                  <a:gd name="connsiteX5" fmla="*/ 810035 w 1377210"/>
                  <a:gd name="connsiteY5" fmla="*/ 483502 h 2380889"/>
                  <a:gd name="connsiteX6" fmla="*/ 810882 w 1377210"/>
                  <a:gd name="connsiteY6" fmla="*/ 1095555 h 2380889"/>
                  <a:gd name="connsiteX7" fmla="*/ 606019 w 1377210"/>
                  <a:gd name="connsiteY7" fmla="*/ 2380465 h 2380889"/>
                  <a:gd name="connsiteX8" fmla="*/ 747482 w 1377210"/>
                  <a:gd name="connsiteY8" fmla="*/ 2380468 h 2380889"/>
                  <a:gd name="connsiteX9" fmla="*/ 1026544 w 1377210"/>
                  <a:gd name="connsiteY9" fmla="*/ 1345720 h 2380889"/>
                  <a:gd name="connsiteX10" fmla="*/ 1233577 w 1377210"/>
                  <a:gd name="connsiteY10" fmla="*/ 2380889 h 2380889"/>
                  <a:gd name="connsiteX11" fmla="*/ 1377210 w 1377210"/>
                  <a:gd name="connsiteY11" fmla="*/ 2377873 h 2380889"/>
                  <a:gd name="connsiteX12" fmla="*/ 974785 w 1377210"/>
                  <a:gd name="connsiteY12" fmla="*/ 8626 h 2380889"/>
                  <a:gd name="connsiteX13" fmla="*/ 862641 w 1377210"/>
                  <a:gd name="connsiteY13" fmla="*/ 0 h 2380889"/>
                  <a:gd name="connsiteX0" fmla="*/ 814957 w 1329526"/>
                  <a:gd name="connsiteY0" fmla="*/ 0 h 2380889"/>
                  <a:gd name="connsiteX1" fmla="*/ 494933 w 1329526"/>
                  <a:gd name="connsiteY1" fmla="*/ 479639 h 2380889"/>
                  <a:gd name="connsiteX2" fmla="*/ 0 w 1329526"/>
                  <a:gd name="connsiteY2" fmla="*/ 670001 h 2380889"/>
                  <a:gd name="connsiteX3" fmla="*/ 30854 w 1329526"/>
                  <a:gd name="connsiteY3" fmla="*/ 744887 h 2380889"/>
                  <a:gd name="connsiteX4" fmla="*/ 572149 w 1329526"/>
                  <a:gd name="connsiteY4" fmla="*/ 612474 h 2380889"/>
                  <a:gd name="connsiteX5" fmla="*/ 762351 w 1329526"/>
                  <a:gd name="connsiteY5" fmla="*/ 483502 h 2380889"/>
                  <a:gd name="connsiteX6" fmla="*/ 763198 w 1329526"/>
                  <a:gd name="connsiteY6" fmla="*/ 1095555 h 2380889"/>
                  <a:gd name="connsiteX7" fmla="*/ 558335 w 1329526"/>
                  <a:gd name="connsiteY7" fmla="*/ 2380465 h 2380889"/>
                  <a:gd name="connsiteX8" fmla="*/ 699798 w 1329526"/>
                  <a:gd name="connsiteY8" fmla="*/ 2380468 h 2380889"/>
                  <a:gd name="connsiteX9" fmla="*/ 978860 w 1329526"/>
                  <a:gd name="connsiteY9" fmla="*/ 1345720 h 2380889"/>
                  <a:gd name="connsiteX10" fmla="*/ 1185893 w 1329526"/>
                  <a:gd name="connsiteY10" fmla="*/ 2380889 h 2380889"/>
                  <a:gd name="connsiteX11" fmla="*/ 1329526 w 1329526"/>
                  <a:gd name="connsiteY11" fmla="*/ 2377873 h 2380889"/>
                  <a:gd name="connsiteX12" fmla="*/ 927101 w 1329526"/>
                  <a:gd name="connsiteY12" fmla="*/ 8626 h 2380889"/>
                  <a:gd name="connsiteX13" fmla="*/ 814957 w 1329526"/>
                  <a:gd name="connsiteY13" fmla="*/ 0 h 2380889"/>
                  <a:gd name="connsiteX0" fmla="*/ 814957 w 1329526"/>
                  <a:gd name="connsiteY0" fmla="*/ 0 h 2380889"/>
                  <a:gd name="connsiteX1" fmla="*/ 494933 w 1329526"/>
                  <a:gd name="connsiteY1" fmla="*/ 479639 h 2380889"/>
                  <a:gd name="connsiteX2" fmla="*/ 0 w 1329526"/>
                  <a:gd name="connsiteY2" fmla="*/ 670001 h 2380889"/>
                  <a:gd name="connsiteX3" fmla="*/ 30854 w 1329526"/>
                  <a:gd name="connsiteY3" fmla="*/ 744887 h 2380889"/>
                  <a:gd name="connsiteX4" fmla="*/ 572149 w 1329526"/>
                  <a:gd name="connsiteY4" fmla="*/ 612474 h 2380889"/>
                  <a:gd name="connsiteX5" fmla="*/ 762351 w 1329526"/>
                  <a:gd name="connsiteY5" fmla="*/ 483502 h 2380889"/>
                  <a:gd name="connsiteX6" fmla="*/ 763198 w 1329526"/>
                  <a:gd name="connsiteY6" fmla="*/ 1095555 h 2380889"/>
                  <a:gd name="connsiteX7" fmla="*/ 558335 w 1329526"/>
                  <a:gd name="connsiteY7" fmla="*/ 2380465 h 2380889"/>
                  <a:gd name="connsiteX8" fmla="*/ 699798 w 1329526"/>
                  <a:gd name="connsiteY8" fmla="*/ 2380468 h 2380889"/>
                  <a:gd name="connsiteX9" fmla="*/ 962030 w 1329526"/>
                  <a:gd name="connsiteY9" fmla="*/ 1407428 h 2380889"/>
                  <a:gd name="connsiteX10" fmla="*/ 1185893 w 1329526"/>
                  <a:gd name="connsiteY10" fmla="*/ 2380889 h 2380889"/>
                  <a:gd name="connsiteX11" fmla="*/ 1329526 w 1329526"/>
                  <a:gd name="connsiteY11" fmla="*/ 2377873 h 2380889"/>
                  <a:gd name="connsiteX12" fmla="*/ 927101 w 1329526"/>
                  <a:gd name="connsiteY12" fmla="*/ 8626 h 2380889"/>
                  <a:gd name="connsiteX13" fmla="*/ 814957 w 1329526"/>
                  <a:gd name="connsiteY13" fmla="*/ 0 h 2380889"/>
                  <a:gd name="connsiteX0" fmla="*/ 814957 w 1329526"/>
                  <a:gd name="connsiteY0" fmla="*/ 0 h 2380889"/>
                  <a:gd name="connsiteX1" fmla="*/ 494933 w 1329526"/>
                  <a:gd name="connsiteY1" fmla="*/ 479639 h 2380889"/>
                  <a:gd name="connsiteX2" fmla="*/ 0 w 1329526"/>
                  <a:gd name="connsiteY2" fmla="*/ 670001 h 2380889"/>
                  <a:gd name="connsiteX3" fmla="*/ 30854 w 1329526"/>
                  <a:gd name="connsiteY3" fmla="*/ 744887 h 2380889"/>
                  <a:gd name="connsiteX4" fmla="*/ 572149 w 1329526"/>
                  <a:gd name="connsiteY4" fmla="*/ 612474 h 2380889"/>
                  <a:gd name="connsiteX5" fmla="*/ 762351 w 1329526"/>
                  <a:gd name="connsiteY5" fmla="*/ 483502 h 2380889"/>
                  <a:gd name="connsiteX6" fmla="*/ 763198 w 1329526"/>
                  <a:gd name="connsiteY6" fmla="*/ 1095555 h 2380889"/>
                  <a:gd name="connsiteX7" fmla="*/ 558335 w 1329526"/>
                  <a:gd name="connsiteY7" fmla="*/ 2380465 h 2380889"/>
                  <a:gd name="connsiteX8" fmla="*/ 699798 w 1329526"/>
                  <a:gd name="connsiteY8" fmla="*/ 2380468 h 2380889"/>
                  <a:gd name="connsiteX9" fmla="*/ 978859 w 1329526"/>
                  <a:gd name="connsiteY9" fmla="*/ 1418648 h 2380889"/>
                  <a:gd name="connsiteX10" fmla="*/ 1185893 w 1329526"/>
                  <a:gd name="connsiteY10" fmla="*/ 2380889 h 2380889"/>
                  <a:gd name="connsiteX11" fmla="*/ 1329526 w 1329526"/>
                  <a:gd name="connsiteY11" fmla="*/ 2377873 h 2380889"/>
                  <a:gd name="connsiteX12" fmla="*/ 927101 w 1329526"/>
                  <a:gd name="connsiteY12" fmla="*/ 8626 h 2380889"/>
                  <a:gd name="connsiteX13" fmla="*/ 814957 w 1329526"/>
                  <a:gd name="connsiteY13" fmla="*/ 0 h 23808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329526" h="2380889">
                    <a:moveTo>
                      <a:pt x="814957" y="0"/>
                    </a:moveTo>
                    <a:lnTo>
                      <a:pt x="494933" y="479639"/>
                    </a:lnTo>
                    <a:lnTo>
                      <a:pt x="0" y="670001"/>
                    </a:lnTo>
                    <a:lnTo>
                      <a:pt x="30854" y="744887"/>
                    </a:lnTo>
                    <a:lnTo>
                      <a:pt x="572149" y="612474"/>
                    </a:lnTo>
                    <a:lnTo>
                      <a:pt x="762351" y="483502"/>
                    </a:lnTo>
                    <a:cubicBezTo>
                      <a:pt x="794421" y="764187"/>
                      <a:pt x="770396" y="887797"/>
                      <a:pt x="763198" y="1095555"/>
                    </a:cubicBezTo>
                    <a:cubicBezTo>
                      <a:pt x="616550" y="1699404"/>
                      <a:pt x="730862" y="1724858"/>
                      <a:pt x="558335" y="2380465"/>
                    </a:cubicBezTo>
                    <a:lnTo>
                      <a:pt x="699798" y="2380468"/>
                    </a:lnTo>
                    <a:cubicBezTo>
                      <a:pt x="819580" y="2080289"/>
                      <a:pt x="797846" y="1640765"/>
                      <a:pt x="978859" y="1418648"/>
                    </a:cubicBezTo>
                    <a:cubicBezTo>
                      <a:pt x="1157137" y="1864345"/>
                      <a:pt x="1102505" y="2030082"/>
                      <a:pt x="1185893" y="2380889"/>
                    </a:cubicBezTo>
                    <a:lnTo>
                      <a:pt x="1329526" y="2377873"/>
                    </a:lnTo>
                    <a:cubicBezTo>
                      <a:pt x="1110990" y="727352"/>
                      <a:pt x="1344044" y="391063"/>
                      <a:pt x="927101" y="8626"/>
                    </a:cubicBezTo>
                    <a:lnTo>
                      <a:pt x="814957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</p:grpSp>
      <p:grpSp>
        <p:nvGrpSpPr>
          <p:cNvPr id="499" name="群組 498"/>
          <p:cNvGrpSpPr/>
          <p:nvPr/>
        </p:nvGrpSpPr>
        <p:grpSpPr>
          <a:xfrm>
            <a:off x="1475656" y="3790752"/>
            <a:ext cx="607621" cy="356618"/>
            <a:chOff x="1684782" y="2683742"/>
            <a:chExt cx="5565258" cy="3266301"/>
          </a:xfrm>
        </p:grpSpPr>
        <p:grpSp>
          <p:nvGrpSpPr>
            <p:cNvPr id="500" name="群組 499"/>
            <p:cNvGrpSpPr/>
            <p:nvPr/>
          </p:nvGrpSpPr>
          <p:grpSpPr>
            <a:xfrm>
              <a:off x="1684782" y="2683742"/>
              <a:ext cx="4978070" cy="3255586"/>
              <a:chOff x="1684782" y="2683742"/>
              <a:chExt cx="4978070" cy="3255586"/>
            </a:xfrm>
          </p:grpSpPr>
          <p:sp>
            <p:nvSpPr>
              <p:cNvPr id="504" name="矩形 5"/>
              <p:cNvSpPr/>
              <p:nvPr/>
            </p:nvSpPr>
            <p:spPr>
              <a:xfrm>
                <a:off x="1684782" y="4054555"/>
                <a:ext cx="4978070" cy="856663"/>
              </a:xfrm>
              <a:custGeom>
                <a:avLst/>
                <a:gdLst>
                  <a:gd name="connsiteX0" fmla="*/ 0 w 2736386"/>
                  <a:gd name="connsiteY0" fmla="*/ 0 h 570017"/>
                  <a:gd name="connsiteX1" fmla="*/ 2736386 w 2736386"/>
                  <a:gd name="connsiteY1" fmla="*/ 0 h 570017"/>
                  <a:gd name="connsiteX2" fmla="*/ 2736386 w 2736386"/>
                  <a:gd name="connsiteY2" fmla="*/ 570017 h 570017"/>
                  <a:gd name="connsiteX3" fmla="*/ 0 w 2736386"/>
                  <a:gd name="connsiteY3" fmla="*/ 570017 h 570017"/>
                  <a:gd name="connsiteX4" fmla="*/ 0 w 2736386"/>
                  <a:gd name="connsiteY4" fmla="*/ 0 h 570017"/>
                  <a:gd name="connsiteX0" fmla="*/ 0 w 2736386"/>
                  <a:gd name="connsiteY0" fmla="*/ 0 h 570017"/>
                  <a:gd name="connsiteX1" fmla="*/ 2736386 w 2736386"/>
                  <a:gd name="connsiteY1" fmla="*/ 0 h 570017"/>
                  <a:gd name="connsiteX2" fmla="*/ 2736386 w 2736386"/>
                  <a:gd name="connsiteY2" fmla="*/ 570017 h 570017"/>
                  <a:gd name="connsiteX3" fmla="*/ 1521093 w 2736386"/>
                  <a:gd name="connsiteY3" fmla="*/ 558012 h 570017"/>
                  <a:gd name="connsiteX4" fmla="*/ 0 w 2736386"/>
                  <a:gd name="connsiteY4" fmla="*/ 570017 h 570017"/>
                  <a:gd name="connsiteX5" fmla="*/ 0 w 2736386"/>
                  <a:gd name="connsiteY5" fmla="*/ 0 h 570017"/>
                  <a:gd name="connsiteX0" fmla="*/ 0 w 2736386"/>
                  <a:gd name="connsiteY0" fmla="*/ 0 h 570017"/>
                  <a:gd name="connsiteX1" fmla="*/ 2736386 w 2736386"/>
                  <a:gd name="connsiteY1" fmla="*/ 0 h 570017"/>
                  <a:gd name="connsiteX2" fmla="*/ 2736386 w 2736386"/>
                  <a:gd name="connsiteY2" fmla="*/ 570017 h 570017"/>
                  <a:gd name="connsiteX3" fmla="*/ 2174235 w 2736386"/>
                  <a:gd name="connsiteY3" fmla="*/ 567342 h 570017"/>
                  <a:gd name="connsiteX4" fmla="*/ 0 w 2736386"/>
                  <a:gd name="connsiteY4" fmla="*/ 570017 h 570017"/>
                  <a:gd name="connsiteX5" fmla="*/ 0 w 2736386"/>
                  <a:gd name="connsiteY5" fmla="*/ 0 h 570017"/>
                  <a:gd name="connsiteX0" fmla="*/ 0 w 2736386"/>
                  <a:gd name="connsiteY0" fmla="*/ 0 h 570017"/>
                  <a:gd name="connsiteX1" fmla="*/ 2736386 w 2736386"/>
                  <a:gd name="connsiteY1" fmla="*/ 0 h 570017"/>
                  <a:gd name="connsiteX2" fmla="*/ 2727055 w 2736386"/>
                  <a:gd name="connsiteY2" fmla="*/ 374074 h 570017"/>
                  <a:gd name="connsiteX3" fmla="*/ 2174235 w 2736386"/>
                  <a:gd name="connsiteY3" fmla="*/ 567342 h 570017"/>
                  <a:gd name="connsiteX4" fmla="*/ 0 w 2736386"/>
                  <a:gd name="connsiteY4" fmla="*/ 570017 h 570017"/>
                  <a:gd name="connsiteX5" fmla="*/ 0 w 2736386"/>
                  <a:gd name="connsiteY5" fmla="*/ 0 h 570017"/>
                  <a:gd name="connsiteX0" fmla="*/ 0 w 2736386"/>
                  <a:gd name="connsiteY0" fmla="*/ 0 h 570017"/>
                  <a:gd name="connsiteX1" fmla="*/ 2736386 w 2736386"/>
                  <a:gd name="connsiteY1" fmla="*/ 0 h 570017"/>
                  <a:gd name="connsiteX2" fmla="*/ 2736385 w 2736386"/>
                  <a:gd name="connsiteY2" fmla="*/ 383405 h 570017"/>
                  <a:gd name="connsiteX3" fmla="*/ 2174235 w 2736386"/>
                  <a:gd name="connsiteY3" fmla="*/ 567342 h 570017"/>
                  <a:gd name="connsiteX4" fmla="*/ 0 w 2736386"/>
                  <a:gd name="connsiteY4" fmla="*/ 570017 h 570017"/>
                  <a:gd name="connsiteX5" fmla="*/ 0 w 2736386"/>
                  <a:gd name="connsiteY5" fmla="*/ 0 h 5700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36386" h="570017">
                    <a:moveTo>
                      <a:pt x="0" y="0"/>
                    </a:moveTo>
                    <a:lnTo>
                      <a:pt x="2736386" y="0"/>
                    </a:lnTo>
                    <a:cubicBezTo>
                      <a:pt x="2736386" y="127802"/>
                      <a:pt x="2736385" y="255603"/>
                      <a:pt x="2736385" y="383405"/>
                    </a:cubicBezTo>
                    <a:lnTo>
                      <a:pt x="2174235" y="567342"/>
                    </a:lnTo>
                    <a:lnTo>
                      <a:pt x="0" y="5700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05" name="矩形 6"/>
              <p:cNvSpPr/>
              <p:nvPr/>
            </p:nvSpPr>
            <p:spPr>
              <a:xfrm>
                <a:off x="2225877" y="2683742"/>
                <a:ext cx="2380816" cy="1370813"/>
              </a:xfrm>
              <a:custGeom>
                <a:avLst/>
                <a:gdLst>
                  <a:gd name="connsiteX0" fmla="*/ 0 w 1759103"/>
                  <a:gd name="connsiteY0" fmla="*/ 0 h 912128"/>
                  <a:gd name="connsiteX1" fmla="*/ 1759103 w 1759103"/>
                  <a:gd name="connsiteY1" fmla="*/ 0 h 912128"/>
                  <a:gd name="connsiteX2" fmla="*/ 1759103 w 1759103"/>
                  <a:gd name="connsiteY2" fmla="*/ 912128 h 912128"/>
                  <a:gd name="connsiteX3" fmla="*/ 0 w 1759103"/>
                  <a:gd name="connsiteY3" fmla="*/ 912128 h 912128"/>
                  <a:gd name="connsiteX4" fmla="*/ 0 w 1759103"/>
                  <a:gd name="connsiteY4" fmla="*/ 0 h 912128"/>
                  <a:gd name="connsiteX0" fmla="*/ 0 w 1759103"/>
                  <a:gd name="connsiteY0" fmla="*/ 0 h 912128"/>
                  <a:gd name="connsiteX1" fmla="*/ 1432532 w 1759103"/>
                  <a:gd name="connsiteY1" fmla="*/ 0 h 912128"/>
                  <a:gd name="connsiteX2" fmla="*/ 1759103 w 1759103"/>
                  <a:gd name="connsiteY2" fmla="*/ 912128 h 912128"/>
                  <a:gd name="connsiteX3" fmla="*/ 0 w 1759103"/>
                  <a:gd name="connsiteY3" fmla="*/ 912128 h 912128"/>
                  <a:gd name="connsiteX4" fmla="*/ 0 w 1759103"/>
                  <a:gd name="connsiteY4" fmla="*/ 0 h 9121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59103" h="912128">
                    <a:moveTo>
                      <a:pt x="0" y="0"/>
                    </a:moveTo>
                    <a:lnTo>
                      <a:pt x="1432532" y="0"/>
                    </a:lnTo>
                    <a:lnTo>
                      <a:pt x="1759103" y="912128"/>
                    </a:lnTo>
                    <a:lnTo>
                      <a:pt x="0" y="91212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06" name="矩形 505"/>
              <p:cNvSpPr/>
              <p:nvPr/>
            </p:nvSpPr>
            <p:spPr>
              <a:xfrm>
                <a:off x="2235817" y="4911218"/>
                <a:ext cx="3344846" cy="102811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501" name="群組 500"/>
            <p:cNvGrpSpPr/>
            <p:nvPr/>
          </p:nvGrpSpPr>
          <p:grpSpPr>
            <a:xfrm>
              <a:off x="5690281" y="2719553"/>
              <a:ext cx="1559759" cy="3230490"/>
              <a:chOff x="4162484" y="2957042"/>
              <a:chExt cx="1329526" cy="2753644"/>
            </a:xfrm>
          </p:grpSpPr>
          <p:sp>
            <p:nvSpPr>
              <p:cNvPr id="502" name="橢圓 501"/>
              <p:cNvSpPr/>
              <p:nvPr/>
            </p:nvSpPr>
            <p:spPr>
              <a:xfrm>
                <a:off x="4784576" y="2957042"/>
                <a:ext cx="432048" cy="432048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03" name="手繪多邊形 502"/>
              <p:cNvSpPr/>
              <p:nvPr/>
            </p:nvSpPr>
            <p:spPr>
              <a:xfrm>
                <a:off x="4162484" y="3329797"/>
                <a:ext cx="1329526" cy="2380889"/>
              </a:xfrm>
              <a:custGeom>
                <a:avLst/>
                <a:gdLst>
                  <a:gd name="connsiteX0" fmla="*/ 888520 w 1725283"/>
                  <a:gd name="connsiteY0" fmla="*/ 8627 h 2424023"/>
                  <a:gd name="connsiteX1" fmla="*/ 612475 w 1725283"/>
                  <a:gd name="connsiteY1" fmla="*/ 388189 h 2424023"/>
                  <a:gd name="connsiteX2" fmla="*/ 0 w 1725283"/>
                  <a:gd name="connsiteY2" fmla="*/ 621102 h 2424023"/>
                  <a:gd name="connsiteX3" fmla="*/ 112143 w 1725283"/>
                  <a:gd name="connsiteY3" fmla="*/ 707366 h 2424023"/>
                  <a:gd name="connsiteX4" fmla="*/ 534837 w 1725283"/>
                  <a:gd name="connsiteY4" fmla="*/ 621102 h 2424023"/>
                  <a:gd name="connsiteX5" fmla="*/ 888520 w 1725283"/>
                  <a:gd name="connsiteY5" fmla="*/ 457200 h 2424023"/>
                  <a:gd name="connsiteX6" fmla="*/ 888520 w 1725283"/>
                  <a:gd name="connsiteY6" fmla="*/ 1362974 h 2424023"/>
                  <a:gd name="connsiteX7" fmla="*/ 500332 w 1725283"/>
                  <a:gd name="connsiteY7" fmla="*/ 2346385 h 2424023"/>
                  <a:gd name="connsiteX8" fmla="*/ 621101 w 1725283"/>
                  <a:gd name="connsiteY8" fmla="*/ 2355012 h 2424023"/>
                  <a:gd name="connsiteX9" fmla="*/ 1121434 w 1725283"/>
                  <a:gd name="connsiteY9" fmla="*/ 1423359 h 2424023"/>
                  <a:gd name="connsiteX10" fmla="*/ 1535501 w 1725283"/>
                  <a:gd name="connsiteY10" fmla="*/ 2424023 h 2424023"/>
                  <a:gd name="connsiteX11" fmla="*/ 1725283 w 1725283"/>
                  <a:gd name="connsiteY11" fmla="*/ 2424023 h 2424023"/>
                  <a:gd name="connsiteX12" fmla="*/ 1293962 w 1725283"/>
                  <a:gd name="connsiteY12" fmla="*/ 1224951 h 2424023"/>
                  <a:gd name="connsiteX13" fmla="*/ 1147313 w 1725283"/>
                  <a:gd name="connsiteY13" fmla="*/ 0 h 2424023"/>
                  <a:gd name="connsiteX14" fmla="*/ 888520 w 1725283"/>
                  <a:gd name="connsiteY14" fmla="*/ 8627 h 2424023"/>
                  <a:gd name="connsiteX0" fmla="*/ 888520 w 1725283"/>
                  <a:gd name="connsiteY0" fmla="*/ 8627 h 2424023"/>
                  <a:gd name="connsiteX1" fmla="*/ 612475 w 1725283"/>
                  <a:gd name="connsiteY1" fmla="*/ 388189 h 2424023"/>
                  <a:gd name="connsiteX2" fmla="*/ 0 w 1725283"/>
                  <a:gd name="connsiteY2" fmla="*/ 621102 h 2424023"/>
                  <a:gd name="connsiteX3" fmla="*/ 112143 w 1725283"/>
                  <a:gd name="connsiteY3" fmla="*/ 707366 h 2424023"/>
                  <a:gd name="connsiteX4" fmla="*/ 534837 w 1725283"/>
                  <a:gd name="connsiteY4" fmla="*/ 621102 h 2424023"/>
                  <a:gd name="connsiteX5" fmla="*/ 888520 w 1725283"/>
                  <a:gd name="connsiteY5" fmla="*/ 457200 h 2424023"/>
                  <a:gd name="connsiteX6" fmla="*/ 923025 w 1725283"/>
                  <a:gd name="connsiteY6" fmla="*/ 1052424 h 2424023"/>
                  <a:gd name="connsiteX7" fmla="*/ 500332 w 1725283"/>
                  <a:gd name="connsiteY7" fmla="*/ 2346385 h 2424023"/>
                  <a:gd name="connsiteX8" fmla="*/ 621101 w 1725283"/>
                  <a:gd name="connsiteY8" fmla="*/ 2355012 h 2424023"/>
                  <a:gd name="connsiteX9" fmla="*/ 1121434 w 1725283"/>
                  <a:gd name="connsiteY9" fmla="*/ 1423359 h 2424023"/>
                  <a:gd name="connsiteX10" fmla="*/ 1535501 w 1725283"/>
                  <a:gd name="connsiteY10" fmla="*/ 2424023 h 2424023"/>
                  <a:gd name="connsiteX11" fmla="*/ 1725283 w 1725283"/>
                  <a:gd name="connsiteY11" fmla="*/ 2424023 h 2424023"/>
                  <a:gd name="connsiteX12" fmla="*/ 1293962 w 1725283"/>
                  <a:gd name="connsiteY12" fmla="*/ 1224951 h 2424023"/>
                  <a:gd name="connsiteX13" fmla="*/ 1147313 w 1725283"/>
                  <a:gd name="connsiteY13" fmla="*/ 0 h 2424023"/>
                  <a:gd name="connsiteX14" fmla="*/ 888520 w 1725283"/>
                  <a:gd name="connsiteY14" fmla="*/ 8627 h 2424023"/>
                  <a:gd name="connsiteX0" fmla="*/ 888520 w 1725283"/>
                  <a:gd name="connsiteY0" fmla="*/ 8627 h 2424023"/>
                  <a:gd name="connsiteX1" fmla="*/ 612475 w 1725283"/>
                  <a:gd name="connsiteY1" fmla="*/ 388189 h 2424023"/>
                  <a:gd name="connsiteX2" fmla="*/ 0 w 1725283"/>
                  <a:gd name="connsiteY2" fmla="*/ 621102 h 2424023"/>
                  <a:gd name="connsiteX3" fmla="*/ 112143 w 1725283"/>
                  <a:gd name="connsiteY3" fmla="*/ 707366 h 2424023"/>
                  <a:gd name="connsiteX4" fmla="*/ 534837 w 1725283"/>
                  <a:gd name="connsiteY4" fmla="*/ 621102 h 2424023"/>
                  <a:gd name="connsiteX5" fmla="*/ 888520 w 1725283"/>
                  <a:gd name="connsiteY5" fmla="*/ 457200 h 2424023"/>
                  <a:gd name="connsiteX6" fmla="*/ 923025 w 1725283"/>
                  <a:gd name="connsiteY6" fmla="*/ 1052424 h 2424023"/>
                  <a:gd name="connsiteX7" fmla="*/ 500332 w 1725283"/>
                  <a:gd name="connsiteY7" fmla="*/ 2346385 h 2424023"/>
                  <a:gd name="connsiteX8" fmla="*/ 621101 w 1725283"/>
                  <a:gd name="connsiteY8" fmla="*/ 2355012 h 2424023"/>
                  <a:gd name="connsiteX9" fmla="*/ 1121434 w 1725283"/>
                  <a:gd name="connsiteY9" fmla="*/ 1423359 h 2424023"/>
                  <a:gd name="connsiteX10" fmla="*/ 1535501 w 1725283"/>
                  <a:gd name="connsiteY10" fmla="*/ 2424023 h 2424023"/>
                  <a:gd name="connsiteX11" fmla="*/ 1725283 w 1725283"/>
                  <a:gd name="connsiteY11" fmla="*/ 2424023 h 2424023"/>
                  <a:gd name="connsiteX12" fmla="*/ 1285336 w 1725283"/>
                  <a:gd name="connsiteY12" fmla="*/ 957533 h 2424023"/>
                  <a:gd name="connsiteX13" fmla="*/ 1147313 w 1725283"/>
                  <a:gd name="connsiteY13" fmla="*/ 0 h 2424023"/>
                  <a:gd name="connsiteX14" fmla="*/ 888520 w 1725283"/>
                  <a:gd name="connsiteY14" fmla="*/ 8627 h 2424023"/>
                  <a:gd name="connsiteX0" fmla="*/ 888520 w 1725283"/>
                  <a:gd name="connsiteY0" fmla="*/ 77638 h 2493034"/>
                  <a:gd name="connsiteX1" fmla="*/ 612475 w 1725283"/>
                  <a:gd name="connsiteY1" fmla="*/ 457200 h 2493034"/>
                  <a:gd name="connsiteX2" fmla="*/ 0 w 1725283"/>
                  <a:gd name="connsiteY2" fmla="*/ 690113 h 2493034"/>
                  <a:gd name="connsiteX3" fmla="*/ 112143 w 1725283"/>
                  <a:gd name="connsiteY3" fmla="*/ 776377 h 2493034"/>
                  <a:gd name="connsiteX4" fmla="*/ 534837 w 1725283"/>
                  <a:gd name="connsiteY4" fmla="*/ 690113 h 2493034"/>
                  <a:gd name="connsiteX5" fmla="*/ 888520 w 1725283"/>
                  <a:gd name="connsiteY5" fmla="*/ 526211 h 2493034"/>
                  <a:gd name="connsiteX6" fmla="*/ 923025 w 1725283"/>
                  <a:gd name="connsiteY6" fmla="*/ 1121435 h 2493034"/>
                  <a:gd name="connsiteX7" fmla="*/ 500332 w 1725283"/>
                  <a:gd name="connsiteY7" fmla="*/ 2415396 h 2493034"/>
                  <a:gd name="connsiteX8" fmla="*/ 621101 w 1725283"/>
                  <a:gd name="connsiteY8" fmla="*/ 2424023 h 2493034"/>
                  <a:gd name="connsiteX9" fmla="*/ 1121434 w 1725283"/>
                  <a:gd name="connsiteY9" fmla="*/ 1492370 h 2493034"/>
                  <a:gd name="connsiteX10" fmla="*/ 1535501 w 1725283"/>
                  <a:gd name="connsiteY10" fmla="*/ 2493034 h 2493034"/>
                  <a:gd name="connsiteX11" fmla="*/ 1725283 w 1725283"/>
                  <a:gd name="connsiteY11" fmla="*/ 2493034 h 2493034"/>
                  <a:gd name="connsiteX12" fmla="*/ 1285336 w 1725283"/>
                  <a:gd name="connsiteY12" fmla="*/ 1026544 h 2493034"/>
                  <a:gd name="connsiteX13" fmla="*/ 1104181 w 1725283"/>
                  <a:gd name="connsiteY13" fmla="*/ 0 h 2493034"/>
                  <a:gd name="connsiteX14" fmla="*/ 888520 w 1725283"/>
                  <a:gd name="connsiteY14" fmla="*/ 77638 h 2493034"/>
                  <a:gd name="connsiteX0" fmla="*/ 974784 w 1725283"/>
                  <a:gd name="connsiteY0" fmla="*/ 0 h 2510286"/>
                  <a:gd name="connsiteX1" fmla="*/ 612475 w 1725283"/>
                  <a:gd name="connsiteY1" fmla="*/ 474452 h 2510286"/>
                  <a:gd name="connsiteX2" fmla="*/ 0 w 1725283"/>
                  <a:gd name="connsiteY2" fmla="*/ 707365 h 2510286"/>
                  <a:gd name="connsiteX3" fmla="*/ 112143 w 1725283"/>
                  <a:gd name="connsiteY3" fmla="*/ 793629 h 2510286"/>
                  <a:gd name="connsiteX4" fmla="*/ 534837 w 1725283"/>
                  <a:gd name="connsiteY4" fmla="*/ 707365 h 2510286"/>
                  <a:gd name="connsiteX5" fmla="*/ 888520 w 1725283"/>
                  <a:gd name="connsiteY5" fmla="*/ 543463 h 2510286"/>
                  <a:gd name="connsiteX6" fmla="*/ 923025 w 1725283"/>
                  <a:gd name="connsiteY6" fmla="*/ 1138687 h 2510286"/>
                  <a:gd name="connsiteX7" fmla="*/ 500332 w 1725283"/>
                  <a:gd name="connsiteY7" fmla="*/ 2432648 h 2510286"/>
                  <a:gd name="connsiteX8" fmla="*/ 621101 w 1725283"/>
                  <a:gd name="connsiteY8" fmla="*/ 2441275 h 2510286"/>
                  <a:gd name="connsiteX9" fmla="*/ 1121434 w 1725283"/>
                  <a:gd name="connsiteY9" fmla="*/ 1509622 h 2510286"/>
                  <a:gd name="connsiteX10" fmla="*/ 1535501 w 1725283"/>
                  <a:gd name="connsiteY10" fmla="*/ 2510286 h 2510286"/>
                  <a:gd name="connsiteX11" fmla="*/ 1725283 w 1725283"/>
                  <a:gd name="connsiteY11" fmla="*/ 2510286 h 2510286"/>
                  <a:gd name="connsiteX12" fmla="*/ 1285336 w 1725283"/>
                  <a:gd name="connsiteY12" fmla="*/ 1043796 h 2510286"/>
                  <a:gd name="connsiteX13" fmla="*/ 1104181 w 1725283"/>
                  <a:gd name="connsiteY13" fmla="*/ 17252 h 2510286"/>
                  <a:gd name="connsiteX14" fmla="*/ 974784 w 1725283"/>
                  <a:gd name="connsiteY14" fmla="*/ 0 h 2510286"/>
                  <a:gd name="connsiteX0" fmla="*/ 974784 w 1725283"/>
                  <a:gd name="connsiteY0" fmla="*/ 0 h 2510286"/>
                  <a:gd name="connsiteX1" fmla="*/ 612475 w 1725283"/>
                  <a:gd name="connsiteY1" fmla="*/ 474452 h 2510286"/>
                  <a:gd name="connsiteX2" fmla="*/ 0 w 1725283"/>
                  <a:gd name="connsiteY2" fmla="*/ 707365 h 2510286"/>
                  <a:gd name="connsiteX3" fmla="*/ 112143 w 1725283"/>
                  <a:gd name="connsiteY3" fmla="*/ 793629 h 2510286"/>
                  <a:gd name="connsiteX4" fmla="*/ 681486 w 1725283"/>
                  <a:gd name="connsiteY4" fmla="*/ 655606 h 2510286"/>
                  <a:gd name="connsiteX5" fmla="*/ 888520 w 1725283"/>
                  <a:gd name="connsiteY5" fmla="*/ 543463 h 2510286"/>
                  <a:gd name="connsiteX6" fmla="*/ 923025 w 1725283"/>
                  <a:gd name="connsiteY6" fmla="*/ 1138687 h 2510286"/>
                  <a:gd name="connsiteX7" fmla="*/ 500332 w 1725283"/>
                  <a:gd name="connsiteY7" fmla="*/ 2432648 h 2510286"/>
                  <a:gd name="connsiteX8" fmla="*/ 621101 w 1725283"/>
                  <a:gd name="connsiteY8" fmla="*/ 2441275 h 2510286"/>
                  <a:gd name="connsiteX9" fmla="*/ 1121434 w 1725283"/>
                  <a:gd name="connsiteY9" fmla="*/ 1509622 h 2510286"/>
                  <a:gd name="connsiteX10" fmla="*/ 1535501 w 1725283"/>
                  <a:gd name="connsiteY10" fmla="*/ 2510286 h 2510286"/>
                  <a:gd name="connsiteX11" fmla="*/ 1725283 w 1725283"/>
                  <a:gd name="connsiteY11" fmla="*/ 2510286 h 2510286"/>
                  <a:gd name="connsiteX12" fmla="*/ 1285336 w 1725283"/>
                  <a:gd name="connsiteY12" fmla="*/ 1043796 h 2510286"/>
                  <a:gd name="connsiteX13" fmla="*/ 1104181 w 1725283"/>
                  <a:gd name="connsiteY13" fmla="*/ 17252 h 2510286"/>
                  <a:gd name="connsiteX14" fmla="*/ 974784 w 1725283"/>
                  <a:gd name="connsiteY14" fmla="*/ 0 h 2510286"/>
                  <a:gd name="connsiteX0" fmla="*/ 974784 w 1725283"/>
                  <a:gd name="connsiteY0" fmla="*/ 0 h 2510286"/>
                  <a:gd name="connsiteX1" fmla="*/ 543463 w 1725283"/>
                  <a:gd name="connsiteY1" fmla="*/ 543463 h 2510286"/>
                  <a:gd name="connsiteX2" fmla="*/ 0 w 1725283"/>
                  <a:gd name="connsiteY2" fmla="*/ 707365 h 2510286"/>
                  <a:gd name="connsiteX3" fmla="*/ 112143 w 1725283"/>
                  <a:gd name="connsiteY3" fmla="*/ 793629 h 2510286"/>
                  <a:gd name="connsiteX4" fmla="*/ 681486 w 1725283"/>
                  <a:gd name="connsiteY4" fmla="*/ 655606 h 2510286"/>
                  <a:gd name="connsiteX5" fmla="*/ 888520 w 1725283"/>
                  <a:gd name="connsiteY5" fmla="*/ 543463 h 2510286"/>
                  <a:gd name="connsiteX6" fmla="*/ 923025 w 1725283"/>
                  <a:gd name="connsiteY6" fmla="*/ 1138687 h 2510286"/>
                  <a:gd name="connsiteX7" fmla="*/ 500332 w 1725283"/>
                  <a:gd name="connsiteY7" fmla="*/ 2432648 h 2510286"/>
                  <a:gd name="connsiteX8" fmla="*/ 621101 w 1725283"/>
                  <a:gd name="connsiteY8" fmla="*/ 2441275 h 2510286"/>
                  <a:gd name="connsiteX9" fmla="*/ 1121434 w 1725283"/>
                  <a:gd name="connsiteY9" fmla="*/ 1509622 h 2510286"/>
                  <a:gd name="connsiteX10" fmla="*/ 1535501 w 1725283"/>
                  <a:gd name="connsiteY10" fmla="*/ 2510286 h 2510286"/>
                  <a:gd name="connsiteX11" fmla="*/ 1725283 w 1725283"/>
                  <a:gd name="connsiteY11" fmla="*/ 2510286 h 2510286"/>
                  <a:gd name="connsiteX12" fmla="*/ 1285336 w 1725283"/>
                  <a:gd name="connsiteY12" fmla="*/ 1043796 h 2510286"/>
                  <a:gd name="connsiteX13" fmla="*/ 1104181 w 1725283"/>
                  <a:gd name="connsiteY13" fmla="*/ 17252 h 2510286"/>
                  <a:gd name="connsiteX14" fmla="*/ 974784 w 1725283"/>
                  <a:gd name="connsiteY14" fmla="*/ 0 h 2510286"/>
                  <a:gd name="connsiteX0" fmla="*/ 974784 w 1725283"/>
                  <a:gd name="connsiteY0" fmla="*/ 0 h 2510286"/>
                  <a:gd name="connsiteX1" fmla="*/ 543463 w 1725283"/>
                  <a:gd name="connsiteY1" fmla="*/ 543463 h 2510286"/>
                  <a:gd name="connsiteX2" fmla="*/ 0 w 1725283"/>
                  <a:gd name="connsiteY2" fmla="*/ 707365 h 2510286"/>
                  <a:gd name="connsiteX3" fmla="*/ 112143 w 1725283"/>
                  <a:gd name="connsiteY3" fmla="*/ 793629 h 2510286"/>
                  <a:gd name="connsiteX4" fmla="*/ 681486 w 1725283"/>
                  <a:gd name="connsiteY4" fmla="*/ 655606 h 2510286"/>
                  <a:gd name="connsiteX5" fmla="*/ 888520 w 1725283"/>
                  <a:gd name="connsiteY5" fmla="*/ 543463 h 2510286"/>
                  <a:gd name="connsiteX6" fmla="*/ 923025 w 1725283"/>
                  <a:gd name="connsiteY6" fmla="*/ 1138687 h 2510286"/>
                  <a:gd name="connsiteX7" fmla="*/ 500332 w 1725283"/>
                  <a:gd name="connsiteY7" fmla="*/ 2432648 h 2510286"/>
                  <a:gd name="connsiteX8" fmla="*/ 621101 w 1725283"/>
                  <a:gd name="connsiteY8" fmla="*/ 2441275 h 2510286"/>
                  <a:gd name="connsiteX9" fmla="*/ 1130061 w 1725283"/>
                  <a:gd name="connsiteY9" fmla="*/ 1414732 h 2510286"/>
                  <a:gd name="connsiteX10" fmla="*/ 1535501 w 1725283"/>
                  <a:gd name="connsiteY10" fmla="*/ 2510286 h 2510286"/>
                  <a:gd name="connsiteX11" fmla="*/ 1725283 w 1725283"/>
                  <a:gd name="connsiteY11" fmla="*/ 2510286 h 2510286"/>
                  <a:gd name="connsiteX12" fmla="*/ 1285336 w 1725283"/>
                  <a:gd name="connsiteY12" fmla="*/ 1043796 h 2510286"/>
                  <a:gd name="connsiteX13" fmla="*/ 1104181 w 1725283"/>
                  <a:gd name="connsiteY13" fmla="*/ 17252 h 2510286"/>
                  <a:gd name="connsiteX14" fmla="*/ 974784 w 1725283"/>
                  <a:gd name="connsiteY14" fmla="*/ 0 h 2510286"/>
                  <a:gd name="connsiteX0" fmla="*/ 974784 w 1725283"/>
                  <a:gd name="connsiteY0" fmla="*/ 0 h 2510286"/>
                  <a:gd name="connsiteX1" fmla="*/ 543463 w 1725283"/>
                  <a:gd name="connsiteY1" fmla="*/ 543463 h 2510286"/>
                  <a:gd name="connsiteX2" fmla="*/ 0 w 1725283"/>
                  <a:gd name="connsiteY2" fmla="*/ 707365 h 2510286"/>
                  <a:gd name="connsiteX3" fmla="*/ 112143 w 1725283"/>
                  <a:gd name="connsiteY3" fmla="*/ 793629 h 2510286"/>
                  <a:gd name="connsiteX4" fmla="*/ 681486 w 1725283"/>
                  <a:gd name="connsiteY4" fmla="*/ 655606 h 2510286"/>
                  <a:gd name="connsiteX5" fmla="*/ 888520 w 1725283"/>
                  <a:gd name="connsiteY5" fmla="*/ 543463 h 2510286"/>
                  <a:gd name="connsiteX6" fmla="*/ 923025 w 1725283"/>
                  <a:gd name="connsiteY6" fmla="*/ 1138687 h 2510286"/>
                  <a:gd name="connsiteX7" fmla="*/ 500332 w 1725283"/>
                  <a:gd name="connsiteY7" fmla="*/ 2432648 h 2510286"/>
                  <a:gd name="connsiteX8" fmla="*/ 871267 w 1725283"/>
                  <a:gd name="connsiteY8" fmla="*/ 2475781 h 2510286"/>
                  <a:gd name="connsiteX9" fmla="*/ 1130061 w 1725283"/>
                  <a:gd name="connsiteY9" fmla="*/ 1414732 h 2510286"/>
                  <a:gd name="connsiteX10" fmla="*/ 1535501 w 1725283"/>
                  <a:gd name="connsiteY10" fmla="*/ 2510286 h 2510286"/>
                  <a:gd name="connsiteX11" fmla="*/ 1725283 w 1725283"/>
                  <a:gd name="connsiteY11" fmla="*/ 2510286 h 2510286"/>
                  <a:gd name="connsiteX12" fmla="*/ 1285336 w 1725283"/>
                  <a:gd name="connsiteY12" fmla="*/ 1043796 h 2510286"/>
                  <a:gd name="connsiteX13" fmla="*/ 1104181 w 1725283"/>
                  <a:gd name="connsiteY13" fmla="*/ 17252 h 2510286"/>
                  <a:gd name="connsiteX14" fmla="*/ 974784 w 1725283"/>
                  <a:gd name="connsiteY14" fmla="*/ 0 h 2510286"/>
                  <a:gd name="connsiteX0" fmla="*/ 974784 w 1725283"/>
                  <a:gd name="connsiteY0" fmla="*/ 0 h 2510286"/>
                  <a:gd name="connsiteX1" fmla="*/ 543463 w 1725283"/>
                  <a:gd name="connsiteY1" fmla="*/ 543463 h 2510286"/>
                  <a:gd name="connsiteX2" fmla="*/ 0 w 1725283"/>
                  <a:gd name="connsiteY2" fmla="*/ 707365 h 2510286"/>
                  <a:gd name="connsiteX3" fmla="*/ 112143 w 1725283"/>
                  <a:gd name="connsiteY3" fmla="*/ 793629 h 2510286"/>
                  <a:gd name="connsiteX4" fmla="*/ 681486 w 1725283"/>
                  <a:gd name="connsiteY4" fmla="*/ 655606 h 2510286"/>
                  <a:gd name="connsiteX5" fmla="*/ 888520 w 1725283"/>
                  <a:gd name="connsiteY5" fmla="*/ 543463 h 2510286"/>
                  <a:gd name="connsiteX6" fmla="*/ 923025 w 1725283"/>
                  <a:gd name="connsiteY6" fmla="*/ 1138687 h 2510286"/>
                  <a:gd name="connsiteX7" fmla="*/ 690113 w 1725283"/>
                  <a:gd name="connsiteY7" fmla="*/ 2406768 h 2510286"/>
                  <a:gd name="connsiteX8" fmla="*/ 871267 w 1725283"/>
                  <a:gd name="connsiteY8" fmla="*/ 2475781 h 2510286"/>
                  <a:gd name="connsiteX9" fmla="*/ 1130061 w 1725283"/>
                  <a:gd name="connsiteY9" fmla="*/ 1414732 h 2510286"/>
                  <a:gd name="connsiteX10" fmla="*/ 1535501 w 1725283"/>
                  <a:gd name="connsiteY10" fmla="*/ 2510286 h 2510286"/>
                  <a:gd name="connsiteX11" fmla="*/ 1725283 w 1725283"/>
                  <a:gd name="connsiteY11" fmla="*/ 2510286 h 2510286"/>
                  <a:gd name="connsiteX12" fmla="*/ 1285336 w 1725283"/>
                  <a:gd name="connsiteY12" fmla="*/ 1043796 h 2510286"/>
                  <a:gd name="connsiteX13" fmla="*/ 1104181 w 1725283"/>
                  <a:gd name="connsiteY13" fmla="*/ 17252 h 2510286"/>
                  <a:gd name="connsiteX14" fmla="*/ 974784 w 1725283"/>
                  <a:gd name="connsiteY14" fmla="*/ 0 h 2510286"/>
                  <a:gd name="connsiteX0" fmla="*/ 974784 w 1725283"/>
                  <a:gd name="connsiteY0" fmla="*/ 0 h 2510286"/>
                  <a:gd name="connsiteX1" fmla="*/ 543463 w 1725283"/>
                  <a:gd name="connsiteY1" fmla="*/ 543463 h 2510286"/>
                  <a:gd name="connsiteX2" fmla="*/ 0 w 1725283"/>
                  <a:gd name="connsiteY2" fmla="*/ 707365 h 2510286"/>
                  <a:gd name="connsiteX3" fmla="*/ 112143 w 1725283"/>
                  <a:gd name="connsiteY3" fmla="*/ 793629 h 2510286"/>
                  <a:gd name="connsiteX4" fmla="*/ 681486 w 1725283"/>
                  <a:gd name="connsiteY4" fmla="*/ 655606 h 2510286"/>
                  <a:gd name="connsiteX5" fmla="*/ 888520 w 1725283"/>
                  <a:gd name="connsiteY5" fmla="*/ 543463 h 2510286"/>
                  <a:gd name="connsiteX6" fmla="*/ 923025 w 1725283"/>
                  <a:gd name="connsiteY6" fmla="*/ 1138687 h 2510286"/>
                  <a:gd name="connsiteX7" fmla="*/ 690113 w 1725283"/>
                  <a:gd name="connsiteY7" fmla="*/ 2406768 h 2510286"/>
                  <a:gd name="connsiteX8" fmla="*/ 854015 w 1725283"/>
                  <a:gd name="connsiteY8" fmla="*/ 2406770 h 2510286"/>
                  <a:gd name="connsiteX9" fmla="*/ 1130061 w 1725283"/>
                  <a:gd name="connsiteY9" fmla="*/ 1414732 h 2510286"/>
                  <a:gd name="connsiteX10" fmla="*/ 1535501 w 1725283"/>
                  <a:gd name="connsiteY10" fmla="*/ 2510286 h 2510286"/>
                  <a:gd name="connsiteX11" fmla="*/ 1725283 w 1725283"/>
                  <a:gd name="connsiteY11" fmla="*/ 2510286 h 2510286"/>
                  <a:gd name="connsiteX12" fmla="*/ 1285336 w 1725283"/>
                  <a:gd name="connsiteY12" fmla="*/ 1043796 h 2510286"/>
                  <a:gd name="connsiteX13" fmla="*/ 1104181 w 1725283"/>
                  <a:gd name="connsiteY13" fmla="*/ 17252 h 2510286"/>
                  <a:gd name="connsiteX14" fmla="*/ 974784 w 1725283"/>
                  <a:gd name="connsiteY14" fmla="*/ 0 h 2510286"/>
                  <a:gd name="connsiteX0" fmla="*/ 974784 w 1725283"/>
                  <a:gd name="connsiteY0" fmla="*/ 0 h 2510286"/>
                  <a:gd name="connsiteX1" fmla="*/ 543463 w 1725283"/>
                  <a:gd name="connsiteY1" fmla="*/ 543463 h 2510286"/>
                  <a:gd name="connsiteX2" fmla="*/ 0 w 1725283"/>
                  <a:gd name="connsiteY2" fmla="*/ 707365 h 2510286"/>
                  <a:gd name="connsiteX3" fmla="*/ 112143 w 1725283"/>
                  <a:gd name="connsiteY3" fmla="*/ 793629 h 2510286"/>
                  <a:gd name="connsiteX4" fmla="*/ 681486 w 1725283"/>
                  <a:gd name="connsiteY4" fmla="*/ 655606 h 2510286"/>
                  <a:gd name="connsiteX5" fmla="*/ 888520 w 1725283"/>
                  <a:gd name="connsiteY5" fmla="*/ 543463 h 2510286"/>
                  <a:gd name="connsiteX6" fmla="*/ 923025 w 1725283"/>
                  <a:gd name="connsiteY6" fmla="*/ 1138687 h 2510286"/>
                  <a:gd name="connsiteX7" fmla="*/ 690113 w 1725283"/>
                  <a:gd name="connsiteY7" fmla="*/ 2406768 h 2510286"/>
                  <a:gd name="connsiteX8" fmla="*/ 854015 w 1725283"/>
                  <a:gd name="connsiteY8" fmla="*/ 2406770 h 2510286"/>
                  <a:gd name="connsiteX9" fmla="*/ 1130061 w 1725283"/>
                  <a:gd name="connsiteY9" fmla="*/ 1414732 h 2510286"/>
                  <a:gd name="connsiteX10" fmla="*/ 1362973 w 1725283"/>
                  <a:gd name="connsiteY10" fmla="*/ 2372263 h 2510286"/>
                  <a:gd name="connsiteX11" fmla="*/ 1725283 w 1725283"/>
                  <a:gd name="connsiteY11" fmla="*/ 2510286 h 2510286"/>
                  <a:gd name="connsiteX12" fmla="*/ 1285336 w 1725283"/>
                  <a:gd name="connsiteY12" fmla="*/ 1043796 h 2510286"/>
                  <a:gd name="connsiteX13" fmla="*/ 1104181 w 1725283"/>
                  <a:gd name="connsiteY13" fmla="*/ 17252 h 2510286"/>
                  <a:gd name="connsiteX14" fmla="*/ 974784 w 1725283"/>
                  <a:gd name="connsiteY14" fmla="*/ 0 h 2510286"/>
                  <a:gd name="connsiteX0" fmla="*/ 974784 w 1725283"/>
                  <a:gd name="connsiteY0" fmla="*/ 0 h 2510286"/>
                  <a:gd name="connsiteX1" fmla="*/ 543463 w 1725283"/>
                  <a:gd name="connsiteY1" fmla="*/ 543463 h 2510286"/>
                  <a:gd name="connsiteX2" fmla="*/ 0 w 1725283"/>
                  <a:gd name="connsiteY2" fmla="*/ 707365 h 2510286"/>
                  <a:gd name="connsiteX3" fmla="*/ 112143 w 1725283"/>
                  <a:gd name="connsiteY3" fmla="*/ 793629 h 2510286"/>
                  <a:gd name="connsiteX4" fmla="*/ 681486 w 1725283"/>
                  <a:gd name="connsiteY4" fmla="*/ 655606 h 2510286"/>
                  <a:gd name="connsiteX5" fmla="*/ 888520 w 1725283"/>
                  <a:gd name="connsiteY5" fmla="*/ 543463 h 2510286"/>
                  <a:gd name="connsiteX6" fmla="*/ 923025 w 1725283"/>
                  <a:gd name="connsiteY6" fmla="*/ 1138687 h 2510286"/>
                  <a:gd name="connsiteX7" fmla="*/ 690113 w 1725283"/>
                  <a:gd name="connsiteY7" fmla="*/ 2406768 h 2510286"/>
                  <a:gd name="connsiteX8" fmla="*/ 854015 w 1725283"/>
                  <a:gd name="connsiteY8" fmla="*/ 2406770 h 2510286"/>
                  <a:gd name="connsiteX9" fmla="*/ 1130061 w 1725283"/>
                  <a:gd name="connsiteY9" fmla="*/ 1414732 h 2510286"/>
                  <a:gd name="connsiteX10" fmla="*/ 1362973 w 1725283"/>
                  <a:gd name="connsiteY10" fmla="*/ 2372263 h 2510286"/>
                  <a:gd name="connsiteX11" fmla="*/ 1725283 w 1725283"/>
                  <a:gd name="connsiteY11" fmla="*/ 2510286 h 2510286"/>
                  <a:gd name="connsiteX12" fmla="*/ 1509622 w 1725283"/>
                  <a:gd name="connsiteY12" fmla="*/ 2372263 h 2510286"/>
                  <a:gd name="connsiteX13" fmla="*/ 1285336 w 1725283"/>
                  <a:gd name="connsiteY13" fmla="*/ 1043796 h 2510286"/>
                  <a:gd name="connsiteX14" fmla="*/ 1104181 w 1725283"/>
                  <a:gd name="connsiteY14" fmla="*/ 17252 h 2510286"/>
                  <a:gd name="connsiteX15" fmla="*/ 974784 w 1725283"/>
                  <a:gd name="connsiteY15" fmla="*/ 0 h 2510286"/>
                  <a:gd name="connsiteX0" fmla="*/ 974784 w 1725283"/>
                  <a:gd name="connsiteY0" fmla="*/ 0 h 2510286"/>
                  <a:gd name="connsiteX1" fmla="*/ 543463 w 1725283"/>
                  <a:gd name="connsiteY1" fmla="*/ 543463 h 2510286"/>
                  <a:gd name="connsiteX2" fmla="*/ 0 w 1725283"/>
                  <a:gd name="connsiteY2" fmla="*/ 707365 h 2510286"/>
                  <a:gd name="connsiteX3" fmla="*/ 112143 w 1725283"/>
                  <a:gd name="connsiteY3" fmla="*/ 793629 h 2510286"/>
                  <a:gd name="connsiteX4" fmla="*/ 681486 w 1725283"/>
                  <a:gd name="connsiteY4" fmla="*/ 655606 h 2510286"/>
                  <a:gd name="connsiteX5" fmla="*/ 888520 w 1725283"/>
                  <a:gd name="connsiteY5" fmla="*/ 543463 h 2510286"/>
                  <a:gd name="connsiteX6" fmla="*/ 923025 w 1725283"/>
                  <a:gd name="connsiteY6" fmla="*/ 1138687 h 2510286"/>
                  <a:gd name="connsiteX7" fmla="*/ 690113 w 1725283"/>
                  <a:gd name="connsiteY7" fmla="*/ 2406768 h 2510286"/>
                  <a:gd name="connsiteX8" fmla="*/ 854015 w 1725283"/>
                  <a:gd name="connsiteY8" fmla="*/ 2406770 h 2510286"/>
                  <a:gd name="connsiteX9" fmla="*/ 1130061 w 1725283"/>
                  <a:gd name="connsiteY9" fmla="*/ 1414732 h 2510286"/>
                  <a:gd name="connsiteX10" fmla="*/ 1362973 w 1725283"/>
                  <a:gd name="connsiteY10" fmla="*/ 2372263 h 2510286"/>
                  <a:gd name="connsiteX11" fmla="*/ 1725283 w 1725283"/>
                  <a:gd name="connsiteY11" fmla="*/ 2510286 h 2510286"/>
                  <a:gd name="connsiteX12" fmla="*/ 1285336 w 1725283"/>
                  <a:gd name="connsiteY12" fmla="*/ 1043796 h 2510286"/>
                  <a:gd name="connsiteX13" fmla="*/ 1104181 w 1725283"/>
                  <a:gd name="connsiteY13" fmla="*/ 17252 h 2510286"/>
                  <a:gd name="connsiteX14" fmla="*/ 974784 w 1725283"/>
                  <a:gd name="connsiteY14" fmla="*/ 0 h 2510286"/>
                  <a:gd name="connsiteX0" fmla="*/ 974784 w 1725722"/>
                  <a:gd name="connsiteY0" fmla="*/ 0 h 2613483"/>
                  <a:gd name="connsiteX1" fmla="*/ 543463 w 1725722"/>
                  <a:gd name="connsiteY1" fmla="*/ 543463 h 2613483"/>
                  <a:gd name="connsiteX2" fmla="*/ 0 w 1725722"/>
                  <a:gd name="connsiteY2" fmla="*/ 707365 h 2613483"/>
                  <a:gd name="connsiteX3" fmla="*/ 112143 w 1725722"/>
                  <a:gd name="connsiteY3" fmla="*/ 793629 h 2613483"/>
                  <a:gd name="connsiteX4" fmla="*/ 681486 w 1725722"/>
                  <a:gd name="connsiteY4" fmla="*/ 655606 h 2613483"/>
                  <a:gd name="connsiteX5" fmla="*/ 888520 w 1725722"/>
                  <a:gd name="connsiteY5" fmla="*/ 543463 h 2613483"/>
                  <a:gd name="connsiteX6" fmla="*/ 923025 w 1725722"/>
                  <a:gd name="connsiteY6" fmla="*/ 1138687 h 2613483"/>
                  <a:gd name="connsiteX7" fmla="*/ 690113 w 1725722"/>
                  <a:gd name="connsiteY7" fmla="*/ 2406768 h 2613483"/>
                  <a:gd name="connsiteX8" fmla="*/ 854015 w 1725722"/>
                  <a:gd name="connsiteY8" fmla="*/ 2406770 h 2613483"/>
                  <a:gd name="connsiteX9" fmla="*/ 1130061 w 1725722"/>
                  <a:gd name="connsiteY9" fmla="*/ 1414732 h 2613483"/>
                  <a:gd name="connsiteX10" fmla="*/ 1362973 w 1725722"/>
                  <a:gd name="connsiteY10" fmla="*/ 2372263 h 2613483"/>
                  <a:gd name="connsiteX11" fmla="*/ 1725283 w 1725722"/>
                  <a:gd name="connsiteY11" fmla="*/ 2510286 h 2613483"/>
                  <a:gd name="connsiteX12" fmla="*/ 1285336 w 1725722"/>
                  <a:gd name="connsiteY12" fmla="*/ 1043796 h 2613483"/>
                  <a:gd name="connsiteX13" fmla="*/ 1104181 w 1725722"/>
                  <a:gd name="connsiteY13" fmla="*/ 17252 h 2613483"/>
                  <a:gd name="connsiteX14" fmla="*/ 974784 w 1725722"/>
                  <a:gd name="connsiteY14" fmla="*/ 0 h 2613483"/>
                  <a:gd name="connsiteX0" fmla="*/ 974784 w 1725283"/>
                  <a:gd name="connsiteY0" fmla="*/ 0 h 2510286"/>
                  <a:gd name="connsiteX1" fmla="*/ 543463 w 1725283"/>
                  <a:gd name="connsiteY1" fmla="*/ 543463 h 2510286"/>
                  <a:gd name="connsiteX2" fmla="*/ 0 w 1725283"/>
                  <a:gd name="connsiteY2" fmla="*/ 707365 h 2510286"/>
                  <a:gd name="connsiteX3" fmla="*/ 112143 w 1725283"/>
                  <a:gd name="connsiteY3" fmla="*/ 793629 h 2510286"/>
                  <a:gd name="connsiteX4" fmla="*/ 681486 w 1725283"/>
                  <a:gd name="connsiteY4" fmla="*/ 655606 h 2510286"/>
                  <a:gd name="connsiteX5" fmla="*/ 888520 w 1725283"/>
                  <a:gd name="connsiteY5" fmla="*/ 543463 h 2510286"/>
                  <a:gd name="connsiteX6" fmla="*/ 923025 w 1725283"/>
                  <a:gd name="connsiteY6" fmla="*/ 1138687 h 2510286"/>
                  <a:gd name="connsiteX7" fmla="*/ 690113 w 1725283"/>
                  <a:gd name="connsiteY7" fmla="*/ 2406768 h 2510286"/>
                  <a:gd name="connsiteX8" fmla="*/ 854015 w 1725283"/>
                  <a:gd name="connsiteY8" fmla="*/ 2406770 h 2510286"/>
                  <a:gd name="connsiteX9" fmla="*/ 1130061 w 1725283"/>
                  <a:gd name="connsiteY9" fmla="*/ 1414732 h 2510286"/>
                  <a:gd name="connsiteX10" fmla="*/ 1362973 w 1725283"/>
                  <a:gd name="connsiteY10" fmla="*/ 2372263 h 2510286"/>
                  <a:gd name="connsiteX11" fmla="*/ 1725283 w 1725283"/>
                  <a:gd name="connsiteY11" fmla="*/ 2510286 h 2510286"/>
                  <a:gd name="connsiteX12" fmla="*/ 1285336 w 1725283"/>
                  <a:gd name="connsiteY12" fmla="*/ 1043796 h 2510286"/>
                  <a:gd name="connsiteX13" fmla="*/ 1104181 w 1725283"/>
                  <a:gd name="connsiteY13" fmla="*/ 17252 h 2510286"/>
                  <a:gd name="connsiteX14" fmla="*/ 974784 w 1725283"/>
                  <a:gd name="connsiteY14" fmla="*/ 0 h 2510286"/>
                  <a:gd name="connsiteX0" fmla="*/ 974784 w 1725283"/>
                  <a:gd name="connsiteY0" fmla="*/ 0 h 2510286"/>
                  <a:gd name="connsiteX1" fmla="*/ 543463 w 1725283"/>
                  <a:gd name="connsiteY1" fmla="*/ 543463 h 2510286"/>
                  <a:gd name="connsiteX2" fmla="*/ 0 w 1725283"/>
                  <a:gd name="connsiteY2" fmla="*/ 707365 h 2510286"/>
                  <a:gd name="connsiteX3" fmla="*/ 112143 w 1725283"/>
                  <a:gd name="connsiteY3" fmla="*/ 793629 h 2510286"/>
                  <a:gd name="connsiteX4" fmla="*/ 681486 w 1725283"/>
                  <a:gd name="connsiteY4" fmla="*/ 655606 h 2510286"/>
                  <a:gd name="connsiteX5" fmla="*/ 888520 w 1725283"/>
                  <a:gd name="connsiteY5" fmla="*/ 543463 h 2510286"/>
                  <a:gd name="connsiteX6" fmla="*/ 923025 w 1725283"/>
                  <a:gd name="connsiteY6" fmla="*/ 1138687 h 2510286"/>
                  <a:gd name="connsiteX7" fmla="*/ 690113 w 1725283"/>
                  <a:gd name="connsiteY7" fmla="*/ 2406768 h 2510286"/>
                  <a:gd name="connsiteX8" fmla="*/ 854015 w 1725283"/>
                  <a:gd name="connsiteY8" fmla="*/ 2406770 h 2510286"/>
                  <a:gd name="connsiteX9" fmla="*/ 1130061 w 1725283"/>
                  <a:gd name="connsiteY9" fmla="*/ 1414732 h 2510286"/>
                  <a:gd name="connsiteX10" fmla="*/ 1362973 w 1725283"/>
                  <a:gd name="connsiteY10" fmla="*/ 2372263 h 2510286"/>
                  <a:gd name="connsiteX11" fmla="*/ 1725283 w 1725283"/>
                  <a:gd name="connsiteY11" fmla="*/ 2510286 h 2510286"/>
                  <a:gd name="connsiteX12" fmla="*/ 1285336 w 1725283"/>
                  <a:gd name="connsiteY12" fmla="*/ 1043796 h 2510286"/>
                  <a:gd name="connsiteX13" fmla="*/ 1104181 w 1725283"/>
                  <a:gd name="connsiteY13" fmla="*/ 17252 h 2510286"/>
                  <a:gd name="connsiteX14" fmla="*/ 974784 w 1725283"/>
                  <a:gd name="connsiteY14" fmla="*/ 0 h 2510286"/>
                  <a:gd name="connsiteX0" fmla="*/ 974784 w 1587260"/>
                  <a:gd name="connsiteY0" fmla="*/ 0 h 2406770"/>
                  <a:gd name="connsiteX1" fmla="*/ 543463 w 1587260"/>
                  <a:gd name="connsiteY1" fmla="*/ 543463 h 2406770"/>
                  <a:gd name="connsiteX2" fmla="*/ 0 w 1587260"/>
                  <a:gd name="connsiteY2" fmla="*/ 707365 h 2406770"/>
                  <a:gd name="connsiteX3" fmla="*/ 112143 w 1587260"/>
                  <a:gd name="connsiteY3" fmla="*/ 793629 h 2406770"/>
                  <a:gd name="connsiteX4" fmla="*/ 681486 w 1587260"/>
                  <a:gd name="connsiteY4" fmla="*/ 655606 h 2406770"/>
                  <a:gd name="connsiteX5" fmla="*/ 888520 w 1587260"/>
                  <a:gd name="connsiteY5" fmla="*/ 543463 h 2406770"/>
                  <a:gd name="connsiteX6" fmla="*/ 923025 w 1587260"/>
                  <a:gd name="connsiteY6" fmla="*/ 1138687 h 2406770"/>
                  <a:gd name="connsiteX7" fmla="*/ 690113 w 1587260"/>
                  <a:gd name="connsiteY7" fmla="*/ 2406768 h 2406770"/>
                  <a:gd name="connsiteX8" fmla="*/ 854015 w 1587260"/>
                  <a:gd name="connsiteY8" fmla="*/ 2406770 h 2406770"/>
                  <a:gd name="connsiteX9" fmla="*/ 1130061 w 1587260"/>
                  <a:gd name="connsiteY9" fmla="*/ 1414732 h 2406770"/>
                  <a:gd name="connsiteX10" fmla="*/ 1362973 w 1587260"/>
                  <a:gd name="connsiteY10" fmla="*/ 2372263 h 2406770"/>
                  <a:gd name="connsiteX11" fmla="*/ 1587260 w 1587260"/>
                  <a:gd name="connsiteY11" fmla="*/ 2398142 h 2406770"/>
                  <a:gd name="connsiteX12" fmla="*/ 1285336 w 1587260"/>
                  <a:gd name="connsiteY12" fmla="*/ 1043796 h 2406770"/>
                  <a:gd name="connsiteX13" fmla="*/ 1104181 w 1587260"/>
                  <a:gd name="connsiteY13" fmla="*/ 17252 h 2406770"/>
                  <a:gd name="connsiteX14" fmla="*/ 974784 w 1587260"/>
                  <a:gd name="connsiteY14" fmla="*/ 0 h 2406770"/>
                  <a:gd name="connsiteX0" fmla="*/ 974784 w 1587260"/>
                  <a:gd name="connsiteY0" fmla="*/ 0 h 2406770"/>
                  <a:gd name="connsiteX1" fmla="*/ 543463 w 1587260"/>
                  <a:gd name="connsiteY1" fmla="*/ 543463 h 2406770"/>
                  <a:gd name="connsiteX2" fmla="*/ 0 w 1587260"/>
                  <a:gd name="connsiteY2" fmla="*/ 707365 h 2406770"/>
                  <a:gd name="connsiteX3" fmla="*/ 112143 w 1587260"/>
                  <a:gd name="connsiteY3" fmla="*/ 793629 h 2406770"/>
                  <a:gd name="connsiteX4" fmla="*/ 681486 w 1587260"/>
                  <a:gd name="connsiteY4" fmla="*/ 655606 h 2406770"/>
                  <a:gd name="connsiteX5" fmla="*/ 888520 w 1587260"/>
                  <a:gd name="connsiteY5" fmla="*/ 543463 h 2406770"/>
                  <a:gd name="connsiteX6" fmla="*/ 923025 w 1587260"/>
                  <a:gd name="connsiteY6" fmla="*/ 1138687 h 2406770"/>
                  <a:gd name="connsiteX7" fmla="*/ 690113 w 1587260"/>
                  <a:gd name="connsiteY7" fmla="*/ 2406768 h 2406770"/>
                  <a:gd name="connsiteX8" fmla="*/ 854015 w 1587260"/>
                  <a:gd name="connsiteY8" fmla="*/ 2406770 h 2406770"/>
                  <a:gd name="connsiteX9" fmla="*/ 1130061 w 1587260"/>
                  <a:gd name="connsiteY9" fmla="*/ 1414732 h 2406770"/>
                  <a:gd name="connsiteX10" fmla="*/ 1362973 w 1587260"/>
                  <a:gd name="connsiteY10" fmla="*/ 2372263 h 2406770"/>
                  <a:gd name="connsiteX11" fmla="*/ 1587260 w 1587260"/>
                  <a:gd name="connsiteY11" fmla="*/ 2398142 h 2406770"/>
                  <a:gd name="connsiteX12" fmla="*/ 1285336 w 1587260"/>
                  <a:gd name="connsiteY12" fmla="*/ 1043796 h 2406770"/>
                  <a:gd name="connsiteX13" fmla="*/ 1104181 w 1587260"/>
                  <a:gd name="connsiteY13" fmla="*/ 17252 h 2406770"/>
                  <a:gd name="connsiteX14" fmla="*/ 974784 w 1587260"/>
                  <a:gd name="connsiteY14" fmla="*/ 0 h 2406770"/>
                  <a:gd name="connsiteX0" fmla="*/ 974784 w 1587260"/>
                  <a:gd name="connsiteY0" fmla="*/ 0 h 2406770"/>
                  <a:gd name="connsiteX1" fmla="*/ 543463 w 1587260"/>
                  <a:gd name="connsiteY1" fmla="*/ 543463 h 2406770"/>
                  <a:gd name="connsiteX2" fmla="*/ 0 w 1587260"/>
                  <a:gd name="connsiteY2" fmla="*/ 707365 h 2406770"/>
                  <a:gd name="connsiteX3" fmla="*/ 112143 w 1587260"/>
                  <a:gd name="connsiteY3" fmla="*/ 793629 h 2406770"/>
                  <a:gd name="connsiteX4" fmla="*/ 681486 w 1587260"/>
                  <a:gd name="connsiteY4" fmla="*/ 655606 h 2406770"/>
                  <a:gd name="connsiteX5" fmla="*/ 888520 w 1587260"/>
                  <a:gd name="connsiteY5" fmla="*/ 543463 h 2406770"/>
                  <a:gd name="connsiteX6" fmla="*/ 923025 w 1587260"/>
                  <a:gd name="connsiteY6" fmla="*/ 1138687 h 2406770"/>
                  <a:gd name="connsiteX7" fmla="*/ 690113 w 1587260"/>
                  <a:gd name="connsiteY7" fmla="*/ 2406768 h 2406770"/>
                  <a:gd name="connsiteX8" fmla="*/ 854015 w 1587260"/>
                  <a:gd name="connsiteY8" fmla="*/ 2406770 h 2406770"/>
                  <a:gd name="connsiteX9" fmla="*/ 1130061 w 1587260"/>
                  <a:gd name="connsiteY9" fmla="*/ 1414732 h 2406770"/>
                  <a:gd name="connsiteX10" fmla="*/ 1362973 w 1587260"/>
                  <a:gd name="connsiteY10" fmla="*/ 2372263 h 2406770"/>
                  <a:gd name="connsiteX11" fmla="*/ 1587260 w 1587260"/>
                  <a:gd name="connsiteY11" fmla="*/ 2398142 h 2406770"/>
                  <a:gd name="connsiteX12" fmla="*/ 1285336 w 1587260"/>
                  <a:gd name="connsiteY12" fmla="*/ 1043796 h 2406770"/>
                  <a:gd name="connsiteX13" fmla="*/ 1104181 w 1587260"/>
                  <a:gd name="connsiteY13" fmla="*/ 17252 h 2406770"/>
                  <a:gd name="connsiteX14" fmla="*/ 974784 w 1587260"/>
                  <a:gd name="connsiteY14" fmla="*/ 0 h 2406770"/>
                  <a:gd name="connsiteX0" fmla="*/ 974784 w 1552754"/>
                  <a:gd name="connsiteY0" fmla="*/ 0 h 2406770"/>
                  <a:gd name="connsiteX1" fmla="*/ 543463 w 1552754"/>
                  <a:gd name="connsiteY1" fmla="*/ 543463 h 2406770"/>
                  <a:gd name="connsiteX2" fmla="*/ 0 w 1552754"/>
                  <a:gd name="connsiteY2" fmla="*/ 707365 h 2406770"/>
                  <a:gd name="connsiteX3" fmla="*/ 112143 w 1552754"/>
                  <a:gd name="connsiteY3" fmla="*/ 793629 h 2406770"/>
                  <a:gd name="connsiteX4" fmla="*/ 681486 w 1552754"/>
                  <a:gd name="connsiteY4" fmla="*/ 655606 h 2406770"/>
                  <a:gd name="connsiteX5" fmla="*/ 888520 w 1552754"/>
                  <a:gd name="connsiteY5" fmla="*/ 543463 h 2406770"/>
                  <a:gd name="connsiteX6" fmla="*/ 923025 w 1552754"/>
                  <a:gd name="connsiteY6" fmla="*/ 1138687 h 2406770"/>
                  <a:gd name="connsiteX7" fmla="*/ 690113 w 1552754"/>
                  <a:gd name="connsiteY7" fmla="*/ 2406768 h 2406770"/>
                  <a:gd name="connsiteX8" fmla="*/ 854015 w 1552754"/>
                  <a:gd name="connsiteY8" fmla="*/ 2406770 h 2406770"/>
                  <a:gd name="connsiteX9" fmla="*/ 1130061 w 1552754"/>
                  <a:gd name="connsiteY9" fmla="*/ 1414732 h 2406770"/>
                  <a:gd name="connsiteX10" fmla="*/ 1362973 w 1552754"/>
                  <a:gd name="connsiteY10" fmla="*/ 2372263 h 2406770"/>
                  <a:gd name="connsiteX11" fmla="*/ 1552754 w 1552754"/>
                  <a:gd name="connsiteY11" fmla="*/ 2380889 h 2406770"/>
                  <a:gd name="connsiteX12" fmla="*/ 1285336 w 1552754"/>
                  <a:gd name="connsiteY12" fmla="*/ 1043796 h 2406770"/>
                  <a:gd name="connsiteX13" fmla="*/ 1104181 w 1552754"/>
                  <a:gd name="connsiteY13" fmla="*/ 17252 h 2406770"/>
                  <a:gd name="connsiteX14" fmla="*/ 974784 w 1552754"/>
                  <a:gd name="connsiteY14" fmla="*/ 0 h 2406770"/>
                  <a:gd name="connsiteX0" fmla="*/ 974784 w 1552754"/>
                  <a:gd name="connsiteY0" fmla="*/ 0 h 2406770"/>
                  <a:gd name="connsiteX1" fmla="*/ 543463 w 1552754"/>
                  <a:gd name="connsiteY1" fmla="*/ 543463 h 2406770"/>
                  <a:gd name="connsiteX2" fmla="*/ 0 w 1552754"/>
                  <a:gd name="connsiteY2" fmla="*/ 707365 h 2406770"/>
                  <a:gd name="connsiteX3" fmla="*/ 112143 w 1552754"/>
                  <a:gd name="connsiteY3" fmla="*/ 793629 h 2406770"/>
                  <a:gd name="connsiteX4" fmla="*/ 681486 w 1552754"/>
                  <a:gd name="connsiteY4" fmla="*/ 655606 h 2406770"/>
                  <a:gd name="connsiteX5" fmla="*/ 888520 w 1552754"/>
                  <a:gd name="connsiteY5" fmla="*/ 543463 h 2406770"/>
                  <a:gd name="connsiteX6" fmla="*/ 923025 w 1552754"/>
                  <a:gd name="connsiteY6" fmla="*/ 1138687 h 2406770"/>
                  <a:gd name="connsiteX7" fmla="*/ 690113 w 1552754"/>
                  <a:gd name="connsiteY7" fmla="*/ 2406768 h 2406770"/>
                  <a:gd name="connsiteX8" fmla="*/ 854015 w 1552754"/>
                  <a:gd name="connsiteY8" fmla="*/ 2406770 h 2406770"/>
                  <a:gd name="connsiteX9" fmla="*/ 1130061 w 1552754"/>
                  <a:gd name="connsiteY9" fmla="*/ 1414732 h 2406770"/>
                  <a:gd name="connsiteX10" fmla="*/ 1362973 w 1552754"/>
                  <a:gd name="connsiteY10" fmla="*/ 2372263 h 2406770"/>
                  <a:gd name="connsiteX11" fmla="*/ 1552754 w 1552754"/>
                  <a:gd name="connsiteY11" fmla="*/ 2380889 h 2406770"/>
                  <a:gd name="connsiteX12" fmla="*/ 1104181 w 1552754"/>
                  <a:gd name="connsiteY12" fmla="*/ 17252 h 2406770"/>
                  <a:gd name="connsiteX13" fmla="*/ 974784 w 1552754"/>
                  <a:gd name="connsiteY13" fmla="*/ 0 h 2406770"/>
                  <a:gd name="connsiteX0" fmla="*/ 974784 w 1552754"/>
                  <a:gd name="connsiteY0" fmla="*/ 0 h 2406770"/>
                  <a:gd name="connsiteX1" fmla="*/ 543463 w 1552754"/>
                  <a:gd name="connsiteY1" fmla="*/ 543463 h 2406770"/>
                  <a:gd name="connsiteX2" fmla="*/ 0 w 1552754"/>
                  <a:gd name="connsiteY2" fmla="*/ 707365 h 2406770"/>
                  <a:gd name="connsiteX3" fmla="*/ 112143 w 1552754"/>
                  <a:gd name="connsiteY3" fmla="*/ 793629 h 2406770"/>
                  <a:gd name="connsiteX4" fmla="*/ 681486 w 1552754"/>
                  <a:gd name="connsiteY4" fmla="*/ 655606 h 2406770"/>
                  <a:gd name="connsiteX5" fmla="*/ 888520 w 1552754"/>
                  <a:gd name="connsiteY5" fmla="*/ 543463 h 2406770"/>
                  <a:gd name="connsiteX6" fmla="*/ 923025 w 1552754"/>
                  <a:gd name="connsiteY6" fmla="*/ 1138687 h 2406770"/>
                  <a:gd name="connsiteX7" fmla="*/ 690113 w 1552754"/>
                  <a:gd name="connsiteY7" fmla="*/ 2406768 h 2406770"/>
                  <a:gd name="connsiteX8" fmla="*/ 854015 w 1552754"/>
                  <a:gd name="connsiteY8" fmla="*/ 2406770 h 2406770"/>
                  <a:gd name="connsiteX9" fmla="*/ 1130061 w 1552754"/>
                  <a:gd name="connsiteY9" fmla="*/ 1414732 h 2406770"/>
                  <a:gd name="connsiteX10" fmla="*/ 1362973 w 1552754"/>
                  <a:gd name="connsiteY10" fmla="*/ 2372263 h 2406770"/>
                  <a:gd name="connsiteX11" fmla="*/ 1552754 w 1552754"/>
                  <a:gd name="connsiteY11" fmla="*/ 2380889 h 2406770"/>
                  <a:gd name="connsiteX12" fmla="*/ 1104181 w 1552754"/>
                  <a:gd name="connsiteY12" fmla="*/ 17252 h 2406770"/>
                  <a:gd name="connsiteX13" fmla="*/ 974784 w 1552754"/>
                  <a:gd name="connsiteY13" fmla="*/ 0 h 2406770"/>
                  <a:gd name="connsiteX0" fmla="*/ 974784 w 1552754"/>
                  <a:gd name="connsiteY0" fmla="*/ 51759 h 2458529"/>
                  <a:gd name="connsiteX1" fmla="*/ 543463 w 1552754"/>
                  <a:gd name="connsiteY1" fmla="*/ 595222 h 2458529"/>
                  <a:gd name="connsiteX2" fmla="*/ 0 w 1552754"/>
                  <a:gd name="connsiteY2" fmla="*/ 759124 h 2458529"/>
                  <a:gd name="connsiteX3" fmla="*/ 112143 w 1552754"/>
                  <a:gd name="connsiteY3" fmla="*/ 845388 h 2458529"/>
                  <a:gd name="connsiteX4" fmla="*/ 681486 w 1552754"/>
                  <a:gd name="connsiteY4" fmla="*/ 707365 h 2458529"/>
                  <a:gd name="connsiteX5" fmla="*/ 888520 w 1552754"/>
                  <a:gd name="connsiteY5" fmla="*/ 595222 h 2458529"/>
                  <a:gd name="connsiteX6" fmla="*/ 923025 w 1552754"/>
                  <a:gd name="connsiteY6" fmla="*/ 1190446 h 2458529"/>
                  <a:gd name="connsiteX7" fmla="*/ 690113 w 1552754"/>
                  <a:gd name="connsiteY7" fmla="*/ 2458527 h 2458529"/>
                  <a:gd name="connsiteX8" fmla="*/ 854015 w 1552754"/>
                  <a:gd name="connsiteY8" fmla="*/ 2458529 h 2458529"/>
                  <a:gd name="connsiteX9" fmla="*/ 1130061 w 1552754"/>
                  <a:gd name="connsiteY9" fmla="*/ 1466491 h 2458529"/>
                  <a:gd name="connsiteX10" fmla="*/ 1362973 w 1552754"/>
                  <a:gd name="connsiteY10" fmla="*/ 2424022 h 2458529"/>
                  <a:gd name="connsiteX11" fmla="*/ 1552754 w 1552754"/>
                  <a:gd name="connsiteY11" fmla="*/ 2432648 h 2458529"/>
                  <a:gd name="connsiteX12" fmla="*/ 1052422 w 1552754"/>
                  <a:gd name="connsiteY12" fmla="*/ 0 h 2458529"/>
                  <a:gd name="connsiteX13" fmla="*/ 974784 w 1552754"/>
                  <a:gd name="connsiteY13" fmla="*/ 51759 h 2458529"/>
                  <a:gd name="connsiteX0" fmla="*/ 974784 w 1552754"/>
                  <a:gd name="connsiteY0" fmla="*/ 8627 h 2415397"/>
                  <a:gd name="connsiteX1" fmla="*/ 543463 w 1552754"/>
                  <a:gd name="connsiteY1" fmla="*/ 552090 h 2415397"/>
                  <a:gd name="connsiteX2" fmla="*/ 0 w 1552754"/>
                  <a:gd name="connsiteY2" fmla="*/ 715992 h 2415397"/>
                  <a:gd name="connsiteX3" fmla="*/ 112143 w 1552754"/>
                  <a:gd name="connsiteY3" fmla="*/ 802256 h 2415397"/>
                  <a:gd name="connsiteX4" fmla="*/ 681486 w 1552754"/>
                  <a:gd name="connsiteY4" fmla="*/ 664233 h 2415397"/>
                  <a:gd name="connsiteX5" fmla="*/ 888520 w 1552754"/>
                  <a:gd name="connsiteY5" fmla="*/ 552090 h 2415397"/>
                  <a:gd name="connsiteX6" fmla="*/ 923025 w 1552754"/>
                  <a:gd name="connsiteY6" fmla="*/ 1147314 h 2415397"/>
                  <a:gd name="connsiteX7" fmla="*/ 690113 w 1552754"/>
                  <a:gd name="connsiteY7" fmla="*/ 2415395 h 2415397"/>
                  <a:gd name="connsiteX8" fmla="*/ 854015 w 1552754"/>
                  <a:gd name="connsiteY8" fmla="*/ 2415397 h 2415397"/>
                  <a:gd name="connsiteX9" fmla="*/ 1130061 w 1552754"/>
                  <a:gd name="connsiteY9" fmla="*/ 1423359 h 2415397"/>
                  <a:gd name="connsiteX10" fmla="*/ 1362973 w 1552754"/>
                  <a:gd name="connsiteY10" fmla="*/ 2380890 h 2415397"/>
                  <a:gd name="connsiteX11" fmla="*/ 1552754 w 1552754"/>
                  <a:gd name="connsiteY11" fmla="*/ 2389516 h 2415397"/>
                  <a:gd name="connsiteX12" fmla="*/ 1130060 w 1552754"/>
                  <a:gd name="connsiteY12" fmla="*/ 0 h 2415397"/>
                  <a:gd name="connsiteX13" fmla="*/ 974784 w 1552754"/>
                  <a:gd name="connsiteY13" fmla="*/ 8627 h 2415397"/>
                  <a:gd name="connsiteX0" fmla="*/ 974784 w 1552754"/>
                  <a:gd name="connsiteY0" fmla="*/ 8627 h 2415397"/>
                  <a:gd name="connsiteX1" fmla="*/ 543463 w 1552754"/>
                  <a:gd name="connsiteY1" fmla="*/ 552090 h 2415397"/>
                  <a:gd name="connsiteX2" fmla="*/ 0 w 1552754"/>
                  <a:gd name="connsiteY2" fmla="*/ 715992 h 2415397"/>
                  <a:gd name="connsiteX3" fmla="*/ 112143 w 1552754"/>
                  <a:gd name="connsiteY3" fmla="*/ 802256 h 2415397"/>
                  <a:gd name="connsiteX4" fmla="*/ 681486 w 1552754"/>
                  <a:gd name="connsiteY4" fmla="*/ 664233 h 2415397"/>
                  <a:gd name="connsiteX5" fmla="*/ 888520 w 1552754"/>
                  <a:gd name="connsiteY5" fmla="*/ 552090 h 2415397"/>
                  <a:gd name="connsiteX6" fmla="*/ 923025 w 1552754"/>
                  <a:gd name="connsiteY6" fmla="*/ 1147314 h 2415397"/>
                  <a:gd name="connsiteX7" fmla="*/ 690113 w 1552754"/>
                  <a:gd name="connsiteY7" fmla="*/ 2415395 h 2415397"/>
                  <a:gd name="connsiteX8" fmla="*/ 854015 w 1552754"/>
                  <a:gd name="connsiteY8" fmla="*/ 2415397 h 2415397"/>
                  <a:gd name="connsiteX9" fmla="*/ 1130061 w 1552754"/>
                  <a:gd name="connsiteY9" fmla="*/ 1423359 h 2415397"/>
                  <a:gd name="connsiteX10" fmla="*/ 1362973 w 1552754"/>
                  <a:gd name="connsiteY10" fmla="*/ 2380890 h 2415397"/>
                  <a:gd name="connsiteX11" fmla="*/ 1552754 w 1552754"/>
                  <a:gd name="connsiteY11" fmla="*/ 2389516 h 2415397"/>
                  <a:gd name="connsiteX12" fmla="*/ 1112807 w 1552754"/>
                  <a:gd name="connsiteY12" fmla="*/ 0 h 2415397"/>
                  <a:gd name="connsiteX13" fmla="*/ 974784 w 1552754"/>
                  <a:gd name="connsiteY13" fmla="*/ 8627 h 2415397"/>
                  <a:gd name="connsiteX0" fmla="*/ 974784 w 1552754"/>
                  <a:gd name="connsiteY0" fmla="*/ 8627 h 2432648"/>
                  <a:gd name="connsiteX1" fmla="*/ 543463 w 1552754"/>
                  <a:gd name="connsiteY1" fmla="*/ 552090 h 2432648"/>
                  <a:gd name="connsiteX2" fmla="*/ 0 w 1552754"/>
                  <a:gd name="connsiteY2" fmla="*/ 715992 h 2432648"/>
                  <a:gd name="connsiteX3" fmla="*/ 112143 w 1552754"/>
                  <a:gd name="connsiteY3" fmla="*/ 802256 h 2432648"/>
                  <a:gd name="connsiteX4" fmla="*/ 681486 w 1552754"/>
                  <a:gd name="connsiteY4" fmla="*/ 664233 h 2432648"/>
                  <a:gd name="connsiteX5" fmla="*/ 888520 w 1552754"/>
                  <a:gd name="connsiteY5" fmla="*/ 552090 h 2432648"/>
                  <a:gd name="connsiteX6" fmla="*/ 923025 w 1552754"/>
                  <a:gd name="connsiteY6" fmla="*/ 1147314 h 2432648"/>
                  <a:gd name="connsiteX7" fmla="*/ 690113 w 1552754"/>
                  <a:gd name="connsiteY7" fmla="*/ 2415395 h 2432648"/>
                  <a:gd name="connsiteX8" fmla="*/ 854015 w 1552754"/>
                  <a:gd name="connsiteY8" fmla="*/ 2415397 h 2432648"/>
                  <a:gd name="connsiteX9" fmla="*/ 1130061 w 1552754"/>
                  <a:gd name="connsiteY9" fmla="*/ 1423359 h 2432648"/>
                  <a:gd name="connsiteX10" fmla="*/ 1345720 w 1552754"/>
                  <a:gd name="connsiteY10" fmla="*/ 2432648 h 2432648"/>
                  <a:gd name="connsiteX11" fmla="*/ 1552754 w 1552754"/>
                  <a:gd name="connsiteY11" fmla="*/ 2389516 h 2432648"/>
                  <a:gd name="connsiteX12" fmla="*/ 1112807 w 1552754"/>
                  <a:gd name="connsiteY12" fmla="*/ 0 h 2432648"/>
                  <a:gd name="connsiteX13" fmla="*/ 974784 w 1552754"/>
                  <a:gd name="connsiteY13" fmla="*/ 8627 h 2432648"/>
                  <a:gd name="connsiteX0" fmla="*/ 974784 w 1483743"/>
                  <a:gd name="connsiteY0" fmla="*/ 8627 h 2432648"/>
                  <a:gd name="connsiteX1" fmla="*/ 543463 w 1483743"/>
                  <a:gd name="connsiteY1" fmla="*/ 552090 h 2432648"/>
                  <a:gd name="connsiteX2" fmla="*/ 0 w 1483743"/>
                  <a:gd name="connsiteY2" fmla="*/ 715992 h 2432648"/>
                  <a:gd name="connsiteX3" fmla="*/ 112143 w 1483743"/>
                  <a:gd name="connsiteY3" fmla="*/ 802256 h 2432648"/>
                  <a:gd name="connsiteX4" fmla="*/ 681486 w 1483743"/>
                  <a:gd name="connsiteY4" fmla="*/ 664233 h 2432648"/>
                  <a:gd name="connsiteX5" fmla="*/ 888520 w 1483743"/>
                  <a:gd name="connsiteY5" fmla="*/ 552090 h 2432648"/>
                  <a:gd name="connsiteX6" fmla="*/ 923025 w 1483743"/>
                  <a:gd name="connsiteY6" fmla="*/ 1147314 h 2432648"/>
                  <a:gd name="connsiteX7" fmla="*/ 690113 w 1483743"/>
                  <a:gd name="connsiteY7" fmla="*/ 2415395 h 2432648"/>
                  <a:gd name="connsiteX8" fmla="*/ 854015 w 1483743"/>
                  <a:gd name="connsiteY8" fmla="*/ 2415397 h 2432648"/>
                  <a:gd name="connsiteX9" fmla="*/ 1130061 w 1483743"/>
                  <a:gd name="connsiteY9" fmla="*/ 1423359 h 2432648"/>
                  <a:gd name="connsiteX10" fmla="*/ 1345720 w 1483743"/>
                  <a:gd name="connsiteY10" fmla="*/ 2432648 h 2432648"/>
                  <a:gd name="connsiteX11" fmla="*/ 1483743 w 1483743"/>
                  <a:gd name="connsiteY11" fmla="*/ 2424022 h 2432648"/>
                  <a:gd name="connsiteX12" fmla="*/ 1112807 w 1483743"/>
                  <a:gd name="connsiteY12" fmla="*/ 0 h 2432648"/>
                  <a:gd name="connsiteX13" fmla="*/ 974784 w 1483743"/>
                  <a:gd name="connsiteY13" fmla="*/ 8627 h 2432648"/>
                  <a:gd name="connsiteX0" fmla="*/ 974784 w 1483743"/>
                  <a:gd name="connsiteY0" fmla="*/ 0 h 2424021"/>
                  <a:gd name="connsiteX1" fmla="*/ 543463 w 1483743"/>
                  <a:gd name="connsiteY1" fmla="*/ 543463 h 2424021"/>
                  <a:gd name="connsiteX2" fmla="*/ 0 w 1483743"/>
                  <a:gd name="connsiteY2" fmla="*/ 707365 h 2424021"/>
                  <a:gd name="connsiteX3" fmla="*/ 112143 w 1483743"/>
                  <a:gd name="connsiteY3" fmla="*/ 793629 h 2424021"/>
                  <a:gd name="connsiteX4" fmla="*/ 681486 w 1483743"/>
                  <a:gd name="connsiteY4" fmla="*/ 655606 h 2424021"/>
                  <a:gd name="connsiteX5" fmla="*/ 888520 w 1483743"/>
                  <a:gd name="connsiteY5" fmla="*/ 543463 h 2424021"/>
                  <a:gd name="connsiteX6" fmla="*/ 923025 w 1483743"/>
                  <a:gd name="connsiteY6" fmla="*/ 1138687 h 2424021"/>
                  <a:gd name="connsiteX7" fmla="*/ 690113 w 1483743"/>
                  <a:gd name="connsiteY7" fmla="*/ 2406768 h 2424021"/>
                  <a:gd name="connsiteX8" fmla="*/ 854015 w 1483743"/>
                  <a:gd name="connsiteY8" fmla="*/ 2406770 h 2424021"/>
                  <a:gd name="connsiteX9" fmla="*/ 1130061 w 1483743"/>
                  <a:gd name="connsiteY9" fmla="*/ 1414732 h 2424021"/>
                  <a:gd name="connsiteX10" fmla="*/ 1345720 w 1483743"/>
                  <a:gd name="connsiteY10" fmla="*/ 2424021 h 2424021"/>
                  <a:gd name="connsiteX11" fmla="*/ 1483743 w 1483743"/>
                  <a:gd name="connsiteY11" fmla="*/ 2415395 h 2424021"/>
                  <a:gd name="connsiteX12" fmla="*/ 1086928 w 1483743"/>
                  <a:gd name="connsiteY12" fmla="*/ 51758 h 2424021"/>
                  <a:gd name="connsiteX13" fmla="*/ 974784 w 1483743"/>
                  <a:gd name="connsiteY13" fmla="*/ 0 h 2424021"/>
                  <a:gd name="connsiteX0" fmla="*/ 974784 w 1483743"/>
                  <a:gd name="connsiteY0" fmla="*/ 0 h 2380889"/>
                  <a:gd name="connsiteX1" fmla="*/ 543463 w 1483743"/>
                  <a:gd name="connsiteY1" fmla="*/ 500331 h 2380889"/>
                  <a:gd name="connsiteX2" fmla="*/ 0 w 1483743"/>
                  <a:gd name="connsiteY2" fmla="*/ 664233 h 2380889"/>
                  <a:gd name="connsiteX3" fmla="*/ 112143 w 1483743"/>
                  <a:gd name="connsiteY3" fmla="*/ 750497 h 2380889"/>
                  <a:gd name="connsiteX4" fmla="*/ 681486 w 1483743"/>
                  <a:gd name="connsiteY4" fmla="*/ 612474 h 2380889"/>
                  <a:gd name="connsiteX5" fmla="*/ 888520 w 1483743"/>
                  <a:gd name="connsiteY5" fmla="*/ 500331 h 2380889"/>
                  <a:gd name="connsiteX6" fmla="*/ 923025 w 1483743"/>
                  <a:gd name="connsiteY6" fmla="*/ 1095555 h 2380889"/>
                  <a:gd name="connsiteX7" fmla="*/ 690113 w 1483743"/>
                  <a:gd name="connsiteY7" fmla="*/ 2363636 h 2380889"/>
                  <a:gd name="connsiteX8" fmla="*/ 854015 w 1483743"/>
                  <a:gd name="connsiteY8" fmla="*/ 2363638 h 2380889"/>
                  <a:gd name="connsiteX9" fmla="*/ 1130061 w 1483743"/>
                  <a:gd name="connsiteY9" fmla="*/ 1371600 h 2380889"/>
                  <a:gd name="connsiteX10" fmla="*/ 1345720 w 1483743"/>
                  <a:gd name="connsiteY10" fmla="*/ 2380889 h 2380889"/>
                  <a:gd name="connsiteX11" fmla="*/ 1483743 w 1483743"/>
                  <a:gd name="connsiteY11" fmla="*/ 2372263 h 2380889"/>
                  <a:gd name="connsiteX12" fmla="*/ 1086928 w 1483743"/>
                  <a:gd name="connsiteY12" fmla="*/ 8626 h 2380889"/>
                  <a:gd name="connsiteX13" fmla="*/ 974784 w 1483743"/>
                  <a:gd name="connsiteY13" fmla="*/ 0 h 2380889"/>
                  <a:gd name="connsiteX0" fmla="*/ 974784 w 1483743"/>
                  <a:gd name="connsiteY0" fmla="*/ 0 h 2380889"/>
                  <a:gd name="connsiteX1" fmla="*/ 655606 w 1483743"/>
                  <a:gd name="connsiteY1" fmla="*/ 474452 h 2380889"/>
                  <a:gd name="connsiteX2" fmla="*/ 0 w 1483743"/>
                  <a:gd name="connsiteY2" fmla="*/ 664233 h 2380889"/>
                  <a:gd name="connsiteX3" fmla="*/ 112143 w 1483743"/>
                  <a:gd name="connsiteY3" fmla="*/ 750497 h 2380889"/>
                  <a:gd name="connsiteX4" fmla="*/ 681486 w 1483743"/>
                  <a:gd name="connsiteY4" fmla="*/ 612474 h 2380889"/>
                  <a:gd name="connsiteX5" fmla="*/ 888520 w 1483743"/>
                  <a:gd name="connsiteY5" fmla="*/ 500331 h 2380889"/>
                  <a:gd name="connsiteX6" fmla="*/ 923025 w 1483743"/>
                  <a:gd name="connsiteY6" fmla="*/ 1095555 h 2380889"/>
                  <a:gd name="connsiteX7" fmla="*/ 690113 w 1483743"/>
                  <a:gd name="connsiteY7" fmla="*/ 2363636 h 2380889"/>
                  <a:gd name="connsiteX8" fmla="*/ 854015 w 1483743"/>
                  <a:gd name="connsiteY8" fmla="*/ 2363638 h 2380889"/>
                  <a:gd name="connsiteX9" fmla="*/ 1130061 w 1483743"/>
                  <a:gd name="connsiteY9" fmla="*/ 1371600 h 2380889"/>
                  <a:gd name="connsiteX10" fmla="*/ 1345720 w 1483743"/>
                  <a:gd name="connsiteY10" fmla="*/ 2380889 h 2380889"/>
                  <a:gd name="connsiteX11" fmla="*/ 1483743 w 1483743"/>
                  <a:gd name="connsiteY11" fmla="*/ 2372263 h 2380889"/>
                  <a:gd name="connsiteX12" fmla="*/ 1086928 w 1483743"/>
                  <a:gd name="connsiteY12" fmla="*/ 8626 h 2380889"/>
                  <a:gd name="connsiteX13" fmla="*/ 974784 w 1483743"/>
                  <a:gd name="connsiteY13" fmla="*/ 0 h 2380889"/>
                  <a:gd name="connsiteX0" fmla="*/ 974784 w 1483743"/>
                  <a:gd name="connsiteY0" fmla="*/ 0 h 2380889"/>
                  <a:gd name="connsiteX1" fmla="*/ 655606 w 1483743"/>
                  <a:gd name="connsiteY1" fmla="*/ 474452 h 2380889"/>
                  <a:gd name="connsiteX2" fmla="*/ 77638 w 1483743"/>
                  <a:gd name="connsiteY2" fmla="*/ 638354 h 2380889"/>
                  <a:gd name="connsiteX3" fmla="*/ 0 w 1483743"/>
                  <a:gd name="connsiteY3" fmla="*/ 664233 h 2380889"/>
                  <a:gd name="connsiteX4" fmla="*/ 112143 w 1483743"/>
                  <a:gd name="connsiteY4" fmla="*/ 750497 h 2380889"/>
                  <a:gd name="connsiteX5" fmla="*/ 681486 w 1483743"/>
                  <a:gd name="connsiteY5" fmla="*/ 612474 h 2380889"/>
                  <a:gd name="connsiteX6" fmla="*/ 888520 w 1483743"/>
                  <a:gd name="connsiteY6" fmla="*/ 500331 h 2380889"/>
                  <a:gd name="connsiteX7" fmla="*/ 923025 w 1483743"/>
                  <a:gd name="connsiteY7" fmla="*/ 1095555 h 2380889"/>
                  <a:gd name="connsiteX8" fmla="*/ 690113 w 1483743"/>
                  <a:gd name="connsiteY8" fmla="*/ 2363636 h 2380889"/>
                  <a:gd name="connsiteX9" fmla="*/ 854015 w 1483743"/>
                  <a:gd name="connsiteY9" fmla="*/ 2363638 h 2380889"/>
                  <a:gd name="connsiteX10" fmla="*/ 1130061 w 1483743"/>
                  <a:gd name="connsiteY10" fmla="*/ 1371600 h 2380889"/>
                  <a:gd name="connsiteX11" fmla="*/ 1345720 w 1483743"/>
                  <a:gd name="connsiteY11" fmla="*/ 2380889 h 2380889"/>
                  <a:gd name="connsiteX12" fmla="*/ 1483743 w 1483743"/>
                  <a:gd name="connsiteY12" fmla="*/ 2372263 h 2380889"/>
                  <a:gd name="connsiteX13" fmla="*/ 1086928 w 1483743"/>
                  <a:gd name="connsiteY13" fmla="*/ 8626 h 2380889"/>
                  <a:gd name="connsiteX14" fmla="*/ 974784 w 1483743"/>
                  <a:gd name="connsiteY14" fmla="*/ 0 h 2380889"/>
                  <a:gd name="connsiteX0" fmla="*/ 974784 w 1483743"/>
                  <a:gd name="connsiteY0" fmla="*/ 0 h 2380889"/>
                  <a:gd name="connsiteX1" fmla="*/ 655606 w 1483743"/>
                  <a:gd name="connsiteY1" fmla="*/ 474452 h 2380889"/>
                  <a:gd name="connsiteX2" fmla="*/ 77638 w 1483743"/>
                  <a:gd name="connsiteY2" fmla="*/ 638354 h 2380889"/>
                  <a:gd name="connsiteX3" fmla="*/ 0 w 1483743"/>
                  <a:gd name="connsiteY3" fmla="*/ 664233 h 2380889"/>
                  <a:gd name="connsiteX4" fmla="*/ 112143 w 1483743"/>
                  <a:gd name="connsiteY4" fmla="*/ 750497 h 2380889"/>
                  <a:gd name="connsiteX5" fmla="*/ 681486 w 1483743"/>
                  <a:gd name="connsiteY5" fmla="*/ 612474 h 2380889"/>
                  <a:gd name="connsiteX6" fmla="*/ 888520 w 1483743"/>
                  <a:gd name="connsiteY6" fmla="*/ 500331 h 2380889"/>
                  <a:gd name="connsiteX7" fmla="*/ 923025 w 1483743"/>
                  <a:gd name="connsiteY7" fmla="*/ 1095555 h 2380889"/>
                  <a:gd name="connsiteX8" fmla="*/ 690113 w 1483743"/>
                  <a:gd name="connsiteY8" fmla="*/ 2363636 h 2380889"/>
                  <a:gd name="connsiteX9" fmla="*/ 854015 w 1483743"/>
                  <a:gd name="connsiteY9" fmla="*/ 2363638 h 2380889"/>
                  <a:gd name="connsiteX10" fmla="*/ 1130061 w 1483743"/>
                  <a:gd name="connsiteY10" fmla="*/ 1371600 h 2380889"/>
                  <a:gd name="connsiteX11" fmla="*/ 1345720 w 1483743"/>
                  <a:gd name="connsiteY11" fmla="*/ 2380889 h 2380889"/>
                  <a:gd name="connsiteX12" fmla="*/ 1483743 w 1483743"/>
                  <a:gd name="connsiteY12" fmla="*/ 2372263 h 2380889"/>
                  <a:gd name="connsiteX13" fmla="*/ 1086928 w 1483743"/>
                  <a:gd name="connsiteY13" fmla="*/ 8626 h 2380889"/>
                  <a:gd name="connsiteX14" fmla="*/ 974784 w 1483743"/>
                  <a:gd name="connsiteY14" fmla="*/ 0 h 2380889"/>
                  <a:gd name="connsiteX0" fmla="*/ 974784 w 1483743"/>
                  <a:gd name="connsiteY0" fmla="*/ 0 h 2380889"/>
                  <a:gd name="connsiteX1" fmla="*/ 577968 w 1483743"/>
                  <a:gd name="connsiteY1" fmla="*/ 431320 h 2380889"/>
                  <a:gd name="connsiteX2" fmla="*/ 77638 w 1483743"/>
                  <a:gd name="connsiteY2" fmla="*/ 638354 h 2380889"/>
                  <a:gd name="connsiteX3" fmla="*/ 0 w 1483743"/>
                  <a:gd name="connsiteY3" fmla="*/ 664233 h 2380889"/>
                  <a:gd name="connsiteX4" fmla="*/ 112143 w 1483743"/>
                  <a:gd name="connsiteY4" fmla="*/ 750497 h 2380889"/>
                  <a:gd name="connsiteX5" fmla="*/ 681486 w 1483743"/>
                  <a:gd name="connsiteY5" fmla="*/ 612474 h 2380889"/>
                  <a:gd name="connsiteX6" fmla="*/ 888520 w 1483743"/>
                  <a:gd name="connsiteY6" fmla="*/ 500331 h 2380889"/>
                  <a:gd name="connsiteX7" fmla="*/ 923025 w 1483743"/>
                  <a:gd name="connsiteY7" fmla="*/ 1095555 h 2380889"/>
                  <a:gd name="connsiteX8" fmla="*/ 690113 w 1483743"/>
                  <a:gd name="connsiteY8" fmla="*/ 2363636 h 2380889"/>
                  <a:gd name="connsiteX9" fmla="*/ 854015 w 1483743"/>
                  <a:gd name="connsiteY9" fmla="*/ 2363638 h 2380889"/>
                  <a:gd name="connsiteX10" fmla="*/ 1130061 w 1483743"/>
                  <a:gd name="connsiteY10" fmla="*/ 1371600 h 2380889"/>
                  <a:gd name="connsiteX11" fmla="*/ 1345720 w 1483743"/>
                  <a:gd name="connsiteY11" fmla="*/ 2380889 h 2380889"/>
                  <a:gd name="connsiteX12" fmla="*/ 1483743 w 1483743"/>
                  <a:gd name="connsiteY12" fmla="*/ 2372263 h 2380889"/>
                  <a:gd name="connsiteX13" fmla="*/ 1086928 w 1483743"/>
                  <a:gd name="connsiteY13" fmla="*/ 8626 h 2380889"/>
                  <a:gd name="connsiteX14" fmla="*/ 974784 w 1483743"/>
                  <a:gd name="connsiteY14" fmla="*/ 0 h 2380889"/>
                  <a:gd name="connsiteX0" fmla="*/ 974784 w 1483743"/>
                  <a:gd name="connsiteY0" fmla="*/ 0 h 2380889"/>
                  <a:gd name="connsiteX1" fmla="*/ 577968 w 1483743"/>
                  <a:gd name="connsiteY1" fmla="*/ 431320 h 2380889"/>
                  <a:gd name="connsiteX2" fmla="*/ 0 w 1483743"/>
                  <a:gd name="connsiteY2" fmla="*/ 664233 h 2380889"/>
                  <a:gd name="connsiteX3" fmla="*/ 112143 w 1483743"/>
                  <a:gd name="connsiteY3" fmla="*/ 750497 h 2380889"/>
                  <a:gd name="connsiteX4" fmla="*/ 681486 w 1483743"/>
                  <a:gd name="connsiteY4" fmla="*/ 612474 h 2380889"/>
                  <a:gd name="connsiteX5" fmla="*/ 888520 w 1483743"/>
                  <a:gd name="connsiteY5" fmla="*/ 500331 h 2380889"/>
                  <a:gd name="connsiteX6" fmla="*/ 923025 w 1483743"/>
                  <a:gd name="connsiteY6" fmla="*/ 1095555 h 2380889"/>
                  <a:gd name="connsiteX7" fmla="*/ 690113 w 1483743"/>
                  <a:gd name="connsiteY7" fmla="*/ 2363636 h 2380889"/>
                  <a:gd name="connsiteX8" fmla="*/ 854015 w 1483743"/>
                  <a:gd name="connsiteY8" fmla="*/ 2363638 h 2380889"/>
                  <a:gd name="connsiteX9" fmla="*/ 1130061 w 1483743"/>
                  <a:gd name="connsiteY9" fmla="*/ 1371600 h 2380889"/>
                  <a:gd name="connsiteX10" fmla="*/ 1345720 w 1483743"/>
                  <a:gd name="connsiteY10" fmla="*/ 2380889 h 2380889"/>
                  <a:gd name="connsiteX11" fmla="*/ 1483743 w 1483743"/>
                  <a:gd name="connsiteY11" fmla="*/ 2372263 h 2380889"/>
                  <a:gd name="connsiteX12" fmla="*/ 1086928 w 1483743"/>
                  <a:gd name="connsiteY12" fmla="*/ 8626 h 2380889"/>
                  <a:gd name="connsiteX13" fmla="*/ 974784 w 1483743"/>
                  <a:gd name="connsiteY13" fmla="*/ 0 h 2380889"/>
                  <a:gd name="connsiteX0" fmla="*/ 897146 w 1406105"/>
                  <a:gd name="connsiteY0" fmla="*/ 0 h 2380889"/>
                  <a:gd name="connsiteX1" fmla="*/ 500330 w 1406105"/>
                  <a:gd name="connsiteY1" fmla="*/ 431320 h 2380889"/>
                  <a:gd name="connsiteX2" fmla="*/ 0 w 1406105"/>
                  <a:gd name="connsiteY2" fmla="*/ 638354 h 2380889"/>
                  <a:gd name="connsiteX3" fmla="*/ 34505 w 1406105"/>
                  <a:gd name="connsiteY3" fmla="*/ 750497 h 2380889"/>
                  <a:gd name="connsiteX4" fmla="*/ 603848 w 1406105"/>
                  <a:gd name="connsiteY4" fmla="*/ 612474 h 2380889"/>
                  <a:gd name="connsiteX5" fmla="*/ 810882 w 1406105"/>
                  <a:gd name="connsiteY5" fmla="*/ 500331 h 2380889"/>
                  <a:gd name="connsiteX6" fmla="*/ 845387 w 1406105"/>
                  <a:gd name="connsiteY6" fmla="*/ 1095555 h 2380889"/>
                  <a:gd name="connsiteX7" fmla="*/ 612475 w 1406105"/>
                  <a:gd name="connsiteY7" fmla="*/ 2363636 h 2380889"/>
                  <a:gd name="connsiteX8" fmla="*/ 776377 w 1406105"/>
                  <a:gd name="connsiteY8" fmla="*/ 2363638 h 2380889"/>
                  <a:gd name="connsiteX9" fmla="*/ 1052423 w 1406105"/>
                  <a:gd name="connsiteY9" fmla="*/ 1371600 h 2380889"/>
                  <a:gd name="connsiteX10" fmla="*/ 1268082 w 1406105"/>
                  <a:gd name="connsiteY10" fmla="*/ 2380889 h 2380889"/>
                  <a:gd name="connsiteX11" fmla="*/ 1406105 w 1406105"/>
                  <a:gd name="connsiteY11" fmla="*/ 2372263 h 2380889"/>
                  <a:gd name="connsiteX12" fmla="*/ 1009290 w 1406105"/>
                  <a:gd name="connsiteY12" fmla="*/ 8626 h 2380889"/>
                  <a:gd name="connsiteX13" fmla="*/ 897146 w 1406105"/>
                  <a:gd name="connsiteY13" fmla="*/ 0 h 2380889"/>
                  <a:gd name="connsiteX0" fmla="*/ 897146 w 1406105"/>
                  <a:gd name="connsiteY0" fmla="*/ 0 h 2380889"/>
                  <a:gd name="connsiteX1" fmla="*/ 500330 w 1406105"/>
                  <a:gd name="connsiteY1" fmla="*/ 431320 h 2380889"/>
                  <a:gd name="connsiteX2" fmla="*/ 0 w 1406105"/>
                  <a:gd name="connsiteY2" fmla="*/ 638354 h 2380889"/>
                  <a:gd name="connsiteX3" fmla="*/ 34505 w 1406105"/>
                  <a:gd name="connsiteY3" fmla="*/ 750497 h 2380889"/>
                  <a:gd name="connsiteX4" fmla="*/ 603848 w 1406105"/>
                  <a:gd name="connsiteY4" fmla="*/ 612474 h 2380889"/>
                  <a:gd name="connsiteX5" fmla="*/ 810882 w 1406105"/>
                  <a:gd name="connsiteY5" fmla="*/ 500331 h 2380889"/>
                  <a:gd name="connsiteX6" fmla="*/ 845387 w 1406105"/>
                  <a:gd name="connsiteY6" fmla="*/ 1095555 h 2380889"/>
                  <a:gd name="connsiteX7" fmla="*/ 612475 w 1406105"/>
                  <a:gd name="connsiteY7" fmla="*/ 2363636 h 2380889"/>
                  <a:gd name="connsiteX8" fmla="*/ 776377 w 1406105"/>
                  <a:gd name="connsiteY8" fmla="*/ 2363638 h 2380889"/>
                  <a:gd name="connsiteX9" fmla="*/ 1052423 w 1406105"/>
                  <a:gd name="connsiteY9" fmla="*/ 1371600 h 2380889"/>
                  <a:gd name="connsiteX10" fmla="*/ 1268082 w 1406105"/>
                  <a:gd name="connsiteY10" fmla="*/ 2380889 h 2380889"/>
                  <a:gd name="connsiteX11" fmla="*/ 1406105 w 1406105"/>
                  <a:gd name="connsiteY11" fmla="*/ 2372263 h 2380889"/>
                  <a:gd name="connsiteX12" fmla="*/ 1009290 w 1406105"/>
                  <a:gd name="connsiteY12" fmla="*/ 8626 h 2380889"/>
                  <a:gd name="connsiteX13" fmla="*/ 897146 w 1406105"/>
                  <a:gd name="connsiteY13" fmla="*/ 0 h 2380889"/>
                  <a:gd name="connsiteX0" fmla="*/ 897146 w 1406105"/>
                  <a:gd name="connsiteY0" fmla="*/ 0 h 2380889"/>
                  <a:gd name="connsiteX1" fmla="*/ 500330 w 1406105"/>
                  <a:gd name="connsiteY1" fmla="*/ 431320 h 2380889"/>
                  <a:gd name="connsiteX2" fmla="*/ 0 w 1406105"/>
                  <a:gd name="connsiteY2" fmla="*/ 638354 h 2380889"/>
                  <a:gd name="connsiteX3" fmla="*/ 34505 w 1406105"/>
                  <a:gd name="connsiteY3" fmla="*/ 750497 h 2380889"/>
                  <a:gd name="connsiteX4" fmla="*/ 603848 w 1406105"/>
                  <a:gd name="connsiteY4" fmla="*/ 612474 h 2380889"/>
                  <a:gd name="connsiteX5" fmla="*/ 810882 w 1406105"/>
                  <a:gd name="connsiteY5" fmla="*/ 500331 h 2380889"/>
                  <a:gd name="connsiteX6" fmla="*/ 845387 w 1406105"/>
                  <a:gd name="connsiteY6" fmla="*/ 1095555 h 2380889"/>
                  <a:gd name="connsiteX7" fmla="*/ 612475 w 1406105"/>
                  <a:gd name="connsiteY7" fmla="*/ 2363636 h 2380889"/>
                  <a:gd name="connsiteX8" fmla="*/ 776377 w 1406105"/>
                  <a:gd name="connsiteY8" fmla="*/ 2363638 h 2380889"/>
                  <a:gd name="connsiteX9" fmla="*/ 1052423 w 1406105"/>
                  <a:gd name="connsiteY9" fmla="*/ 1371600 h 2380889"/>
                  <a:gd name="connsiteX10" fmla="*/ 1268082 w 1406105"/>
                  <a:gd name="connsiteY10" fmla="*/ 2380889 h 2380889"/>
                  <a:gd name="connsiteX11" fmla="*/ 1406105 w 1406105"/>
                  <a:gd name="connsiteY11" fmla="*/ 2372263 h 2380889"/>
                  <a:gd name="connsiteX12" fmla="*/ 1009290 w 1406105"/>
                  <a:gd name="connsiteY12" fmla="*/ 8626 h 2380889"/>
                  <a:gd name="connsiteX13" fmla="*/ 897146 w 1406105"/>
                  <a:gd name="connsiteY13" fmla="*/ 0 h 2380889"/>
                  <a:gd name="connsiteX0" fmla="*/ 897146 w 1406105"/>
                  <a:gd name="connsiteY0" fmla="*/ 0 h 2380889"/>
                  <a:gd name="connsiteX1" fmla="*/ 500330 w 1406105"/>
                  <a:gd name="connsiteY1" fmla="*/ 431320 h 2380889"/>
                  <a:gd name="connsiteX2" fmla="*/ 0 w 1406105"/>
                  <a:gd name="connsiteY2" fmla="*/ 638354 h 2380889"/>
                  <a:gd name="connsiteX3" fmla="*/ 34505 w 1406105"/>
                  <a:gd name="connsiteY3" fmla="*/ 750497 h 2380889"/>
                  <a:gd name="connsiteX4" fmla="*/ 603848 w 1406105"/>
                  <a:gd name="connsiteY4" fmla="*/ 612474 h 2380889"/>
                  <a:gd name="connsiteX5" fmla="*/ 810882 w 1406105"/>
                  <a:gd name="connsiteY5" fmla="*/ 500331 h 2380889"/>
                  <a:gd name="connsiteX6" fmla="*/ 845387 w 1406105"/>
                  <a:gd name="connsiteY6" fmla="*/ 1095555 h 2380889"/>
                  <a:gd name="connsiteX7" fmla="*/ 612475 w 1406105"/>
                  <a:gd name="connsiteY7" fmla="*/ 2363636 h 2380889"/>
                  <a:gd name="connsiteX8" fmla="*/ 776377 w 1406105"/>
                  <a:gd name="connsiteY8" fmla="*/ 2363638 h 2380889"/>
                  <a:gd name="connsiteX9" fmla="*/ 1052423 w 1406105"/>
                  <a:gd name="connsiteY9" fmla="*/ 1371600 h 2380889"/>
                  <a:gd name="connsiteX10" fmla="*/ 1268082 w 1406105"/>
                  <a:gd name="connsiteY10" fmla="*/ 2380889 h 2380889"/>
                  <a:gd name="connsiteX11" fmla="*/ 1406105 w 1406105"/>
                  <a:gd name="connsiteY11" fmla="*/ 2372263 h 2380889"/>
                  <a:gd name="connsiteX12" fmla="*/ 1009290 w 1406105"/>
                  <a:gd name="connsiteY12" fmla="*/ 8626 h 2380889"/>
                  <a:gd name="connsiteX13" fmla="*/ 897146 w 1406105"/>
                  <a:gd name="connsiteY13" fmla="*/ 0 h 2380889"/>
                  <a:gd name="connsiteX0" fmla="*/ 897146 w 1406105"/>
                  <a:gd name="connsiteY0" fmla="*/ 0 h 2380889"/>
                  <a:gd name="connsiteX1" fmla="*/ 500330 w 1406105"/>
                  <a:gd name="connsiteY1" fmla="*/ 431320 h 2380889"/>
                  <a:gd name="connsiteX2" fmla="*/ 0 w 1406105"/>
                  <a:gd name="connsiteY2" fmla="*/ 638354 h 2380889"/>
                  <a:gd name="connsiteX3" fmla="*/ 34505 w 1406105"/>
                  <a:gd name="connsiteY3" fmla="*/ 750497 h 2380889"/>
                  <a:gd name="connsiteX4" fmla="*/ 603848 w 1406105"/>
                  <a:gd name="connsiteY4" fmla="*/ 612474 h 2380889"/>
                  <a:gd name="connsiteX5" fmla="*/ 810882 w 1406105"/>
                  <a:gd name="connsiteY5" fmla="*/ 500331 h 2380889"/>
                  <a:gd name="connsiteX6" fmla="*/ 845387 w 1406105"/>
                  <a:gd name="connsiteY6" fmla="*/ 1095555 h 2380889"/>
                  <a:gd name="connsiteX7" fmla="*/ 612475 w 1406105"/>
                  <a:gd name="connsiteY7" fmla="*/ 2363636 h 2380889"/>
                  <a:gd name="connsiteX8" fmla="*/ 776377 w 1406105"/>
                  <a:gd name="connsiteY8" fmla="*/ 2363638 h 2380889"/>
                  <a:gd name="connsiteX9" fmla="*/ 1017917 w 1406105"/>
                  <a:gd name="connsiteY9" fmla="*/ 1328468 h 2380889"/>
                  <a:gd name="connsiteX10" fmla="*/ 1268082 w 1406105"/>
                  <a:gd name="connsiteY10" fmla="*/ 2380889 h 2380889"/>
                  <a:gd name="connsiteX11" fmla="*/ 1406105 w 1406105"/>
                  <a:gd name="connsiteY11" fmla="*/ 2372263 h 2380889"/>
                  <a:gd name="connsiteX12" fmla="*/ 1009290 w 1406105"/>
                  <a:gd name="connsiteY12" fmla="*/ 8626 h 2380889"/>
                  <a:gd name="connsiteX13" fmla="*/ 897146 w 1406105"/>
                  <a:gd name="connsiteY13" fmla="*/ 0 h 2380889"/>
                  <a:gd name="connsiteX0" fmla="*/ 897146 w 1406105"/>
                  <a:gd name="connsiteY0" fmla="*/ 0 h 2380889"/>
                  <a:gd name="connsiteX1" fmla="*/ 500330 w 1406105"/>
                  <a:gd name="connsiteY1" fmla="*/ 431320 h 2380889"/>
                  <a:gd name="connsiteX2" fmla="*/ 0 w 1406105"/>
                  <a:gd name="connsiteY2" fmla="*/ 638354 h 2380889"/>
                  <a:gd name="connsiteX3" fmla="*/ 34505 w 1406105"/>
                  <a:gd name="connsiteY3" fmla="*/ 750497 h 2380889"/>
                  <a:gd name="connsiteX4" fmla="*/ 603848 w 1406105"/>
                  <a:gd name="connsiteY4" fmla="*/ 612474 h 2380889"/>
                  <a:gd name="connsiteX5" fmla="*/ 810882 w 1406105"/>
                  <a:gd name="connsiteY5" fmla="*/ 500331 h 2380889"/>
                  <a:gd name="connsiteX6" fmla="*/ 845387 w 1406105"/>
                  <a:gd name="connsiteY6" fmla="*/ 1095555 h 2380889"/>
                  <a:gd name="connsiteX7" fmla="*/ 612475 w 1406105"/>
                  <a:gd name="connsiteY7" fmla="*/ 2363636 h 2380889"/>
                  <a:gd name="connsiteX8" fmla="*/ 776377 w 1406105"/>
                  <a:gd name="connsiteY8" fmla="*/ 2363638 h 2380889"/>
                  <a:gd name="connsiteX9" fmla="*/ 1017917 w 1406105"/>
                  <a:gd name="connsiteY9" fmla="*/ 1328468 h 2380889"/>
                  <a:gd name="connsiteX10" fmla="*/ 1268082 w 1406105"/>
                  <a:gd name="connsiteY10" fmla="*/ 2380889 h 2380889"/>
                  <a:gd name="connsiteX11" fmla="*/ 1406105 w 1406105"/>
                  <a:gd name="connsiteY11" fmla="*/ 2372263 h 2380889"/>
                  <a:gd name="connsiteX12" fmla="*/ 1009290 w 1406105"/>
                  <a:gd name="connsiteY12" fmla="*/ 8626 h 2380889"/>
                  <a:gd name="connsiteX13" fmla="*/ 897146 w 1406105"/>
                  <a:gd name="connsiteY13" fmla="*/ 0 h 2380889"/>
                  <a:gd name="connsiteX0" fmla="*/ 897146 w 1406105"/>
                  <a:gd name="connsiteY0" fmla="*/ 0 h 2380889"/>
                  <a:gd name="connsiteX1" fmla="*/ 500330 w 1406105"/>
                  <a:gd name="connsiteY1" fmla="*/ 431320 h 2380889"/>
                  <a:gd name="connsiteX2" fmla="*/ 0 w 1406105"/>
                  <a:gd name="connsiteY2" fmla="*/ 638354 h 2380889"/>
                  <a:gd name="connsiteX3" fmla="*/ 34505 w 1406105"/>
                  <a:gd name="connsiteY3" fmla="*/ 750497 h 2380889"/>
                  <a:gd name="connsiteX4" fmla="*/ 603848 w 1406105"/>
                  <a:gd name="connsiteY4" fmla="*/ 612474 h 2380889"/>
                  <a:gd name="connsiteX5" fmla="*/ 810882 w 1406105"/>
                  <a:gd name="connsiteY5" fmla="*/ 500331 h 2380889"/>
                  <a:gd name="connsiteX6" fmla="*/ 845387 w 1406105"/>
                  <a:gd name="connsiteY6" fmla="*/ 1095555 h 2380889"/>
                  <a:gd name="connsiteX7" fmla="*/ 612475 w 1406105"/>
                  <a:gd name="connsiteY7" fmla="*/ 2363636 h 2380889"/>
                  <a:gd name="connsiteX8" fmla="*/ 776377 w 1406105"/>
                  <a:gd name="connsiteY8" fmla="*/ 2363638 h 2380889"/>
                  <a:gd name="connsiteX9" fmla="*/ 1017917 w 1406105"/>
                  <a:gd name="connsiteY9" fmla="*/ 1328468 h 2380889"/>
                  <a:gd name="connsiteX10" fmla="*/ 1268082 w 1406105"/>
                  <a:gd name="connsiteY10" fmla="*/ 2380889 h 2380889"/>
                  <a:gd name="connsiteX11" fmla="*/ 1406105 w 1406105"/>
                  <a:gd name="connsiteY11" fmla="*/ 2372263 h 2380889"/>
                  <a:gd name="connsiteX12" fmla="*/ 1009290 w 1406105"/>
                  <a:gd name="connsiteY12" fmla="*/ 8626 h 2380889"/>
                  <a:gd name="connsiteX13" fmla="*/ 897146 w 1406105"/>
                  <a:gd name="connsiteY13" fmla="*/ 0 h 2380889"/>
                  <a:gd name="connsiteX0" fmla="*/ 897146 w 1406105"/>
                  <a:gd name="connsiteY0" fmla="*/ 0 h 2380889"/>
                  <a:gd name="connsiteX1" fmla="*/ 500330 w 1406105"/>
                  <a:gd name="connsiteY1" fmla="*/ 431320 h 2380889"/>
                  <a:gd name="connsiteX2" fmla="*/ 0 w 1406105"/>
                  <a:gd name="connsiteY2" fmla="*/ 638354 h 2380889"/>
                  <a:gd name="connsiteX3" fmla="*/ 34505 w 1406105"/>
                  <a:gd name="connsiteY3" fmla="*/ 750497 h 2380889"/>
                  <a:gd name="connsiteX4" fmla="*/ 603848 w 1406105"/>
                  <a:gd name="connsiteY4" fmla="*/ 612474 h 2380889"/>
                  <a:gd name="connsiteX5" fmla="*/ 810882 w 1406105"/>
                  <a:gd name="connsiteY5" fmla="*/ 500331 h 2380889"/>
                  <a:gd name="connsiteX6" fmla="*/ 845387 w 1406105"/>
                  <a:gd name="connsiteY6" fmla="*/ 1095555 h 2380889"/>
                  <a:gd name="connsiteX7" fmla="*/ 612475 w 1406105"/>
                  <a:gd name="connsiteY7" fmla="*/ 2363636 h 2380889"/>
                  <a:gd name="connsiteX8" fmla="*/ 776377 w 1406105"/>
                  <a:gd name="connsiteY8" fmla="*/ 2363638 h 2380889"/>
                  <a:gd name="connsiteX9" fmla="*/ 1017917 w 1406105"/>
                  <a:gd name="connsiteY9" fmla="*/ 1328468 h 2380889"/>
                  <a:gd name="connsiteX10" fmla="*/ 1268082 w 1406105"/>
                  <a:gd name="connsiteY10" fmla="*/ 2380889 h 2380889"/>
                  <a:gd name="connsiteX11" fmla="*/ 1406105 w 1406105"/>
                  <a:gd name="connsiteY11" fmla="*/ 2372263 h 2380889"/>
                  <a:gd name="connsiteX12" fmla="*/ 1009290 w 1406105"/>
                  <a:gd name="connsiteY12" fmla="*/ 8626 h 2380889"/>
                  <a:gd name="connsiteX13" fmla="*/ 897146 w 1406105"/>
                  <a:gd name="connsiteY13" fmla="*/ 0 h 2380889"/>
                  <a:gd name="connsiteX0" fmla="*/ 897146 w 1406105"/>
                  <a:gd name="connsiteY0" fmla="*/ 0 h 2380889"/>
                  <a:gd name="connsiteX1" fmla="*/ 500330 w 1406105"/>
                  <a:gd name="connsiteY1" fmla="*/ 431320 h 2380889"/>
                  <a:gd name="connsiteX2" fmla="*/ 0 w 1406105"/>
                  <a:gd name="connsiteY2" fmla="*/ 638354 h 2380889"/>
                  <a:gd name="connsiteX3" fmla="*/ 34505 w 1406105"/>
                  <a:gd name="connsiteY3" fmla="*/ 750497 h 2380889"/>
                  <a:gd name="connsiteX4" fmla="*/ 603848 w 1406105"/>
                  <a:gd name="connsiteY4" fmla="*/ 612474 h 2380889"/>
                  <a:gd name="connsiteX5" fmla="*/ 810882 w 1406105"/>
                  <a:gd name="connsiteY5" fmla="*/ 500331 h 2380889"/>
                  <a:gd name="connsiteX6" fmla="*/ 845387 w 1406105"/>
                  <a:gd name="connsiteY6" fmla="*/ 1095555 h 2380889"/>
                  <a:gd name="connsiteX7" fmla="*/ 612475 w 1406105"/>
                  <a:gd name="connsiteY7" fmla="*/ 2363636 h 2380889"/>
                  <a:gd name="connsiteX8" fmla="*/ 776377 w 1406105"/>
                  <a:gd name="connsiteY8" fmla="*/ 2363638 h 2380889"/>
                  <a:gd name="connsiteX9" fmla="*/ 1017917 w 1406105"/>
                  <a:gd name="connsiteY9" fmla="*/ 1328468 h 2380889"/>
                  <a:gd name="connsiteX10" fmla="*/ 1268082 w 1406105"/>
                  <a:gd name="connsiteY10" fmla="*/ 2380889 h 2380889"/>
                  <a:gd name="connsiteX11" fmla="*/ 1406105 w 1406105"/>
                  <a:gd name="connsiteY11" fmla="*/ 2372263 h 2380889"/>
                  <a:gd name="connsiteX12" fmla="*/ 1009290 w 1406105"/>
                  <a:gd name="connsiteY12" fmla="*/ 8626 h 2380889"/>
                  <a:gd name="connsiteX13" fmla="*/ 897146 w 1406105"/>
                  <a:gd name="connsiteY13" fmla="*/ 0 h 2380889"/>
                  <a:gd name="connsiteX0" fmla="*/ 897146 w 1406105"/>
                  <a:gd name="connsiteY0" fmla="*/ 0 h 2380889"/>
                  <a:gd name="connsiteX1" fmla="*/ 500330 w 1406105"/>
                  <a:gd name="connsiteY1" fmla="*/ 431320 h 2380889"/>
                  <a:gd name="connsiteX2" fmla="*/ 0 w 1406105"/>
                  <a:gd name="connsiteY2" fmla="*/ 638354 h 2380889"/>
                  <a:gd name="connsiteX3" fmla="*/ 34505 w 1406105"/>
                  <a:gd name="connsiteY3" fmla="*/ 750497 h 2380889"/>
                  <a:gd name="connsiteX4" fmla="*/ 603848 w 1406105"/>
                  <a:gd name="connsiteY4" fmla="*/ 612474 h 2380889"/>
                  <a:gd name="connsiteX5" fmla="*/ 810882 w 1406105"/>
                  <a:gd name="connsiteY5" fmla="*/ 500331 h 2380889"/>
                  <a:gd name="connsiteX6" fmla="*/ 845387 w 1406105"/>
                  <a:gd name="connsiteY6" fmla="*/ 1095555 h 2380889"/>
                  <a:gd name="connsiteX7" fmla="*/ 612475 w 1406105"/>
                  <a:gd name="connsiteY7" fmla="*/ 2363636 h 2380889"/>
                  <a:gd name="connsiteX8" fmla="*/ 776377 w 1406105"/>
                  <a:gd name="connsiteY8" fmla="*/ 2363638 h 2380889"/>
                  <a:gd name="connsiteX9" fmla="*/ 1017917 w 1406105"/>
                  <a:gd name="connsiteY9" fmla="*/ 1328468 h 2380889"/>
                  <a:gd name="connsiteX10" fmla="*/ 1268082 w 1406105"/>
                  <a:gd name="connsiteY10" fmla="*/ 2380889 h 2380889"/>
                  <a:gd name="connsiteX11" fmla="*/ 1406105 w 1406105"/>
                  <a:gd name="connsiteY11" fmla="*/ 2372263 h 2380889"/>
                  <a:gd name="connsiteX12" fmla="*/ 1009290 w 1406105"/>
                  <a:gd name="connsiteY12" fmla="*/ 8626 h 2380889"/>
                  <a:gd name="connsiteX13" fmla="*/ 897146 w 1406105"/>
                  <a:gd name="connsiteY13" fmla="*/ 0 h 2380889"/>
                  <a:gd name="connsiteX0" fmla="*/ 862641 w 1371600"/>
                  <a:gd name="connsiteY0" fmla="*/ 0 h 2380889"/>
                  <a:gd name="connsiteX1" fmla="*/ 465825 w 1371600"/>
                  <a:gd name="connsiteY1" fmla="*/ 431320 h 2380889"/>
                  <a:gd name="connsiteX2" fmla="*/ 319178 w 1371600"/>
                  <a:gd name="connsiteY2" fmla="*/ 560717 h 2380889"/>
                  <a:gd name="connsiteX3" fmla="*/ 0 w 1371600"/>
                  <a:gd name="connsiteY3" fmla="*/ 750497 h 2380889"/>
                  <a:gd name="connsiteX4" fmla="*/ 569343 w 1371600"/>
                  <a:gd name="connsiteY4" fmla="*/ 612474 h 2380889"/>
                  <a:gd name="connsiteX5" fmla="*/ 776377 w 1371600"/>
                  <a:gd name="connsiteY5" fmla="*/ 500331 h 2380889"/>
                  <a:gd name="connsiteX6" fmla="*/ 810882 w 1371600"/>
                  <a:gd name="connsiteY6" fmla="*/ 1095555 h 2380889"/>
                  <a:gd name="connsiteX7" fmla="*/ 577970 w 1371600"/>
                  <a:gd name="connsiteY7" fmla="*/ 2363636 h 2380889"/>
                  <a:gd name="connsiteX8" fmla="*/ 741872 w 1371600"/>
                  <a:gd name="connsiteY8" fmla="*/ 2363638 h 2380889"/>
                  <a:gd name="connsiteX9" fmla="*/ 983412 w 1371600"/>
                  <a:gd name="connsiteY9" fmla="*/ 1328468 h 2380889"/>
                  <a:gd name="connsiteX10" fmla="*/ 1233577 w 1371600"/>
                  <a:gd name="connsiteY10" fmla="*/ 2380889 h 2380889"/>
                  <a:gd name="connsiteX11" fmla="*/ 1371600 w 1371600"/>
                  <a:gd name="connsiteY11" fmla="*/ 2372263 h 2380889"/>
                  <a:gd name="connsiteX12" fmla="*/ 974785 w 1371600"/>
                  <a:gd name="connsiteY12" fmla="*/ 8626 h 2380889"/>
                  <a:gd name="connsiteX13" fmla="*/ 862641 w 1371600"/>
                  <a:gd name="connsiteY13" fmla="*/ 0 h 2380889"/>
                  <a:gd name="connsiteX0" fmla="*/ 862641 w 1371600"/>
                  <a:gd name="connsiteY0" fmla="*/ 0 h 2380889"/>
                  <a:gd name="connsiteX1" fmla="*/ 465825 w 1371600"/>
                  <a:gd name="connsiteY1" fmla="*/ 431320 h 2380889"/>
                  <a:gd name="connsiteX2" fmla="*/ 0 w 1371600"/>
                  <a:gd name="connsiteY2" fmla="*/ 750497 h 2380889"/>
                  <a:gd name="connsiteX3" fmla="*/ 569343 w 1371600"/>
                  <a:gd name="connsiteY3" fmla="*/ 612474 h 2380889"/>
                  <a:gd name="connsiteX4" fmla="*/ 776377 w 1371600"/>
                  <a:gd name="connsiteY4" fmla="*/ 500331 h 2380889"/>
                  <a:gd name="connsiteX5" fmla="*/ 810882 w 1371600"/>
                  <a:gd name="connsiteY5" fmla="*/ 1095555 h 2380889"/>
                  <a:gd name="connsiteX6" fmla="*/ 577970 w 1371600"/>
                  <a:gd name="connsiteY6" fmla="*/ 2363636 h 2380889"/>
                  <a:gd name="connsiteX7" fmla="*/ 741872 w 1371600"/>
                  <a:gd name="connsiteY7" fmla="*/ 2363638 h 2380889"/>
                  <a:gd name="connsiteX8" fmla="*/ 983412 w 1371600"/>
                  <a:gd name="connsiteY8" fmla="*/ 1328468 h 2380889"/>
                  <a:gd name="connsiteX9" fmla="*/ 1233577 w 1371600"/>
                  <a:gd name="connsiteY9" fmla="*/ 2380889 h 2380889"/>
                  <a:gd name="connsiteX10" fmla="*/ 1371600 w 1371600"/>
                  <a:gd name="connsiteY10" fmla="*/ 2372263 h 2380889"/>
                  <a:gd name="connsiteX11" fmla="*/ 974785 w 1371600"/>
                  <a:gd name="connsiteY11" fmla="*/ 8626 h 2380889"/>
                  <a:gd name="connsiteX12" fmla="*/ 862641 w 1371600"/>
                  <a:gd name="connsiteY12" fmla="*/ 0 h 2380889"/>
                  <a:gd name="connsiteX0" fmla="*/ 862641 w 1371600"/>
                  <a:gd name="connsiteY0" fmla="*/ 0 h 2380889"/>
                  <a:gd name="connsiteX1" fmla="*/ 577969 w 1371600"/>
                  <a:gd name="connsiteY1" fmla="*/ 483078 h 2380889"/>
                  <a:gd name="connsiteX2" fmla="*/ 0 w 1371600"/>
                  <a:gd name="connsiteY2" fmla="*/ 750497 h 2380889"/>
                  <a:gd name="connsiteX3" fmla="*/ 569343 w 1371600"/>
                  <a:gd name="connsiteY3" fmla="*/ 612474 h 2380889"/>
                  <a:gd name="connsiteX4" fmla="*/ 776377 w 1371600"/>
                  <a:gd name="connsiteY4" fmla="*/ 500331 h 2380889"/>
                  <a:gd name="connsiteX5" fmla="*/ 810882 w 1371600"/>
                  <a:gd name="connsiteY5" fmla="*/ 1095555 h 2380889"/>
                  <a:gd name="connsiteX6" fmla="*/ 577970 w 1371600"/>
                  <a:gd name="connsiteY6" fmla="*/ 2363636 h 2380889"/>
                  <a:gd name="connsiteX7" fmla="*/ 741872 w 1371600"/>
                  <a:gd name="connsiteY7" fmla="*/ 2363638 h 2380889"/>
                  <a:gd name="connsiteX8" fmla="*/ 983412 w 1371600"/>
                  <a:gd name="connsiteY8" fmla="*/ 1328468 h 2380889"/>
                  <a:gd name="connsiteX9" fmla="*/ 1233577 w 1371600"/>
                  <a:gd name="connsiteY9" fmla="*/ 2380889 h 2380889"/>
                  <a:gd name="connsiteX10" fmla="*/ 1371600 w 1371600"/>
                  <a:gd name="connsiteY10" fmla="*/ 2372263 h 2380889"/>
                  <a:gd name="connsiteX11" fmla="*/ 974785 w 1371600"/>
                  <a:gd name="connsiteY11" fmla="*/ 8626 h 2380889"/>
                  <a:gd name="connsiteX12" fmla="*/ 862641 w 1371600"/>
                  <a:gd name="connsiteY12" fmla="*/ 0 h 2380889"/>
                  <a:gd name="connsiteX0" fmla="*/ 862641 w 1371600"/>
                  <a:gd name="connsiteY0" fmla="*/ 0 h 2380889"/>
                  <a:gd name="connsiteX1" fmla="*/ 508958 w 1371600"/>
                  <a:gd name="connsiteY1" fmla="*/ 457199 h 2380889"/>
                  <a:gd name="connsiteX2" fmla="*/ 0 w 1371600"/>
                  <a:gd name="connsiteY2" fmla="*/ 750497 h 2380889"/>
                  <a:gd name="connsiteX3" fmla="*/ 569343 w 1371600"/>
                  <a:gd name="connsiteY3" fmla="*/ 612474 h 2380889"/>
                  <a:gd name="connsiteX4" fmla="*/ 776377 w 1371600"/>
                  <a:gd name="connsiteY4" fmla="*/ 500331 h 2380889"/>
                  <a:gd name="connsiteX5" fmla="*/ 810882 w 1371600"/>
                  <a:gd name="connsiteY5" fmla="*/ 1095555 h 2380889"/>
                  <a:gd name="connsiteX6" fmla="*/ 577970 w 1371600"/>
                  <a:gd name="connsiteY6" fmla="*/ 2363636 h 2380889"/>
                  <a:gd name="connsiteX7" fmla="*/ 741872 w 1371600"/>
                  <a:gd name="connsiteY7" fmla="*/ 2363638 h 2380889"/>
                  <a:gd name="connsiteX8" fmla="*/ 983412 w 1371600"/>
                  <a:gd name="connsiteY8" fmla="*/ 1328468 h 2380889"/>
                  <a:gd name="connsiteX9" fmla="*/ 1233577 w 1371600"/>
                  <a:gd name="connsiteY9" fmla="*/ 2380889 h 2380889"/>
                  <a:gd name="connsiteX10" fmla="*/ 1371600 w 1371600"/>
                  <a:gd name="connsiteY10" fmla="*/ 2372263 h 2380889"/>
                  <a:gd name="connsiteX11" fmla="*/ 974785 w 1371600"/>
                  <a:gd name="connsiteY11" fmla="*/ 8626 h 2380889"/>
                  <a:gd name="connsiteX12" fmla="*/ 862641 w 1371600"/>
                  <a:gd name="connsiteY12" fmla="*/ 0 h 2380889"/>
                  <a:gd name="connsiteX0" fmla="*/ 862641 w 1371600"/>
                  <a:gd name="connsiteY0" fmla="*/ 0 h 2380889"/>
                  <a:gd name="connsiteX1" fmla="*/ 508958 w 1371600"/>
                  <a:gd name="connsiteY1" fmla="*/ 457199 h 2380889"/>
                  <a:gd name="connsiteX2" fmla="*/ 0 w 1371600"/>
                  <a:gd name="connsiteY2" fmla="*/ 750497 h 2380889"/>
                  <a:gd name="connsiteX3" fmla="*/ 569343 w 1371600"/>
                  <a:gd name="connsiteY3" fmla="*/ 612474 h 2380889"/>
                  <a:gd name="connsiteX4" fmla="*/ 776377 w 1371600"/>
                  <a:gd name="connsiteY4" fmla="*/ 500331 h 2380889"/>
                  <a:gd name="connsiteX5" fmla="*/ 810882 w 1371600"/>
                  <a:gd name="connsiteY5" fmla="*/ 1095555 h 2380889"/>
                  <a:gd name="connsiteX6" fmla="*/ 595223 w 1371600"/>
                  <a:gd name="connsiteY6" fmla="*/ 2346384 h 2380889"/>
                  <a:gd name="connsiteX7" fmla="*/ 741872 w 1371600"/>
                  <a:gd name="connsiteY7" fmla="*/ 2363638 h 2380889"/>
                  <a:gd name="connsiteX8" fmla="*/ 983412 w 1371600"/>
                  <a:gd name="connsiteY8" fmla="*/ 1328468 h 2380889"/>
                  <a:gd name="connsiteX9" fmla="*/ 1233577 w 1371600"/>
                  <a:gd name="connsiteY9" fmla="*/ 2380889 h 2380889"/>
                  <a:gd name="connsiteX10" fmla="*/ 1371600 w 1371600"/>
                  <a:gd name="connsiteY10" fmla="*/ 2372263 h 2380889"/>
                  <a:gd name="connsiteX11" fmla="*/ 974785 w 1371600"/>
                  <a:gd name="connsiteY11" fmla="*/ 8626 h 2380889"/>
                  <a:gd name="connsiteX12" fmla="*/ 862641 w 1371600"/>
                  <a:gd name="connsiteY12" fmla="*/ 0 h 2380889"/>
                  <a:gd name="connsiteX0" fmla="*/ 862641 w 1371600"/>
                  <a:gd name="connsiteY0" fmla="*/ 0 h 2380889"/>
                  <a:gd name="connsiteX1" fmla="*/ 508958 w 1371600"/>
                  <a:gd name="connsiteY1" fmla="*/ 457199 h 2380889"/>
                  <a:gd name="connsiteX2" fmla="*/ 0 w 1371600"/>
                  <a:gd name="connsiteY2" fmla="*/ 750497 h 2380889"/>
                  <a:gd name="connsiteX3" fmla="*/ 569343 w 1371600"/>
                  <a:gd name="connsiteY3" fmla="*/ 612474 h 2380889"/>
                  <a:gd name="connsiteX4" fmla="*/ 776377 w 1371600"/>
                  <a:gd name="connsiteY4" fmla="*/ 500331 h 2380889"/>
                  <a:gd name="connsiteX5" fmla="*/ 810882 w 1371600"/>
                  <a:gd name="connsiteY5" fmla="*/ 1095555 h 2380889"/>
                  <a:gd name="connsiteX6" fmla="*/ 595223 w 1371600"/>
                  <a:gd name="connsiteY6" fmla="*/ 2346384 h 2380889"/>
                  <a:gd name="connsiteX7" fmla="*/ 741872 w 1371600"/>
                  <a:gd name="connsiteY7" fmla="*/ 2363638 h 2380889"/>
                  <a:gd name="connsiteX8" fmla="*/ 983412 w 1371600"/>
                  <a:gd name="connsiteY8" fmla="*/ 1328468 h 2380889"/>
                  <a:gd name="connsiteX9" fmla="*/ 1233577 w 1371600"/>
                  <a:gd name="connsiteY9" fmla="*/ 2380889 h 2380889"/>
                  <a:gd name="connsiteX10" fmla="*/ 1371600 w 1371600"/>
                  <a:gd name="connsiteY10" fmla="*/ 2372263 h 2380889"/>
                  <a:gd name="connsiteX11" fmla="*/ 974785 w 1371600"/>
                  <a:gd name="connsiteY11" fmla="*/ 8626 h 2380889"/>
                  <a:gd name="connsiteX12" fmla="*/ 862641 w 1371600"/>
                  <a:gd name="connsiteY12" fmla="*/ 0 h 2380889"/>
                  <a:gd name="connsiteX0" fmla="*/ 862641 w 1371600"/>
                  <a:gd name="connsiteY0" fmla="*/ 0 h 2380889"/>
                  <a:gd name="connsiteX1" fmla="*/ 508958 w 1371600"/>
                  <a:gd name="connsiteY1" fmla="*/ 457199 h 2380889"/>
                  <a:gd name="connsiteX2" fmla="*/ 0 w 1371600"/>
                  <a:gd name="connsiteY2" fmla="*/ 750497 h 2380889"/>
                  <a:gd name="connsiteX3" fmla="*/ 569343 w 1371600"/>
                  <a:gd name="connsiteY3" fmla="*/ 612474 h 2380889"/>
                  <a:gd name="connsiteX4" fmla="*/ 776377 w 1371600"/>
                  <a:gd name="connsiteY4" fmla="*/ 500331 h 2380889"/>
                  <a:gd name="connsiteX5" fmla="*/ 810882 w 1371600"/>
                  <a:gd name="connsiteY5" fmla="*/ 1095555 h 2380889"/>
                  <a:gd name="connsiteX6" fmla="*/ 603849 w 1371600"/>
                  <a:gd name="connsiteY6" fmla="*/ 2355010 h 2380889"/>
                  <a:gd name="connsiteX7" fmla="*/ 741872 w 1371600"/>
                  <a:gd name="connsiteY7" fmla="*/ 2363638 h 2380889"/>
                  <a:gd name="connsiteX8" fmla="*/ 983412 w 1371600"/>
                  <a:gd name="connsiteY8" fmla="*/ 1328468 h 2380889"/>
                  <a:gd name="connsiteX9" fmla="*/ 1233577 w 1371600"/>
                  <a:gd name="connsiteY9" fmla="*/ 2380889 h 2380889"/>
                  <a:gd name="connsiteX10" fmla="*/ 1371600 w 1371600"/>
                  <a:gd name="connsiteY10" fmla="*/ 2372263 h 2380889"/>
                  <a:gd name="connsiteX11" fmla="*/ 974785 w 1371600"/>
                  <a:gd name="connsiteY11" fmla="*/ 8626 h 2380889"/>
                  <a:gd name="connsiteX12" fmla="*/ 862641 w 1371600"/>
                  <a:gd name="connsiteY12" fmla="*/ 0 h 2380889"/>
                  <a:gd name="connsiteX0" fmla="*/ 862641 w 1371600"/>
                  <a:gd name="connsiteY0" fmla="*/ 0 h 2380889"/>
                  <a:gd name="connsiteX1" fmla="*/ 508958 w 1371600"/>
                  <a:gd name="connsiteY1" fmla="*/ 457199 h 2380889"/>
                  <a:gd name="connsiteX2" fmla="*/ 0 w 1371600"/>
                  <a:gd name="connsiteY2" fmla="*/ 750497 h 2380889"/>
                  <a:gd name="connsiteX3" fmla="*/ 569343 w 1371600"/>
                  <a:gd name="connsiteY3" fmla="*/ 612474 h 2380889"/>
                  <a:gd name="connsiteX4" fmla="*/ 776377 w 1371600"/>
                  <a:gd name="connsiteY4" fmla="*/ 500331 h 2380889"/>
                  <a:gd name="connsiteX5" fmla="*/ 810882 w 1371600"/>
                  <a:gd name="connsiteY5" fmla="*/ 1095555 h 2380889"/>
                  <a:gd name="connsiteX6" fmla="*/ 577970 w 1371600"/>
                  <a:gd name="connsiteY6" fmla="*/ 2363636 h 2380889"/>
                  <a:gd name="connsiteX7" fmla="*/ 741872 w 1371600"/>
                  <a:gd name="connsiteY7" fmla="*/ 2363638 h 2380889"/>
                  <a:gd name="connsiteX8" fmla="*/ 983412 w 1371600"/>
                  <a:gd name="connsiteY8" fmla="*/ 1328468 h 2380889"/>
                  <a:gd name="connsiteX9" fmla="*/ 1233577 w 1371600"/>
                  <a:gd name="connsiteY9" fmla="*/ 2380889 h 2380889"/>
                  <a:gd name="connsiteX10" fmla="*/ 1371600 w 1371600"/>
                  <a:gd name="connsiteY10" fmla="*/ 2372263 h 2380889"/>
                  <a:gd name="connsiteX11" fmla="*/ 974785 w 1371600"/>
                  <a:gd name="connsiteY11" fmla="*/ 8626 h 2380889"/>
                  <a:gd name="connsiteX12" fmla="*/ 862641 w 1371600"/>
                  <a:gd name="connsiteY12" fmla="*/ 0 h 2380889"/>
                  <a:gd name="connsiteX0" fmla="*/ 862641 w 1371600"/>
                  <a:gd name="connsiteY0" fmla="*/ 0 h 2380889"/>
                  <a:gd name="connsiteX1" fmla="*/ 508958 w 1371600"/>
                  <a:gd name="connsiteY1" fmla="*/ 457199 h 2380889"/>
                  <a:gd name="connsiteX2" fmla="*/ 0 w 1371600"/>
                  <a:gd name="connsiteY2" fmla="*/ 750497 h 2380889"/>
                  <a:gd name="connsiteX3" fmla="*/ 569343 w 1371600"/>
                  <a:gd name="connsiteY3" fmla="*/ 612474 h 2380889"/>
                  <a:gd name="connsiteX4" fmla="*/ 776377 w 1371600"/>
                  <a:gd name="connsiteY4" fmla="*/ 500331 h 2380889"/>
                  <a:gd name="connsiteX5" fmla="*/ 810882 w 1371600"/>
                  <a:gd name="connsiteY5" fmla="*/ 1095555 h 2380889"/>
                  <a:gd name="connsiteX6" fmla="*/ 577970 w 1371600"/>
                  <a:gd name="connsiteY6" fmla="*/ 2363636 h 2380889"/>
                  <a:gd name="connsiteX7" fmla="*/ 741872 w 1371600"/>
                  <a:gd name="connsiteY7" fmla="*/ 2363638 h 2380889"/>
                  <a:gd name="connsiteX8" fmla="*/ 1026544 w 1371600"/>
                  <a:gd name="connsiteY8" fmla="*/ 1345720 h 2380889"/>
                  <a:gd name="connsiteX9" fmla="*/ 1233577 w 1371600"/>
                  <a:gd name="connsiteY9" fmla="*/ 2380889 h 2380889"/>
                  <a:gd name="connsiteX10" fmla="*/ 1371600 w 1371600"/>
                  <a:gd name="connsiteY10" fmla="*/ 2372263 h 2380889"/>
                  <a:gd name="connsiteX11" fmla="*/ 974785 w 1371600"/>
                  <a:gd name="connsiteY11" fmla="*/ 8626 h 2380889"/>
                  <a:gd name="connsiteX12" fmla="*/ 862641 w 1371600"/>
                  <a:gd name="connsiteY12" fmla="*/ 0 h 2380889"/>
                  <a:gd name="connsiteX0" fmla="*/ 862641 w 1371600"/>
                  <a:gd name="connsiteY0" fmla="*/ 0 h 2380889"/>
                  <a:gd name="connsiteX1" fmla="*/ 508958 w 1371600"/>
                  <a:gd name="connsiteY1" fmla="*/ 457199 h 2380889"/>
                  <a:gd name="connsiteX2" fmla="*/ 0 w 1371600"/>
                  <a:gd name="connsiteY2" fmla="*/ 750497 h 2380889"/>
                  <a:gd name="connsiteX3" fmla="*/ 569343 w 1371600"/>
                  <a:gd name="connsiteY3" fmla="*/ 612474 h 2380889"/>
                  <a:gd name="connsiteX4" fmla="*/ 776377 w 1371600"/>
                  <a:gd name="connsiteY4" fmla="*/ 500331 h 2380889"/>
                  <a:gd name="connsiteX5" fmla="*/ 810882 w 1371600"/>
                  <a:gd name="connsiteY5" fmla="*/ 1095555 h 2380889"/>
                  <a:gd name="connsiteX6" fmla="*/ 577970 w 1371600"/>
                  <a:gd name="connsiteY6" fmla="*/ 2363636 h 2380889"/>
                  <a:gd name="connsiteX7" fmla="*/ 741872 w 1371600"/>
                  <a:gd name="connsiteY7" fmla="*/ 2363638 h 2380889"/>
                  <a:gd name="connsiteX8" fmla="*/ 1026544 w 1371600"/>
                  <a:gd name="connsiteY8" fmla="*/ 1345720 h 2380889"/>
                  <a:gd name="connsiteX9" fmla="*/ 1233577 w 1371600"/>
                  <a:gd name="connsiteY9" fmla="*/ 2380889 h 2380889"/>
                  <a:gd name="connsiteX10" fmla="*/ 1371600 w 1371600"/>
                  <a:gd name="connsiteY10" fmla="*/ 2372263 h 2380889"/>
                  <a:gd name="connsiteX11" fmla="*/ 974785 w 1371600"/>
                  <a:gd name="connsiteY11" fmla="*/ 8626 h 2380889"/>
                  <a:gd name="connsiteX12" fmla="*/ 862641 w 1371600"/>
                  <a:gd name="connsiteY12" fmla="*/ 0 h 2380889"/>
                  <a:gd name="connsiteX0" fmla="*/ 862641 w 1371600"/>
                  <a:gd name="connsiteY0" fmla="*/ 0 h 2380889"/>
                  <a:gd name="connsiteX1" fmla="*/ 542617 w 1371600"/>
                  <a:gd name="connsiteY1" fmla="*/ 479639 h 2380889"/>
                  <a:gd name="connsiteX2" fmla="*/ 0 w 1371600"/>
                  <a:gd name="connsiteY2" fmla="*/ 750497 h 2380889"/>
                  <a:gd name="connsiteX3" fmla="*/ 569343 w 1371600"/>
                  <a:gd name="connsiteY3" fmla="*/ 612474 h 2380889"/>
                  <a:gd name="connsiteX4" fmla="*/ 776377 w 1371600"/>
                  <a:gd name="connsiteY4" fmla="*/ 500331 h 2380889"/>
                  <a:gd name="connsiteX5" fmla="*/ 810882 w 1371600"/>
                  <a:gd name="connsiteY5" fmla="*/ 1095555 h 2380889"/>
                  <a:gd name="connsiteX6" fmla="*/ 577970 w 1371600"/>
                  <a:gd name="connsiteY6" fmla="*/ 2363636 h 2380889"/>
                  <a:gd name="connsiteX7" fmla="*/ 741872 w 1371600"/>
                  <a:gd name="connsiteY7" fmla="*/ 2363638 h 2380889"/>
                  <a:gd name="connsiteX8" fmla="*/ 1026544 w 1371600"/>
                  <a:gd name="connsiteY8" fmla="*/ 1345720 h 2380889"/>
                  <a:gd name="connsiteX9" fmla="*/ 1233577 w 1371600"/>
                  <a:gd name="connsiteY9" fmla="*/ 2380889 h 2380889"/>
                  <a:gd name="connsiteX10" fmla="*/ 1371600 w 1371600"/>
                  <a:gd name="connsiteY10" fmla="*/ 2372263 h 2380889"/>
                  <a:gd name="connsiteX11" fmla="*/ 974785 w 1371600"/>
                  <a:gd name="connsiteY11" fmla="*/ 8626 h 2380889"/>
                  <a:gd name="connsiteX12" fmla="*/ 862641 w 1371600"/>
                  <a:gd name="connsiteY12" fmla="*/ 0 h 2380889"/>
                  <a:gd name="connsiteX0" fmla="*/ 862641 w 1371600"/>
                  <a:gd name="connsiteY0" fmla="*/ 0 h 2380889"/>
                  <a:gd name="connsiteX1" fmla="*/ 542617 w 1371600"/>
                  <a:gd name="connsiteY1" fmla="*/ 479639 h 2380889"/>
                  <a:gd name="connsiteX2" fmla="*/ 0 w 1371600"/>
                  <a:gd name="connsiteY2" fmla="*/ 750497 h 2380889"/>
                  <a:gd name="connsiteX3" fmla="*/ 591783 w 1371600"/>
                  <a:gd name="connsiteY3" fmla="*/ 646133 h 2380889"/>
                  <a:gd name="connsiteX4" fmla="*/ 776377 w 1371600"/>
                  <a:gd name="connsiteY4" fmla="*/ 500331 h 2380889"/>
                  <a:gd name="connsiteX5" fmla="*/ 810882 w 1371600"/>
                  <a:gd name="connsiteY5" fmla="*/ 1095555 h 2380889"/>
                  <a:gd name="connsiteX6" fmla="*/ 577970 w 1371600"/>
                  <a:gd name="connsiteY6" fmla="*/ 2363636 h 2380889"/>
                  <a:gd name="connsiteX7" fmla="*/ 741872 w 1371600"/>
                  <a:gd name="connsiteY7" fmla="*/ 2363638 h 2380889"/>
                  <a:gd name="connsiteX8" fmla="*/ 1026544 w 1371600"/>
                  <a:gd name="connsiteY8" fmla="*/ 1345720 h 2380889"/>
                  <a:gd name="connsiteX9" fmla="*/ 1233577 w 1371600"/>
                  <a:gd name="connsiteY9" fmla="*/ 2380889 h 2380889"/>
                  <a:gd name="connsiteX10" fmla="*/ 1371600 w 1371600"/>
                  <a:gd name="connsiteY10" fmla="*/ 2372263 h 2380889"/>
                  <a:gd name="connsiteX11" fmla="*/ 974785 w 1371600"/>
                  <a:gd name="connsiteY11" fmla="*/ 8626 h 2380889"/>
                  <a:gd name="connsiteX12" fmla="*/ 862641 w 1371600"/>
                  <a:gd name="connsiteY12" fmla="*/ 0 h 2380889"/>
                  <a:gd name="connsiteX0" fmla="*/ 862641 w 1371600"/>
                  <a:gd name="connsiteY0" fmla="*/ 0 h 2380889"/>
                  <a:gd name="connsiteX1" fmla="*/ 542617 w 1371600"/>
                  <a:gd name="connsiteY1" fmla="*/ 479639 h 2380889"/>
                  <a:gd name="connsiteX2" fmla="*/ 0 w 1371600"/>
                  <a:gd name="connsiteY2" fmla="*/ 750497 h 2380889"/>
                  <a:gd name="connsiteX3" fmla="*/ 619833 w 1371600"/>
                  <a:gd name="connsiteY3" fmla="*/ 612474 h 2380889"/>
                  <a:gd name="connsiteX4" fmla="*/ 776377 w 1371600"/>
                  <a:gd name="connsiteY4" fmla="*/ 500331 h 2380889"/>
                  <a:gd name="connsiteX5" fmla="*/ 810882 w 1371600"/>
                  <a:gd name="connsiteY5" fmla="*/ 1095555 h 2380889"/>
                  <a:gd name="connsiteX6" fmla="*/ 577970 w 1371600"/>
                  <a:gd name="connsiteY6" fmla="*/ 2363636 h 2380889"/>
                  <a:gd name="connsiteX7" fmla="*/ 741872 w 1371600"/>
                  <a:gd name="connsiteY7" fmla="*/ 2363638 h 2380889"/>
                  <a:gd name="connsiteX8" fmla="*/ 1026544 w 1371600"/>
                  <a:gd name="connsiteY8" fmla="*/ 1345720 h 2380889"/>
                  <a:gd name="connsiteX9" fmla="*/ 1233577 w 1371600"/>
                  <a:gd name="connsiteY9" fmla="*/ 2380889 h 2380889"/>
                  <a:gd name="connsiteX10" fmla="*/ 1371600 w 1371600"/>
                  <a:gd name="connsiteY10" fmla="*/ 2372263 h 2380889"/>
                  <a:gd name="connsiteX11" fmla="*/ 974785 w 1371600"/>
                  <a:gd name="connsiteY11" fmla="*/ 8626 h 2380889"/>
                  <a:gd name="connsiteX12" fmla="*/ 862641 w 1371600"/>
                  <a:gd name="connsiteY12" fmla="*/ 0 h 2380889"/>
                  <a:gd name="connsiteX0" fmla="*/ 862641 w 1371600"/>
                  <a:gd name="connsiteY0" fmla="*/ 0 h 2380889"/>
                  <a:gd name="connsiteX1" fmla="*/ 542617 w 1371600"/>
                  <a:gd name="connsiteY1" fmla="*/ 479639 h 2380889"/>
                  <a:gd name="connsiteX2" fmla="*/ 0 w 1371600"/>
                  <a:gd name="connsiteY2" fmla="*/ 750497 h 2380889"/>
                  <a:gd name="connsiteX3" fmla="*/ 619833 w 1371600"/>
                  <a:gd name="connsiteY3" fmla="*/ 612474 h 2380889"/>
                  <a:gd name="connsiteX4" fmla="*/ 832475 w 1371600"/>
                  <a:gd name="connsiteY4" fmla="*/ 472282 h 2380889"/>
                  <a:gd name="connsiteX5" fmla="*/ 810882 w 1371600"/>
                  <a:gd name="connsiteY5" fmla="*/ 1095555 h 2380889"/>
                  <a:gd name="connsiteX6" fmla="*/ 577970 w 1371600"/>
                  <a:gd name="connsiteY6" fmla="*/ 2363636 h 2380889"/>
                  <a:gd name="connsiteX7" fmla="*/ 741872 w 1371600"/>
                  <a:gd name="connsiteY7" fmla="*/ 2363638 h 2380889"/>
                  <a:gd name="connsiteX8" fmla="*/ 1026544 w 1371600"/>
                  <a:gd name="connsiteY8" fmla="*/ 1345720 h 2380889"/>
                  <a:gd name="connsiteX9" fmla="*/ 1233577 w 1371600"/>
                  <a:gd name="connsiteY9" fmla="*/ 2380889 h 2380889"/>
                  <a:gd name="connsiteX10" fmla="*/ 1371600 w 1371600"/>
                  <a:gd name="connsiteY10" fmla="*/ 2372263 h 2380889"/>
                  <a:gd name="connsiteX11" fmla="*/ 974785 w 1371600"/>
                  <a:gd name="connsiteY11" fmla="*/ 8626 h 2380889"/>
                  <a:gd name="connsiteX12" fmla="*/ 862641 w 1371600"/>
                  <a:gd name="connsiteY12" fmla="*/ 0 h 2380889"/>
                  <a:gd name="connsiteX0" fmla="*/ 862641 w 1371600"/>
                  <a:gd name="connsiteY0" fmla="*/ 0 h 2380889"/>
                  <a:gd name="connsiteX1" fmla="*/ 542617 w 1371600"/>
                  <a:gd name="connsiteY1" fmla="*/ 479639 h 2380889"/>
                  <a:gd name="connsiteX2" fmla="*/ 0 w 1371600"/>
                  <a:gd name="connsiteY2" fmla="*/ 750497 h 2380889"/>
                  <a:gd name="connsiteX3" fmla="*/ 619833 w 1371600"/>
                  <a:gd name="connsiteY3" fmla="*/ 612474 h 2380889"/>
                  <a:gd name="connsiteX4" fmla="*/ 832475 w 1371600"/>
                  <a:gd name="connsiteY4" fmla="*/ 472282 h 2380889"/>
                  <a:gd name="connsiteX5" fmla="*/ 810882 w 1371600"/>
                  <a:gd name="connsiteY5" fmla="*/ 1095555 h 2380889"/>
                  <a:gd name="connsiteX6" fmla="*/ 577970 w 1371600"/>
                  <a:gd name="connsiteY6" fmla="*/ 2363636 h 2380889"/>
                  <a:gd name="connsiteX7" fmla="*/ 741872 w 1371600"/>
                  <a:gd name="connsiteY7" fmla="*/ 2363638 h 2380889"/>
                  <a:gd name="connsiteX8" fmla="*/ 1026544 w 1371600"/>
                  <a:gd name="connsiteY8" fmla="*/ 1345720 h 2380889"/>
                  <a:gd name="connsiteX9" fmla="*/ 1233577 w 1371600"/>
                  <a:gd name="connsiteY9" fmla="*/ 2380889 h 2380889"/>
                  <a:gd name="connsiteX10" fmla="*/ 1371600 w 1371600"/>
                  <a:gd name="connsiteY10" fmla="*/ 2372263 h 2380889"/>
                  <a:gd name="connsiteX11" fmla="*/ 974785 w 1371600"/>
                  <a:gd name="connsiteY11" fmla="*/ 8626 h 2380889"/>
                  <a:gd name="connsiteX12" fmla="*/ 862641 w 1371600"/>
                  <a:gd name="connsiteY12" fmla="*/ 0 h 2380889"/>
                  <a:gd name="connsiteX0" fmla="*/ 862641 w 1371600"/>
                  <a:gd name="connsiteY0" fmla="*/ 0 h 2380889"/>
                  <a:gd name="connsiteX1" fmla="*/ 542617 w 1371600"/>
                  <a:gd name="connsiteY1" fmla="*/ 479639 h 2380889"/>
                  <a:gd name="connsiteX2" fmla="*/ 0 w 1371600"/>
                  <a:gd name="connsiteY2" fmla="*/ 750497 h 2380889"/>
                  <a:gd name="connsiteX3" fmla="*/ 619833 w 1371600"/>
                  <a:gd name="connsiteY3" fmla="*/ 612474 h 2380889"/>
                  <a:gd name="connsiteX4" fmla="*/ 832475 w 1371600"/>
                  <a:gd name="connsiteY4" fmla="*/ 472282 h 2380889"/>
                  <a:gd name="connsiteX5" fmla="*/ 810882 w 1371600"/>
                  <a:gd name="connsiteY5" fmla="*/ 1095555 h 2380889"/>
                  <a:gd name="connsiteX6" fmla="*/ 577970 w 1371600"/>
                  <a:gd name="connsiteY6" fmla="*/ 2363636 h 2380889"/>
                  <a:gd name="connsiteX7" fmla="*/ 741872 w 1371600"/>
                  <a:gd name="connsiteY7" fmla="*/ 2363638 h 2380889"/>
                  <a:gd name="connsiteX8" fmla="*/ 1026544 w 1371600"/>
                  <a:gd name="connsiteY8" fmla="*/ 1345720 h 2380889"/>
                  <a:gd name="connsiteX9" fmla="*/ 1233577 w 1371600"/>
                  <a:gd name="connsiteY9" fmla="*/ 2380889 h 2380889"/>
                  <a:gd name="connsiteX10" fmla="*/ 1371600 w 1371600"/>
                  <a:gd name="connsiteY10" fmla="*/ 2372263 h 2380889"/>
                  <a:gd name="connsiteX11" fmla="*/ 974785 w 1371600"/>
                  <a:gd name="connsiteY11" fmla="*/ 8626 h 2380889"/>
                  <a:gd name="connsiteX12" fmla="*/ 862641 w 1371600"/>
                  <a:gd name="connsiteY12" fmla="*/ 0 h 2380889"/>
                  <a:gd name="connsiteX0" fmla="*/ 862641 w 1371600"/>
                  <a:gd name="connsiteY0" fmla="*/ 0 h 2380889"/>
                  <a:gd name="connsiteX1" fmla="*/ 542617 w 1371600"/>
                  <a:gd name="connsiteY1" fmla="*/ 479639 h 2380889"/>
                  <a:gd name="connsiteX2" fmla="*/ 0 w 1371600"/>
                  <a:gd name="connsiteY2" fmla="*/ 750497 h 2380889"/>
                  <a:gd name="connsiteX3" fmla="*/ 619833 w 1371600"/>
                  <a:gd name="connsiteY3" fmla="*/ 612474 h 2380889"/>
                  <a:gd name="connsiteX4" fmla="*/ 810035 w 1371600"/>
                  <a:gd name="connsiteY4" fmla="*/ 483502 h 2380889"/>
                  <a:gd name="connsiteX5" fmla="*/ 810882 w 1371600"/>
                  <a:gd name="connsiteY5" fmla="*/ 1095555 h 2380889"/>
                  <a:gd name="connsiteX6" fmla="*/ 577970 w 1371600"/>
                  <a:gd name="connsiteY6" fmla="*/ 2363636 h 2380889"/>
                  <a:gd name="connsiteX7" fmla="*/ 741872 w 1371600"/>
                  <a:gd name="connsiteY7" fmla="*/ 2363638 h 2380889"/>
                  <a:gd name="connsiteX8" fmla="*/ 1026544 w 1371600"/>
                  <a:gd name="connsiteY8" fmla="*/ 1345720 h 2380889"/>
                  <a:gd name="connsiteX9" fmla="*/ 1233577 w 1371600"/>
                  <a:gd name="connsiteY9" fmla="*/ 2380889 h 2380889"/>
                  <a:gd name="connsiteX10" fmla="*/ 1371600 w 1371600"/>
                  <a:gd name="connsiteY10" fmla="*/ 2372263 h 2380889"/>
                  <a:gd name="connsiteX11" fmla="*/ 974785 w 1371600"/>
                  <a:gd name="connsiteY11" fmla="*/ 8626 h 2380889"/>
                  <a:gd name="connsiteX12" fmla="*/ 862641 w 1371600"/>
                  <a:gd name="connsiteY12" fmla="*/ 0 h 2380889"/>
                  <a:gd name="connsiteX0" fmla="*/ 862641 w 1371600"/>
                  <a:gd name="connsiteY0" fmla="*/ 0 h 2380889"/>
                  <a:gd name="connsiteX1" fmla="*/ 542617 w 1371600"/>
                  <a:gd name="connsiteY1" fmla="*/ 479639 h 2380889"/>
                  <a:gd name="connsiteX2" fmla="*/ 0 w 1371600"/>
                  <a:gd name="connsiteY2" fmla="*/ 750497 h 2380889"/>
                  <a:gd name="connsiteX3" fmla="*/ 619833 w 1371600"/>
                  <a:gd name="connsiteY3" fmla="*/ 612474 h 2380889"/>
                  <a:gd name="connsiteX4" fmla="*/ 810035 w 1371600"/>
                  <a:gd name="connsiteY4" fmla="*/ 483502 h 2380889"/>
                  <a:gd name="connsiteX5" fmla="*/ 810882 w 1371600"/>
                  <a:gd name="connsiteY5" fmla="*/ 1095555 h 2380889"/>
                  <a:gd name="connsiteX6" fmla="*/ 606019 w 1371600"/>
                  <a:gd name="connsiteY6" fmla="*/ 2380465 h 2380889"/>
                  <a:gd name="connsiteX7" fmla="*/ 741872 w 1371600"/>
                  <a:gd name="connsiteY7" fmla="*/ 2363638 h 2380889"/>
                  <a:gd name="connsiteX8" fmla="*/ 1026544 w 1371600"/>
                  <a:gd name="connsiteY8" fmla="*/ 1345720 h 2380889"/>
                  <a:gd name="connsiteX9" fmla="*/ 1233577 w 1371600"/>
                  <a:gd name="connsiteY9" fmla="*/ 2380889 h 2380889"/>
                  <a:gd name="connsiteX10" fmla="*/ 1371600 w 1371600"/>
                  <a:gd name="connsiteY10" fmla="*/ 2372263 h 2380889"/>
                  <a:gd name="connsiteX11" fmla="*/ 974785 w 1371600"/>
                  <a:gd name="connsiteY11" fmla="*/ 8626 h 2380889"/>
                  <a:gd name="connsiteX12" fmla="*/ 862641 w 1371600"/>
                  <a:gd name="connsiteY12" fmla="*/ 0 h 2380889"/>
                  <a:gd name="connsiteX0" fmla="*/ 862641 w 1371600"/>
                  <a:gd name="connsiteY0" fmla="*/ 0 h 2386078"/>
                  <a:gd name="connsiteX1" fmla="*/ 542617 w 1371600"/>
                  <a:gd name="connsiteY1" fmla="*/ 479639 h 2386078"/>
                  <a:gd name="connsiteX2" fmla="*/ 0 w 1371600"/>
                  <a:gd name="connsiteY2" fmla="*/ 750497 h 2386078"/>
                  <a:gd name="connsiteX3" fmla="*/ 619833 w 1371600"/>
                  <a:gd name="connsiteY3" fmla="*/ 612474 h 2386078"/>
                  <a:gd name="connsiteX4" fmla="*/ 810035 w 1371600"/>
                  <a:gd name="connsiteY4" fmla="*/ 483502 h 2386078"/>
                  <a:gd name="connsiteX5" fmla="*/ 810882 w 1371600"/>
                  <a:gd name="connsiteY5" fmla="*/ 1095555 h 2386078"/>
                  <a:gd name="connsiteX6" fmla="*/ 606019 w 1371600"/>
                  <a:gd name="connsiteY6" fmla="*/ 2380465 h 2386078"/>
                  <a:gd name="connsiteX7" fmla="*/ 741872 w 1371600"/>
                  <a:gd name="connsiteY7" fmla="*/ 2386078 h 2386078"/>
                  <a:gd name="connsiteX8" fmla="*/ 1026544 w 1371600"/>
                  <a:gd name="connsiteY8" fmla="*/ 1345720 h 2386078"/>
                  <a:gd name="connsiteX9" fmla="*/ 1233577 w 1371600"/>
                  <a:gd name="connsiteY9" fmla="*/ 2380889 h 2386078"/>
                  <a:gd name="connsiteX10" fmla="*/ 1371600 w 1371600"/>
                  <a:gd name="connsiteY10" fmla="*/ 2372263 h 2386078"/>
                  <a:gd name="connsiteX11" fmla="*/ 974785 w 1371600"/>
                  <a:gd name="connsiteY11" fmla="*/ 8626 h 2386078"/>
                  <a:gd name="connsiteX12" fmla="*/ 862641 w 1371600"/>
                  <a:gd name="connsiteY12" fmla="*/ 0 h 2386078"/>
                  <a:gd name="connsiteX0" fmla="*/ 862641 w 1371600"/>
                  <a:gd name="connsiteY0" fmla="*/ 0 h 2380889"/>
                  <a:gd name="connsiteX1" fmla="*/ 542617 w 1371600"/>
                  <a:gd name="connsiteY1" fmla="*/ 479639 h 2380889"/>
                  <a:gd name="connsiteX2" fmla="*/ 0 w 1371600"/>
                  <a:gd name="connsiteY2" fmla="*/ 750497 h 2380889"/>
                  <a:gd name="connsiteX3" fmla="*/ 619833 w 1371600"/>
                  <a:gd name="connsiteY3" fmla="*/ 612474 h 2380889"/>
                  <a:gd name="connsiteX4" fmla="*/ 810035 w 1371600"/>
                  <a:gd name="connsiteY4" fmla="*/ 483502 h 2380889"/>
                  <a:gd name="connsiteX5" fmla="*/ 810882 w 1371600"/>
                  <a:gd name="connsiteY5" fmla="*/ 1095555 h 2380889"/>
                  <a:gd name="connsiteX6" fmla="*/ 606019 w 1371600"/>
                  <a:gd name="connsiteY6" fmla="*/ 2380465 h 2380889"/>
                  <a:gd name="connsiteX7" fmla="*/ 747482 w 1371600"/>
                  <a:gd name="connsiteY7" fmla="*/ 2380468 h 2380889"/>
                  <a:gd name="connsiteX8" fmla="*/ 1026544 w 1371600"/>
                  <a:gd name="connsiteY8" fmla="*/ 1345720 h 2380889"/>
                  <a:gd name="connsiteX9" fmla="*/ 1233577 w 1371600"/>
                  <a:gd name="connsiteY9" fmla="*/ 2380889 h 2380889"/>
                  <a:gd name="connsiteX10" fmla="*/ 1371600 w 1371600"/>
                  <a:gd name="connsiteY10" fmla="*/ 2372263 h 2380889"/>
                  <a:gd name="connsiteX11" fmla="*/ 974785 w 1371600"/>
                  <a:gd name="connsiteY11" fmla="*/ 8626 h 2380889"/>
                  <a:gd name="connsiteX12" fmla="*/ 862641 w 1371600"/>
                  <a:gd name="connsiteY12" fmla="*/ 0 h 2380889"/>
                  <a:gd name="connsiteX0" fmla="*/ 862641 w 1371600"/>
                  <a:gd name="connsiteY0" fmla="*/ 0 h 2380889"/>
                  <a:gd name="connsiteX1" fmla="*/ 542617 w 1371600"/>
                  <a:gd name="connsiteY1" fmla="*/ 479639 h 2380889"/>
                  <a:gd name="connsiteX2" fmla="*/ 0 w 1371600"/>
                  <a:gd name="connsiteY2" fmla="*/ 750497 h 2380889"/>
                  <a:gd name="connsiteX3" fmla="*/ 619833 w 1371600"/>
                  <a:gd name="connsiteY3" fmla="*/ 612474 h 2380889"/>
                  <a:gd name="connsiteX4" fmla="*/ 810035 w 1371600"/>
                  <a:gd name="connsiteY4" fmla="*/ 483502 h 2380889"/>
                  <a:gd name="connsiteX5" fmla="*/ 810882 w 1371600"/>
                  <a:gd name="connsiteY5" fmla="*/ 1095555 h 2380889"/>
                  <a:gd name="connsiteX6" fmla="*/ 606019 w 1371600"/>
                  <a:gd name="connsiteY6" fmla="*/ 2380465 h 2380889"/>
                  <a:gd name="connsiteX7" fmla="*/ 747482 w 1371600"/>
                  <a:gd name="connsiteY7" fmla="*/ 2380468 h 2380889"/>
                  <a:gd name="connsiteX8" fmla="*/ 1026544 w 1371600"/>
                  <a:gd name="connsiteY8" fmla="*/ 1345720 h 2380889"/>
                  <a:gd name="connsiteX9" fmla="*/ 1233577 w 1371600"/>
                  <a:gd name="connsiteY9" fmla="*/ 2380889 h 2380889"/>
                  <a:gd name="connsiteX10" fmla="*/ 1371600 w 1371600"/>
                  <a:gd name="connsiteY10" fmla="*/ 2372263 h 2380889"/>
                  <a:gd name="connsiteX11" fmla="*/ 974785 w 1371600"/>
                  <a:gd name="connsiteY11" fmla="*/ 8626 h 2380889"/>
                  <a:gd name="connsiteX12" fmla="*/ 862641 w 1371600"/>
                  <a:gd name="connsiteY12" fmla="*/ 0 h 2380889"/>
                  <a:gd name="connsiteX0" fmla="*/ 862641 w 1371600"/>
                  <a:gd name="connsiteY0" fmla="*/ 0 h 2380889"/>
                  <a:gd name="connsiteX1" fmla="*/ 542617 w 1371600"/>
                  <a:gd name="connsiteY1" fmla="*/ 479639 h 2380889"/>
                  <a:gd name="connsiteX2" fmla="*/ 0 w 1371600"/>
                  <a:gd name="connsiteY2" fmla="*/ 750497 h 2380889"/>
                  <a:gd name="connsiteX3" fmla="*/ 619833 w 1371600"/>
                  <a:gd name="connsiteY3" fmla="*/ 612474 h 2380889"/>
                  <a:gd name="connsiteX4" fmla="*/ 810035 w 1371600"/>
                  <a:gd name="connsiteY4" fmla="*/ 483502 h 2380889"/>
                  <a:gd name="connsiteX5" fmla="*/ 810882 w 1371600"/>
                  <a:gd name="connsiteY5" fmla="*/ 1095555 h 2380889"/>
                  <a:gd name="connsiteX6" fmla="*/ 606019 w 1371600"/>
                  <a:gd name="connsiteY6" fmla="*/ 2380465 h 2380889"/>
                  <a:gd name="connsiteX7" fmla="*/ 747482 w 1371600"/>
                  <a:gd name="connsiteY7" fmla="*/ 2380468 h 2380889"/>
                  <a:gd name="connsiteX8" fmla="*/ 1026544 w 1371600"/>
                  <a:gd name="connsiteY8" fmla="*/ 1345720 h 2380889"/>
                  <a:gd name="connsiteX9" fmla="*/ 1233577 w 1371600"/>
                  <a:gd name="connsiteY9" fmla="*/ 2380889 h 2380889"/>
                  <a:gd name="connsiteX10" fmla="*/ 1371600 w 1371600"/>
                  <a:gd name="connsiteY10" fmla="*/ 2372263 h 2380889"/>
                  <a:gd name="connsiteX11" fmla="*/ 974785 w 1371600"/>
                  <a:gd name="connsiteY11" fmla="*/ 8626 h 2380889"/>
                  <a:gd name="connsiteX12" fmla="*/ 862641 w 1371600"/>
                  <a:gd name="connsiteY12" fmla="*/ 0 h 2380889"/>
                  <a:gd name="connsiteX0" fmla="*/ 862641 w 1377210"/>
                  <a:gd name="connsiteY0" fmla="*/ 0 h 2380889"/>
                  <a:gd name="connsiteX1" fmla="*/ 542617 w 1377210"/>
                  <a:gd name="connsiteY1" fmla="*/ 479639 h 2380889"/>
                  <a:gd name="connsiteX2" fmla="*/ 0 w 1377210"/>
                  <a:gd name="connsiteY2" fmla="*/ 750497 h 2380889"/>
                  <a:gd name="connsiteX3" fmla="*/ 619833 w 1377210"/>
                  <a:gd name="connsiteY3" fmla="*/ 612474 h 2380889"/>
                  <a:gd name="connsiteX4" fmla="*/ 810035 w 1377210"/>
                  <a:gd name="connsiteY4" fmla="*/ 483502 h 2380889"/>
                  <a:gd name="connsiteX5" fmla="*/ 810882 w 1377210"/>
                  <a:gd name="connsiteY5" fmla="*/ 1095555 h 2380889"/>
                  <a:gd name="connsiteX6" fmla="*/ 606019 w 1377210"/>
                  <a:gd name="connsiteY6" fmla="*/ 2380465 h 2380889"/>
                  <a:gd name="connsiteX7" fmla="*/ 747482 w 1377210"/>
                  <a:gd name="connsiteY7" fmla="*/ 2380468 h 2380889"/>
                  <a:gd name="connsiteX8" fmla="*/ 1026544 w 1377210"/>
                  <a:gd name="connsiteY8" fmla="*/ 1345720 h 2380889"/>
                  <a:gd name="connsiteX9" fmla="*/ 1233577 w 1377210"/>
                  <a:gd name="connsiteY9" fmla="*/ 2380889 h 2380889"/>
                  <a:gd name="connsiteX10" fmla="*/ 1377210 w 1377210"/>
                  <a:gd name="connsiteY10" fmla="*/ 2377873 h 2380889"/>
                  <a:gd name="connsiteX11" fmla="*/ 974785 w 1377210"/>
                  <a:gd name="connsiteY11" fmla="*/ 8626 h 2380889"/>
                  <a:gd name="connsiteX12" fmla="*/ 862641 w 1377210"/>
                  <a:gd name="connsiteY12" fmla="*/ 0 h 2380889"/>
                  <a:gd name="connsiteX0" fmla="*/ 862641 w 1377210"/>
                  <a:gd name="connsiteY0" fmla="*/ 0 h 2380889"/>
                  <a:gd name="connsiteX1" fmla="*/ 542617 w 1377210"/>
                  <a:gd name="connsiteY1" fmla="*/ 479639 h 2380889"/>
                  <a:gd name="connsiteX2" fmla="*/ 165490 w 1377210"/>
                  <a:gd name="connsiteY2" fmla="*/ 658782 h 2380889"/>
                  <a:gd name="connsiteX3" fmla="*/ 0 w 1377210"/>
                  <a:gd name="connsiteY3" fmla="*/ 750497 h 2380889"/>
                  <a:gd name="connsiteX4" fmla="*/ 619833 w 1377210"/>
                  <a:gd name="connsiteY4" fmla="*/ 612474 h 2380889"/>
                  <a:gd name="connsiteX5" fmla="*/ 810035 w 1377210"/>
                  <a:gd name="connsiteY5" fmla="*/ 483502 h 2380889"/>
                  <a:gd name="connsiteX6" fmla="*/ 810882 w 1377210"/>
                  <a:gd name="connsiteY6" fmla="*/ 1095555 h 2380889"/>
                  <a:gd name="connsiteX7" fmla="*/ 606019 w 1377210"/>
                  <a:gd name="connsiteY7" fmla="*/ 2380465 h 2380889"/>
                  <a:gd name="connsiteX8" fmla="*/ 747482 w 1377210"/>
                  <a:gd name="connsiteY8" fmla="*/ 2380468 h 2380889"/>
                  <a:gd name="connsiteX9" fmla="*/ 1026544 w 1377210"/>
                  <a:gd name="connsiteY9" fmla="*/ 1345720 h 2380889"/>
                  <a:gd name="connsiteX10" fmla="*/ 1233577 w 1377210"/>
                  <a:gd name="connsiteY10" fmla="*/ 2380889 h 2380889"/>
                  <a:gd name="connsiteX11" fmla="*/ 1377210 w 1377210"/>
                  <a:gd name="connsiteY11" fmla="*/ 2377873 h 2380889"/>
                  <a:gd name="connsiteX12" fmla="*/ 974785 w 1377210"/>
                  <a:gd name="connsiteY12" fmla="*/ 8626 h 2380889"/>
                  <a:gd name="connsiteX13" fmla="*/ 862641 w 1377210"/>
                  <a:gd name="connsiteY13" fmla="*/ 0 h 2380889"/>
                  <a:gd name="connsiteX0" fmla="*/ 862641 w 1377210"/>
                  <a:gd name="connsiteY0" fmla="*/ 0 h 2380889"/>
                  <a:gd name="connsiteX1" fmla="*/ 542617 w 1377210"/>
                  <a:gd name="connsiteY1" fmla="*/ 479639 h 2380889"/>
                  <a:gd name="connsiteX2" fmla="*/ 47684 w 1377210"/>
                  <a:gd name="connsiteY2" fmla="*/ 670001 h 2380889"/>
                  <a:gd name="connsiteX3" fmla="*/ 0 w 1377210"/>
                  <a:gd name="connsiteY3" fmla="*/ 750497 h 2380889"/>
                  <a:gd name="connsiteX4" fmla="*/ 619833 w 1377210"/>
                  <a:gd name="connsiteY4" fmla="*/ 612474 h 2380889"/>
                  <a:gd name="connsiteX5" fmla="*/ 810035 w 1377210"/>
                  <a:gd name="connsiteY5" fmla="*/ 483502 h 2380889"/>
                  <a:gd name="connsiteX6" fmla="*/ 810882 w 1377210"/>
                  <a:gd name="connsiteY6" fmla="*/ 1095555 h 2380889"/>
                  <a:gd name="connsiteX7" fmla="*/ 606019 w 1377210"/>
                  <a:gd name="connsiteY7" fmla="*/ 2380465 h 2380889"/>
                  <a:gd name="connsiteX8" fmla="*/ 747482 w 1377210"/>
                  <a:gd name="connsiteY8" fmla="*/ 2380468 h 2380889"/>
                  <a:gd name="connsiteX9" fmla="*/ 1026544 w 1377210"/>
                  <a:gd name="connsiteY9" fmla="*/ 1345720 h 2380889"/>
                  <a:gd name="connsiteX10" fmla="*/ 1233577 w 1377210"/>
                  <a:gd name="connsiteY10" fmla="*/ 2380889 h 2380889"/>
                  <a:gd name="connsiteX11" fmla="*/ 1377210 w 1377210"/>
                  <a:gd name="connsiteY11" fmla="*/ 2377873 h 2380889"/>
                  <a:gd name="connsiteX12" fmla="*/ 974785 w 1377210"/>
                  <a:gd name="connsiteY12" fmla="*/ 8626 h 2380889"/>
                  <a:gd name="connsiteX13" fmla="*/ 862641 w 1377210"/>
                  <a:gd name="connsiteY13" fmla="*/ 0 h 2380889"/>
                  <a:gd name="connsiteX0" fmla="*/ 814957 w 1329526"/>
                  <a:gd name="connsiteY0" fmla="*/ 0 h 2380889"/>
                  <a:gd name="connsiteX1" fmla="*/ 494933 w 1329526"/>
                  <a:gd name="connsiteY1" fmla="*/ 479639 h 2380889"/>
                  <a:gd name="connsiteX2" fmla="*/ 0 w 1329526"/>
                  <a:gd name="connsiteY2" fmla="*/ 670001 h 2380889"/>
                  <a:gd name="connsiteX3" fmla="*/ 30854 w 1329526"/>
                  <a:gd name="connsiteY3" fmla="*/ 744887 h 2380889"/>
                  <a:gd name="connsiteX4" fmla="*/ 572149 w 1329526"/>
                  <a:gd name="connsiteY4" fmla="*/ 612474 h 2380889"/>
                  <a:gd name="connsiteX5" fmla="*/ 762351 w 1329526"/>
                  <a:gd name="connsiteY5" fmla="*/ 483502 h 2380889"/>
                  <a:gd name="connsiteX6" fmla="*/ 763198 w 1329526"/>
                  <a:gd name="connsiteY6" fmla="*/ 1095555 h 2380889"/>
                  <a:gd name="connsiteX7" fmla="*/ 558335 w 1329526"/>
                  <a:gd name="connsiteY7" fmla="*/ 2380465 h 2380889"/>
                  <a:gd name="connsiteX8" fmla="*/ 699798 w 1329526"/>
                  <a:gd name="connsiteY8" fmla="*/ 2380468 h 2380889"/>
                  <a:gd name="connsiteX9" fmla="*/ 978860 w 1329526"/>
                  <a:gd name="connsiteY9" fmla="*/ 1345720 h 2380889"/>
                  <a:gd name="connsiteX10" fmla="*/ 1185893 w 1329526"/>
                  <a:gd name="connsiteY10" fmla="*/ 2380889 h 2380889"/>
                  <a:gd name="connsiteX11" fmla="*/ 1329526 w 1329526"/>
                  <a:gd name="connsiteY11" fmla="*/ 2377873 h 2380889"/>
                  <a:gd name="connsiteX12" fmla="*/ 927101 w 1329526"/>
                  <a:gd name="connsiteY12" fmla="*/ 8626 h 2380889"/>
                  <a:gd name="connsiteX13" fmla="*/ 814957 w 1329526"/>
                  <a:gd name="connsiteY13" fmla="*/ 0 h 2380889"/>
                  <a:gd name="connsiteX0" fmla="*/ 814957 w 1329526"/>
                  <a:gd name="connsiteY0" fmla="*/ 0 h 2380889"/>
                  <a:gd name="connsiteX1" fmla="*/ 494933 w 1329526"/>
                  <a:gd name="connsiteY1" fmla="*/ 479639 h 2380889"/>
                  <a:gd name="connsiteX2" fmla="*/ 0 w 1329526"/>
                  <a:gd name="connsiteY2" fmla="*/ 670001 h 2380889"/>
                  <a:gd name="connsiteX3" fmla="*/ 30854 w 1329526"/>
                  <a:gd name="connsiteY3" fmla="*/ 744887 h 2380889"/>
                  <a:gd name="connsiteX4" fmla="*/ 572149 w 1329526"/>
                  <a:gd name="connsiteY4" fmla="*/ 612474 h 2380889"/>
                  <a:gd name="connsiteX5" fmla="*/ 762351 w 1329526"/>
                  <a:gd name="connsiteY5" fmla="*/ 483502 h 2380889"/>
                  <a:gd name="connsiteX6" fmla="*/ 763198 w 1329526"/>
                  <a:gd name="connsiteY6" fmla="*/ 1095555 h 2380889"/>
                  <a:gd name="connsiteX7" fmla="*/ 558335 w 1329526"/>
                  <a:gd name="connsiteY7" fmla="*/ 2380465 h 2380889"/>
                  <a:gd name="connsiteX8" fmla="*/ 699798 w 1329526"/>
                  <a:gd name="connsiteY8" fmla="*/ 2380468 h 2380889"/>
                  <a:gd name="connsiteX9" fmla="*/ 962030 w 1329526"/>
                  <a:gd name="connsiteY9" fmla="*/ 1407428 h 2380889"/>
                  <a:gd name="connsiteX10" fmla="*/ 1185893 w 1329526"/>
                  <a:gd name="connsiteY10" fmla="*/ 2380889 h 2380889"/>
                  <a:gd name="connsiteX11" fmla="*/ 1329526 w 1329526"/>
                  <a:gd name="connsiteY11" fmla="*/ 2377873 h 2380889"/>
                  <a:gd name="connsiteX12" fmla="*/ 927101 w 1329526"/>
                  <a:gd name="connsiteY12" fmla="*/ 8626 h 2380889"/>
                  <a:gd name="connsiteX13" fmla="*/ 814957 w 1329526"/>
                  <a:gd name="connsiteY13" fmla="*/ 0 h 2380889"/>
                  <a:gd name="connsiteX0" fmla="*/ 814957 w 1329526"/>
                  <a:gd name="connsiteY0" fmla="*/ 0 h 2380889"/>
                  <a:gd name="connsiteX1" fmla="*/ 494933 w 1329526"/>
                  <a:gd name="connsiteY1" fmla="*/ 479639 h 2380889"/>
                  <a:gd name="connsiteX2" fmla="*/ 0 w 1329526"/>
                  <a:gd name="connsiteY2" fmla="*/ 670001 h 2380889"/>
                  <a:gd name="connsiteX3" fmla="*/ 30854 w 1329526"/>
                  <a:gd name="connsiteY3" fmla="*/ 744887 h 2380889"/>
                  <a:gd name="connsiteX4" fmla="*/ 572149 w 1329526"/>
                  <a:gd name="connsiteY4" fmla="*/ 612474 h 2380889"/>
                  <a:gd name="connsiteX5" fmla="*/ 762351 w 1329526"/>
                  <a:gd name="connsiteY5" fmla="*/ 483502 h 2380889"/>
                  <a:gd name="connsiteX6" fmla="*/ 763198 w 1329526"/>
                  <a:gd name="connsiteY6" fmla="*/ 1095555 h 2380889"/>
                  <a:gd name="connsiteX7" fmla="*/ 558335 w 1329526"/>
                  <a:gd name="connsiteY7" fmla="*/ 2380465 h 2380889"/>
                  <a:gd name="connsiteX8" fmla="*/ 699798 w 1329526"/>
                  <a:gd name="connsiteY8" fmla="*/ 2380468 h 2380889"/>
                  <a:gd name="connsiteX9" fmla="*/ 978859 w 1329526"/>
                  <a:gd name="connsiteY9" fmla="*/ 1418648 h 2380889"/>
                  <a:gd name="connsiteX10" fmla="*/ 1185893 w 1329526"/>
                  <a:gd name="connsiteY10" fmla="*/ 2380889 h 2380889"/>
                  <a:gd name="connsiteX11" fmla="*/ 1329526 w 1329526"/>
                  <a:gd name="connsiteY11" fmla="*/ 2377873 h 2380889"/>
                  <a:gd name="connsiteX12" fmla="*/ 927101 w 1329526"/>
                  <a:gd name="connsiteY12" fmla="*/ 8626 h 2380889"/>
                  <a:gd name="connsiteX13" fmla="*/ 814957 w 1329526"/>
                  <a:gd name="connsiteY13" fmla="*/ 0 h 23808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329526" h="2380889">
                    <a:moveTo>
                      <a:pt x="814957" y="0"/>
                    </a:moveTo>
                    <a:lnTo>
                      <a:pt x="494933" y="479639"/>
                    </a:lnTo>
                    <a:lnTo>
                      <a:pt x="0" y="670001"/>
                    </a:lnTo>
                    <a:lnTo>
                      <a:pt x="30854" y="744887"/>
                    </a:lnTo>
                    <a:lnTo>
                      <a:pt x="572149" y="612474"/>
                    </a:lnTo>
                    <a:lnTo>
                      <a:pt x="762351" y="483502"/>
                    </a:lnTo>
                    <a:cubicBezTo>
                      <a:pt x="794421" y="764187"/>
                      <a:pt x="770396" y="887797"/>
                      <a:pt x="763198" y="1095555"/>
                    </a:cubicBezTo>
                    <a:cubicBezTo>
                      <a:pt x="616550" y="1699404"/>
                      <a:pt x="730862" y="1724858"/>
                      <a:pt x="558335" y="2380465"/>
                    </a:cubicBezTo>
                    <a:lnTo>
                      <a:pt x="699798" y="2380468"/>
                    </a:lnTo>
                    <a:cubicBezTo>
                      <a:pt x="819580" y="2080289"/>
                      <a:pt x="797846" y="1640765"/>
                      <a:pt x="978859" y="1418648"/>
                    </a:cubicBezTo>
                    <a:cubicBezTo>
                      <a:pt x="1157137" y="1864345"/>
                      <a:pt x="1102505" y="2030082"/>
                      <a:pt x="1185893" y="2380889"/>
                    </a:cubicBezTo>
                    <a:lnTo>
                      <a:pt x="1329526" y="2377873"/>
                    </a:lnTo>
                    <a:cubicBezTo>
                      <a:pt x="1110990" y="727352"/>
                      <a:pt x="1344044" y="391063"/>
                      <a:pt x="927101" y="8626"/>
                    </a:cubicBezTo>
                    <a:lnTo>
                      <a:pt x="814957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</p:grpSp>
      <p:grpSp>
        <p:nvGrpSpPr>
          <p:cNvPr id="507" name="群組 506"/>
          <p:cNvGrpSpPr/>
          <p:nvPr/>
        </p:nvGrpSpPr>
        <p:grpSpPr>
          <a:xfrm>
            <a:off x="1475656" y="4294238"/>
            <a:ext cx="607621" cy="356618"/>
            <a:chOff x="1684782" y="2683742"/>
            <a:chExt cx="5565258" cy="3266301"/>
          </a:xfrm>
        </p:grpSpPr>
        <p:grpSp>
          <p:nvGrpSpPr>
            <p:cNvPr id="508" name="群組 507"/>
            <p:cNvGrpSpPr/>
            <p:nvPr/>
          </p:nvGrpSpPr>
          <p:grpSpPr>
            <a:xfrm>
              <a:off x="1684782" y="2683742"/>
              <a:ext cx="4978070" cy="3255586"/>
              <a:chOff x="1684782" y="2683742"/>
              <a:chExt cx="4978070" cy="3255586"/>
            </a:xfrm>
          </p:grpSpPr>
          <p:sp>
            <p:nvSpPr>
              <p:cNvPr id="512" name="矩形 5"/>
              <p:cNvSpPr/>
              <p:nvPr/>
            </p:nvSpPr>
            <p:spPr>
              <a:xfrm>
                <a:off x="1684782" y="4054555"/>
                <a:ext cx="4978070" cy="856663"/>
              </a:xfrm>
              <a:custGeom>
                <a:avLst/>
                <a:gdLst>
                  <a:gd name="connsiteX0" fmla="*/ 0 w 2736386"/>
                  <a:gd name="connsiteY0" fmla="*/ 0 h 570017"/>
                  <a:gd name="connsiteX1" fmla="*/ 2736386 w 2736386"/>
                  <a:gd name="connsiteY1" fmla="*/ 0 h 570017"/>
                  <a:gd name="connsiteX2" fmla="*/ 2736386 w 2736386"/>
                  <a:gd name="connsiteY2" fmla="*/ 570017 h 570017"/>
                  <a:gd name="connsiteX3" fmla="*/ 0 w 2736386"/>
                  <a:gd name="connsiteY3" fmla="*/ 570017 h 570017"/>
                  <a:gd name="connsiteX4" fmla="*/ 0 w 2736386"/>
                  <a:gd name="connsiteY4" fmla="*/ 0 h 570017"/>
                  <a:gd name="connsiteX0" fmla="*/ 0 w 2736386"/>
                  <a:gd name="connsiteY0" fmla="*/ 0 h 570017"/>
                  <a:gd name="connsiteX1" fmla="*/ 2736386 w 2736386"/>
                  <a:gd name="connsiteY1" fmla="*/ 0 h 570017"/>
                  <a:gd name="connsiteX2" fmla="*/ 2736386 w 2736386"/>
                  <a:gd name="connsiteY2" fmla="*/ 570017 h 570017"/>
                  <a:gd name="connsiteX3" fmla="*/ 1521093 w 2736386"/>
                  <a:gd name="connsiteY3" fmla="*/ 558012 h 570017"/>
                  <a:gd name="connsiteX4" fmla="*/ 0 w 2736386"/>
                  <a:gd name="connsiteY4" fmla="*/ 570017 h 570017"/>
                  <a:gd name="connsiteX5" fmla="*/ 0 w 2736386"/>
                  <a:gd name="connsiteY5" fmla="*/ 0 h 570017"/>
                  <a:gd name="connsiteX0" fmla="*/ 0 w 2736386"/>
                  <a:gd name="connsiteY0" fmla="*/ 0 h 570017"/>
                  <a:gd name="connsiteX1" fmla="*/ 2736386 w 2736386"/>
                  <a:gd name="connsiteY1" fmla="*/ 0 h 570017"/>
                  <a:gd name="connsiteX2" fmla="*/ 2736386 w 2736386"/>
                  <a:gd name="connsiteY2" fmla="*/ 570017 h 570017"/>
                  <a:gd name="connsiteX3" fmla="*/ 2174235 w 2736386"/>
                  <a:gd name="connsiteY3" fmla="*/ 567342 h 570017"/>
                  <a:gd name="connsiteX4" fmla="*/ 0 w 2736386"/>
                  <a:gd name="connsiteY4" fmla="*/ 570017 h 570017"/>
                  <a:gd name="connsiteX5" fmla="*/ 0 w 2736386"/>
                  <a:gd name="connsiteY5" fmla="*/ 0 h 570017"/>
                  <a:gd name="connsiteX0" fmla="*/ 0 w 2736386"/>
                  <a:gd name="connsiteY0" fmla="*/ 0 h 570017"/>
                  <a:gd name="connsiteX1" fmla="*/ 2736386 w 2736386"/>
                  <a:gd name="connsiteY1" fmla="*/ 0 h 570017"/>
                  <a:gd name="connsiteX2" fmla="*/ 2727055 w 2736386"/>
                  <a:gd name="connsiteY2" fmla="*/ 374074 h 570017"/>
                  <a:gd name="connsiteX3" fmla="*/ 2174235 w 2736386"/>
                  <a:gd name="connsiteY3" fmla="*/ 567342 h 570017"/>
                  <a:gd name="connsiteX4" fmla="*/ 0 w 2736386"/>
                  <a:gd name="connsiteY4" fmla="*/ 570017 h 570017"/>
                  <a:gd name="connsiteX5" fmla="*/ 0 w 2736386"/>
                  <a:gd name="connsiteY5" fmla="*/ 0 h 570017"/>
                  <a:gd name="connsiteX0" fmla="*/ 0 w 2736386"/>
                  <a:gd name="connsiteY0" fmla="*/ 0 h 570017"/>
                  <a:gd name="connsiteX1" fmla="*/ 2736386 w 2736386"/>
                  <a:gd name="connsiteY1" fmla="*/ 0 h 570017"/>
                  <a:gd name="connsiteX2" fmla="*/ 2736385 w 2736386"/>
                  <a:gd name="connsiteY2" fmla="*/ 383405 h 570017"/>
                  <a:gd name="connsiteX3" fmla="*/ 2174235 w 2736386"/>
                  <a:gd name="connsiteY3" fmla="*/ 567342 h 570017"/>
                  <a:gd name="connsiteX4" fmla="*/ 0 w 2736386"/>
                  <a:gd name="connsiteY4" fmla="*/ 570017 h 570017"/>
                  <a:gd name="connsiteX5" fmla="*/ 0 w 2736386"/>
                  <a:gd name="connsiteY5" fmla="*/ 0 h 5700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36386" h="570017">
                    <a:moveTo>
                      <a:pt x="0" y="0"/>
                    </a:moveTo>
                    <a:lnTo>
                      <a:pt x="2736386" y="0"/>
                    </a:lnTo>
                    <a:cubicBezTo>
                      <a:pt x="2736386" y="127802"/>
                      <a:pt x="2736385" y="255603"/>
                      <a:pt x="2736385" y="383405"/>
                    </a:cubicBezTo>
                    <a:lnTo>
                      <a:pt x="2174235" y="567342"/>
                    </a:lnTo>
                    <a:lnTo>
                      <a:pt x="0" y="5700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13" name="矩形 6"/>
              <p:cNvSpPr/>
              <p:nvPr/>
            </p:nvSpPr>
            <p:spPr>
              <a:xfrm>
                <a:off x="2225877" y="2683742"/>
                <a:ext cx="2380816" cy="1370813"/>
              </a:xfrm>
              <a:custGeom>
                <a:avLst/>
                <a:gdLst>
                  <a:gd name="connsiteX0" fmla="*/ 0 w 1759103"/>
                  <a:gd name="connsiteY0" fmla="*/ 0 h 912128"/>
                  <a:gd name="connsiteX1" fmla="*/ 1759103 w 1759103"/>
                  <a:gd name="connsiteY1" fmla="*/ 0 h 912128"/>
                  <a:gd name="connsiteX2" fmla="*/ 1759103 w 1759103"/>
                  <a:gd name="connsiteY2" fmla="*/ 912128 h 912128"/>
                  <a:gd name="connsiteX3" fmla="*/ 0 w 1759103"/>
                  <a:gd name="connsiteY3" fmla="*/ 912128 h 912128"/>
                  <a:gd name="connsiteX4" fmla="*/ 0 w 1759103"/>
                  <a:gd name="connsiteY4" fmla="*/ 0 h 912128"/>
                  <a:gd name="connsiteX0" fmla="*/ 0 w 1759103"/>
                  <a:gd name="connsiteY0" fmla="*/ 0 h 912128"/>
                  <a:gd name="connsiteX1" fmla="*/ 1432532 w 1759103"/>
                  <a:gd name="connsiteY1" fmla="*/ 0 h 912128"/>
                  <a:gd name="connsiteX2" fmla="*/ 1759103 w 1759103"/>
                  <a:gd name="connsiteY2" fmla="*/ 912128 h 912128"/>
                  <a:gd name="connsiteX3" fmla="*/ 0 w 1759103"/>
                  <a:gd name="connsiteY3" fmla="*/ 912128 h 912128"/>
                  <a:gd name="connsiteX4" fmla="*/ 0 w 1759103"/>
                  <a:gd name="connsiteY4" fmla="*/ 0 h 9121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59103" h="912128">
                    <a:moveTo>
                      <a:pt x="0" y="0"/>
                    </a:moveTo>
                    <a:lnTo>
                      <a:pt x="1432532" y="0"/>
                    </a:lnTo>
                    <a:lnTo>
                      <a:pt x="1759103" y="912128"/>
                    </a:lnTo>
                    <a:lnTo>
                      <a:pt x="0" y="91212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14" name="矩形 513"/>
              <p:cNvSpPr/>
              <p:nvPr/>
            </p:nvSpPr>
            <p:spPr>
              <a:xfrm>
                <a:off x="2235817" y="4911218"/>
                <a:ext cx="3344846" cy="102811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509" name="群組 508"/>
            <p:cNvGrpSpPr/>
            <p:nvPr/>
          </p:nvGrpSpPr>
          <p:grpSpPr>
            <a:xfrm>
              <a:off x="5690281" y="2719553"/>
              <a:ext cx="1559759" cy="3230490"/>
              <a:chOff x="4162484" y="2957042"/>
              <a:chExt cx="1329526" cy="2753644"/>
            </a:xfrm>
          </p:grpSpPr>
          <p:sp>
            <p:nvSpPr>
              <p:cNvPr id="510" name="橢圓 509"/>
              <p:cNvSpPr/>
              <p:nvPr/>
            </p:nvSpPr>
            <p:spPr>
              <a:xfrm>
                <a:off x="4784576" y="2957042"/>
                <a:ext cx="432048" cy="432048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11" name="手繪多邊形 510"/>
              <p:cNvSpPr/>
              <p:nvPr/>
            </p:nvSpPr>
            <p:spPr>
              <a:xfrm>
                <a:off x="4162484" y="3329797"/>
                <a:ext cx="1329526" cy="2380889"/>
              </a:xfrm>
              <a:custGeom>
                <a:avLst/>
                <a:gdLst>
                  <a:gd name="connsiteX0" fmla="*/ 888520 w 1725283"/>
                  <a:gd name="connsiteY0" fmla="*/ 8627 h 2424023"/>
                  <a:gd name="connsiteX1" fmla="*/ 612475 w 1725283"/>
                  <a:gd name="connsiteY1" fmla="*/ 388189 h 2424023"/>
                  <a:gd name="connsiteX2" fmla="*/ 0 w 1725283"/>
                  <a:gd name="connsiteY2" fmla="*/ 621102 h 2424023"/>
                  <a:gd name="connsiteX3" fmla="*/ 112143 w 1725283"/>
                  <a:gd name="connsiteY3" fmla="*/ 707366 h 2424023"/>
                  <a:gd name="connsiteX4" fmla="*/ 534837 w 1725283"/>
                  <a:gd name="connsiteY4" fmla="*/ 621102 h 2424023"/>
                  <a:gd name="connsiteX5" fmla="*/ 888520 w 1725283"/>
                  <a:gd name="connsiteY5" fmla="*/ 457200 h 2424023"/>
                  <a:gd name="connsiteX6" fmla="*/ 888520 w 1725283"/>
                  <a:gd name="connsiteY6" fmla="*/ 1362974 h 2424023"/>
                  <a:gd name="connsiteX7" fmla="*/ 500332 w 1725283"/>
                  <a:gd name="connsiteY7" fmla="*/ 2346385 h 2424023"/>
                  <a:gd name="connsiteX8" fmla="*/ 621101 w 1725283"/>
                  <a:gd name="connsiteY8" fmla="*/ 2355012 h 2424023"/>
                  <a:gd name="connsiteX9" fmla="*/ 1121434 w 1725283"/>
                  <a:gd name="connsiteY9" fmla="*/ 1423359 h 2424023"/>
                  <a:gd name="connsiteX10" fmla="*/ 1535501 w 1725283"/>
                  <a:gd name="connsiteY10" fmla="*/ 2424023 h 2424023"/>
                  <a:gd name="connsiteX11" fmla="*/ 1725283 w 1725283"/>
                  <a:gd name="connsiteY11" fmla="*/ 2424023 h 2424023"/>
                  <a:gd name="connsiteX12" fmla="*/ 1293962 w 1725283"/>
                  <a:gd name="connsiteY12" fmla="*/ 1224951 h 2424023"/>
                  <a:gd name="connsiteX13" fmla="*/ 1147313 w 1725283"/>
                  <a:gd name="connsiteY13" fmla="*/ 0 h 2424023"/>
                  <a:gd name="connsiteX14" fmla="*/ 888520 w 1725283"/>
                  <a:gd name="connsiteY14" fmla="*/ 8627 h 2424023"/>
                  <a:gd name="connsiteX0" fmla="*/ 888520 w 1725283"/>
                  <a:gd name="connsiteY0" fmla="*/ 8627 h 2424023"/>
                  <a:gd name="connsiteX1" fmla="*/ 612475 w 1725283"/>
                  <a:gd name="connsiteY1" fmla="*/ 388189 h 2424023"/>
                  <a:gd name="connsiteX2" fmla="*/ 0 w 1725283"/>
                  <a:gd name="connsiteY2" fmla="*/ 621102 h 2424023"/>
                  <a:gd name="connsiteX3" fmla="*/ 112143 w 1725283"/>
                  <a:gd name="connsiteY3" fmla="*/ 707366 h 2424023"/>
                  <a:gd name="connsiteX4" fmla="*/ 534837 w 1725283"/>
                  <a:gd name="connsiteY4" fmla="*/ 621102 h 2424023"/>
                  <a:gd name="connsiteX5" fmla="*/ 888520 w 1725283"/>
                  <a:gd name="connsiteY5" fmla="*/ 457200 h 2424023"/>
                  <a:gd name="connsiteX6" fmla="*/ 923025 w 1725283"/>
                  <a:gd name="connsiteY6" fmla="*/ 1052424 h 2424023"/>
                  <a:gd name="connsiteX7" fmla="*/ 500332 w 1725283"/>
                  <a:gd name="connsiteY7" fmla="*/ 2346385 h 2424023"/>
                  <a:gd name="connsiteX8" fmla="*/ 621101 w 1725283"/>
                  <a:gd name="connsiteY8" fmla="*/ 2355012 h 2424023"/>
                  <a:gd name="connsiteX9" fmla="*/ 1121434 w 1725283"/>
                  <a:gd name="connsiteY9" fmla="*/ 1423359 h 2424023"/>
                  <a:gd name="connsiteX10" fmla="*/ 1535501 w 1725283"/>
                  <a:gd name="connsiteY10" fmla="*/ 2424023 h 2424023"/>
                  <a:gd name="connsiteX11" fmla="*/ 1725283 w 1725283"/>
                  <a:gd name="connsiteY11" fmla="*/ 2424023 h 2424023"/>
                  <a:gd name="connsiteX12" fmla="*/ 1293962 w 1725283"/>
                  <a:gd name="connsiteY12" fmla="*/ 1224951 h 2424023"/>
                  <a:gd name="connsiteX13" fmla="*/ 1147313 w 1725283"/>
                  <a:gd name="connsiteY13" fmla="*/ 0 h 2424023"/>
                  <a:gd name="connsiteX14" fmla="*/ 888520 w 1725283"/>
                  <a:gd name="connsiteY14" fmla="*/ 8627 h 2424023"/>
                  <a:gd name="connsiteX0" fmla="*/ 888520 w 1725283"/>
                  <a:gd name="connsiteY0" fmla="*/ 8627 h 2424023"/>
                  <a:gd name="connsiteX1" fmla="*/ 612475 w 1725283"/>
                  <a:gd name="connsiteY1" fmla="*/ 388189 h 2424023"/>
                  <a:gd name="connsiteX2" fmla="*/ 0 w 1725283"/>
                  <a:gd name="connsiteY2" fmla="*/ 621102 h 2424023"/>
                  <a:gd name="connsiteX3" fmla="*/ 112143 w 1725283"/>
                  <a:gd name="connsiteY3" fmla="*/ 707366 h 2424023"/>
                  <a:gd name="connsiteX4" fmla="*/ 534837 w 1725283"/>
                  <a:gd name="connsiteY4" fmla="*/ 621102 h 2424023"/>
                  <a:gd name="connsiteX5" fmla="*/ 888520 w 1725283"/>
                  <a:gd name="connsiteY5" fmla="*/ 457200 h 2424023"/>
                  <a:gd name="connsiteX6" fmla="*/ 923025 w 1725283"/>
                  <a:gd name="connsiteY6" fmla="*/ 1052424 h 2424023"/>
                  <a:gd name="connsiteX7" fmla="*/ 500332 w 1725283"/>
                  <a:gd name="connsiteY7" fmla="*/ 2346385 h 2424023"/>
                  <a:gd name="connsiteX8" fmla="*/ 621101 w 1725283"/>
                  <a:gd name="connsiteY8" fmla="*/ 2355012 h 2424023"/>
                  <a:gd name="connsiteX9" fmla="*/ 1121434 w 1725283"/>
                  <a:gd name="connsiteY9" fmla="*/ 1423359 h 2424023"/>
                  <a:gd name="connsiteX10" fmla="*/ 1535501 w 1725283"/>
                  <a:gd name="connsiteY10" fmla="*/ 2424023 h 2424023"/>
                  <a:gd name="connsiteX11" fmla="*/ 1725283 w 1725283"/>
                  <a:gd name="connsiteY11" fmla="*/ 2424023 h 2424023"/>
                  <a:gd name="connsiteX12" fmla="*/ 1285336 w 1725283"/>
                  <a:gd name="connsiteY12" fmla="*/ 957533 h 2424023"/>
                  <a:gd name="connsiteX13" fmla="*/ 1147313 w 1725283"/>
                  <a:gd name="connsiteY13" fmla="*/ 0 h 2424023"/>
                  <a:gd name="connsiteX14" fmla="*/ 888520 w 1725283"/>
                  <a:gd name="connsiteY14" fmla="*/ 8627 h 2424023"/>
                  <a:gd name="connsiteX0" fmla="*/ 888520 w 1725283"/>
                  <a:gd name="connsiteY0" fmla="*/ 77638 h 2493034"/>
                  <a:gd name="connsiteX1" fmla="*/ 612475 w 1725283"/>
                  <a:gd name="connsiteY1" fmla="*/ 457200 h 2493034"/>
                  <a:gd name="connsiteX2" fmla="*/ 0 w 1725283"/>
                  <a:gd name="connsiteY2" fmla="*/ 690113 h 2493034"/>
                  <a:gd name="connsiteX3" fmla="*/ 112143 w 1725283"/>
                  <a:gd name="connsiteY3" fmla="*/ 776377 h 2493034"/>
                  <a:gd name="connsiteX4" fmla="*/ 534837 w 1725283"/>
                  <a:gd name="connsiteY4" fmla="*/ 690113 h 2493034"/>
                  <a:gd name="connsiteX5" fmla="*/ 888520 w 1725283"/>
                  <a:gd name="connsiteY5" fmla="*/ 526211 h 2493034"/>
                  <a:gd name="connsiteX6" fmla="*/ 923025 w 1725283"/>
                  <a:gd name="connsiteY6" fmla="*/ 1121435 h 2493034"/>
                  <a:gd name="connsiteX7" fmla="*/ 500332 w 1725283"/>
                  <a:gd name="connsiteY7" fmla="*/ 2415396 h 2493034"/>
                  <a:gd name="connsiteX8" fmla="*/ 621101 w 1725283"/>
                  <a:gd name="connsiteY8" fmla="*/ 2424023 h 2493034"/>
                  <a:gd name="connsiteX9" fmla="*/ 1121434 w 1725283"/>
                  <a:gd name="connsiteY9" fmla="*/ 1492370 h 2493034"/>
                  <a:gd name="connsiteX10" fmla="*/ 1535501 w 1725283"/>
                  <a:gd name="connsiteY10" fmla="*/ 2493034 h 2493034"/>
                  <a:gd name="connsiteX11" fmla="*/ 1725283 w 1725283"/>
                  <a:gd name="connsiteY11" fmla="*/ 2493034 h 2493034"/>
                  <a:gd name="connsiteX12" fmla="*/ 1285336 w 1725283"/>
                  <a:gd name="connsiteY12" fmla="*/ 1026544 h 2493034"/>
                  <a:gd name="connsiteX13" fmla="*/ 1104181 w 1725283"/>
                  <a:gd name="connsiteY13" fmla="*/ 0 h 2493034"/>
                  <a:gd name="connsiteX14" fmla="*/ 888520 w 1725283"/>
                  <a:gd name="connsiteY14" fmla="*/ 77638 h 2493034"/>
                  <a:gd name="connsiteX0" fmla="*/ 974784 w 1725283"/>
                  <a:gd name="connsiteY0" fmla="*/ 0 h 2510286"/>
                  <a:gd name="connsiteX1" fmla="*/ 612475 w 1725283"/>
                  <a:gd name="connsiteY1" fmla="*/ 474452 h 2510286"/>
                  <a:gd name="connsiteX2" fmla="*/ 0 w 1725283"/>
                  <a:gd name="connsiteY2" fmla="*/ 707365 h 2510286"/>
                  <a:gd name="connsiteX3" fmla="*/ 112143 w 1725283"/>
                  <a:gd name="connsiteY3" fmla="*/ 793629 h 2510286"/>
                  <a:gd name="connsiteX4" fmla="*/ 534837 w 1725283"/>
                  <a:gd name="connsiteY4" fmla="*/ 707365 h 2510286"/>
                  <a:gd name="connsiteX5" fmla="*/ 888520 w 1725283"/>
                  <a:gd name="connsiteY5" fmla="*/ 543463 h 2510286"/>
                  <a:gd name="connsiteX6" fmla="*/ 923025 w 1725283"/>
                  <a:gd name="connsiteY6" fmla="*/ 1138687 h 2510286"/>
                  <a:gd name="connsiteX7" fmla="*/ 500332 w 1725283"/>
                  <a:gd name="connsiteY7" fmla="*/ 2432648 h 2510286"/>
                  <a:gd name="connsiteX8" fmla="*/ 621101 w 1725283"/>
                  <a:gd name="connsiteY8" fmla="*/ 2441275 h 2510286"/>
                  <a:gd name="connsiteX9" fmla="*/ 1121434 w 1725283"/>
                  <a:gd name="connsiteY9" fmla="*/ 1509622 h 2510286"/>
                  <a:gd name="connsiteX10" fmla="*/ 1535501 w 1725283"/>
                  <a:gd name="connsiteY10" fmla="*/ 2510286 h 2510286"/>
                  <a:gd name="connsiteX11" fmla="*/ 1725283 w 1725283"/>
                  <a:gd name="connsiteY11" fmla="*/ 2510286 h 2510286"/>
                  <a:gd name="connsiteX12" fmla="*/ 1285336 w 1725283"/>
                  <a:gd name="connsiteY12" fmla="*/ 1043796 h 2510286"/>
                  <a:gd name="connsiteX13" fmla="*/ 1104181 w 1725283"/>
                  <a:gd name="connsiteY13" fmla="*/ 17252 h 2510286"/>
                  <a:gd name="connsiteX14" fmla="*/ 974784 w 1725283"/>
                  <a:gd name="connsiteY14" fmla="*/ 0 h 2510286"/>
                  <a:gd name="connsiteX0" fmla="*/ 974784 w 1725283"/>
                  <a:gd name="connsiteY0" fmla="*/ 0 h 2510286"/>
                  <a:gd name="connsiteX1" fmla="*/ 612475 w 1725283"/>
                  <a:gd name="connsiteY1" fmla="*/ 474452 h 2510286"/>
                  <a:gd name="connsiteX2" fmla="*/ 0 w 1725283"/>
                  <a:gd name="connsiteY2" fmla="*/ 707365 h 2510286"/>
                  <a:gd name="connsiteX3" fmla="*/ 112143 w 1725283"/>
                  <a:gd name="connsiteY3" fmla="*/ 793629 h 2510286"/>
                  <a:gd name="connsiteX4" fmla="*/ 681486 w 1725283"/>
                  <a:gd name="connsiteY4" fmla="*/ 655606 h 2510286"/>
                  <a:gd name="connsiteX5" fmla="*/ 888520 w 1725283"/>
                  <a:gd name="connsiteY5" fmla="*/ 543463 h 2510286"/>
                  <a:gd name="connsiteX6" fmla="*/ 923025 w 1725283"/>
                  <a:gd name="connsiteY6" fmla="*/ 1138687 h 2510286"/>
                  <a:gd name="connsiteX7" fmla="*/ 500332 w 1725283"/>
                  <a:gd name="connsiteY7" fmla="*/ 2432648 h 2510286"/>
                  <a:gd name="connsiteX8" fmla="*/ 621101 w 1725283"/>
                  <a:gd name="connsiteY8" fmla="*/ 2441275 h 2510286"/>
                  <a:gd name="connsiteX9" fmla="*/ 1121434 w 1725283"/>
                  <a:gd name="connsiteY9" fmla="*/ 1509622 h 2510286"/>
                  <a:gd name="connsiteX10" fmla="*/ 1535501 w 1725283"/>
                  <a:gd name="connsiteY10" fmla="*/ 2510286 h 2510286"/>
                  <a:gd name="connsiteX11" fmla="*/ 1725283 w 1725283"/>
                  <a:gd name="connsiteY11" fmla="*/ 2510286 h 2510286"/>
                  <a:gd name="connsiteX12" fmla="*/ 1285336 w 1725283"/>
                  <a:gd name="connsiteY12" fmla="*/ 1043796 h 2510286"/>
                  <a:gd name="connsiteX13" fmla="*/ 1104181 w 1725283"/>
                  <a:gd name="connsiteY13" fmla="*/ 17252 h 2510286"/>
                  <a:gd name="connsiteX14" fmla="*/ 974784 w 1725283"/>
                  <a:gd name="connsiteY14" fmla="*/ 0 h 2510286"/>
                  <a:gd name="connsiteX0" fmla="*/ 974784 w 1725283"/>
                  <a:gd name="connsiteY0" fmla="*/ 0 h 2510286"/>
                  <a:gd name="connsiteX1" fmla="*/ 543463 w 1725283"/>
                  <a:gd name="connsiteY1" fmla="*/ 543463 h 2510286"/>
                  <a:gd name="connsiteX2" fmla="*/ 0 w 1725283"/>
                  <a:gd name="connsiteY2" fmla="*/ 707365 h 2510286"/>
                  <a:gd name="connsiteX3" fmla="*/ 112143 w 1725283"/>
                  <a:gd name="connsiteY3" fmla="*/ 793629 h 2510286"/>
                  <a:gd name="connsiteX4" fmla="*/ 681486 w 1725283"/>
                  <a:gd name="connsiteY4" fmla="*/ 655606 h 2510286"/>
                  <a:gd name="connsiteX5" fmla="*/ 888520 w 1725283"/>
                  <a:gd name="connsiteY5" fmla="*/ 543463 h 2510286"/>
                  <a:gd name="connsiteX6" fmla="*/ 923025 w 1725283"/>
                  <a:gd name="connsiteY6" fmla="*/ 1138687 h 2510286"/>
                  <a:gd name="connsiteX7" fmla="*/ 500332 w 1725283"/>
                  <a:gd name="connsiteY7" fmla="*/ 2432648 h 2510286"/>
                  <a:gd name="connsiteX8" fmla="*/ 621101 w 1725283"/>
                  <a:gd name="connsiteY8" fmla="*/ 2441275 h 2510286"/>
                  <a:gd name="connsiteX9" fmla="*/ 1121434 w 1725283"/>
                  <a:gd name="connsiteY9" fmla="*/ 1509622 h 2510286"/>
                  <a:gd name="connsiteX10" fmla="*/ 1535501 w 1725283"/>
                  <a:gd name="connsiteY10" fmla="*/ 2510286 h 2510286"/>
                  <a:gd name="connsiteX11" fmla="*/ 1725283 w 1725283"/>
                  <a:gd name="connsiteY11" fmla="*/ 2510286 h 2510286"/>
                  <a:gd name="connsiteX12" fmla="*/ 1285336 w 1725283"/>
                  <a:gd name="connsiteY12" fmla="*/ 1043796 h 2510286"/>
                  <a:gd name="connsiteX13" fmla="*/ 1104181 w 1725283"/>
                  <a:gd name="connsiteY13" fmla="*/ 17252 h 2510286"/>
                  <a:gd name="connsiteX14" fmla="*/ 974784 w 1725283"/>
                  <a:gd name="connsiteY14" fmla="*/ 0 h 2510286"/>
                  <a:gd name="connsiteX0" fmla="*/ 974784 w 1725283"/>
                  <a:gd name="connsiteY0" fmla="*/ 0 h 2510286"/>
                  <a:gd name="connsiteX1" fmla="*/ 543463 w 1725283"/>
                  <a:gd name="connsiteY1" fmla="*/ 543463 h 2510286"/>
                  <a:gd name="connsiteX2" fmla="*/ 0 w 1725283"/>
                  <a:gd name="connsiteY2" fmla="*/ 707365 h 2510286"/>
                  <a:gd name="connsiteX3" fmla="*/ 112143 w 1725283"/>
                  <a:gd name="connsiteY3" fmla="*/ 793629 h 2510286"/>
                  <a:gd name="connsiteX4" fmla="*/ 681486 w 1725283"/>
                  <a:gd name="connsiteY4" fmla="*/ 655606 h 2510286"/>
                  <a:gd name="connsiteX5" fmla="*/ 888520 w 1725283"/>
                  <a:gd name="connsiteY5" fmla="*/ 543463 h 2510286"/>
                  <a:gd name="connsiteX6" fmla="*/ 923025 w 1725283"/>
                  <a:gd name="connsiteY6" fmla="*/ 1138687 h 2510286"/>
                  <a:gd name="connsiteX7" fmla="*/ 500332 w 1725283"/>
                  <a:gd name="connsiteY7" fmla="*/ 2432648 h 2510286"/>
                  <a:gd name="connsiteX8" fmla="*/ 621101 w 1725283"/>
                  <a:gd name="connsiteY8" fmla="*/ 2441275 h 2510286"/>
                  <a:gd name="connsiteX9" fmla="*/ 1130061 w 1725283"/>
                  <a:gd name="connsiteY9" fmla="*/ 1414732 h 2510286"/>
                  <a:gd name="connsiteX10" fmla="*/ 1535501 w 1725283"/>
                  <a:gd name="connsiteY10" fmla="*/ 2510286 h 2510286"/>
                  <a:gd name="connsiteX11" fmla="*/ 1725283 w 1725283"/>
                  <a:gd name="connsiteY11" fmla="*/ 2510286 h 2510286"/>
                  <a:gd name="connsiteX12" fmla="*/ 1285336 w 1725283"/>
                  <a:gd name="connsiteY12" fmla="*/ 1043796 h 2510286"/>
                  <a:gd name="connsiteX13" fmla="*/ 1104181 w 1725283"/>
                  <a:gd name="connsiteY13" fmla="*/ 17252 h 2510286"/>
                  <a:gd name="connsiteX14" fmla="*/ 974784 w 1725283"/>
                  <a:gd name="connsiteY14" fmla="*/ 0 h 2510286"/>
                  <a:gd name="connsiteX0" fmla="*/ 974784 w 1725283"/>
                  <a:gd name="connsiteY0" fmla="*/ 0 h 2510286"/>
                  <a:gd name="connsiteX1" fmla="*/ 543463 w 1725283"/>
                  <a:gd name="connsiteY1" fmla="*/ 543463 h 2510286"/>
                  <a:gd name="connsiteX2" fmla="*/ 0 w 1725283"/>
                  <a:gd name="connsiteY2" fmla="*/ 707365 h 2510286"/>
                  <a:gd name="connsiteX3" fmla="*/ 112143 w 1725283"/>
                  <a:gd name="connsiteY3" fmla="*/ 793629 h 2510286"/>
                  <a:gd name="connsiteX4" fmla="*/ 681486 w 1725283"/>
                  <a:gd name="connsiteY4" fmla="*/ 655606 h 2510286"/>
                  <a:gd name="connsiteX5" fmla="*/ 888520 w 1725283"/>
                  <a:gd name="connsiteY5" fmla="*/ 543463 h 2510286"/>
                  <a:gd name="connsiteX6" fmla="*/ 923025 w 1725283"/>
                  <a:gd name="connsiteY6" fmla="*/ 1138687 h 2510286"/>
                  <a:gd name="connsiteX7" fmla="*/ 500332 w 1725283"/>
                  <a:gd name="connsiteY7" fmla="*/ 2432648 h 2510286"/>
                  <a:gd name="connsiteX8" fmla="*/ 871267 w 1725283"/>
                  <a:gd name="connsiteY8" fmla="*/ 2475781 h 2510286"/>
                  <a:gd name="connsiteX9" fmla="*/ 1130061 w 1725283"/>
                  <a:gd name="connsiteY9" fmla="*/ 1414732 h 2510286"/>
                  <a:gd name="connsiteX10" fmla="*/ 1535501 w 1725283"/>
                  <a:gd name="connsiteY10" fmla="*/ 2510286 h 2510286"/>
                  <a:gd name="connsiteX11" fmla="*/ 1725283 w 1725283"/>
                  <a:gd name="connsiteY11" fmla="*/ 2510286 h 2510286"/>
                  <a:gd name="connsiteX12" fmla="*/ 1285336 w 1725283"/>
                  <a:gd name="connsiteY12" fmla="*/ 1043796 h 2510286"/>
                  <a:gd name="connsiteX13" fmla="*/ 1104181 w 1725283"/>
                  <a:gd name="connsiteY13" fmla="*/ 17252 h 2510286"/>
                  <a:gd name="connsiteX14" fmla="*/ 974784 w 1725283"/>
                  <a:gd name="connsiteY14" fmla="*/ 0 h 2510286"/>
                  <a:gd name="connsiteX0" fmla="*/ 974784 w 1725283"/>
                  <a:gd name="connsiteY0" fmla="*/ 0 h 2510286"/>
                  <a:gd name="connsiteX1" fmla="*/ 543463 w 1725283"/>
                  <a:gd name="connsiteY1" fmla="*/ 543463 h 2510286"/>
                  <a:gd name="connsiteX2" fmla="*/ 0 w 1725283"/>
                  <a:gd name="connsiteY2" fmla="*/ 707365 h 2510286"/>
                  <a:gd name="connsiteX3" fmla="*/ 112143 w 1725283"/>
                  <a:gd name="connsiteY3" fmla="*/ 793629 h 2510286"/>
                  <a:gd name="connsiteX4" fmla="*/ 681486 w 1725283"/>
                  <a:gd name="connsiteY4" fmla="*/ 655606 h 2510286"/>
                  <a:gd name="connsiteX5" fmla="*/ 888520 w 1725283"/>
                  <a:gd name="connsiteY5" fmla="*/ 543463 h 2510286"/>
                  <a:gd name="connsiteX6" fmla="*/ 923025 w 1725283"/>
                  <a:gd name="connsiteY6" fmla="*/ 1138687 h 2510286"/>
                  <a:gd name="connsiteX7" fmla="*/ 690113 w 1725283"/>
                  <a:gd name="connsiteY7" fmla="*/ 2406768 h 2510286"/>
                  <a:gd name="connsiteX8" fmla="*/ 871267 w 1725283"/>
                  <a:gd name="connsiteY8" fmla="*/ 2475781 h 2510286"/>
                  <a:gd name="connsiteX9" fmla="*/ 1130061 w 1725283"/>
                  <a:gd name="connsiteY9" fmla="*/ 1414732 h 2510286"/>
                  <a:gd name="connsiteX10" fmla="*/ 1535501 w 1725283"/>
                  <a:gd name="connsiteY10" fmla="*/ 2510286 h 2510286"/>
                  <a:gd name="connsiteX11" fmla="*/ 1725283 w 1725283"/>
                  <a:gd name="connsiteY11" fmla="*/ 2510286 h 2510286"/>
                  <a:gd name="connsiteX12" fmla="*/ 1285336 w 1725283"/>
                  <a:gd name="connsiteY12" fmla="*/ 1043796 h 2510286"/>
                  <a:gd name="connsiteX13" fmla="*/ 1104181 w 1725283"/>
                  <a:gd name="connsiteY13" fmla="*/ 17252 h 2510286"/>
                  <a:gd name="connsiteX14" fmla="*/ 974784 w 1725283"/>
                  <a:gd name="connsiteY14" fmla="*/ 0 h 2510286"/>
                  <a:gd name="connsiteX0" fmla="*/ 974784 w 1725283"/>
                  <a:gd name="connsiteY0" fmla="*/ 0 h 2510286"/>
                  <a:gd name="connsiteX1" fmla="*/ 543463 w 1725283"/>
                  <a:gd name="connsiteY1" fmla="*/ 543463 h 2510286"/>
                  <a:gd name="connsiteX2" fmla="*/ 0 w 1725283"/>
                  <a:gd name="connsiteY2" fmla="*/ 707365 h 2510286"/>
                  <a:gd name="connsiteX3" fmla="*/ 112143 w 1725283"/>
                  <a:gd name="connsiteY3" fmla="*/ 793629 h 2510286"/>
                  <a:gd name="connsiteX4" fmla="*/ 681486 w 1725283"/>
                  <a:gd name="connsiteY4" fmla="*/ 655606 h 2510286"/>
                  <a:gd name="connsiteX5" fmla="*/ 888520 w 1725283"/>
                  <a:gd name="connsiteY5" fmla="*/ 543463 h 2510286"/>
                  <a:gd name="connsiteX6" fmla="*/ 923025 w 1725283"/>
                  <a:gd name="connsiteY6" fmla="*/ 1138687 h 2510286"/>
                  <a:gd name="connsiteX7" fmla="*/ 690113 w 1725283"/>
                  <a:gd name="connsiteY7" fmla="*/ 2406768 h 2510286"/>
                  <a:gd name="connsiteX8" fmla="*/ 854015 w 1725283"/>
                  <a:gd name="connsiteY8" fmla="*/ 2406770 h 2510286"/>
                  <a:gd name="connsiteX9" fmla="*/ 1130061 w 1725283"/>
                  <a:gd name="connsiteY9" fmla="*/ 1414732 h 2510286"/>
                  <a:gd name="connsiteX10" fmla="*/ 1535501 w 1725283"/>
                  <a:gd name="connsiteY10" fmla="*/ 2510286 h 2510286"/>
                  <a:gd name="connsiteX11" fmla="*/ 1725283 w 1725283"/>
                  <a:gd name="connsiteY11" fmla="*/ 2510286 h 2510286"/>
                  <a:gd name="connsiteX12" fmla="*/ 1285336 w 1725283"/>
                  <a:gd name="connsiteY12" fmla="*/ 1043796 h 2510286"/>
                  <a:gd name="connsiteX13" fmla="*/ 1104181 w 1725283"/>
                  <a:gd name="connsiteY13" fmla="*/ 17252 h 2510286"/>
                  <a:gd name="connsiteX14" fmla="*/ 974784 w 1725283"/>
                  <a:gd name="connsiteY14" fmla="*/ 0 h 2510286"/>
                  <a:gd name="connsiteX0" fmla="*/ 974784 w 1725283"/>
                  <a:gd name="connsiteY0" fmla="*/ 0 h 2510286"/>
                  <a:gd name="connsiteX1" fmla="*/ 543463 w 1725283"/>
                  <a:gd name="connsiteY1" fmla="*/ 543463 h 2510286"/>
                  <a:gd name="connsiteX2" fmla="*/ 0 w 1725283"/>
                  <a:gd name="connsiteY2" fmla="*/ 707365 h 2510286"/>
                  <a:gd name="connsiteX3" fmla="*/ 112143 w 1725283"/>
                  <a:gd name="connsiteY3" fmla="*/ 793629 h 2510286"/>
                  <a:gd name="connsiteX4" fmla="*/ 681486 w 1725283"/>
                  <a:gd name="connsiteY4" fmla="*/ 655606 h 2510286"/>
                  <a:gd name="connsiteX5" fmla="*/ 888520 w 1725283"/>
                  <a:gd name="connsiteY5" fmla="*/ 543463 h 2510286"/>
                  <a:gd name="connsiteX6" fmla="*/ 923025 w 1725283"/>
                  <a:gd name="connsiteY6" fmla="*/ 1138687 h 2510286"/>
                  <a:gd name="connsiteX7" fmla="*/ 690113 w 1725283"/>
                  <a:gd name="connsiteY7" fmla="*/ 2406768 h 2510286"/>
                  <a:gd name="connsiteX8" fmla="*/ 854015 w 1725283"/>
                  <a:gd name="connsiteY8" fmla="*/ 2406770 h 2510286"/>
                  <a:gd name="connsiteX9" fmla="*/ 1130061 w 1725283"/>
                  <a:gd name="connsiteY9" fmla="*/ 1414732 h 2510286"/>
                  <a:gd name="connsiteX10" fmla="*/ 1362973 w 1725283"/>
                  <a:gd name="connsiteY10" fmla="*/ 2372263 h 2510286"/>
                  <a:gd name="connsiteX11" fmla="*/ 1725283 w 1725283"/>
                  <a:gd name="connsiteY11" fmla="*/ 2510286 h 2510286"/>
                  <a:gd name="connsiteX12" fmla="*/ 1285336 w 1725283"/>
                  <a:gd name="connsiteY12" fmla="*/ 1043796 h 2510286"/>
                  <a:gd name="connsiteX13" fmla="*/ 1104181 w 1725283"/>
                  <a:gd name="connsiteY13" fmla="*/ 17252 h 2510286"/>
                  <a:gd name="connsiteX14" fmla="*/ 974784 w 1725283"/>
                  <a:gd name="connsiteY14" fmla="*/ 0 h 2510286"/>
                  <a:gd name="connsiteX0" fmla="*/ 974784 w 1725283"/>
                  <a:gd name="connsiteY0" fmla="*/ 0 h 2510286"/>
                  <a:gd name="connsiteX1" fmla="*/ 543463 w 1725283"/>
                  <a:gd name="connsiteY1" fmla="*/ 543463 h 2510286"/>
                  <a:gd name="connsiteX2" fmla="*/ 0 w 1725283"/>
                  <a:gd name="connsiteY2" fmla="*/ 707365 h 2510286"/>
                  <a:gd name="connsiteX3" fmla="*/ 112143 w 1725283"/>
                  <a:gd name="connsiteY3" fmla="*/ 793629 h 2510286"/>
                  <a:gd name="connsiteX4" fmla="*/ 681486 w 1725283"/>
                  <a:gd name="connsiteY4" fmla="*/ 655606 h 2510286"/>
                  <a:gd name="connsiteX5" fmla="*/ 888520 w 1725283"/>
                  <a:gd name="connsiteY5" fmla="*/ 543463 h 2510286"/>
                  <a:gd name="connsiteX6" fmla="*/ 923025 w 1725283"/>
                  <a:gd name="connsiteY6" fmla="*/ 1138687 h 2510286"/>
                  <a:gd name="connsiteX7" fmla="*/ 690113 w 1725283"/>
                  <a:gd name="connsiteY7" fmla="*/ 2406768 h 2510286"/>
                  <a:gd name="connsiteX8" fmla="*/ 854015 w 1725283"/>
                  <a:gd name="connsiteY8" fmla="*/ 2406770 h 2510286"/>
                  <a:gd name="connsiteX9" fmla="*/ 1130061 w 1725283"/>
                  <a:gd name="connsiteY9" fmla="*/ 1414732 h 2510286"/>
                  <a:gd name="connsiteX10" fmla="*/ 1362973 w 1725283"/>
                  <a:gd name="connsiteY10" fmla="*/ 2372263 h 2510286"/>
                  <a:gd name="connsiteX11" fmla="*/ 1725283 w 1725283"/>
                  <a:gd name="connsiteY11" fmla="*/ 2510286 h 2510286"/>
                  <a:gd name="connsiteX12" fmla="*/ 1509622 w 1725283"/>
                  <a:gd name="connsiteY12" fmla="*/ 2372263 h 2510286"/>
                  <a:gd name="connsiteX13" fmla="*/ 1285336 w 1725283"/>
                  <a:gd name="connsiteY13" fmla="*/ 1043796 h 2510286"/>
                  <a:gd name="connsiteX14" fmla="*/ 1104181 w 1725283"/>
                  <a:gd name="connsiteY14" fmla="*/ 17252 h 2510286"/>
                  <a:gd name="connsiteX15" fmla="*/ 974784 w 1725283"/>
                  <a:gd name="connsiteY15" fmla="*/ 0 h 2510286"/>
                  <a:gd name="connsiteX0" fmla="*/ 974784 w 1725283"/>
                  <a:gd name="connsiteY0" fmla="*/ 0 h 2510286"/>
                  <a:gd name="connsiteX1" fmla="*/ 543463 w 1725283"/>
                  <a:gd name="connsiteY1" fmla="*/ 543463 h 2510286"/>
                  <a:gd name="connsiteX2" fmla="*/ 0 w 1725283"/>
                  <a:gd name="connsiteY2" fmla="*/ 707365 h 2510286"/>
                  <a:gd name="connsiteX3" fmla="*/ 112143 w 1725283"/>
                  <a:gd name="connsiteY3" fmla="*/ 793629 h 2510286"/>
                  <a:gd name="connsiteX4" fmla="*/ 681486 w 1725283"/>
                  <a:gd name="connsiteY4" fmla="*/ 655606 h 2510286"/>
                  <a:gd name="connsiteX5" fmla="*/ 888520 w 1725283"/>
                  <a:gd name="connsiteY5" fmla="*/ 543463 h 2510286"/>
                  <a:gd name="connsiteX6" fmla="*/ 923025 w 1725283"/>
                  <a:gd name="connsiteY6" fmla="*/ 1138687 h 2510286"/>
                  <a:gd name="connsiteX7" fmla="*/ 690113 w 1725283"/>
                  <a:gd name="connsiteY7" fmla="*/ 2406768 h 2510286"/>
                  <a:gd name="connsiteX8" fmla="*/ 854015 w 1725283"/>
                  <a:gd name="connsiteY8" fmla="*/ 2406770 h 2510286"/>
                  <a:gd name="connsiteX9" fmla="*/ 1130061 w 1725283"/>
                  <a:gd name="connsiteY9" fmla="*/ 1414732 h 2510286"/>
                  <a:gd name="connsiteX10" fmla="*/ 1362973 w 1725283"/>
                  <a:gd name="connsiteY10" fmla="*/ 2372263 h 2510286"/>
                  <a:gd name="connsiteX11" fmla="*/ 1725283 w 1725283"/>
                  <a:gd name="connsiteY11" fmla="*/ 2510286 h 2510286"/>
                  <a:gd name="connsiteX12" fmla="*/ 1285336 w 1725283"/>
                  <a:gd name="connsiteY12" fmla="*/ 1043796 h 2510286"/>
                  <a:gd name="connsiteX13" fmla="*/ 1104181 w 1725283"/>
                  <a:gd name="connsiteY13" fmla="*/ 17252 h 2510286"/>
                  <a:gd name="connsiteX14" fmla="*/ 974784 w 1725283"/>
                  <a:gd name="connsiteY14" fmla="*/ 0 h 2510286"/>
                  <a:gd name="connsiteX0" fmla="*/ 974784 w 1725722"/>
                  <a:gd name="connsiteY0" fmla="*/ 0 h 2613483"/>
                  <a:gd name="connsiteX1" fmla="*/ 543463 w 1725722"/>
                  <a:gd name="connsiteY1" fmla="*/ 543463 h 2613483"/>
                  <a:gd name="connsiteX2" fmla="*/ 0 w 1725722"/>
                  <a:gd name="connsiteY2" fmla="*/ 707365 h 2613483"/>
                  <a:gd name="connsiteX3" fmla="*/ 112143 w 1725722"/>
                  <a:gd name="connsiteY3" fmla="*/ 793629 h 2613483"/>
                  <a:gd name="connsiteX4" fmla="*/ 681486 w 1725722"/>
                  <a:gd name="connsiteY4" fmla="*/ 655606 h 2613483"/>
                  <a:gd name="connsiteX5" fmla="*/ 888520 w 1725722"/>
                  <a:gd name="connsiteY5" fmla="*/ 543463 h 2613483"/>
                  <a:gd name="connsiteX6" fmla="*/ 923025 w 1725722"/>
                  <a:gd name="connsiteY6" fmla="*/ 1138687 h 2613483"/>
                  <a:gd name="connsiteX7" fmla="*/ 690113 w 1725722"/>
                  <a:gd name="connsiteY7" fmla="*/ 2406768 h 2613483"/>
                  <a:gd name="connsiteX8" fmla="*/ 854015 w 1725722"/>
                  <a:gd name="connsiteY8" fmla="*/ 2406770 h 2613483"/>
                  <a:gd name="connsiteX9" fmla="*/ 1130061 w 1725722"/>
                  <a:gd name="connsiteY9" fmla="*/ 1414732 h 2613483"/>
                  <a:gd name="connsiteX10" fmla="*/ 1362973 w 1725722"/>
                  <a:gd name="connsiteY10" fmla="*/ 2372263 h 2613483"/>
                  <a:gd name="connsiteX11" fmla="*/ 1725283 w 1725722"/>
                  <a:gd name="connsiteY11" fmla="*/ 2510286 h 2613483"/>
                  <a:gd name="connsiteX12" fmla="*/ 1285336 w 1725722"/>
                  <a:gd name="connsiteY12" fmla="*/ 1043796 h 2613483"/>
                  <a:gd name="connsiteX13" fmla="*/ 1104181 w 1725722"/>
                  <a:gd name="connsiteY13" fmla="*/ 17252 h 2613483"/>
                  <a:gd name="connsiteX14" fmla="*/ 974784 w 1725722"/>
                  <a:gd name="connsiteY14" fmla="*/ 0 h 2613483"/>
                  <a:gd name="connsiteX0" fmla="*/ 974784 w 1725283"/>
                  <a:gd name="connsiteY0" fmla="*/ 0 h 2510286"/>
                  <a:gd name="connsiteX1" fmla="*/ 543463 w 1725283"/>
                  <a:gd name="connsiteY1" fmla="*/ 543463 h 2510286"/>
                  <a:gd name="connsiteX2" fmla="*/ 0 w 1725283"/>
                  <a:gd name="connsiteY2" fmla="*/ 707365 h 2510286"/>
                  <a:gd name="connsiteX3" fmla="*/ 112143 w 1725283"/>
                  <a:gd name="connsiteY3" fmla="*/ 793629 h 2510286"/>
                  <a:gd name="connsiteX4" fmla="*/ 681486 w 1725283"/>
                  <a:gd name="connsiteY4" fmla="*/ 655606 h 2510286"/>
                  <a:gd name="connsiteX5" fmla="*/ 888520 w 1725283"/>
                  <a:gd name="connsiteY5" fmla="*/ 543463 h 2510286"/>
                  <a:gd name="connsiteX6" fmla="*/ 923025 w 1725283"/>
                  <a:gd name="connsiteY6" fmla="*/ 1138687 h 2510286"/>
                  <a:gd name="connsiteX7" fmla="*/ 690113 w 1725283"/>
                  <a:gd name="connsiteY7" fmla="*/ 2406768 h 2510286"/>
                  <a:gd name="connsiteX8" fmla="*/ 854015 w 1725283"/>
                  <a:gd name="connsiteY8" fmla="*/ 2406770 h 2510286"/>
                  <a:gd name="connsiteX9" fmla="*/ 1130061 w 1725283"/>
                  <a:gd name="connsiteY9" fmla="*/ 1414732 h 2510286"/>
                  <a:gd name="connsiteX10" fmla="*/ 1362973 w 1725283"/>
                  <a:gd name="connsiteY10" fmla="*/ 2372263 h 2510286"/>
                  <a:gd name="connsiteX11" fmla="*/ 1725283 w 1725283"/>
                  <a:gd name="connsiteY11" fmla="*/ 2510286 h 2510286"/>
                  <a:gd name="connsiteX12" fmla="*/ 1285336 w 1725283"/>
                  <a:gd name="connsiteY12" fmla="*/ 1043796 h 2510286"/>
                  <a:gd name="connsiteX13" fmla="*/ 1104181 w 1725283"/>
                  <a:gd name="connsiteY13" fmla="*/ 17252 h 2510286"/>
                  <a:gd name="connsiteX14" fmla="*/ 974784 w 1725283"/>
                  <a:gd name="connsiteY14" fmla="*/ 0 h 2510286"/>
                  <a:gd name="connsiteX0" fmla="*/ 974784 w 1725283"/>
                  <a:gd name="connsiteY0" fmla="*/ 0 h 2510286"/>
                  <a:gd name="connsiteX1" fmla="*/ 543463 w 1725283"/>
                  <a:gd name="connsiteY1" fmla="*/ 543463 h 2510286"/>
                  <a:gd name="connsiteX2" fmla="*/ 0 w 1725283"/>
                  <a:gd name="connsiteY2" fmla="*/ 707365 h 2510286"/>
                  <a:gd name="connsiteX3" fmla="*/ 112143 w 1725283"/>
                  <a:gd name="connsiteY3" fmla="*/ 793629 h 2510286"/>
                  <a:gd name="connsiteX4" fmla="*/ 681486 w 1725283"/>
                  <a:gd name="connsiteY4" fmla="*/ 655606 h 2510286"/>
                  <a:gd name="connsiteX5" fmla="*/ 888520 w 1725283"/>
                  <a:gd name="connsiteY5" fmla="*/ 543463 h 2510286"/>
                  <a:gd name="connsiteX6" fmla="*/ 923025 w 1725283"/>
                  <a:gd name="connsiteY6" fmla="*/ 1138687 h 2510286"/>
                  <a:gd name="connsiteX7" fmla="*/ 690113 w 1725283"/>
                  <a:gd name="connsiteY7" fmla="*/ 2406768 h 2510286"/>
                  <a:gd name="connsiteX8" fmla="*/ 854015 w 1725283"/>
                  <a:gd name="connsiteY8" fmla="*/ 2406770 h 2510286"/>
                  <a:gd name="connsiteX9" fmla="*/ 1130061 w 1725283"/>
                  <a:gd name="connsiteY9" fmla="*/ 1414732 h 2510286"/>
                  <a:gd name="connsiteX10" fmla="*/ 1362973 w 1725283"/>
                  <a:gd name="connsiteY10" fmla="*/ 2372263 h 2510286"/>
                  <a:gd name="connsiteX11" fmla="*/ 1725283 w 1725283"/>
                  <a:gd name="connsiteY11" fmla="*/ 2510286 h 2510286"/>
                  <a:gd name="connsiteX12" fmla="*/ 1285336 w 1725283"/>
                  <a:gd name="connsiteY12" fmla="*/ 1043796 h 2510286"/>
                  <a:gd name="connsiteX13" fmla="*/ 1104181 w 1725283"/>
                  <a:gd name="connsiteY13" fmla="*/ 17252 h 2510286"/>
                  <a:gd name="connsiteX14" fmla="*/ 974784 w 1725283"/>
                  <a:gd name="connsiteY14" fmla="*/ 0 h 2510286"/>
                  <a:gd name="connsiteX0" fmla="*/ 974784 w 1587260"/>
                  <a:gd name="connsiteY0" fmla="*/ 0 h 2406770"/>
                  <a:gd name="connsiteX1" fmla="*/ 543463 w 1587260"/>
                  <a:gd name="connsiteY1" fmla="*/ 543463 h 2406770"/>
                  <a:gd name="connsiteX2" fmla="*/ 0 w 1587260"/>
                  <a:gd name="connsiteY2" fmla="*/ 707365 h 2406770"/>
                  <a:gd name="connsiteX3" fmla="*/ 112143 w 1587260"/>
                  <a:gd name="connsiteY3" fmla="*/ 793629 h 2406770"/>
                  <a:gd name="connsiteX4" fmla="*/ 681486 w 1587260"/>
                  <a:gd name="connsiteY4" fmla="*/ 655606 h 2406770"/>
                  <a:gd name="connsiteX5" fmla="*/ 888520 w 1587260"/>
                  <a:gd name="connsiteY5" fmla="*/ 543463 h 2406770"/>
                  <a:gd name="connsiteX6" fmla="*/ 923025 w 1587260"/>
                  <a:gd name="connsiteY6" fmla="*/ 1138687 h 2406770"/>
                  <a:gd name="connsiteX7" fmla="*/ 690113 w 1587260"/>
                  <a:gd name="connsiteY7" fmla="*/ 2406768 h 2406770"/>
                  <a:gd name="connsiteX8" fmla="*/ 854015 w 1587260"/>
                  <a:gd name="connsiteY8" fmla="*/ 2406770 h 2406770"/>
                  <a:gd name="connsiteX9" fmla="*/ 1130061 w 1587260"/>
                  <a:gd name="connsiteY9" fmla="*/ 1414732 h 2406770"/>
                  <a:gd name="connsiteX10" fmla="*/ 1362973 w 1587260"/>
                  <a:gd name="connsiteY10" fmla="*/ 2372263 h 2406770"/>
                  <a:gd name="connsiteX11" fmla="*/ 1587260 w 1587260"/>
                  <a:gd name="connsiteY11" fmla="*/ 2398142 h 2406770"/>
                  <a:gd name="connsiteX12" fmla="*/ 1285336 w 1587260"/>
                  <a:gd name="connsiteY12" fmla="*/ 1043796 h 2406770"/>
                  <a:gd name="connsiteX13" fmla="*/ 1104181 w 1587260"/>
                  <a:gd name="connsiteY13" fmla="*/ 17252 h 2406770"/>
                  <a:gd name="connsiteX14" fmla="*/ 974784 w 1587260"/>
                  <a:gd name="connsiteY14" fmla="*/ 0 h 2406770"/>
                  <a:gd name="connsiteX0" fmla="*/ 974784 w 1587260"/>
                  <a:gd name="connsiteY0" fmla="*/ 0 h 2406770"/>
                  <a:gd name="connsiteX1" fmla="*/ 543463 w 1587260"/>
                  <a:gd name="connsiteY1" fmla="*/ 543463 h 2406770"/>
                  <a:gd name="connsiteX2" fmla="*/ 0 w 1587260"/>
                  <a:gd name="connsiteY2" fmla="*/ 707365 h 2406770"/>
                  <a:gd name="connsiteX3" fmla="*/ 112143 w 1587260"/>
                  <a:gd name="connsiteY3" fmla="*/ 793629 h 2406770"/>
                  <a:gd name="connsiteX4" fmla="*/ 681486 w 1587260"/>
                  <a:gd name="connsiteY4" fmla="*/ 655606 h 2406770"/>
                  <a:gd name="connsiteX5" fmla="*/ 888520 w 1587260"/>
                  <a:gd name="connsiteY5" fmla="*/ 543463 h 2406770"/>
                  <a:gd name="connsiteX6" fmla="*/ 923025 w 1587260"/>
                  <a:gd name="connsiteY6" fmla="*/ 1138687 h 2406770"/>
                  <a:gd name="connsiteX7" fmla="*/ 690113 w 1587260"/>
                  <a:gd name="connsiteY7" fmla="*/ 2406768 h 2406770"/>
                  <a:gd name="connsiteX8" fmla="*/ 854015 w 1587260"/>
                  <a:gd name="connsiteY8" fmla="*/ 2406770 h 2406770"/>
                  <a:gd name="connsiteX9" fmla="*/ 1130061 w 1587260"/>
                  <a:gd name="connsiteY9" fmla="*/ 1414732 h 2406770"/>
                  <a:gd name="connsiteX10" fmla="*/ 1362973 w 1587260"/>
                  <a:gd name="connsiteY10" fmla="*/ 2372263 h 2406770"/>
                  <a:gd name="connsiteX11" fmla="*/ 1587260 w 1587260"/>
                  <a:gd name="connsiteY11" fmla="*/ 2398142 h 2406770"/>
                  <a:gd name="connsiteX12" fmla="*/ 1285336 w 1587260"/>
                  <a:gd name="connsiteY12" fmla="*/ 1043796 h 2406770"/>
                  <a:gd name="connsiteX13" fmla="*/ 1104181 w 1587260"/>
                  <a:gd name="connsiteY13" fmla="*/ 17252 h 2406770"/>
                  <a:gd name="connsiteX14" fmla="*/ 974784 w 1587260"/>
                  <a:gd name="connsiteY14" fmla="*/ 0 h 2406770"/>
                  <a:gd name="connsiteX0" fmla="*/ 974784 w 1587260"/>
                  <a:gd name="connsiteY0" fmla="*/ 0 h 2406770"/>
                  <a:gd name="connsiteX1" fmla="*/ 543463 w 1587260"/>
                  <a:gd name="connsiteY1" fmla="*/ 543463 h 2406770"/>
                  <a:gd name="connsiteX2" fmla="*/ 0 w 1587260"/>
                  <a:gd name="connsiteY2" fmla="*/ 707365 h 2406770"/>
                  <a:gd name="connsiteX3" fmla="*/ 112143 w 1587260"/>
                  <a:gd name="connsiteY3" fmla="*/ 793629 h 2406770"/>
                  <a:gd name="connsiteX4" fmla="*/ 681486 w 1587260"/>
                  <a:gd name="connsiteY4" fmla="*/ 655606 h 2406770"/>
                  <a:gd name="connsiteX5" fmla="*/ 888520 w 1587260"/>
                  <a:gd name="connsiteY5" fmla="*/ 543463 h 2406770"/>
                  <a:gd name="connsiteX6" fmla="*/ 923025 w 1587260"/>
                  <a:gd name="connsiteY6" fmla="*/ 1138687 h 2406770"/>
                  <a:gd name="connsiteX7" fmla="*/ 690113 w 1587260"/>
                  <a:gd name="connsiteY7" fmla="*/ 2406768 h 2406770"/>
                  <a:gd name="connsiteX8" fmla="*/ 854015 w 1587260"/>
                  <a:gd name="connsiteY8" fmla="*/ 2406770 h 2406770"/>
                  <a:gd name="connsiteX9" fmla="*/ 1130061 w 1587260"/>
                  <a:gd name="connsiteY9" fmla="*/ 1414732 h 2406770"/>
                  <a:gd name="connsiteX10" fmla="*/ 1362973 w 1587260"/>
                  <a:gd name="connsiteY10" fmla="*/ 2372263 h 2406770"/>
                  <a:gd name="connsiteX11" fmla="*/ 1587260 w 1587260"/>
                  <a:gd name="connsiteY11" fmla="*/ 2398142 h 2406770"/>
                  <a:gd name="connsiteX12" fmla="*/ 1285336 w 1587260"/>
                  <a:gd name="connsiteY12" fmla="*/ 1043796 h 2406770"/>
                  <a:gd name="connsiteX13" fmla="*/ 1104181 w 1587260"/>
                  <a:gd name="connsiteY13" fmla="*/ 17252 h 2406770"/>
                  <a:gd name="connsiteX14" fmla="*/ 974784 w 1587260"/>
                  <a:gd name="connsiteY14" fmla="*/ 0 h 2406770"/>
                  <a:gd name="connsiteX0" fmla="*/ 974784 w 1552754"/>
                  <a:gd name="connsiteY0" fmla="*/ 0 h 2406770"/>
                  <a:gd name="connsiteX1" fmla="*/ 543463 w 1552754"/>
                  <a:gd name="connsiteY1" fmla="*/ 543463 h 2406770"/>
                  <a:gd name="connsiteX2" fmla="*/ 0 w 1552754"/>
                  <a:gd name="connsiteY2" fmla="*/ 707365 h 2406770"/>
                  <a:gd name="connsiteX3" fmla="*/ 112143 w 1552754"/>
                  <a:gd name="connsiteY3" fmla="*/ 793629 h 2406770"/>
                  <a:gd name="connsiteX4" fmla="*/ 681486 w 1552754"/>
                  <a:gd name="connsiteY4" fmla="*/ 655606 h 2406770"/>
                  <a:gd name="connsiteX5" fmla="*/ 888520 w 1552754"/>
                  <a:gd name="connsiteY5" fmla="*/ 543463 h 2406770"/>
                  <a:gd name="connsiteX6" fmla="*/ 923025 w 1552754"/>
                  <a:gd name="connsiteY6" fmla="*/ 1138687 h 2406770"/>
                  <a:gd name="connsiteX7" fmla="*/ 690113 w 1552754"/>
                  <a:gd name="connsiteY7" fmla="*/ 2406768 h 2406770"/>
                  <a:gd name="connsiteX8" fmla="*/ 854015 w 1552754"/>
                  <a:gd name="connsiteY8" fmla="*/ 2406770 h 2406770"/>
                  <a:gd name="connsiteX9" fmla="*/ 1130061 w 1552754"/>
                  <a:gd name="connsiteY9" fmla="*/ 1414732 h 2406770"/>
                  <a:gd name="connsiteX10" fmla="*/ 1362973 w 1552754"/>
                  <a:gd name="connsiteY10" fmla="*/ 2372263 h 2406770"/>
                  <a:gd name="connsiteX11" fmla="*/ 1552754 w 1552754"/>
                  <a:gd name="connsiteY11" fmla="*/ 2380889 h 2406770"/>
                  <a:gd name="connsiteX12" fmla="*/ 1285336 w 1552754"/>
                  <a:gd name="connsiteY12" fmla="*/ 1043796 h 2406770"/>
                  <a:gd name="connsiteX13" fmla="*/ 1104181 w 1552754"/>
                  <a:gd name="connsiteY13" fmla="*/ 17252 h 2406770"/>
                  <a:gd name="connsiteX14" fmla="*/ 974784 w 1552754"/>
                  <a:gd name="connsiteY14" fmla="*/ 0 h 2406770"/>
                  <a:gd name="connsiteX0" fmla="*/ 974784 w 1552754"/>
                  <a:gd name="connsiteY0" fmla="*/ 0 h 2406770"/>
                  <a:gd name="connsiteX1" fmla="*/ 543463 w 1552754"/>
                  <a:gd name="connsiteY1" fmla="*/ 543463 h 2406770"/>
                  <a:gd name="connsiteX2" fmla="*/ 0 w 1552754"/>
                  <a:gd name="connsiteY2" fmla="*/ 707365 h 2406770"/>
                  <a:gd name="connsiteX3" fmla="*/ 112143 w 1552754"/>
                  <a:gd name="connsiteY3" fmla="*/ 793629 h 2406770"/>
                  <a:gd name="connsiteX4" fmla="*/ 681486 w 1552754"/>
                  <a:gd name="connsiteY4" fmla="*/ 655606 h 2406770"/>
                  <a:gd name="connsiteX5" fmla="*/ 888520 w 1552754"/>
                  <a:gd name="connsiteY5" fmla="*/ 543463 h 2406770"/>
                  <a:gd name="connsiteX6" fmla="*/ 923025 w 1552754"/>
                  <a:gd name="connsiteY6" fmla="*/ 1138687 h 2406770"/>
                  <a:gd name="connsiteX7" fmla="*/ 690113 w 1552754"/>
                  <a:gd name="connsiteY7" fmla="*/ 2406768 h 2406770"/>
                  <a:gd name="connsiteX8" fmla="*/ 854015 w 1552754"/>
                  <a:gd name="connsiteY8" fmla="*/ 2406770 h 2406770"/>
                  <a:gd name="connsiteX9" fmla="*/ 1130061 w 1552754"/>
                  <a:gd name="connsiteY9" fmla="*/ 1414732 h 2406770"/>
                  <a:gd name="connsiteX10" fmla="*/ 1362973 w 1552754"/>
                  <a:gd name="connsiteY10" fmla="*/ 2372263 h 2406770"/>
                  <a:gd name="connsiteX11" fmla="*/ 1552754 w 1552754"/>
                  <a:gd name="connsiteY11" fmla="*/ 2380889 h 2406770"/>
                  <a:gd name="connsiteX12" fmla="*/ 1104181 w 1552754"/>
                  <a:gd name="connsiteY12" fmla="*/ 17252 h 2406770"/>
                  <a:gd name="connsiteX13" fmla="*/ 974784 w 1552754"/>
                  <a:gd name="connsiteY13" fmla="*/ 0 h 2406770"/>
                  <a:gd name="connsiteX0" fmla="*/ 974784 w 1552754"/>
                  <a:gd name="connsiteY0" fmla="*/ 0 h 2406770"/>
                  <a:gd name="connsiteX1" fmla="*/ 543463 w 1552754"/>
                  <a:gd name="connsiteY1" fmla="*/ 543463 h 2406770"/>
                  <a:gd name="connsiteX2" fmla="*/ 0 w 1552754"/>
                  <a:gd name="connsiteY2" fmla="*/ 707365 h 2406770"/>
                  <a:gd name="connsiteX3" fmla="*/ 112143 w 1552754"/>
                  <a:gd name="connsiteY3" fmla="*/ 793629 h 2406770"/>
                  <a:gd name="connsiteX4" fmla="*/ 681486 w 1552754"/>
                  <a:gd name="connsiteY4" fmla="*/ 655606 h 2406770"/>
                  <a:gd name="connsiteX5" fmla="*/ 888520 w 1552754"/>
                  <a:gd name="connsiteY5" fmla="*/ 543463 h 2406770"/>
                  <a:gd name="connsiteX6" fmla="*/ 923025 w 1552754"/>
                  <a:gd name="connsiteY6" fmla="*/ 1138687 h 2406770"/>
                  <a:gd name="connsiteX7" fmla="*/ 690113 w 1552754"/>
                  <a:gd name="connsiteY7" fmla="*/ 2406768 h 2406770"/>
                  <a:gd name="connsiteX8" fmla="*/ 854015 w 1552754"/>
                  <a:gd name="connsiteY8" fmla="*/ 2406770 h 2406770"/>
                  <a:gd name="connsiteX9" fmla="*/ 1130061 w 1552754"/>
                  <a:gd name="connsiteY9" fmla="*/ 1414732 h 2406770"/>
                  <a:gd name="connsiteX10" fmla="*/ 1362973 w 1552754"/>
                  <a:gd name="connsiteY10" fmla="*/ 2372263 h 2406770"/>
                  <a:gd name="connsiteX11" fmla="*/ 1552754 w 1552754"/>
                  <a:gd name="connsiteY11" fmla="*/ 2380889 h 2406770"/>
                  <a:gd name="connsiteX12" fmla="*/ 1104181 w 1552754"/>
                  <a:gd name="connsiteY12" fmla="*/ 17252 h 2406770"/>
                  <a:gd name="connsiteX13" fmla="*/ 974784 w 1552754"/>
                  <a:gd name="connsiteY13" fmla="*/ 0 h 2406770"/>
                  <a:gd name="connsiteX0" fmla="*/ 974784 w 1552754"/>
                  <a:gd name="connsiteY0" fmla="*/ 51759 h 2458529"/>
                  <a:gd name="connsiteX1" fmla="*/ 543463 w 1552754"/>
                  <a:gd name="connsiteY1" fmla="*/ 595222 h 2458529"/>
                  <a:gd name="connsiteX2" fmla="*/ 0 w 1552754"/>
                  <a:gd name="connsiteY2" fmla="*/ 759124 h 2458529"/>
                  <a:gd name="connsiteX3" fmla="*/ 112143 w 1552754"/>
                  <a:gd name="connsiteY3" fmla="*/ 845388 h 2458529"/>
                  <a:gd name="connsiteX4" fmla="*/ 681486 w 1552754"/>
                  <a:gd name="connsiteY4" fmla="*/ 707365 h 2458529"/>
                  <a:gd name="connsiteX5" fmla="*/ 888520 w 1552754"/>
                  <a:gd name="connsiteY5" fmla="*/ 595222 h 2458529"/>
                  <a:gd name="connsiteX6" fmla="*/ 923025 w 1552754"/>
                  <a:gd name="connsiteY6" fmla="*/ 1190446 h 2458529"/>
                  <a:gd name="connsiteX7" fmla="*/ 690113 w 1552754"/>
                  <a:gd name="connsiteY7" fmla="*/ 2458527 h 2458529"/>
                  <a:gd name="connsiteX8" fmla="*/ 854015 w 1552754"/>
                  <a:gd name="connsiteY8" fmla="*/ 2458529 h 2458529"/>
                  <a:gd name="connsiteX9" fmla="*/ 1130061 w 1552754"/>
                  <a:gd name="connsiteY9" fmla="*/ 1466491 h 2458529"/>
                  <a:gd name="connsiteX10" fmla="*/ 1362973 w 1552754"/>
                  <a:gd name="connsiteY10" fmla="*/ 2424022 h 2458529"/>
                  <a:gd name="connsiteX11" fmla="*/ 1552754 w 1552754"/>
                  <a:gd name="connsiteY11" fmla="*/ 2432648 h 2458529"/>
                  <a:gd name="connsiteX12" fmla="*/ 1052422 w 1552754"/>
                  <a:gd name="connsiteY12" fmla="*/ 0 h 2458529"/>
                  <a:gd name="connsiteX13" fmla="*/ 974784 w 1552754"/>
                  <a:gd name="connsiteY13" fmla="*/ 51759 h 2458529"/>
                  <a:gd name="connsiteX0" fmla="*/ 974784 w 1552754"/>
                  <a:gd name="connsiteY0" fmla="*/ 8627 h 2415397"/>
                  <a:gd name="connsiteX1" fmla="*/ 543463 w 1552754"/>
                  <a:gd name="connsiteY1" fmla="*/ 552090 h 2415397"/>
                  <a:gd name="connsiteX2" fmla="*/ 0 w 1552754"/>
                  <a:gd name="connsiteY2" fmla="*/ 715992 h 2415397"/>
                  <a:gd name="connsiteX3" fmla="*/ 112143 w 1552754"/>
                  <a:gd name="connsiteY3" fmla="*/ 802256 h 2415397"/>
                  <a:gd name="connsiteX4" fmla="*/ 681486 w 1552754"/>
                  <a:gd name="connsiteY4" fmla="*/ 664233 h 2415397"/>
                  <a:gd name="connsiteX5" fmla="*/ 888520 w 1552754"/>
                  <a:gd name="connsiteY5" fmla="*/ 552090 h 2415397"/>
                  <a:gd name="connsiteX6" fmla="*/ 923025 w 1552754"/>
                  <a:gd name="connsiteY6" fmla="*/ 1147314 h 2415397"/>
                  <a:gd name="connsiteX7" fmla="*/ 690113 w 1552754"/>
                  <a:gd name="connsiteY7" fmla="*/ 2415395 h 2415397"/>
                  <a:gd name="connsiteX8" fmla="*/ 854015 w 1552754"/>
                  <a:gd name="connsiteY8" fmla="*/ 2415397 h 2415397"/>
                  <a:gd name="connsiteX9" fmla="*/ 1130061 w 1552754"/>
                  <a:gd name="connsiteY9" fmla="*/ 1423359 h 2415397"/>
                  <a:gd name="connsiteX10" fmla="*/ 1362973 w 1552754"/>
                  <a:gd name="connsiteY10" fmla="*/ 2380890 h 2415397"/>
                  <a:gd name="connsiteX11" fmla="*/ 1552754 w 1552754"/>
                  <a:gd name="connsiteY11" fmla="*/ 2389516 h 2415397"/>
                  <a:gd name="connsiteX12" fmla="*/ 1130060 w 1552754"/>
                  <a:gd name="connsiteY12" fmla="*/ 0 h 2415397"/>
                  <a:gd name="connsiteX13" fmla="*/ 974784 w 1552754"/>
                  <a:gd name="connsiteY13" fmla="*/ 8627 h 2415397"/>
                  <a:gd name="connsiteX0" fmla="*/ 974784 w 1552754"/>
                  <a:gd name="connsiteY0" fmla="*/ 8627 h 2415397"/>
                  <a:gd name="connsiteX1" fmla="*/ 543463 w 1552754"/>
                  <a:gd name="connsiteY1" fmla="*/ 552090 h 2415397"/>
                  <a:gd name="connsiteX2" fmla="*/ 0 w 1552754"/>
                  <a:gd name="connsiteY2" fmla="*/ 715992 h 2415397"/>
                  <a:gd name="connsiteX3" fmla="*/ 112143 w 1552754"/>
                  <a:gd name="connsiteY3" fmla="*/ 802256 h 2415397"/>
                  <a:gd name="connsiteX4" fmla="*/ 681486 w 1552754"/>
                  <a:gd name="connsiteY4" fmla="*/ 664233 h 2415397"/>
                  <a:gd name="connsiteX5" fmla="*/ 888520 w 1552754"/>
                  <a:gd name="connsiteY5" fmla="*/ 552090 h 2415397"/>
                  <a:gd name="connsiteX6" fmla="*/ 923025 w 1552754"/>
                  <a:gd name="connsiteY6" fmla="*/ 1147314 h 2415397"/>
                  <a:gd name="connsiteX7" fmla="*/ 690113 w 1552754"/>
                  <a:gd name="connsiteY7" fmla="*/ 2415395 h 2415397"/>
                  <a:gd name="connsiteX8" fmla="*/ 854015 w 1552754"/>
                  <a:gd name="connsiteY8" fmla="*/ 2415397 h 2415397"/>
                  <a:gd name="connsiteX9" fmla="*/ 1130061 w 1552754"/>
                  <a:gd name="connsiteY9" fmla="*/ 1423359 h 2415397"/>
                  <a:gd name="connsiteX10" fmla="*/ 1362973 w 1552754"/>
                  <a:gd name="connsiteY10" fmla="*/ 2380890 h 2415397"/>
                  <a:gd name="connsiteX11" fmla="*/ 1552754 w 1552754"/>
                  <a:gd name="connsiteY11" fmla="*/ 2389516 h 2415397"/>
                  <a:gd name="connsiteX12" fmla="*/ 1112807 w 1552754"/>
                  <a:gd name="connsiteY12" fmla="*/ 0 h 2415397"/>
                  <a:gd name="connsiteX13" fmla="*/ 974784 w 1552754"/>
                  <a:gd name="connsiteY13" fmla="*/ 8627 h 2415397"/>
                  <a:gd name="connsiteX0" fmla="*/ 974784 w 1552754"/>
                  <a:gd name="connsiteY0" fmla="*/ 8627 h 2432648"/>
                  <a:gd name="connsiteX1" fmla="*/ 543463 w 1552754"/>
                  <a:gd name="connsiteY1" fmla="*/ 552090 h 2432648"/>
                  <a:gd name="connsiteX2" fmla="*/ 0 w 1552754"/>
                  <a:gd name="connsiteY2" fmla="*/ 715992 h 2432648"/>
                  <a:gd name="connsiteX3" fmla="*/ 112143 w 1552754"/>
                  <a:gd name="connsiteY3" fmla="*/ 802256 h 2432648"/>
                  <a:gd name="connsiteX4" fmla="*/ 681486 w 1552754"/>
                  <a:gd name="connsiteY4" fmla="*/ 664233 h 2432648"/>
                  <a:gd name="connsiteX5" fmla="*/ 888520 w 1552754"/>
                  <a:gd name="connsiteY5" fmla="*/ 552090 h 2432648"/>
                  <a:gd name="connsiteX6" fmla="*/ 923025 w 1552754"/>
                  <a:gd name="connsiteY6" fmla="*/ 1147314 h 2432648"/>
                  <a:gd name="connsiteX7" fmla="*/ 690113 w 1552754"/>
                  <a:gd name="connsiteY7" fmla="*/ 2415395 h 2432648"/>
                  <a:gd name="connsiteX8" fmla="*/ 854015 w 1552754"/>
                  <a:gd name="connsiteY8" fmla="*/ 2415397 h 2432648"/>
                  <a:gd name="connsiteX9" fmla="*/ 1130061 w 1552754"/>
                  <a:gd name="connsiteY9" fmla="*/ 1423359 h 2432648"/>
                  <a:gd name="connsiteX10" fmla="*/ 1345720 w 1552754"/>
                  <a:gd name="connsiteY10" fmla="*/ 2432648 h 2432648"/>
                  <a:gd name="connsiteX11" fmla="*/ 1552754 w 1552754"/>
                  <a:gd name="connsiteY11" fmla="*/ 2389516 h 2432648"/>
                  <a:gd name="connsiteX12" fmla="*/ 1112807 w 1552754"/>
                  <a:gd name="connsiteY12" fmla="*/ 0 h 2432648"/>
                  <a:gd name="connsiteX13" fmla="*/ 974784 w 1552754"/>
                  <a:gd name="connsiteY13" fmla="*/ 8627 h 2432648"/>
                  <a:gd name="connsiteX0" fmla="*/ 974784 w 1483743"/>
                  <a:gd name="connsiteY0" fmla="*/ 8627 h 2432648"/>
                  <a:gd name="connsiteX1" fmla="*/ 543463 w 1483743"/>
                  <a:gd name="connsiteY1" fmla="*/ 552090 h 2432648"/>
                  <a:gd name="connsiteX2" fmla="*/ 0 w 1483743"/>
                  <a:gd name="connsiteY2" fmla="*/ 715992 h 2432648"/>
                  <a:gd name="connsiteX3" fmla="*/ 112143 w 1483743"/>
                  <a:gd name="connsiteY3" fmla="*/ 802256 h 2432648"/>
                  <a:gd name="connsiteX4" fmla="*/ 681486 w 1483743"/>
                  <a:gd name="connsiteY4" fmla="*/ 664233 h 2432648"/>
                  <a:gd name="connsiteX5" fmla="*/ 888520 w 1483743"/>
                  <a:gd name="connsiteY5" fmla="*/ 552090 h 2432648"/>
                  <a:gd name="connsiteX6" fmla="*/ 923025 w 1483743"/>
                  <a:gd name="connsiteY6" fmla="*/ 1147314 h 2432648"/>
                  <a:gd name="connsiteX7" fmla="*/ 690113 w 1483743"/>
                  <a:gd name="connsiteY7" fmla="*/ 2415395 h 2432648"/>
                  <a:gd name="connsiteX8" fmla="*/ 854015 w 1483743"/>
                  <a:gd name="connsiteY8" fmla="*/ 2415397 h 2432648"/>
                  <a:gd name="connsiteX9" fmla="*/ 1130061 w 1483743"/>
                  <a:gd name="connsiteY9" fmla="*/ 1423359 h 2432648"/>
                  <a:gd name="connsiteX10" fmla="*/ 1345720 w 1483743"/>
                  <a:gd name="connsiteY10" fmla="*/ 2432648 h 2432648"/>
                  <a:gd name="connsiteX11" fmla="*/ 1483743 w 1483743"/>
                  <a:gd name="connsiteY11" fmla="*/ 2424022 h 2432648"/>
                  <a:gd name="connsiteX12" fmla="*/ 1112807 w 1483743"/>
                  <a:gd name="connsiteY12" fmla="*/ 0 h 2432648"/>
                  <a:gd name="connsiteX13" fmla="*/ 974784 w 1483743"/>
                  <a:gd name="connsiteY13" fmla="*/ 8627 h 2432648"/>
                  <a:gd name="connsiteX0" fmla="*/ 974784 w 1483743"/>
                  <a:gd name="connsiteY0" fmla="*/ 0 h 2424021"/>
                  <a:gd name="connsiteX1" fmla="*/ 543463 w 1483743"/>
                  <a:gd name="connsiteY1" fmla="*/ 543463 h 2424021"/>
                  <a:gd name="connsiteX2" fmla="*/ 0 w 1483743"/>
                  <a:gd name="connsiteY2" fmla="*/ 707365 h 2424021"/>
                  <a:gd name="connsiteX3" fmla="*/ 112143 w 1483743"/>
                  <a:gd name="connsiteY3" fmla="*/ 793629 h 2424021"/>
                  <a:gd name="connsiteX4" fmla="*/ 681486 w 1483743"/>
                  <a:gd name="connsiteY4" fmla="*/ 655606 h 2424021"/>
                  <a:gd name="connsiteX5" fmla="*/ 888520 w 1483743"/>
                  <a:gd name="connsiteY5" fmla="*/ 543463 h 2424021"/>
                  <a:gd name="connsiteX6" fmla="*/ 923025 w 1483743"/>
                  <a:gd name="connsiteY6" fmla="*/ 1138687 h 2424021"/>
                  <a:gd name="connsiteX7" fmla="*/ 690113 w 1483743"/>
                  <a:gd name="connsiteY7" fmla="*/ 2406768 h 2424021"/>
                  <a:gd name="connsiteX8" fmla="*/ 854015 w 1483743"/>
                  <a:gd name="connsiteY8" fmla="*/ 2406770 h 2424021"/>
                  <a:gd name="connsiteX9" fmla="*/ 1130061 w 1483743"/>
                  <a:gd name="connsiteY9" fmla="*/ 1414732 h 2424021"/>
                  <a:gd name="connsiteX10" fmla="*/ 1345720 w 1483743"/>
                  <a:gd name="connsiteY10" fmla="*/ 2424021 h 2424021"/>
                  <a:gd name="connsiteX11" fmla="*/ 1483743 w 1483743"/>
                  <a:gd name="connsiteY11" fmla="*/ 2415395 h 2424021"/>
                  <a:gd name="connsiteX12" fmla="*/ 1086928 w 1483743"/>
                  <a:gd name="connsiteY12" fmla="*/ 51758 h 2424021"/>
                  <a:gd name="connsiteX13" fmla="*/ 974784 w 1483743"/>
                  <a:gd name="connsiteY13" fmla="*/ 0 h 2424021"/>
                  <a:gd name="connsiteX0" fmla="*/ 974784 w 1483743"/>
                  <a:gd name="connsiteY0" fmla="*/ 0 h 2380889"/>
                  <a:gd name="connsiteX1" fmla="*/ 543463 w 1483743"/>
                  <a:gd name="connsiteY1" fmla="*/ 500331 h 2380889"/>
                  <a:gd name="connsiteX2" fmla="*/ 0 w 1483743"/>
                  <a:gd name="connsiteY2" fmla="*/ 664233 h 2380889"/>
                  <a:gd name="connsiteX3" fmla="*/ 112143 w 1483743"/>
                  <a:gd name="connsiteY3" fmla="*/ 750497 h 2380889"/>
                  <a:gd name="connsiteX4" fmla="*/ 681486 w 1483743"/>
                  <a:gd name="connsiteY4" fmla="*/ 612474 h 2380889"/>
                  <a:gd name="connsiteX5" fmla="*/ 888520 w 1483743"/>
                  <a:gd name="connsiteY5" fmla="*/ 500331 h 2380889"/>
                  <a:gd name="connsiteX6" fmla="*/ 923025 w 1483743"/>
                  <a:gd name="connsiteY6" fmla="*/ 1095555 h 2380889"/>
                  <a:gd name="connsiteX7" fmla="*/ 690113 w 1483743"/>
                  <a:gd name="connsiteY7" fmla="*/ 2363636 h 2380889"/>
                  <a:gd name="connsiteX8" fmla="*/ 854015 w 1483743"/>
                  <a:gd name="connsiteY8" fmla="*/ 2363638 h 2380889"/>
                  <a:gd name="connsiteX9" fmla="*/ 1130061 w 1483743"/>
                  <a:gd name="connsiteY9" fmla="*/ 1371600 h 2380889"/>
                  <a:gd name="connsiteX10" fmla="*/ 1345720 w 1483743"/>
                  <a:gd name="connsiteY10" fmla="*/ 2380889 h 2380889"/>
                  <a:gd name="connsiteX11" fmla="*/ 1483743 w 1483743"/>
                  <a:gd name="connsiteY11" fmla="*/ 2372263 h 2380889"/>
                  <a:gd name="connsiteX12" fmla="*/ 1086928 w 1483743"/>
                  <a:gd name="connsiteY12" fmla="*/ 8626 h 2380889"/>
                  <a:gd name="connsiteX13" fmla="*/ 974784 w 1483743"/>
                  <a:gd name="connsiteY13" fmla="*/ 0 h 2380889"/>
                  <a:gd name="connsiteX0" fmla="*/ 974784 w 1483743"/>
                  <a:gd name="connsiteY0" fmla="*/ 0 h 2380889"/>
                  <a:gd name="connsiteX1" fmla="*/ 655606 w 1483743"/>
                  <a:gd name="connsiteY1" fmla="*/ 474452 h 2380889"/>
                  <a:gd name="connsiteX2" fmla="*/ 0 w 1483743"/>
                  <a:gd name="connsiteY2" fmla="*/ 664233 h 2380889"/>
                  <a:gd name="connsiteX3" fmla="*/ 112143 w 1483743"/>
                  <a:gd name="connsiteY3" fmla="*/ 750497 h 2380889"/>
                  <a:gd name="connsiteX4" fmla="*/ 681486 w 1483743"/>
                  <a:gd name="connsiteY4" fmla="*/ 612474 h 2380889"/>
                  <a:gd name="connsiteX5" fmla="*/ 888520 w 1483743"/>
                  <a:gd name="connsiteY5" fmla="*/ 500331 h 2380889"/>
                  <a:gd name="connsiteX6" fmla="*/ 923025 w 1483743"/>
                  <a:gd name="connsiteY6" fmla="*/ 1095555 h 2380889"/>
                  <a:gd name="connsiteX7" fmla="*/ 690113 w 1483743"/>
                  <a:gd name="connsiteY7" fmla="*/ 2363636 h 2380889"/>
                  <a:gd name="connsiteX8" fmla="*/ 854015 w 1483743"/>
                  <a:gd name="connsiteY8" fmla="*/ 2363638 h 2380889"/>
                  <a:gd name="connsiteX9" fmla="*/ 1130061 w 1483743"/>
                  <a:gd name="connsiteY9" fmla="*/ 1371600 h 2380889"/>
                  <a:gd name="connsiteX10" fmla="*/ 1345720 w 1483743"/>
                  <a:gd name="connsiteY10" fmla="*/ 2380889 h 2380889"/>
                  <a:gd name="connsiteX11" fmla="*/ 1483743 w 1483743"/>
                  <a:gd name="connsiteY11" fmla="*/ 2372263 h 2380889"/>
                  <a:gd name="connsiteX12" fmla="*/ 1086928 w 1483743"/>
                  <a:gd name="connsiteY12" fmla="*/ 8626 h 2380889"/>
                  <a:gd name="connsiteX13" fmla="*/ 974784 w 1483743"/>
                  <a:gd name="connsiteY13" fmla="*/ 0 h 2380889"/>
                  <a:gd name="connsiteX0" fmla="*/ 974784 w 1483743"/>
                  <a:gd name="connsiteY0" fmla="*/ 0 h 2380889"/>
                  <a:gd name="connsiteX1" fmla="*/ 655606 w 1483743"/>
                  <a:gd name="connsiteY1" fmla="*/ 474452 h 2380889"/>
                  <a:gd name="connsiteX2" fmla="*/ 77638 w 1483743"/>
                  <a:gd name="connsiteY2" fmla="*/ 638354 h 2380889"/>
                  <a:gd name="connsiteX3" fmla="*/ 0 w 1483743"/>
                  <a:gd name="connsiteY3" fmla="*/ 664233 h 2380889"/>
                  <a:gd name="connsiteX4" fmla="*/ 112143 w 1483743"/>
                  <a:gd name="connsiteY4" fmla="*/ 750497 h 2380889"/>
                  <a:gd name="connsiteX5" fmla="*/ 681486 w 1483743"/>
                  <a:gd name="connsiteY5" fmla="*/ 612474 h 2380889"/>
                  <a:gd name="connsiteX6" fmla="*/ 888520 w 1483743"/>
                  <a:gd name="connsiteY6" fmla="*/ 500331 h 2380889"/>
                  <a:gd name="connsiteX7" fmla="*/ 923025 w 1483743"/>
                  <a:gd name="connsiteY7" fmla="*/ 1095555 h 2380889"/>
                  <a:gd name="connsiteX8" fmla="*/ 690113 w 1483743"/>
                  <a:gd name="connsiteY8" fmla="*/ 2363636 h 2380889"/>
                  <a:gd name="connsiteX9" fmla="*/ 854015 w 1483743"/>
                  <a:gd name="connsiteY9" fmla="*/ 2363638 h 2380889"/>
                  <a:gd name="connsiteX10" fmla="*/ 1130061 w 1483743"/>
                  <a:gd name="connsiteY10" fmla="*/ 1371600 h 2380889"/>
                  <a:gd name="connsiteX11" fmla="*/ 1345720 w 1483743"/>
                  <a:gd name="connsiteY11" fmla="*/ 2380889 h 2380889"/>
                  <a:gd name="connsiteX12" fmla="*/ 1483743 w 1483743"/>
                  <a:gd name="connsiteY12" fmla="*/ 2372263 h 2380889"/>
                  <a:gd name="connsiteX13" fmla="*/ 1086928 w 1483743"/>
                  <a:gd name="connsiteY13" fmla="*/ 8626 h 2380889"/>
                  <a:gd name="connsiteX14" fmla="*/ 974784 w 1483743"/>
                  <a:gd name="connsiteY14" fmla="*/ 0 h 2380889"/>
                  <a:gd name="connsiteX0" fmla="*/ 974784 w 1483743"/>
                  <a:gd name="connsiteY0" fmla="*/ 0 h 2380889"/>
                  <a:gd name="connsiteX1" fmla="*/ 655606 w 1483743"/>
                  <a:gd name="connsiteY1" fmla="*/ 474452 h 2380889"/>
                  <a:gd name="connsiteX2" fmla="*/ 77638 w 1483743"/>
                  <a:gd name="connsiteY2" fmla="*/ 638354 h 2380889"/>
                  <a:gd name="connsiteX3" fmla="*/ 0 w 1483743"/>
                  <a:gd name="connsiteY3" fmla="*/ 664233 h 2380889"/>
                  <a:gd name="connsiteX4" fmla="*/ 112143 w 1483743"/>
                  <a:gd name="connsiteY4" fmla="*/ 750497 h 2380889"/>
                  <a:gd name="connsiteX5" fmla="*/ 681486 w 1483743"/>
                  <a:gd name="connsiteY5" fmla="*/ 612474 h 2380889"/>
                  <a:gd name="connsiteX6" fmla="*/ 888520 w 1483743"/>
                  <a:gd name="connsiteY6" fmla="*/ 500331 h 2380889"/>
                  <a:gd name="connsiteX7" fmla="*/ 923025 w 1483743"/>
                  <a:gd name="connsiteY7" fmla="*/ 1095555 h 2380889"/>
                  <a:gd name="connsiteX8" fmla="*/ 690113 w 1483743"/>
                  <a:gd name="connsiteY8" fmla="*/ 2363636 h 2380889"/>
                  <a:gd name="connsiteX9" fmla="*/ 854015 w 1483743"/>
                  <a:gd name="connsiteY9" fmla="*/ 2363638 h 2380889"/>
                  <a:gd name="connsiteX10" fmla="*/ 1130061 w 1483743"/>
                  <a:gd name="connsiteY10" fmla="*/ 1371600 h 2380889"/>
                  <a:gd name="connsiteX11" fmla="*/ 1345720 w 1483743"/>
                  <a:gd name="connsiteY11" fmla="*/ 2380889 h 2380889"/>
                  <a:gd name="connsiteX12" fmla="*/ 1483743 w 1483743"/>
                  <a:gd name="connsiteY12" fmla="*/ 2372263 h 2380889"/>
                  <a:gd name="connsiteX13" fmla="*/ 1086928 w 1483743"/>
                  <a:gd name="connsiteY13" fmla="*/ 8626 h 2380889"/>
                  <a:gd name="connsiteX14" fmla="*/ 974784 w 1483743"/>
                  <a:gd name="connsiteY14" fmla="*/ 0 h 2380889"/>
                  <a:gd name="connsiteX0" fmla="*/ 974784 w 1483743"/>
                  <a:gd name="connsiteY0" fmla="*/ 0 h 2380889"/>
                  <a:gd name="connsiteX1" fmla="*/ 577968 w 1483743"/>
                  <a:gd name="connsiteY1" fmla="*/ 431320 h 2380889"/>
                  <a:gd name="connsiteX2" fmla="*/ 77638 w 1483743"/>
                  <a:gd name="connsiteY2" fmla="*/ 638354 h 2380889"/>
                  <a:gd name="connsiteX3" fmla="*/ 0 w 1483743"/>
                  <a:gd name="connsiteY3" fmla="*/ 664233 h 2380889"/>
                  <a:gd name="connsiteX4" fmla="*/ 112143 w 1483743"/>
                  <a:gd name="connsiteY4" fmla="*/ 750497 h 2380889"/>
                  <a:gd name="connsiteX5" fmla="*/ 681486 w 1483743"/>
                  <a:gd name="connsiteY5" fmla="*/ 612474 h 2380889"/>
                  <a:gd name="connsiteX6" fmla="*/ 888520 w 1483743"/>
                  <a:gd name="connsiteY6" fmla="*/ 500331 h 2380889"/>
                  <a:gd name="connsiteX7" fmla="*/ 923025 w 1483743"/>
                  <a:gd name="connsiteY7" fmla="*/ 1095555 h 2380889"/>
                  <a:gd name="connsiteX8" fmla="*/ 690113 w 1483743"/>
                  <a:gd name="connsiteY8" fmla="*/ 2363636 h 2380889"/>
                  <a:gd name="connsiteX9" fmla="*/ 854015 w 1483743"/>
                  <a:gd name="connsiteY9" fmla="*/ 2363638 h 2380889"/>
                  <a:gd name="connsiteX10" fmla="*/ 1130061 w 1483743"/>
                  <a:gd name="connsiteY10" fmla="*/ 1371600 h 2380889"/>
                  <a:gd name="connsiteX11" fmla="*/ 1345720 w 1483743"/>
                  <a:gd name="connsiteY11" fmla="*/ 2380889 h 2380889"/>
                  <a:gd name="connsiteX12" fmla="*/ 1483743 w 1483743"/>
                  <a:gd name="connsiteY12" fmla="*/ 2372263 h 2380889"/>
                  <a:gd name="connsiteX13" fmla="*/ 1086928 w 1483743"/>
                  <a:gd name="connsiteY13" fmla="*/ 8626 h 2380889"/>
                  <a:gd name="connsiteX14" fmla="*/ 974784 w 1483743"/>
                  <a:gd name="connsiteY14" fmla="*/ 0 h 2380889"/>
                  <a:gd name="connsiteX0" fmla="*/ 974784 w 1483743"/>
                  <a:gd name="connsiteY0" fmla="*/ 0 h 2380889"/>
                  <a:gd name="connsiteX1" fmla="*/ 577968 w 1483743"/>
                  <a:gd name="connsiteY1" fmla="*/ 431320 h 2380889"/>
                  <a:gd name="connsiteX2" fmla="*/ 0 w 1483743"/>
                  <a:gd name="connsiteY2" fmla="*/ 664233 h 2380889"/>
                  <a:gd name="connsiteX3" fmla="*/ 112143 w 1483743"/>
                  <a:gd name="connsiteY3" fmla="*/ 750497 h 2380889"/>
                  <a:gd name="connsiteX4" fmla="*/ 681486 w 1483743"/>
                  <a:gd name="connsiteY4" fmla="*/ 612474 h 2380889"/>
                  <a:gd name="connsiteX5" fmla="*/ 888520 w 1483743"/>
                  <a:gd name="connsiteY5" fmla="*/ 500331 h 2380889"/>
                  <a:gd name="connsiteX6" fmla="*/ 923025 w 1483743"/>
                  <a:gd name="connsiteY6" fmla="*/ 1095555 h 2380889"/>
                  <a:gd name="connsiteX7" fmla="*/ 690113 w 1483743"/>
                  <a:gd name="connsiteY7" fmla="*/ 2363636 h 2380889"/>
                  <a:gd name="connsiteX8" fmla="*/ 854015 w 1483743"/>
                  <a:gd name="connsiteY8" fmla="*/ 2363638 h 2380889"/>
                  <a:gd name="connsiteX9" fmla="*/ 1130061 w 1483743"/>
                  <a:gd name="connsiteY9" fmla="*/ 1371600 h 2380889"/>
                  <a:gd name="connsiteX10" fmla="*/ 1345720 w 1483743"/>
                  <a:gd name="connsiteY10" fmla="*/ 2380889 h 2380889"/>
                  <a:gd name="connsiteX11" fmla="*/ 1483743 w 1483743"/>
                  <a:gd name="connsiteY11" fmla="*/ 2372263 h 2380889"/>
                  <a:gd name="connsiteX12" fmla="*/ 1086928 w 1483743"/>
                  <a:gd name="connsiteY12" fmla="*/ 8626 h 2380889"/>
                  <a:gd name="connsiteX13" fmla="*/ 974784 w 1483743"/>
                  <a:gd name="connsiteY13" fmla="*/ 0 h 2380889"/>
                  <a:gd name="connsiteX0" fmla="*/ 897146 w 1406105"/>
                  <a:gd name="connsiteY0" fmla="*/ 0 h 2380889"/>
                  <a:gd name="connsiteX1" fmla="*/ 500330 w 1406105"/>
                  <a:gd name="connsiteY1" fmla="*/ 431320 h 2380889"/>
                  <a:gd name="connsiteX2" fmla="*/ 0 w 1406105"/>
                  <a:gd name="connsiteY2" fmla="*/ 638354 h 2380889"/>
                  <a:gd name="connsiteX3" fmla="*/ 34505 w 1406105"/>
                  <a:gd name="connsiteY3" fmla="*/ 750497 h 2380889"/>
                  <a:gd name="connsiteX4" fmla="*/ 603848 w 1406105"/>
                  <a:gd name="connsiteY4" fmla="*/ 612474 h 2380889"/>
                  <a:gd name="connsiteX5" fmla="*/ 810882 w 1406105"/>
                  <a:gd name="connsiteY5" fmla="*/ 500331 h 2380889"/>
                  <a:gd name="connsiteX6" fmla="*/ 845387 w 1406105"/>
                  <a:gd name="connsiteY6" fmla="*/ 1095555 h 2380889"/>
                  <a:gd name="connsiteX7" fmla="*/ 612475 w 1406105"/>
                  <a:gd name="connsiteY7" fmla="*/ 2363636 h 2380889"/>
                  <a:gd name="connsiteX8" fmla="*/ 776377 w 1406105"/>
                  <a:gd name="connsiteY8" fmla="*/ 2363638 h 2380889"/>
                  <a:gd name="connsiteX9" fmla="*/ 1052423 w 1406105"/>
                  <a:gd name="connsiteY9" fmla="*/ 1371600 h 2380889"/>
                  <a:gd name="connsiteX10" fmla="*/ 1268082 w 1406105"/>
                  <a:gd name="connsiteY10" fmla="*/ 2380889 h 2380889"/>
                  <a:gd name="connsiteX11" fmla="*/ 1406105 w 1406105"/>
                  <a:gd name="connsiteY11" fmla="*/ 2372263 h 2380889"/>
                  <a:gd name="connsiteX12" fmla="*/ 1009290 w 1406105"/>
                  <a:gd name="connsiteY12" fmla="*/ 8626 h 2380889"/>
                  <a:gd name="connsiteX13" fmla="*/ 897146 w 1406105"/>
                  <a:gd name="connsiteY13" fmla="*/ 0 h 2380889"/>
                  <a:gd name="connsiteX0" fmla="*/ 897146 w 1406105"/>
                  <a:gd name="connsiteY0" fmla="*/ 0 h 2380889"/>
                  <a:gd name="connsiteX1" fmla="*/ 500330 w 1406105"/>
                  <a:gd name="connsiteY1" fmla="*/ 431320 h 2380889"/>
                  <a:gd name="connsiteX2" fmla="*/ 0 w 1406105"/>
                  <a:gd name="connsiteY2" fmla="*/ 638354 h 2380889"/>
                  <a:gd name="connsiteX3" fmla="*/ 34505 w 1406105"/>
                  <a:gd name="connsiteY3" fmla="*/ 750497 h 2380889"/>
                  <a:gd name="connsiteX4" fmla="*/ 603848 w 1406105"/>
                  <a:gd name="connsiteY4" fmla="*/ 612474 h 2380889"/>
                  <a:gd name="connsiteX5" fmla="*/ 810882 w 1406105"/>
                  <a:gd name="connsiteY5" fmla="*/ 500331 h 2380889"/>
                  <a:gd name="connsiteX6" fmla="*/ 845387 w 1406105"/>
                  <a:gd name="connsiteY6" fmla="*/ 1095555 h 2380889"/>
                  <a:gd name="connsiteX7" fmla="*/ 612475 w 1406105"/>
                  <a:gd name="connsiteY7" fmla="*/ 2363636 h 2380889"/>
                  <a:gd name="connsiteX8" fmla="*/ 776377 w 1406105"/>
                  <a:gd name="connsiteY8" fmla="*/ 2363638 h 2380889"/>
                  <a:gd name="connsiteX9" fmla="*/ 1052423 w 1406105"/>
                  <a:gd name="connsiteY9" fmla="*/ 1371600 h 2380889"/>
                  <a:gd name="connsiteX10" fmla="*/ 1268082 w 1406105"/>
                  <a:gd name="connsiteY10" fmla="*/ 2380889 h 2380889"/>
                  <a:gd name="connsiteX11" fmla="*/ 1406105 w 1406105"/>
                  <a:gd name="connsiteY11" fmla="*/ 2372263 h 2380889"/>
                  <a:gd name="connsiteX12" fmla="*/ 1009290 w 1406105"/>
                  <a:gd name="connsiteY12" fmla="*/ 8626 h 2380889"/>
                  <a:gd name="connsiteX13" fmla="*/ 897146 w 1406105"/>
                  <a:gd name="connsiteY13" fmla="*/ 0 h 2380889"/>
                  <a:gd name="connsiteX0" fmla="*/ 897146 w 1406105"/>
                  <a:gd name="connsiteY0" fmla="*/ 0 h 2380889"/>
                  <a:gd name="connsiteX1" fmla="*/ 500330 w 1406105"/>
                  <a:gd name="connsiteY1" fmla="*/ 431320 h 2380889"/>
                  <a:gd name="connsiteX2" fmla="*/ 0 w 1406105"/>
                  <a:gd name="connsiteY2" fmla="*/ 638354 h 2380889"/>
                  <a:gd name="connsiteX3" fmla="*/ 34505 w 1406105"/>
                  <a:gd name="connsiteY3" fmla="*/ 750497 h 2380889"/>
                  <a:gd name="connsiteX4" fmla="*/ 603848 w 1406105"/>
                  <a:gd name="connsiteY4" fmla="*/ 612474 h 2380889"/>
                  <a:gd name="connsiteX5" fmla="*/ 810882 w 1406105"/>
                  <a:gd name="connsiteY5" fmla="*/ 500331 h 2380889"/>
                  <a:gd name="connsiteX6" fmla="*/ 845387 w 1406105"/>
                  <a:gd name="connsiteY6" fmla="*/ 1095555 h 2380889"/>
                  <a:gd name="connsiteX7" fmla="*/ 612475 w 1406105"/>
                  <a:gd name="connsiteY7" fmla="*/ 2363636 h 2380889"/>
                  <a:gd name="connsiteX8" fmla="*/ 776377 w 1406105"/>
                  <a:gd name="connsiteY8" fmla="*/ 2363638 h 2380889"/>
                  <a:gd name="connsiteX9" fmla="*/ 1052423 w 1406105"/>
                  <a:gd name="connsiteY9" fmla="*/ 1371600 h 2380889"/>
                  <a:gd name="connsiteX10" fmla="*/ 1268082 w 1406105"/>
                  <a:gd name="connsiteY10" fmla="*/ 2380889 h 2380889"/>
                  <a:gd name="connsiteX11" fmla="*/ 1406105 w 1406105"/>
                  <a:gd name="connsiteY11" fmla="*/ 2372263 h 2380889"/>
                  <a:gd name="connsiteX12" fmla="*/ 1009290 w 1406105"/>
                  <a:gd name="connsiteY12" fmla="*/ 8626 h 2380889"/>
                  <a:gd name="connsiteX13" fmla="*/ 897146 w 1406105"/>
                  <a:gd name="connsiteY13" fmla="*/ 0 h 2380889"/>
                  <a:gd name="connsiteX0" fmla="*/ 897146 w 1406105"/>
                  <a:gd name="connsiteY0" fmla="*/ 0 h 2380889"/>
                  <a:gd name="connsiteX1" fmla="*/ 500330 w 1406105"/>
                  <a:gd name="connsiteY1" fmla="*/ 431320 h 2380889"/>
                  <a:gd name="connsiteX2" fmla="*/ 0 w 1406105"/>
                  <a:gd name="connsiteY2" fmla="*/ 638354 h 2380889"/>
                  <a:gd name="connsiteX3" fmla="*/ 34505 w 1406105"/>
                  <a:gd name="connsiteY3" fmla="*/ 750497 h 2380889"/>
                  <a:gd name="connsiteX4" fmla="*/ 603848 w 1406105"/>
                  <a:gd name="connsiteY4" fmla="*/ 612474 h 2380889"/>
                  <a:gd name="connsiteX5" fmla="*/ 810882 w 1406105"/>
                  <a:gd name="connsiteY5" fmla="*/ 500331 h 2380889"/>
                  <a:gd name="connsiteX6" fmla="*/ 845387 w 1406105"/>
                  <a:gd name="connsiteY6" fmla="*/ 1095555 h 2380889"/>
                  <a:gd name="connsiteX7" fmla="*/ 612475 w 1406105"/>
                  <a:gd name="connsiteY7" fmla="*/ 2363636 h 2380889"/>
                  <a:gd name="connsiteX8" fmla="*/ 776377 w 1406105"/>
                  <a:gd name="connsiteY8" fmla="*/ 2363638 h 2380889"/>
                  <a:gd name="connsiteX9" fmla="*/ 1052423 w 1406105"/>
                  <a:gd name="connsiteY9" fmla="*/ 1371600 h 2380889"/>
                  <a:gd name="connsiteX10" fmla="*/ 1268082 w 1406105"/>
                  <a:gd name="connsiteY10" fmla="*/ 2380889 h 2380889"/>
                  <a:gd name="connsiteX11" fmla="*/ 1406105 w 1406105"/>
                  <a:gd name="connsiteY11" fmla="*/ 2372263 h 2380889"/>
                  <a:gd name="connsiteX12" fmla="*/ 1009290 w 1406105"/>
                  <a:gd name="connsiteY12" fmla="*/ 8626 h 2380889"/>
                  <a:gd name="connsiteX13" fmla="*/ 897146 w 1406105"/>
                  <a:gd name="connsiteY13" fmla="*/ 0 h 2380889"/>
                  <a:gd name="connsiteX0" fmla="*/ 897146 w 1406105"/>
                  <a:gd name="connsiteY0" fmla="*/ 0 h 2380889"/>
                  <a:gd name="connsiteX1" fmla="*/ 500330 w 1406105"/>
                  <a:gd name="connsiteY1" fmla="*/ 431320 h 2380889"/>
                  <a:gd name="connsiteX2" fmla="*/ 0 w 1406105"/>
                  <a:gd name="connsiteY2" fmla="*/ 638354 h 2380889"/>
                  <a:gd name="connsiteX3" fmla="*/ 34505 w 1406105"/>
                  <a:gd name="connsiteY3" fmla="*/ 750497 h 2380889"/>
                  <a:gd name="connsiteX4" fmla="*/ 603848 w 1406105"/>
                  <a:gd name="connsiteY4" fmla="*/ 612474 h 2380889"/>
                  <a:gd name="connsiteX5" fmla="*/ 810882 w 1406105"/>
                  <a:gd name="connsiteY5" fmla="*/ 500331 h 2380889"/>
                  <a:gd name="connsiteX6" fmla="*/ 845387 w 1406105"/>
                  <a:gd name="connsiteY6" fmla="*/ 1095555 h 2380889"/>
                  <a:gd name="connsiteX7" fmla="*/ 612475 w 1406105"/>
                  <a:gd name="connsiteY7" fmla="*/ 2363636 h 2380889"/>
                  <a:gd name="connsiteX8" fmla="*/ 776377 w 1406105"/>
                  <a:gd name="connsiteY8" fmla="*/ 2363638 h 2380889"/>
                  <a:gd name="connsiteX9" fmla="*/ 1017917 w 1406105"/>
                  <a:gd name="connsiteY9" fmla="*/ 1328468 h 2380889"/>
                  <a:gd name="connsiteX10" fmla="*/ 1268082 w 1406105"/>
                  <a:gd name="connsiteY10" fmla="*/ 2380889 h 2380889"/>
                  <a:gd name="connsiteX11" fmla="*/ 1406105 w 1406105"/>
                  <a:gd name="connsiteY11" fmla="*/ 2372263 h 2380889"/>
                  <a:gd name="connsiteX12" fmla="*/ 1009290 w 1406105"/>
                  <a:gd name="connsiteY12" fmla="*/ 8626 h 2380889"/>
                  <a:gd name="connsiteX13" fmla="*/ 897146 w 1406105"/>
                  <a:gd name="connsiteY13" fmla="*/ 0 h 2380889"/>
                  <a:gd name="connsiteX0" fmla="*/ 897146 w 1406105"/>
                  <a:gd name="connsiteY0" fmla="*/ 0 h 2380889"/>
                  <a:gd name="connsiteX1" fmla="*/ 500330 w 1406105"/>
                  <a:gd name="connsiteY1" fmla="*/ 431320 h 2380889"/>
                  <a:gd name="connsiteX2" fmla="*/ 0 w 1406105"/>
                  <a:gd name="connsiteY2" fmla="*/ 638354 h 2380889"/>
                  <a:gd name="connsiteX3" fmla="*/ 34505 w 1406105"/>
                  <a:gd name="connsiteY3" fmla="*/ 750497 h 2380889"/>
                  <a:gd name="connsiteX4" fmla="*/ 603848 w 1406105"/>
                  <a:gd name="connsiteY4" fmla="*/ 612474 h 2380889"/>
                  <a:gd name="connsiteX5" fmla="*/ 810882 w 1406105"/>
                  <a:gd name="connsiteY5" fmla="*/ 500331 h 2380889"/>
                  <a:gd name="connsiteX6" fmla="*/ 845387 w 1406105"/>
                  <a:gd name="connsiteY6" fmla="*/ 1095555 h 2380889"/>
                  <a:gd name="connsiteX7" fmla="*/ 612475 w 1406105"/>
                  <a:gd name="connsiteY7" fmla="*/ 2363636 h 2380889"/>
                  <a:gd name="connsiteX8" fmla="*/ 776377 w 1406105"/>
                  <a:gd name="connsiteY8" fmla="*/ 2363638 h 2380889"/>
                  <a:gd name="connsiteX9" fmla="*/ 1017917 w 1406105"/>
                  <a:gd name="connsiteY9" fmla="*/ 1328468 h 2380889"/>
                  <a:gd name="connsiteX10" fmla="*/ 1268082 w 1406105"/>
                  <a:gd name="connsiteY10" fmla="*/ 2380889 h 2380889"/>
                  <a:gd name="connsiteX11" fmla="*/ 1406105 w 1406105"/>
                  <a:gd name="connsiteY11" fmla="*/ 2372263 h 2380889"/>
                  <a:gd name="connsiteX12" fmla="*/ 1009290 w 1406105"/>
                  <a:gd name="connsiteY12" fmla="*/ 8626 h 2380889"/>
                  <a:gd name="connsiteX13" fmla="*/ 897146 w 1406105"/>
                  <a:gd name="connsiteY13" fmla="*/ 0 h 2380889"/>
                  <a:gd name="connsiteX0" fmla="*/ 897146 w 1406105"/>
                  <a:gd name="connsiteY0" fmla="*/ 0 h 2380889"/>
                  <a:gd name="connsiteX1" fmla="*/ 500330 w 1406105"/>
                  <a:gd name="connsiteY1" fmla="*/ 431320 h 2380889"/>
                  <a:gd name="connsiteX2" fmla="*/ 0 w 1406105"/>
                  <a:gd name="connsiteY2" fmla="*/ 638354 h 2380889"/>
                  <a:gd name="connsiteX3" fmla="*/ 34505 w 1406105"/>
                  <a:gd name="connsiteY3" fmla="*/ 750497 h 2380889"/>
                  <a:gd name="connsiteX4" fmla="*/ 603848 w 1406105"/>
                  <a:gd name="connsiteY4" fmla="*/ 612474 h 2380889"/>
                  <a:gd name="connsiteX5" fmla="*/ 810882 w 1406105"/>
                  <a:gd name="connsiteY5" fmla="*/ 500331 h 2380889"/>
                  <a:gd name="connsiteX6" fmla="*/ 845387 w 1406105"/>
                  <a:gd name="connsiteY6" fmla="*/ 1095555 h 2380889"/>
                  <a:gd name="connsiteX7" fmla="*/ 612475 w 1406105"/>
                  <a:gd name="connsiteY7" fmla="*/ 2363636 h 2380889"/>
                  <a:gd name="connsiteX8" fmla="*/ 776377 w 1406105"/>
                  <a:gd name="connsiteY8" fmla="*/ 2363638 h 2380889"/>
                  <a:gd name="connsiteX9" fmla="*/ 1017917 w 1406105"/>
                  <a:gd name="connsiteY9" fmla="*/ 1328468 h 2380889"/>
                  <a:gd name="connsiteX10" fmla="*/ 1268082 w 1406105"/>
                  <a:gd name="connsiteY10" fmla="*/ 2380889 h 2380889"/>
                  <a:gd name="connsiteX11" fmla="*/ 1406105 w 1406105"/>
                  <a:gd name="connsiteY11" fmla="*/ 2372263 h 2380889"/>
                  <a:gd name="connsiteX12" fmla="*/ 1009290 w 1406105"/>
                  <a:gd name="connsiteY12" fmla="*/ 8626 h 2380889"/>
                  <a:gd name="connsiteX13" fmla="*/ 897146 w 1406105"/>
                  <a:gd name="connsiteY13" fmla="*/ 0 h 2380889"/>
                  <a:gd name="connsiteX0" fmla="*/ 897146 w 1406105"/>
                  <a:gd name="connsiteY0" fmla="*/ 0 h 2380889"/>
                  <a:gd name="connsiteX1" fmla="*/ 500330 w 1406105"/>
                  <a:gd name="connsiteY1" fmla="*/ 431320 h 2380889"/>
                  <a:gd name="connsiteX2" fmla="*/ 0 w 1406105"/>
                  <a:gd name="connsiteY2" fmla="*/ 638354 h 2380889"/>
                  <a:gd name="connsiteX3" fmla="*/ 34505 w 1406105"/>
                  <a:gd name="connsiteY3" fmla="*/ 750497 h 2380889"/>
                  <a:gd name="connsiteX4" fmla="*/ 603848 w 1406105"/>
                  <a:gd name="connsiteY4" fmla="*/ 612474 h 2380889"/>
                  <a:gd name="connsiteX5" fmla="*/ 810882 w 1406105"/>
                  <a:gd name="connsiteY5" fmla="*/ 500331 h 2380889"/>
                  <a:gd name="connsiteX6" fmla="*/ 845387 w 1406105"/>
                  <a:gd name="connsiteY6" fmla="*/ 1095555 h 2380889"/>
                  <a:gd name="connsiteX7" fmla="*/ 612475 w 1406105"/>
                  <a:gd name="connsiteY7" fmla="*/ 2363636 h 2380889"/>
                  <a:gd name="connsiteX8" fmla="*/ 776377 w 1406105"/>
                  <a:gd name="connsiteY8" fmla="*/ 2363638 h 2380889"/>
                  <a:gd name="connsiteX9" fmla="*/ 1017917 w 1406105"/>
                  <a:gd name="connsiteY9" fmla="*/ 1328468 h 2380889"/>
                  <a:gd name="connsiteX10" fmla="*/ 1268082 w 1406105"/>
                  <a:gd name="connsiteY10" fmla="*/ 2380889 h 2380889"/>
                  <a:gd name="connsiteX11" fmla="*/ 1406105 w 1406105"/>
                  <a:gd name="connsiteY11" fmla="*/ 2372263 h 2380889"/>
                  <a:gd name="connsiteX12" fmla="*/ 1009290 w 1406105"/>
                  <a:gd name="connsiteY12" fmla="*/ 8626 h 2380889"/>
                  <a:gd name="connsiteX13" fmla="*/ 897146 w 1406105"/>
                  <a:gd name="connsiteY13" fmla="*/ 0 h 2380889"/>
                  <a:gd name="connsiteX0" fmla="*/ 897146 w 1406105"/>
                  <a:gd name="connsiteY0" fmla="*/ 0 h 2380889"/>
                  <a:gd name="connsiteX1" fmla="*/ 500330 w 1406105"/>
                  <a:gd name="connsiteY1" fmla="*/ 431320 h 2380889"/>
                  <a:gd name="connsiteX2" fmla="*/ 0 w 1406105"/>
                  <a:gd name="connsiteY2" fmla="*/ 638354 h 2380889"/>
                  <a:gd name="connsiteX3" fmla="*/ 34505 w 1406105"/>
                  <a:gd name="connsiteY3" fmla="*/ 750497 h 2380889"/>
                  <a:gd name="connsiteX4" fmla="*/ 603848 w 1406105"/>
                  <a:gd name="connsiteY4" fmla="*/ 612474 h 2380889"/>
                  <a:gd name="connsiteX5" fmla="*/ 810882 w 1406105"/>
                  <a:gd name="connsiteY5" fmla="*/ 500331 h 2380889"/>
                  <a:gd name="connsiteX6" fmla="*/ 845387 w 1406105"/>
                  <a:gd name="connsiteY6" fmla="*/ 1095555 h 2380889"/>
                  <a:gd name="connsiteX7" fmla="*/ 612475 w 1406105"/>
                  <a:gd name="connsiteY7" fmla="*/ 2363636 h 2380889"/>
                  <a:gd name="connsiteX8" fmla="*/ 776377 w 1406105"/>
                  <a:gd name="connsiteY8" fmla="*/ 2363638 h 2380889"/>
                  <a:gd name="connsiteX9" fmla="*/ 1017917 w 1406105"/>
                  <a:gd name="connsiteY9" fmla="*/ 1328468 h 2380889"/>
                  <a:gd name="connsiteX10" fmla="*/ 1268082 w 1406105"/>
                  <a:gd name="connsiteY10" fmla="*/ 2380889 h 2380889"/>
                  <a:gd name="connsiteX11" fmla="*/ 1406105 w 1406105"/>
                  <a:gd name="connsiteY11" fmla="*/ 2372263 h 2380889"/>
                  <a:gd name="connsiteX12" fmla="*/ 1009290 w 1406105"/>
                  <a:gd name="connsiteY12" fmla="*/ 8626 h 2380889"/>
                  <a:gd name="connsiteX13" fmla="*/ 897146 w 1406105"/>
                  <a:gd name="connsiteY13" fmla="*/ 0 h 2380889"/>
                  <a:gd name="connsiteX0" fmla="*/ 897146 w 1406105"/>
                  <a:gd name="connsiteY0" fmla="*/ 0 h 2380889"/>
                  <a:gd name="connsiteX1" fmla="*/ 500330 w 1406105"/>
                  <a:gd name="connsiteY1" fmla="*/ 431320 h 2380889"/>
                  <a:gd name="connsiteX2" fmla="*/ 0 w 1406105"/>
                  <a:gd name="connsiteY2" fmla="*/ 638354 h 2380889"/>
                  <a:gd name="connsiteX3" fmla="*/ 34505 w 1406105"/>
                  <a:gd name="connsiteY3" fmla="*/ 750497 h 2380889"/>
                  <a:gd name="connsiteX4" fmla="*/ 603848 w 1406105"/>
                  <a:gd name="connsiteY4" fmla="*/ 612474 h 2380889"/>
                  <a:gd name="connsiteX5" fmla="*/ 810882 w 1406105"/>
                  <a:gd name="connsiteY5" fmla="*/ 500331 h 2380889"/>
                  <a:gd name="connsiteX6" fmla="*/ 845387 w 1406105"/>
                  <a:gd name="connsiteY6" fmla="*/ 1095555 h 2380889"/>
                  <a:gd name="connsiteX7" fmla="*/ 612475 w 1406105"/>
                  <a:gd name="connsiteY7" fmla="*/ 2363636 h 2380889"/>
                  <a:gd name="connsiteX8" fmla="*/ 776377 w 1406105"/>
                  <a:gd name="connsiteY8" fmla="*/ 2363638 h 2380889"/>
                  <a:gd name="connsiteX9" fmla="*/ 1017917 w 1406105"/>
                  <a:gd name="connsiteY9" fmla="*/ 1328468 h 2380889"/>
                  <a:gd name="connsiteX10" fmla="*/ 1268082 w 1406105"/>
                  <a:gd name="connsiteY10" fmla="*/ 2380889 h 2380889"/>
                  <a:gd name="connsiteX11" fmla="*/ 1406105 w 1406105"/>
                  <a:gd name="connsiteY11" fmla="*/ 2372263 h 2380889"/>
                  <a:gd name="connsiteX12" fmla="*/ 1009290 w 1406105"/>
                  <a:gd name="connsiteY12" fmla="*/ 8626 h 2380889"/>
                  <a:gd name="connsiteX13" fmla="*/ 897146 w 1406105"/>
                  <a:gd name="connsiteY13" fmla="*/ 0 h 2380889"/>
                  <a:gd name="connsiteX0" fmla="*/ 862641 w 1371600"/>
                  <a:gd name="connsiteY0" fmla="*/ 0 h 2380889"/>
                  <a:gd name="connsiteX1" fmla="*/ 465825 w 1371600"/>
                  <a:gd name="connsiteY1" fmla="*/ 431320 h 2380889"/>
                  <a:gd name="connsiteX2" fmla="*/ 319178 w 1371600"/>
                  <a:gd name="connsiteY2" fmla="*/ 560717 h 2380889"/>
                  <a:gd name="connsiteX3" fmla="*/ 0 w 1371600"/>
                  <a:gd name="connsiteY3" fmla="*/ 750497 h 2380889"/>
                  <a:gd name="connsiteX4" fmla="*/ 569343 w 1371600"/>
                  <a:gd name="connsiteY4" fmla="*/ 612474 h 2380889"/>
                  <a:gd name="connsiteX5" fmla="*/ 776377 w 1371600"/>
                  <a:gd name="connsiteY5" fmla="*/ 500331 h 2380889"/>
                  <a:gd name="connsiteX6" fmla="*/ 810882 w 1371600"/>
                  <a:gd name="connsiteY6" fmla="*/ 1095555 h 2380889"/>
                  <a:gd name="connsiteX7" fmla="*/ 577970 w 1371600"/>
                  <a:gd name="connsiteY7" fmla="*/ 2363636 h 2380889"/>
                  <a:gd name="connsiteX8" fmla="*/ 741872 w 1371600"/>
                  <a:gd name="connsiteY8" fmla="*/ 2363638 h 2380889"/>
                  <a:gd name="connsiteX9" fmla="*/ 983412 w 1371600"/>
                  <a:gd name="connsiteY9" fmla="*/ 1328468 h 2380889"/>
                  <a:gd name="connsiteX10" fmla="*/ 1233577 w 1371600"/>
                  <a:gd name="connsiteY10" fmla="*/ 2380889 h 2380889"/>
                  <a:gd name="connsiteX11" fmla="*/ 1371600 w 1371600"/>
                  <a:gd name="connsiteY11" fmla="*/ 2372263 h 2380889"/>
                  <a:gd name="connsiteX12" fmla="*/ 974785 w 1371600"/>
                  <a:gd name="connsiteY12" fmla="*/ 8626 h 2380889"/>
                  <a:gd name="connsiteX13" fmla="*/ 862641 w 1371600"/>
                  <a:gd name="connsiteY13" fmla="*/ 0 h 2380889"/>
                  <a:gd name="connsiteX0" fmla="*/ 862641 w 1371600"/>
                  <a:gd name="connsiteY0" fmla="*/ 0 h 2380889"/>
                  <a:gd name="connsiteX1" fmla="*/ 465825 w 1371600"/>
                  <a:gd name="connsiteY1" fmla="*/ 431320 h 2380889"/>
                  <a:gd name="connsiteX2" fmla="*/ 0 w 1371600"/>
                  <a:gd name="connsiteY2" fmla="*/ 750497 h 2380889"/>
                  <a:gd name="connsiteX3" fmla="*/ 569343 w 1371600"/>
                  <a:gd name="connsiteY3" fmla="*/ 612474 h 2380889"/>
                  <a:gd name="connsiteX4" fmla="*/ 776377 w 1371600"/>
                  <a:gd name="connsiteY4" fmla="*/ 500331 h 2380889"/>
                  <a:gd name="connsiteX5" fmla="*/ 810882 w 1371600"/>
                  <a:gd name="connsiteY5" fmla="*/ 1095555 h 2380889"/>
                  <a:gd name="connsiteX6" fmla="*/ 577970 w 1371600"/>
                  <a:gd name="connsiteY6" fmla="*/ 2363636 h 2380889"/>
                  <a:gd name="connsiteX7" fmla="*/ 741872 w 1371600"/>
                  <a:gd name="connsiteY7" fmla="*/ 2363638 h 2380889"/>
                  <a:gd name="connsiteX8" fmla="*/ 983412 w 1371600"/>
                  <a:gd name="connsiteY8" fmla="*/ 1328468 h 2380889"/>
                  <a:gd name="connsiteX9" fmla="*/ 1233577 w 1371600"/>
                  <a:gd name="connsiteY9" fmla="*/ 2380889 h 2380889"/>
                  <a:gd name="connsiteX10" fmla="*/ 1371600 w 1371600"/>
                  <a:gd name="connsiteY10" fmla="*/ 2372263 h 2380889"/>
                  <a:gd name="connsiteX11" fmla="*/ 974785 w 1371600"/>
                  <a:gd name="connsiteY11" fmla="*/ 8626 h 2380889"/>
                  <a:gd name="connsiteX12" fmla="*/ 862641 w 1371600"/>
                  <a:gd name="connsiteY12" fmla="*/ 0 h 2380889"/>
                  <a:gd name="connsiteX0" fmla="*/ 862641 w 1371600"/>
                  <a:gd name="connsiteY0" fmla="*/ 0 h 2380889"/>
                  <a:gd name="connsiteX1" fmla="*/ 577969 w 1371600"/>
                  <a:gd name="connsiteY1" fmla="*/ 483078 h 2380889"/>
                  <a:gd name="connsiteX2" fmla="*/ 0 w 1371600"/>
                  <a:gd name="connsiteY2" fmla="*/ 750497 h 2380889"/>
                  <a:gd name="connsiteX3" fmla="*/ 569343 w 1371600"/>
                  <a:gd name="connsiteY3" fmla="*/ 612474 h 2380889"/>
                  <a:gd name="connsiteX4" fmla="*/ 776377 w 1371600"/>
                  <a:gd name="connsiteY4" fmla="*/ 500331 h 2380889"/>
                  <a:gd name="connsiteX5" fmla="*/ 810882 w 1371600"/>
                  <a:gd name="connsiteY5" fmla="*/ 1095555 h 2380889"/>
                  <a:gd name="connsiteX6" fmla="*/ 577970 w 1371600"/>
                  <a:gd name="connsiteY6" fmla="*/ 2363636 h 2380889"/>
                  <a:gd name="connsiteX7" fmla="*/ 741872 w 1371600"/>
                  <a:gd name="connsiteY7" fmla="*/ 2363638 h 2380889"/>
                  <a:gd name="connsiteX8" fmla="*/ 983412 w 1371600"/>
                  <a:gd name="connsiteY8" fmla="*/ 1328468 h 2380889"/>
                  <a:gd name="connsiteX9" fmla="*/ 1233577 w 1371600"/>
                  <a:gd name="connsiteY9" fmla="*/ 2380889 h 2380889"/>
                  <a:gd name="connsiteX10" fmla="*/ 1371600 w 1371600"/>
                  <a:gd name="connsiteY10" fmla="*/ 2372263 h 2380889"/>
                  <a:gd name="connsiteX11" fmla="*/ 974785 w 1371600"/>
                  <a:gd name="connsiteY11" fmla="*/ 8626 h 2380889"/>
                  <a:gd name="connsiteX12" fmla="*/ 862641 w 1371600"/>
                  <a:gd name="connsiteY12" fmla="*/ 0 h 2380889"/>
                  <a:gd name="connsiteX0" fmla="*/ 862641 w 1371600"/>
                  <a:gd name="connsiteY0" fmla="*/ 0 h 2380889"/>
                  <a:gd name="connsiteX1" fmla="*/ 508958 w 1371600"/>
                  <a:gd name="connsiteY1" fmla="*/ 457199 h 2380889"/>
                  <a:gd name="connsiteX2" fmla="*/ 0 w 1371600"/>
                  <a:gd name="connsiteY2" fmla="*/ 750497 h 2380889"/>
                  <a:gd name="connsiteX3" fmla="*/ 569343 w 1371600"/>
                  <a:gd name="connsiteY3" fmla="*/ 612474 h 2380889"/>
                  <a:gd name="connsiteX4" fmla="*/ 776377 w 1371600"/>
                  <a:gd name="connsiteY4" fmla="*/ 500331 h 2380889"/>
                  <a:gd name="connsiteX5" fmla="*/ 810882 w 1371600"/>
                  <a:gd name="connsiteY5" fmla="*/ 1095555 h 2380889"/>
                  <a:gd name="connsiteX6" fmla="*/ 577970 w 1371600"/>
                  <a:gd name="connsiteY6" fmla="*/ 2363636 h 2380889"/>
                  <a:gd name="connsiteX7" fmla="*/ 741872 w 1371600"/>
                  <a:gd name="connsiteY7" fmla="*/ 2363638 h 2380889"/>
                  <a:gd name="connsiteX8" fmla="*/ 983412 w 1371600"/>
                  <a:gd name="connsiteY8" fmla="*/ 1328468 h 2380889"/>
                  <a:gd name="connsiteX9" fmla="*/ 1233577 w 1371600"/>
                  <a:gd name="connsiteY9" fmla="*/ 2380889 h 2380889"/>
                  <a:gd name="connsiteX10" fmla="*/ 1371600 w 1371600"/>
                  <a:gd name="connsiteY10" fmla="*/ 2372263 h 2380889"/>
                  <a:gd name="connsiteX11" fmla="*/ 974785 w 1371600"/>
                  <a:gd name="connsiteY11" fmla="*/ 8626 h 2380889"/>
                  <a:gd name="connsiteX12" fmla="*/ 862641 w 1371600"/>
                  <a:gd name="connsiteY12" fmla="*/ 0 h 2380889"/>
                  <a:gd name="connsiteX0" fmla="*/ 862641 w 1371600"/>
                  <a:gd name="connsiteY0" fmla="*/ 0 h 2380889"/>
                  <a:gd name="connsiteX1" fmla="*/ 508958 w 1371600"/>
                  <a:gd name="connsiteY1" fmla="*/ 457199 h 2380889"/>
                  <a:gd name="connsiteX2" fmla="*/ 0 w 1371600"/>
                  <a:gd name="connsiteY2" fmla="*/ 750497 h 2380889"/>
                  <a:gd name="connsiteX3" fmla="*/ 569343 w 1371600"/>
                  <a:gd name="connsiteY3" fmla="*/ 612474 h 2380889"/>
                  <a:gd name="connsiteX4" fmla="*/ 776377 w 1371600"/>
                  <a:gd name="connsiteY4" fmla="*/ 500331 h 2380889"/>
                  <a:gd name="connsiteX5" fmla="*/ 810882 w 1371600"/>
                  <a:gd name="connsiteY5" fmla="*/ 1095555 h 2380889"/>
                  <a:gd name="connsiteX6" fmla="*/ 595223 w 1371600"/>
                  <a:gd name="connsiteY6" fmla="*/ 2346384 h 2380889"/>
                  <a:gd name="connsiteX7" fmla="*/ 741872 w 1371600"/>
                  <a:gd name="connsiteY7" fmla="*/ 2363638 h 2380889"/>
                  <a:gd name="connsiteX8" fmla="*/ 983412 w 1371600"/>
                  <a:gd name="connsiteY8" fmla="*/ 1328468 h 2380889"/>
                  <a:gd name="connsiteX9" fmla="*/ 1233577 w 1371600"/>
                  <a:gd name="connsiteY9" fmla="*/ 2380889 h 2380889"/>
                  <a:gd name="connsiteX10" fmla="*/ 1371600 w 1371600"/>
                  <a:gd name="connsiteY10" fmla="*/ 2372263 h 2380889"/>
                  <a:gd name="connsiteX11" fmla="*/ 974785 w 1371600"/>
                  <a:gd name="connsiteY11" fmla="*/ 8626 h 2380889"/>
                  <a:gd name="connsiteX12" fmla="*/ 862641 w 1371600"/>
                  <a:gd name="connsiteY12" fmla="*/ 0 h 2380889"/>
                  <a:gd name="connsiteX0" fmla="*/ 862641 w 1371600"/>
                  <a:gd name="connsiteY0" fmla="*/ 0 h 2380889"/>
                  <a:gd name="connsiteX1" fmla="*/ 508958 w 1371600"/>
                  <a:gd name="connsiteY1" fmla="*/ 457199 h 2380889"/>
                  <a:gd name="connsiteX2" fmla="*/ 0 w 1371600"/>
                  <a:gd name="connsiteY2" fmla="*/ 750497 h 2380889"/>
                  <a:gd name="connsiteX3" fmla="*/ 569343 w 1371600"/>
                  <a:gd name="connsiteY3" fmla="*/ 612474 h 2380889"/>
                  <a:gd name="connsiteX4" fmla="*/ 776377 w 1371600"/>
                  <a:gd name="connsiteY4" fmla="*/ 500331 h 2380889"/>
                  <a:gd name="connsiteX5" fmla="*/ 810882 w 1371600"/>
                  <a:gd name="connsiteY5" fmla="*/ 1095555 h 2380889"/>
                  <a:gd name="connsiteX6" fmla="*/ 595223 w 1371600"/>
                  <a:gd name="connsiteY6" fmla="*/ 2346384 h 2380889"/>
                  <a:gd name="connsiteX7" fmla="*/ 741872 w 1371600"/>
                  <a:gd name="connsiteY7" fmla="*/ 2363638 h 2380889"/>
                  <a:gd name="connsiteX8" fmla="*/ 983412 w 1371600"/>
                  <a:gd name="connsiteY8" fmla="*/ 1328468 h 2380889"/>
                  <a:gd name="connsiteX9" fmla="*/ 1233577 w 1371600"/>
                  <a:gd name="connsiteY9" fmla="*/ 2380889 h 2380889"/>
                  <a:gd name="connsiteX10" fmla="*/ 1371600 w 1371600"/>
                  <a:gd name="connsiteY10" fmla="*/ 2372263 h 2380889"/>
                  <a:gd name="connsiteX11" fmla="*/ 974785 w 1371600"/>
                  <a:gd name="connsiteY11" fmla="*/ 8626 h 2380889"/>
                  <a:gd name="connsiteX12" fmla="*/ 862641 w 1371600"/>
                  <a:gd name="connsiteY12" fmla="*/ 0 h 2380889"/>
                  <a:gd name="connsiteX0" fmla="*/ 862641 w 1371600"/>
                  <a:gd name="connsiteY0" fmla="*/ 0 h 2380889"/>
                  <a:gd name="connsiteX1" fmla="*/ 508958 w 1371600"/>
                  <a:gd name="connsiteY1" fmla="*/ 457199 h 2380889"/>
                  <a:gd name="connsiteX2" fmla="*/ 0 w 1371600"/>
                  <a:gd name="connsiteY2" fmla="*/ 750497 h 2380889"/>
                  <a:gd name="connsiteX3" fmla="*/ 569343 w 1371600"/>
                  <a:gd name="connsiteY3" fmla="*/ 612474 h 2380889"/>
                  <a:gd name="connsiteX4" fmla="*/ 776377 w 1371600"/>
                  <a:gd name="connsiteY4" fmla="*/ 500331 h 2380889"/>
                  <a:gd name="connsiteX5" fmla="*/ 810882 w 1371600"/>
                  <a:gd name="connsiteY5" fmla="*/ 1095555 h 2380889"/>
                  <a:gd name="connsiteX6" fmla="*/ 603849 w 1371600"/>
                  <a:gd name="connsiteY6" fmla="*/ 2355010 h 2380889"/>
                  <a:gd name="connsiteX7" fmla="*/ 741872 w 1371600"/>
                  <a:gd name="connsiteY7" fmla="*/ 2363638 h 2380889"/>
                  <a:gd name="connsiteX8" fmla="*/ 983412 w 1371600"/>
                  <a:gd name="connsiteY8" fmla="*/ 1328468 h 2380889"/>
                  <a:gd name="connsiteX9" fmla="*/ 1233577 w 1371600"/>
                  <a:gd name="connsiteY9" fmla="*/ 2380889 h 2380889"/>
                  <a:gd name="connsiteX10" fmla="*/ 1371600 w 1371600"/>
                  <a:gd name="connsiteY10" fmla="*/ 2372263 h 2380889"/>
                  <a:gd name="connsiteX11" fmla="*/ 974785 w 1371600"/>
                  <a:gd name="connsiteY11" fmla="*/ 8626 h 2380889"/>
                  <a:gd name="connsiteX12" fmla="*/ 862641 w 1371600"/>
                  <a:gd name="connsiteY12" fmla="*/ 0 h 2380889"/>
                  <a:gd name="connsiteX0" fmla="*/ 862641 w 1371600"/>
                  <a:gd name="connsiteY0" fmla="*/ 0 h 2380889"/>
                  <a:gd name="connsiteX1" fmla="*/ 508958 w 1371600"/>
                  <a:gd name="connsiteY1" fmla="*/ 457199 h 2380889"/>
                  <a:gd name="connsiteX2" fmla="*/ 0 w 1371600"/>
                  <a:gd name="connsiteY2" fmla="*/ 750497 h 2380889"/>
                  <a:gd name="connsiteX3" fmla="*/ 569343 w 1371600"/>
                  <a:gd name="connsiteY3" fmla="*/ 612474 h 2380889"/>
                  <a:gd name="connsiteX4" fmla="*/ 776377 w 1371600"/>
                  <a:gd name="connsiteY4" fmla="*/ 500331 h 2380889"/>
                  <a:gd name="connsiteX5" fmla="*/ 810882 w 1371600"/>
                  <a:gd name="connsiteY5" fmla="*/ 1095555 h 2380889"/>
                  <a:gd name="connsiteX6" fmla="*/ 577970 w 1371600"/>
                  <a:gd name="connsiteY6" fmla="*/ 2363636 h 2380889"/>
                  <a:gd name="connsiteX7" fmla="*/ 741872 w 1371600"/>
                  <a:gd name="connsiteY7" fmla="*/ 2363638 h 2380889"/>
                  <a:gd name="connsiteX8" fmla="*/ 983412 w 1371600"/>
                  <a:gd name="connsiteY8" fmla="*/ 1328468 h 2380889"/>
                  <a:gd name="connsiteX9" fmla="*/ 1233577 w 1371600"/>
                  <a:gd name="connsiteY9" fmla="*/ 2380889 h 2380889"/>
                  <a:gd name="connsiteX10" fmla="*/ 1371600 w 1371600"/>
                  <a:gd name="connsiteY10" fmla="*/ 2372263 h 2380889"/>
                  <a:gd name="connsiteX11" fmla="*/ 974785 w 1371600"/>
                  <a:gd name="connsiteY11" fmla="*/ 8626 h 2380889"/>
                  <a:gd name="connsiteX12" fmla="*/ 862641 w 1371600"/>
                  <a:gd name="connsiteY12" fmla="*/ 0 h 2380889"/>
                  <a:gd name="connsiteX0" fmla="*/ 862641 w 1371600"/>
                  <a:gd name="connsiteY0" fmla="*/ 0 h 2380889"/>
                  <a:gd name="connsiteX1" fmla="*/ 508958 w 1371600"/>
                  <a:gd name="connsiteY1" fmla="*/ 457199 h 2380889"/>
                  <a:gd name="connsiteX2" fmla="*/ 0 w 1371600"/>
                  <a:gd name="connsiteY2" fmla="*/ 750497 h 2380889"/>
                  <a:gd name="connsiteX3" fmla="*/ 569343 w 1371600"/>
                  <a:gd name="connsiteY3" fmla="*/ 612474 h 2380889"/>
                  <a:gd name="connsiteX4" fmla="*/ 776377 w 1371600"/>
                  <a:gd name="connsiteY4" fmla="*/ 500331 h 2380889"/>
                  <a:gd name="connsiteX5" fmla="*/ 810882 w 1371600"/>
                  <a:gd name="connsiteY5" fmla="*/ 1095555 h 2380889"/>
                  <a:gd name="connsiteX6" fmla="*/ 577970 w 1371600"/>
                  <a:gd name="connsiteY6" fmla="*/ 2363636 h 2380889"/>
                  <a:gd name="connsiteX7" fmla="*/ 741872 w 1371600"/>
                  <a:gd name="connsiteY7" fmla="*/ 2363638 h 2380889"/>
                  <a:gd name="connsiteX8" fmla="*/ 1026544 w 1371600"/>
                  <a:gd name="connsiteY8" fmla="*/ 1345720 h 2380889"/>
                  <a:gd name="connsiteX9" fmla="*/ 1233577 w 1371600"/>
                  <a:gd name="connsiteY9" fmla="*/ 2380889 h 2380889"/>
                  <a:gd name="connsiteX10" fmla="*/ 1371600 w 1371600"/>
                  <a:gd name="connsiteY10" fmla="*/ 2372263 h 2380889"/>
                  <a:gd name="connsiteX11" fmla="*/ 974785 w 1371600"/>
                  <a:gd name="connsiteY11" fmla="*/ 8626 h 2380889"/>
                  <a:gd name="connsiteX12" fmla="*/ 862641 w 1371600"/>
                  <a:gd name="connsiteY12" fmla="*/ 0 h 2380889"/>
                  <a:gd name="connsiteX0" fmla="*/ 862641 w 1371600"/>
                  <a:gd name="connsiteY0" fmla="*/ 0 h 2380889"/>
                  <a:gd name="connsiteX1" fmla="*/ 508958 w 1371600"/>
                  <a:gd name="connsiteY1" fmla="*/ 457199 h 2380889"/>
                  <a:gd name="connsiteX2" fmla="*/ 0 w 1371600"/>
                  <a:gd name="connsiteY2" fmla="*/ 750497 h 2380889"/>
                  <a:gd name="connsiteX3" fmla="*/ 569343 w 1371600"/>
                  <a:gd name="connsiteY3" fmla="*/ 612474 h 2380889"/>
                  <a:gd name="connsiteX4" fmla="*/ 776377 w 1371600"/>
                  <a:gd name="connsiteY4" fmla="*/ 500331 h 2380889"/>
                  <a:gd name="connsiteX5" fmla="*/ 810882 w 1371600"/>
                  <a:gd name="connsiteY5" fmla="*/ 1095555 h 2380889"/>
                  <a:gd name="connsiteX6" fmla="*/ 577970 w 1371600"/>
                  <a:gd name="connsiteY6" fmla="*/ 2363636 h 2380889"/>
                  <a:gd name="connsiteX7" fmla="*/ 741872 w 1371600"/>
                  <a:gd name="connsiteY7" fmla="*/ 2363638 h 2380889"/>
                  <a:gd name="connsiteX8" fmla="*/ 1026544 w 1371600"/>
                  <a:gd name="connsiteY8" fmla="*/ 1345720 h 2380889"/>
                  <a:gd name="connsiteX9" fmla="*/ 1233577 w 1371600"/>
                  <a:gd name="connsiteY9" fmla="*/ 2380889 h 2380889"/>
                  <a:gd name="connsiteX10" fmla="*/ 1371600 w 1371600"/>
                  <a:gd name="connsiteY10" fmla="*/ 2372263 h 2380889"/>
                  <a:gd name="connsiteX11" fmla="*/ 974785 w 1371600"/>
                  <a:gd name="connsiteY11" fmla="*/ 8626 h 2380889"/>
                  <a:gd name="connsiteX12" fmla="*/ 862641 w 1371600"/>
                  <a:gd name="connsiteY12" fmla="*/ 0 h 2380889"/>
                  <a:gd name="connsiteX0" fmla="*/ 862641 w 1371600"/>
                  <a:gd name="connsiteY0" fmla="*/ 0 h 2380889"/>
                  <a:gd name="connsiteX1" fmla="*/ 542617 w 1371600"/>
                  <a:gd name="connsiteY1" fmla="*/ 479639 h 2380889"/>
                  <a:gd name="connsiteX2" fmla="*/ 0 w 1371600"/>
                  <a:gd name="connsiteY2" fmla="*/ 750497 h 2380889"/>
                  <a:gd name="connsiteX3" fmla="*/ 569343 w 1371600"/>
                  <a:gd name="connsiteY3" fmla="*/ 612474 h 2380889"/>
                  <a:gd name="connsiteX4" fmla="*/ 776377 w 1371600"/>
                  <a:gd name="connsiteY4" fmla="*/ 500331 h 2380889"/>
                  <a:gd name="connsiteX5" fmla="*/ 810882 w 1371600"/>
                  <a:gd name="connsiteY5" fmla="*/ 1095555 h 2380889"/>
                  <a:gd name="connsiteX6" fmla="*/ 577970 w 1371600"/>
                  <a:gd name="connsiteY6" fmla="*/ 2363636 h 2380889"/>
                  <a:gd name="connsiteX7" fmla="*/ 741872 w 1371600"/>
                  <a:gd name="connsiteY7" fmla="*/ 2363638 h 2380889"/>
                  <a:gd name="connsiteX8" fmla="*/ 1026544 w 1371600"/>
                  <a:gd name="connsiteY8" fmla="*/ 1345720 h 2380889"/>
                  <a:gd name="connsiteX9" fmla="*/ 1233577 w 1371600"/>
                  <a:gd name="connsiteY9" fmla="*/ 2380889 h 2380889"/>
                  <a:gd name="connsiteX10" fmla="*/ 1371600 w 1371600"/>
                  <a:gd name="connsiteY10" fmla="*/ 2372263 h 2380889"/>
                  <a:gd name="connsiteX11" fmla="*/ 974785 w 1371600"/>
                  <a:gd name="connsiteY11" fmla="*/ 8626 h 2380889"/>
                  <a:gd name="connsiteX12" fmla="*/ 862641 w 1371600"/>
                  <a:gd name="connsiteY12" fmla="*/ 0 h 2380889"/>
                  <a:gd name="connsiteX0" fmla="*/ 862641 w 1371600"/>
                  <a:gd name="connsiteY0" fmla="*/ 0 h 2380889"/>
                  <a:gd name="connsiteX1" fmla="*/ 542617 w 1371600"/>
                  <a:gd name="connsiteY1" fmla="*/ 479639 h 2380889"/>
                  <a:gd name="connsiteX2" fmla="*/ 0 w 1371600"/>
                  <a:gd name="connsiteY2" fmla="*/ 750497 h 2380889"/>
                  <a:gd name="connsiteX3" fmla="*/ 591783 w 1371600"/>
                  <a:gd name="connsiteY3" fmla="*/ 646133 h 2380889"/>
                  <a:gd name="connsiteX4" fmla="*/ 776377 w 1371600"/>
                  <a:gd name="connsiteY4" fmla="*/ 500331 h 2380889"/>
                  <a:gd name="connsiteX5" fmla="*/ 810882 w 1371600"/>
                  <a:gd name="connsiteY5" fmla="*/ 1095555 h 2380889"/>
                  <a:gd name="connsiteX6" fmla="*/ 577970 w 1371600"/>
                  <a:gd name="connsiteY6" fmla="*/ 2363636 h 2380889"/>
                  <a:gd name="connsiteX7" fmla="*/ 741872 w 1371600"/>
                  <a:gd name="connsiteY7" fmla="*/ 2363638 h 2380889"/>
                  <a:gd name="connsiteX8" fmla="*/ 1026544 w 1371600"/>
                  <a:gd name="connsiteY8" fmla="*/ 1345720 h 2380889"/>
                  <a:gd name="connsiteX9" fmla="*/ 1233577 w 1371600"/>
                  <a:gd name="connsiteY9" fmla="*/ 2380889 h 2380889"/>
                  <a:gd name="connsiteX10" fmla="*/ 1371600 w 1371600"/>
                  <a:gd name="connsiteY10" fmla="*/ 2372263 h 2380889"/>
                  <a:gd name="connsiteX11" fmla="*/ 974785 w 1371600"/>
                  <a:gd name="connsiteY11" fmla="*/ 8626 h 2380889"/>
                  <a:gd name="connsiteX12" fmla="*/ 862641 w 1371600"/>
                  <a:gd name="connsiteY12" fmla="*/ 0 h 2380889"/>
                  <a:gd name="connsiteX0" fmla="*/ 862641 w 1371600"/>
                  <a:gd name="connsiteY0" fmla="*/ 0 h 2380889"/>
                  <a:gd name="connsiteX1" fmla="*/ 542617 w 1371600"/>
                  <a:gd name="connsiteY1" fmla="*/ 479639 h 2380889"/>
                  <a:gd name="connsiteX2" fmla="*/ 0 w 1371600"/>
                  <a:gd name="connsiteY2" fmla="*/ 750497 h 2380889"/>
                  <a:gd name="connsiteX3" fmla="*/ 619833 w 1371600"/>
                  <a:gd name="connsiteY3" fmla="*/ 612474 h 2380889"/>
                  <a:gd name="connsiteX4" fmla="*/ 776377 w 1371600"/>
                  <a:gd name="connsiteY4" fmla="*/ 500331 h 2380889"/>
                  <a:gd name="connsiteX5" fmla="*/ 810882 w 1371600"/>
                  <a:gd name="connsiteY5" fmla="*/ 1095555 h 2380889"/>
                  <a:gd name="connsiteX6" fmla="*/ 577970 w 1371600"/>
                  <a:gd name="connsiteY6" fmla="*/ 2363636 h 2380889"/>
                  <a:gd name="connsiteX7" fmla="*/ 741872 w 1371600"/>
                  <a:gd name="connsiteY7" fmla="*/ 2363638 h 2380889"/>
                  <a:gd name="connsiteX8" fmla="*/ 1026544 w 1371600"/>
                  <a:gd name="connsiteY8" fmla="*/ 1345720 h 2380889"/>
                  <a:gd name="connsiteX9" fmla="*/ 1233577 w 1371600"/>
                  <a:gd name="connsiteY9" fmla="*/ 2380889 h 2380889"/>
                  <a:gd name="connsiteX10" fmla="*/ 1371600 w 1371600"/>
                  <a:gd name="connsiteY10" fmla="*/ 2372263 h 2380889"/>
                  <a:gd name="connsiteX11" fmla="*/ 974785 w 1371600"/>
                  <a:gd name="connsiteY11" fmla="*/ 8626 h 2380889"/>
                  <a:gd name="connsiteX12" fmla="*/ 862641 w 1371600"/>
                  <a:gd name="connsiteY12" fmla="*/ 0 h 2380889"/>
                  <a:gd name="connsiteX0" fmla="*/ 862641 w 1371600"/>
                  <a:gd name="connsiteY0" fmla="*/ 0 h 2380889"/>
                  <a:gd name="connsiteX1" fmla="*/ 542617 w 1371600"/>
                  <a:gd name="connsiteY1" fmla="*/ 479639 h 2380889"/>
                  <a:gd name="connsiteX2" fmla="*/ 0 w 1371600"/>
                  <a:gd name="connsiteY2" fmla="*/ 750497 h 2380889"/>
                  <a:gd name="connsiteX3" fmla="*/ 619833 w 1371600"/>
                  <a:gd name="connsiteY3" fmla="*/ 612474 h 2380889"/>
                  <a:gd name="connsiteX4" fmla="*/ 832475 w 1371600"/>
                  <a:gd name="connsiteY4" fmla="*/ 472282 h 2380889"/>
                  <a:gd name="connsiteX5" fmla="*/ 810882 w 1371600"/>
                  <a:gd name="connsiteY5" fmla="*/ 1095555 h 2380889"/>
                  <a:gd name="connsiteX6" fmla="*/ 577970 w 1371600"/>
                  <a:gd name="connsiteY6" fmla="*/ 2363636 h 2380889"/>
                  <a:gd name="connsiteX7" fmla="*/ 741872 w 1371600"/>
                  <a:gd name="connsiteY7" fmla="*/ 2363638 h 2380889"/>
                  <a:gd name="connsiteX8" fmla="*/ 1026544 w 1371600"/>
                  <a:gd name="connsiteY8" fmla="*/ 1345720 h 2380889"/>
                  <a:gd name="connsiteX9" fmla="*/ 1233577 w 1371600"/>
                  <a:gd name="connsiteY9" fmla="*/ 2380889 h 2380889"/>
                  <a:gd name="connsiteX10" fmla="*/ 1371600 w 1371600"/>
                  <a:gd name="connsiteY10" fmla="*/ 2372263 h 2380889"/>
                  <a:gd name="connsiteX11" fmla="*/ 974785 w 1371600"/>
                  <a:gd name="connsiteY11" fmla="*/ 8626 h 2380889"/>
                  <a:gd name="connsiteX12" fmla="*/ 862641 w 1371600"/>
                  <a:gd name="connsiteY12" fmla="*/ 0 h 2380889"/>
                  <a:gd name="connsiteX0" fmla="*/ 862641 w 1371600"/>
                  <a:gd name="connsiteY0" fmla="*/ 0 h 2380889"/>
                  <a:gd name="connsiteX1" fmla="*/ 542617 w 1371600"/>
                  <a:gd name="connsiteY1" fmla="*/ 479639 h 2380889"/>
                  <a:gd name="connsiteX2" fmla="*/ 0 w 1371600"/>
                  <a:gd name="connsiteY2" fmla="*/ 750497 h 2380889"/>
                  <a:gd name="connsiteX3" fmla="*/ 619833 w 1371600"/>
                  <a:gd name="connsiteY3" fmla="*/ 612474 h 2380889"/>
                  <a:gd name="connsiteX4" fmla="*/ 832475 w 1371600"/>
                  <a:gd name="connsiteY4" fmla="*/ 472282 h 2380889"/>
                  <a:gd name="connsiteX5" fmla="*/ 810882 w 1371600"/>
                  <a:gd name="connsiteY5" fmla="*/ 1095555 h 2380889"/>
                  <a:gd name="connsiteX6" fmla="*/ 577970 w 1371600"/>
                  <a:gd name="connsiteY6" fmla="*/ 2363636 h 2380889"/>
                  <a:gd name="connsiteX7" fmla="*/ 741872 w 1371600"/>
                  <a:gd name="connsiteY7" fmla="*/ 2363638 h 2380889"/>
                  <a:gd name="connsiteX8" fmla="*/ 1026544 w 1371600"/>
                  <a:gd name="connsiteY8" fmla="*/ 1345720 h 2380889"/>
                  <a:gd name="connsiteX9" fmla="*/ 1233577 w 1371600"/>
                  <a:gd name="connsiteY9" fmla="*/ 2380889 h 2380889"/>
                  <a:gd name="connsiteX10" fmla="*/ 1371600 w 1371600"/>
                  <a:gd name="connsiteY10" fmla="*/ 2372263 h 2380889"/>
                  <a:gd name="connsiteX11" fmla="*/ 974785 w 1371600"/>
                  <a:gd name="connsiteY11" fmla="*/ 8626 h 2380889"/>
                  <a:gd name="connsiteX12" fmla="*/ 862641 w 1371600"/>
                  <a:gd name="connsiteY12" fmla="*/ 0 h 2380889"/>
                  <a:gd name="connsiteX0" fmla="*/ 862641 w 1371600"/>
                  <a:gd name="connsiteY0" fmla="*/ 0 h 2380889"/>
                  <a:gd name="connsiteX1" fmla="*/ 542617 w 1371600"/>
                  <a:gd name="connsiteY1" fmla="*/ 479639 h 2380889"/>
                  <a:gd name="connsiteX2" fmla="*/ 0 w 1371600"/>
                  <a:gd name="connsiteY2" fmla="*/ 750497 h 2380889"/>
                  <a:gd name="connsiteX3" fmla="*/ 619833 w 1371600"/>
                  <a:gd name="connsiteY3" fmla="*/ 612474 h 2380889"/>
                  <a:gd name="connsiteX4" fmla="*/ 832475 w 1371600"/>
                  <a:gd name="connsiteY4" fmla="*/ 472282 h 2380889"/>
                  <a:gd name="connsiteX5" fmla="*/ 810882 w 1371600"/>
                  <a:gd name="connsiteY5" fmla="*/ 1095555 h 2380889"/>
                  <a:gd name="connsiteX6" fmla="*/ 577970 w 1371600"/>
                  <a:gd name="connsiteY6" fmla="*/ 2363636 h 2380889"/>
                  <a:gd name="connsiteX7" fmla="*/ 741872 w 1371600"/>
                  <a:gd name="connsiteY7" fmla="*/ 2363638 h 2380889"/>
                  <a:gd name="connsiteX8" fmla="*/ 1026544 w 1371600"/>
                  <a:gd name="connsiteY8" fmla="*/ 1345720 h 2380889"/>
                  <a:gd name="connsiteX9" fmla="*/ 1233577 w 1371600"/>
                  <a:gd name="connsiteY9" fmla="*/ 2380889 h 2380889"/>
                  <a:gd name="connsiteX10" fmla="*/ 1371600 w 1371600"/>
                  <a:gd name="connsiteY10" fmla="*/ 2372263 h 2380889"/>
                  <a:gd name="connsiteX11" fmla="*/ 974785 w 1371600"/>
                  <a:gd name="connsiteY11" fmla="*/ 8626 h 2380889"/>
                  <a:gd name="connsiteX12" fmla="*/ 862641 w 1371600"/>
                  <a:gd name="connsiteY12" fmla="*/ 0 h 2380889"/>
                  <a:gd name="connsiteX0" fmla="*/ 862641 w 1371600"/>
                  <a:gd name="connsiteY0" fmla="*/ 0 h 2380889"/>
                  <a:gd name="connsiteX1" fmla="*/ 542617 w 1371600"/>
                  <a:gd name="connsiteY1" fmla="*/ 479639 h 2380889"/>
                  <a:gd name="connsiteX2" fmla="*/ 0 w 1371600"/>
                  <a:gd name="connsiteY2" fmla="*/ 750497 h 2380889"/>
                  <a:gd name="connsiteX3" fmla="*/ 619833 w 1371600"/>
                  <a:gd name="connsiteY3" fmla="*/ 612474 h 2380889"/>
                  <a:gd name="connsiteX4" fmla="*/ 810035 w 1371600"/>
                  <a:gd name="connsiteY4" fmla="*/ 483502 h 2380889"/>
                  <a:gd name="connsiteX5" fmla="*/ 810882 w 1371600"/>
                  <a:gd name="connsiteY5" fmla="*/ 1095555 h 2380889"/>
                  <a:gd name="connsiteX6" fmla="*/ 577970 w 1371600"/>
                  <a:gd name="connsiteY6" fmla="*/ 2363636 h 2380889"/>
                  <a:gd name="connsiteX7" fmla="*/ 741872 w 1371600"/>
                  <a:gd name="connsiteY7" fmla="*/ 2363638 h 2380889"/>
                  <a:gd name="connsiteX8" fmla="*/ 1026544 w 1371600"/>
                  <a:gd name="connsiteY8" fmla="*/ 1345720 h 2380889"/>
                  <a:gd name="connsiteX9" fmla="*/ 1233577 w 1371600"/>
                  <a:gd name="connsiteY9" fmla="*/ 2380889 h 2380889"/>
                  <a:gd name="connsiteX10" fmla="*/ 1371600 w 1371600"/>
                  <a:gd name="connsiteY10" fmla="*/ 2372263 h 2380889"/>
                  <a:gd name="connsiteX11" fmla="*/ 974785 w 1371600"/>
                  <a:gd name="connsiteY11" fmla="*/ 8626 h 2380889"/>
                  <a:gd name="connsiteX12" fmla="*/ 862641 w 1371600"/>
                  <a:gd name="connsiteY12" fmla="*/ 0 h 2380889"/>
                  <a:gd name="connsiteX0" fmla="*/ 862641 w 1371600"/>
                  <a:gd name="connsiteY0" fmla="*/ 0 h 2380889"/>
                  <a:gd name="connsiteX1" fmla="*/ 542617 w 1371600"/>
                  <a:gd name="connsiteY1" fmla="*/ 479639 h 2380889"/>
                  <a:gd name="connsiteX2" fmla="*/ 0 w 1371600"/>
                  <a:gd name="connsiteY2" fmla="*/ 750497 h 2380889"/>
                  <a:gd name="connsiteX3" fmla="*/ 619833 w 1371600"/>
                  <a:gd name="connsiteY3" fmla="*/ 612474 h 2380889"/>
                  <a:gd name="connsiteX4" fmla="*/ 810035 w 1371600"/>
                  <a:gd name="connsiteY4" fmla="*/ 483502 h 2380889"/>
                  <a:gd name="connsiteX5" fmla="*/ 810882 w 1371600"/>
                  <a:gd name="connsiteY5" fmla="*/ 1095555 h 2380889"/>
                  <a:gd name="connsiteX6" fmla="*/ 606019 w 1371600"/>
                  <a:gd name="connsiteY6" fmla="*/ 2380465 h 2380889"/>
                  <a:gd name="connsiteX7" fmla="*/ 741872 w 1371600"/>
                  <a:gd name="connsiteY7" fmla="*/ 2363638 h 2380889"/>
                  <a:gd name="connsiteX8" fmla="*/ 1026544 w 1371600"/>
                  <a:gd name="connsiteY8" fmla="*/ 1345720 h 2380889"/>
                  <a:gd name="connsiteX9" fmla="*/ 1233577 w 1371600"/>
                  <a:gd name="connsiteY9" fmla="*/ 2380889 h 2380889"/>
                  <a:gd name="connsiteX10" fmla="*/ 1371600 w 1371600"/>
                  <a:gd name="connsiteY10" fmla="*/ 2372263 h 2380889"/>
                  <a:gd name="connsiteX11" fmla="*/ 974785 w 1371600"/>
                  <a:gd name="connsiteY11" fmla="*/ 8626 h 2380889"/>
                  <a:gd name="connsiteX12" fmla="*/ 862641 w 1371600"/>
                  <a:gd name="connsiteY12" fmla="*/ 0 h 2380889"/>
                  <a:gd name="connsiteX0" fmla="*/ 862641 w 1371600"/>
                  <a:gd name="connsiteY0" fmla="*/ 0 h 2386078"/>
                  <a:gd name="connsiteX1" fmla="*/ 542617 w 1371600"/>
                  <a:gd name="connsiteY1" fmla="*/ 479639 h 2386078"/>
                  <a:gd name="connsiteX2" fmla="*/ 0 w 1371600"/>
                  <a:gd name="connsiteY2" fmla="*/ 750497 h 2386078"/>
                  <a:gd name="connsiteX3" fmla="*/ 619833 w 1371600"/>
                  <a:gd name="connsiteY3" fmla="*/ 612474 h 2386078"/>
                  <a:gd name="connsiteX4" fmla="*/ 810035 w 1371600"/>
                  <a:gd name="connsiteY4" fmla="*/ 483502 h 2386078"/>
                  <a:gd name="connsiteX5" fmla="*/ 810882 w 1371600"/>
                  <a:gd name="connsiteY5" fmla="*/ 1095555 h 2386078"/>
                  <a:gd name="connsiteX6" fmla="*/ 606019 w 1371600"/>
                  <a:gd name="connsiteY6" fmla="*/ 2380465 h 2386078"/>
                  <a:gd name="connsiteX7" fmla="*/ 741872 w 1371600"/>
                  <a:gd name="connsiteY7" fmla="*/ 2386078 h 2386078"/>
                  <a:gd name="connsiteX8" fmla="*/ 1026544 w 1371600"/>
                  <a:gd name="connsiteY8" fmla="*/ 1345720 h 2386078"/>
                  <a:gd name="connsiteX9" fmla="*/ 1233577 w 1371600"/>
                  <a:gd name="connsiteY9" fmla="*/ 2380889 h 2386078"/>
                  <a:gd name="connsiteX10" fmla="*/ 1371600 w 1371600"/>
                  <a:gd name="connsiteY10" fmla="*/ 2372263 h 2386078"/>
                  <a:gd name="connsiteX11" fmla="*/ 974785 w 1371600"/>
                  <a:gd name="connsiteY11" fmla="*/ 8626 h 2386078"/>
                  <a:gd name="connsiteX12" fmla="*/ 862641 w 1371600"/>
                  <a:gd name="connsiteY12" fmla="*/ 0 h 2386078"/>
                  <a:gd name="connsiteX0" fmla="*/ 862641 w 1371600"/>
                  <a:gd name="connsiteY0" fmla="*/ 0 h 2380889"/>
                  <a:gd name="connsiteX1" fmla="*/ 542617 w 1371600"/>
                  <a:gd name="connsiteY1" fmla="*/ 479639 h 2380889"/>
                  <a:gd name="connsiteX2" fmla="*/ 0 w 1371600"/>
                  <a:gd name="connsiteY2" fmla="*/ 750497 h 2380889"/>
                  <a:gd name="connsiteX3" fmla="*/ 619833 w 1371600"/>
                  <a:gd name="connsiteY3" fmla="*/ 612474 h 2380889"/>
                  <a:gd name="connsiteX4" fmla="*/ 810035 w 1371600"/>
                  <a:gd name="connsiteY4" fmla="*/ 483502 h 2380889"/>
                  <a:gd name="connsiteX5" fmla="*/ 810882 w 1371600"/>
                  <a:gd name="connsiteY5" fmla="*/ 1095555 h 2380889"/>
                  <a:gd name="connsiteX6" fmla="*/ 606019 w 1371600"/>
                  <a:gd name="connsiteY6" fmla="*/ 2380465 h 2380889"/>
                  <a:gd name="connsiteX7" fmla="*/ 747482 w 1371600"/>
                  <a:gd name="connsiteY7" fmla="*/ 2380468 h 2380889"/>
                  <a:gd name="connsiteX8" fmla="*/ 1026544 w 1371600"/>
                  <a:gd name="connsiteY8" fmla="*/ 1345720 h 2380889"/>
                  <a:gd name="connsiteX9" fmla="*/ 1233577 w 1371600"/>
                  <a:gd name="connsiteY9" fmla="*/ 2380889 h 2380889"/>
                  <a:gd name="connsiteX10" fmla="*/ 1371600 w 1371600"/>
                  <a:gd name="connsiteY10" fmla="*/ 2372263 h 2380889"/>
                  <a:gd name="connsiteX11" fmla="*/ 974785 w 1371600"/>
                  <a:gd name="connsiteY11" fmla="*/ 8626 h 2380889"/>
                  <a:gd name="connsiteX12" fmla="*/ 862641 w 1371600"/>
                  <a:gd name="connsiteY12" fmla="*/ 0 h 2380889"/>
                  <a:gd name="connsiteX0" fmla="*/ 862641 w 1371600"/>
                  <a:gd name="connsiteY0" fmla="*/ 0 h 2380889"/>
                  <a:gd name="connsiteX1" fmla="*/ 542617 w 1371600"/>
                  <a:gd name="connsiteY1" fmla="*/ 479639 h 2380889"/>
                  <a:gd name="connsiteX2" fmla="*/ 0 w 1371600"/>
                  <a:gd name="connsiteY2" fmla="*/ 750497 h 2380889"/>
                  <a:gd name="connsiteX3" fmla="*/ 619833 w 1371600"/>
                  <a:gd name="connsiteY3" fmla="*/ 612474 h 2380889"/>
                  <a:gd name="connsiteX4" fmla="*/ 810035 w 1371600"/>
                  <a:gd name="connsiteY4" fmla="*/ 483502 h 2380889"/>
                  <a:gd name="connsiteX5" fmla="*/ 810882 w 1371600"/>
                  <a:gd name="connsiteY5" fmla="*/ 1095555 h 2380889"/>
                  <a:gd name="connsiteX6" fmla="*/ 606019 w 1371600"/>
                  <a:gd name="connsiteY6" fmla="*/ 2380465 h 2380889"/>
                  <a:gd name="connsiteX7" fmla="*/ 747482 w 1371600"/>
                  <a:gd name="connsiteY7" fmla="*/ 2380468 h 2380889"/>
                  <a:gd name="connsiteX8" fmla="*/ 1026544 w 1371600"/>
                  <a:gd name="connsiteY8" fmla="*/ 1345720 h 2380889"/>
                  <a:gd name="connsiteX9" fmla="*/ 1233577 w 1371600"/>
                  <a:gd name="connsiteY9" fmla="*/ 2380889 h 2380889"/>
                  <a:gd name="connsiteX10" fmla="*/ 1371600 w 1371600"/>
                  <a:gd name="connsiteY10" fmla="*/ 2372263 h 2380889"/>
                  <a:gd name="connsiteX11" fmla="*/ 974785 w 1371600"/>
                  <a:gd name="connsiteY11" fmla="*/ 8626 h 2380889"/>
                  <a:gd name="connsiteX12" fmla="*/ 862641 w 1371600"/>
                  <a:gd name="connsiteY12" fmla="*/ 0 h 2380889"/>
                  <a:gd name="connsiteX0" fmla="*/ 862641 w 1371600"/>
                  <a:gd name="connsiteY0" fmla="*/ 0 h 2380889"/>
                  <a:gd name="connsiteX1" fmla="*/ 542617 w 1371600"/>
                  <a:gd name="connsiteY1" fmla="*/ 479639 h 2380889"/>
                  <a:gd name="connsiteX2" fmla="*/ 0 w 1371600"/>
                  <a:gd name="connsiteY2" fmla="*/ 750497 h 2380889"/>
                  <a:gd name="connsiteX3" fmla="*/ 619833 w 1371600"/>
                  <a:gd name="connsiteY3" fmla="*/ 612474 h 2380889"/>
                  <a:gd name="connsiteX4" fmla="*/ 810035 w 1371600"/>
                  <a:gd name="connsiteY4" fmla="*/ 483502 h 2380889"/>
                  <a:gd name="connsiteX5" fmla="*/ 810882 w 1371600"/>
                  <a:gd name="connsiteY5" fmla="*/ 1095555 h 2380889"/>
                  <a:gd name="connsiteX6" fmla="*/ 606019 w 1371600"/>
                  <a:gd name="connsiteY6" fmla="*/ 2380465 h 2380889"/>
                  <a:gd name="connsiteX7" fmla="*/ 747482 w 1371600"/>
                  <a:gd name="connsiteY7" fmla="*/ 2380468 h 2380889"/>
                  <a:gd name="connsiteX8" fmla="*/ 1026544 w 1371600"/>
                  <a:gd name="connsiteY8" fmla="*/ 1345720 h 2380889"/>
                  <a:gd name="connsiteX9" fmla="*/ 1233577 w 1371600"/>
                  <a:gd name="connsiteY9" fmla="*/ 2380889 h 2380889"/>
                  <a:gd name="connsiteX10" fmla="*/ 1371600 w 1371600"/>
                  <a:gd name="connsiteY10" fmla="*/ 2372263 h 2380889"/>
                  <a:gd name="connsiteX11" fmla="*/ 974785 w 1371600"/>
                  <a:gd name="connsiteY11" fmla="*/ 8626 h 2380889"/>
                  <a:gd name="connsiteX12" fmla="*/ 862641 w 1371600"/>
                  <a:gd name="connsiteY12" fmla="*/ 0 h 2380889"/>
                  <a:gd name="connsiteX0" fmla="*/ 862641 w 1377210"/>
                  <a:gd name="connsiteY0" fmla="*/ 0 h 2380889"/>
                  <a:gd name="connsiteX1" fmla="*/ 542617 w 1377210"/>
                  <a:gd name="connsiteY1" fmla="*/ 479639 h 2380889"/>
                  <a:gd name="connsiteX2" fmla="*/ 0 w 1377210"/>
                  <a:gd name="connsiteY2" fmla="*/ 750497 h 2380889"/>
                  <a:gd name="connsiteX3" fmla="*/ 619833 w 1377210"/>
                  <a:gd name="connsiteY3" fmla="*/ 612474 h 2380889"/>
                  <a:gd name="connsiteX4" fmla="*/ 810035 w 1377210"/>
                  <a:gd name="connsiteY4" fmla="*/ 483502 h 2380889"/>
                  <a:gd name="connsiteX5" fmla="*/ 810882 w 1377210"/>
                  <a:gd name="connsiteY5" fmla="*/ 1095555 h 2380889"/>
                  <a:gd name="connsiteX6" fmla="*/ 606019 w 1377210"/>
                  <a:gd name="connsiteY6" fmla="*/ 2380465 h 2380889"/>
                  <a:gd name="connsiteX7" fmla="*/ 747482 w 1377210"/>
                  <a:gd name="connsiteY7" fmla="*/ 2380468 h 2380889"/>
                  <a:gd name="connsiteX8" fmla="*/ 1026544 w 1377210"/>
                  <a:gd name="connsiteY8" fmla="*/ 1345720 h 2380889"/>
                  <a:gd name="connsiteX9" fmla="*/ 1233577 w 1377210"/>
                  <a:gd name="connsiteY9" fmla="*/ 2380889 h 2380889"/>
                  <a:gd name="connsiteX10" fmla="*/ 1377210 w 1377210"/>
                  <a:gd name="connsiteY10" fmla="*/ 2377873 h 2380889"/>
                  <a:gd name="connsiteX11" fmla="*/ 974785 w 1377210"/>
                  <a:gd name="connsiteY11" fmla="*/ 8626 h 2380889"/>
                  <a:gd name="connsiteX12" fmla="*/ 862641 w 1377210"/>
                  <a:gd name="connsiteY12" fmla="*/ 0 h 2380889"/>
                  <a:gd name="connsiteX0" fmla="*/ 862641 w 1377210"/>
                  <a:gd name="connsiteY0" fmla="*/ 0 h 2380889"/>
                  <a:gd name="connsiteX1" fmla="*/ 542617 w 1377210"/>
                  <a:gd name="connsiteY1" fmla="*/ 479639 h 2380889"/>
                  <a:gd name="connsiteX2" fmla="*/ 165490 w 1377210"/>
                  <a:gd name="connsiteY2" fmla="*/ 658782 h 2380889"/>
                  <a:gd name="connsiteX3" fmla="*/ 0 w 1377210"/>
                  <a:gd name="connsiteY3" fmla="*/ 750497 h 2380889"/>
                  <a:gd name="connsiteX4" fmla="*/ 619833 w 1377210"/>
                  <a:gd name="connsiteY4" fmla="*/ 612474 h 2380889"/>
                  <a:gd name="connsiteX5" fmla="*/ 810035 w 1377210"/>
                  <a:gd name="connsiteY5" fmla="*/ 483502 h 2380889"/>
                  <a:gd name="connsiteX6" fmla="*/ 810882 w 1377210"/>
                  <a:gd name="connsiteY6" fmla="*/ 1095555 h 2380889"/>
                  <a:gd name="connsiteX7" fmla="*/ 606019 w 1377210"/>
                  <a:gd name="connsiteY7" fmla="*/ 2380465 h 2380889"/>
                  <a:gd name="connsiteX8" fmla="*/ 747482 w 1377210"/>
                  <a:gd name="connsiteY8" fmla="*/ 2380468 h 2380889"/>
                  <a:gd name="connsiteX9" fmla="*/ 1026544 w 1377210"/>
                  <a:gd name="connsiteY9" fmla="*/ 1345720 h 2380889"/>
                  <a:gd name="connsiteX10" fmla="*/ 1233577 w 1377210"/>
                  <a:gd name="connsiteY10" fmla="*/ 2380889 h 2380889"/>
                  <a:gd name="connsiteX11" fmla="*/ 1377210 w 1377210"/>
                  <a:gd name="connsiteY11" fmla="*/ 2377873 h 2380889"/>
                  <a:gd name="connsiteX12" fmla="*/ 974785 w 1377210"/>
                  <a:gd name="connsiteY12" fmla="*/ 8626 h 2380889"/>
                  <a:gd name="connsiteX13" fmla="*/ 862641 w 1377210"/>
                  <a:gd name="connsiteY13" fmla="*/ 0 h 2380889"/>
                  <a:gd name="connsiteX0" fmla="*/ 862641 w 1377210"/>
                  <a:gd name="connsiteY0" fmla="*/ 0 h 2380889"/>
                  <a:gd name="connsiteX1" fmla="*/ 542617 w 1377210"/>
                  <a:gd name="connsiteY1" fmla="*/ 479639 h 2380889"/>
                  <a:gd name="connsiteX2" fmla="*/ 47684 w 1377210"/>
                  <a:gd name="connsiteY2" fmla="*/ 670001 h 2380889"/>
                  <a:gd name="connsiteX3" fmla="*/ 0 w 1377210"/>
                  <a:gd name="connsiteY3" fmla="*/ 750497 h 2380889"/>
                  <a:gd name="connsiteX4" fmla="*/ 619833 w 1377210"/>
                  <a:gd name="connsiteY4" fmla="*/ 612474 h 2380889"/>
                  <a:gd name="connsiteX5" fmla="*/ 810035 w 1377210"/>
                  <a:gd name="connsiteY5" fmla="*/ 483502 h 2380889"/>
                  <a:gd name="connsiteX6" fmla="*/ 810882 w 1377210"/>
                  <a:gd name="connsiteY6" fmla="*/ 1095555 h 2380889"/>
                  <a:gd name="connsiteX7" fmla="*/ 606019 w 1377210"/>
                  <a:gd name="connsiteY7" fmla="*/ 2380465 h 2380889"/>
                  <a:gd name="connsiteX8" fmla="*/ 747482 w 1377210"/>
                  <a:gd name="connsiteY8" fmla="*/ 2380468 h 2380889"/>
                  <a:gd name="connsiteX9" fmla="*/ 1026544 w 1377210"/>
                  <a:gd name="connsiteY9" fmla="*/ 1345720 h 2380889"/>
                  <a:gd name="connsiteX10" fmla="*/ 1233577 w 1377210"/>
                  <a:gd name="connsiteY10" fmla="*/ 2380889 h 2380889"/>
                  <a:gd name="connsiteX11" fmla="*/ 1377210 w 1377210"/>
                  <a:gd name="connsiteY11" fmla="*/ 2377873 h 2380889"/>
                  <a:gd name="connsiteX12" fmla="*/ 974785 w 1377210"/>
                  <a:gd name="connsiteY12" fmla="*/ 8626 h 2380889"/>
                  <a:gd name="connsiteX13" fmla="*/ 862641 w 1377210"/>
                  <a:gd name="connsiteY13" fmla="*/ 0 h 2380889"/>
                  <a:gd name="connsiteX0" fmla="*/ 814957 w 1329526"/>
                  <a:gd name="connsiteY0" fmla="*/ 0 h 2380889"/>
                  <a:gd name="connsiteX1" fmla="*/ 494933 w 1329526"/>
                  <a:gd name="connsiteY1" fmla="*/ 479639 h 2380889"/>
                  <a:gd name="connsiteX2" fmla="*/ 0 w 1329526"/>
                  <a:gd name="connsiteY2" fmla="*/ 670001 h 2380889"/>
                  <a:gd name="connsiteX3" fmla="*/ 30854 w 1329526"/>
                  <a:gd name="connsiteY3" fmla="*/ 744887 h 2380889"/>
                  <a:gd name="connsiteX4" fmla="*/ 572149 w 1329526"/>
                  <a:gd name="connsiteY4" fmla="*/ 612474 h 2380889"/>
                  <a:gd name="connsiteX5" fmla="*/ 762351 w 1329526"/>
                  <a:gd name="connsiteY5" fmla="*/ 483502 h 2380889"/>
                  <a:gd name="connsiteX6" fmla="*/ 763198 w 1329526"/>
                  <a:gd name="connsiteY6" fmla="*/ 1095555 h 2380889"/>
                  <a:gd name="connsiteX7" fmla="*/ 558335 w 1329526"/>
                  <a:gd name="connsiteY7" fmla="*/ 2380465 h 2380889"/>
                  <a:gd name="connsiteX8" fmla="*/ 699798 w 1329526"/>
                  <a:gd name="connsiteY8" fmla="*/ 2380468 h 2380889"/>
                  <a:gd name="connsiteX9" fmla="*/ 978860 w 1329526"/>
                  <a:gd name="connsiteY9" fmla="*/ 1345720 h 2380889"/>
                  <a:gd name="connsiteX10" fmla="*/ 1185893 w 1329526"/>
                  <a:gd name="connsiteY10" fmla="*/ 2380889 h 2380889"/>
                  <a:gd name="connsiteX11" fmla="*/ 1329526 w 1329526"/>
                  <a:gd name="connsiteY11" fmla="*/ 2377873 h 2380889"/>
                  <a:gd name="connsiteX12" fmla="*/ 927101 w 1329526"/>
                  <a:gd name="connsiteY12" fmla="*/ 8626 h 2380889"/>
                  <a:gd name="connsiteX13" fmla="*/ 814957 w 1329526"/>
                  <a:gd name="connsiteY13" fmla="*/ 0 h 2380889"/>
                  <a:gd name="connsiteX0" fmla="*/ 814957 w 1329526"/>
                  <a:gd name="connsiteY0" fmla="*/ 0 h 2380889"/>
                  <a:gd name="connsiteX1" fmla="*/ 494933 w 1329526"/>
                  <a:gd name="connsiteY1" fmla="*/ 479639 h 2380889"/>
                  <a:gd name="connsiteX2" fmla="*/ 0 w 1329526"/>
                  <a:gd name="connsiteY2" fmla="*/ 670001 h 2380889"/>
                  <a:gd name="connsiteX3" fmla="*/ 30854 w 1329526"/>
                  <a:gd name="connsiteY3" fmla="*/ 744887 h 2380889"/>
                  <a:gd name="connsiteX4" fmla="*/ 572149 w 1329526"/>
                  <a:gd name="connsiteY4" fmla="*/ 612474 h 2380889"/>
                  <a:gd name="connsiteX5" fmla="*/ 762351 w 1329526"/>
                  <a:gd name="connsiteY5" fmla="*/ 483502 h 2380889"/>
                  <a:gd name="connsiteX6" fmla="*/ 763198 w 1329526"/>
                  <a:gd name="connsiteY6" fmla="*/ 1095555 h 2380889"/>
                  <a:gd name="connsiteX7" fmla="*/ 558335 w 1329526"/>
                  <a:gd name="connsiteY7" fmla="*/ 2380465 h 2380889"/>
                  <a:gd name="connsiteX8" fmla="*/ 699798 w 1329526"/>
                  <a:gd name="connsiteY8" fmla="*/ 2380468 h 2380889"/>
                  <a:gd name="connsiteX9" fmla="*/ 962030 w 1329526"/>
                  <a:gd name="connsiteY9" fmla="*/ 1407428 h 2380889"/>
                  <a:gd name="connsiteX10" fmla="*/ 1185893 w 1329526"/>
                  <a:gd name="connsiteY10" fmla="*/ 2380889 h 2380889"/>
                  <a:gd name="connsiteX11" fmla="*/ 1329526 w 1329526"/>
                  <a:gd name="connsiteY11" fmla="*/ 2377873 h 2380889"/>
                  <a:gd name="connsiteX12" fmla="*/ 927101 w 1329526"/>
                  <a:gd name="connsiteY12" fmla="*/ 8626 h 2380889"/>
                  <a:gd name="connsiteX13" fmla="*/ 814957 w 1329526"/>
                  <a:gd name="connsiteY13" fmla="*/ 0 h 2380889"/>
                  <a:gd name="connsiteX0" fmla="*/ 814957 w 1329526"/>
                  <a:gd name="connsiteY0" fmla="*/ 0 h 2380889"/>
                  <a:gd name="connsiteX1" fmla="*/ 494933 w 1329526"/>
                  <a:gd name="connsiteY1" fmla="*/ 479639 h 2380889"/>
                  <a:gd name="connsiteX2" fmla="*/ 0 w 1329526"/>
                  <a:gd name="connsiteY2" fmla="*/ 670001 h 2380889"/>
                  <a:gd name="connsiteX3" fmla="*/ 30854 w 1329526"/>
                  <a:gd name="connsiteY3" fmla="*/ 744887 h 2380889"/>
                  <a:gd name="connsiteX4" fmla="*/ 572149 w 1329526"/>
                  <a:gd name="connsiteY4" fmla="*/ 612474 h 2380889"/>
                  <a:gd name="connsiteX5" fmla="*/ 762351 w 1329526"/>
                  <a:gd name="connsiteY5" fmla="*/ 483502 h 2380889"/>
                  <a:gd name="connsiteX6" fmla="*/ 763198 w 1329526"/>
                  <a:gd name="connsiteY6" fmla="*/ 1095555 h 2380889"/>
                  <a:gd name="connsiteX7" fmla="*/ 558335 w 1329526"/>
                  <a:gd name="connsiteY7" fmla="*/ 2380465 h 2380889"/>
                  <a:gd name="connsiteX8" fmla="*/ 699798 w 1329526"/>
                  <a:gd name="connsiteY8" fmla="*/ 2380468 h 2380889"/>
                  <a:gd name="connsiteX9" fmla="*/ 978859 w 1329526"/>
                  <a:gd name="connsiteY9" fmla="*/ 1418648 h 2380889"/>
                  <a:gd name="connsiteX10" fmla="*/ 1185893 w 1329526"/>
                  <a:gd name="connsiteY10" fmla="*/ 2380889 h 2380889"/>
                  <a:gd name="connsiteX11" fmla="*/ 1329526 w 1329526"/>
                  <a:gd name="connsiteY11" fmla="*/ 2377873 h 2380889"/>
                  <a:gd name="connsiteX12" fmla="*/ 927101 w 1329526"/>
                  <a:gd name="connsiteY12" fmla="*/ 8626 h 2380889"/>
                  <a:gd name="connsiteX13" fmla="*/ 814957 w 1329526"/>
                  <a:gd name="connsiteY13" fmla="*/ 0 h 23808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329526" h="2380889">
                    <a:moveTo>
                      <a:pt x="814957" y="0"/>
                    </a:moveTo>
                    <a:lnTo>
                      <a:pt x="494933" y="479639"/>
                    </a:lnTo>
                    <a:lnTo>
                      <a:pt x="0" y="670001"/>
                    </a:lnTo>
                    <a:lnTo>
                      <a:pt x="30854" y="744887"/>
                    </a:lnTo>
                    <a:lnTo>
                      <a:pt x="572149" y="612474"/>
                    </a:lnTo>
                    <a:lnTo>
                      <a:pt x="762351" y="483502"/>
                    </a:lnTo>
                    <a:cubicBezTo>
                      <a:pt x="794421" y="764187"/>
                      <a:pt x="770396" y="887797"/>
                      <a:pt x="763198" y="1095555"/>
                    </a:cubicBezTo>
                    <a:cubicBezTo>
                      <a:pt x="616550" y="1699404"/>
                      <a:pt x="730862" y="1724858"/>
                      <a:pt x="558335" y="2380465"/>
                    </a:cubicBezTo>
                    <a:lnTo>
                      <a:pt x="699798" y="2380468"/>
                    </a:lnTo>
                    <a:cubicBezTo>
                      <a:pt x="819580" y="2080289"/>
                      <a:pt x="797846" y="1640765"/>
                      <a:pt x="978859" y="1418648"/>
                    </a:cubicBezTo>
                    <a:cubicBezTo>
                      <a:pt x="1157137" y="1864345"/>
                      <a:pt x="1102505" y="2030082"/>
                      <a:pt x="1185893" y="2380889"/>
                    </a:cubicBezTo>
                    <a:lnTo>
                      <a:pt x="1329526" y="2377873"/>
                    </a:lnTo>
                    <a:cubicBezTo>
                      <a:pt x="1110990" y="727352"/>
                      <a:pt x="1344044" y="391063"/>
                      <a:pt x="927101" y="8626"/>
                    </a:cubicBezTo>
                    <a:lnTo>
                      <a:pt x="814957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</p:grpSp>
      <p:grpSp>
        <p:nvGrpSpPr>
          <p:cNvPr id="515" name="群組 514"/>
          <p:cNvGrpSpPr/>
          <p:nvPr/>
        </p:nvGrpSpPr>
        <p:grpSpPr>
          <a:xfrm>
            <a:off x="1475656" y="4797724"/>
            <a:ext cx="607621" cy="356618"/>
            <a:chOff x="1684782" y="2683742"/>
            <a:chExt cx="5565258" cy="3266301"/>
          </a:xfrm>
        </p:grpSpPr>
        <p:grpSp>
          <p:nvGrpSpPr>
            <p:cNvPr id="516" name="群組 515"/>
            <p:cNvGrpSpPr/>
            <p:nvPr/>
          </p:nvGrpSpPr>
          <p:grpSpPr>
            <a:xfrm>
              <a:off x="1684782" y="2683742"/>
              <a:ext cx="4978070" cy="3255586"/>
              <a:chOff x="1684782" y="2683742"/>
              <a:chExt cx="4978070" cy="3255586"/>
            </a:xfrm>
          </p:grpSpPr>
          <p:sp>
            <p:nvSpPr>
              <p:cNvPr id="520" name="矩形 5"/>
              <p:cNvSpPr/>
              <p:nvPr/>
            </p:nvSpPr>
            <p:spPr>
              <a:xfrm>
                <a:off x="1684782" y="4054555"/>
                <a:ext cx="4978070" cy="856663"/>
              </a:xfrm>
              <a:custGeom>
                <a:avLst/>
                <a:gdLst>
                  <a:gd name="connsiteX0" fmla="*/ 0 w 2736386"/>
                  <a:gd name="connsiteY0" fmla="*/ 0 h 570017"/>
                  <a:gd name="connsiteX1" fmla="*/ 2736386 w 2736386"/>
                  <a:gd name="connsiteY1" fmla="*/ 0 h 570017"/>
                  <a:gd name="connsiteX2" fmla="*/ 2736386 w 2736386"/>
                  <a:gd name="connsiteY2" fmla="*/ 570017 h 570017"/>
                  <a:gd name="connsiteX3" fmla="*/ 0 w 2736386"/>
                  <a:gd name="connsiteY3" fmla="*/ 570017 h 570017"/>
                  <a:gd name="connsiteX4" fmla="*/ 0 w 2736386"/>
                  <a:gd name="connsiteY4" fmla="*/ 0 h 570017"/>
                  <a:gd name="connsiteX0" fmla="*/ 0 w 2736386"/>
                  <a:gd name="connsiteY0" fmla="*/ 0 h 570017"/>
                  <a:gd name="connsiteX1" fmla="*/ 2736386 w 2736386"/>
                  <a:gd name="connsiteY1" fmla="*/ 0 h 570017"/>
                  <a:gd name="connsiteX2" fmla="*/ 2736386 w 2736386"/>
                  <a:gd name="connsiteY2" fmla="*/ 570017 h 570017"/>
                  <a:gd name="connsiteX3" fmla="*/ 1521093 w 2736386"/>
                  <a:gd name="connsiteY3" fmla="*/ 558012 h 570017"/>
                  <a:gd name="connsiteX4" fmla="*/ 0 w 2736386"/>
                  <a:gd name="connsiteY4" fmla="*/ 570017 h 570017"/>
                  <a:gd name="connsiteX5" fmla="*/ 0 w 2736386"/>
                  <a:gd name="connsiteY5" fmla="*/ 0 h 570017"/>
                  <a:gd name="connsiteX0" fmla="*/ 0 w 2736386"/>
                  <a:gd name="connsiteY0" fmla="*/ 0 h 570017"/>
                  <a:gd name="connsiteX1" fmla="*/ 2736386 w 2736386"/>
                  <a:gd name="connsiteY1" fmla="*/ 0 h 570017"/>
                  <a:gd name="connsiteX2" fmla="*/ 2736386 w 2736386"/>
                  <a:gd name="connsiteY2" fmla="*/ 570017 h 570017"/>
                  <a:gd name="connsiteX3" fmla="*/ 2174235 w 2736386"/>
                  <a:gd name="connsiteY3" fmla="*/ 567342 h 570017"/>
                  <a:gd name="connsiteX4" fmla="*/ 0 w 2736386"/>
                  <a:gd name="connsiteY4" fmla="*/ 570017 h 570017"/>
                  <a:gd name="connsiteX5" fmla="*/ 0 w 2736386"/>
                  <a:gd name="connsiteY5" fmla="*/ 0 h 570017"/>
                  <a:gd name="connsiteX0" fmla="*/ 0 w 2736386"/>
                  <a:gd name="connsiteY0" fmla="*/ 0 h 570017"/>
                  <a:gd name="connsiteX1" fmla="*/ 2736386 w 2736386"/>
                  <a:gd name="connsiteY1" fmla="*/ 0 h 570017"/>
                  <a:gd name="connsiteX2" fmla="*/ 2727055 w 2736386"/>
                  <a:gd name="connsiteY2" fmla="*/ 374074 h 570017"/>
                  <a:gd name="connsiteX3" fmla="*/ 2174235 w 2736386"/>
                  <a:gd name="connsiteY3" fmla="*/ 567342 h 570017"/>
                  <a:gd name="connsiteX4" fmla="*/ 0 w 2736386"/>
                  <a:gd name="connsiteY4" fmla="*/ 570017 h 570017"/>
                  <a:gd name="connsiteX5" fmla="*/ 0 w 2736386"/>
                  <a:gd name="connsiteY5" fmla="*/ 0 h 570017"/>
                  <a:gd name="connsiteX0" fmla="*/ 0 w 2736386"/>
                  <a:gd name="connsiteY0" fmla="*/ 0 h 570017"/>
                  <a:gd name="connsiteX1" fmla="*/ 2736386 w 2736386"/>
                  <a:gd name="connsiteY1" fmla="*/ 0 h 570017"/>
                  <a:gd name="connsiteX2" fmla="*/ 2736385 w 2736386"/>
                  <a:gd name="connsiteY2" fmla="*/ 383405 h 570017"/>
                  <a:gd name="connsiteX3" fmla="*/ 2174235 w 2736386"/>
                  <a:gd name="connsiteY3" fmla="*/ 567342 h 570017"/>
                  <a:gd name="connsiteX4" fmla="*/ 0 w 2736386"/>
                  <a:gd name="connsiteY4" fmla="*/ 570017 h 570017"/>
                  <a:gd name="connsiteX5" fmla="*/ 0 w 2736386"/>
                  <a:gd name="connsiteY5" fmla="*/ 0 h 5700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36386" h="570017">
                    <a:moveTo>
                      <a:pt x="0" y="0"/>
                    </a:moveTo>
                    <a:lnTo>
                      <a:pt x="2736386" y="0"/>
                    </a:lnTo>
                    <a:cubicBezTo>
                      <a:pt x="2736386" y="127802"/>
                      <a:pt x="2736385" y="255603"/>
                      <a:pt x="2736385" y="383405"/>
                    </a:cubicBezTo>
                    <a:lnTo>
                      <a:pt x="2174235" y="567342"/>
                    </a:lnTo>
                    <a:lnTo>
                      <a:pt x="0" y="5700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21" name="矩形 6"/>
              <p:cNvSpPr/>
              <p:nvPr/>
            </p:nvSpPr>
            <p:spPr>
              <a:xfrm>
                <a:off x="2225877" y="2683742"/>
                <a:ext cx="2380816" cy="1370813"/>
              </a:xfrm>
              <a:custGeom>
                <a:avLst/>
                <a:gdLst>
                  <a:gd name="connsiteX0" fmla="*/ 0 w 1759103"/>
                  <a:gd name="connsiteY0" fmla="*/ 0 h 912128"/>
                  <a:gd name="connsiteX1" fmla="*/ 1759103 w 1759103"/>
                  <a:gd name="connsiteY1" fmla="*/ 0 h 912128"/>
                  <a:gd name="connsiteX2" fmla="*/ 1759103 w 1759103"/>
                  <a:gd name="connsiteY2" fmla="*/ 912128 h 912128"/>
                  <a:gd name="connsiteX3" fmla="*/ 0 w 1759103"/>
                  <a:gd name="connsiteY3" fmla="*/ 912128 h 912128"/>
                  <a:gd name="connsiteX4" fmla="*/ 0 w 1759103"/>
                  <a:gd name="connsiteY4" fmla="*/ 0 h 912128"/>
                  <a:gd name="connsiteX0" fmla="*/ 0 w 1759103"/>
                  <a:gd name="connsiteY0" fmla="*/ 0 h 912128"/>
                  <a:gd name="connsiteX1" fmla="*/ 1432532 w 1759103"/>
                  <a:gd name="connsiteY1" fmla="*/ 0 h 912128"/>
                  <a:gd name="connsiteX2" fmla="*/ 1759103 w 1759103"/>
                  <a:gd name="connsiteY2" fmla="*/ 912128 h 912128"/>
                  <a:gd name="connsiteX3" fmla="*/ 0 w 1759103"/>
                  <a:gd name="connsiteY3" fmla="*/ 912128 h 912128"/>
                  <a:gd name="connsiteX4" fmla="*/ 0 w 1759103"/>
                  <a:gd name="connsiteY4" fmla="*/ 0 h 9121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59103" h="912128">
                    <a:moveTo>
                      <a:pt x="0" y="0"/>
                    </a:moveTo>
                    <a:lnTo>
                      <a:pt x="1432532" y="0"/>
                    </a:lnTo>
                    <a:lnTo>
                      <a:pt x="1759103" y="912128"/>
                    </a:lnTo>
                    <a:lnTo>
                      <a:pt x="0" y="91212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22" name="矩形 521"/>
              <p:cNvSpPr/>
              <p:nvPr/>
            </p:nvSpPr>
            <p:spPr>
              <a:xfrm>
                <a:off x="2235817" y="4911218"/>
                <a:ext cx="3344846" cy="102811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517" name="群組 516"/>
            <p:cNvGrpSpPr/>
            <p:nvPr/>
          </p:nvGrpSpPr>
          <p:grpSpPr>
            <a:xfrm>
              <a:off x="5690281" y="2719553"/>
              <a:ext cx="1559759" cy="3230490"/>
              <a:chOff x="4162484" y="2957042"/>
              <a:chExt cx="1329526" cy="2753644"/>
            </a:xfrm>
          </p:grpSpPr>
          <p:sp>
            <p:nvSpPr>
              <p:cNvPr id="518" name="橢圓 517"/>
              <p:cNvSpPr/>
              <p:nvPr/>
            </p:nvSpPr>
            <p:spPr>
              <a:xfrm>
                <a:off x="4784576" y="2957042"/>
                <a:ext cx="432048" cy="432048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19" name="手繪多邊形 518"/>
              <p:cNvSpPr/>
              <p:nvPr/>
            </p:nvSpPr>
            <p:spPr>
              <a:xfrm>
                <a:off x="4162484" y="3329797"/>
                <a:ext cx="1329526" cy="2380889"/>
              </a:xfrm>
              <a:custGeom>
                <a:avLst/>
                <a:gdLst>
                  <a:gd name="connsiteX0" fmla="*/ 888520 w 1725283"/>
                  <a:gd name="connsiteY0" fmla="*/ 8627 h 2424023"/>
                  <a:gd name="connsiteX1" fmla="*/ 612475 w 1725283"/>
                  <a:gd name="connsiteY1" fmla="*/ 388189 h 2424023"/>
                  <a:gd name="connsiteX2" fmla="*/ 0 w 1725283"/>
                  <a:gd name="connsiteY2" fmla="*/ 621102 h 2424023"/>
                  <a:gd name="connsiteX3" fmla="*/ 112143 w 1725283"/>
                  <a:gd name="connsiteY3" fmla="*/ 707366 h 2424023"/>
                  <a:gd name="connsiteX4" fmla="*/ 534837 w 1725283"/>
                  <a:gd name="connsiteY4" fmla="*/ 621102 h 2424023"/>
                  <a:gd name="connsiteX5" fmla="*/ 888520 w 1725283"/>
                  <a:gd name="connsiteY5" fmla="*/ 457200 h 2424023"/>
                  <a:gd name="connsiteX6" fmla="*/ 888520 w 1725283"/>
                  <a:gd name="connsiteY6" fmla="*/ 1362974 h 2424023"/>
                  <a:gd name="connsiteX7" fmla="*/ 500332 w 1725283"/>
                  <a:gd name="connsiteY7" fmla="*/ 2346385 h 2424023"/>
                  <a:gd name="connsiteX8" fmla="*/ 621101 w 1725283"/>
                  <a:gd name="connsiteY8" fmla="*/ 2355012 h 2424023"/>
                  <a:gd name="connsiteX9" fmla="*/ 1121434 w 1725283"/>
                  <a:gd name="connsiteY9" fmla="*/ 1423359 h 2424023"/>
                  <a:gd name="connsiteX10" fmla="*/ 1535501 w 1725283"/>
                  <a:gd name="connsiteY10" fmla="*/ 2424023 h 2424023"/>
                  <a:gd name="connsiteX11" fmla="*/ 1725283 w 1725283"/>
                  <a:gd name="connsiteY11" fmla="*/ 2424023 h 2424023"/>
                  <a:gd name="connsiteX12" fmla="*/ 1293962 w 1725283"/>
                  <a:gd name="connsiteY12" fmla="*/ 1224951 h 2424023"/>
                  <a:gd name="connsiteX13" fmla="*/ 1147313 w 1725283"/>
                  <a:gd name="connsiteY13" fmla="*/ 0 h 2424023"/>
                  <a:gd name="connsiteX14" fmla="*/ 888520 w 1725283"/>
                  <a:gd name="connsiteY14" fmla="*/ 8627 h 2424023"/>
                  <a:gd name="connsiteX0" fmla="*/ 888520 w 1725283"/>
                  <a:gd name="connsiteY0" fmla="*/ 8627 h 2424023"/>
                  <a:gd name="connsiteX1" fmla="*/ 612475 w 1725283"/>
                  <a:gd name="connsiteY1" fmla="*/ 388189 h 2424023"/>
                  <a:gd name="connsiteX2" fmla="*/ 0 w 1725283"/>
                  <a:gd name="connsiteY2" fmla="*/ 621102 h 2424023"/>
                  <a:gd name="connsiteX3" fmla="*/ 112143 w 1725283"/>
                  <a:gd name="connsiteY3" fmla="*/ 707366 h 2424023"/>
                  <a:gd name="connsiteX4" fmla="*/ 534837 w 1725283"/>
                  <a:gd name="connsiteY4" fmla="*/ 621102 h 2424023"/>
                  <a:gd name="connsiteX5" fmla="*/ 888520 w 1725283"/>
                  <a:gd name="connsiteY5" fmla="*/ 457200 h 2424023"/>
                  <a:gd name="connsiteX6" fmla="*/ 923025 w 1725283"/>
                  <a:gd name="connsiteY6" fmla="*/ 1052424 h 2424023"/>
                  <a:gd name="connsiteX7" fmla="*/ 500332 w 1725283"/>
                  <a:gd name="connsiteY7" fmla="*/ 2346385 h 2424023"/>
                  <a:gd name="connsiteX8" fmla="*/ 621101 w 1725283"/>
                  <a:gd name="connsiteY8" fmla="*/ 2355012 h 2424023"/>
                  <a:gd name="connsiteX9" fmla="*/ 1121434 w 1725283"/>
                  <a:gd name="connsiteY9" fmla="*/ 1423359 h 2424023"/>
                  <a:gd name="connsiteX10" fmla="*/ 1535501 w 1725283"/>
                  <a:gd name="connsiteY10" fmla="*/ 2424023 h 2424023"/>
                  <a:gd name="connsiteX11" fmla="*/ 1725283 w 1725283"/>
                  <a:gd name="connsiteY11" fmla="*/ 2424023 h 2424023"/>
                  <a:gd name="connsiteX12" fmla="*/ 1293962 w 1725283"/>
                  <a:gd name="connsiteY12" fmla="*/ 1224951 h 2424023"/>
                  <a:gd name="connsiteX13" fmla="*/ 1147313 w 1725283"/>
                  <a:gd name="connsiteY13" fmla="*/ 0 h 2424023"/>
                  <a:gd name="connsiteX14" fmla="*/ 888520 w 1725283"/>
                  <a:gd name="connsiteY14" fmla="*/ 8627 h 2424023"/>
                  <a:gd name="connsiteX0" fmla="*/ 888520 w 1725283"/>
                  <a:gd name="connsiteY0" fmla="*/ 8627 h 2424023"/>
                  <a:gd name="connsiteX1" fmla="*/ 612475 w 1725283"/>
                  <a:gd name="connsiteY1" fmla="*/ 388189 h 2424023"/>
                  <a:gd name="connsiteX2" fmla="*/ 0 w 1725283"/>
                  <a:gd name="connsiteY2" fmla="*/ 621102 h 2424023"/>
                  <a:gd name="connsiteX3" fmla="*/ 112143 w 1725283"/>
                  <a:gd name="connsiteY3" fmla="*/ 707366 h 2424023"/>
                  <a:gd name="connsiteX4" fmla="*/ 534837 w 1725283"/>
                  <a:gd name="connsiteY4" fmla="*/ 621102 h 2424023"/>
                  <a:gd name="connsiteX5" fmla="*/ 888520 w 1725283"/>
                  <a:gd name="connsiteY5" fmla="*/ 457200 h 2424023"/>
                  <a:gd name="connsiteX6" fmla="*/ 923025 w 1725283"/>
                  <a:gd name="connsiteY6" fmla="*/ 1052424 h 2424023"/>
                  <a:gd name="connsiteX7" fmla="*/ 500332 w 1725283"/>
                  <a:gd name="connsiteY7" fmla="*/ 2346385 h 2424023"/>
                  <a:gd name="connsiteX8" fmla="*/ 621101 w 1725283"/>
                  <a:gd name="connsiteY8" fmla="*/ 2355012 h 2424023"/>
                  <a:gd name="connsiteX9" fmla="*/ 1121434 w 1725283"/>
                  <a:gd name="connsiteY9" fmla="*/ 1423359 h 2424023"/>
                  <a:gd name="connsiteX10" fmla="*/ 1535501 w 1725283"/>
                  <a:gd name="connsiteY10" fmla="*/ 2424023 h 2424023"/>
                  <a:gd name="connsiteX11" fmla="*/ 1725283 w 1725283"/>
                  <a:gd name="connsiteY11" fmla="*/ 2424023 h 2424023"/>
                  <a:gd name="connsiteX12" fmla="*/ 1285336 w 1725283"/>
                  <a:gd name="connsiteY12" fmla="*/ 957533 h 2424023"/>
                  <a:gd name="connsiteX13" fmla="*/ 1147313 w 1725283"/>
                  <a:gd name="connsiteY13" fmla="*/ 0 h 2424023"/>
                  <a:gd name="connsiteX14" fmla="*/ 888520 w 1725283"/>
                  <a:gd name="connsiteY14" fmla="*/ 8627 h 2424023"/>
                  <a:gd name="connsiteX0" fmla="*/ 888520 w 1725283"/>
                  <a:gd name="connsiteY0" fmla="*/ 77638 h 2493034"/>
                  <a:gd name="connsiteX1" fmla="*/ 612475 w 1725283"/>
                  <a:gd name="connsiteY1" fmla="*/ 457200 h 2493034"/>
                  <a:gd name="connsiteX2" fmla="*/ 0 w 1725283"/>
                  <a:gd name="connsiteY2" fmla="*/ 690113 h 2493034"/>
                  <a:gd name="connsiteX3" fmla="*/ 112143 w 1725283"/>
                  <a:gd name="connsiteY3" fmla="*/ 776377 h 2493034"/>
                  <a:gd name="connsiteX4" fmla="*/ 534837 w 1725283"/>
                  <a:gd name="connsiteY4" fmla="*/ 690113 h 2493034"/>
                  <a:gd name="connsiteX5" fmla="*/ 888520 w 1725283"/>
                  <a:gd name="connsiteY5" fmla="*/ 526211 h 2493034"/>
                  <a:gd name="connsiteX6" fmla="*/ 923025 w 1725283"/>
                  <a:gd name="connsiteY6" fmla="*/ 1121435 h 2493034"/>
                  <a:gd name="connsiteX7" fmla="*/ 500332 w 1725283"/>
                  <a:gd name="connsiteY7" fmla="*/ 2415396 h 2493034"/>
                  <a:gd name="connsiteX8" fmla="*/ 621101 w 1725283"/>
                  <a:gd name="connsiteY8" fmla="*/ 2424023 h 2493034"/>
                  <a:gd name="connsiteX9" fmla="*/ 1121434 w 1725283"/>
                  <a:gd name="connsiteY9" fmla="*/ 1492370 h 2493034"/>
                  <a:gd name="connsiteX10" fmla="*/ 1535501 w 1725283"/>
                  <a:gd name="connsiteY10" fmla="*/ 2493034 h 2493034"/>
                  <a:gd name="connsiteX11" fmla="*/ 1725283 w 1725283"/>
                  <a:gd name="connsiteY11" fmla="*/ 2493034 h 2493034"/>
                  <a:gd name="connsiteX12" fmla="*/ 1285336 w 1725283"/>
                  <a:gd name="connsiteY12" fmla="*/ 1026544 h 2493034"/>
                  <a:gd name="connsiteX13" fmla="*/ 1104181 w 1725283"/>
                  <a:gd name="connsiteY13" fmla="*/ 0 h 2493034"/>
                  <a:gd name="connsiteX14" fmla="*/ 888520 w 1725283"/>
                  <a:gd name="connsiteY14" fmla="*/ 77638 h 2493034"/>
                  <a:gd name="connsiteX0" fmla="*/ 974784 w 1725283"/>
                  <a:gd name="connsiteY0" fmla="*/ 0 h 2510286"/>
                  <a:gd name="connsiteX1" fmla="*/ 612475 w 1725283"/>
                  <a:gd name="connsiteY1" fmla="*/ 474452 h 2510286"/>
                  <a:gd name="connsiteX2" fmla="*/ 0 w 1725283"/>
                  <a:gd name="connsiteY2" fmla="*/ 707365 h 2510286"/>
                  <a:gd name="connsiteX3" fmla="*/ 112143 w 1725283"/>
                  <a:gd name="connsiteY3" fmla="*/ 793629 h 2510286"/>
                  <a:gd name="connsiteX4" fmla="*/ 534837 w 1725283"/>
                  <a:gd name="connsiteY4" fmla="*/ 707365 h 2510286"/>
                  <a:gd name="connsiteX5" fmla="*/ 888520 w 1725283"/>
                  <a:gd name="connsiteY5" fmla="*/ 543463 h 2510286"/>
                  <a:gd name="connsiteX6" fmla="*/ 923025 w 1725283"/>
                  <a:gd name="connsiteY6" fmla="*/ 1138687 h 2510286"/>
                  <a:gd name="connsiteX7" fmla="*/ 500332 w 1725283"/>
                  <a:gd name="connsiteY7" fmla="*/ 2432648 h 2510286"/>
                  <a:gd name="connsiteX8" fmla="*/ 621101 w 1725283"/>
                  <a:gd name="connsiteY8" fmla="*/ 2441275 h 2510286"/>
                  <a:gd name="connsiteX9" fmla="*/ 1121434 w 1725283"/>
                  <a:gd name="connsiteY9" fmla="*/ 1509622 h 2510286"/>
                  <a:gd name="connsiteX10" fmla="*/ 1535501 w 1725283"/>
                  <a:gd name="connsiteY10" fmla="*/ 2510286 h 2510286"/>
                  <a:gd name="connsiteX11" fmla="*/ 1725283 w 1725283"/>
                  <a:gd name="connsiteY11" fmla="*/ 2510286 h 2510286"/>
                  <a:gd name="connsiteX12" fmla="*/ 1285336 w 1725283"/>
                  <a:gd name="connsiteY12" fmla="*/ 1043796 h 2510286"/>
                  <a:gd name="connsiteX13" fmla="*/ 1104181 w 1725283"/>
                  <a:gd name="connsiteY13" fmla="*/ 17252 h 2510286"/>
                  <a:gd name="connsiteX14" fmla="*/ 974784 w 1725283"/>
                  <a:gd name="connsiteY14" fmla="*/ 0 h 2510286"/>
                  <a:gd name="connsiteX0" fmla="*/ 974784 w 1725283"/>
                  <a:gd name="connsiteY0" fmla="*/ 0 h 2510286"/>
                  <a:gd name="connsiteX1" fmla="*/ 612475 w 1725283"/>
                  <a:gd name="connsiteY1" fmla="*/ 474452 h 2510286"/>
                  <a:gd name="connsiteX2" fmla="*/ 0 w 1725283"/>
                  <a:gd name="connsiteY2" fmla="*/ 707365 h 2510286"/>
                  <a:gd name="connsiteX3" fmla="*/ 112143 w 1725283"/>
                  <a:gd name="connsiteY3" fmla="*/ 793629 h 2510286"/>
                  <a:gd name="connsiteX4" fmla="*/ 681486 w 1725283"/>
                  <a:gd name="connsiteY4" fmla="*/ 655606 h 2510286"/>
                  <a:gd name="connsiteX5" fmla="*/ 888520 w 1725283"/>
                  <a:gd name="connsiteY5" fmla="*/ 543463 h 2510286"/>
                  <a:gd name="connsiteX6" fmla="*/ 923025 w 1725283"/>
                  <a:gd name="connsiteY6" fmla="*/ 1138687 h 2510286"/>
                  <a:gd name="connsiteX7" fmla="*/ 500332 w 1725283"/>
                  <a:gd name="connsiteY7" fmla="*/ 2432648 h 2510286"/>
                  <a:gd name="connsiteX8" fmla="*/ 621101 w 1725283"/>
                  <a:gd name="connsiteY8" fmla="*/ 2441275 h 2510286"/>
                  <a:gd name="connsiteX9" fmla="*/ 1121434 w 1725283"/>
                  <a:gd name="connsiteY9" fmla="*/ 1509622 h 2510286"/>
                  <a:gd name="connsiteX10" fmla="*/ 1535501 w 1725283"/>
                  <a:gd name="connsiteY10" fmla="*/ 2510286 h 2510286"/>
                  <a:gd name="connsiteX11" fmla="*/ 1725283 w 1725283"/>
                  <a:gd name="connsiteY11" fmla="*/ 2510286 h 2510286"/>
                  <a:gd name="connsiteX12" fmla="*/ 1285336 w 1725283"/>
                  <a:gd name="connsiteY12" fmla="*/ 1043796 h 2510286"/>
                  <a:gd name="connsiteX13" fmla="*/ 1104181 w 1725283"/>
                  <a:gd name="connsiteY13" fmla="*/ 17252 h 2510286"/>
                  <a:gd name="connsiteX14" fmla="*/ 974784 w 1725283"/>
                  <a:gd name="connsiteY14" fmla="*/ 0 h 2510286"/>
                  <a:gd name="connsiteX0" fmla="*/ 974784 w 1725283"/>
                  <a:gd name="connsiteY0" fmla="*/ 0 h 2510286"/>
                  <a:gd name="connsiteX1" fmla="*/ 543463 w 1725283"/>
                  <a:gd name="connsiteY1" fmla="*/ 543463 h 2510286"/>
                  <a:gd name="connsiteX2" fmla="*/ 0 w 1725283"/>
                  <a:gd name="connsiteY2" fmla="*/ 707365 h 2510286"/>
                  <a:gd name="connsiteX3" fmla="*/ 112143 w 1725283"/>
                  <a:gd name="connsiteY3" fmla="*/ 793629 h 2510286"/>
                  <a:gd name="connsiteX4" fmla="*/ 681486 w 1725283"/>
                  <a:gd name="connsiteY4" fmla="*/ 655606 h 2510286"/>
                  <a:gd name="connsiteX5" fmla="*/ 888520 w 1725283"/>
                  <a:gd name="connsiteY5" fmla="*/ 543463 h 2510286"/>
                  <a:gd name="connsiteX6" fmla="*/ 923025 w 1725283"/>
                  <a:gd name="connsiteY6" fmla="*/ 1138687 h 2510286"/>
                  <a:gd name="connsiteX7" fmla="*/ 500332 w 1725283"/>
                  <a:gd name="connsiteY7" fmla="*/ 2432648 h 2510286"/>
                  <a:gd name="connsiteX8" fmla="*/ 621101 w 1725283"/>
                  <a:gd name="connsiteY8" fmla="*/ 2441275 h 2510286"/>
                  <a:gd name="connsiteX9" fmla="*/ 1121434 w 1725283"/>
                  <a:gd name="connsiteY9" fmla="*/ 1509622 h 2510286"/>
                  <a:gd name="connsiteX10" fmla="*/ 1535501 w 1725283"/>
                  <a:gd name="connsiteY10" fmla="*/ 2510286 h 2510286"/>
                  <a:gd name="connsiteX11" fmla="*/ 1725283 w 1725283"/>
                  <a:gd name="connsiteY11" fmla="*/ 2510286 h 2510286"/>
                  <a:gd name="connsiteX12" fmla="*/ 1285336 w 1725283"/>
                  <a:gd name="connsiteY12" fmla="*/ 1043796 h 2510286"/>
                  <a:gd name="connsiteX13" fmla="*/ 1104181 w 1725283"/>
                  <a:gd name="connsiteY13" fmla="*/ 17252 h 2510286"/>
                  <a:gd name="connsiteX14" fmla="*/ 974784 w 1725283"/>
                  <a:gd name="connsiteY14" fmla="*/ 0 h 2510286"/>
                  <a:gd name="connsiteX0" fmla="*/ 974784 w 1725283"/>
                  <a:gd name="connsiteY0" fmla="*/ 0 h 2510286"/>
                  <a:gd name="connsiteX1" fmla="*/ 543463 w 1725283"/>
                  <a:gd name="connsiteY1" fmla="*/ 543463 h 2510286"/>
                  <a:gd name="connsiteX2" fmla="*/ 0 w 1725283"/>
                  <a:gd name="connsiteY2" fmla="*/ 707365 h 2510286"/>
                  <a:gd name="connsiteX3" fmla="*/ 112143 w 1725283"/>
                  <a:gd name="connsiteY3" fmla="*/ 793629 h 2510286"/>
                  <a:gd name="connsiteX4" fmla="*/ 681486 w 1725283"/>
                  <a:gd name="connsiteY4" fmla="*/ 655606 h 2510286"/>
                  <a:gd name="connsiteX5" fmla="*/ 888520 w 1725283"/>
                  <a:gd name="connsiteY5" fmla="*/ 543463 h 2510286"/>
                  <a:gd name="connsiteX6" fmla="*/ 923025 w 1725283"/>
                  <a:gd name="connsiteY6" fmla="*/ 1138687 h 2510286"/>
                  <a:gd name="connsiteX7" fmla="*/ 500332 w 1725283"/>
                  <a:gd name="connsiteY7" fmla="*/ 2432648 h 2510286"/>
                  <a:gd name="connsiteX8" fmla="*/ 621101 w 1725283"/>
                  <a:gd name="connsiteY8" fmla="*/ 2441275 h 2510286"/>
                  <a:gd name="connsiteX9" fmla="*/ 1130061 w 1725283"/>
                  <a:gd name="connsiteY9" fmla="*/ 1414732 h 2510286"/>
                  <a:gd name="connsiteX10" fmla="*/ 1535501 w 1725283"/>
                  <a:gd name="connsiteY10" fmla="*/ 2510286 h 2510286"/>
                  <a:gd name="connsiteX11" fmla="*/ 1725283 w 1725283"/>
                  <a:gd name="connsiteY11" fmla="*/ 2510286 h 2510286"/>
                  <a:gd name="connsiteX12" fmla="*/ 1285336 w 1725283"/>
                  <a:gd name="connsiteY12" fmla="*/ 1043796 h 2510286"/>
                  <a:gd name="connsiteX13" fmla="*/ 1104181 w 1725283"/>
                  <a:gd name="connsiteY13" fmla="*/ 17252 h 2510286"/>
                  <a:gd name="connsiteX14" fmla="*/ 974784 w 1725283"/>
                  <a:gd name="connsiteY14" fmla="*/ 0 h 2510286"/>
                  <a:gd name="connsiteX0" fmla="*/ 974784 w 1725283"/>
                  <a:gd name="connsiteY0" fmla="*/ 0 h 2510286"/>
                  <a:gd name="connsiteX1" fmla="*/ 543463 w 1725283"/>
                  <a:gd name="connsiteY1" fmla="*/ 543463 h 2510286"/>
                  <a:gd name="connsiteX2" fmla="*/ 0 w 1725283"/>
                  <a:gd name="connsiteY2" fmla="*/ 707365 h 2510286"/>
                  <a:gd name="connsiteX3" fmla="*/ 112143 w 1725283"/>
                  <a:gd name="connsiteY3" fmla="*/ 793629 h 2510286"/>
                  <a:gd name="connsiteX4" fmla="*/ 681486 w 1725283"/>
                  <a:gd name="connsiteY4" fmla="*/ 655606 h 2510286"/>
                  <a:gd name="connsiteX5" fmla="*/ 888520 w 1725283"/>
                  <a:gd name="connsiteY5" fmla="*/ 543463 h 2510286"/>
                  <a:gd name="connsiteX6" fmla="*/ 923025 w 1725283"/>
                  <a:gd name="connsiteY6" fmla="*/ 1138687 h 2510286"/>
                  <a:gd name="connsiteX7" fmla="*/ 500332 w 1725283"/>
                  <a:gd name="connsiteY7" fmla="*/ 2432648 h 2510286"/>
                  <a:gd name="connsiteX8" fmla="*/ 871267 w 1725283"/>
                  <a:gd name="connsiteY8" fmla="*/ 2475781 h 2510286"/>
                  <a:gd name="connsiteX9" fmla="*/ 1130061 w 1725283"/>
                  <a:gd name="connsiteY9" fmla="*/ 1414732 h 2510286"/>
                  <a:gd name="connsiteX10" fmla="*/ 1535501 w 1725283"/>
                  <a:gd name="connsiteY10" fmla="*/ 2510286 h 2510286"/>
                  <a:gd name="connsiteX11" fmla="*/ 1725283 w 1725283"/>
                  <a:gd name="connsiteY11" fmla="*/ 2510286 h 2510286"/>
                  <a:gd name="connsiteX12" fmla="*/ 1285336 w 1725283"/>
                  <a:gd name="connsiteY12" fmla="*/ 1043796 h 2510286"/>
                  <a:gd name="connsiteX13" fmla="*/ 1104181 w 1725283"/>
                  <a:gd name="connsiteY13" fmla="*/ 17252 h 2510286"/>
                  <a:gd name="connsiteX14" fmla="*/ 974784 w 1725283"/>
                  <a:gd name="connsiteY14" fmla="*/ 0 h 2510286"/>
                  <a:gd name="connsiteX0" fmla="*/ 974784 w 1725283"/>
                  <a:gd name="connsiteY0" fmla="*/ 0 h 2510286"/>
                  <a:gd name="connsiteX1" fmla="*/ 543463 w 1725283"/>
                  <a:gd name="connsiteY1" fmla="*/ 543463 h 2510286"/>
                  <a:gd name="connsiteX2" fmla="*/ 0 w 1725283"/>
                  <a:gd name="connsiteY2" fmla="*/ 707365 h 2510286"/>
                  <a:gd name="connsiteX3" fmla="*/ 112143 w 1725283"/>
                  <a:gd name="connsiteY3" fmla="*/ 793629 h 2510286"/>
                  <a:gd name="connsiteX4" fmla="*/ 681486 w 1725283"/>
                  <a:gd name="connsiteY4" fmla="*/ 655606 h 2510286"/>
                  <a:gd name="connsiteX5" fmla="*/ 888520 w 1725283"/>
                  <a:gd name="connsiteY5" fmla="*/ 543463 h 2510286"/>
                  <a:gd name="connsiteX6" fmla="*/ 923025 w 1725283"/>
                  <a:gd name="connsiteY6" fmla="*/ 1138687 h 2510286"/>
                  <a:gd name="connsiteX7" fmla="*/ 690113 w 1725283"/>
                  <a:gd name="connsiteY7" fmla="*/ 2406768 h 2510286"/>
                  <a:gd name="connsiteX8" fmla="*/ 871267 w 1725283"/>
                  <a:gd name="connsiteY8" fmla="*/ 2475781 h 2510286"/>
                  <a:gd name="connsiteX9" fmla="*/ 1130061 w 1725283"/>
                  <a:gd name="connsiteY9" fmla="*/ 1414732 h 2510286"/>
                  <a:gd name="connsiteX10" fmla="*/ 1535501 w 1725283"/>
                  <a:gd name="connsiteY10" fmla="*/ 2510286 h 2510286"/>
                  <a:gd name="connsiteX11" fmla="*/ 1725283 w 1725283"/>
                  <a:gd name="connsiteY11" fmla="*/ 2510286 h 2510286"/>
                  <a:gd name="connsiteX12" fmla="*/ 1285336 w 1725283"/>
                  <a:gd name="connsiteY12" fmla="*/ 1043796 h 2510286"/>
                  <a:gd name="connsiteX13" fmla="*/ 1104181 w 1725283"/>
                  <a:gd name="connsiteY13" fmla="*/ 17252 h 2510286"/>
                  <a:gd name="connsiteX14" fmla="*/ 974784 w 1725283"/>
                  <a:gd name="connsiteY14" fmla="*/ 0 h 2510286"/>
                  <a:gd name="connsiteX0" fmla="*/ 974784 w 1725283"/>
                  <a:gd name="connsiteY0" fmla="*/ 0 h 2510286"/>
                  <a:gd name="connsiteX1" fmla="*/ 543463 w 1725283"/>
                  <a:gd name="connsiteY1" fmla="*/ 543463 h 2510286"/>
                  <a:gd name="connsiteX2" fmla="*/ 0 w 1725283"/>
                  <a:gd name="connsiteY2" fmla="*/ 707365 h 2510286"/>
                  <a:gd name="connsiteX3" fmla="*/ 112143 w 1725283"/>
                  <a:gd name="connsiteY3" fmla="*/ 793629 h 2510286"/>
                  <a:gd name="connsiteX4" fmla="*/ 681486 w 1725283"/>
                  <a:gd name="connsiteY4" fmla="*/ 655606 h 2510286"/>
                  <a:gd name="connsiteX5" fmla="*/ 888520 w 1725283"/>
                  <a:gd name="connsiteY5" fmla="*/ 543463 h 2510286"/>
                  <a:gd name="connsiteX6" fmla="*/ 923025 w 1725283"/>
                  <a:gd name="connsiteY6" fmla="*/ 1138687 h 2510286"/>
                  <a:gd name="connsiteX7" fmla="*/ 690113 w 1725283"/>
                  <a:gd name="connsiteY7" fmla="*/ 2406768 h 2510286"/>
                  <a:gd name="connsiteX8" fmla="*/ 854015 w 1725283"/>
                  <a:gd name="connsiteY8" fmla="*/ 2406770 h 2510286"/>
                  <a:gd name="connsiteX9" fmla="*/ 1130061 w 1725283"/>
                  <a:gd name="connsiteY9" fmla="*/ 1414732 h 2510286"/>
                  <a:gd name="connsiteX10" fmla="*/ 1535501 w 1725283"/>
                  <a:gd name="connsiteY10" fmla="*/ 2510286 h 2510286"/>
                  <a:gd name="connsiteX11" fmla="*/ 1725283 w 1725283"/>
                  <a:gd name="connsiteY11" fmla="*/ 2510286 h 2510286"/>
                  <a:gd name="connsiteX12" fmla="*/ 1285336 w 1725283"/>
                  <a:gd name="connsiteY12" fmla="*/ 1043796 h 2510286"/>
                  <a:gd name="connsiteX13" fmla="*/ 1104181 w 1725283"/>
                  <a:gd name="connsiteY13" fmla="*/ 17252 h 2510286"/>
                  <a:gd name="connsiteX14" fmla="*/ 974784 w 1725283"/>
                  <a:gd name="connsiteY14" fmla="*/ 0 h 2510286"/>
                  <a:gd name="connsiteX0" fmla="*/ 974784 w 1725283"/>
                  <a:gd name="connsiteY0" fmla="*/ 0 h 2510286"/>
                  <a:gd name="connsiteX1" fmla="*/ 543463 w 1725283"/>
                  <a:gd name="connsiteY1" fmla="*/ 543463 h 2510286"/>
                  <a:gd name="connsiteX2" fmla="*/ 0 w 1725283"/>
                  <a:gd name="connsiteY2" fmla="*/ 707365 h 2510286"/>
                  <a:gd name="connsiteX3" fmla="*/ 112143 w 1725283"/>
                  <a:gd name="connsiteY3" fmla="*/ 793629 h 2510286"/>
                  <a:gd name="connsiteX4" fmla="*/ 681486 w 1725283"/>
                  <a:gd name="connsiteY4" fmla="*/ 655606 h 2510286"/>
                  <a:gd name="connsiteX5" fmla="*/ 888520 w 1725283"/>
                  <a:gd name="connsiteY5" fmla="*/ 543463 h 2510286"/>
                  <a:gd name="connsiteX6" fmla="*/ 923025 w 1725283"/>
                  <a:gd name="connsiteY6" fmla="*/ 1138687 h 2510286"/>
                  <a:gd name="connsiteX7" fmla="*/ 690113 w 1725283"/>
                  <a:gd name="connsiteY7" fmla="*/ 2406768 h 2510286"/>
                  <a:gd name="connsiteX8" fmla="*/ 854015 w 1725283"/>
                  <a:gd name="connsiteY8" fmla="*/ 2406770 h 2510286"/>
                  <a:gd name="connsiteX9" fmla="*/ 1130061 w 1725283"/>
                  <a:gd name="connsiteY9" fmla="*/ 1414732 h 2510286"/>
                  <a:gd name="connsiteX10" fmla="*/ 1362973 w 1725283"/>
                  <a:gd name="connsiteY10" fmla="*/ 2372263 h 2510286"/>
                  <a:gd name="connsiteX11" fmla="*/ 1725283 w 1725283"/>
                  <a:gd name="connsiteY11" fmla="*/ 2510286 h 2510286"/>
                  <a:gd name="connsiteX12" fmla="*/ 1285336 w 1725283"/>
                  <a:gd name="connsiteY12" fmla="*/ 1043796 h 2510286"/>
                  <a:gd name="connsiteX13" fmla="*/ 1104181 w 1725283"/>
                  <a:gd name="connsiteY13" fmla="*/ 17252 h 2510286"/>
                  <a:gd name="connsiteX14" fmla="*/ 974784 w 1725283"/>
                  <a:gd name="connsiteY14" fmla="*/ 0 h 2510286"/>
                  <a:gd name="connsiteX0" fmla="*/ 974784 w 1725283"/>
                  <a:gd name="connsiteY0" fmla="*/ 0 h 2510286"/>
                  <a:gd name="connsiteX1" fmla="*/ 543463 w 1725283"/>
                  <a:gd name="connsiteY1" fmla="*/ 543463 h 2510286"/>
                  <a:gd name="connsiteX2" fmla="*/ 0 w 1725283"/>
                  <a:gd name="connsiteY2" fmla="*/ 707365 h 2510286"/>
                  <a:gd name="connsiteX3" fmla="*/ 112143 w 1725283"/>
                  <a:gd name="connsiteY3" fmla="*/ 793629 h 2510286"/>
                  <a:gd name="connsiteX4" fmla="*/ 681486 w 1725283"/>
                  <a:gd name="connsiteY4" fmla="*/ 655606 h 2510286"/>
                  <a:gd name="connsiteX5" fmla="*/ 888520 w 1725283"/>
                  <a:gd name="connsiteY5" fmla="*/ 543463 h 2510286"/>
                  <a:gd name="connsiteX6" fmla="*/ 923025 w 1725283"/>
                  <a:gd name="connsiteY6" fmla="*/ 1138687 h 2510286"/>
                  <a:gd name="connsiteX7" fmla="*/ 690113 w 1725283"/>
                  <a:gd name="connsiteY7" fmla="*/ 2406768 h 2510286"/>
                  <a:gd name="connsiteX8" fmla="*/ 854015 w 1725283"/>
                  <a:gd name="connsiteY8" fmla="*/ 2406770 h 2510286"/>
                  <a:gd name="connsiteX9" fmla="*/ 1130061 w 1725283"/>
                  <a:gd name="connsiteY9" fmla="*/ 1414732 h 2510286"/>
                  <a:gd name="connsiteX10" fmla="*/ 1362973 w 1725283"/>
                  <a:gd name="connsiteY10" fmla="*/ 2372263 h 2510286"/>
                  <a:gd name="connsiteX11" fmla="*/ 1725283 w 1725283"/>
                  <a:gd name="connsiteY11" fmla="*/ 2510286 h 2510286"/>
                  <a:gd name="connsiteX12" fmla="*/ 1509622 w 1725283"/>
                  <a:gd name="connsiteY12" fmla="*/ 2372263 h 2510286"/>
                  <a:gd name="connsiteX13" fmla="*/ 1285336 w 1725283"/>
                  <a:gd name="connsiteY13" fmla="*/ 1043796 h 2510286"/>
                  <a:gd name="connsiteX14" fmla="*/ 1104181 w 1725283"/>
                  <a:gd name="connsiteY14" fmla="*/ 17252 h 2510286"/>
                  <a:gd name="connsiteX15" fmla="*/ 974784 w 1725283"/>
                  <a:gd name="connsiteY15" fmla="*/ 0 h 2510286"/>
                  <a:gd name="connsiteX0" fmla="*/ 974784 w 1725283"/>
                  <a:gd name="connsiteY0" fmla="*/ 0 h 2510286"/>
                  <a:gd name="connsiteX1" fmla="*/ 543463 w 1725283"/>
                  <a:gd name="connsiteY1" fmla="*/ 543463 h 2510286"/>
                  <a:gd name="connsiteX2" fmla="*/ 0 w 1725283"/>
                  <a:gd name="connsiteY2" fmla="*/ 707365 h 2510286"/>
                  <a:gd name="connsiteX3" fmla="*/ 112143 w 1725283"/>
                  <a:gd name="connsiteY3" fmla="*/ 793629 h 2510286"/>
                  <a:gd name="connsiteX4" fmla="*/ 681486 w 1725283"/>
                  <a:gd name="connsiteY4" fmla="*/ 655606 h 2510286"/>
                  <a:gd name="connsiteX5" fmla="*/ 888520 w 1725283"/>
                  <a:gd name="connsiteY5" fmla="*/ 543463 h 2510286"/>
                  <a:gd name="connsiteX6" fmla="*/ 923025 w 1725283"/>
                  <a:gd name="connsiteY6" fmla="*/ 1138687 h 2510286"/>
                  <a:gd name="connsiteX7" fmla="*/ 690113 w 1725283"/>
                  <a:gd name="connsiteY7" fmla="*/ 2406768 h 2510286"/>
                  <a:gd name="connsiteX8" fmla="*/ 854015 w 1725283"/>
                  <a:gd name="connsiteY8" fmla="*/ 2406770 h 2510286"/>
                  <a:gd name="connsiteX9" fmla="*/ 1130061 w 1725283"/>
                  <a:gd name="connsiteY9" fmla="*/ 1414732 h 2510286"/>
                  <a:gd name="connsiteX10" fmla="*/ 1362973 w 1725283"/>
                  <a:gd name="connsiteY10" fmla="*/ 2372263 h 2510286"/>
                  <a:gd name="connsiteX11" fmla="*/ 1725283 w 1725283"/>
                  <a:gd name="connsiteY11" fmla="*/ 2510286 h 2510286"/>
                  <a:gd name="connsiteX12" fmla="*/ 1285336 w 1725283"/>
                  <a:gd name="connsiteY12" fmla="*/ 1043796 h 2510286"/>
                  <a:gd name="connsiteX13" fmla="*/ 1104181 w 1725283"/>
                  <a:gd name="connsiteY13" fmla="*/ 17252 h 2510286"/>
                  <a:gd name="connsiteX14" fmla="*/ 974784 w 1725283"/>
                  <a:gd name="connsiteY14" fmla="*/ 0 h 2510286"/>
                  <a:gd name="connsiteX0" fmla="*/ 974784 w 1725722"/>
                  <a:gd name="connsiteY0" fmla="*/ 0 h 2613483"/>
                  <a:gd name="connsiteX1" fmla="*/ 543463 w 1725722"/>
                  <a:gd name="connsiteY1" fmla="*/ 543463 h 2613483"/>
                  <a:gd name="connsiteX2" fmla="*/ 0 w 1725722"/>
                  <a:gd name="connsiteY2" fmla="*/ 707365 h 2613483"/>
                  <a:gd name="connsiteX3" fmla="*/ 112143 w 1725722"/>
                  <a:gd name="connsiteY3" fmla="*/ 793629 h 2613483"/>
                  <a:gd name="connsiteX4" fmla="*/ 681486 w 1725722"/>
                  <a:gd name="connsiteY4" fmla="*/ 655606 h 2613483"/>
                  <a:gd name="connsiteX5" fmla="*/ 888520 w 1725722"/>
                  <a:gd name="connsiteY5" fmla="*/ 543463 h 2613483"/>
                  <a:gd name="connsiteX6" fmla="*/ 923025 w 1725722"/>
                  <a:gd name="connsiteY6" fmla="*/ 1138687 h 2613483"/>
                  <a:gd name="connsiteX7" fmla="*/ 690113 w 1725722"/>
                  <a:gd name="connsiteY7" fmla="*/ 2406768 h 2613483"/>
                  <a:gd name="connsiteX8" fmla="*/ 854015 w 1725722"/>
                  <a:gd name="connsiteY8" fmla="*/ 2406770 h 2613483"/>
                  <a:gd name="connsiteX9" fmla="*/ 1130061 w 1725722"/>
                  <a:gd name="connsiteY9" fmla="*/ 1414732 h 2613483"/>
                  <a:gd name="connsiteX10" fmla="*/ 1362973 w 1725722"/>
                  <a:gd name="connsiteY10" fmla="*/ 2372263 h 2613483"/>
                  <a:gd name="connsiteX11" fmla="*/ 1725283 w 1725722"/>
                  <a:gd name="connsiteY11" fmla="*/ 2510286 h 2613483"/>
                  <a:gd name="connsiteX12" fmla="*/ 1285336 w 1725722"/>
                  <a:gd name="connsiteY12" fmla="*/ 1043796 h 2613483"/>
                  <a:gd name="connsiteX13" fmla="*/ 1104181 w 1725722"/>
                  <a:gd name="connsiteY13" fmla="*/ 17252 h 2613483"/>
                  <a:gd name="connsiteX14" fmla="*/ 974784 w 1725722"/>
                  <a:gd name="connsiteY14" fmla="*/ 0 h 2613483"/>
                  <a:gd name="connsiteX0" fmla="*/ 974784 w 1725283"/>
                  <a:gd name="connsiteY0" fmla="*/ 0 h 2510286"/>
                  <a:gd name="connsiteX1" fmla="*/ 543463 w 1725283"/>
                  <a:gd name="connsiteY1" fmla="*/ 543463 h 2510286"/>
                  <a:gd name="connsiteX2" fmla="*/ 0 w 1725283"/>
                  <a:gd name="connsiteY2" fmla="*/ 707365 h 2510286"/>
                  <a:gd name="connsiteX3" fmla="*/ 112143 w 1725283"/>
                  <a:gd name="connsiteY3" fmla="*/ 793629 h 2510286"/>
                  <a:gd name="connsiteX4" fmla="*/ 681486 w 1725283"/>
                  <a:gd name="connsiteY4" fmla="*/ 655606 h 2510286"/>
                  <a:gd name="connsiteX5" fmla="*/ 888520 w 1725283"/>
                  <a:gd name="connsiteY5" fmla="*/ 543463 h 2510286"/>
                  <a:gd name="connsiteX6" fmla="*/ 923025 w 1725283"/>
                  <a:gd name="connsiteY6" fmla="*/ 1138687 h 2510286"/>
                  <a:gd name="connsiteX7" fmla="*/ 690113 w 1725283"/>
                  <a:gd name="connsiteY7" fmla="*/ 2406768 h 2510286"/>
                  <a:gd name="connsiteX8" fmla="*/ 854015 w 1725283"/>
                  <a:gd name="connsiteY8" fmla="*/ 2406770 h 2510286"/>
                  <a:gd name="connsiteX9" fmla="*/ 1130061 w 1725283"/>
                  <a:gd name="connsiteY9" fmla="*/ 1414732 h 2510286"/>
                  <a:gd name="connsiteX10" fmla="*/ 1362973 w 1725283"/>
                  <a:gd name="connsiteY10" fmla="*/ 2372263 h 2510286"/>
                  <a:gd name="connsiteX11" fmla="*/ 1725283 w 1725283"/>
                  <a:gd name="connsiteY11" fmla="*/ 2510286 h 2510286"/>
                  <a:gd name="connsiteX12" fmla="*/ 1285336 w 1725283"/>
                  <a:gd name="connsiteY12" fmla="*/ 1043796 h 2510286"/>
                  <a:gd name="connsiteX13" fmla="*/ 1104181 w 1725283"/>
                  <a:gd name="connsiteY13" fmla="*/ 17252 h 2510286"/>
                  <a:gd name="connsiteX14" fmla="*/ 974784 w 1725283"/>
                  <a:gd name="connsiteY14" fmla="*/ 0 h 2510286"/>
                  <a:gd name="connsiteX0" fmla="*/ 974784 w 1725283"/>
                  <a:gd name="connsiteY0" fmla="*/ 0 h 2510286"/>
                  <a:gd name="connsiteX1" fmla="*/ 543463 w 1725283"/>
                  <a:gd name="connsiteY1" fmla="*/ 543463 h 2510286"/>
                  <a:gd name="connsiteX2" fmla="*/ 0 w 1725283"/>
                  <a:gd name="connsiteY2" fmla="*/ 707365 h 2510286"/>
                  <a:gd name="connsiteX3" fmla="*/ 112143 w 1725283"/>
                  <a:gd name="connsiteY3" fmla="*/ 793629 h 2510286"/>
                  <a:gd name="connsiteX4" fmla="*/ 681486 w 1725283"/>
                  <a:gd name="connsiteY4" fmla="*/ 655606 h 2510286"/>
                  <a:gd name="connsiteX5" fmla="*/ 888520 w 1725283"/>
                  <a:gd name="connsiteY5" fmla="*/ 543463 h 2510286"/>
                  <a:gd name="connsiteX6" fmla="*/ 923025 w 1725283"/>
                  <a:gd name="connsiteY6" fmla="*/ 1138687 h 2510286"/>
                  <a:gd name="connsiteX7" fmla="*/ 690113 w 1725283"/>
                  <a:gd name="connsiteY7" fmla="*/ 2406768 h 2510286"/>
                  <a:gd name="connsiteX8" fmla="*/ 854015 w 1725283"/>
                  <a:gd name="connsiteY8" fmla="*/ 2406770 h 2510286"/>
                  <a:gd name="connsiteX9" fmla="*/ 1130061 w 1725283"/>
                  <a:gd name="connsiteY9" fmla="*/ 1414732 h 2510286"/>
                  <a:gd name="connsiteX10" fmla="*/ 1362973 w 1725283"/>
                  <a:gd name="connsiteY10" fmla="*/ 2372263 h 2510286"/>
                  <a:gd name="connsiteX11" fmla="*/ 1725283 w 1725283"/>
                  <a:gd name="connsiteY11" fmla="*/ 2510286 h 2510286"/>
                  <a:gd name="connsiteX12" fmla="*/ 1285336 w 1725283"/>
                  <a:gd name="connsiteY12" fmla="*/ 1043796 h 2510286"/>
                  <a:gd name="connsiteX13" fmla="*/ 1104181 w 1725283"/>
                  <a:gd name="connsiteY13" fmla="*/ 17252 h 2510286"/>
                  <a:gd name="connsiteX14" fmla="*/ 974784 w 1725283"/>
                  <a:gd name="connsiteY14" fmla="*/ 0 h 2510286"/>
                  <a:gd name="connsiteX0" fmla="*/ 974784 w 1587260"/>
                  <a:gd name="connsiteY0" fmla="*/ 0 h 2406770"/>
                  <a:gd name="connsiteX1" fmla="*/ 543463 w 1587260"/>
                  <a:gd name="connsiteY1" fmla="*/ 543463 h 2406770"/>
                  <a:gd name="connsiteX2" fmla="*/ 0 w 1587260"/>
                  <a:gd name="connsiteY2" fmla="*/ 707365 h 2406770"/>
                  <a:gd name="connsiteX3" fmla="*/ 112143 w 1587260"/>
                  <a:gd name="connsiteY3" fmla="*/ 793629 h 2406770"/>
                  <a:gd name="connsiteX4" fmla="*/ 681486 w 1587260"/>
                  <a:gd name="connsiteY4" fmla="*/ 655606 h 2406770"/>
                  <a:gd name="connsiteX5" fmla="*/ 888520 w 1587260"/>
                  <a:gd name="connsiteY5" fmla="*/ 543463 h 2406770"/>
                  <a:gd name="connsiteX6" fmla="*/ 923025 w 1587260"/>
                  <a:gd name="connsiteY6" fmla="*/ 1138687 h 2406770"/>
                  <a:gd name="connsiteX7" fmla="*/ 690113 w 1587260"/>
                  <a:gd name="connsiteY7" fmla="*/ 2406768 h 2406770"/>
                  <a:gd name="connsiteX8" fmla="*/ 854015 w 1587260"/>
                  <a:gd name="connsiteY8" fmla="*/ 2406770 h 2406770"/>
                  <a:gd name="connsiteX9" fmla="*/ 1130061 w 1587260"/>
                  <a:gd name="connsiteY9" fmla="*/ 1414732 h 2406770"/>
                  <a:gd name="connsiteX10" fmla="*/ 1362973 w 1587260"/>
                  <a:gd name="connsiteY10" fmla="*/ 2372263 h 2406770"/>
                  <a:gd name="connsiteX11" fmla="*/ 1587260 w 1587260"/>
                  <a:gd name="connsiteY11" fmla="*/ 2398142 h 2406770"/>
                  <a:gd name="connsiteX12" fmla="*/ 1285336 w 1587260"/>
                  <a:gd name="connsiteY12" fmla="*/ 1043796 h 2406770"/>
                  <a:gd name="connsiteX13" fmla="*/ 1104181 w 1587260"/>
                  <a:gd name="connsiteY13" fmla="*/ 17252 h 2406770"/>
                  <a:gd name="connsiteX14" fmla="*/ 974784 w 1587260"/>
                  <a:gd name="connsiteY14" fmla="*/ 0 h 2406770"/>
                  <a:gd name="connsiteX0" fmla="*/ 974784 w 1587260"/>
                  <a:gd name="connsiteY0" fmla="*/ 0 h 2406770"/>
                  <a:gd name="connsiteX1" fmla="*/ 543463 w 1587260"/>
                  <a:gd name="connsiteY1" fmla="*/ 543463 h 2406770"/>
                  <a:gd name="connsiteX2" fmla="*/ 0 w 1587260"/>
                  <a:gd name="connsiteY2" fmla="*/ 707365 h 2406770"/>
                  <a:gd name="connsiteX3" fmla="*/ 112143 w 1587260"/>
                  <a:gd name="connsiteY3" fmla="*/ 793629 h 2406770"/>
                  <a:gd name="connsiteX4" fmla="*/ 681486 w 1587260"/>
                  <a:gd name="connsiteY4" fmla="*/ 655606 h 2406770"/>
                  <a:gd name="connsiteX5" fmla="*/ 888520 w 1587260"/>
                  <a:gd name="connsiteY5" fmla="*/ 543463 h 2406770"/>
                  <a:gd name="connsiteX6" fmla="*/ 923025 w 1587260"/>
                  <a:gd name="connsiteY6" fmla="*/ 1138687 h 2406770"/>
                  <a:gd name="connsiteX7" fmla="*/ 690113 w 1587260"/>
                  <a:gd name="connsiteY7" fmla="*/ 2406768 h 2406770"/>
                  <a:gd name="connsiteX8" fmla="*/ 854015 w 1587260"/>
                  <a:gd name="connsiteY8" fmla="*/ 2406770 h 2406770"/>
                  <a:gd name="connsiteX9" fmla="*/ 1130061 w 1587260"/>
                  <a:gd name="connsiteY9" fmla="*/ 1414732 h 2406770"/>
                  <a:gd name="connsiteX10" fmla="*/ 1362973 w 1587260"/>
                  <a:gd name="connsiteY10" fmla="*/ 2372263 h 2406770"/>
                  <a:gd name="connsiteX11" fmla="*/ 1587260 w 1587260"/>
                  <a:gd name="connsiteY11" fmla="*/ 2398142 h 2406770"/>
                  <a:gd name="connsiteX12" fmla="*/ 1285336 w 1587260"/>
                  <a:gd name="connsiteY12" fmla="*/ 1043796 h 2406770"/>
                  <a:gd name="connsiteX13" fmla="*/ 1104181 w 1587260"/>
                  <a:gd name="connsiteY13" fmla="*/ 17252 h 2406770"/>
                  <a:gd name="connsiteX14" fmla="*/ 974784 w 1587260"/>
                  <a:gd name="connsiteY14" fmla="*/ 0 h 2406770"/>
                  <a:gd name="connsiteX0" fmla="*/ 974784 w 1587260"/>
                  <a:gd name="connsiteY0" fmla="*/ 0 h 2406770"/>
                  <a:gd name="connsiteX1" fmla="*/ 543463 w 1587260"/>
                  <a:gd name="connsiteY1" fmla="*/ 543463 h 2406770"/>
                  <a:gd name="connsiteX2" fmla="*/ 0 w 1587260"/>
                  <a:gd name="connsiteY2" fmla="*/ 707365 h 2406770"/>
                  <a:gd name="connsiteX3" fmla="*/ 112143 w 1587260"/>
                  <a:gd name="connsiteY3" fmla="*/ 793629 h 2406770"/>
                  <a:gd name="connsiteX4" fmla="*/ 681486 w 1587260"/>
                  <a:gd name="connsiteY4" fmla="*/ 655606 h 2406770"/>
                  <a:gd name="connsiteX5" fmla="*/ 888520 w 1587260"/>
                  <a:gd name="connsiteY5" fmla="*/ 543463 h 2406770"/>
                  <a:gd name="connsiteX6" fmla="*/ 923025 w 1587260"/>
                  <a:gd name="connsiteY6" fmla="*/ 1138687 h 2406770"/>
                  <a:gd name="connsiteX7" fmla="*/ 690113 w 1587260"/>
                  <a:gd name="connsiteY7" fmla="*/ 2406768 h 2406770"/>
                  <a:gd name="connsiteX8" fmla="*/ 854015 w 1587260"/>
                  <a:gd name="connsiteY8" fmla="*/ 2406770 h 2406770"/>
                  <a:gd name="connsiteX9" fmla="*/ 1130061 w 1587260"/>
                  <a:gd name="connsiteY9" fmla="*/ 1414732 h 2406770"/>
                  <a:gd name="connsiteX10" fmla="*/ 1362973 w 1587260"/>
                  <a:gd name="connsiteY10" fmla="*/ 2372263 h 2406770"/>
                  <a:gd name="connsiteX11" fmla="*/ 1587260 w 1587260"/>
                  <a:gd name="connsiteY11" fmla="*/ 2398142 h 2406770"/>
                  <a:gd name="connsiteX12" fmla="*/ 1285336 w 1587260"/>
                  <a:gd name="connsiteY12" fmla="*/ 1043796 h 2406770"/>
                  <a:gd name="connsiteX13" fmla="*/ 1104181 w 1587260"/>
                  <a:gd name="connsiteY13" fmla="*/ 17252 h 2406770"/>
                  <a:gd name="connsiteX14" fmla="*/ 974784 w 1587260"/>
                  <a:gd name="connsiteY14" fmla="*/ 0 h 2406770"/>
                  <a:gd name="connsiteX0" fmla="*/ 974784 w 1552754"/>
                  <a:gd name="connsiteY0" fmla="*/ 0 h 2406770"/>
                  <a:gd name="connsiteX1" fmla="*/ 543463 w 1552754"/>
                  <a:gd name="connsiteY1" fmla="*/ 543463 h 2406770"/>
                  <a:gd name="connsiteX2" fmla="*/ 0 w 1552754"/>
                  <a:gd name="connsiteY2" fmla="*/ 707365 h 2406770"/>
                  <a:gd name="connsiteX3" fmla="*/ 112143 w 1552754"/>
                  <a:gd name="connsiteY3" fmla="*/ 793629 h 2406770"/>
                  <a:gd name="connsiteX4" fmla="*/ 681486 w 1552754"/>
                  <a:gd name="connsiteY4" fmla="*/ 655606 h 2406770"/>
                  <a:gd name="connsiteX5" fmla="*/ 888520 w 1552754"/>
                  <a:gd name="connsiteY5" fmla="*/ 543463 h 2406770"/>
                  <a:gd name="connsiteX6" fmla="*/ 923025 w 1552754"/>
                  <a:gd name="connsiteY6" fmla="*/ 1138687 h 2406770"/>
                  <a:gd name="connsiteX7" fmla="*/ 690113 w 1552754"/>
                  <a:gd name="connsiteY7" fmla="*/ 2406768 h 2406770"/>
                  <a:gd name="connsiteX8" fmla="*/ 854015 w 1552754"/>
                  <a:gd name="connsiteY8" fmla="*/ 2406770 h 2406770"/>
                  <a:gd name="connsiteX9" fmla="*/ 1130061 w 1552754"/>
                  <a:gd name="connsiteY9" fmla="*/ 1414732 h 2406770"/>
                  <a:gd name="connsiteX10" fmla="*/ 1362973 w 1552754"/>
                  <a:gd name="connsiteY10" fmla="*/ 2372263 h 2406770"/>
                  <a:gd name="connsiteX11" fmla="*/ 1552754 w 1552754"/>
                  <a:gd name="connsiteY11" fmla="*/ 2380889 h 2406770"/>
                  <a:gd name="connsiteX12" fmla="*/ 1285336 w 1552754"/>
                  <a:gd name="connsiteY12" fmla="*/ 1043796 h 2406770"/>
                  <a:gd name="connsiteX13" fmla="*/ 1104181 w 1552754"/>
                  <a:gd name="connsiteY13" fmla="*/ 17252 h 2406770"/>
                  <a:gd name="connsiteX14" fmla="*/ 974784 w 1552754"/>
                  <a:gd name="connsiteY14" fmla="*/ 0 h 2406770"/>
                  <a:gd name="connsiteX0" fmla="*/ 974784 w 1552754"/>
                  <a:gd name="connsiteY0" fmla="*/ 0 h 2406770"/>
                  <a:gd name="connsiteX1" fmla="*/ 543463 w 1552754"/>
                  <a:gd name="connsiteY1" fmla="*/ 543463 h 2406770"/>
                  <a:gd name="connsiteX2" fmla="*/ 0 w 1552754"/>
                  <a:gd name="connsiteY2" fmla="*/ 707365 h 2406770"/>
                  <a:gd name="connsiteX3" fmla="*/ 112143 w 1552754"/>
                  <a:gd name="connsiteY3" fmla="*/ 793629 h 2406770"/>
                  <a:gd name="connsiteX4" fmla="*/ 681486 w 1552754"/>
                  <a:gd name="connsiteY4" fmla="*/ 655606 h 2406770"/>
                  <a:gd name="connsiteX5" fmla="*/ 888520 w 1552754"/>
                  <a:gd name="connsiteY5" fmla="*/ 543463 h 2406770"/>
                  <a:gd name="connsiteX6" fmla="*/ 923025 w 1552754"/>
                  <a:gd name="connsiteY6" fmla="*/ 1138687 h 2406770"/>
                  <a:gd name="connsiteX7" fmla="*/ 690113 w 1552754"/>
                  <a:gd name="connsiteY7" fmla="*/ 2406768 h 2406770"/>
                  <a:gd name="connsiteX8" fmla="*/ 854015 w 1552754"/>
                  <a:gd name="connsiteY8" fmla="*/ 2406770 h 2406770"/>
                  <a:gd name="connsiteX9" fmla="*/ 1130061 w 1552754"/>
                  <a:gd name="connsiteY9" fmla="*/ 1414732 h 2406770"/>
                  <a:gd name="connsiteX10" fmla="*/ 1362973 w 1552754"/>
                  <a:gd name="connsiteY10" fmla="*/ 2372263 h 2406770"/>
                  <a:gd name="connsiteX11" fmla="*/ 1552754 w 1552754"/>
                  <a:gd name="connsiteY11" fmla="*/ 2380889 h 2406770"/>
                  <a:gd name="connsiteX12" fmla="*/ 1104181 w 1552754"/>
                  <a:gd name="connsiteY12" fmla="*/ 17252 h 2406770"/>
                  <a:gd name="connsiteX13" fmla="*/ 974784 w 1552754"/>
                  <a:gd name="connsiteY13" fmla="*/ 0 h 2406770"/>
                  <a:gd name="connsiteX0" fmla="*/ 974784 w 1552754"/>
                  <a:gd name="connsiteY0" fmla="*/ 0 h 2406770"/>
                  <a:gd name="connsiteX1" fmla="*/ 543463 w 1552754"/>
                  <a:gd name="connsiteY1" fmla="*/ 543463 h 2406770"/>
                  <a:gd name="connsiteX2" fmla="*/ 0 w 1552754"/>
                  <a:gd name="connsiteY2" fmla="*/ 707365 h 2406770"/>
                  <a:gd name="connsiteX3" fmla="*/ 112143 w 1552754"/>
                  <a:gd name="connsiteY3" fmla="*/ 793629 h 2406770"/>
                  <a:gd name="connsiteX4" fmla="*/ 681486 w 1552754"/>
                  <a:gd name="connsiteY4" fmla="*/ 655606 h 2406770"/>
                  <a:gd name="connsiteX5" fmla="*/ 888520 w 1552754"/>
                  <a:gd name="connsiteY5" fmla="*/ 543463 h 2406770"/>
                  <a:gd name="connsiteX6" fmla="*/ 923025 w 1552754"/>
                  <a:gd name="connsiteY6" fmla="*/ 1138687 h 2406770"/>
                  <a:gd name="connsiteX7" fmla="*/ 690113 w 1552754"/>
                  <a:gd name="connsiteY7" fmla="*/ 2406768 h 2406770"/>
                  <a:gd name="connsiteX8" fmla="*/ 854015 w 1552754"/>
                  <a:gd name="connsiteY8" fmla="*/ 2406770 h 2406770"/>
                  <a:gd name="connsiteX9" fmla="*/ 1130061 w 1552754"/>
                  <a:gd name="connsiteY9" fmla="*/ 1414732 h 2406770"/>
                  <a:gd name="connsiteX10" fmla="*/ 1362973 w 1552754"/>
                  <a:gd name="connsiteY10" fmla="*/ 2372263 h 2406770"/>
                  <a:gd name="connsiteX11" fmla="*/ 1552754 w 1552754"/>
                  <a:gd name="connsiteY11" fmla="*/ 2380889 h 2406770"/>
                  <a:gd name="connsiteX12" fmla="*/ 1104181 w 1552754"/>
                  <a:gd name="connsiteY12" fmla="*/ 17252 h 2406770"/>
                  <a:gd name="connsiteX13" fmla="*/ 974784 w 1552754"/>
                  <a:gd name="connsiteY13" fmla="*/ 0 h 2406770"/>
                  <a:gd name="connsiteX0" fmla="*/ 974784 w 1552754"/>
                  <a:gd name="connsiteY0" fmla="*/ 51759 h 2458529"/>
                  <a:gd name="connsiteX1" fmla="*/ 543463 w 1552754"/>
                  <a:gd name="connsiteY1" fmla="*/ 595222 h 2458529"/>
                  <a:gd name="connsiteX2" fmla="*/ 0 w 1552754"/>
                  <a:gd name="connsiteY2" fmla="*/ 759124 h 2458529"/>
                  <a:gd name="connsiteX3" fmla="*/ 112143 w 1552754"/>
                  <a:gd name="connsiteY3" fmla="*/ 845388 h 2458529"/>
                  <a:gd name="connsiteX4" fmla="*/ 681486 w 1552754"/>
                  <a:gd name="connsiteY4" fmla="*/ 707365 h 2458529"/>
                  <a:gd name="connsiteX5" fmla="*/ 888520 w 1552754"/>
                  <a:gd name="connsiteY5" fmla="*/ 595222 h 2458529"/>
                  <a:gd name="connsiteX6" fmla="*/ 923025 w 1552754"/>
                  <a:gd name="connsiteY6" fmla="*/ 1190446 h 2458529"/>
                  <a:gd name="connsiteX7" fmla="*/ 690113 w 1552754"/>
                  <a:gd name="connsiteY7" fmla="*/ 2458527 h 2458529"/>
                  <a:gd name="connsiteX8" fmla="*/ 854015 w 1552754"/>
                  <a:gd name="connsiteY8" fmla="*/ 2458529 h 2458529"/>
                  <a:gd name="connsiteX9" fmla="*/ 1130061 w 1552754"/>
                  <a:gd name="connsiteY9" fmla="*/ 1466491 h 2458529"/>
                  <a:gd name="connsiteX10" fmla="*/ 1362973 w 1552754"/>
                  <a:gd name="connsiteY10" fmla="*/ 2424022 h 2458529"/>
                  <a:gd name="connsiteX11" fmla="*/ 1552754 w 1552754"/>
                  <a:gd name="connsiteY11" fmla="*/ 2432648 h 2458529"/>
                  <a:gd name="connsiteX12" fmla="*/ 1052422 w 1552754"/>
                  <a:gd name="connsiteY12" fmla="*/ 0 h 2458529"/>
                  <a:gd name="connsiteX13" fmla="*/ 974784 w 1552754"/>
                  <a:gd name="connsiteY13" fmla="*/ 51759 h 2458529"/>
                  <a:gd name="connsiteX0" fmla="*/ 974784 w 1552754"/>
                  <a:gd name="connsiteY0" fmla="*/ 8627 h 2415397"/>
                  <a:gd name="connsiteX1" fmla="*/ 543463 w 1552754"/>
                  <a:gd name="connsiteY1" fmla="*/ 552090 h 2415397"/>
                  <a:gd name="connsiteX2" fmla="*/ 0 w 1552754"/>
                  <a:gd name="connsiteY2" fmla="*/ 715992 h 2415397"/>
                  <a:gd name="connsiteX3" fmla="*/ 112143 w 1552754"/>
                  <a:gd name="connsiteY3" fmla="*/ 802256 h 2415397"/>
                  <a:gd name="connsiteX4" fmla="*/ 681486 w 1552754"/>
                  <a:gd name="connsiteY4" fmla="*/ 664233 h 2415397"/>
                  <a:gd name="connsiteX5" fmla="*/ 888520 w 1552754"/>
                  <a:gd name="connsiteY5" fmla="*/ 552090 h 2415397"/>
                  <a:gd name="connsiteX6" fmla="*/ 923025 w 1552754"/>
                  <a:gd name="connsiteY6" fmla="*/ 1147314 h 2415397"/>
                  <a:gd name="connsiteX7" fmla="*/ 690113 w 1552754"/>
                  <a:gd name="connsiteY7" fmla="*/ 2415395 h 2415397"/>
                  <a:gd name="connsiteX8" fmla="*/ 854015 w 1552754"/>
                  <a:gd name="connsiteY8" fmla="*/ 2415397 h 2415397"/>
                  <a:gd name="connsiteX9" fmla="*/ 1130061 w 1552754"/>
                  <a:gd name="connsiteY9" fmla="*/ 1423359 h 2415397"/>
                  <a:gd name="connsiteX10" fmla="*/ 1362973 w 1552754"/>
                  <a:gd name="connsiteY10" fmla="*/ 2380890 h 2415397"/>
                  <a:gd name="connsiteX11" fmla="*/ 1552754 w 1552754"/>
                  <a:gd name="connsiteY11" fmla="*/ 2389516 h 2415397"/>
                  <a:gd name="connsiteX12" fmla="*/ 1130060 w 1552754"/>
                  <a:gd name="connsiteY12" fmla="*/ 0 h 2415397"/>
                  <a:gd name="connsiteX13" fmla="*/ 974784 w 1552754"/>
                  <a:gd name="connsiteY13" fmla="*/ 8627 h 2415397"/>
                  <a:gd name="connsiteX0" fmla="*/ 974784 w 1552754"/>
                  <a:gd name="connsiteY0" fmla="*/ 8627 h 2415397"/>
                  <a:gd name="connsiteX1" fmla="*/ 543463 w 1552754"/>
                  <a:gd name="connsiteY1" fmla="*/ 552090 h 2415397"/>
                  <a:gd name="connsiteX2" fmla="*/ 0 w 1552754"/>
                  <a:gd name="connsiteY2" fmla="*/ 715992 h 2415397"/>
                  <a:gd name="connsiteX3" fmla="*/ 112143 w 1552754"/>
                  <a:gd name="connsiteY3" fmla="*/ 802256 h 2415397"/>
                  <a:gd name="connsiteX4" fmla="*/ 681486 w 1552754"/>
                  <a:gd name="connsiteY4" fmla="*/ 664233 h 2415397"/>
                  <a:gd name="connsiteX5" fmla="*/ 888520 w 1552754"/>
                  <a:gd name="connsiteY5" fmla="*/ 552090 h 2415397"/>
                  <a:gd name="connsiteX6" fmla="*/ 923025 w 1552754"/>
                  <a:gd name="connsiteY6" fmla="*/ 1147314 h 2415397"/>
                  <a:gd name="connsiteX7" fmla="*/ 690113 w 1552754"/>
                  <a:gd name="connsiteY7" fmla="*/ 2415395 h 2415397"/>
                  <a:gd name="connsiteX8" fmla="*/ 854015 w 1552754"/>
                  <a:gd name="connsiteY8" fmla="*/ 2415397 h 2415397"/>
                  <a:gd name="connsiteX9" fmla="*/ 1130061 w 1552754"/>
                  <a:gd name="connsiteY9" fmla="*/ 1423359 h 2415397"/>
                  <a:gd name="connsiteX10" fmla="*/ 1362973 w 1552754"/>
                  <a:gd name="connsiteY10" fmla="*/ 2380890 h 2415397"/>
                  <a:gd name="connsiteX11" fmla="*/ 1552754 w 1552754"/>
                  <a:gd name="connsiteY11" fmla="*/ 2389516 h 2415397"/>
                  <a:gd name="connsiteX12" fmla="*/ 1112807 w 1552754"/>
                  <a:gd name="connsiteY12" fmla="*/ 0 h 2415397"/>
                  <a:gd name="connsiteX13" fmla="*/ 974784 w 1552754"/>
                  <a:gd name="connsiteY13" fmla="*/ 8627 h 2415397"/>
                  <a:gd name="connsiteX0" fmla="*/ 974784 w 1552754"/>
                  <a:gd name="connsiteY0" fmla="*/ 8627 h 2432648"/>
                  <a:gd name="connsiteX1" fmla="*/ 543463 w 1552754"/>
                  <a:gd name="connsiteY1" fmla="*/ 552090 h 2432648"/>
                  <a:gd name="connsiteX2" fmla="*/ 0 w 1552754"/>
                  <a:gd name="connsiteY2" fmla="*/ 715992 h 2432648"/>
                  <a:gd name="connsiteX3" fmla="*/ 112143 w 1552754"/>
                  <a:gd name="connsiteY3" fmla="*/ 802256 h 2432648"/>
                  <a:gd name="connsiteX4" fmla="*/ 681486 w 1552754"/>
                  <a:gd name="connsiteY4" fmla="*/ 664233 h 2432648"/>
                  <a:gd name="connsiteX5" fmla="*/ 888520 w 1552754"/>
                  <a:gd name="connsiteY5" fmla="*/ 552090 h 2432648"/>
                  <a:gd name="connsiteX6" fmla="*/ 923025 w 1552754"/>
                  <a:gd name="connsiteY6" fmla="*/ 1147314 h 2432648"/>
                  <a:gd name="connsiteX7" fmla="*/ 690113 w 1552754"/>
                  <a:gd name="connsiteY7" fmla="*/ 2415395 h 2432648"/>
                  <a:gd name="connsiteX8" fmla="*/ 854015 w 1552754"/>
                  <a:gd name="connsiteY8" fmla="*/ 2415397 h 2432648"/>
                  <a:gd name="connsiteX9" fmla="*/ 1130061 w 1552754"/>
                  <a:gd name="connsiteY9" fmla="*/ 1423359 h 2432648"/>
                  <a:gd name="connsiteX10" fmla="*/ 1345720 w 1552754"/>
                  <a:gd name="connsiteY10" fmla="*/ 2432648 h 2432648"/>
                  <a:gd name="connsiteX11" fmla="*/ 1552754 w 1552754"/>
                  <a:gd name="connsiteY11" fmla="*/ 2389516 h 2432648"/>
                  <a:gd name="connsiteX12" fmla="*/ 1112807 w 1552754"/>
                  <a:gd name="connsiteY12" fmla="*/ 0 h 2432648"/>
                  <a:gd name="connsiteX13" fmla="*/ 974784 w 1552754"/>
                  <a:gd name="connsiteY13" fmla="*/ 8627 h 2432648"/>
                  <a:gd name="connsiteX0" fmla="*/ 974784 w 1483743"/>
                  <a:gd name="connsiteY0" fmla="*/ 8627 h 2432648"/>
                  <a:gd name="connsiteX1" fmla="*/ 543463 w 1483743"/>
                  <a:gd name="connsiteY1" fmla="*/ 552090 h 2432648"/>
                  <a:gd name="connsiteX2" fmla="*/ 0 w 1483743"/>
                  <a:gd name="connsiteY2" fmla="*/ 715992 h 2432648"/>
                  <a:gd name="connsiteX3" fmla="*/ 112143 w 1483743"/>
                  <a:gd name="connsiteY3" fmla="*/ 802256 h 2432648"/>
                  <a:gd name="connsiteX4" fmla="*/ 681486 w 1483743"/>
                  <a:gd name="connsiteY4" fmla="*/ 664233 h 2432648"/>
                  <a:gd name="connsiteX5" fmla="*/ 888520 w 1483743"/>
                  <a:gd name="connsiteY5" fmla="*/ 552090 h 2432648"/>
                  <a:gd name="connsiteX6" fmla="*/ 923025 w 1483743"/>
                  <a:gd name="connsiteY6" fmla="*/ 1147314 h 2432648"/>
                  <a:gd name="connsiteX7" fmla="*/ 690113 w 1483743"/>
                  <a:gd name="connsiteY7" fmla="*/ 2415395 h 2432648"/>
                  <a:gd name="connsiteX8" fmla="*/ 854015 w 1483743"/>
                  <a:gd name="connsiteY8" fmla="*/ 2415397 h 2432648"/>
                  <a:gd name="connsiteX9" fmla="*/ 1130061 w 1483743"/>
                  <a:gd name="connsiteY9" fmla="*/ 1423359 h 2432648"/>
                  <a:gd name="connsiteX10" fmla="*/ 1345720 w 1483743"/>
                  <a:gd name="connsiteY10" fmla="*/ 2432648 h 2432648"/>
                  <a:gd name="connsiteX11" fmla="*/ 1483743 w 1483743"/>
                  <a:gd name="connsiteY11" fmla="*/ 2424022 h 2432648"/>
                  <a:gd name="connsiteX12" fmla="*/ 1112807 w 1483743"/>
                  <a:gd name="connsiteY12" fmla="*/ 0 h 2432648"/>
                  <a:gd name="connsiteX13" fmla="*/ 974784 w 1483743"/>
                  <a:gd name="connsiteY13" fmla="*/ 8627 h 2432648"/>
                  <a:gd name="connsiteX0" fmla="*/ 974784 w 1483743"/>
                  <a:gd name="connsiteY0" fmla="*/ 0 h 2424021"/>
                  <a:gd name="connsiteX1" fmla="*/ 543463 w 1483743"/>
                  <a:gd name="connsiteY1" fmla="*/ 543463 h 2424021"/>
                  <a:gd name="connsiteX2" fmla="*/ 0 w 1483743"/>
                  <a:gd name="connsiteY2" fmla="*/ 707365 h 2424021"/>
                  <a:gd name="connsiteX3" fmla="*/ 112143 w 1483743"/>
                  <a:gd name="connsiteY3" fmla="*/ 793629 h 2424021"/>
                  <a:gd name="connsiteX4" fmla="*/ 681486 w 1483743"/>
                  <a:gd name="connsiteY4" fmla="*/ 655606 h 2424021"/>
                  <a:gd name="connsiteX5" fmla="*/ 888520 w 1483743"/>
                  <a:gd name="connsiteY5" fmla="*/ 543463 h 2424021"/>
                  <a:gd name="connsiteX6" fmla="*/ 923025 w 1483743"/>
                  <a:gd name="connsiteY6" fmla="*/ 1138687 h 2424021"/>
                  <a:gd name="connsiteX7" fmla="*/ 690113 w 1483743"/>
                  <a:gd name="connsiteY7" fmla="*/ 2406768 h 2424021"/>
                  <a:gd name="connsiteX8" fmla="*/ 854015 w 1483743"/>
                  <a:gd name="connsiteY8" fmla="*/ 2406770 h 2424021"/>
                  <a:gd name="connsiteX9" fmla="*/ 1130061 w 1483743"/>
                  <a:gd name="connsiteY9" fmla="*/ 1414732 h 2424021"/>
                  <a:gd name="connsiteX10" fmla="*/ 1345720 w 1483743"/>
                  <a:gd name="connsiteY10" fmla="*/ 2424021 h 2424021"/>
                  <a:gd name="connsiteX11" fmla="*/ 1483743 w 1483743"/>
                  <a:gd name="connsiteY11" fmla="*/ 2415395 h 2424021"/>
                  <a:gd name="connsiteX12" fmla="*/ 1086928 w 1483743"/>
                  <a:gd name="connsiteY12" fmla="*/ 51758 h 2424021"/>
                  <a:gd name="connsiteX13" fmla="*/ 974784 w 1483743"/>
                  <a:gd name="connsiteY13" fmla="*/ 0 h 2424021"/>
                  <a:gd name="connsiteX0" fmla="*/ 974784 w 1483743"/>
                  <a:gd name="connsiteY0" fmla="*/ 0 h 2380889"/>
                  <a:gd name="connsiteX1" fmla="*/ 543463 w 1483743"/>
                  <a:gd name="connsiteY1" fmla="*/ 500331 h 2380889"/>
                  <a:gd name="connsiteX2" fmla="*/ 0 w 1483743"/>
                  <a:gd name="connsiteY2" fmla="*/ 664233 h 2380889"/>
                  <a:gd name="connsiteX3" fmla="*/ 112143 w 1483743"/>
                  <a:gd name="connsiteY3" fmla="*/ 750497 h 2380889"/>
                  <a:gd name="connsiteX4" fmla="*/ 681486 w 1483743"/>
                  <a:gd name="connsiteY4" fmla="*/ 612474 h 2380889"/>
                  <a:gd name="connsiteX5" fmla="*/ 888520 w 1483743"/>
                  <a:gd name="connsiteY5" fmla="*/ 500331 h 2380889"/>
                  <a:gd name="connsiteX6" fmla="*/ 923025 w 1483743"/>
                  <a:gd name="connsiteY6" fmla="*/ 1095555 h 2380889"/>
                  <a:gd name="connsiteX7" fmla="*/ 690113 w 1483743"/>
                  <a:gd name="connsiteY7" fmla="*/ 2363636 h 2380889"/>
                  <a:gd name="connsiteX8" fmla="*/ 854015 w 1483743"/>
                  <a:gd name="connsiteY8" fmla="*/ 2363638 h 2380889"/>
                  <a:gd name="connsiteX9" fmla="*/ 1130061 w 1483743"/>
                  <a:gd name="connsiteY9" fmla="*/ 1371600 h 2380889"/>
                  <a:gd name="connsiteX10" fmla="*/ 1345720 w 1483743"/>
                  <a:gd name="connsiteY10" fmla="*/ 2380889 h 2380889"/>
                  <a:gd name="connsiteX11" fmla="*/ 1483743 w 1483743"/>
                  <a:gd name="connsiteY11" fmla="*/ 2372263 h 2380889"/>
                  <a:gd name="connsiteX12" fmla="*/ 1086928 w 1483743"/>
                  <a:gd name="connsiteY12" fmla="*/ 8626 h 2380889"/>
                  <a:gd name="connsiteX13" fmla="*/ 974784 w 1483743"/>
                  <a:gd name="connsiteY13" fmla="*/ 0 h 2380889"/>
                  <a:gd name="connsiteX0" fmla="*/ 974784 w 1483743"/>
                  <a:gd name="connsiteY0" fmla="*/ 0 h 2380889"/>
                  <a:gd name="connsiteX1" fmla="*/ 655606 w 1483743"/>
                  <a:gd name="connsiteY1" fmla="*/ 474452 h 2380889"/>
                  <a:gd name="connsiteX2" fmla="*/ 0 w 1483743"/>
                  <a:gd name="connsiteY2" fmla="*/ 664233 h 2380889"/>
                  <a:gd name="connsiteX3" fmla="*/ 112143 w 1483743"/>
                  <a:gd name="connsiteY3" fmla="*/ 750497 h 2380889"/>
                  <a:gd name="connsiteX4" fmla="*/ 681486 w 1483743"/>
                  <a:gd name="connsiteY4" fmla="*/ 612474 h 2380889"/>
                  <a:gd name="connsiteX5" fmla="*/ 888520 w 1483743"/>
                  <a:gd name="connsiteY5" fmla="*/ 500331 h 2380889"/>
                  <a:gd name="connsiteX6" fmla="*/ 923025 w 1483743"/>
                  <a:gd name="connsiteY6" fmla="*/ 1095555 h 2380889"/>
                  <a:gd name="connsiteX7" fmla="*/ 690113 w 1483743"/>
                  <a:gd name="connsiteY7" fmla="*/ 2363636 h 2380889"/>
                  <a:gd name="connsiteX8" fmla="*/ 854015 w 1483743"/>
                  <a:gd name="connsiteY8" fmla="*/ 2363638 h 2380889"/>
                  <a:gd name="connsiteX9" fmla="*/ 1130061 w 1483743"/>
                  <a:gd name="connsiteY9" fmla="*/ 1371600 h 2380889"/>
                  <a:gd name="connsiteX10" fmla="*/ 1345720 w 1483743"/>
                  <a:gd name="connsiteY10" fmla="*/ 2380889 h 2380889"/>
                  <a:gd name="connsiteX11" fmla="*/ 1483743 w 1483743"/>
                  <a:gd name="connsiteY11" fmla="*/ 2372263 h 2380889"/>
                  <a:gd name="connsiteX12" fmla="*/ 1086928 w 1483743"/>
                  <a:gd name="connsiteY12" fmla="*/ 8626 h 2380889"/>
                  <a:gd name="connsiteX13" fmla="*/ 974784 w 1483743"/>
                  <a:gd name="connsiteY13" fmla="*/ 0 h 2380889"/>
                  <a:gd name="connsiteX0" fmla="*/ 974784 w 1483743"/>
                  <a:gd name="connsiteY0" fmla="*/ 0 h 2380889"/>
                  <a:gd name="connsiteX1" fmla="*/ 655606 w 1483743"/>
                  <a:gd name="connsiteY1" fmla="*/ 474452 h 2380889"/>
                  <a:gd name="connsiteX2" fmla="*/ 77638 w 1483743"/>
                  <a:gd name="connsiteY2" fmla="*/ 638354 h 2380889"/>
                  <a:gd name="connsiteX3" fmla="*/ 0 w 1483743"/>
                  <a:gd name="connsiteY3" fmla="*/ 664233 h 2380889"/>
                  <a:gd name="connsiteX4" fmla="*/ 112143 w 1483743"/>
                  <a:gd name="connsiteY4" fmla="*/ 750497 h 2380889"/>
                  <a:gd name="connsiteX5" fmla="*/ 681486 w 1483743"/>
                  <a:gd name="connsiteY5" fmla="*/ 612474 h 2380889"/>
                  <a:gd name="connsiteX6" fmla="*/ 888520 w 1483743"/>
                  <a:gd name="connsiteY6" fmla="*/ 500331 h 2380889"/>
                  <a:gd name="connsiteX7" fmla="*/ 923025 w 1483743"/>
                  <a:gd name="connsiteY7" fmla="*/ 1095555 h 2380889"/>
                  <a:gd name="connsiteX8" fmla="*/ 690113 w 1483743"/>
                  <a:gd name="connsiteY8" fmla="*/ 2363636 h 2380889"/>
                  <a:gd name="connsiteX9" fmla="*/ 854015 w 1483743"/>
                  <a:gd name="connsiteY9" fmla="*/ 2363638 h 2380889"/>
                  <a:gd name="connsiteX10" fmla="*/ 1130061 w 1483743"/>
                  <a:gd name="connsiteY10" fmla="*/ 1371600 h 2380889"/>
                  <a:gd name="connsiteX11" fmla="*/ 1345720 w 1483743"/>
                  <a:gd name="connsiteY11" fmla="*/ 2380889 h 2380889"/>
                  <a:gd name="connsiteX12" fmla="*/ 1483743 w 1483743"/>
                  <a:gd name="connsiteY12" fmla="*/ 2372263 h 2380889"/>
                  <a:gd name="connsiteX13" fmla="*/ 1086928 w 1483743"/>
                  <a:gd name="connsiteY13" fmla="*/ 8626 h 2380889"/>
                  <a:gd name="connsiteX14" fmla="*/ 974784 w 1483743"/>
                  <a:gd name="connsiteY14" fmla="*/ 0 h 2380889"/>
                  <a:gd name="connsiteX0" fmla="*/ 974784 w 1483743"/>
                  <a:gd name="connsiteY0" fmla="*/ 0 h 2380889"/>
                  <a:gd name="connsiteX1" fmla="*/ 655606 w 1483743"/>
                  <a:gd name="connsiteY1" fmla="*/ 474452 h 2380889"/>
                  <a:gd name="connsiteX2" fmla="*/ 77638 w 1483743"/>
                  <a:gd name="connsiteY2" fmla="*/ 638354 h 2380889"/>
                  <a:gd name="connsiteX3" fmla="*/ 0 w 1483743"/>
                  <a:gd name="connsiteY3" fmla="*/ 664233 h 2380889"/>
                  <a:gd name="connsiteX4" fmla="*/ 112143 w 1483743"/>
                  <a:gd name="connsiteY4" fmla="*/ 750497 h 2380889"/>
                  <a:gd name="connsiteX5" fmla="*/ 681486 w 1483743"/>
                  <a:gd name="connsiteY5" fmla="*/ 612474 h 2380889"/>
                  <a:gd name="connsiteX6" fmla="*/ 888520 w 1483743"/>
                  <a:gd name="connsiteY6" fmla="*/ 500331 h 2380889"/>
                  <a:gd name="connsiteX7" fmla="*/ 923025 w 1483743"/>
                  <a:gd name="connsiteY7" fmla="*/ 1095555 h 2380889"/>
                  <a:gd name="connsiteX8" fmla="*/ 690113 w 1483743"/>
                  <a:gd name="connsiteY8" fmla="*/ 2363636 h 2380889"/>
                  <a:gd name="connsiteX9" fmla="*/ 854015 w 1483743"/>
                  <a:gd name="connsiteY9" fmla="*/ 2363638 h 2380889"/>
                  <a:gd name="connsiteX10" fmla="*/ 1130061 w 1483743"/>
                  <a:gd name="connsiteY10" fmla="*/ 1371600 h 2380889"/>
                  <a:gd name="connsiteX11" fmla="*/ 1345720 w 1483743"/>
                  <a:gd name="connsiteY11" fmla="*/ 2380889 h 2380889"/>
                  <a:gd name="connsiteX12" fmla="*/ 1483743 w 1483743"/>
                  <a:gd name="connsiteY12" fmla="*/ 2372263 h 2380889"/>
                  <a:gd name="connsiteX13" fmla="*/ 1086928 w 1483743"/>
                  <a:gd name="connsiteY13" fmla="*/ 8626 h 2380889"/>
                  <a:gd name="connsiteX14" fmla="*/ 974784 w 1483743"/>
                  <a:gd name="connsiteY14" fmla="*/ 0 h 2380889"/>
                  <a:gd name="connsiteX0" fmla="*/ 974784 w 1483743"/>
                  <a:gd name="connsiteY0" fmla="*/ 0 h 2380889"/>
                  <a:gd name="connsiteX1" fmla="*/ 577968 w 1483743"/>
                  <a:gd name="connsiteY1" fmla="*/ 431320 h 2380889"/>
                  <a:gd name="connsiteX2" fmla="*/ 77638 w 1483743"/>
                  <a:gd name="connsiteY2" fmla="*/ 638354 h 2380889"/>
                  <a:gd name="connsiteX3" fmla="*/ 0 w 1483743"/>
                  <a:gd name="connsiteY3" fmla="*/ 664233 h 2380889"/>
                  <a:gd name="connsiteX4" fmla="*/ 112143 w 1483743"/>
                  <a:gd name="connsiteY4" fmla="*/ 750497 h 2380889"/>
                  <a:gd name="connsiteX5" fmla="*/ 681486 w 1483743"/>
                  <a:gd name="connsiteY5" fmla="*/ 612474 h 2380889"/>
                  <a:gd name="connsiteX6" fmla="*/ 888520 w 1483743"/>
                  <a:gd name="connsiteY6" fmla="*/ 500331 h 2380889"/>
                  <a:gd name="connsiteX7" fmla="*/ 923025 w 1483743"/>
                  <a:gd name="connsiteY7" fmla="*/ 1095555 h 2380889"/>
                  <a:gd name="connsiteX8" fmla="*/ 690113 w 1483743"/>
                  <a:gd name="connsiteY8" fmla="*/ 2363636 h 2380889"/>
                  <a:gd name="connsiteX9" fmla="*/ 854015 w 1483743"/>
                  <a:gd name="connsiteY9" fmla="*/ 2363638 h 2380889"/>
                  <a:gd name="connsiteX10" fmla="*/ 1130061 w 1483743"/>
                  <a:gd name="connsiteY10" fmla="*/ 1371600 h 2380889"/>
                  <a:gd name="connsiteX11" fmla="*/ 1345720 w 1483743"/>
                  <a:gd name="connsiteY11" fmla="*/ 2380889 h 2380889"/>
                  <a:gd name="connsiteX12" fmla="*/ 1483743 w 1483743"/>
                  <a:gd name="connsiteY12" fmla="*/ 2372263 h 2380889"/>
                  <a:gd name="connsiteX13" fmla="*/ 1086928 w 1483743"/>
                  <a:gd name="connsiteY13" fmla="*/ 8626 h 2380889"/>
                  <a:gd name="connsiteX14" fmla="*/ 974784 w 1483743"/>
                  <a:gd name="connsiteY14" fmla="*/ 0 h 2380889"/>
                  <a:gd name="connsiteX0" fmla="*/ 974784 w 1483743"/>
                  <a:gd name="connsiteY0" fmla="*/ 0 h 2380889"/>
                  <a:gd name="connsiteX1" fmla="*/ 577968 w 1483743"/>
                  <a:gd name="connsiteY1" fmla="*/ 431320 h 2380889"/>
                  <a:gd name="connsiteX2" fmla="*/ 0 w 1483743"/>
                  <a:gd name="connsiteY2" fmla="*/ 664233 h 2380889"/>
                  <a:gd name="connsiteX3" fmla="*/ 112143 w 1483743"/>
                  <a:gd name="connsiteY3" fmla="*/ 750497 h 2380889"/>
                  <a:gd name="connsiteX4" fmla="*/ 681486 w 1483743"/>
                  <a:gd name="connsiteY4" fmla="*/ 612474 h 2380889"/>
                  <a:gd name="connsiteX5" fmla="*/ 888520 w 1483743"/>
                  <a:gd name="connsiteY5" fmla="*/ 500331 h 2380889"/>
                  <a:gd name="connsiteX6" fmla="*/ 923025 w 1483743"/>
                  <a:gd name="connsiteY6" fmla="*/ 1095555 h 2380889"/>
                  <a:gd name="connsiteX7" fmla="*/ 690113 w 1483743"/>
                  <a:gd name="connsiteY7" fmla="*/ 2363636 h 2380889"/>
                  <a:gd name="connsiteX8" fmla="*/ 854015 w 1483743"/>
                  <a:gd name="connsiteY8" fmla="*/ 2363638 h 2380889"/>
                  <a:gd name="connsiteX9" fmla="*/ 1130061 w 1483743"/>
                  <a:gd name="connsiteY9" fmla="*/ 1371600 h 2380889"/>
                  <a:gd name="connsiteX10" fmla="*/ 1345720 w 1483743"/>
                  <a:gd name="connsiteY10" fmla="*/ 2380889 h 2380889"/>
                  <a:gd name="connsiteX11" fmla="*/ 1483743 w 1483743"/>
                  <a:gd name="connsiteY11" fmla="*/ 2372263 h 2380889"/>
                  <a:gd name="connsiteX12" fmla="*/ 1086928 w 1483743"/>
                  <a:gd name="connsiteY12" fmla="*/ 8626 h 2380889"/>
                  <a:gd name="connsiteX13" fmla="*/ 974784 w 1483743"/>
                  <a:gd name="connsiteY13" fmla="*/ 0 h 2380889"/>
                  <a:gd name="connsiteX0" fmla="*/ 897146 w 1406105"/>
                  <a:gd name="connsiteY0" fmla="*/ 0 h 2380889"/>
                  <a:gd name="connsiteX1" fmla="*/ 500330 w 1406105"/>
                  <a:gd name="connsiteY1" fmla="*/ 431320 h 2380889"/>
                  <a:gd name="connsiteX2" fmla="*/ 0 w 1406105"/>
                  <a:gd name="connsiteY2" fmla="*/ 638354 h 2380889"/>
                  <a:gd name="connsiteX3" fmla="*/ 34505 w 1406105"/>
                  <a:gd name="connsiteY3" fmla="*/ 750497 h 2380889"/>
                  <a:gd name="connsiteX4" fmla="*/ 603848 w 1406105"/>
                  <a:gd name="connsiteY4" fmla="*/ 612474 h 2380889"/>
                  <a:gd name="connsiteX5" fmla="*/ 810882 w 1406105"/>
                  <a:gd name="connsiteY5" fmla="*/ 500331 h 2380889"/>
                  <a:gd name="connsiteX6" fmla="*/ 845387 w 1406105"/>
                  <a:gd name="connsiteY6" fmla="*/ 1095555 h 2380889"/>
                  <a:gd name="connsiteX7" fmla="*/ 612475 w 1406105"/>
                  <a:gd name="connsiteY7" fmla="*/ 2363636 h 2380889"/>
                  <a:gd name="connsiteX8" fmla="*/ 776377 w 1406105"/>
                  <a:gd name="connsiteY8" fmla="*/ 2363638 h 2380889"/>
                  <a:gd name="connsiteX9" fmla="*/ 1052423 w 1406105"/>
                  <a:gd name="connsiteY9" fmla="*/ 1371600 h 2380889"/>
                  <a:gd name="connsiteX10" fmla="*/ 1268082 w 1406105"/>
                  <a:gd name="connsiteY10" fmla="*/ 2380889 h 2380889"/>
                  <a:gd name="connsiteX11" fmla="*/ 1406105 w 1406105"/>
                  <a:gd name="connsiteY11" fmla="*/ 2372263 h 2380889"/>
                  <a:gd name="connsiteX12" fmla="*/ 1009290 w 1406105"/>
                  <a:gd name="connsiteY12" fmla="*/ 8626 h 2380889"/>
                  <a:gd name="connsiteX13" fmla="*/ 897146 w 1406105"/>
                  <a:gd name="connsiteY13" fmla="*/ 0 h 2380889"/>
                  <a:gd name="connsiteX0" fmla="*/ 897146 w 1406105"/>
                  <a:gd name="connsiteY0" fmla="*/ 0 h 2380889"/>
                  <a:gd name="connsiteX1" fmla="*/ 500330 w 1406105"/>
                  <a:gd name="connsiteY1" fmla="*/ 431320 h 2380889"/>
                  <a:gd name="connsiteX2" fmla="*/ 0 w 1406105"/>
                  <a:gd name="connsiteY2" fmla="*/ 638354 h 2380889"/>
                  <a:gd name="connsiteX3" fmla="*/ 34505 w 1406105"/>
                  <a:gd name="connsiteY3" fmla="*/ 750497 h 2380889"/>
                  <a:gd name="connsiteX4" fmla="*/ 603848 w 1406105"/>
                  <a:gd name="connsiteY4" fmla="*/ 612474 h 2380889"/>
                  <a:gd name="connsiteX5" fmla="*/ 810882 w 1406105"/>
                  <a:gd name="connsiteY5" fmla="*/ 500331 h 2380889"/>
                  <a:gd name="connsiteX6" fmla="*/ 845387 w 1406105"/>
                  <a:gd name="connsiteY6" fmla="*/ 1095555 h 2380889"/>
                  <a:gd name="connsiteX7" fmla="*/ 612475 w 1406105"/>
                  <a:gd name="connsiteY7" fmla="*/ 2363636 h 2380889"/>
                  <a:gd name="connsiteX8" fmla="*/ 776377 w 1406105"/>
                  <a:gd name="connsiteY8" fmla="*/ 2363638 h 2380889"/>
                  <a:gd name="connsiteX9" fmla="*/ 1052423 w 1406105"/>
                  <a:gd name="connsiteY9" fmla="*/ 1371600 h 2380889"/>
                  <a:gd name="connsiteX10" fmla="*/ 1268082 w 1406105"/>
                  <a:gd name="connsiteY10" fmla="*/ 2380889 h 2380889"/>
                  <a:gd name="connsiteX11" fmla="*/ 1406105 w 1406105"/>
                  <a:gd name="connsiteY11" fmla="*/ 2372263 h 2380889"/>
                  <a:gd name="connsiteX12" fmla="*/ 1009290 w 1406105"/>
                  <a:gd name="connsiteY12" fmla="*/ 8626 h 2380889"/>
                  <a:gd name="connsiteX13" fmla="*/ 897146 w 1406105"/>
                  <a:gd name="connsiteY13" fmla="*/ 0 h 2380889"/>
                  <a:gd name="connsiteX0" fmla="*/ 897146 w 1406105"/>
                  <a:gd name="connsiteY0" fmla="*/ 0 h 2380889"/>
                  <a:gd name="connsiteX1" fmla="*/ 500330 w 1406105"/>
                  <a:gd name="connsiteY1" fmla="*/ 431320 h 2380889"/>
                  <a:gd name="connsiteX2" fmla="*/ 0 w 1406105"/>
                  <a:gd name="connsiteY2" fmla="*/ 638354 h 2380889"/>
                  <a:gd name="connsiteX3" fmla="*/ 34505 w 1406105"/>
                  <a:gd name="connsiteY3" fmla="*/ 750497 h 2380889"/>
                  <a:gd name="connsiteX4" fmla="*/ 603848 w 1406105"/>
                  <a:gd name="connsiteY4" fmla="*/ 612474 h 2380889"/>
                  <a:gd name="connsiteX5" fmla="*/ 810882 w 1406105"/>
                  <a:gd name="connsiteY5" fmla="*/ 500331 h 2380889"/>
                  <a:gd name="connsiteX6" fmla="*/ 845387 w 1406105"/>
                  <a:gd name="connsiteY6" fmla="*/ 1095555 h 2380889"/>
                  <a:gd name="connsiteX7" fmla="*/ 612475 w 1406105"/>
                  <a:gd name="connsiteY7" fmla="*/ 2363636 h 2380889"/>
                  <a:gd name="connsiteX8" fmla="*/ 776377 w 1406105"/>
                  <a:gd name="connsiteY8" fmla="*/ 2363638 h 2380889"/>
                  <a:gd name="connsiteX9" fmla="*/ 1052423 w 1406105"/>
                  <a:gd name="connsiteY9" fmla="*/ 1371600 h 2380889"/>
                  <a:gd name="connsiteX10" fmla="*/ 1268082 w 1406105"/>
                  <a:gd name="connsiteY10" fmla="*/ 2380889 h 2380889"/>
                  <a:gd name="connsiteX11" fmla="*/ 1406105 w 1406105"/>
                  <a:gd name="connsiteY11" fmla="*/ 2372263 h 2380889"/>
                  <a:gd name="connsiteX12" fmla="*/ 1009290 w 1406105"/>
                  <a:gd name="connsiteY12" fmla="*/ 8626 h 2380889"/>
                  <a:gd name="connsiteX13" fmla="*/ 897146 w 1406105"/>
                  <a:gd name="connsiteY13" fmla="*/ 0 h 2380889"/>
                  <a:gd name="connsiteX0" fmla="*/ 897146 w 1406105"/>
                  <a:gd name="connsiteY0" fmla="*/ 0 h 2380889"/>
                  <a:gd name="connsiteX1" fmla="*/ 500330 w 1406105"/>
                  <a:gd name="connsiteY1" fmla="*/ 431320 h 2380889"/>
                  <a:gd name="connsiteX2" fmla="*/ 0 w 1406105"/>
                  <a:gd name="connsiteY2" fmla="*/ 638354 h 2380889"/>
                  <a:gd name="connsiteX3" fmla="*/ 34505 w 1406105"/>
                  <a:gd name="connsiteY3" fmla="*/ 750497 h 2380889"/>
                  <a:gd name="connsiteX4" fmla="*/ 603848 w 1406105"/>
                  <a:gd name="connsiteY4" fmla="*/ 612474 h 2380889"/>
                  <a:gd name="connsiteX5" fmla="*/ 810882 w 1406105"/>
                  <a:gd name="connsiteY5" fmla="*/ 500331 h 2380889"/>
                  <a:gd name="connsiteX6" fmla="*/ 845387 w 1406105"/>
                  <a:gd name="connsiteY6" fmla="*/ 1095555 h 2380889"/>
                  <a:gd name="connsiteX7" fmla="*/ 612475 w 1406105"/>
                  <a:gd name="connsiteY7" fmla="*/ 2363636 h 2380889"/>
                  <a:gd name="connsiteX8" fmla="*/ 776377 w 1406105"/>
                  <a:gd name="connsiteY8" fmla="*/ 2363638 h 2380889"/>
                  <a:gd name="connsiteX9" fmla="*/ 1052423 w 1406105"/>
                  <a:gd name="connsiteY9" fmla="*/ 1371600 h 2380889"/>
                  <a:gd name="connsiteX10" fmla="*/ 1268082 w 1406105"/>
                  <a:gd name="connsiteY10" fmla="*/ 2380889 h 2380889"/>
                  <a:gd name="connsiteX11" fmla="*/ 1406105 w 1406105"/>
                  <a:gd name="connsiteY11" fmla="*/ 2372263 h 2380889"/>
                  <a:gd name="connsiteX12" fmla="*/ 1009290 w 1406105"/>
                  <a:gd name="connsiteY12" fmla="*/ 8626 h 2380889"/>
                  <a:gd name="connsiteX13" fmla="*/ 897146 w 1406105"/>
                  <a:gd name="connsiteY13" fmla="*/ 0 h 2380889"/>
                  <a:gd name="connsiteX0" fmla="*/ 897146 w 1406105"/>
                  <a:gd name="connsiteY0" fmla="*/ 0 h 2380889"/>
                  <a:gd name="connsiteX1" fmla="*/ 500330 w 1406105"/>
                  <a:gd name="connsiteY1" fmla="*/ 431320 h 2380889"/>
                  <a:gd name="connsiteX2" fmla="*/ 0 w 1406105"/>
                  <a:gd name="connsiteY2" fmla="*/ 638354 h 2380889"/>
                  <a:gd name="connsiteX3" fmla="*/ 34505 w 1406105"/>
                  <a:gd name="connsiteY3" fmla="*/ 750497 h 2380889"/>
                  <a:gd name="connsiteX4" fmla="*/ 603848 w 1406105"/>
                  <a:gd name="connsiteY4" fmla="*/ 612474 h 2380889"/>
                  <a:gd name="connsiteX5" fmla="*/ 810882 w 1406105"/>
                  <a:gd name="connsiteY5" fmla="*/ 500331 h 2380889"/>
                  <a:gd name="connsiteX6" fmla="*/ 845387 w 1406105"/>
                  <a:gd name="connsiteY6" fmla="*/ 1095555 h 2380889"/>
                  <a:gd name="connsiteX7" fmla="*/ 612475 w 1406105"/>
                  <a:gd name="connsiteY7" fmla="*/ 2363636 h 2380889"/>
                  <a:gd name="connsiteX8" fmla="*/ 776377 w 1406105"/>
                  <a:gd name="connsiteY8" fmla="*/ 2363638 h 2380889"/>
                  <a:gd name="connsiteX9" fmla="*/ 1017917 w 1406105"/>
                  <a:gd name="connsiteY9" fmla="*/ 1328468 h 2380889"/>
                  <a:gd name="connsiteX10" fmla="*/ 1268082 w 1406105"/>
                  <a:gd name="connsiteY10" fmla="*/ 2380889 h 2380889"/>
                  <a:gd name="connsiteX11" fmla="*/ 1406105 w 1406105"/>
                  <a:gd name="connsiteY11" fmla="*/ 2372263 h 2380889"/>
                  <a:gd name="connsiteX12" fmla="*/ 1009290 w 1406105"/>
                  <a:gd name="connsiteY12" fmla="*/ 8626 h 2380889"/>
                  <a:gd name="connsiteX13" fmla="*/ 897146 w 1406105"/>
                  <a:gd name="connsiteY13" fmla="*/ 0 h 2380889"/>
                  <a:gd name="connsiteX0" fmla="*/ 897146 w 1406105"/>
                  <a:gd name="connsiteY0" fmla="*/ 0 h 2380889"/>
                  <a:gd name="connsiteX1" fmla="*/ 500330 w 1406105"/>
                  <a:gd name="connsiteY1" fmla="*/ 431320 h 2380889"/>
                  <a:gd name="connsiteX2" fmla="*/ 0 w 1406105"/>
                  <a:gd name="connsiteY2" fmla="*/ 638354 h 2380889"/>
                  <a:gd name="connsiteX3" fmla="*/ 34505 w 1406105"/>
                  <a:gd name="connsiteY3" fmla="*/ 750497 h 2380889"/>
                  <a:gd name="connsiteX4" fmla="*/ 603848 w 1406105"/>
                  <a:gd name="connsiteY4" fmla="*/ 612474 h 2380889"/>
                  <a:gd name="connsiteX5" fmla="*/ 810882 w 1406105"/>
                  <a:gd name="connsiteY5" fmla="*/ 500331 h 2380889"/>
                  <a:gd name="connsiteX6" fmla="*/ 845387 w 1406105"/>
                  <a:gd name="connsiteY6" fmla="*/ 1095555 h 2380889"/>
                  <a:gd name="connsiteX7" fmla="*/ 612475 w 1406105"/>
                  <a:gd name="connsiteY7" fmla="*/ 2363636 h 2380889"/>
                  <a:gd name="connsiteX8" fmla="*/ 776377 w 1406105"/>
                  <a:gd name="connsiteY8" fmla="*/ 2363638 h 2380889"/>
                  <a:gd name="connsiteX9" fmla="*/ 1017917 w 1406105"/>
                  <a:gd name="connsiteY9" fmla="*/ 1328468 h 2380889"/>
                  <a:gd name="connsiteX10" fmla="*/ 1268082 w 1406105"/>
                  <a:gd name="connsiteY10" fmla="*/ 2380889 h 2380889"/>
                  <a:gd name="connsiteX11" fmla="*/ 1406105 w 1406105"/>
                  <a:gd name="connsiteY11" fmla="*/ 2372263 h 2380889"/>
                  <a:gd name="connsiteX12" fmla="*/ 1009290 w 1406105"/>
                  <a:gd name="connsiteY12" fmla="*/ 8626 h 2380889"/>
                  <a:gd name="connsiteX13" fmla="*/ 897146 w 1406105"/>
                  <a:gd name="connsiteY13" fmla="*/ 0 h 2380889"/>
                  <a:gd name="connsiteX0" fmla="*/ 897146 w 1406105"/>
                  <a:gd name="connsiteY0" fmla="*/ 0 h 2380889"/>
                  <a:gd name="connsiteX1" fmla="*/ 500330 w 1406105"/>
                  <a:gd name="connsiteY1" fmla="*/ 431320 h 2380889"/>
                  <a:gd name="connsiteX2" fmla="*/ 0 w 1406105"/>
                  <a:gd name="connsiteY2" fmla="*/ 638354 h 2380889"/>
                  <a:gd name="connsiteX3" fmla="*/ 34505 w 1406105"/>
                  <a:gd name="connsiteY3" fmla="*/ 750497 h 2380889"/>
                  <a:gd name="connsiteX4" fmla="*/ 603848 w 1406105"/>
                  <a:gd name="connsiteY4" fmla="*/ 612474 h 2380889"/>
                  <a:gd name="connsiteX5" fmla="*/ 810882 w 1406105"/>
                  <a:gd name="connsiteY5" fmla="*/ 500331 h 2380889"/>
                  <a:gd name="connsiteX6" fmla="*/ 845387 w 1406105"/>
                  <a:gd name="connsiteY6" fmla="*/ 1095555 h 2380889"/>
                  <a:gd name="connsiteX7" fmla="*/ 612475 w 1406105"/>
                  <a:gd name="connsiteY7" fmla="*/ 2363636 h 2380889"/>
                  <a:gd name="connsiteX8" fmla="*/ 776377 w 1406105"/>
                  <a:gd name="connsiteY8" fmla="*/ 2363638 h 2380889"/>
                  <a:gd name="connsiteX9" fmla="*/ 1017917 w 1406105"/>
                  <a:gd name="connsiteY9" fmla="*/ 1328468 h 2380889"/>
                  <a:gd name="connsiteX10" fmla="*/ 1268082 w 1406105"/>
                  <a:gd name="connsiteY10" fmla="*/ 2380889 h 2380889"/>
                  <a:gd name="connsiteX11" fmla="*/ 1406105 w 1406105"/>
                  <a:gd name="connsiteY11" fmla="*/ 2372263 h 2380889"/>
                  <a:gd name="connsiteX12" fmla="*/ 1009290 w 1406105"/>
                  <a:gd name="connsiteY12" fmla="*/ 8626 h 2380889"/>
                  <a:gd name="connsiteX13" fmla="*/ 897146 w 1406105"/>
                  <a:gd name="connsiteY13" fmla="*/ 0 h 2380889"/>
                  <a:gd name="connsiteX0" fmla="*/ 897146 w 1406105"/>
                  <a:gd name="connsiteY0" fmla="*/ 0 h 2380889"/>
                  <a:gd name="connsiteX1" fmla="*/ 500330 w 1406105"/>
                  <a:gd name="connsiteY1" fmla="*/ 431320 h 2380889"/>
                  <a:gd name="connsiteX2" fmla="*/ 0 w 1406105"/>
                  <a:gd name="connsiteY2" fmla="*/ 638354 h 2380889"/>
                  <a:gd name="connsiteX3" fmla="*/ 34505 w 1406105"/>
                  <a:gd name="connsiteY3" fmla="*/ 750497 h 2380889"/>
                  <a:gd name="connsiteX4" fmla="*/ 603848 w 1406105"/>
                  <a:gd name="connsiteY4" fmla="*/ 612474 h 2380889"/>
                  <a:gd name="connsiteX5" fmla="*/ 810882 w 1406105"/>
                  <a:gd name="connsiteY5" fmla="*/ 500331 h 2380889"/>
                  <a:gd name="connsiteX6" fmla="*/ 845387 w 1406105"/>
                  <a:gd name="connsiteY6" fmla="*/ 1095555 h 2380889"/>
                  <a:gd name="connsiteX7" fmla="*/ 612475 w 1406105"/>
                  <a:gd name="connsiteY7" fmla="*/ 2363636 h 2380889"/>
                  <a:gd name="connsiteX8" fmla="*/ 776377 w 1406105"/>
                  <a:gd name="connsiteY8" fmla="*/ 2363638 h 2380889"/>
                  <a:gd name="connsiteX9" fmla="*/ 1017917 w 1406105"/>
                  <a:gd name="connsiteY9" fmla="*/ 1328468 h 2380889"/>
                  <a:gd name="connsiteX10" fmla="*/ 1268082 w 1406105"/>
                  <a:gd name="connsiteY10" fmla="*/ 2380889 h 2380889"/>
                  <a:gd name="connsiteX11" fmla="*/ 1406105 w 1406105"/>
                  <a:gd name="connsiteY11" fmla="*/ 2372263 h 2380889"/>
                  <a:gd name="connsiteX12" fmla="*/ 1009290 w 1406105"/>
                  <a:gd name="connsiteY12" fmla="*/ 8626 h 2380889"/>
                  <a:gd name="connsiteX13" fmla="*/ 897146 w 1406105"/>
                  <a:gd name="connsiteY13" fmla="*/ 0 h 2380889"/>
                  <a:gd name="connsiteX0" fmla="*/ 897146 w 1406105"/>
                  <a:gd name="connsiteY0" fmla="*/ 0 h 2380889"/>
                  <a:gd name="connsiteX1" fmla="*/ 500330 w 1406105"/>
                  <a:gd name="connsiteY1" fmla="*/ 431320 h 2380889"/>
                  <a:gd name="connsiteX2" fmla="*/ 0 w 1406105"/>
                  <a:gd name="connsiteY2" fmla="*/ 638354 h 2380889"/>
                  <a:gd name="connsiteX3" fmla="*/ 34505 w 1406105"/>
                  <a:gd name="connsiteY3" fmla="*/ 750497 h 2380889"/>
                  <a:gd name="connsiteX4" fmla="*/ 603848 w 1406105"/>
                  <a:gd name="connsiteY4" fmla="*/ 612474 h 2380889"/>
                  <a:gd name="connsiteX5" fmla="*/ 810882 w 1406105"/>
                  <a:gd name="connsiteY5" fmla="*/ 500331 h 2380889"/>
                  <a:gd name="connsiteX6" fmla="*/ 845387 w 1406105"/>
                  <a:gd name="connsiteY6" fmla="*/ 1095555 h 2380889"/>
                  <a:gd name="connsiteX7" fmla="*/ 612475 w 1406105"/>
                  <a:gd name="connsiteY7" fmla="*/ 2363636 h 2380889"/>
                  <a:gd name="connsiteX8" fmla="*/ 776377 w 1406105"/>
                  <a:gd name="connsiteY8" fmla="*/ 2363638 h 2380889"/>
                  <a:gd name="connsiteX9" fmla="*/ 1017917 w 1406105"/>
                  <a:gd name="connsiteY9" fmla="*/ 1328468 h 2380889"/>
                  <a:gd name="connsiteX10" fmla="*/ 1268082 w 1406105"/>
                  <a:gd name="connsiteY10" fmla="*/ 2380889 h 2380889"/>
                  <a:gd name="connsiteX11" fmla="*/ 1406105 w 1406105"/>
                  <a:gd name="connsiteY11" fmla="*/ 2372263 h 2380889"/>
                  <a:gd name="connsiteX12" fmla="*/ 1009290 w 1406105"/>
                  <a:gd name="connsiteY12" fmla="*/ 8626 h 2380889"/>
                  <a:gd name="connsiteX13" fmla="*/ 897146 w 1406105"/>
                  <a:gd name="connsiteY13" fmla="*/ 0 h 2380889"/>
                  <a:gd name="connsiteX0" fmla="*/ 897146 w 1406105"/>
                  <a:gd name="connsiteY0" fmla="*/ 0 h 2380889"/>
                  <a:gd name="connsiteX1" fmla="*/ 500330 w 1406105"/>
                  <a:gd name="connsiteY1" fmla="*/ 431320 h 2380889"/>
                  <a:gd name="connsiteX2" fmla="*/ 0 w 1406105"/>
                  <a:gd name="connsiteY2" fmla="*/ 638354 h 2380889"/>
                  <a:gd name="connsiteX3" fmla="*/ 34505 w 1406105"/>
                  <a:gd name="connsiteY3" fmla="*/ 750497 h 2380889"/>
                  <a:gd name="connsiteX4" fmla="*/ 603848 w 1406105"/>
                  <a:gd name="connsiteY4" fmla="*/ 612474 h 2380889"/>
                  <a:gd name="connsiteX5" fmla="*/ 810882 w 1406105"/>
                  <a:gd name="connsiteY5" fmla="*/ 500331 h 2380889"/>
                  <a:gd name="connsiteX6" fmla="*/ 845387 w 1406105"/>
                  <a:gd name="connsiteY6" fmla="*/ 1095555 h 2380889"/>
                  <a:gd name="connsiteX7" fmla="*/ 612475 w 1406105"/>
                  <a:gd name="connsiteY7" fmla="*/ 2363636 h 2380889"/>
                  <a:gd name="connsiteX8" fmla="*/ 776377 w 1406105"/>
                  <a:gd name="connsiteY8" fmla="*/ 2363638 h 2380889"/>
                  <a:gd name="connsiteX9" fmla="*/ 1017917 w 1406105"/>
                  <a:gd name="connsiteY9" fmla="*/ 1328468 h 2380889"/>
                  <a:gd name="connsiteX10" fmla="*/ 1268082 w 1406105"/>
                  <a:gd name="connsiteY10" fmla="*/ 2380889 h 2380889"/>
                  <a:gd name="connsiteX11" fmla="*/ 1406105 w 1406105"/>
                  <a:gd name="connsiteY11" fmla="*/ 2372263 h 2380889"/>
                  <a:gd name="connsiteX12" fmla="*/ 1009290 w 1406105"/>
                  <a:gd name="connsiteY12" fmla="*/ 8626 h 2380889"/>
                  <a:gd name="connsiteX13" fmla="*/ 897146 w 1406105"/>
                  <a:gd name="connsiteY13" fmla="*/ 0 h 2380889"/>
                  <a:gd name="connsiteX0" fmla="*/ 862641 w 1371600"/>
                  <a:gd name="connsiteY0" fmla="*/ 0 h 2380889"/>
                  <a:gd name="connsiteX1" fmla="*/ 465825 w 1371600"/>
                  <a:gd name="connsiteY1" fmla="*/ 431320 h 2380889"/>
                  <a:gd name="connsiteX2" fmla="*/ 319178 w 1371600"/>
                  <a:gd name="connsiteY2" fmla="*/ 560717 h 2380889"/>
                  <a:gd name="connsiteX3" fmla="*/ 0 w 1371600"/>
                  <a:gd name="connsiteY3" fmla="*/ 750497 h 2380889"/>
                  <a:gd name="connsiteX4" fmla="*/ 569343 w 1371600"/>
                  <a:gd name="connsiteY4" fmla="*/ 612474 h 2380889"/>
                  <a:gd name="connsiteX5" fmla="*/ 776377 w 1371600"/>
                  <a:gd name="connsiteY5" fmla="*/ 500331 h 2380889"/>
                  <a:gd name="connsiteX6" fmla="*/ 810882 w 1371600"/>
                  <a:gd name="connsiteY6" fmla="*/ 1095555 h 2380889"/>
                  <a:gd name="connsiteX7" fmla="*/ 577970 w 1371600"/>
                  <a:gd name="connsiteY7" fmla="*/ 2363636 h 2380889"/>
                  <a:gd name="connsiteX8" fmla="*/ 741872 w 1371600"/>
                  <a:gd name="connsiteY8" fmla="*/ 2363638 h 2380889"/>
                  <a:gd name="connsiteX9" fmla="*/ 983412 w 1371600"/>
                  <a:gd name="connsiteY9" fmla="*/ 1328468 h 2380889"/>
                  <a:gd name="connsiteX10" fmla="*/ 1233577 w 1371600"/>
                  <a:gd name="connsiteY10" fmla="*/ 2380889 h 2380889"/>
                  <a:gd name="connsiteX11" fmla="*/ 1371600 w 1371600"/>
                  <a:gd name="connsiteY11" fmla="*/ 2372263 h 2380889"/>
                  <a:gd name="connsiteX12" fmla="*/ 974785 w 1371600"/>
                  <a:gd name="connsiteY12" fmla="*/ 8626 h 2380889"/>
                  <a:gd name="connsiteX13" fmla="*/ 862641 w 1371600"/>
                  <a:gd name="connsiteY13" fmla="*/ 0 h 2380889"/>
                  <a:gd name="connsiteX0" fmla="*/ 862641 w 1371600"/>
                  <a:gd name="connsiteY0" fmla="*/ 0 h 2380889"/>
                  <a:gd name="connsiteX1" fmla="*/ 465825 w 1371600"/>
                  <a:gd name="connsiteY1" fmla="*/ 431320 h 2380889"/>
                  <a:gd name="connsiteX2" fmla="*/ 0 w 1371600"/>
                  <a:gd name="connsiteY2" fmla="*/ 750497 h 2380889"/>
                  <a:gd name="connsiteX3" fmla="*/ 569343 w 1371600"/>
                  <a:gd name="connsiteY3" fmla="*/ 612474 h 2380889"/>
                  <a:gd name="connsiteX4" fmla="*/ 776377 w 1371600"/>
                  <a:gd name="connsiteY4" fmla="*/ 500331 h 2380889"/>
                  <a:gd name="connsiteX5" fmla="*/ 810882 w 1371600"/>
                  <a:gd name="connsiteY5" fmla="*/ 1095555 h 2380889"/>
                  <a:gd name="connsiteX6" fmla="*/ 577970 w 1371600"/>
                  <a:gd name="connsiteY6" fmla="*/ 2363636 h 2380889"/>
                  <a:gd name="connsiteX7" fmla="*/ 741872 w 1371600"/>
                  <a:gd name="connsiteY7" fmla="*/ 2363638 h 2380889"/>
                  <a:gd name="connsiteX8" fmla="*/ 983412 w 1371600"/>
                  <a:gd name="connsiteY8" fmla="*/ 1328468 h 2380889"/>
                  <a:gd name="connsiteX9" fmla="*/ 1233577 w 1371600"/>
                  <a:gd name="connsiteY9" fmla="*/ 2380889 h 2380889"/>
                  <a:gd name="connsiteX10" fmla="*/ 1371600 w 1371600"/>
                  <a:gd name="connsiteY10" fmla="*/ 2372263 h 2380889"/>
                  <a:gd name="connsiteX11" fmla="*/ 974785 w 1371600"/>
                  <a:gd name="connsiteY11" fmla="*/ 8626 h 2380889"/>
                  <a:gd name="connsiteX12" fmla="*/ 862641 w 1371600"/>
                  <a:gd name="connsiteY12" fmla="*/ 0 h 2380889"/>
                  <a:gd name="connsiteX0" fmla="*/ 862641 w 1371600"/>
                  <a:gd name="connsiteY0" fmla="*/ 0 h 2380889"/>
                  <a:gd name="connsiteX1" fmla="*/ 577969 w 1371600"/>
                  <a:gd name="connsiteY1" fmla="*/ 483078 h 2380889"/>
                  <a:gd name="connsiteX2" fmla="*/ 0 w 1371600"/>
                  <a:gd name="connsiteY2" fmla="*/ 750497 h 2380889"/>
                  <a:gd name="connsiteX3" fmla="*/ 569343 w 1371600"/>
                  <a:gd name="connsiteY3" fmla="*/ 612474 h 2380889"/>
                  <a:gd name="connsiteX4" fmla="*/ 776377 w 1371600"/>
                  <a:gd name="connsiteY4" fmla="*/ 500331 h 2380889"/>
                  <a:gd name="connsiteX5" fmla="*/ 810882 w 1371600"/>
                  <a:gd name="connsiteY5" fmla="*/ 1095555 h 2380889"/>
                  <a:gd name="connsiteX6" fmla="*/ 577970 w 1371600"/>
                  <a:gd name="connsiteY6" fmla="*/ 2363636 h 2380889"/>
                  <a:gd name="connsiteX7" fmla="*/ 741872 w 1371600"/>
                  <a:gd name="connsiteY7" fmla="*/ 2363638 h 2380889"/>
                  <a:gd name="connsiteX8" fmla="*/ 983412 w 1371600"/>
                  <a:gd name="connsiteY8" fmla="*/ 1328468 h 2380889"/>
                  <a:gd name="connsiteX9" fmla="*/ 1233577 w 1371600"/>
                  <a:gd name="connsiteY9" fmla="*/ 2380889 h 2380889"/>
                  <a:gd name="connsiteX10" fmla="*/ 1371600 w 1371600"/>
                  <a:gd name="connsiteY10" fmla="*/ 2372263 h 2380889"/>
                  <a:gd name="connsiteX11" fmla="*/ 974785 w 1371600"/>
                  <a:gd name="connsiteY11" fmla="*/ 8626 h 2380889"/>
                  <a:gd name="connsiteX12" fmla="*/ 862641 w 1371600"/>
                  <a:gd name="connsiteY12" fmla="*/ 0 h 2380889"/>
                  <a:gd name="connsiteX0" fmla="*/ 862641 w 1371600"/>
                  <a:gd name="connsiteY0" fmla="*/ 0 h 2380889"/>
                  <a:gd name="connsiteX1" fmla="*/ 508958 w 1371600"/>
                  <a:gd name="connsiteY1" fmla="*/ 457199 h 2380889"/>
                  <a:gd name="connsiteX2" fmla="*/ 0 w 1371600"/>
                  <a:gd name="connsiteY2" fmla="*/ 750497 h 2380889"/>
                  <a:gd name="connsiteX3" fmla="*/ 569343 w 1371600"/>
                  <a:gd name="connsiteY3" fmla="*/ 612474 h 2380889"/>
                  <a:gd name="connsiteX4" fmla="*/ 776377 w 1371600"/>
                  <a:gd name="connsiteY4" fmla="*/ 500331 h 2380889"/>
                  <a:gd name="connsiteX5" fmla="*/ 810882 w 1371600"/>
                  <a:gd name="connsiteY5" fmla="*/ 1095555 h 2380889"/>
                  <a:gd name="connsiteX6" fmla="*/ 577970 w 1371600"/>
                  <a:gd name="connsiteY6" fmla="*/ 2363636 h 2380889"/>
                  <a:gd name="connsiteX7" fmla="*/ 741872 w 1371600"/>
                  <a:gd name="connsiteY7" fmla="*/ 2363638 h 2380889"/>
                  <a:gd name="connsiteX8" fmla="*/ 983412 w 1371600"/>
                  <a:gd name="connsiteY8" fmla="*/ 1328468 h 2380889"/>
                  <a:gd name="connsiteX9" fmla="*/ 1233577 w 1371600"/>
                  <a:gd name="connsiteY9" fmla="*/ 2380889 h 2380889"/>
                  <a:gd name="connsiteX10" fmla="*/ 1371600 w 1371600"/>
                  <a:gd name="connsiteY10" fmla="*/ 2372263 h 2380889"/>
                  <a:gd name="connsiteX11" fmla="*/ 974785 w 1371600"/>
                  <a:gd name="connsiteY11" fmla="*/ 8626 h 2380889"/>
                  <a:gd name="connsiteX12" fmla="*/ 862641 w 1371600"/>
                  <a:gd name="connsiteY12" fmla="*/ 0 h 2380889"/>
                  <a:gd name="connsiteX0" fmla="*/ 862641 w 1371600"/>
                  <a:gd name="connsiteY0" fmla="*/ 0 h 2380889"/>
                  <a:gd name="connsiteX1" fmla="*/ 508958 w 1371600"/>
                  <a:gd name="connsiteY1" fmla="*/ 457199 h 2380889"/>
                  <a:gd name="connsiteX2" fmla="*/ 0 w 1371600"/>
                  <a:gd name="connsiteY2" fmla="*/ 750497 h 2380889"/>
                  <a:gd name="connsiteX3" fmla="*/ 569343 w 1371600"/>
                  <a:gd name="connsiteY3" fmla="*/ 612474 h 2380889"/>
                  <a:gd name="connsiteX4" fmla="*/ 776377 w 1371600"/>
                  <a:gd name="connsiteY4" fmla="*/ 500331 h 2380889"/>
                  <a:gd name="connsiteX5" fmla="*/ 810882 w 1371600"/>
                  <a:gd name="connsiteY5" fmla="*/ 1095555 h 2380889"/>
                  <a:gd name="connsiteX6" fmla="*/ 595223 w 1371600"/>
                  <a:gd name="connsiteY6" fmla="*/ 2346384 h 2380889"/>
                  <a:gd name="connsiteX7" fmla="*/ 741872 w 1371600"/>
                  <a:gd name="connsiteY7" fmla="*/ 2363638 h 2380889"/>
                  <a:gd name="connsiteX8" fmla="*/ 983412 w 1371600"/>
                  <a:gd name="connsiteY8" fmla="*/ 1328468 h 2380889"/>
                  <a:gd name="connsiteX9" fmla="*/ 1233577 w 1371600"/>
                  <a:gd name="connsiteY9" fmla="*/ 2380889 h 2380889"/>
                  <a:gd name="connsiteX10" fmla="*/ 1371600 w 1371600"/>
                  <a:gd name="connsiteY10" fmla="*/ 2372263 h 2380889"/>
                  <a:gd name="connsiteX11" fmla="*/ 974785 w 1371600"/>
                  <a:gd name="connsiteY11" fmla="*/ 8626 h 2380889"/>
                  <a:gd name="connsiteX12" fmla="*/ 862641 w 1371600"/>
                  <a:gd name="connsiteY12" fmla="*/ 0 h 2380889"/>
                  <a:gd name="connsiteX0" fmla="*/ 862641 w 1371600"/>
                  <a:gd name="connsiteY0" fmla="*/ 0 h 2380889"/>
                  <a:gd name="connsiteX1" fmla="*/ 508958 w 1371600"/>
                  <a:gd name="connsiteY1" fmla="*/ 457199 h 2380889"/>
                  <a:gd name="connsiteX2" fmla="*/ 0 w 1371600"/>
                  <a:gd name="connsiteY2" fmla="*/ 750497 h 2380889"/>
                  <a:gd name="connsiteX3" fmla="*/ 569343 w 1371600"/>
                  <a:gd name="connsiteY3" fmla="*/ 612474 h 2380889"/>
                  <a:gd name="connsiteX4" fmla="*/ 776377 w 1371600"/>
                  <a:gd name="connsiteY4" fmla="*/ 500331 h 2380889"/>
                  <a:gd name="connsiteX5" fmla="*/ 810882 w 1371600"/>
                  <a:gd name="connsiteY5" fmla="*/ 1095555 h 2380889"/>
                  <a:gd name="connsiteX6" fmla="*/ 595223 w 1371600"/>
                  <a:gd name="connsiteY6" fmla="*/ 2346384 h 2380889"/>
                  <a:gd name="connsiteX7" fmla="*/ 741872 w 1371600"/>
                  <a:gd name="connsiteY7" fmla="*/ 2363638 h 2380889"/>
                  <a:gd name="connsiteX8" fmla="*/ 983412 w 1371600"/>
                  <a:gd name="connsiteY8" fmla="*/ 1328468 h 2380889"/>
                  <a:gd name="connsiteX9" fmla="*/ 1233577 w 1371600"/>
                  <a:gd name="connsiteY9" fmla="*/ 2380889 h 2380889"/>
                  <a:gd name="connsiteX10" fmla="*/ 1371600 w 1371600"/>
                  <a:gd name="connsiteY10" fmla="*/ 2372263 h 2380889"/>
                  <a:gd name="connsiteX11" fmla="*/ 974785 w 1371600"/>
                  <a:gd name="connsiteY11" fmla="*/ 8626 h 2380889"/>
                  <a:gd name="connsiteX12" fmla="*/ 862641 w 1371600"/>
                  <a:gd name="connsiteY12" fmla="*/ 0 h 2380889"/>
                  <a:gd name="connsiteX0" fmla="*/ 862641 w 1371600"/>
                  <a:gd name="connsiteY0" fmla="*/ 0 h 2380889"/>
                  <a:gd name="connsiteX1" fmla="*/ 508958 w 1371600"/>
                  <a:gd name="connsiteY1" fmla="*/ 457199 h 2380889"/>
                  <a:gd name="connsiteX2" fmla="*/ 0 w 1371600"/>
                  <a:gd name="connsiteY2" fmla="*/ 750497 h 2380889"/>
                  <a:gd name="connsiteX3" fmla="*/ 569343 w 1371600"/>
                  <a:gd name="connsiteY3" fmla="*/ 612474 h 2380889"/>
                  <a:gd name="connsiteX4" fmla="*/ 776377 w 1371600"/>
                  <a:gd name="connsiteY4" fmla="*/ 500331 h 2380889"/>
                  <a:gd name="connsiteX5" fmla="*/ 810882 w 1371600"/>
                  <a:gd name="connsiteY5" fmla="*/ 1095555 h 2380889"/>
                  <a:gd name="connsiteX6" fmla="*/ 603849 w 1371600"/>
                  <a:gd name="connsiteY6" fmla="*/ 2355010 h 2380889"/>
                  <a:gd name="connsiteX7" fmla="*/ 741872 w 1371600"/>
                  <a:gd name="connsiteY7" fmla="*/ 2363638 h 2380889"/>
                  <a:gd name="connsiteX8" fmla="*/ 983412 w 1371600"/>
                  <a:gd name="connsiteY8" fmla="*/ 1328468 h 2380889"/>
                  <a:gd name="connsiteX9" fmla="*/ 1233577 w 1371600"/>
                  <a:gd name="connsiteY9" fmla="*/ 2380889 h 2380889"/>
                  <a:gd name="connsiteX10" fmla="*/ 1371600 w 1371600"/>
                  <a:gd name="connsiteY10" fmla="*/ 2372263 h 2380889"/>
                  <a:gd name="connsiteX11" fmla="*/ 974785 w 1371600"/>
                  <a:gd name="connsiteY11" fmla="*/ 8626 h 2380889"/>
                  <a:gd name="connsiteX12" fmla="*/ 862641 w 1371600"/>
                  <a:gd name="connsiteY12" fmla="*/ 0 h 2380889"/>
                  <a:gd name="connsiteX0" fmla="*/ 862641 w 1371600"/>
                  <a:gd name="connsiteY0" fmla="*/ 0 h 2380889"/>
                  <a:gd name="connsiteX1" fmla="*/ 508958 w 1371600"/>
                  <a:gd name="connsiteY1" fmla="*/ 457199 h 2380889"/>
                  <a:gd name="connsiteX2" fmla="*/ 0 w 1371600"/>
                  <a:gd name="connsiteY2" fmla="*/ 750497 h 2380889"/>
                  <a:gd name="connsiteX3" fmla="*/ 569343 w 1371600"/>
                  <a:gd name="connsiteY3" fmla="*/ 612474 h 2380889"/>
                  <a:gd name="connsiteX4" fmla="*/ 776377 w 1371600"/>
                  <a:gd name="connsiteY4" fmla="*/ 500331 h 2380889"/>
                  <a:gd name="connsiteX5" fmla="*/ 810882 w 1371600"/>
                  <a:gd name="connsiteY5" fmla="*/ 1095555 h 2380889"/>
                  <a:gd name="connsiteX6" fmla="*/ 577970 w 1371600"/>
                  <a:gd name="connsiteY6" fmla="*/ 2363636 h 2380889"/>
                  <a:gd name="connsiteX7" fmla="*/ 741872 w 1371600"/>
                  <a:gd name="connsiteY7" fmla="*/ 2363638 h 2380889"/>
                  <a:gd name="connsiteX8" fmla="*/ 983412 w 1371600"/>
                  <a:gd name="connsiteY8" fmla="*/ 1328468 h 2380889"/>
                  <a:gd name="connsiteX9" fmla="*/ 1233577 w 1371600"/>
                  <a:gd name="connsiteY9" fmla="*/ 2380889 h 2380889"/>
                  <a:gd name="connsiteX10" fmla="*/ 1371600 w 1371600"/>
                  <a:gd name="connsiteY10" fmla="*/ 2372263 h 2380889"/>
                  <a:gd name="connsiteX11" fmla="*/ 974785 w 1371600"/>
                  <a:gd name="connsiteY11" fmla="*/ 8626 h 2380889"/>
                  <a:gd name="connsiteX12" fmla="*/ 862641 w 1371600"/>
                  <a:gd name="connsiteY12" fmla="*/ 0 h 2380889"/>
                  <a:gd name="connsiteX0" fmla="*/ 862641 w 1371600"/>
                  <a:gd name="connsiteY0" fmla="*/ 0 h 2380889"/>
                  <a:gd name="connsiteX1" fmla="*/ 508958 w 1371600"/>
                  <a:gd name="connsiteY1" fmla="*/ 457199 h 2380889"/>
                  <a:gd name="connsiteX2" fmla="*/ 0 w 1371600"/>
                  <a:gd name="connsiteY2" fmla="*/ 750497 h 2380889"/>
                  <a:gd name="connsiteX3" fmla="*/ 569343 w 1371600"/>
                  <a:gd name="connsiteY3" fmla="*/ 612474 h 2380889"/>
                  <a:gd name="connsiteX4" fmla="*/ 776377 w 1371600"/>
                  <a:gd name="connsiteY4" fmla="*/ 500331 h 2380889"/>
                  <a:gd name="connsiteX5" fmla="*/ 810882 w 1371600"/>
                  <a:gd name="connsiteY5" fmla="*/ 1095555 h 2380889"/>
                  <a:gd name="connsiteX6" fmla="*/ 577970 w 1371600"/>
                  <a:gd name="connsiteY6" fmla="*/ 2363636 h 2380889"/>
                  <a:gd name="connsiteX7" fmla="*/ 741872 w 1371600"/>
                  <a:gd name="connsiteY7" fmla="*/ 2363638 h 2380889"/>
                  <a:gd name="connsiteX8" fmla="*/ 1026544 w 1371600"/>
                  <a:gd name="connsiteY8" fmla="*/ 1345720 h 2380889"/>
                  <a:gd name="connsiteX9" fmla="*/ 1233577 w 1371600"/>
                  <a:gd name="connsiteY9" fmla="*/ 2380889 h 2380889"/>
                  <a:gd name="connsiteX10" fmla="*/ 1371600 w 1371600"/>
                  <a:gd name="connsiteY10" fmla="*/ 2372263 h 2380889"/>
                  <a:gd name="connsiteX11" fmla="*/ 974785 w 1371600"/>
                  <a:gd name="connsiteY11" fmla="*/ 8626 h 2380889"/>
                  <a:gd name="connsiteX12" fmla="*/ 862641 w 1371600"/>
                  <a:gd name="connsiteY12" fmla="*/ 0 h 2380889"/>
                  <a:gd name="connsiteX0" fmla="*/ 862641 w 1371600"/>
                  <a:gd name="connsiteY0" fmla="*/ 0 h 2380889"/>
                  <a:gd name="connsiteX1" fmla="*/ 508958 w 1371600"/>
                  <a:gd name="connsiteY1" fmla="*/ 457199 h 2380889"/>
                  <a:gd name="connsiteX2" fmla="*/ 0 w 1371600"/>
                  <a:gd name="connsiteY2" fmla="*/ 750497 h 2380889"/>
                  <a:gd name="connsiteX3" fmla="*/ 569343 w 1371600"/>
                  <a:gd name="connsiteY3" fmla="*/ 612474 h 2380889"/>
                  <a:gd name="connsiteX4" fmla="*/ 776377 w 1371600"/>
                  <a:gd name="connsiteY4" fmla="*/ 500331 h 2380889"/>
                  <a:gd name="connsiteX5" fmla="*/ 810882 w 1371600"/>
                  <a:gd name="connsiteY5" fmla="*/ 1095555 h 2380889"/>
                  <a:gd name="connsiteX6" fmla="*/ 577970 w 1371600"/>
                  <a:gd name="connsiteY6" fmla="*/ 2363636 h 2380889"/>
                  <a:gd name="connsiteX7" fmla="*/ 741872 w 1371600"/>
                  <a:gd name="connsiteY7" fmla="*/ 2363638 h 2380889"/>
                  <a:gd name="connsiteX8" fmla="*/ 1026544 w 1371600"/>
                  <a:gd name="connsiteY8" fmla="*/ 1345720 h 2380889"/>
                  <a:gd name="connsiteX9" fmla="*/ 1233577 w 1371600"/>
                  <a:gd name="connsiteY9" fmla="*/ 2380889 h 2380889"/>
                  <a:gd name="connsiteX10" fmla="*/ 1371600 w 1371600"/>
                  <a:gd name="connsiteY10" fmla="*/ 2372263 h 2380889"/>
                  <a:gd name="connsiteX11" fmla="*/ 974785 w 1371600"/>
                  <a:gd name="connsiteY11" fmla="*/ 8626 h 2380889"/>
                  <a:gd name="connsiteX12" fmla="*/ 862641 w 1371600"/>
                  <a:gd name="connsiteY12" fmla="*/ 0 h 2380889"/>
                  <a:gd name="connsiteX0" fmla="*/ 862641 w 1371600"/>
                  <a:gd name="connsiteY0" fmla="*/ 0 h 2380889"/>
                  <a:gd name="connsiteX1" fmla="*/ 542617 w 1371600"/>
                  <a:gd name="connsiteY1" fmla="*/ 479639 h 2380889"/>
                  <a:gd name="connsiteX2" fmla="*/ 0 w 1371600"/>
                  <a:gd name="connsiteY2" fmla="*/ 750497 h 2380889"/>
                  <a:gd name="connsiteX3" fmla="*/ 569343 w 1371600"/>
                  <a:gd name="connsiteY3" fmla="*/ 612474 h 2380889"/>
                  <a:gd name="connsiteX4" fmla="*/ 776377 w 1371600"/>
                  <a:gd name="connsiteY4" fmla="*/ 500331 h 2380889"/>
                  <a:gd name="connsiteX5" fmla="*/ 810882 w 1371600"/>
                  <a:gd name="connsiteY5" fmla="*/ 1095555 h 2380889"/>
                  <a:gd name="connsiteX6" fmla="*/ 577970 w 1371600"/>
                  <a:gd name="connsiteY6" fmla="*/ 2363636 h 2380889"/>
                  <a:gd name="connsiteX7" fmla="*/ 741872 w 1371600"/>
                  <a:gd name="connsiteY7" fmla="*/ 2363638 h 2380889"/>
                  <a:gd name="connsiteX8" fmla="*/ 1026544 w 1371600"/>
                  <a:gd name="connsiteY8" fmla="*/ 1345720 h 2380889"/>
                  <a:gd name="connsiteX9" fmla="*/ 1233577 w 1371600"/>
                  <a:gd name="connsiteY9" fmla="*/ 2380889 h 2380889"/>
                  <a:gd name="connsiteX10" fmla="*/ 1371600 w 1371600"/>
                  <a:gd name="connsiteY10" fmla="*/ 2372263 h 2380889"/>
                  <a:gd name="connsiteX11" fmla="*/ 974785 w 1371600"/>
                  <a:gd name="connsiteY11" fmla="*/ 8626 h 2380889"/>
                  <a:gd name="connsiteX12" fmla="*/ 862641 w 1371600"/>
                  <a:gd name="connsiteY12" fmla="*/ 0 h 2380889"/>
                  <a:gd name="connsiteX0" fmla="*/ 862641 w 1371600"/>
                  <a:gd name="connsiteY0" fmla="*/ 0 h 2380889"/>
                  <a:gd name="connsiteX1" fmla="*/ 542617 w 1371600"/>
                  <a:gd name="connsiteY1" fmla="*/ 479639 h 2380889"/>
                  <a:gd name="connsiteX2" fmla="*/ 0 w 1371600"/>
                  <a:gd name="connsiteY2" fmla="*/ 750497 h 2380889"/>
                  <a:gd name="connsiteX3" fmla="*/ 591783 w 1371600"/>
                  <a:gd name="connsiteY3" fmla="*/ 646133 h 2380889"/>
                  <a:gd name="connsiteX4" fmla="*/ 776377 w 1371600"/>
                  <a:gd name="connsiteY4" fmla="*/ 500331 h 2380889"/>
                  <a:gd name="connsiteX5" fmla="*/ 810882 w 1371600"/>
                  <a:gd name="connsiteY5" fmla="*/ 1095555 h 2380889"/>
                  <a:gd name="connsiteX6" fmla="*/ 577970 w 1371600"/>
                  <a:gd name="connsiteY6" fmla="*/ 2363636 h 2380889"/>
                  <a:gd name="connsiteX7" fmla="*/ 741872 w 1371600"/>
                  <a:gd name="connsiteY7" fmla="*/ 2363638 h 2380889"/>
                  <a:gd name="connsiteX8" fmla="*/ 1026544 w 1371600"/>
                  <a:gd name="connsiteY8" fmla="*/ 1345720 h 2380889"/>
                  <a:gd name="connsiteX9" fmla="*/ 1233577 w 1371600"/>
                  <a:gd name="connsiteY9" fmla="*/ 2380889 h 2380889"/>
                  <a:gd name="connsiteX10" fmla="*/ 1371600 w 1371600"/>
                  <a:gd name="connsiteY10" fmla="*/ 2372263 h 2380889"/>
                  <a:gd name="connsiteX11" fmla="*/ 974785 w 1371600"/>
                  <a:gd name="connsiteY11" fmla="*/ 8626 h 2380889"/>
                  <a:gd name="connsiteX12" fmla="*/ 862641 w 1371600"/>
                  <a:gd name="connsiteY12" fmla="*/ 0 h 2380889"/>
                  <a:gd name="connsiteX0" fmla="*/ 862641 w 1371600"/>
                  <a:gd name="connsiteY0" fmla="*/ 0 h 2380889"/>
                  <a:gd name="connsiteX1" fmla="*/ 542617 w 1371600"/>
                  <a:gd name="connsiteY1" fmla="*/ 479639 h 2380889"/>
                  <a:gd name="connsiteX2" fmla="*/ 0 w 1371600"/>
                  <a:gd name="connsiteY2" fmla="*/ 750497 h 2380889"/>
                  <a:gd name="connsiteX3" fmla="*/ 619833 w 1371600"/>
                  <a:gd name="connsiteY3" fmla="*/ 612474 h 2380889"/>
                  <a:gd name="connsiteX4" fmla="*/ 776377 w 1371600"/>
                  <a:gd name="connsiteY4" fmla="*/ 500331 h 2380889"/>
                  <a:gd name="connsiteX5" fmla="*/ 810882 w 1371600"/>
                  <a:gd name="connsiteY5" fmla="*/ 1095555 h 2380889"/>
                  <a:gd name="connsiteX6" fmla="*/ 577970 w 1371600"/>
                  <a:gd name="connsiteY6" fmla="*/ 2363636 h 2380889"/>
                  <a:gd name="connsiteX7" fmla="*/ 741872 w 1371600"/>
                  <a:gd name="connsiteY7" fmla="*/ 2363638 h 2380889"/>
                  <a:gd name="connsiteX8" fmla="*/ 1026544 w 1371600"/>
                  <a:gd name="connsiteY8" fmla="*/ 1345720 h 2380889"/>
                  <a:gd name="connsiteX9" fmla="*/ 1233577 w 1371600"/>
                  <a:gd name="connsiteY9" fmla="*/ 2380889 h 2380889"/>
                  <a:gd name="connsiteX10" fmla="*/ 1371600 w 1371600"/>
                  <a:gd name="connsiteY10" fmla="*/ 2372263 h 2380889"/>
                  <a:gd name="connsiteX11" fmla="*/ 974785 w 1371600"/>
                  <a:gd name="connsiteY11" fmla="*/ 8626 h 2380889"/>
                  <a:gd name="connsiteX12" fmla="*/ 862641 w 1371600"/>
                  <a:gd name="connsiteY12" fmla="*/ 0 h 2380889"/>
                  <a:gd name="connsiteX0" fmla="*/ 862641 w 1371600"/>
                  <a:gd name="connsiteY0" fmla="*/ 0 h 2380889"/>
                  <a:gd name="connsiteX1" fmla="*/ 542617 w 1371600"/>
                  <a:gd name="connsiteY1" fmla="*/ 479639 h 2380889"/>
                  <a:gd name="connsiteX2" fmla="*/ 0 w 1371600"/>
                  <a:gd name="connsiteY2" fmla="*/ 750497 h 2380889"/>
                  <a:gd name="connsiteX3" fmla="*/ 619833 w 1371600"/>
                  <a:gd name="connsiteY3" fmla="*/ 612474 h 2380889"/>
                  <a:gd name="connsiteX4" fmla="*/ 832475 w 1371600"/>
                  <a:gd name="connsiteY4" fmla="*/ 472282 h 2380889"/>
                  <a:gd name="connsiteX5" fmla="*/ 810882 w 1371600"/>
                  <a:gd name="connsiteY5" fmla="*/ 1095555 h 2380889"/>
                  <a:gd name="connsiteX6" fmla="*/ 577970 w 1371600"/>
                  <a:gd name="connsiteY6" fmla="*/ 2363636 h 2380889"/>
                  <a:gd name="connsiteX7" fmla="*/ 741872 w 1371600"/>
                  <a:gd name="connsiteY7" fmla="*/ 2363638 h 2380889"/>
                  <a:gd name="connsiteX8" fmla="*/ 1026544 w 1371600"/>
                  <a:gd name="connsiteY8" fmla="*/ 1345720 h 2380889"/>
                  <a:gd name="connsiteX9" fmla="*/ 1233577 w 1371600"/>
                  <a:gd name="connsiteY9" fmla="*/ 2380889 h 2380889"/>
                  <a:gd name="connsiteX10" fmla="*/ 1371600 w 1371600"/>
                  <a:gd name="connsiteY10" fmla="*/ 2372263 h 2380889"/>
                  <a:gd name="connsiteX11" fmla="*/ 974785 w 1371600"/>
                  <a:gd name="connsiteY11" fmla="*/ 8626 h 2380889"/>
                  <a:gd name="connsiteX12" fmla="*/ 862641 w 1371600"/>
                  <a:gd name="connsiteY12" fmla="*/ 0 h 2380889"/>
                  <a:gd name="connsiteX0" fmla="*/ 862641 w 1371600"/>
                  <a:gd name="connsiteY0" fmla="*/ 0 h 2380889"/>
                  <a:gd name="connsiteX1" fmla="*/ 542617 w 1371600"/>
                  <a:gd name="connsiteY1" fmla="*/ 479639 h 2380889"/>
                  <a:gd name="connsiteX2" fmla="*/ 0 w 1371600"/>
                  <a:gd name="connsiteY2" fmla="*/ 750497 h 2380889"/>
                  <a:gd name="connsiteX3" fmla="*/ 619833 w 1371600"/>
                  <a:gd name="connsiteY3" fmla="*/ 612474 h 2380889"/>
                  <a:gd name="connsiteX4" fmla="*/ 832475 w 1371600"/>
                  <a:gd name="connsiteY4" fmla="*/ 472282 h 2380889"/>
                  <a:gd name="connsiteX5" fmla="*/ 810882 w 1371600"/>
                  <a:gd name="connsiteY5" fmla="*/ 1095555 h 2380889"/>
                  <a:gd name="connsiteX6" fmla="*/ 577970 w 1371600"/>
                  <a:gd name="connsiteY6" fmla="*/ 2363636 h 2380889"/>
                  <a:gd name="connsiteX7" fmla="*/ 741872 w 1371600"/>
                  <a:gd name="connsiteY7" fmla="*/ 2363638 h 2380889"/>
                  <a:gd name="connsiteX8" fmla="*/ 1026544 w 1371600"/>
                  <a:gd name="connsiteY8" fmla="*/ 1345720 h 2380889"/>
                  <a:gd name="connsiteX9" fmla="*/ 1233577 w 1371600"/>
                  <a:gd name="connsiteY9" fmla="*/ 2380889 h 2380889"/>
                  <a:gd name="connsiteX10" fmla="*/ 1371600 w 1371600"/>
                  <a:gd name="connsiteY10" fmla="*/ 2372263 h 2380889"/>
                  <a:gd name="connsiteX11" fmla="*/ 974785 w 1371600"/>
                  <a:gd name="connsiteY11" fmla="*/ 8626 h 2380889"/>
                  <a:gd name="connsiteX12" fmla="*/ 862641 w 1371600"/>
                  <a:gd name="connsiteY12" fmla="*/ 0 h 2380889"/>
                  <a:gd name="connsiteX0" fmla="*/ 862641 w 1371600"/>
                  <a:gd name="connsiteY0" fmla="*/ 0 h 2380889"/>
                  <a:gd name="connsiteX1" fmla="*/ 542617 w 1371600"/>
                  <a:gd name="connsiteY1" fmla="*/ 479639 h 2380889"/>
                  <a:gd name="connsiteX2" fmla="*/ 0 w 1371600"/>
                  <a:gd name="connsiteY2" fmla="*/ 750497 h 2380889"/>
                  <a:gd name="connsiteX3" fmla="*/ 619833 w 1371600"/>
                  <a:gd name="connsiteY3" fmla="*/ 612474 h 2380889"/>
                  <a:gd name="connsiteX4" fmla="*/ 832475 w 1371600"/>
                  <a:gd name="connsiteY4" fmla="*/ 472282 h 2380889"/>
                  <a:gd name="connsiteX5" fmla="*/ 810882 w 1371600"/>
                  <a:gd name="connsiteY5" fmla="*/ 1095555 h 2380889"/>
                  <a:gd name="connsiteX6" fmla="*/ 577970 w 1371600"/>
                  <a:gd name="connsiteY6" fmla="*/ 2363636 h 2380889"/>
                  <a:gd name="connsiteX7" fmla="*/ 741872 w 1371600"/>
                  <a:gd name="connsiteY7" fmla="*/ 2363638 h 2380889"/>
                  <a:gd name="connsiteX8" fmla="*/ 1026544 w 1371600"/>
                  <a:gd name="connsiteY8" fmla="*/ 1345720 h 2380889"/>
                  <a:gd name="connsiteX9" fmla="*/ 1233577 w 1371600"/>
                  <a:gd name="connsiteY9" fmla="*/ 2380889 h 2380889"/>
                  <a:gd name="connsiteX10" fmla="*/ 1371600 w 1371600"/>
                  <a:gd name="connsiteY10" fmla="*/ 2372263 h 2380889"/>
                  <a:gd name="connsiteX11" fmla="*/ 974785 w 1371600"/>
                  <a:gd name="connsiteY11" fmla="*/ 8626 h 2380889"/>
                  <a:gd name="connsiteX12" fmla="*/ 862641 w 1371600"/>
                  <a:gd name="connsiteY12" fmla="*/ 0 h 2380889"/>
                  <a:gd name="connsiteX0" fmla="*/ 862641 w 1371600"/>
                  <a:gd name="connsiteY0" fmla="*/ 0 h 2380889"/>
                  <a:gd name="connsiteX1" fmla="*/ 542617 w 1371600"/>
                  <a:gd name="connsiteY1" fmla="*/ 479639 h 2380889"/>
                  <a:gd name="connsiteX2" fmla="*/ 0 w 1371600"/>
                  <a:gd name="connsiteY2" fmla="*/ 750497 h 2380889"/>
                  <a:gd name="connsiteX3" fmla="*/ 619833 w 1371600"/>
                  <a:gd name="connsiteY3" fmla="*/ 612474 h 2380889"/>
                  <a:gd name="connsiteX4" fmla="*/ 810035 w 1371600"/>
                  <a:gd name="connsiteY4" fmla="*/ 483502 h 2380889"/>
                  <a:gd name="connsiteX5" fmla="*/ 810882 w 1371600"/>
                  <a:gd name="connsiteY5" fmla="*/ 1095555 h 2380889"/>
                  <a:gd name="connsiteX6" fmla="*/ 577970 w 1371600"/>
                  <a:gd name="connsiteY6" fmla="*/ 2363636 h 2380889"/>
                  <a:gd name="connsiteX7" fmla="*/ 741872 w 1371600"/>
                  <a:gd name="connsiteY7" fmla="*/ 2363638 h 2380889"/>
                  <a:gd name="connsiteX8" fmla="*/ 1026544 w 1371600"/>
                  <a:gd name="connsiteY8" fmla="*/ 1345720 h 2380889"/>
                  <a:gd name="connsiteX9" fmla="*/ 1233577 w 1371600"/>
                  <a:gd name="connsiteY9" fmla="*/ 2380889 h 2380889"/>
                  <a:gd name="connsiteX10" fmla="*/ 1371600 w 1371600"/>
                  <a:gd name="connsiteY10" fmla="*/ 2372263 h 2380889"/>
                  <a:gd name="connsiteX11" fmla="*/ 974785 w 1371600"/>
                  <a:gd name="connsiteY11" fmla="*/ 8626 h 2380889"/>
                  <a:gd name="connsiteX12" fmla="*/ 862641 w 1371600"/>
                  <a:gd name="connsiteY12" fmla="*/ 0 h 2380889"/>
                  <a:gd name="connsiteX0" fmla="*/ 862641 w 1371600"/>
                  <a:gd name="connsiteY0" fmla="*/ 0 h 2380889"/>
                  <a:gd name="connsiteX1" fmla="*/ 542617 w 1371600"/>
                  <a:gd name="connsiteY1" fmla="*/ 479639 h 2380889"/>
                  <a:gd name="connsiteX2" fmla="*/ 0 w 1371600"/>
                  <a:gd name="connsiteY2" fmla="*/ 750497 h 2380889"/>
                  <a:gd name="connsiteX3" fmla="*/ 619833 w 1371600"/>
                  <a:gd name="connsiteY3" fmla="*/ 612474 h 2380889"/>
                  <a:gd name="connsiteX4" fmla="*/ 810035 w 1371600"/>
                  <a:gd name="connsiteY4" fmla="*/ 483502 h 2380889"/>
                  <a:gd name="connsiteX5" fmla="*/ 810882 w 1371600"/>
                  <a:gd name="connsiteY5" fmla="*/ 1095555 h 2380889"/>
                  <a:gd name="connsiteX6" fmla="*/ 606019 w 1371600"/>
                  <a:gd name="connsiteY6" fmla="*/ 2380465 h 2380889"/>
                  <a:gd name="connsiteX7" fmla="*/ 741872 w 1371600"/>
                  <a:gd name="connsiteY7" fmla="*/ 2363638 h 2380889"/>
                  <a:gd name="connsiteX8" fmla="*/ 1026544 w 1371600"/>
                  <a:gd name="connsiteY8" fmla="*/ 1345720 h 2380889"/>
                  <a:gd name="connsiteX9" fmla="*/ 1233577 w 1371600"/>
                  <a:gd name="connsiteY9" fmla="*/ 2380889 h 2380889"/>
                  <a:gd name="connsiteX10" fmla="*/ 1371600 w 1371600"/>
                  <a:gd name="connsiteY10" fmla="*/ 2372263 h 2380889"/>
                  <a:gd name="connsiteX11" fmla="*/ 974785 w 1371600"/>
                  <a:gd name="connsiteY11" fmla="*/ 8626 h 2380889"/>
                  <a:gd name="connsiteX12" fmla="*/ 862641 w 1371600"/>
                  <a:gd name="connsiteY12" fmla="*/ 0 h 2380889"/>
                  <a:gd name="connsiteX0" fmla="*/ 862641 w 1371600"/>
                  <a:gd name="connsiteY0" fmla="*/ 0 h 2386078"/>
                  <a:gd name="connsiteX1" fmla="*/ 542617 w 1371600"/>
                  <a:gd name="connsiteY1" fmla="*/ 479639 h 2386078"/>
                  <a:gd name="connsiteX2" fmla="*/ 0 w 1371600"/>
                  <a:gd name="connsiteY2" fmla="*/ 750497 h 2386078"/>
                  <a:gd name="connsiteX3" fmla="*/ 619833 w 1371600"/>
                  <a:gd name="connsiteY3" fmla="*/ 612474 h 2386078"/>
                  <a:gd name="connsiteX4" fmla="*/ 810035 w 1371600"/>
                  <a:gd name="connsiteY4" fmla="*/ 483502 h 2386078"/>
                  <a:gd name="connsiteX5" fmla="*/ 810882 w 1371600"/>
                  <a:gd name="connsiteY5" fmla="*/ 1095555 h 2386078"/>
                  <a:gd name="connsiteX6" fmla="*/ 606019 w 1371600"/>
                  <a:gd name="connsiteY6" fmla="*/ 2380465 h 2386078"/>
                  <a:gd name="connsiteX7" fmla="*/ 741872 w 1371600"/>
                  <a:gd name="connsiteY7" fmla="*/ 2386078 h 2386078"/>
                  <a:gd name="connsiteX8" fmla="*/ 1026544 w 1371600"/>
                  <a:gd name="connsiteY8" fmla="*/ 1345720 h 2386078"/>
                  <a:gd name="connsiteX9" fmla="*/ 1233577 w 1371600"/>
                  <a:gd name="connsiteY9" fmla="*/ 2380889 h 2386078"/>
                  <a:gd name="connsiteX10" fmla="*/ 1371600 w 1371600"/>
                  <a:gd name="connsiteY10" fmla="*/ 2372263 h 2386078"/>
                  <a:gd name="connsiteX11" fmla="*/ 974785 w 1371600"/>
                  <a:gd name="connsiteY11" fmla="*/ 8626 h 2386078"/>
                  <a:gd name="connsiteX12" fmla="*/ 862641 w 1371600"/>
                  <a:gd name="connsiteY12" fmla="*/ 0 h 2386078"/>
                  <a:gd name="connsiteX0" fmla="*/ 862641 w 1371600"/>
                  <a:gd name="connsiteY0" fmla="*/ 0 h 2380889"/>
                  <a:gd name="connsiteX1" fmla="*/ 542617 w 1371600"/>
                  <a:gd name="connsiteY1" fmla="*/ 479639 h 2380889"/>
                  <a:gd name="connsiteX2" fmla="*/ 0 w 1371600"/>
                  <a:gd name="connsiteY2" fmla="*/ 750497 h 2380889"/>
                  <a:gd name="connsiteX3" fmla="*/ 619833 w 1371600"/>
                  <a:gd name="connsiteY3" fmla="*/ 612474 h 2380889"/>
                  <a:gd name="connsiteX4" fmla="*/ 810035 w 1371600"/>
                  <a:gd name="connsiteY4" fmla="*/ 483502 h 2380889"/>
                  <a:gd name="connsiteX5" fmla="*/ 810882 w 1371600"/>
                  <a:gd name="connsiteY5" fmla="*/ 1095555 h 2380889"/>
                  <a:gd name="connsiteX6" fmla="*/ 606019 w 1371600"/>
                  <a:gd name="connsiteY6" fmla="*/ 2380465 h 2380889"/>
                  <a:gd name="connsiteX7" fmla="*/ 747482 w 1371600"/>
                  <a:gd name="connsiteY7" fmla="*/ 2380468 h 2380889"/>
                  <a:gd name="connsiteX8" fmla="*/ 1026544 w 1371600"/>
                  <a:gd name="connsiteY8" fmla="*/ 1345720 h 2380889"/>
                  <a:gd name="connsiteX9" fmla="*/ 1233577 w 1371600"/>
                  <a:gd name="connsiteY9" fmla="*/ 2380889 h 2380889"/>
                  <a:gd name="connsiteX10" fmla="*/ 1371600 w 1371600"/>
                  <a:gd name="connsiteY10" fmla="*/ 2372263 h 2380889"/>
                  <a:gd name="connsiteX11" fmla="*/ 974785 w 1371600"/>
                  <a:gd name="connsiteY11" fmla="*/ 8626 h 2380889"/>
                  <a:gd name="connsiteX12" fmla="*/ 862641 w 1371600"/>
                  <a:gd name="connsiteY12" fmla="*/ 0 h 2380889"/>
                  <a:gd name="connsiteX0" fmla="*/ 862641 w 1371600"/>
                  <a:gd name="connsiteY0" fmla="*/ 0 h 2380889"/>
                  <a:gd name="connsiteX1" fmla="*/ 542617 w 1371600"/>
                  <a:gd name="connsiteY1" fmla="*/ 479639 h 2380889"/>
                  <a:gd name="connsiteX2" fmla="*/ 0 w 1371600"/>
                  <a:gd name="connsiteY2" fmla="*/ 750497 h 2380889"/>
                  <a:gd name="connsiteX3" fmla="*/ 619833 w 1371600"/>
                  <a:gd name="connsiteY3" fmla="*/ 612474 h 2380889"/>
                  <a:gd name="connsiteX4" fmla="*/ 810035 w 1371600"/>
                  <a:gd name="connsiteY4" fmla="*/ 483502 h 2380889"/>
                  <a:gd name="connsiteX5" fmla="*/ 810882 w 1371600"/>
                  <a:gd name="connsiteY5" fmla="*/ 1095555 h 2380889"/>
                  <a:gd name="connsiteX6" fmla="*/ 606019 w 1371600"/>
                  <a:gd name="connsiteY6" fmla="*/ 2380465 h 2380889"/>
                  <a:gd name="connsiteX7" fmla="*/ 747482 w 1371600"/>
                  <a:gd name="connsiteY7" fmla="*/ 2380468 h 2380889"/>
                  <a:gd name="connsiteX8" fmla="*/ 1026544 w 1371600"/>
                  <a:gd name="connsiteY8" fmla="*/ 1345720 h 2380889"/>
                  <a:gd name="connsiteX9" fmla="*/ 1233577 w 1371600"/>
                  <a:gd name="connsiteY9" fmla="*/ 2380889 h 2380889"/>
                  <a:gd name="connsiteX10" fmla="*/ 1371600 w 1371600"/>
                  <a:gd name="connsiteY10" fmla="*/ 2372263 h 2380889"/>
                  <a:gd name="connsiteX11" fmla="*/ 974785 w 1371600"/>
                  <a:gd name="connsiteY11" fmla="*/ 8626 h 2380889"/>
                  <a:gd name="connsiteX12" fmla="*/ 862641 w 1371600"/>
                  <a:gd name="connsiteY12" fmla="*/ 0 h 2380889"/>
                  <a:gd name="connsiteX0" fmla="*/ 862641 w 1371600"/>
                  <a:gd name="connsiteY0" fmla="*/ 0 h 2380889"/>
                  <a:gd name="connsiteX1" fmla="*/ 542617 w 1371600"/>
                  <a:gd name="connsiteY1" fmla="*/ 479639 h 2380889"/>
                  <a:gd name="connsiteX2" fmla="*/ 0 w 1371600"/>
                  <a:gd name="connsiteY2" fmla="*/ 750497 h 2380889"/>
                  <a:gd name="connsiteX3" fmla="*/ 619833 w 1371600"/>
                  <a:gd name="connsiteY3" fmla="*/ 612474 h 2380889"/>
                  <a:gd name="connsiteX4" fmla="*/ 810035 w 1371600"/>
                  <a:gd name="connsiteY4" fmla="*/ 483502 h 2380889"/>
                  <a:gd name="connsiteX5" fmla="*/ 810882 w 1371600"/>
                  <a:gd name="connsiteY5" fmla="*/ 1095555 h 2380889"/>
                  <a:gd name="connsiteX6" fmla="*/ 606019 w 1371600"/>
                  <a:gd name="connsiteY6" fmla="*/ 2380465 h 2380889"/>
                  <a:gd name="connsiteX7" fmla="*/ 747482 w 1371600"/>
                  <a:gd name="connsiteY7" fmla="*/ 2380468 h 2380889"/>
                  <a:gd name="connsiteX8" fmla="*/ 1026544 w 1371600"/>
                  <a:gd name="connsiteY8" fmla="*/ 1345720 h 2380889"/>
                  <a:gd name="connsiteX9" fmla="*/ 1233577 w 1371600"/>
                  <a:gd name="connsiteY9" fmla="*/ 2380889 h 2380889"/>
                  <a:gd name="connsiteX10" fmla="*/ 1371600 w 1371600"/>
                  <a:gd name="connsiteY10" fmla="*/ 2372263 h 2380889"/>
                  <a:gd name="connsiteX11" fmla="*/ 974785 w 1371600"/>
                  <a:gd name="connsiteY11" fmla="*/ 8626 h 2380889"/>
                  <a:gd name="connsiteX12" fmla="*/ 862641 w 1371600"/>
                  <a:gd name="connsiteY12" fmla="*/ 0 h 2380889"/>
                  <a:gd name="connsiteX0" fmla="*/ 862641 w 1377210"/>
                  <a:gd name="connsiteY0" fmla="*/ 0 h 2380889"/>
                  <a:gd name="connsiteX1" fmla="*/ 542617 w 1377210"/>
                  <a:gd name="connsiteY1" fmla="*/ 479639 h 2380889"/>
                  <a:gd name="connsiteX2" fmla="*/ 0 w 1377210"/>
                  <a:gd name="connsiteY2" fmla="*/ 750497 h 2380889"/>
                  <a:gd name="connsiteX3" fmla="*/ 619833 w 1377210"/>
                  <a:gd name="connsiteY3" fmla="*/ 612474 h 2380889"/>
                  <a:gd name="connsiteX4" fmla="*/ 810035 w 1377210"/>
                  <a:gd name="connsiteY4" fmla="*/ 483502 h 2380889"/>
                  <a:gd name="connsiteX5" fmla="*/ 810882 w 1377210"/>
                  <a:gd name="connsiteY5" fmla="*/ 1095555 h 2380889"/>
                  <a:gd name="connsiteX6" fmla="*/ 606019 w 1377210"/>
                  <a:gd name="connsiteY6" fmla="*/ 2380465 h 2380889"/>
                  <a:gd name="connsiteX7" fmla="*/ 747482 w 1377210"/>
                  <a:gd name="connsiteY7" fmla="*/ 2380468 h 2380889"/>
                  <a:gd name="connsiteX8" fmla="*/ 1026544 w 1377210"/>
                  <a:gd name="connsiteY8" fmla="*/ 1345720 h 2380889"/>
                  <a:gd name="connsiteX9" fmla="*/ 1233577 w 1377210"/>
                  <a:gd name="connsiteY9" fmla="*/ 2380889 h 2380889"/>
                  <a:gd name="connsiteX10" fmla="*/ 1377210 w 1377210"/>
                  <a:gd name="connsiteY10" fmla="*/ 2377873 h 2380889"/>
                  <a:gd name="connsiteX11" fmla="*/ 974785 w 1377210"/>
                  <a:gd name="connsiteY11" fmla="*/ 8626 h 2380889"/>
                  <a:gd name="connsiteX12" fmla="*/ 862641 w 1377210"/>
                  <a:gd name="connsiteY12" fmla="*/ 0 h 2380889"/>
                  <a:gd name="connsiteX0" fmla="*/ 862641 w 1377210"/>
                  <a:gd name="connsiteY0" fmla="*/ 0 h 2380889"/>
                  <a:gd name="connsiteX1" fmla="*/ 542617 w 1377210"/>
                  <a:gd name="connsiteY1" fmla="*/ 479639 h 2380889"/>
                  <a:gd name="connsiteX2" fmla="*/ 165490 w 1377210"/>
                  <a:gd name="connsiteY2" fmla="*/ 658782 h 2380889"/>
                  <a:gd name="connsiteX3" fmla="*/ 0 w 1377210"/>
                  <a:gd name="connsiteY3" fmla="*/ 750497 h 2380889"/>
                  <a:gd name="connsiteX4" fmla="*/ 619833 w 1377210"/>
                  <a:gd name="connsiteY4" fmla="*/ 612474 h 2380889"/>
                  <a:gd name="connsiteX5" fmla="*/ 810035 w 1377210"/>
                  <a:gd name="connsiteY5" fmla="*/ 483502 h 2380889"/>
                  <a:gd name="connsiteX6" fmla="*/ 810882 w 1377210"/>
                  <a:gd name="connsiteY6" fmla="*/ 1095555 h 2380889"/>
                  <a:gd name="connsiteX7" fmla="*/ 606019 w 1377210"/>
                  <a:gd name="connsiteY7" fmla="*/ 2380465 h 2380889"/>
                  <a:gd name="connsiteX8" fmla="*/ 747482 w 1377210"/>
                  <a:gd name="connsiteY8" fmla="*/ 2380468 h 2380889"/>
                  <a:gd name="connsiteX9" fmla="*/ 1026544 w 1377210"/>
                  <a:gd name="connsiteY9" fmla="*/ 1345720 h 2380889"/>
                  <a:gd name="connsiteX10" fmla="*/ 1233577 w 1377210"/>
                  <a:gd name="connsiteY10" fmla="*/ 2380889 h 2380889"/>
                  <a:gd name="connsiteX11" fmla="*/ 1377210 w 1377210"/>
                  <a:gd name="connsiteY11" fmla="*/ 2377873 h 2380889"/>
                  <a:gd name="connsiteX12" fmla="*/ 974785 w 1377210"/>
                  <a:gd name="connsiteY12" fmla="*/ 8626 h 2380889"/>
                  <a:gd name="connsiteX13" fmla="*/ 862641 w 1377210"/>
                  <a:gd name="connsiteY13" fmla="*/ 0 h 2380889"/>
                  <a:gd name="connsiteX0" fmla="*/ 862641 w 1377210"/>
                  <a:gd name="connsiteY0" fmla="*/ 0 h 2380889"/>
                  <a:gd name="connsiteX1" fmla="*/ 542617 w 1377210"/>
                  <a:gd name="connsiteY1" fmla="*/ 479639 h 2380889"/>
                  <a:gd name="connsiteX2" fmla="*/ 47684 w 1377210"/>
                  <a:gd name="connsiteY2" fmla="*/ 670001 h 2380889"/>
                  <a:gd name="connsiteX3" fmla="*/ 0 w 1377210"/>
                  <a:gd name="connsiteY3" fmla="*/ 750497 h 2380889"/>
                  <a:gd name="connsiteX4" fmla="*/ 619833 w 1377210"/>
                  <a:gd name="connsiteY4" fmla="*/ 612474 h 2380889"/>
                  <a:gd name="connsiteX5" fmla="*/ 810035 w 1377210"/>
                  <a:gd name="connsiteY5" fmla="*/ 483502 h 2380889"/>
                  <a:gd name="connsiteX6" fmla="*/ 810882 w 1377210"/>
                  <a:gd name="connsiteY6" fmla="*/ 1095555 h 2380889"/>
                  <a:gd name="connsiteX7" fmla="*/ 606019 w 1377210"/>
                  <a:gd name="connsiteY7" fmla="*/ 2380465 h 2380889"/>
                  <a:gd name="connsiteX8" fmla="*/ 747482 w 1377210"/>
                  <a:gd name="connsiteY8" fmla="*/ 2380468 h 2380889"/>
                  <a:gd name="connsiteX9" fmla="*/ 1026544 w 1377210"/>
                  <a:gd name="connsiteY9" fmla="*/ 1345720 h 2380889"/>
                  <a:gd name="connsiteX10" fmla="*/ 1233577 w 1377210"/>
                  <a:gd name="connsiteY10" fmla="*/ 2380889 h 2380889"/>
                  <a:gd name="connsiteX11" fmla="*/ 1377210 w 1377210"/>
                  <a:gd name="connsiteY11" fmla="*/ 2377873 h 2380889"/>
                  <a:gd name="connsiteX12" fmla="*/ 974785 w 1377210"/>
                  <a:gd name="connsiteY12" fmla="*/ 8626 h 2380889"/>
                  <a:gd name="connsiteX13" fmla="*/ 862641 w 1377210"/>
                  <a:gd name="connsiteY13" fmla="*/ 0 h 2380889"/>
                  <a:gd name="connsiteX0" fmla="*/ 814957 w 1329526"/>
                  <a:gd name="connsiteY0" fmla="*/ 0 h 2380889"/>
                  <a:gd name="connsiteX1" fmla="*/ 494933 w 1329526"/>
                  <a:gd name="connsiteY1" fmla="*/ 479639 h 2380889"/>
                  <a:gd name="connsiteX2" fmla="*/ 0 w 1329526"/>
                  <a:gd name="connsiteY2" fmla="*/ 670001 h 2380889"/>
                  <a:gd name="connsiteX3" fmla="*/ 30854 w 1329526"/>
                  <a:gd name="connsiteY3" fmla="*/ 744887 h 2380889"/>
                  <a:gd name="connsiteX4" fmla="*/ 572149 w 1329526"/>
                  <a:gd name="connsiteY4" fmla="*/ 612474 h 2380889"/>
                  <a:gd name="connsiteX5" fmla="*/ 762351 w 1329526"/>
                  <a:gd name="connsiteY5" fmla="*/ 483502 h 2380889"/>
                  <a:gd name="connsiteX6" fmla="*/ 763198 w 1329526"/>
                  <a:gd name="connsiteY6" fmla="*/ 1095555 h 2380889"/>
                  <a:gd name="connsiteX7" fmla="*/ 558335 w 1329526"/>
                  <a:gd name="connsiteY7" fmla="*/ 2380465 h 2380889"/>
                  <a:gd name="connsiteX8" fmla="*/ 699798 w 1329526"/>
                  <a:gd name="connsiteY8" fmla="*/ 2380468 h 2380889"/>
                  <a:gd name="connsiteX9" fmla="*/ 978860 w 1329526"/>
                  <a:gd name="connsiteY9" fmla="*/ 1345720 h 2380889"/>
                  <a:gd name="connsiteX10" fmla="*/ 1185893 w 1329526"/>
                  <a:gd name="connsiteY10" fmla="*/ 2380889 h 2380889"/>
                  <a:gd name="connsiteX11" fmla="*/ 1329526 w 1329526"/>
                  <a:gd name="connsiteY11" fmla="*/ 2377873 h 2380889"/>
                  <a:gd name="connsiteX12" fmla="*/ 927101 w 1329526"/>
                  <a:gd name="connsiteY12" fmla="*/ 8626 h 2380889"/>
                  <a:gd name="connsiteX13" fmla="*/ 814957 w 1329526"/>
                  <a:gd name="connsiteY13" fmla="*/ 0 h 2380889"/>
                  <a:gd name="connsiteX0" fmla="*/ 814957 w 1329526"/>
                  <a:gd name="connsiteY0" fmla="*/ 0 h 2380889"/>
                  <a:gd name="connsiteX1" fmla="*/ 494933 w 1329526"/>
                  <a:gd name="connsiteY1" fmla="*/ 479639 h 2380889"/>
                  <a:gd name="connsiteX2" fmla="*/ 0 w 1329526"/>
                  <a:gd name="connsiteY2" fmla="*/ 670001 h 2380889"/>
                  <a:gd name="connsiteX3" fmla="*/ 30854 w 1329526"/>
                  <a:gd name="connsiteY3" fmla="*/ 744887 h 2380889"/>
                  <a:gd name="connsiteX4" fmla="*/ 572149 w 1329526"/>
                  <a:gd name="connsiteY4" fmla="*/ 612474 h 2380889"/>
                  <a:gd name="connsiteX5" fmla="*/ 762351 w 1329526"/>
                  <a:gd name="connsiteY5" fmla="*/ 483502 h 2380889"/>
                  <a:gd name="connsiteX6" fmla="*/ 763198 w 1329526"/>
                  <a:gd name="connsiteY6" fmla="*/ 1095555 h 2380889"/>
                  <a:gd name="connsiteX7" fmla="*/ 558335 w 1329526"/>
                  <a:gd name="connsiteY7" fmla="*/ 2380465 h 2380889"/>
                  <a:gd name="connsiteX8" fmla="*/ 699798 w 1329526"/>
                  <a:gd name="connsiteY8" fmla="*/ 2380468 h 2380889"/>
                  <a:gd name="connsiteX9" fmla="*/ 962030 w 1329526"/>
                  <a:gd name="connsiteY9" fmla="*/ 1407428 h 2380889"/>
                  <a:gd name="connsiteX10" fmla="*/ 1185893 w 1329526"/>
                  <a:gd name="connsiteY10" fmla="*/ 2380889 h 2380889"/>
                  <a:gd name="connsiteX11" fmla="*/ 1329526 w 1329526"/>
                  <a:gd name="connsiteY11" fmla="*/ 2377873 h 2380889"/>
                  <a:gd name="connsiteX12" fmla="*/ 927101 w 1329526"/>
                  <a:gd name="connsiteY12" fmla="*/ 8626 h 2380889"/>
                  <a:gd name="connsiteX13" fmla="*/ 814957 w 1329526"/>
                  <a:gd name="connsiteY13" fmla="*/ 0 h 2380889"/>
                  <a:gd name="connsiteX0" fmla="*/ 814957 w 1329526"/>
                  <a:gd name="connsiteY0" fmla="*/ 0 h 2380889"/>
                  <a:gd name="connsiteX1" fmla="*/ 494933 w 1329526"/>
                  <a:gd name="connsiteY1" fmla="*/ 479639 h 2380889"/>
                  <a:gd name="connsiteX2" fmla="*/ 0 w 1329526"/>
                  <a:gd name="connsiteY2" fmla="*/ 670001 h 2380889"/>
                  <a:gd name="connsiteX3" fmla="*/ 30854 w 1329526"/>
                  <a:gd name="connsiteY3" fmla="*/ 744887 h 2380889"/>
                  <a:gd name="connsiteX4" fmla="*/ 572149 w 1329526"/>
                  <a:gd name="connsiteY4" fmla="*/ 612474 h 2380889"/>
                  <a:gd name="connsiteX5" fmla="*/ 762351 w 1329526"/>
                  <a:gd name="connsiteY5" fmla="*/ 483502 h 2380889"/>
                  <a:gd name="connsiteX6" fmla="*/ 763198 w 1329526"/>
                  <a:gd name="connsiteY6" fmla="*/ 1095555 h 2380889"/>
                  <a:gd name="connsiteX7" fmla="*/ 558335 w 1329526"/>
                  <a:gd name="connsiteY7" fmla="*/ 2380465 h 2380889"/>
                  <a:gd name="connsiteX8" fmla="*/ 699798 w 1329526"/>
                  <a:gd name="connsiteY8" fmla="*/ 2380468 h 2380889"/>
                  <a:gd name="connsiteX9" fmla="*/ 978859 w 1329526"/>
                  <a:gd name="connsiteY9" fmla="*/ 1418648 h 2380889"/>
                  <a:gd name="connsiteX10" fmla="*/ 1185893 w 1329526"/>
                  <a:gd name="connsiteY10" fmla="*/ 2380889 h 2380889"/>
                  <a:gd name="connsiteX11" fmla="*/ 1329526 w 1329526"/>
                  <a:gd name="connsiteY11" fmla="*/ 2377873 h 2380889"/>
                  <a:gd name="connsiteX12" fmla="*/ 927101 w 1329526"/>
                  <a:gd name="connsiteY12" fmla="*/ 8626 h 2380889"/>
                  <a:gd name="connsiteX13" fmla="*/ 814957 w 1329526"/>
                  <a:gd name="connsiteY13" fmla="*/ 0 h 23808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329526" h="2380889">
                    <a:moveTo>
                      <a:pt x="814957" y="0"/>
                    </a:moveTo>
                    <a:lnTo>
                      <a:pt x="494933" y="479639"/>
                    </a:lnTo>
                    <a:lnTo>
                      <a:pt x="0" y="670001"/>
                    </a:lnTo>
                    <a:lnTo>
                      <a:pt x="30854" y="744887"/>
                    </a:lnTo>
                    <a:lnTo>
                      <a:pt x="572149" y="612474"/>
                    </a:lnTo>
                    <a:lnTo>
                      <a:pt x="762351" y="483502"/>
                    </a:lnTo>
                    <a:cubicBezTo>
                      <a:pt x="794421" y="764187"/>
                      <a:pt x="770396" y="887797"/>
                      <a:pt x="763198" y="1095555"/>
                    </a:cubicBezTo>
                    <a:cubicBezTo>
                      <a:pt x="616550" y="1699404"/>
                      <a:pt x="730862" y="1724858"/>
                      <a:pt x="558335" y="2380465"/>
                    </a:cubicBezTo>
                    <a:lnTo>
                      <a:pt x="699798" y="2380468"/>
                    </a:lnTo>
                    <a:cubicBezTo>
                      <a:pt x="819580" y="2080289"/>
                      <a:pt x="797846" y="1640765"/>
                      <a:pt x="978859" y="1418648"/>
                    </a:cubicBezTo>
                    <a:cubicBezTo>
                      <a:pt x="1157137" y="1864345"/>
                      <a:pt x="1102505" y="2030082"/>
                      <a:pt x="1185893" y="2380889"/>
                    </a:cubicBezTo>
                    <a:lnTo>
                      <a:pt x="1329526" y="2377873"/>
                    </a:lnTo>
                    <a:cubicBezTo>
                      <a:pt x="1110990" y="727352"/>
                      <a:pt x="1344044" y="391063"/>
                      <a:pt x="927101" y="8626"/>
                    </a:cubicBezTo>
                    <a:lnTo>
                      <a:pt x="814957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</p:grpSp>
      <p:grpSp>
        <p:nvGrpSpPr>
          <p:cNvPr id="523" name="群組 522"/>
          <p:cNvGrpSpPr/>
          <p:nvPr/>
        </p:nvGrpSpPr>
        <p:grpSpPr>
          <a:xfrm>
            <a:off x="2670025" y="2280294"/>
            <a:ext cx="607621" cy="356618"/>
            <a:chOff x="1684782" y="2683742"/>
            <a:chExt cx="5565258" cy="3266301"/>
          </a:xfrm>
        </p:grpSpPr>
        <p:grpSp>
          <p:nvGrpSpPr>
            <p:cNvPr id="524" name="群組 523"/>
            <p:cNvGrpSpPr/>
            <p:nvPr/>
          </p:nvGrpSpPr>
          <p:grpSpPr>
            <a:xfrm>
              <a:off x="1684782" y="2683742"/>
              <a:ext cx="4978070" cy="3255586"/>
              <a:chOff x="1684782" y="2683742"/>
              <a:chExt cx="4978070" cy="3255586"/>
            </a:xfrm>
          </p:grpSpPr>
          <p:sp>
            <p:nvSpPr>
              <p:cNvPr id="528" name="矩形 5"/>
              <p:cNvSpPr/>
              <p:nvPr/>
            </p:nvSpPr>
            <p:spPr>
              <a:xfrm>
                <a:off x="1684782" y="4054555"/>
                <a:ext cx="4978070" cy="856663"/>
              </a:xfrm>
              <a:custGeom>
                <a:avLst/>
                <a:gdLst>
                  <a:gd name="connsiteX0" fmla="*/ 0 w 2736386"/>
                  <a:gd name="connsiteY0" fmla="*/ 0 h 570017"/>
                  <a:gd name="connsiteX1" fmla="*/ 2736386 w 2736386"/>
                  <a:gd name="connsiteY1" fmla="*/ 0 h 570017"/>
                  <a:gd name="connsiteX2" fmla="*/ 2736386 w 2736386"/>
                  <a:gd name="connsiteY2" fmla="*/ 570017 h 570017"/>
                  <a:gd name="connsiteX3" fmla="*/ 0 w 2736386"/>
                  <a:gd name="connsiteY3" fmla="*/ 570017 h 570017"/>
                  <a:gd name="connsiteX4" fmla="*/ 0 w 2736386"/>
                  <a:gd name="connsiteY4" fmla="*/ 0 h 570017"/>
                  <a:gd name="connsiteX0" fmla="*/ 0 w 2736386"/>
                  <a:gd name="connsiteY0" fmla="*/ 0 h 570017"/>
                  <a:gd name="connsiteX1" fmla="*/ 2736386 w 2736386"/>
                  <a:gd name="connsiteY1" fmla="*/ 0 h 570017"/>
                  <a:gd name="connsiteX2" fmla="*/ 2736386 w 2736386"/>
                  <a:gd name="connsiteY2" fmla="*/ 570017 h 570017"/>
                  <a:gd name="connsiteX3" fmla="*/ 1521093 w 2736386"/>
                  <a:gd name="connsiteY3" fmla="*/ 558012 h 570017"/>
                  <a:gd name="connsiteX4" fmla="*/ 0 w 2736386"/>
                  <a:gd name="connsiteY4" fmla="*/ 570017 h 570017"/>
                  <a:gd name="connsiteX5" fmla="*/ 0 w 2736386"/>
                  <a:gd name="connsiteY5" fmla="*/ 0 h 570017"/>
                  <a:gd name="connsiteX0" fmla="*/ 0 w 2736386"/>
                  <a:gd name="connsiteY0" fmla="*/ 0 h 570017"/>
                  <a:gd name="connsiteX1" fmla="*/ 2736386 w 2736386"/>
                  <a:gd name="connsiteY1" fmla="*/ 0 h 570017"/>
                  <a:gd name="connsiteX2" fmla="*/ 2736386 w 2736386"/>
                  <a:gd name="connsiteY2" fmla="*/ 570017 h 570017"/>
                  <a:gd name="connsiteX3" fmla="*/ 2174235 w 2736386"/>
                  <a:gd name="connsiteY3" fmla="*/ 567342 h 570017"/>
                  <a:gd name="connsiteX4" fmla="*/ 0 w 2736386"/>
                  <a:gd name="connsiteY4" fmla="*/ 570017 h 570017"/>
                  <a:gd name="connsiteX5" fmla="*/ 0 w 2736386"/>
                  <a:gd name="connsiteY5" fmla="*/ 0 h 570017"/>
                  <a:gd name="connsiteX0" fmla="*/ 0 w 2736386"/>
                  <a:gd name="connsiteY0" fmla="*/ 0 h 570017"/>
                  <a:gd name="connsiteX1" fmla="*/ 2736386 w 2736386"/>
                  <a:gd name="connsiteY1" fmla="*/ 0 h 570017"/>
                  <a:gd name="connsiteX2" fmla="*/ 2727055 w 2736386"/>
                  <a:gd name="connsiteY2" fmla="*/ 374074 h 570017"/>
                  <a:gd name="connsiteX3" fmla="*/ 2174235 w 2736386"/>
                  <a:gd name="connsiteY3" fmla="*/ 567342 h 570017"/>
                  <a:gd name="connsiteX4" fmla="*/ 0 w 2736386"/>
                  <a:gd name="connsiteY4" fmla="*/ 570017 h 570017"/>
                  <a:gd name="connsiteX5" fmla="*/ 0 w 2736386"/>
                  <a:gd name="connsiteY5" fmla="*/ 0 h 570017"/>
                  <a:gd name="connsiteX0" fmla="*/ 0 w 2736386"/>
                  <a:gd name="connsiteY0" fmla="*/ 0 h 570017"/>
                  <a:gd name="connsiteX1" fmla="*/ 2736386 w 2736386"/>
                  <a:gd name="connsiteY1" fmla="*/ 0 h 570017"/>
                  <a:gd name="connsiteX2" fmla="*/ 2736385 w 2736386"/>
                  <a:gd name="connsiteY2" fmla="*/ 383405 h 570017"/>
                  <a:gd name="connsiteX3" fmla="*/ 2174235 w 2736386"/>
                  <a:gd name="connsiteY3" fmla="*/ 567342 h 570017"/>
                  <a:gd name="connsiteX4" fmla="*/ 0 w 2736386"/>
                  <a:gd name="connsiteY4" fmla="*/ 570017 h 570017"/>
                  <a:gd name="connsiteX5" fmla="*/ 0 w 2736386"/>
                  <a:gd name="connsiteY5" fmla="*/ 0 h 5700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36386" h="570017">
                    <a:moveTo>
                      <a:pt x="0" y="0"/>
                    </a:moveTo>
                    <a:lnTo>
                      <a:pt x="2736386" y="0"/>
                    </a:lnTo>
                    <a:cubicBezTo>
                      <a:pt x="2736386" y="127802"/>
                      <a:pt x="2736385" y="255603"/>
                      <a:pt x="2736385" y="383405"/>
                    </a:cubicBezTo>
                    <a:lnTo>
                      <a:pt x="2174235" y="567342"/>
                    </a:lnTo>
                    <a:lnTo>
                      <a:pt x="0" y="5700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29" name="矩形 6"/>
              <p:cNvSpPr/>
              <p:nvPr/>
            </p:nvSpPr>
            <p:spPr>
              <a:xfrm>
                <a:off x="2225877" y="2683742"/>
                <a:ext cx="2380816" cy="1370813"/>
              </a:xfrm>
              <a:custGeom>
                <a:avLst/>
                <a:gdLst>
                  <a:gd name="connsiteX0" fmla="*/ 0 w 1759103"/>
                  <a:gd name="connsiteY0" fmla="*/ 0 h 912128"/>
                  <a:gd name="connsiteX1" fmla="*/ 1759103 w 1759103"/>
                  <a:gd name="connsiteY1" fmla="*/ 0 h 912128"/>
                  <a:gd name="connsiteX2" fmla="*/ 1759103 w 1759103"/>
                  <a:gd name="connsiteY2" fmla="*/ 912128 h 912128"/>
                  <a:gd name="connsiteX3" fmla="*/ 0 w 1759103"/>
                  <a:gd name="connsiteY3" fmla="*/ 912128 h 912128"/>
                  <a:gd name="connsiteX4" fmla="*/ 0 w 1759103"/>
                  <a:gd name="connsiteY4" fmla="*/ 0 h 912128"/>
                  <a:gd name="connsiteX0" fmla="*/ 0 w 1759103"/>
                  <a:gd name="connsiteY0" fmla="*/ 0 h 912128"/>
                  <a:gd name="connsiteX1" fmla="*/ 1432532 w 1759103"/>
                  <a:gd name="connsiteY1" fmla="*/ 0 h 912128"/>
                  <a:gd name="connsiteX2" fmla="*/ 1759103 w 1759103"/>
                  <a:gd name="connsiteY2" fmla="*/ 912128 h 912128"/>
                  <a:gd name="connsiteX3" fmla="*/ 0 w 1759103"/>
                  <a:gd name="connsiteY3" fmla="*/ 912128 h 912128"/>
                  <a:gd name="connsiteX4" fmla="*/ 0 w 1759103"/>
                  <a:gd name="connsiteY4" fmla="*/ 0 h 9121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59103" h="912128">
                    <a:moveTo>
                      <a:pt x="0" y="0"/>
                    </a:moveTo>
                    <a:lnTo>
                      <a:pt x="1432532" y="0"/>
                    </a:lnTo>
                    <a:lnTo>
                      <a:pt x="1759103" y="912128"/>
                    </a:lnTo>
                    <a:lnTo>
                      <a:pt x="0" y="91212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30" name="矩形 529"/>
              <p:cNvSpPr/>
              <p:nvPr/>
            </p:nvSpPr>
            <p:spPr>
              <a:xfrm>
                <a:off x="2235817" y="4911218"/>
                <a:ext cx="3344846" cy="102811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525" name="群組 524"/>
            <p:cNvGrpSpPr/>
            <p:nvPr/>
          </p:nvGrpSpPr>
          <p:grpSpPr>
            <a:xfrm>
              <a:off x="5690281" y="2719553"/>
              <a:ext cx="1559759" cy="3230490"/>
              <a:chOff x="4162484" y="2957042"/>
              <a:chExt cx="1329526" cy="2753644"/>
            </a:xfrm>
          </p:grpSpPr>
          <p:sp>
            <p:nvSpPr>
              <p:cNvPr id="526" name="橢圓 525"/>
              <p:cNvSpPr/>
              <p:nvPr/>
            </p:nvSpPr>
            <p:spPr>
              <a:xfrm>
                <a:off x="4784576" y="2957042"/>
                <a:ext cx="432048" cy="432048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27" name="手繪多邊形 526"/>
              <p:cNvSpPr/>
              <p:nvPr/>
            </p:nvSpPr>
            <p:spPr>
              <a:xfrm>
                <a:off x="4162484" y="3329797"/>
                <a:ext cx="1329526" cy="2380889"/>
              </a:xfrm>
              <a:custGeom>
                <a:avLst/>
                <a:gdLst>
                  <a:gd name="connsiteX0" fmla="*/ 888520 w 1725283"/>
                  <a:gd name="connsiteY0" fmla="*/ 8627 h 2424023"/>
                  <a:gd name="connsiteX1" fmla="*/ 612475 w 1725283"/>
                  <a:gd name="connsiteY1" fmla="*/ 388189 h 2424023"/>
                  <a:gd name="connsiteX2" fmla="*/ 0 w 1725283"/>
                  <a:gd name="connsiteY2" fmla="*/ 621102 h 2424023"/>
                  <a:gd name="connsiteX3" fmla="*/ 112143 w 1725283"/>
                  <a:gd name="connsiteY3" fmla="*/ 707366 h 2424023"/>
                  <a:gd name="connsiteX4" fmla="*/ 534837 w 1725283"/>
                  <a:gd name="connsiteY4" fmla="*/ 621102 h 2424023"/>
                  <a:gd name="connsiteX5" fmla="*/ 888520 w 1725283"/>
                  <a:gd name="connsiteY5" fmla="*/ 457200 h 2424023"/>
                  <a:gd name="connsiteX6" fmla="*/ 888520 w 1725283"/>
                  <a:gd name="connsiteY6" fmla="*/ 1362974 h 2424023"/>
                  <a:gd name="connsiteX7" fmla="*/ 500332 w 1725283"/>
                  <a:gd name="connsiteY7" fmla="*/ 2346385 h 2424023"/>
                  <a:gd name="connsiteX8" fmla="*/ 621101 w 1725283"/>
                  <a:gd name="connsiteY8" fmla="*/ 2355012 h 2424023"/>
                  <a:gd name="connsiteX9" fmla="*/ 1121434 w 1725283"/>
                  <a:gd name="connsiteY9" fmla="*/ 1423359 h 2424023"/>
                  <a:gd name="connsiteX10" fmla="*/ 1535501 w 1725283"/>
                  <a:gd name="connsiteY10" fmla="*/ 2424023 h 2424023"/>
                  <a:gd name="connsiteX11" fmla="*/ 1725283 w 1725283"/>
                  <a:gd name="connsiteY11" fmla="*/ 2424023 h 2424023"/>
                  <a:gd name="connsiteX12" fmla="*/ 1293962 w 1725283"/>
                  <a:gd name="connsiteY12" fmla="*/ 1224951 h 2424023"/>
                  <a:gd name="connsiteX13" fmla="*/ 1147313 w 1725283"/>
                  <a:gd name="connsiteY13" fmla="*/ 0 h 2424023"/>
                  <a:gd name="connsiteX14" fmla="*/ 888520 w 1725283"/>
                  <a:gd name="connsiteY14" fmla="*/ 8627 h 2424023"/>
                  <a:gd name="connsiteX0" fmla="*/ 888520 w 1725283"/>
                  <a:gd name="connsiteY0" fmla="*/ 8627 h 2424023"/>
                  <a:gd name="connsiteX1" fmla="*/ 612475 w 1725283"/>
                  <a:gd name="connsiteY1" fmla="*/ 388189 h 2424023"/>
                  <a:gd name="connsiteX2" fmla="*/ 0 w 1725283"/>
                  <a:gd name="connsiteY2" fmla="*/ 621102 h 2424023"/>
                  <a:gd name="connsiteX3" fmla="*/ 112143 w 1725283"/>
                  <a:gd name="connsiteY3" fmla="*/ 707366 h 2424023"/>
                  <a:gd name="connsiteX4" fmla="*/ 534837 w 1725283"/>
                  <a:gd name="connsiteY4" fmla="*/ 621102 h 2424023"/>
                  <a:gd name="connsiteX5" fmla="*/ 888520 w 1725283"/>
                  <a:gd name="connsiteY5" fmla="*/ 457200 h 2424023"/>
                  <a:gd name="connsiteX6" fmla="*/ 923025 w 1725283"/>
                  <a:gd name="connsiteY6" fmla="*/ 1052424 h 2424023"/>
                  <a:gd name="connsiteX7" fmla="*/ 500332 w 1725283"/>
                  <a:gd name="connsiteY7" fmla="*/ 2346385 h 2424023"/>
                  <a:gd name="connsiteX8" fmla="*/ 621101 w 1725283"/>
                  <a:gd name="connsiteY8" fmla="*/ 2355012 h 2424023"/>
                  <a:gd name="connsiteX9" fmla="*/ 1121434 w 1725283"/>
                  <a:gd name="connsiteY9" fmla="*/ 1423359 h 2424023"/>
                  <a:gd name="connsiteX10" fmla="*/ 1535501 w 1725283"/>
                  <a:gd name="connsiteY10" fmla="*/ 2424023 h 2424023"/>
                  <a:gd name="connsiteX11" fmla="*/ 1725283 w 1725283"/>
                  <a:gd name="connsiteY11" fmla="*/ 2424023 h 2424023"/>
                  <a:gd name="connsiteX12" fmla="*/ 1293962 w 1725283"/>
                  <a:gd name="connsiteY12" fmla="*/ 1224951 h 2424023"/>
                  <a:gd name="connsiteX13" fmla="*/ 1147313 w 1725283"/>
                  <a:gd name="connsiteY13" fmla="*/ 0 h 2424023"/>
                  <a:gd name="connsiteX14" fmla="*/ 888520 w 1725283"/>
                  <a:gd name="connsiteY14" fmla="*/ 8627 h 2424023"/>
                  <a:gd name="connsiteX0" fmla="*/ 888520 w 1725283"/>
                  <a:gd name="connsiteY0" fmla="*/ 8627 h 2424023"/>
                  <a:gd name="connsiteX1" fmla="*/ 612475 w 1725283"/>
                  <a:gd name="connsiteY1" fmla="*/ 388189 h 2424023"/>
                  <a:gd name="connsiteX2" fmla="*/ 0 w 1725283"/>
                  <a:gd name="connsiteY2" fmla="*/ 621102 h 2424023"/>
                  <a:gd name="connsiteX3" fmla="*/ 112143 w 1725283"/>
                  <a:gd name="connsiteY3" fmla="*/ 707366 h 2424023"/>
                  <a:gd name="connsiteX4" fmla="*/ 534837 w 1725283"/>
                  <a:gd name="connsiteY4" fmla="*/ 621102 h 2424023"/>
                  <a:gd name="connsiteX5" fmla="*/ 888520 w 1725283"/>
                  <a:gd name="connsiteY5" fmla="*/ 457200 h 2424023"/>
                  <a:gd name="connsiteX6" fmla="*/ 923025 w 1725283"/>
                  <a:gd name="connsiteY6" fmla="*/ 1052424 h 2424023"/>
                  <a:gd name="connsiteX7" fmla="*/ 500332 w 1725283"/>
                  <a:gd name="connsiteY7" fmla="*/ 2346385 h 2424023"/>
                  <a:gd name="connsiteX8" fmla="*/ 621101 w 1725283"/>
                  <a:gd name="connsiteY8" fmla="*/ 2355012 h 2424023"/>
                  <a:gd name="connsiteX9" fmla="*/ 1121434 w 1725283"/>
                  <a:gd name="connsiteY9" fmla="*/ 1423359 h 2424023"/>
                  <a:gd name="connsiteX10" fmla="*/ 1535501 w 1725283"/>
                  <a:gd name="connsiteY10" fmla="*/ 2424023 h 2424023"/>
                  <a:gd name="connsiteX11" fmla="*/ 1725283 w 1725283"/>
                  <a:gd name="connsiteY11" fmla="*/ 2424023 h 2424023"/>
                  <a:gd name="connsiteX12" fmla="*/ 1285336 w 1725283"/>
                  <a:gd name="connsiteY12" fmla="*/ 957533 h 2424023"/>
                  <a:gd name="connsiteX13" fmla="*/ 1147313 w 1725283"/>
                  <a:gd name="connsiteY13" fmla="*/ 0 h 2424023"/>
                  <a:gd name="connsiteX14" fmla="*/ 888520 w 1725283"/>
                  <a:gd name="connsiteY14" fmla="*/ 8627 h 2424023"/>
                  <a:gd name="connsiteX0" fmla="*/ 888520 w 1725283"/>
                  <a:gd name="connsiteY0" fmla="*/ 77638 h 2493034"/>
                  <a:gd name="connsiteX1" fmla="*/ 612475 w 1725283"/>
                  <a:gd name="connsiteY1" fmla="*/ 457200 h 2493034"/>
                  <a:gd name="connsiteX2" fmla="*/ 0 w 1725283"/>
                  <a:gd name="connsiteY2" fmla="*/ 690113 h 2493034"/>
                  <a:gd name="connsiteX3" fmla="*/ 112143 w 1725283"/>
                  <a:gd name="connsiteY3" fmla="*/ 776377 h 2493034"/>
                  <a:gd name="connsiteX4" fmla="*/ 534837 w 1725283"/>
                  <a:gd name="connsiteY4" fmla="*/ 690113 h 2493034"/>
                  <a:gd name="connsiteX5" fmla="*/ 888520 w 1725283"/>
                  <a:gd name="connsiteY5" fmla="*/ 526211 h 2493034"/>
                  <a:gd name="connsiteX6" fmla="*/ 923025 w 1725283"/>
                  <a:gd name="connsiteY6" fmla="*/ 1121435 h 2493034"/>
                  <a:gd name="connsiteX7" fmla="*/ 500332 w 1725283"/>
                  <a:gd name="connsiteY7" fmla="*/ 2415396 h 2493034"/>
                  <a:gd name="connsiteX8" fmla="*/ 621101 w 1725283"/>
                  <a:gd name="connsiteY8" fmla="*/ 2424023 h 2493034"/>
                  <a:gd name="connsiteX9" fmla="*/ 1121434 w 1725283"/>
                  <a:gd name="connsiteY9" fmla="*/ 1492370 h 2493034"/>
                  <a:gd name="connsiteX10" fmla="*/ 1535501 w 1725283"/>
                  <a:gd name="connsiteY10" fmla="*/ 2493034 h 2493034"/>
                  <a:gd name="connsiteX11" fmla="*/ 1725283 w 1725283"/>
                  <a:gd name="connsiteY11" fmla="*/ 2493034 h 2493034"/>
                  <a:gd name="connsiteX12" fmla="*/ 1285336 w 1725283"/>
                  <a:gd name="connsiteY12" fmla="*/ 1026544 h 2493034"/>
                  <a:gd name="connsiteX13" fmla="*/ 1104181 w 1725283"/>
                  <a:gd name="connsiteY13" fmla="*/ 0 h 2493034"/>
                  <a:gd name="connsiteX14" fmla="*/ 888520 w 1725283"/>
                  <a:gd name="connsiteY14" fmla="*/ 77638 h 2493034"/>
                  <a:gd name="connsiteX0" fmla="*/ 974784 w 1725283"/>
                  <a:gd name="connsiteY0" fmla="*/ 0 h 2510286"/>
                  <a:gd name="connsiteX1" fmla="*/ 612475 w 1725283"/>
                  <a:gd name="connsiteY1" fmla="*/ 474452 h 2510286"/>
                  <a:gd name="connsiteX2" fmla="*/ 0 w 1725283"/>
                  <a:gd name="connsiteY2" fmla="*/ 707365 h 2510286"/>
                  <a:gd name="connsiteX3" fmla="*/ 112143 w 1725283"/>
                  <a:gd name="connsiteY3" fmla="*/ 793629 h 2510286"/>
                  <a:gd name="connsiteX4" fmla="*/ 534837 w 1725283"/>
                  <a:gd name="connsiteY4" fmla="*/ 707365 h 2510286"/>
                  <a:gd name="connsiteX5" fmla="*/ 888520 w 1725283"/>
                  <a:gd name="connsiteY5" fmla="*/ 543463 h 2510286"/>
                  <a:gd name="connsiteX6" fmla="*/ 923025 w 1725283"/>
                  <a:gd name="connsiteY6" fmla="*/ 1138687 h 2510286"/>
                  <a:gd name="connsiteX7" fmla="*/ 500332 w 1725283"/>
                  <a:gd name="connsiteY7" fmla="*/ 2432648 h 2510286"/>
                  <a:gd name="connsiteX8" fmla="*/ 621101 w 1725283"/>
                  <a:gd name="connsiteY8" fmla="*/ 2441275 h 2510286"/>
                  <a:gd name="connsiteX9" fmla="*/ 1121434 w 1725283"/>
                  <a:gd name="connsiteY9" fmla="*/ 1509622 h 2510286"/>
                  <a:gd name="connsiteX10" fmla="*/ 1535501 w 1725283"/>
                  <a:gd name="connsiteY10" fmla="*/ 2510286 h 2510286"/>
                  <a:gd name="connsiteX11" fmla="*/ 1725283 w 1725283"/>
                  <a:gd name="connsiteY11" fmla="*/ 2510286 h 2510286"/>
                  <a:gd name="connsiteX12" fmla="*/ 1285336 w 1725283"/>
                  <a:gd name="connsiteY12" fmla="*/ 1043796 h 2510286"/>
                  <a:gd name="connsiteX13" fmla="*/ 1104181 w 1725283"/>
                  <a:gd name="connsiteY13" fmla="*/ 17252 h 2510286"/>
                  <a:gd name="connsiteX14" fmla="*/ 974784 w 1725283"/>
                  <a:gd name="connsiteY14" fmla="*/ 0 h 2510286"/>
                  <a:gd name="connsiteX0" fmla="*/ 974784 w 1725283"/>
                  <a:gd name="connsiteY0" fmla="*/ 0 h 2510286"/>
                  <a:gd name="connsiteX1" fmla="*/ 612475 w 1725283"/>
                  <a:gd name="connsiteY1" fmla="*/ 474452 h 2510286"/>
                  <a:gd name="connsiteX2" fmla="*/ 0 w 1725283"/>
                  <a:gd name="connsiteY2" fmla="*/ 707365 h 2510286"/>
                  <a:gd name="connsiteX3" fmla="*/ 112143 w 1725283"/>
                  <a:gd name="connsiteY3" fmla="*/ 793629 h 2510286"/>
                  <a:gd name="connsiteX4" fmla="*/ 681486 w 1725283"/>
                  <a:gd name="connsiteY4" fmla="*/ 655606 h 2510286"/>
                  <a:gd name="connsiteX5" fmla="*/ 888520 w 1725283"/>
                  <a:gd name="connsiteY5" fmla="*/ 543463 h 2510286"/>
                  <a:gd name="connsiteX6" fmla="*/ 923025 w 1725283"/>
                  <a:gd name="connsiteY6" fmla="*/ 1138687 h 2510286"/>
                  <a:gd name="connsiteX7" fmla="*/ 500332 w 1725283"/>
                  <a:gd name="connsiteY7" fmla="*/ 2432648 h 2510286"/>
                  <a:gd name="connsiteX8" fmla="*/ 621101 w 1725283"/>
                  <a:gd name="connsiteY8" fmla="*/ 2441275 h 2510286"/>
                  <a:gd name="connsiteX9" fmla="*/ 1121434 w 1725283"/>
                  <a:gd name="connsiteY9" fmla="*/ 1509622 h 2510286"/>
                  <a:gd name="connsiteX10" fmla="*/ 1535501 w 1725283"/>
                  <a:gd name="connsiteY10" fmla="*/ 2510286 h 2510286"/>
                  <a:gd name="connsiteX11" fmla="*/ 1725283 w 1725283"/>
                  <a:gd name="connsiteY11" fmla="*/ 2510286 h 2510286"/>
                  <a:gd name="connsiteX12" fmla="*/ 1285336 w 1725283"/>
                  <a:gd name="connsiteY12" fmla="*/ 1043796 h 2510286"/>
                  <a:gd name="connsiteX13" fmla="*/ 1104181 w 1725283"/>
                  <a:gd name="connsiteY13" fmla="*/ 17252 h 2510286"/>
                  <a:gd name="connsiteX14" fmla="*/ 974784 w 1725283"/>
                  <a:gd name="connsiteY14" fmla="*/ 0 h 2510286"/>
                  <a:gd name="connsiteX0" fmla="*/ 974784 w 1725283"/>
                  <a:gd name="connsiteY0" fmla="*/ 0 h 2510286"/>
                  <a:gd name="connsiteX1" fmla="*/ 543463 w 1725283"/>
                  <a:gd name="connsiteY1" fmla="*/ 543463 h 2510286"/>
                  <a:gd name="connsiteX2" fmla="*/ 0 w 1725283"/>
                  <a:gd name="connsiteY2" fmla="*/ 707365 h 2510286"/>
                  <a:gd name="connsiteX3" fmla="*/ 112143 w 1725283"/>
                  <a:gd name="connsiteY3" fmla="*/ 793629 h 2510286"/>
                  <a:gd name="connsiteX4" fmla="*/ 681486 w 1725283"/>
                  <a:gd name="connsiteY4" fmla="*/ 655606 h 2510286"/>
                  <a:gd name="connsiteX5" fmla="*/ 888520 w 1725283"/>
                  <a:gd name="connsiteY5" fmla="*/ 543463 h 2510286"/>
                  <a:gd name="connsiteX6" fmla="*/ 923025 w 1725283"/>
                  <a:gd name="connsiteY6" fmla="*/ 1138687 h 2510286"/>
                  <a:gd name="connsiteX7" fmla="*/ 500332 w 1725283"/>
                  <a:gd name="connsiteY7" fmla="*/ 2432648 h 2510286"/>
                  <a:gd name="connsiteX8" fmla="*/ 621101 w 1725283"/>
                  <a:gd name="connsiteY8" fmla="*/ 2441275 h 2510286"/>
                  <a:gd name="connsiteX9" fmla="*/ 1121434 w 1725283"/>
                  <a:gd name="connsiteY9" fmla="*/ 1509622 h 2510286"/>
                  <a:gd name="connsiteX10" fmla="*/ 1535501 w 1725283"/>
                  <a:gd name="connsiteY10" fmla="*/ 2510286 h 2510286"/>
                  <a:gd name="connsiteX11" fmla="*/ 1725283 w 1725283"/>
                  <a:gd name="connsiteY11" fmla="*/ 2510286 h 2510286"/>
                  <a:gd name="connsiteX12" fmla="*/ 1285336 w 1725283"/>
                  <a:gd name="connsiteY12" fmla="*/ 1043796 h 2510286"/>
                  <a:gd name="connsiteX13" fmla="*/ 1104181 w 1725283"/>
                  <a:gd name="connsiteY13" fmla="*/ 17252 h 2510286"/>
                  <a:gd name="connsiteX14" fmla="*/ 974784 w 1725283"/>
                  <a:gd name="connsiteY14" fmla="*/ 0 h 2510286"/>
                  <a:gd name="connsiteX0" fmla="*/ 974784 w 1725283"/>
                  <a:gd name="connsiteY0" fmla="*/ 0 h 2510286"/>
                  <a:gd name="connsiteX1" fmla="*/ 543463 w 1725283"/>
                  <a:gd name="connsiteY1" fmla="*/ 543463 h 2510286"/>
                  <a:gd name="connsiteX2" fmla="*/ 0 w 1725283"/>
                  <a:gd name="connsiteY2" fmla="*/ 707365 h 2510286"/>
                  <a:gd name="connsiteX3" fmla="*/ 112143 w 1725283"/>
                  <a:gd name="connsiteY3" fmla="*/ 793629 h 2510286"/>
                  <a:gd name="connsiteX4" fmla="*/ 681486 w 1725283"/>
                  <a:gd name="connsiteY4" fmla="*/ 655606 h 2510286"/>
                  <a:gd name="connsiteX5" fmla="*/ 888520 w 1725283"/>
                  <a:gd name="connsiteY5" fmla="*/ 543463 h 2510286"/>
                  <a:gd name="connsiteX6" fmla="*/ 923025 w 1725283"/>
                  <a:gd name="connsiteY6" fmla="*/ 1138687 h 2510286"/>
                  <a:gd name="connsiteX7" fmla="*/ 500332 w 1725283"/>
                  <a:gd name="connsiteY7" fmla="*/ 2432648 h 2510286"/>
                  <a:gd name="connsiteX8" fmla="*/ 621101 w 1725283"/>
                  <a:gd name="connsiteY8" fmla="*/ 2441275 h 2510286"/>
                  <a:gd name="connsiteX9" fmla="*/ 1130061 w 1725283"/>
                  <a:gd name="connsiteY9" fmla="*/ 1414732 h 2510286"/>
                  <a:gd name="connsiteX10" fmla="*/ 1535501 w 1725283"/>
                  <a:gd name="connsiteY10" fmla="*/ 2510286 h 2510286"/>
                  <a:gd name="connsiteX11" fmla="*/ 1725283 w 1725283"/>
                  <a:gd name="connsiteY11" fmla="*/ 2510286 h 2510286"/>
                  <a:gd name="connsiteX12" fmla="*/ 1285336 w 1725283"/>
                  <a:gd name="connsiteY12" fmla="*/ 1043796 h 2510286"/>
                  <a:gd name="connsiteX13" fmla="*/ 1104181 w 1725283"/>
                  <a:gd name="connsiteY13" fmla="*/ 17252 h 2510286"/>
                  <a:gd name="connsiteX14" fmla="*/ 974784 w 1725283"/>
                  <a:gd name="connsiteY14" fmla="*/ 0 h 2510286"/>
                  <a:gd name="connsiteX0" fmla="*/ 974784 w 1725283"/>
                  <a:gd name="connsiteY0" fmla="*/ 0 h 2510286"/>
                  <a:gd name="connsiteX1" fmla="*/ 543463 w 1725283"/>
                  <a:gd name="connsiteY1" fmla="*/ 543463 h 2510286"/>
                  <a:gd name="connsiteX2" fmla="*/ 0 w 1725283"/>
                  <a:gd name="connsiteY2" fmla="*/ 707365 h 2510286"/>
                  <a:gd name="connsiteX3" fmla="*/ 112143 w 1725283"/>
                  <a:gd name="connsiteY3" fmla="*/ 793629 h 2510286"/>
                  <a:gd name="connsiteX4" fmla="*/ 681486 w 1725283"/>
                  <a:gd name="connsiteY4" fmla="*/ 655606 h 2510286"/>
                  <a:gd name="connsiteX5" fmla="*/ 888520 w 1725283"/>
                  <a:gd name="connsiteY5" fmla="*/ 543463 h 2510286"/>
                  <a:gd name="connsiteX6" fmla="*/ 923025 w 1725283"/>
                  <a:gd name="connsiteY6" fmla="*/ 1138687 h 2510286"/>
                  <a:gd name="connsiteX7" fmla="*/ 500332 w 1725283"/>
                  <a:gd name="connsiteY7" fmla="*/ 2432648 h 2510286"/>
                  <a:gd name="connsiteX8" fmla="*/ 871267 w 1725283"/>
                  <a:gd name="connsiteY8" fmla="*/ 2475781 h 2510286"/>
                  <a:gd name="connsiteX9" fmla="*/ 1130061 w 1725283"/>
                  <a:gd name="connsiteY9" fmla="*/ 1414732 h 2510286"/>
                  <a:gd name="connsiteX10" fmla="*/ 1535501 w 1725283"/>
                  <a:gd name="connsiteY10" fmla="*/ 2510286 h 2510286"/>
                  <a:gd name="connsiteX11" fmla="*/ 1725283 w 1725283"/>
                  <a:gd name="connsiteY11" fmla="*/ 2510286 h 2510286"/>
                  <a:gd name="connsiteX12" fmla="*/ 1285336 w 1725283"/>
                  <a:gd name="connsiteY12" fmla="*/ 1043796 h 2510286"/>
                  <a:gd name="connsiteX13" fmla="*/ 1104181 w 1725283"/>
                  <a:gd name="connsiteY13" fmla="*/ 17252 h 2510286"/>
                  <a:gd name="connsiteX14" fmla="*/ 974784 w 1725283"/>
                  <a:gd name="connsiteY14" fmla="*/ 0 h 2510286"/>
                  <a:gd name="connsiteX0" fmla="*/ 974784 w 1725283"/>
                  <a:gd name="connsiteY0" fmla="*/ 0 h 2510286"/>
                  <a:gd name="connsiteX1" fmla="*/ 543463 w 1725283"/>
                  <a:gd name="connsiteY1" fmla="*/ 543463 h 2510286"/>
                  <a:gd name="connsiteX2" fmla="*/ 0 w 1725283"/>
                  <a:gd name="connsiteY2" fmla="*/ 707365 h 2510286"/>
                  <a:gd name="connsiteX3" fmla="*/ 112143 w 1725283"/>
                  <a:gd name="connsiteY3" fmla="*/ 793629 h 2510286"/>
                  <a:gd name="connsiteX4" fmla="*/ 681486 w 1725283"/>
                  <a:gd name="connsiteY4" fmla="*/ 655606 h 2510286"/>
                  <a:gd name="connsiteX5" fmla="*/ 888520 w 1725283"/>
                  <a:gd name="connsiteY5" fmla="*/ 543463 h 2510286"/>
                  <a:gd name="connsiteX6" fmla="*/ 923025 w 1725283"/>
                  <a:gd name="connsiteY6" fmla="*/ 1138687 h 2510286"/>
                  <a:gd name="connsiteX7" fmla="*/ 690113 w 1725283"/>
                  <a:gd name="connsiteY7" fmla="*/ 2406768 h 2510286"/>
                  <a:gd name="connsiteX8" fmla="*/ 871267 w 1725283"/>
                  <a:gd name="connsiteY8" fmla="*/ 2475781 h 2510286"/>
                  <a:gd name="connsiteX9" fmla="*/ 1130061 w 1725283"/>
                  <a:gd name="connsiteY9" fmla="*/ 1414732 h 2510286"/>
                  <a:gd name="connsiteX10" fmla="*/ 1535501 w 1725283"/>
                  <a:gd name="connsiteY10" fmla="*/ 2510286 h 2510286"/>
                  <a:gd name="connsiteX11" fmla="*/ 1725283 w 1725283"/>
                  <a:gd name="connsiteY11" fmla="*/ 2510286 h 2510286"/>
                  <a:gd name="connsiteX12" fmla="*/ 1285336 w 1725283"/>
                  <a:gd name="connsiteY12" fmla="*/ 1043796 h 2510286"/>
                  <a:gd name="connsiteX13" fmla="*/ 1104181 w 1725283"/>
                  <a:gd name="connsiteY13" fmla="*/ 17252 h 2510286"/>
                  <a:gd name="connsiteX14" fmla="*/ 974784 w 1725283"/>
                  <a:gd name="connsiteY14" fmla="*/ 0 h 2510286"/>
                  <a:gd name="connsiteX0" fmla="*/ 974784 w 1725283"/>
                  <a:gd name="connsiteY0" fmla="*/ 0 h 2510286"/>
                  <a:gd name="connsiteX1" fmla="*/ 543463 w 1725283"/>
                  <a:gd name="connsiteY1" fmla="*/ 543463 h 2510286"/>
                  <a:gd name="connsiteX2" fmla="*/ 0 w 1725283"/>
                  <a:gd name="connsiteY2" fmla="*/ 707365 h 2510286"/>
                  <a:gd name="connsiteX3" fmla="*/ 112143 w 1725283"/>
                  <a:gd name="connsiteY3" fmla="*/ 793629 h 2510286"/>
                  <a:gd name="connsiteX4" fmla="*/ 681486 w 1725283"/>
                  <a:gd name="connsiteY4" fmla="*/ 655606 h 2510286"/>
                  <a:gd name="connsiteX5" fmla="*/ 888520 w 1725283"/>
                  <a:gd name="connsiteY5" fmla="*/ 543463 h 2510286"/>
                  <a:gd name="connsiteX6" fmla="*/ 923025 w 1725283"/>
                  <a:gd name="connsiteY6" fmla="*/ 1138687 h 2510286"/>
                  <a:gd name="connsiteX7" fmla="*/ 690113 w 1725283"/>
                  <a:gd name="connsiteY7" fmla="*/ 2406768 h 2510286"/>
                  <a:gd name="connsiteX8" fmla="*/ 854015 w 1725283"/>
                  <a:gd name="connsiteY8" fmla="*/ 2406770 h 2510286"/>
                  <a:gd name="connsiteX9" fmla="*/ 1130061 w 1725283"/>
                  <a:gd name="connsiteY9" fmla="*/ 1414732 h 2510286"/>
                  <a:gd name="connsiteX10" fmla="*/ 1535501 w 1725283"/>
                  <a:gd name="connsiteY10" fmla="*/ 2510286 h 2510286"/>
                  <a:gd name="connsiteX11" fmla="*/ 1725283 w 1725283"/>
                  <a:gd name="connsiteY11" fmla="*/ 2510286 h 2510286"/>
                  <a:gd name="connsiteX12" fmla="*/ 1285336 w 1725283"/>
                  <a:gd name="connsiteY12" fmla="*/ 1043796 h 2510286"/>
                  <a:gd name="connsiteX13" fmla="*/ 1104181 w 1725283"/>
                  <a:gd name="connsiteY13" fmla="*/ 17252 h 2510286"/>
                  <a:gd name="connsiteX14" fmla="*/ 974784 w 1725283"/>
                  <a:gd name="connsiteY14" fmla="*/ 0 h 2510286"/>
                  <a:gd name="connsiteX0" fmla="*/ 974784 w 1725283"/>
                  <a:gd name="connsiteY0" fmla="*/ 0 h 2510286"/>
                  <a:gd name="connsiteX1" fmla="*/ 543463 w 1725283"/>
                  <a:gd name="connsiteY1" fmla="*/ 543463 h 2510286"/>
                  <a:gd name="connsiteX2" fmla="*/ 0 w 1725283"/>
                  <a:gd name="connsiteY2" fmla="*/ 707365 h 2510286"/>
                  <a:gd name="connsiteX3" fmla="*/ 112143 w 1725283"/>
                  <a:gd name="connsiteY3" fmla="*/ 793629 h 2510286"/>
                  <a:gd name="connsiteX4" fmla="*/ 681486 w 1725283"/>
                  <a:gd name="connsiteY4" fmla="*/ 655606 h 2510286"/>
                  <a:gd name="connsiteX5" fmla="*/ 888520 w 1725283"/>
                  <a:gd name="connsiteY5" fmla="*/ 543463 h 2510286"/>
                  <a:gd name="connsiteX6" fmla="*/ 923025 w 1725283"/>
                  <a:gd name="connsiteY6" fmla="*/ 1138687 h 2510286"/>
                  <a:gd name="connsiteX7" fmla="*/ 690113 w 1725283"/>
                  <a:gd name="connsiteY7" fmla="*/ 2406768 h 2510286"/>
                  <a:gd name="connsiteX8" fmla="*/ 854015 w 1725283"/>
                  <a:gd name="connsiteY8" fmla="*/ 2406770 h 2510286"/>
                  <a:gd name="connsiteX9" fmla="*/ 1130061 w 1725283"/>
                  <a:gd name="connsiteY9" fmla="*/ 1414732 h 2510286"/>
                  <a:gd name="connsiteX10" fmla="*/ 1362973 w 1725283"/>
                  <a:gd name="connsiteY10" fmla="*/ 2372263 h 2510286"/>
                  <a:gd name="connsiteX11" fmla="*/ 1725283 w 1725283"/>
                  <a:gd name="connsiteY11" fmla="*/ 2510286 h 2510286"/>
                  <a:gd name="connsiteX12" fmla="*/ 1285336 w 1725283"/>
                  <a:gd name="connsiteY12" fmla="*/ 1043796 h 2510286"/>
                  <a:gd name="connsiteX13" fmla="*/ 1104181 w 1725283"/>
                  <a:gd name="connsiteY13" fmla="*/ 17252 h 2510286"/>
                  <a:gd name="connsiteX14" fmla="*/ 974784 w 1725283"/>
                  <a:gd name="connsiteY14" fmla="*/ 0 h 2510286"/>
                  <a:gd name="connsiteX0" fmla="*/ 974784 w 1725283"/>
                  <a:gd name="connsiteY0" fmla="*/ 0 h 2510286"/>
                  <a:gd name="connsiteX1" fmla="*/ 543463 w 1725283"/>
                  <a:gd name="connsiteY1" fmla="*/ 543463 h 2510286"/>
                  <a:gd name="connsiteX2" fmla="*/ 0 w 1725283"/>
                  <a:gd name="connsiteY2" fmla="*/ 707365 h 2510286"/>
                  <a:gd name="connsiteX3" fmla="*/ 112143 w 1725283"/>
                  <a:gd name="connsiteY3" fmla="*/ 793629 h 2510286"/>
                  <a:gd name="connsiteX4" fmla="*/ 681486 w 1725283"/>
                  <a:gd name="connsiteY4" fmla="*/ 655606 h 2510286"/>
                  <a:gd name="connsiteX5" fmla="*/ 888520 w 1725283"/>
                  <a:gd name="connsiteY5" fmla="*/ 543463 h 2510286"/>
                  <a:gd name="connsiteX6" fmla="*/ 923025 w 1725283"/>
                  <a:gd name="connsiteY6" fmla="*/ 1138687 h 2510286"/>
                  <a:gd name="connsiteX7" fmla="*/ 690113 w 1725283"/>
                  <a:gd name="connsiteY7" fmla="*/ 2406768 h 2510286"/>
                  <a:gd name="connsiteX8" fmla="*/ 854015 w 1725283"/>
                  <a:gd name="connsiteY8" fmla="*/ 2406770 h 2510286"/>
                  <a:gd name="connsiteX9" fmla="*/ 1130061 w 1725283"/>
                  <a:gd name="connsiteY9" fmla="*/ 1414732 h 2510286"/>
                  <a:gd name="connsiteX10" fmla="*/ 1362973 w 1725283"/>
                  <a:gd name="connsiteY10" fmla="*/ 2372263 h 2510286"/>
                  <a:gd name="connsiteX11" fmla="*/ 1725283 w 1725283"/>
                  <a:gd name="connsiteY11" fmla="*/ 2510286 h 2510286"/>
                  <a:gd name="connsiteX12" fmla="*/ 1509622 w 1725283"/>
                  <a:gd name="connsiteY12" fmla="*/ 2372263 h 2510286"/>
                  <a:gd name="connsiteX13" fmla="*/ 1285336 w 1725283"/>
                  <a:gd name="connsiteY13" fmla="*/ 1043796 h 2510286"/>
                  <a:gd name="connsiteX14" fmla="*/ 1104181 w 1725283"/>
                  <a:gd name="connsiteY14" fmla="*/ 17252 h 2510286"/>
                  <a:gd name="connsiteX15" fmla="*/ 974784 w 1725283"/>
                  <a:gd name="connsiteY15" fmla="*/ 0 h 2510286"/>
                  <a:gd name="connsiteX0" fmla="*/ 974784 w 1725283"/>
                  <a:gd name="connsiteY0" fmla="*/ 0 h 2510286"/>
                  <a:gd name="connsiteX1" fmla="*/ 543463 w 1725283"/>
                  <a:gd name="connsiteY1" fmla="*/ 543463 h 2510286"/>
                  <a:gd name="connsiteX2" fmla="*/ 0 w 1725283"/>
                  <a:gd name="connsiteY2" fmla="*/ 707365 h 2510286"/>
                  <a:gd name="connsiteX3" fmla="*/ 112143 w 1725283"/>
                  <a:gd name="connsiteY3" fmla="*/ 793629 h 2510286"/>
                  <a:gd name="connsiteX4" fmla="*/ 681486 w 1725283"/>
                  <a:gd name="connsiteY4" fmla="*/ 655606 h 2510286"/>
                  <a:gd name="connsiteX5" fmla="*/ 888520 w 1725283"/>
                  <a:gd name="connsiteY5" fmla="*/ 543463 h 2510286"/>
                  <a:gd name="connsiteX6" fmla="*/ 923025 w 1725283"/>
                  <a:gd name="connsiteY6" fmla="*/ 1138687 h 2510286"/>
                  <a:gd name="connsiteX7" fmla="*/ 690113 w 1725283"/>
                  <a:gd name="connsiteY7" fmla="*/ 2406768 h 2510286"/>
                  <a:gd name="connsiteX8" fmla="*/ 854015 w 1725283"/>
                  <a:gd name="connsiteY8" fmla="*/ 2406770 h 2510286"/>
                  <a:gd name="connsiteX9" fmla="*/ 1130061 w 1725283"/>
                  <a:gd name="connsiteY9" fmla="*/ 1414732 h 2510286"/>
                  <a:gd name="connsiteX10" fmla="*/ 1362973 w 1725283"/>
                  <a:gd name="connsiteY10" fmla="*/ 2372263 h 2510286"/>
                  <a:gd name="connsiteX11" fmla="*/ 1725283 w 1725283"/>
                  <a:gd name="connsiteY11" fmla="*/ 2510286 h 2510286"/>
                  <a:gd name="connsiteX12" fmla="*/ 1285336 w 1725283"/>
                  <a:gd name="connsiteY12" fmla="*/ 1043796 h 2510286"/>
                  <a:gd name="connsiteX13" fmla="*/ 1104181 w 1725283"/>
                  <a:gd name="connsiteY13" fmla="*/ 17252 h 2510286"/>
                  <a:gd name="connsiteX14" fmla="*/ 974784 w 1725283"/>
                  <a:gd name="connsiteY14" fmla="*/ 0 h 2510286"/>
                  <a:gd name="connsiteX0" fmla="*/ 974784 w 1725722"/>
                  <a:gd name="connsiteY0" fmla="*/ 0 h 2613483"/>
                  <a:gd name="connsiteX1" fmla="*/ 543463 w 1725722"/>
                  <a:gd name="connsiteY1" fmla="*/ 543463 h 2613483"/>
                  <a:gd name="connsiteX2" fmla="*/ 0 w 1725722"/>
                  <a:gd name="connsiteY2" fmla="*/ 707365 h 2613483"/>
                  <a:gd name="connsiteX3" fmla="*/ 112143 w 1725722"/>
                  <a:gd name="connsiteY3" fmla="*/ 793629 h 2613483"/>
                  <a:gd name="connsiteX4" fmla="*/ 681486 w 1725722"/>
                  <a:gd name="connsiteY4" fmla="*/ 655606 h 2613483"/>
                  <a:gd name="connsiteX5" fmla="*/ 888520 w 1725722"/>
                  <a:gd name="connsiteY5" fmla="*/ 543463 h 2613483"/>
                  <a:gd name="connsiteX6" fmla="*/ 923025 w 1725722"/>
                  <a:gd name="connsiteY6" fmla="*/ 1138687 h 2613483"/>
                  <a:gd name="connsiteX7" fmla="*/ 690113 w 1725722"/>
                  <a:gd name="connsiteY7" fmla="*/ 2406768 h 2613483"/>
                  <a:gd name="connsiteX8" fmla="*/ 854015 w 1725722"/>
                  <a:gd name="connsiteY8" fmla="*/ 2406770 h 2613483"/>
                  <a:gd name="connsiteX9" fmla="*/ 1130061 w 1725722"/>
                  <a:gd name="connsiteY9" fmla="*/ 1414732 h 2613483"/>
                  <a:gd name="connsiteX10" fmla="*/ 1362973 w 1725722"/>
                  <a:gd name="connsiteY10" fmla="*/ 2372263 h 2613483"/>
                  <a:gd name="connsiteX11" fmla="*/ 1725283 w 1725722"/>
                  <a:gd name="connsiteY11" fmla="*/ 2510286 h 2613483"/>
                  <a:gd name="connsiteX12" fmla="*/ 1285336 w 1725722"/>
                  <a:gd name="connsiteY12" fmla="*/ 1043796 h 2613483"/>
                  <a:gd name="connsiteX13" fmla="*/ 1104181 w 1725722"/>
                  <a:gd name="connsiteY13" fmla="*/ 17252 h 2613483"/>
                  <a:gd name="connsiteX14" fmla="*/ 974784 w 1725722"/>
                  <a:gd name="connsiteY14" fmla="*/ 0 h 2613483"/>
                  <a:gd name="connsiteX0" fmla="*/ 974784 w 1725283"/>
                  <a:gd name="connsiteY0" fmla="*/ 0 h 2510286"/>
                  <a:gd name="connsiteX1" fmla="*/ 543463 w 1725283"/>
                  <a:gd name="connsiteY1" fmla="*/ 543463 h 2510286"/>
                  <a:gd name="connsiteX2" fmla="*/ 0 w 1725283"/>
                  <a:gd name="connsiteY2" fmla="*/ 707365 h 2510286"/>
                  <a:gd name="connsiteX3" fmla="*/ 112143 w 1725283"/>
                  <a:gd name="connsiteY3" fmla="*/ 793629 h 2510286"/>
                  <a:gd name="connsiteX4" fmla="*/ 681486 w 1725283"/>
                  <a:gd name="connsiteY4" fmla="*/ 655606 h 2510286"/>
                  <a:gd name="connsiteX5" fmla="*/ 888520 w 1725283"/>
                  <a:gd name="connsiteY5" fmla="*/ 543463 h 2510286"/>
                  <a:gd name="connsiteX6" fmla="*/ 923025 w 1725283"/>
                  <a:gd name="connsiteY6" fmla="*/ 1138687 h 2510286"/>
                  <a:gd name="connsiteX7" fmla="*/ 690113 w 1725283"/>
                  <a:gd name="connsiteY7" fmla="*/ 2406768 h 2510286"/>
                  <a:gd name="connsiteX8" fmla="*/ 854015 w 1725283"/>
                  <a:gd name="connsiteY8" fmla="*/ 2406770 h 2510286"/>
                  <a:gd name="connsiteX9" fmla="*/ 1130061 w 1725283"/>
                  <a:gd name="connsiteY9" fmla="*/ 1414732 h 2510286"/>
                  <a:gd name="connsiteX10" fmla="*/ 1362973 w 1725283"/>
                  <a:gd name="connsiteY10" fmla="*/ 2372263 h 2510286"/>
                  <a:gd name="connsiteX11" fmla="*/ 1725283 w 1725283"/>
                  <a:gd name="connsiteY11" fmla="*/ 2510286 h 2510286"/>
                  <a:gd name="connsiteX12" fmla="*/ 1285336 w 1725283"/>
                  <a:gd name="connsiteY12" fmla="*/ 1043796 h 2510286"/>
                  <a:gd name="connsiteX13" fmla="*/ 1104181 w 1725283"/>
                  <a:gd name="connsiteY13" fmla="*/ 17252 h 2510286"/>
                  <a:gd name="connsiteX14" fmla="*/ 974784 w 1725283"/>
                  <a:gd name="connsiteY14" fmla="*/ 0 h 2510286"/>
                  <a:gd name="connsiteX0" fmla="*/ 974784 w 1725283"/>
                  <a:gd name="connsiteY0" fmla="*/ 0 h 2510286"/>
                  <a:gd name="connsiteX1" fmla="*/ 543463 w 1725283"/>
                  <a:gd name="connsiteY1" fmla="*/ 543463 h 2510286"/>
                  <a:gd name="connsiteX2" fmla="*/ 0 w 1725283"/>
                  <a:gd name="connsiteY2" fmla="*/ 707365 h 2510286"/>
                  <a:gd name="connsiteX3" fmla="*/ 112143 w 1725283"/>
                  <a:gd name="connsiteY3" fmla="*/ 793629 h 2510286"/>
                  <a:gd name="connsiteX4" fmla="*/ 681486 w 1725283"/>
                  <a:gd name="connsiteY4" fmla="*/ 655606 h 2510286"/>
                  <a:gd name="connsiteX5" fmla="*/ 888520 w 1725283"/>
                  <a:gd name="connsiteY5" fmla="*/ 543463 h 2510286"/>
                  <a:gd name="connsiteX6" fmla="*/ 923025 w 1725283"/>
                  <a:gd name="connsiteY6" fmla="*/ 1138687 h 2510286"/>
                  <a:gd name="connsiteX7" fmla="*/ 690113 w 1725283"/>
                  <a:gd name="connsiteY7" fmla="*/ 2406768 h 2510286"/>
                  <a:gd name="connsiteX8" fmla="*/ 854015 w 1725283"/>
                  <a:gd name="connsiteY8" fmla="*/ 2406770 h 2510286"/>
                  <a:gd name="connsiteX9" fmla="*/ 1130061 w 1725283"/>
                  <a:gd name="connsiteY9" fmla="*/ 1414732 h 2510286"/>
                  <a:gd name="connsiteX10" fmla="*/ 1362973 w 1725283"/>
                  <a:gd name="connsiteY10" fmla="*/ 2372263 h 2510286"/>
                  <a:gd name="connsiteX11" fmla="*/ 1725283 w 1725283"/>
                  <a:gd name="connsiteY11" fmla="*/ 2510286 h 2510286"/>
                  <a:gd name="connsiteX12" fmla="*/ 1285336 w 1725283"/>
                  <a:gd name="connsiteY12" fmla="*/ 1043796 h 2510286"/>
                  <a:gd name="connsiteX13" fmla="*/ 1104181 w 1725283"/>
                  <a:gd name="connsiteY13" fmla="*/ 17252 h 2510286"/>
                  <a:gd name="connsiteX14" fmla="*/ 974784 w 1725283"/>
                  <a:gd name="connsiteY14" fmla="*/ 0 h 2510286"/>
                  <a:gd name="connsiteX0" fmla="*/ 974784 w 1587260"/>
                  <a:gd name="connsiteY0" fmla="*/ 0 h 2406770"/>
                  <a:gd name="connsiteX1" fmla="*/ 543463 w 1587260"/>
                  <a:gd name="connsiteY1" fmla="*/ 543463 h 2406770"/>
                  <a:gd name="connsiteX2" fmla="*/ 0 w 1587260"/>
                  <a:gd name="connsiteY2" fmla="*/ 707365 h 2406770"/>
                  <a:gd name="connsiteX3" fmla="*/ 112143 w 1587260"/>
                  <a:gd name="connsiteY3" fmla="*/ 793629 h 2406770"/>
                  <a:gd name="connsiteX4" fmla="*/ 681486 w 1587260"/>
                  <a:gd name="connsiteY4" fmla="*/ 655606 h 2406770"/>
                  <a:gd name="connsiteX5" fmla="*/ 888520 w 1587260"/>
                  <a:gd name="connsiteY5" fmla="*/ 543463 h 2406770"/>
                  <a:gd name="connsiteX6" fmla="*/ 923025 w 1587260"/>
                  <a:gd name="connsiteY6" fmla="*/ 1138687 h 2406770"/>
                  <a:gd name="connsiteX7" fmla="*/ 690113 w 1587260"/>
                  <a:gd name="connsiteY7" fmla="*/ 2406768 h 2406770"/>
                  <a:gd name="connsiteX8" fmla="*/ 854015 w 1587260"/>
                  <a:gd name="connsiteY8" fmla="*/ 2406770 h 2406770"/>
                  <a:gd name="connsiteX9" fmla="*/ 1130061 w 1587260"/>
                  <a:gd name="connsiteY9" fmla="*/ 1414732 h 2406770"/>
                  <a:gd name="connsiteX10" fmla="*/ 1362973 w 1587260"/>
                  <a:gd name="connsiteY10" fmla="*/ 2372263 h 2406770"/>
                  <a:gd name="connsiteX11" fmla="*/ 1587260 w 1587260"/>
                  <a:gd name="connsiteY11" fmla="*/ 2398142 h 2406770"/>
                  <a:gd name="connsiteX12" fmla="*/ 1285336 w 1587260"/>
                  <a:gd name="connsiteY12" fmla="*/ 1043796 h 2406770"/>
                  <a:gd name="connsiteX13" fmla="*/ 1104181 w 1587260"/>
                  <a:gd name="connsiteY13" fmla="*/ 17252 h 2406770"/>
                  <a:gd name="connsiteX14" fmla="*/ 974784 w 1587260"/>
                  <a:gd name="connsiteY14" fmla="*/ 0 h 2406770"/>
                  <a:gd name="connsiteX0" fmla="*/ 974784 w 1587260"/>
                  <a:gd name="connsiteY0" fmla="*/ 0 h 2406770"/>
                  <a:gd name="connsiteX1" fmla="*/ 543463 w 1587260"/>
                  <a:gd name="connsiteY1" fmla="*/ 543463 h 2406770"/>
                  <a:gd name="connsiteX2" fmla="*/ 0 w 1587260"/>
                  <a:gd name="connsiteY2" fmla="*/ 707365 h 2406770"/>
                  <a:gd name="connsiteX3" fmla="*/ 112143 w 1587260"/>
                  <a:gd name="connsiteY3" fmla="*/ 793629 h 2406770"/>
                  <a:gd name="connsiteX4" fmla="*/ 681486 w 1587260"/>
                  <a:gd name="connsiteY4" fmla="*/ 655606 h 2406770"/>
                  <a:gd name="connsiteX5" fmla="*/ 888520 w 1587260"/>
                  <a:gd name="connsiteY5" fmla="*/ 543463 h 2406770"/>
                  <a:gd name="connsiteX6" fmla="*/ 923025 w 1587260"/>
                  <a:gd name="connsiteY6" fmla="*/ 1138687 h 2406770"/>
                  <a:gd name="connsiteX7" fmla="*/ 690113 w 1587260"/>
                  <a:gd name="connsiteY7" fmla="*/ 2406768 h 2406770"/>
                  <a:gd name="connsiteX8" fmla="*/ 854015 w 1587260"/>
                  <a:gd name="connsiteY8" fmla="*/ 2406770 h 2406770"/>
                  <a:gd name="connsiteX9" fmla="*/ 1130061 w 1587260"/>
                  <a:gd name="connsiteY9" fmla="*/ 1414732 h 2406770"/>
                  <a:gd name="connsiteX10" fmla="*/ 1362973 w 1587260"/>
                  <a:gd name="connsiteY10" fmla="*/ 2372263 h 2406770"/>
                  <a:gd name="connsiteX11" fmla="*/ 1587260 w 1587260"/>
                  <a:gd name="connsiteY11" fmla="*/ 2398142 h 2406770"/>
                  <a:gd name="connsiteX12" fmla="*/ 1285336 w 1587260"/>
                  <a:gd name="connsiteY12" fmla="*/ 1043796 h 2406770"/>
                  <a:gd name="connsiteX13" fmla="*/ 1104181 w 1587260"/>
                  <a:gd name="connsiteY13" fmla="*/ 17252 h 2406770"/>
                  <a:gd name="connsiteX14" fmla="*/ 974784 w 1587260"/>
                  <a:gd name="connsiteY14" fmla="*/ 0 h 2406770"/>
                  <a:gd name="connsiteX0" fmla="*/ 974784 w 1587260"/>
                  <a:gd name="connsiteY0" fmla="*/ 0 h 2406770"/>
                  <a:gd name="connsiteX1" fmla="*/ 543463 w 1587260"/>
                  <a:gd name="connsiteY1" fmla="*/ 543463 h 2406770"/>
                  <a:gd name="connsiteX2" fmla="*/ 0 w 1587260"/>
                  <a:gd name="connsiteY2" fmla="*/ 707365 h 2406770"/>
                  <a:gd name="connsiteX3" fmla="*/ 112143 w 1587260"/>
                  <a:gd name="connsiteY3" fmla="*/ 793629 h 2406770"/>
                  <a:gd name="connsiteX4" fmla="*/ 681486 w 1587260"/>
                  <a:gd name="connsiteY4" fmla="*/ 655606 h 2406770"/>
                  <a:gd name="connsiteX5" fmla="*/ 888520 w 1587260"/>
                  <a:gd name="connsiteY5" fmla="*/ 543463 h 2406770"/>
                  <a:gd name="connsiteX6" fmla="*/ 923025 w 1587260"/>
                  <a:gd name="connsiteY6" fmla="*/ 1138687 h 2406770"/>
                  <a:gd name="connsiteX7" fmla="*/ 690113 w 1587260"/>
                  <a:gd name="connsiteY7" fmla="*/ 2406768 h 2406770"/>
                  <a:gd name="connsiteX8" fmla="*/ 854015 w 1587260"/>
                  <a:gd name="connsiteY8" fmla="*/ 2406770 h 2406770"/>
                  <a:gd name="connsiteX9" fmla="*/ 1130061 w 1587260"/>
                  <a:gd name="connsiteY9" fmla="*/ 1414732 h 2406770"/>
                  <a:gd name="connsiteX10" fmla="*/ 1362973 w 1587260"/>
                  <a:gd name="connsiteY10" fmla="*/ 2372263 h 2406770"/>
                  <a:gd name="connsiteX11" fmla="*/ 1587260 w 1587260"/>
                  <a:gd name="connsiteY11" fmla="*/ 2398142 h 2406770"/>
                  <a:gd name="connsiteX12" fmla="*/ 1285336 w 1587260"/>
                  <a:gd name="connsiteY12" fmla="*/ 1043796 h 2406770"/>
                  <a:gd name="connsiteX13" fmla="*/ 1104181 w 1587260"/>
                  <a:gd name="connsiteY13" fmla="*/ 17252 h 2406770"/>
                  <a:gd name="connsiteX14" fmla="*/ 974784 w 1587260"/>
                  <a:gd name="connsiteY14" fmla="*/ 0 h 2406770"/>
                  <a:gd name="connsiteX0" fmla="*/ 974784 w 1552754"/>
                  <a:gd name="connsiteY0" fmla="*/ 0 h 2406770"/>
                  <a:gd name="connsiteX1" fmla="*/ 543463 w 1552754"/>
                  <a:gd name="connsiteY1" fmla="*/ 543463 h 2406770"/>
                  <a:gd name="connsiteX2" fmla="*/ 0 w 1552754"/>
                  <a:gd name="connsiteY2" fmla="*/ 707365 h 2406770"/>
                  <a:gd name="connsiteX3" fmla="*/ 112143 w 1552754"/>
                  <a:gd name="connsiteY3" fmla="*/ 793629 h 2406770"/>
                  <a:gd name="connsiteX4" fmla="*/ 681486 w 1552754"/>
                  <a:gd name="connsiteY4" fmla="*/ 655606 h 2406770"/>
                  <a:gd name="connsiteX5" fmla="*/ 888520 w 1552754"/>
                  <a:gd name="connsiteY5" fmla="*/ 543463 h 2406770"/>
                  <a:gd name="connsiteX6" fmla="*/ 923025 w 1552754"/>
                  <a:gd name="connsiteY6" fmla="*/ 1138687 h 2406770"/>
                  <a:gd name="connsiteX7" fmla="*/ 690113 w 1552754"/>
                  <a:gd name="connsiteY7" fmla="*/ 2406768 h 2406770"/>
                  <a:gd name="connsiteX8" fmla="*/ 854015 w 1552754"/>
                  <a:gd name="connsiteY8" fmla="*/ 2406770 h 2406770"/>
                  <a:gd name="connsiteX9" fmla="*/ 1130061 w 1552754"/>
                  <a:gd name="connsiteY9" fmla="*/ 1414732 h 2406770"/>
                  <a:gd name="connsiteX10" fmla="*/ 1362973 w 1552754"/>
                  <a:gd name="connsiteY10" fmla="*/ 2372263 h 2406770"/>
                  <a:gd name="connsiteX11" fmla="*/ 1552754 w 1552754"/>
                  <a:gd name="connsiteY11" fmla="*/ 2380889 h 2406770"/>
                  <a:gd name="connsiteX12" fmla="*/ 1285336 w 1552754"/>
                  <a:gd name="connsiteY12" fmla="*/ 1043796 h 2406770"/>
                  <a:gd name="connsiteX13" fmla="*/ 1104181 w 1552754"/>
                  <a:gd name="connsiteY13" fmla="*/ 17252 h 2406770"/>
                  <a:gd name="connsiteX14" fmla="*/ 974784 w 1552754"/>
                  <a:gd name="connsiteY14" fmla="*/ 0 h 2406770"/>
                  <a:gd name="connsiteX0" fmla="*/ 974784 w 1552754"/>
                  <a:gd name="connsiteY0" fmla="*/ 0 h 2406770"/>
                  <a:gd name="connsiteX1" fmla="*/ 543463 w 1552754"/>
                  <a:gd name="connsiteY1" fmla="*/ 543463 h 2406770"/>
                  <a:gd name="connsiteX2" fmla="*/ 0 w 1552754"/>
                  <a:gd name="connsiteY2" fmla="*/ 707365 h 2406770"/>
                  <a:gd name="connsiteX3" fmla="*/ 112143 w 1552754"/>
                  <a:gd name="connsiteY3" fmla="*/ 793629 h 2406770"/>
                  <a:gd name="connsiteX4" fmla="*/ 681486 w 1552754"/>
                  <a:gd name="connsiteY4" fmla="*/ 655606 h 2406770"/>
                  <a:gd name="connsiteX5" fmla="*/ 888520 w 1552754"/>
                  <a:gd name="connsiteY5" fmla="*/ 543463 h 2406770"/>
                  <a:gd name="connsiteX6" fmla="*/ 923025 w 1552754"/>
                  <a:gd name="connsiteY6" fmla="*/ 1138687 h 2406770"/>
                  <a:gd name="connsiteX7" fmla="*/ 690113 w 1552754"/>
                  <a:gd name="connsiteY7" fmla="*/ 2406768 h 2406770"/>
                  <a:gd name="connsiteX8" fmla="*/ 854015 w 1552754"/>
                  <a:gd name="connsiteY8" fmla="*/ 2406770 h 2406770"/>
                  <a:gd name="connsiteX9" fmla="*/ 1130061 w 1552754"/>
                  <a:gd name="connsiteY9" fmla="*/ 1414732 h 2406770"/>
                  <a:gd name="connsiteX10" fmla="*/ 1362973 w 1552754"/>
                  <a:gd name="connsiteY10" fmla="*/ 2372263 h 2406770"/>
                  <a:gd name="connsiteX11" fmla="*/ 1552754 w 1552754"/>
                  <a:gd name="connsiteY11" fmla="*/ 2380889 h 2406770"/>
                  <a:gd name="connsiteX12" fmla="*/ 1104181 w 1552754"/>
                  <a:gd name="connsiteY12" fmla="*/ 17252 h 2406770"/>
                  <a:gd name="connsiteX13" fmla="*/ 974784 w 1552754"/>
                  <a:gd name="connsiteY13" fmla="*/ 0 h 2406770"/>
                  <a:gd name="connsiteX0" fmla="*/ 974784 w 1552754"/>
                  <a:gd name="connsiteY0" fmla="*/ 0 h 2406770"/>
                  <a:gd name="connsiteX1" fmla="*/ 543463 w 1552754"/>
                  <a:gd name="connsiteY1" fmla="*/ 543463 h 2406770"/>
                  <a:gd name="connsiteX2" fmla="*/ 0 w 1552754"/>
                  <a:gd name="connsiteY2" fmla="*/ 707365 h 2406770"/>
                  <a:gd name="connsiteX3" fmla="*/ 112143 w 1552754"/>
                  <a:gd name="connsiteY3" fmla="*/ 793629 h 2406770"/>
                  <a:gd name="connsiteX4" fmla="*/ 681486 w 1552754"/>
                  <a:gd name="connsiteY4" fmla="*/ 655606 h 2406770"/>
                  <a:gd name="connsiteX5" fmla="*/ 888520 w 1552754"/>
                  <a:gd name="connsiteY5" fmla="*/ 543463 h 2406770"/>
                  <a:gd name="connsiteX6" fmla="*/ 923025 w 1552754"/>
                  <a:gd name="connsiteY6" fmla="*/ 1138687 h 2406770"/>
                  <a:gd name="connsiteX7" fmla="*/ 690113 w 1552754"/>
                  <a:gd name="connsiteY7" fmla="*/ 2406768 h 2406770"/>
                  <a:gd name="connsiteX8" fmla="*/ 854015 w 1552754"/>
                  <a:gd name="connsiteY8" fmla="*/ 2406770 h 2406770"/>
                  <a:gd name="connsiteX9" fmla="*/ 1130061 w 1552754"/>
                  <a:gd name="connsiteY9" fmla="*/ 1414732 h 2406770"/>
                  <a:gd name="connsiteX10" fmla="*/ 1362973 w 1552754"/>
                  <a:gd name="connsiteY10" fmla="*/ 2372263 h 2406770"/>
                  <a:gd name="connsiteX11" fmla="*/ 1552754 w 1552754"/>
                  <a:gd name="connsiteY11" fmla="*/ 2380889 h 2406770"/>
                  <a:gd name="connsiteX12" fmla="*/ 1104181 w 1552754"/>
                  <a:gd name="connsiteY12" fmla="*/ 17252 h 2406770"/>
                  <a:gd name="connsiteX13" fmla="*/ 974784 w 1552754"/>
                  <a:gd name="connsiteY13" fmla="*/ 0 h 2406770"/>
                  <a:gd name="connsiteX0" fmla="*/ 974784 w 1552754"/>
                  <a:gd name="connsiteY0" fmla="*/ 51759 h 2458529"/>
                  <a:gd name="connsiteX1" fmla="*/ 543463 w 1552754"/>
                  <a:gd name="connsiteY1" fmla="*/ 595222 h 2458529"/>
                  <a:gd name="connsiteX2" fmla="*/ 0 w 1552754"/>
                  <a:gd name="connsiteY2" fmla="*/ 759124 h 2458529"/>
                  <a:gd name="connsiteX3" fmla="*/ 112143 w 1552754"/>
                  <a:gd name="connsiteY3" fmla="*/ 845388 h 2458529"/>
                  <a:gd name="connsiteX4" fmla="*/ 681486 w 1552754"/>
                  <a:gd name="connsiteY4" fmla="*/ 707365 h 2458529"/>
                  <a:gd name="connsiteX5" fmla="*/ 888520 w 1552754"/>
                  <a:gd name="connsiteY5" fmla="*/ 595222 h 2458529"/>
                  <a:gd name="connsiteX6" fmla="*/ 923025 w 1552754"/>
                  <a:gd name="connsiteY6" fmla="*/ 1190446 h 2458529"/>
                  <a:gd name="connsiteX7" fmla="*/ 690113 w 1552754"/>
                  <a:gd name="connsiteY7" fmla="*/ 2458527 h 2458529"/>
                  <a:gd name="connsiteX8" fmla="*/ 854015 w 1552754"/>
                  <a:gd name="connsiteY8" fmla="*/ 2458529 h 2458529"/>
                  <a:gd name="connsiteX9" fmla="*/ 1130061 w 1552754"/>
                  <a:gd name="connsiteY9" fmla="*/ 1466491 h 2458529"/>
                  <a:gd name="connsiteX10" fmla="*/ 1362973 w 1552754"/>
                  <a:gd name="connsiteY10" fmla="*/ 2424022 h 2458529"/>
                  <a:gd name="connsiteX11" fmla="*/ 1552754 w 1552754"/>
                  <a:gd name="connsiteY11" fmla="*/ 2432648 h 2458529"/>
                  <a:gd name="connsiteX12" fmla="*/ 1052422 w 1552754"/>
                  <a:gd name="connsiteY12" fmla="*/ 0 h 2458529"/>
                  <a:gd name="connsiteX13" fmla="*/ 974784 w 1552754"/>
                  <a:gd name="connsiteY13" fmla="*/ 51759 h 2458529"/>
                  <a:gd name="connsiteX0" fmla="*/ 974784 w 1552754"/>
                  <a:gd name="connsiteY0" fmla="*/ 8627 h 2415397"/>
                  <a:gd name="connsiteX1" fmla="*/ 543463 w 1552754"/>
                  <a:gd name="connsiteY1" fmla="*/ 552090 h 2415397"/>
                  <a:gd name="connsiteX2" fmla="*/ 0 w 1552754"/>
                  <a:gd name="connsiteY2" fmla="*/ 715992 h 2415397"/>
                  <a:gd name="connsiteX3" fmla="*/ 112143 w 1552754"/>
                  <a:gd name="connsiteY3" fmla="*/ 802256 h 2415397"/>
                  <a:gd name="connsiteX4" fmla="*/ 681486 w 1552754"/>
                  <a:gd name="connsiteY4" fmla="*/ 664233 h 2415397"/>
                  <a:gd name="connsiteX5" fmla="*/ 888520 w 1552754"/>
                  <a:gd name="connsiteY5" fmla="*/ 552090 h 2415397"/>
                  <a:gd name="connsiteX6" fmla="*/ 923025 w 1552754"/>
                  <a:gd name="connsiteY6" fmla="*/ 1147314 h 2415397"/>
                  <a:gd name="connsiteX7" fmla="*/ 690113 w 1552754"/>
                  <a:gd name="connsiteY7" fmla="*/ 2415395 h 2415397"/>
                  <a:gd name="connsiteX8" fmla="*/ 854015 w 1552754"/>
                  <a:gd name="connsiteY8" fmla="*/ 2415397 h 2415397"/>
                  <a:gd name="connsiteX9" fmla="*/ 1130061 w 1552754"/>
                  <a:gd name="connsiteY9" fmla="*/ 1423359 h 2415397"/>
                  <a:gd name="connsiteX10" fmla="*/ 1362973 w 1552754"/>
                  <a:gd name="connsiteY10" fmla="*/ 2380890 h 2415397"/>
                  <a:gd name="connsiteX11" fmla="*/ 1552754 w 1552754"/>
                  <a:gd name="connsiteY11" fmla="*/ 2389516 h 2415397"/>
                  <a:gd name="connsiteX12" fmla="*/ 1130060 w 1552754"/>
                  <a:gd name="connsiteY12" fmla="*/ 0 h 2415397"/>
                  <a:gd name="connsiteX13" fmla="*/ 974784 w 1552754"/>
                  <a:gd name="connsiteY13" fmla="*/ 8627 h 2415397"/>
                  <a:gd name="connsiteX0" fmla="*/ 974784 w 1552754"/>
                  <a:gd name="connsiteY0" fmla="*/ 8627 h 2415397"/>
                  <a:gd name="connsiteX1" fmla="*/ 543463 w 1552754"/>
                  <a:gd name="connsiteY1" fmla="*/ 552090 h 2415397"/>
                  <a:gd name="connsiteX2" fmla="*/ 0 w 1552754"/>
                  <a:gd name="connsiteY2" fmla="*/ 715992 h 2415397"/>
                  <a:gd name="connsiteX3" fmla="*/ 112143 w 1552754"/>
                  <a:gd name="connsiteY3" fmla="*/ 802256 h 2415397"/>
                  <a:gd name="connsiteX4" fmla="*/ 681486 w 1552754"/>
                  <a:gd name="connsiteY4" fmla="*/ 664233 h 2415397"/>
                  <a:gd name="connsiteX5" fmla="*/ 888520 w 1552754"/>
                  <a:gd name="connsiteY5" fmla="*/ 552090 h 2415397"/>
                  <a:gd name="connsiteX6" fmla="*/ 923025 w 1552754"/>
                  <a:gd name="connsiteY6" fmla="*/ 1147314 h 2415397"/>
                  <a:gd name="connsiteX7" fmla="*/ 690113 w 1552754"/>
                  <a:gd name="connsiteY7" fmla="*/ 2415395 h 2415397"/>
                  <a:gd name="connsiteX8" fmla="*/ 854015 w 1552754"/>
                  <a:gd name="connsiteY8" fmla="*/ 2415397 h 2415397"/>
                  <a:gd name="connsiteX9" fmla="*/ 1130061 w 1552754"/>
                  <a:gd name="connsiteY9" fmla="*/ 1423359 h 2415397"/>
                  <a:gd name="connsiteX10" fmla="*/ 1362973 w 1552754"/>
                  <a:gd name="connsiteY10" fmla="*/ 2380890 h 2415397"/>
                  <a:gd name="connsiteX11" fmla="*/ 1552754 w 1552754"/>
                  <a:gd name="connsiteY11" fmla="*/ 2389516 h 2415397"/>
                  <a:gd name="connsiteX12" fmla="*/ 1112807 w 1552754"/>
                  <a:gd name="connsiteY12" fmla="*/ 0 h 2415397"/>
                  <a:gd name="connsiteX13" fmla="*/ 974784 w 1552754"/>
                  <a:gd name="connsiteY13" fmla="*/ 8627 h 2415397"/>
                  <a:gd name="connsiteX0" fmla="*/ 974784 w 1552754"/>
                  <a:gd name="connsiteY0" fmla="*/ 8627 h 2432648"/>
                  <a:gd name="connsiteX1" fmla="*/ 543463 w 1552754"/>
                  <a:gd name="connsiteY1" fmla="*/ 552090 h 2432648"/>
                  <a:gd name="connsiteX2" fmla="*/ 0 w 1552754"/>
                  <a:gd name="connsiteY2" fmla="*/ 715992 h 2432648"/>
                  <a:gd name="connsiteX3" fmla="*/ 112143 w 1552754"/>
                  <a:gd name="connsiteY3" fmla="*/ 802256 h 2432648"/>
                  <a:gd name="connsiteX4" fmla="*/ 681486 w 1552754"/>
                  <a:gd name="connsiteY4" fmla="*/ 664233 h 2432648"/>
                  <a:gd name="connsiteX5" fmla="*/ 888520 w 1552754"/>
                  <a:gd name="connsiteY5" fmla="*/ 552090 h 2432648"/>
                  <a:gd name="connsiteX6" fmla="*/ 923025 w 1552754"/>
                  <a:gd name="connsiteY6" fmla="*/ 1147314 h 2432648"/>
                  <a:gd name="connsiteX7" fmla="*/ 690113 w 1552754"/>
                  <a:gd name="connsiteY7" fmla="*/ 2415395 h 2432648"/>
                  <a:gd name="connsiteX8" fmla="*/ 854015 w 1552754"/>
                  <a:gd name="connsiteY8" fmla="*/ 2415397 h 2432648"/>
                  <a:gd name="connsiteX9" fmla="*/ 1130061 w 1552754"/>
                  <a:gd name="connsiteY9" fmla="*/ 1423359 h 2432648"/>
                  <a:gd name="connsiteX10" fmla="*/ 1345720 w 1552754"/>
                  <a:gd name="connsiteY10" fmla="*/ 2432648 h 2432648"/>
                  <a:gd name="connsiteX11" fmla="*/ 1552754 w 1552754"/>
                  <a:gd name="connsiteY11" fmla="*/ 2389516 h 2432648"/>
                  <a:gd name="connsiteX12" fmla="*/ 1112807 w 1552754"/>
                  <a:gd name="connsiteY12" fmla="*/ 0 h 2432648"/>
                  <a:gd name="connsiteX13" fmla="*/ 974784 w 1552754"/>
                  <a:gd name="connsiteY13" fmla="*/ 8627 h 2432648"/>
                  <a:gd name="connsiteX0" fmla="*/ 974784 w 1483743"/>
                  <a:gd name="connsiteY0" fmla="*/ 8627 h 2432648"/>
                  <a:gd name="connsiteX1" fmla="*/ 543463 w 1483743"/>
                  <a:gd name="connsiteY1" fmla="*/ 552090 h 2432648"/>
                  <a:gd name="connsiteX2" fmla="*/ 0 w 1483743"/>
                  <a:gd name="connsiteY2" fmla="*/ 715992 h 2432648"/>
                  <a:gd name="connsiteX3" fmla="*/ 112143 w 1483743"/>
                  <a:gd name="connsiteY3" fmla="*/ 802256 h 2432648"/>
                  <a:gd name="connsiteX4" fmla="*/ 681486 w 1483743"/>
                  <a:gd name="connsiteY4" fmla="*/ 664233 h 2432648"/>
                  <a:gd name="connsiteX5" fmla="*/ 888520 w 1483743"/>
                  <a:gd name="connsiteY5" fmla="*/ 552090 h 2432648"/>
                  <a:gd name="connsiteX6" fmla="*/ 923025 w 1483743"/>
                  <a:gd name="connsiteY6" fmla="*/ 1147314 h 2432648"/>
                  <a:gd name="connsiteX7" fmla="*/ 690113 w 1483743"/>
                  <a:gd name="connsiteY7" fmla="*/ 2415395 h 2432648"/>
                  <a:gd name="connsiteX8" fmla="*/ 854015 w 1483743"/>
                  <a:gd name="connsiteY8" fmla="*/ 2415397 h 2432648"/>
                  <a:gd name="connsiteX9" fmla="*/ 1130061 w 1483743"/>
                  <a:gd name="connsiteY9" fmla="*/ 1423359 h 2432648"/>
                  <a:gd name="connsiteX10" fmla="*/ 1345720 w 1483743"/>
                  <a:gd name="connsiteY10" fmla="*/ 2432648 h 2432648"/>
                  <a:gd name="connsiteX11" fmla="*/ 1483743 w 1483743"/>
                  <a:gd name="connsiteY11" fmla="*/ 2424022 h 2432648"/>
                  <a:gd name="connsiteX12" fmla="*/ 1112807 w 1483743"/>
                  <a:gd name="connsiteY12" fmla="*/ 0 h 2432648"/>
                  <a:gd name="connsiteX13" fmla="*/ 974784 w 1483743"/>
                  <a:gd name="connsiteY13" fmla="*/ 8627 h 2432648"/>
                  <a:gd name="connsiteX0" fmla="*/ 974784 w 1483743"/>
                  <a:gd name="connsiteY0" fmla="*/ 0 h 2424021"/>
                  <a:gd name="connsiteX1" fmla="*/ 543463 w 1483743"/>
                  <a:gd name="connsiteY1" fmla="*/ 543463 h 2424021"/>
                  <a:gd name="connsiteX2" fmla="*/ 0 w 1483743"/>
                  <a:gd name="connsiteY2" fmla="*/ 707365 h 2424021"/>
                  <a:gd name="connsiteX3" fmla="*/ 112143 w 1483743"/>
                  <a:gd name="connsiteY3" fmla="*/ 793629 h 2424021"/>
                  <a:gd name="connsiteX4" fmla="*/ 681486 w 1483743"/>
                  <a:gd name="connsiteY4" fmla="*/ 655606 h 2424021"/>
                  <a:gd name="connsiteX5" fmla="*/ 888520 w 1483743"/>
                  <a:gd name="connsiteY5" fmla="*/ 543463 h 2424021"/>
                  <a:gd name="connsiteX6" fmla="*/ 923025 w 1483743"/>
                  <a:gd name="connsiteY6" fmla="*/ 1138687 h 2424021"/>
                  <a:gd name="connsiteX7" fmla="*/ 690113 w 1483743"/>
                  <a:gd name="connsiteY7" fmla="*/ 2406768 h 2424021"/>
                  <a:gd name="connsiteX8" fmla="*/ 854015 w 1483743"/>
                  <a:gd name="connsiteY8" fmla="*/ 2406770 h 2424021"/>
                  <a:gd name="connsiteX9" fmla="*/ 1130061 w 1483743"/>
                  <a:gd name="connsiteY9" fmla="*/ 1414732 h 2424021"/>
                  <a:gd name="connsiteX10" fmla="*/ 1345720 w 1483743"/>
                  <a:gd name="connsiteY10" fmla="*/ 2424021 h 2424021"/>
                  <a:gd name="connsiteX11" fmla="*/ 1483743 w 1483743"/>
                  <a:gd name="connsiteY11" fmla="*/ 2415395 h 2424021"/>
                  <a:gd name="connsiteX12" fmla="*/ 1086928 w 1483743"/>
                  <a:gd name="connsiteY12" fmla="*/ 51758 h 2424021"/>
                  <a:gd name="connsiteX13" fmla="*/ 974784 w 1483743"/>
                  <a:gd name="connsiteY13" fmla="*/ 0 h 2424021"/>
                  <a:gd name="connsiteX0" fmla="*/ 974784 w 1483743"/>
                  <a:gd name="connsiteY0" fmla="*/ 0 h 2380889"/>
                  <a:gd name="connsiteX1" fmla="*/ 543463 w 1483743"/>
                  <a:gd name="connsiteY1" fmla="*/ 500331 h 2380889"/>
                  <a:gd name="connsiteX2" fmla="*/ 0 w 1483743"/>
                  <a:gd name="connsiteY2" fmla="*/ 664233 h 2380889"/>
                  <a:gd name="connsiteX3" fmla="*/ 112143 w 1483743"/>
                  <a:gd name="connsiteY3" fmla="*/ 750497 h 2380889"/>
                  <a:gd name="connsiteX4" fmla="*/ 681486 w 1483743"/>
                  <a:gd name="connsiteY4" fmla="*/ 612474 h 2380889"/>
                  <a:gd name="connsiteX5" fmla="*/ 888520 w 1483743"/>
                  <a:gd name="connsiteY5" fmla="*/ 500331 h 2380889"/>
                  <a:gd name="connsiteX6" fmla="*/ 923025 w 1483743"/>
                  <a:gd name="connsiteY6" fmla="*/ 1095555 h 2380889"/>
                  <a:gd name="connsiteX7" fmla="*/ 690113 w 1483743"/>
                  <a:gd name="connsiteY7" fmla="*/ 2363636 h 2380889"/>
                  <a:gd name="connsiteX8" fmla="*/ 854015 w 1483743"/>
                  <a:gd name="connsiteY8" fmla="*/ 2363638 h 2380889"/>
                  <a:gd name="connsiteX9" fmla="*/ 1130061 w 1483743"/>
                  <a:gd name="connsiteY9" fmla="*/ 1371600 h 2380889"/>
                  <a:gd name="connsiteX10" fmla="*/ 1345720 w 1483743"/>
                  <a:gd name="connsiteY10" fmla="*/ 2380889 h 2380889"/>
                  <a:gd name="connsiteX11" fmla="*/ 1483743 w 1483743"/>
                  <a:gd name="connsiteY11" fmla="*/ 2372263 h 2380889"/>
                  <a:gd name="connsiteX12" fmla="*/ 1086928 w 1483743"/>
                  <a:gd name="connsiteY12" fmla="*/ 8626 h 2380889"/>
                  <a:gd name="connsiteX13" fmla="*/ 974784 w 1483743"/>
                  <a:gd name="connsiteY13" fmla="*/ 0 h 2380889"/>
                  <a:gd name="connsiteX0" fmla="*/ 974784 w 1483743"/>
                  <a:gd name="connsiteY0" fmla="*/ 0 h 2380889"/>
                  <a:gd name="connsiteX1" fmla="*/ 655606 w 1483743"/>
                  <a:gd name="connsiteY1" fmla="*/ 474452 h 2380889"/>
                  <a:gd name="connsiteX2" fmla="*/ 0 w 1483743"/>
                  <a:gd name="connsiteY2" fmla="*/ 664233 h 2380889"/>
                  <a:gd name="connsiteX3" fmla="*/ 112143 w 1483743"/>
                  <a:gd name="connsiteY3" fmla="*/ 750497 h 2380889"/>
                  <a:gd name="connsiteX4" fmla="*/ 681486 w 1483743"/>
                  <a:gd name="connsiteY4" fmla="*/ 612474 h 2380889"/>
                  <a:gd name="connsiteX5" fmla="*/ 888520 w 1483743"/>
                  <a:gd name="connsiteY5" fmla="*/ 500331 h 2380889"/>
                  <a:gd name="connsiteX6" fmla="*/ 923025 w 1483743"/>
                  <a:gd name="connsiteY6" fmla="*/ 1095555 h 2380889"/>
                  <a:gd name="connsiteX7" fmla="*/ 690113 w 1483743"/>
                  <a:gd name="connsiteY7" fmla="*/ 2363636 h 2380889"/>
                  <a:gd name="connsiteX8" fmla="*/ 854015 w 1483743"/>
                  <a:gd name="connsiteY8" fmla="*/ 2363638 h 2380889"/>
                  <a:gd name="connsiteX9" fmla="*/ 1130061 w 1483743"/>
                  <a:gd name="connsiteY9" fmla="*/ 1371600 h 2380889"/>
                  <a:gd name="connsiteX10" fmla="*/ 1345720 w 1483743"/>
                  <a:gd name="connsiteY10" fmla="*/ 2380889 h 2380889"/>
                  <a:gd name="connsiteX11" fmla="*/ 1483743 w 1483743"/>
                  <a:gd name="connsiteY11" fmla="*/ 2372263 h 2380889"/>
                  <a:gd name="connsiteX12" fmla="*/ 1086928 w 1483743"/>
                  <a:gd name="connsiteY12" fmla="*/ 8626 h 2380889"/>
                  <a:gd name="connsiteX13" fmla="*/ 974784 w 1483743"/>
                  <a:gd name="connsiteY13" fmla="*/ 0 h 2380889"/>
                  <a:gd name="connsiteX0" fmla="*/ 974784 w 1483743"/>
                  <a:gd name="connsiteY0" fmla="*/ 0 h 2380889"/>
                  <a:gd name="connsiteX1" fmla="*/ 655606 w 1483743"/>
                  <a:gd name="connsiteY1" fmla="*/ 474452 h 2380889"/>
                  <a:gd name="connsiteX2" fmla="*/ 77638 w 1483743"/>
                  <a:gd name="connsiteY2" fmla="*/ 638354 h 2380889"/>
                  <a:gd name="connsiteX3" fmla="*/ 0 w 1483743"/>
                  <a:gd name="connsiteY3" fmla="*/ 664233 h 2380889"/>
                  <a:gd name="connsiteX4" fmla="*/ 112143 w 1483743"/>
                  <a:gd name="connsiteY4" fmla="*/ 750497 h 2380889"/>
                  <a:gd name="connsiteX5" fmla="*/ 681486 w 1483743"/>
                  <a:gd name="connsiteY5" fmla="*/ 612474 h 2380889"/>
                  <a:gd name="connsiteX6" fmla="*/ 888520 w 1483743"/>
                  <a:gd name="connsiteY6" fmla="*/ 500331 h 2380889"/>
                  <a:gd name="connsiteX7" fmla="*/ 923025 w 1483743"/>
                  <a:gd name="connsiteY7" fmla="*/ 1095555 h 2380889"/>
                  <a:gd name="connsiteX8" fmla="*/ 690113 w 1483743"/>
                  <a:gd name="connsiteY8" fmla="*/ 2363636 h 2380889"/>
                  <a:gd name="connsiteX9" fmla="*/ 854015 w 1483743"/>
                  <a:gd name="connsiteY9" fmla="*/ 2363638 h 2380889"/>
                  <a:gd name="connsiteX10" fmla="*/ 1130061 w 1483743"/>
                  <a:gd name="connsiteY10" fmla="*/ 1371600 h 2380889"/>
                  <a:gd name="connsiteX11" fmla="*/ 1345720 w 1483743"/>
                  <a:gd name="connsiteY11" fmla="*/ 2380889 h 2380889"/>
                  <a:gd name="connsiteX12" fmla="*/ 1483743 w 1483743"/>
                  <a:gd name="connsiteY12" fmla="*/ 2372263 h 2380889"/>
                  <a:gd name="connsiteX13" fmla="*/ 1086928 w 1483743"/>
                  <a:gd name="connsiteY13" fmla="*/ 8626 h 2380889"/>
                  <a:gd name="connsiteX14" fmla="*/ 974784 w 1483743"/>
                  <a:gd name="connsiteY14" fmla="*/ 0 h 2380889"/>
                  <a:gd name="connsiteX0" fmla="*/ 974784 w 1483743"/>
                  <a:gd name="connsiteY0" fmla="*/ 0 h 2380889"/>
                  <a:gd name="connsiteX1" fmla="*/ 655606 w 1483743"/>
                  <a:gd name="connsiteY1" fmla="*/ 474452 h 2380889"/>
                  <a:gd name="connsiteX2" fmla="*/ 77638 w 1483743"/>
                  <a:gd name="connsiteY2" fmla="*/ 638354 h 2380889"/>
                  <a:gd name="connsiteX3" fmla="*/ 0 w 1483743"/>
                  <a:gd name="connsiteY3" fmla="*/ 664233 h 2380889"/>
                  <a:gd name="connsiteX4" fmla="*/ 112143 w 1483743"/>
                  <a:gd name="connsiteY4" fmla="*/ 750497 h 2380889"/>
                  <a:gd name="connsiteX5" fmla="*/ 681486 w 1483743"/>
                  <a:gd name="connsiteY5" fmla="*/ 612474 h 2380889"/>
                  <a:gd name="connsiteX6" fmla="*/ 888520 w 1483743"/>
                  <a:gd name="connsiteY6" fmla="*/ 500331 h 2380889"/>
                  <a:gd name="connsiteX7" fmla="*/ 923025 w 1483743"/>
                  <a:gd name="connsiteY7" fmla="*/ 1095555 h 2380889"/>
                  <a:gd name="connsiteX8" fmla="*/ 690113 w 1483743"/>
                  <a:gd name="connsiteY8" fmla="*/ 2363636 h 2380889"/>
                  <a:gd name="connsiteX9" fmla="*/ 854015 w 1483743"/>
                  <a:gd name="connsiteY9" fmla="*/ 2363638 h 2380889"/>
                  <a:gd name="connsiteX10" fmla="*/ 1130061 w 1483743"/>
                  <a:gd name="connsiteY10" fmla="*/ 1371600 h 2380889"/>
                  <a:gd name="connsiteX11" fmla="*/ 1345720 w 1483743"/>
                  <a:gd name="connsiteY11" fmla="*/ 2380889 h 2380889"/>
                  <a:gd name="connsiteX12" fmla="*/ 1483743 w 1483743"/>
                  <a:gd name="connsiteY12" fmla="*/ 2372263 h 2380889"/>
                  <a:gd name="connsiteX13" fmla="*/ 1086928 w 1483743"/>
                  <a:gd name="connsiteY13" fmla="*/ 8626 h 2380889"/>
                  <a:gd name="connsiteX14" fmla="*/ 974784 w 1483743"/>
                  <a:gd name="connsiteY14" fmla="*/ 0 h 2380889"/>
                  <a:gd name="connsiteX0" fmla="*/ 974784 w 1483743"/>
                  <a:gd name="connsiteY0" fmla="*/ 0 h 2380889"/>
                  <a:gd name="connsiteX1" fmla="*/ 577968 w 1483743"/>
                  <a:gd name="connsiteY1" fmla="*/ 431320 h 2380889"/>
                  <a:gd name="connsiteX2" fmla="*/ 77638 w 1483743"/>
                  <a:gd name="connsiteY2" fmla="*/ 638354 h 2380889"/>
                  <a:gd name="connsiteX3" fmla="*/ 0 w 1483743"/>
                  <a:gd name="connsiteY3" fmla="*/ 664233 h 2380889"/>
                  <a:gd name="connsiteX4" fmla="*/ 112143 w 1483743"/>
                  <a:gd name="connsiteY4" fmla="*/ 750497 h 2380889"/>
                  <a:gd name="connsiteX5" fmla="*/ 681486 w 1483743"/>
                  <a:gd name="connsiteY5" fmla="*/ 612474 h 2380889"/>
                  <a:gd name="connsiteX6" fmla="*/ 888520 w 1483743"/>
                  <a:gd name="connsiteY6" fmla="*/ 500331 h 2380889"/>
                  <a:gd name="connsiteX7" fmla="*/ 923025 w 1483743"/>
                  <a:gd name="connsiteY7" fmla="*/ 1095555 h 2380889"/>
                  <a:gd name="connsiteX8" fmla="*/ 690113 w 1483743"/>
                  <a:gd name="connsiteY8" fmla="*/ 2363636 h 2380889"/>
                  <a:gd name="connsiteX9" fmla="*/ 854015 w 1483743"/>
                  <a:gd name="connsiteY9" fmla="*/ 2363638 h 2380889"/>
                  <a:gd name="connsiteX10" fmla="*/ 1130061 w 1483743"/>
                  <a:gd name="connsiteY10" fmla="*/ 1371600 h 2380889"/>
                  <a:gd name="connsiteX11" fmla="*/ 1345720 w 1483743"/>
                  <a:gd name="connsiteY11" fmla="*/ 2380889 h 2380889"/>
                  <a:gd name="connsiteX12" fmla="*/ 1483743 w 1483743"/>
                  <a:gd name="connsiteY12" fmla="*/ 2372263 h 2380889"/>
                  <a:gd name="connsiteX13" fmla="*/ 1086928 w 1483743"/>
                  <a:gd name="connsiteY13" fmla="*/ 8626 h 2380889"/>
                  <a:gd name="connsiteX14" fmla="*/ 974784 w 1483743"/>
                  <a:gd name="connsiteY14" fmla="*/ 0 h 2380889"/>
                  <a:gd name="connsiteX0" fmla="*/ 974784 w 1483743"/>
                  <a:gd name="connsiteY0" fmla="*/ 0 h 2380889"/>
                  <a:gd name="connsiteX1" fmla="*/ 577968 w 1483743"/>
                  <a:gd name="connsiteY1" fmla="*/ 431320 h 2380889"/>
                  <a:gd name="connsiteX2" fmla="*/ 0 w 1483743"/>
                  <a:gd name="connsiteY2" fmla="*/ 664233 h 2380889"/>
                  <a:gd name="connsiteX3" fmla="*/ 112143 w 1483743"/>
                  <a:gd name="connsiteY3" fmla="*/ 750497 h 2380889"/>
                  <a:gd name="connsiteX4" fmla="*/ 681486 w 1483743"/>
                  <a:gd name="connsiteY4" fmla="*/ 612474 h 2380889"/>
                  <a:gd name="connsiteX5" fmla="*/ 888520 w 1483743"/>
                  <a:gd name="connsiteY5" fmla="*/ 500331 h 2380889"/>
                  <a:gd name="connsiteX6" fmla="*/ 923025 w 1483743"/>
                  <a:gd name="connsiteY6" fmla="*/ 1095555 h 2380889"/>
                  <a:gd name="connsiteX7" fmla="*/ 690113 w 1483743"/>
                  <a:gd name="connsiteY7" fmla="*/ 2363636 h 2380889"/>
                  <a:gd name="connsiteX8" fmla="*/ 854015 w 1483743"/>
                  <a:gd name="connsiteY8" fmla="*/ 2363638 h 2380889"/>
                  <a:gd name="connsiteX9" fmla="*/ 1130061 w 1483743"/>
                  <a:gd name="connsiteY9" fmla="*/ 1371600 h 2380889"/>
                  <a:gd name="connsiteX10" fmla="*/ 1345720 w 1483743"/>
                  <a:gd name="connsiteY10" fmla="*/ 2380889 h 2380889"/>
                  <a:gd name="connsiteX11" fmla="*/ 1483743 w 1483743"/>
                  <a:gd name="connsiteY11" fmla="*/ 2372263 h 2380889"/>
                  <a:gd name="connsiteX12" fmla="*/ 1086928 w 1483743"/>
                  <a:gd name="connsiteY12" fmla="*/ 8626 h 2380889"/>
                  <a:gd name="connsiteX13" fmla="*/ 974784 w 1483743"/>
                  <a:gd name="connsiteY13" fmla="*/ 0 h 2380889"/>
                  <a:gd name="connsiteX0" fmla="*/ 897146 w 1406105"/>
                  <a:gd name="connsiteY0" fmla="*/ 0 h 2380889"/>
                  <a:gd name="connsiteX1" fmla="*/ 500330 w 1406105"/>
                  <a:gd name="connsiteY1" fmla="*/ 431320 h 2380889"/>
                  <a:gd name="connsiteX2" fmla="*/ 0 w 1406105"/>
                  <a:gd name="connsiteY2" fmla="*/ 638354 h 2380889"/>
                  <a:gd name="connsiteX3" fmla="*/ 34505 w 1406105"/>
                  <a:gd name="connsiteY3" fmla="*/ 750497 h 2380889"/>
                  <a:gd name="connsiteX4" fmla="*/ 603848 w 1406105"/>
                  <a:gd name="connsiteY4" fmla="*/ 612474 h 2380889"/>
                  <a:gd name="connsiteX5" fmla="*/ 810882 w 1406105"/>
                  <a:gd name="connsiteY5" fmla="*/ 500331 h 2380889"/>
                  <a:gd name="connsiteX6" fmla="*/ 845387 w 1406105"/>
                  <a:gd name="connsiteY6" fmla="*/ 1095555 h 2380889"/>
                  <a:gd name="connsiteX7" fmla="*/ 612475 w 1406105"/>
                  <a:gd name="connsiteY7" fmla="*/ 2363636 h 2380889"/>
                  <a:gd name="connsiteX8" fmla="*/ 776377 w 1406105"/>
                  <a:gd name="connsiteY8" fmla="*/ 2363638 h 2380889"/>
                  <a:gd name="connsiteX9" fmla="*/ 1052423 w 1406105"/>
                  <a:gd name="connsiteY9" fmla="*/ 1371600 h 2380889"/>
                  <a:gd name="connsiteX10" fmla="*/ 1268082 w 1406105"/>
                  <a:gd name="connsiteY10" fmla="*/ 2380889 h 2380889"/>
                  <a:gd name="connsiteX11" fmla="*/ 1406105 w 1406105"/>
                  <a:gd name="connsiteY11" fmla="*/ 2372263 h 2380889"/>
                  <a:gd name="connsiteX12" fmla="*/ 1009290 w 1406105"/>
                  <a:gd name="connsiteY12" fmla="*/ 8626 h 2380889"/>
                  <a:gd name="connsiteX13" fmla="*/ 897146 w 1406105"/>
                  <a:gd name="connsiteY13" fmla="*/ 0 h 2380889"/>
                  <a:gd name="connsiteX0" fmla="*/ 897146 w 1406105"/>
                  <a:gd name="connsiteY0" fmla="*/ 0 h 2380889"/>
                  <a:gd name="connsiteX1" fmla="*/ 500330 w 1406105"/>
                  <a:gd name="connsiteY1" fmla="*/ 431320 h 2380889"/>
                  <a:gd name="connsiteX2" fmla="*/ 0 w 1406105"/>
                  <a:gd name="connsiteY2" fmla="*/ 638354 h 2380889"/>
                  <a:gd name="connsiteX3" fmla="*/ 34505 w 1406105"/>
                  <a:gd name="connsiteY3" fmla="*/ 750497 h 2380889"/>
                  <a:gd name="connsiteX4" fmla="*/ 603848 w 1406105"/>
                  <a:gd name="connsiteY4" fmla="*/ 612474 h 2380889"/>
                  <a:gd name="connsiteX5" fmla="*/ 810882 w 1406105"/>
                  <a:gd name="connsiteY5" fmla="*/ 500331 h 2380889"/>
                  <a:gd name="connsiteX6" fmla="*/ 845387 w 1406105"/>
                  <a:gd name="connsiteY6" fmla="*/ 1095555 h 2380889"/>
                  <a:gd name="connsiteX7" fmla="*/ 612475 w 1406105"/>
                  <a:gd name="connsiteY7" fmla="*/ 2363636 h 2380889"/>
                  <a:gd name="connsiteX8" fmla="*/ 776377 w 1406105"/>
                  <a:gd name="connsiteY8" fmla="*/ 2363638 h 2380889"/>
                  <a:gd name="connsiteX9" fmla="*/ 1052423 w 1406105"/>
                  <a:gd name="connsiteY9" fmla="*/ 1371600 h 2380889"/>
                  <a:gd name="connsiteX10" fmla="*/ 1268082 w 1406105"/>
                  <a:gd name="connsiteY10" fmla="*/ 2380889 h 2380889"/>
                  <a:gd name="connsiteX11" fmla="*/ 1406105 w 1406105"/>
                  <a:gd name="connsiteY11" fmla="*/ 2372263 h 2380889"/>
                  <a:gd name="connsiteX12" fmla="*/ 1009290 w 1406105"/>
                  <a:gd name="connsiteY12" fmla="*/ 8626 h 2380889"/>
                  <a:gd name="connsiteX13" fmla="*/ 897146 w 1406105"/>
                  <a:gd name="connsiteY13" fmla="*/ 0 h 2380889"/>
                  <a:gd name="connsiteX0" fmla="*/ 897146 w 1406105"/>
                  <a:gd name="connsiteY0" fmla="*/ 0 h 2380889"/>
                  <a:gd name="connsiteX1" fmla="*/ 500330 w 1406105"/>
                  <a:gd name="connsiteY1" fmla="*/ 431320 h 2380889"/>
                  <a:gd name="connsiteX2" fmla="*/ 0 w 1406105"/>
                  <a:gd name="connsiteY2" fmla="*/ 638354 h 2380889"/>
                  <a:gd name="connsiteX3" fmla="*/ 34505 w 1406105"/>
                  <a:gd name="connsiteY3" fmla="*/ 750497 h 2380889"/>
                  <a:gd name="connsiteX4" fmla="*/ 603848 w 1406105"/>
                  <a:gd name="connsiteY4" fmla="*/ 612474 h 2380889"/>
                  <a:gd name="connsiteX5" fmla="*/ 810882 w 1406105"/>
                  <a:gd name="connsiteY5" fmla="*/ 500331 h 2380889"/>
                  <a:gd name="connsiteX6" fmla="*/ 845387 w 1406105"/>
                  <a:gd name="connsiteY6" fmla="*/ 1095555 h 2380889"/>
                  <a:gd name="connsiteX7" fmla="*/ 612475 w 1406105"/>
                  <a:gd name="connsiteY7" fmla="*/ 2363636 h 2380889"/>
                  <a:gd name="connsiteX8" fmla="*/ 776377 w 1406105"/>
                  <a:gd name="connsiteY8" fmla="*/ 2363638 h 2380889"/>
                  <a:gd name="connsiteX9" fmla="*/ 1052423 w 1406105"/>
                  <a:gd name="connsiteY9" fmla="*/ 1371600 h 2380889"/>
                  <a:gd name="connsiteX10" fmla="*/ 1268082 w 1406105"/>
                  <a:gd name="connsiteY10" fmla="*/ 2380889 h 2380889"/>
                  <a:gd name="connsiteX11" fmla="*/ 1406105 w 1406105"/>
                  <a:gd name="connsiteY11" fmla="*/ 2372263 h 2380889"/>
                  <a:gd name="connsiteX12" fmla="*/ 1009290 w 1406105"/>
                  <a:gd name="connsiteY12" fmla="*/ 8626 h 2380889"/>
                  <a:gd name="connsiteX13" fmla="*/ 897146 w 1406105"/>
                  <a:gd name="connsiteY13" fmla="*/ 0 h 2380889"/>
                  <a:gd name="connsiteX0" fmla="*/ 897146 w 1406105"/>
                  <a:gd name="connsiteY0" fmla="*/ 0 h 2380889"/>
                  <a:gd name="connsiteX1" fmla="*/ 500330 w 1406105"/>
                  <a:gd name="connsiteY1" fmla="*/ 431320 h 2380889"/>
                  <a:gd name="connsiteX2" fmla="*/ 0 w 1406105"/>
                  <a:gd name="connsiteY2" fmla="*/ 638354 h 2380889"/>
                  <a:gd name="connsiteX3" fmla="*/ 34505 w 1406105"/>
                  <a:gd name="connsiteY3" fmla="*/ 750497 h 2380889"/>
                  <a:gd name="connsiteX4" fmla="*/ 603848 w 1406105"/>
                  <a:gd name="connsiteY4" fmla="*/ 612474 h 2380889"/>
                  <a:gd name="connsiteX5" fmla="*/ 810882 w 1406105"/>
                  <a:gd name="connsiteY5" fmla="*/ 500331 h 2380889"/>
                  <a:gd name="connsiteX6" fmla="*/ 845387 w 1406105"/>
                  <a:gd name="connsiteY6" fmla="*/ 1095555 h 2380889"/>
                  <a:gd name="connsiteX7" fmla="*/ 612475 w 1406105"/>
                  <a:gd name="connsiteY7" fmla="*/ 2363636 h 2380889"/>
                  <a:gd name="connsiteX8" fmla="*/ 776377 w 1406105"/>
                  <a:gd name="connsiteY8" fmla="*/ 2363638 h 2380889"/>
                  <a:gd name="connsiteX9" fmla="*/ 1052423 w 1406105"/>
                  <a:gd name="connsiteY9" fmla="*/ 1371600 h 2380889"/>
                  <a:gd name="connsiteX10" fmla="*/ 1268082 w 1406105"/>
                  <a:gd name="connsiteY10" fmla="*/ 2380889 h 2380889"/>
                  <a:gd name="connsiteX11" fmla="*/ 1406105 w 1406105"/>
                  <a:gd name="connsiteY11" fmla="*/ 2372263 h 2380889"/>
                  <a:gd name="connsiteX12" fmla="*/ 1009290 w 1406105"/>
                  <a:gd name="connsiteY12" fmla="*/ 8626 h 2380889"/>
                  <a:gd name="connsiteX13" fmla="*/ 897146 w 1406105"/>
                  <a:gd name="connsiteY13" fmla="*/ 0 h 2380889"/>
                  <a:gd name="connsiteX0" fmla="*/ 897146 w 1406105"/>
                  <a:gd name="connsiteY0" fmla="*/ 0 h 2380889"/>
                  <a:gd name="connsiteX1" fmla="*/ 500330 w 1406105"/>
                  <a:gd name="connsiteY1" fmla="*/ 431320 h 2380889"/>
                  <a:gd name="connsiteX2" fmla="*/ 0 w 1406105"/>
                  <a:gd name="connsiteY2" fmla="*/ 638354 h 2380889"/>
                  <a:gd name="connsiteX3" fmla="*/ 34505 w 1406105"/>
                  <a:gd name="connsiteY3" fmla="*/ 750497 h 2380889"/>
                  <a:gd name="connsiteX4" fmla="*/ 603848 w 1406105"/>
                  <a:gd name="connsiteY4" fmla="*/ 612474 h 2380889"/>
                  <a:gd name="connsiteX5" fmla="*/ 810882 w 1406105"/>
                  <a:gd name="connsiteY5" fmla="*/ 500331 h 2380889"/>
                  <a:gd name="connsiteX6" fmla="*/ 845387 w 1406105"/>
                  <a:gd name="connsiteY6" fmla="*/ 1095555 h 2380889"/>
                  <a:gd name="connsiteX7" fmla="*/ 612475 w 1406105"/>
                  <a:gd name="connsiteY7" fmla="*/ 2363636 h 2380889"/>
                  <a:gd name="connsiteX8" fmla="*/ 776377 w 1406105"/>
                  <a:gd name="connsiteY8" fmla="*/ 2363638 h 2380889"/>
                  <a:gd name="connsiteX9" fmla="*/ 1017917 w 1406105"/>
                  <a:gd name="connsiteY9" fmla="*/ 1328468 h 2380889"/>
                  <a:gd name="connsiteX10" fmla="*/ 1268082 w 1406105"/>
                  <a:gd name="connsiteY10" fmla="*/ 2380889 h 2380889"/>
                  <a:gd name="connsiteX11" fmla="*/ 1406105 w 1406105"/>
                  <a:gd name="connsiteY11" fmla="*/ 2372263 h 2380889"/>
                  <a:gd name="connsiteX12" fmla="*/ 1009290 w 1406105"/>
                  <a:gd name="connsiteY12" fmla="*/ 8626 h 2380889"/>
                  <a:gd name="connsiteX13" fmla="*/ 897146 w 1406105"/>
                  <a:gd name="connsiteY13" fmla="*/ 0 h 2380889"/>
                  <a:gd name="connsiteX0" fmla="*/ 897146 w 1406105"/>
                  <a:gd name="connsiteY0" fmla="*/ 0 h 2380889"/>
                  <a:gd name="connsiteX1" fmla="*/ 500330 w 1406105"/>
                  <a:gd name="connsiteY1" fmla="*/ 431320 h 2380889"/>
                  <a:gd name="connsiteX2" fmla="*/ 0 w 1406105"/>
                  <a:gd name="connsiteY2" fmla="*/ 638354 h 2380889"/>
                  <a:gd name="connsiteX3" fmla="*/ 34505 w 1406105"/>
                  <a:gd name="connsiteY3" fmla="*/ 750497 h 2380889"/>
                  <a:gd name="connsiteX4" fmla="*/ 603848 w 1406105"/>
                  <a:gd name="connsiteY4" fmla="*/ 612474 h 2380889"/>
                  <a:gd name="connsiteX5" fmla="*/ 810882 w 1406105"/>
                  <a:gd name="connsiteY5" fmla="*/ 500331 h 2380889"/>
                  <a:gd name="connsiteX6" fmla="*/ 845387 w 1406105"/>
                  <a:gd name="connsiteY6" fmla="*/ 1095555 h 2380889"/>
                  <a:gd name="connsiteX7" fmla="*/ 612475 w 1406105"/>
                  <a:gd name="connsiteY7" fmla="*/ 2363636 h 2380889"/>
                  <a:gd name="connsiteX8" fmla="*/ 776377 w 1406105"/>
                  <a:gd name="connsiteY8" fmla="*/ 2363638 h 2380889"/>
                  <a:gd name="connsiteX9" fmla="*/ 1017917 w 1406105"/>
                  <a:gd name="connsiteY9" fmla="*/ 1328468 h 2380889"/>
                  <a:gd name="connsiteX10" fmla="*/ 1268082 w 1406105"/>
                  <a:gd name="connsiteY10" fmla="*/ 2380889 h 2380889"/>
                  <a:gd name="connsiteX11" fmla="*/ 1406105 w 1406105"/>
                  <a:gd name="connsiteY11" fmla="*/ 2372263 h 2380889"/>
                  <a:gd name="connsiteX12" fmla="*/ 1009290 w 1406105"/>
                  <a:gd name="connsiteY12" fmla="*/ 8626 h 2380889"/>
                  <a:gd name="connsiteX13" fmla="*/ 897146 w 1406105"/>
                  <a:gd name="connsiteY13" fmla="*/ 0 h 2380889"/>
                  <a:gd name="connsiteX0" fmla="*/ 897146 w 1406105"/>
                  <a:gd name="connsiteY0" fmla="*/ 0 h 2380889"/>
                  <a:gd name="connsiteX1" fmla="*/ 500330 w 1406105"/>
                  <a:gd name="connsiteY1" fmla="*/ 431320 h 2380889"/>
                  <a:gd name="connsiteX2" fmla="*/ 0 w 1406105"/>
                  <a:gd name="connsiteY2" fmla="*/ 638354 h 2380889"/>
                  <a:gd name="connsiteX3" fmla="*/ 34505 w 1406105"/>
                  <a:gd name="connsiteY3" fmla="*/ 750497 h 2380889"/>
                  <a:gd name="connsiteX4" fmla="*/ 603848 w 1406105"/>
                  <a:gd name="connsiteY4" fmla="*/ 612474 h 2380889"/>
                  <a:gd name="connsiteX5" fmla="*/ 810882 w 1406105"/>
                  <a:gd name="connsiteY5" fmla="*/ 500331 h 2380889"/>
                  <a:gd name="connsiteX6" fmla="*/ 845387 w 1406105"/>
                  <a:gd name="connsiteY6" fmla="*/ 1095555 h 2380889"/>
                  <a:gd name="connsiteX7" fmla="*/ 612475 w 1406105"/>
                  <a:gd name="connsiteY7" fmla="*/ 2363636 h 2380889"/>
                  <a:gd name="connsiteX8" fmla="*/ 776377 w 1406105"/>
                  <a:gd name="connsiteY8" fmla="*/ 2363638 h 2380889"/>
                  <a:gd name="connsiteX9" fmla="*/ 1017917 w 1406105"/>
                  <a:gd name="connsiteY9" fmla="*/ 1328468 h 2380889"/>
                  <a:gd name="connsiteX10" fmla="*/ 1268082 w 1406105"/>
                  <a:gd name="connsiteY10" fmla="*/ 2380889 h 2380889"/>
                  <a:gd name="connsiteX11" fmla="*/ 1406105 w 1406105"/>
                  <a:gd name="connsiteY11" fmla="*/ 2372263 h 2380889"/>
                  <a:gd name="connsiteX12" fmla="*/ 1009290 w 1406105"/>
                  <a:gd name="connsiteY12" fmla="*/ 8626 h 2380889"/>
                  <a:gd name="connsiteX13" fmla="*/ 897146 w 1406105"/>
                  <a:gd name="connsiteY13" fmla="*/ 0 h 2380889"/>
                  <a:gd name="connsiteX0" fmla="*/ 897146 w 1406105"/>
                  <a:gd name="connsiteY0" fmla="*/ 0 h 2380889"/>
                  <a:gd name="connsiteX1" fmla="*/ 500330 w 1406105"/>
                  <a:gd name="connsiteY1" fmla="*/ 431320 h 2380889"/>
                  <a:gd name="connsiteX2" fmla="*/ 0 w 1406105"/>
                  <a:gd name="connsiteY2" fmla="*/ 638354 h 2380889"/>
                  <a:gd name="connsiteX3" fmla="*/ 34505 w 1406105"/>
                  <a:gd name="connsiteY3" fmla="*/ 750497 h 2380889"/>
                  <a:gd name="connsiteX4" fmla="*/ 603848 w 1406105"/>
                  <a:gd name="connsiteY4" fmla="*/ 612474 h 2380889"/>
                  <a:gd name="connsiteX5" fmla="*/ 810882 w 1406105"/>
                  <a:gd name="connsiteY5" fmla="*/ 500331 h 2380889"/>
                  <a:gd name="connsiteX6" fmla="*/ 845387 w 1406105"/>
                  <a:gd name="connsiteY6" fmla="*/ 1095555 h 2380889"/>
                  <a:gd name="connsiteX7" fmla="*/ 612475 w 1406105"/>
                  <a:gd name="connsiteY7" fmla="*/ 2363636 h 2380889"/>
                  <a:gd name="connsiteX8" fmla="*/ 776377 w 1406105"/>
                  <a:gd name="connsiteY8" fmla="*/ 2363638 h 2380889"/>
                  <a:gd name="connsiteX9" fmla="*/ 1017917 w 1406105"/>
                  <a:gd name="connsiteY9" fmla="*/ 1328468 h 2380889"/>
                  <a:gd name="connsiteX10" fmla="*/ 1268082 w 1406105"/>
                  <a:gd name="connsiteY10" fmla="*/ 2380889 h 2380889"/>
                  <a:gd name="connsiteX11" fmla="*/ 1406105 w 1406105"/>
                  <a:gd name="connsiteY11" fmla="*/ 2372263 h 2380889"/>
                  <a:gd name="connsiteX12" fmla="*/ 1009290 w 1406105"/>
                  <a:gd name="connsiteY12" fmla="*/ 8626 h 2380889"/>
                  <a:gd name="connsiteX13" fmla="*/ 897146 w 1406105"/>
                  <a:gd name="connsiteY13" fmla="*/ 0 h 2380889"/>
                  <a:gd name="connsiteX0" fmla="*/ 897146 w 1406105"/>
                  <a:gd name="connsiteY0" fmla="*/ 0 h 2380889"/>
                  <a:gd name="connsiteX1" fmla="*/ 500330 w 1406105"/>
                  <a:gd name="connsiteY1" fmla="*/ 431320 h 2380889"/>
                  <a:gd name="connsiteX2" fmla="*/ 0 w 1406105"/>
                  <a:gd name="connsiteY2" fmla="*/ 638354 h 2380889"/>
                  <a:gd name="connsiteX3" fmla="*/ 34505 w 1406105"/>
                  <a:gd name="connsiteY3" fmla="*/ 750497 h 2380889"/>
                  <a:gd name="connsiteX4" fmla="*/ 603848 w 1406105"/>
                  <a:gd name="connsiteY4" fmla="*/ 612474 h 2380889"/>
                  <a:gd name="connsiteX5" fmla="*/ 810882 w 1406105"/>
                  <a:gd name="connsiteY5" fmla="*/ 500331 h 2380889"/>
                  <a:gd name="connsiteX6" fmla="*/ 845387 w 1406105"/>
                  <a:gd name="connsiteY6" fmla="*/ 1095555 h 2380889"/>
                  <a:gd name="connsiteX7" fmla="*/ 612475 w 1406105"/>
                  <a:gd name="connsiteY7" fmla="*/ 2363636 h 2380889"/>
                  <a:gd name="connsiteX8" fmla="*/ 776377 w 1406105"/>
                  <a:gd name="connsiteY8" fmla="*/ 2363638 h 2380889"/>
                  <a:gd name="connsiteX9" fmla="*/ 1017917 w 1406105"/>
                  <a:gd name="connsiteY9" fmla="*/ 1328468 h 2380889"/>
                  <a:gd name="connsiteX10" fmla="*/ 1268082 w 1406105"/>
                  <a:gd name="connsiteY10" fmla="*/ 2380889 h 2380889"/>
                  <a:gd name="connsiteX11" fmla="*/ 1406105 w 1406105"/>
                  <a:gd name="connsiteY11" fmla="*/ 2372263 h 2380889"/>
                  <a:gd name="connsiteX12" fmla="*/ 1009290 w 1406105"/>
                  <a:gd name="connsiteY12" fmla="*/ 8626 h 2380889"/>
                  <a:gd name="connsiteX13" fmla="*/ 897146 w 1406105"/>
                  <a:gd name="connsiteY13" fmla="*/ 0 h 2380889"/>
                  <a:gd name="connsiteX0" fmla="*/ 897146 w 1406105"/>
                  <a:gd name="connsiteY0" fmla="*/ 0 h 2380889"/>
                  <a:gd name="connsiteX1" fmla="*/ 500330 w 1406105"/>
                  <a:gd name="connsiteY1" fmla="*/ 431320 h 2380889"/>
                  <a:gd name="connsiteX2" fmla="*/ 0 w 1406105"/>
                  <a:gd name="connsiteY2" fmla="*/ 638354 h 2380889"/>
                  <a:gd name="connsiteX3" fmla="*/ 34505 w 1406105"/>
                  <a:gd name="connsiteY3" fmla="*/ 750497 h 2380889"/>
                  <a:gd name="connsiteX4" fmla="*/ 603848 w 1406105"/>
                  <a:gd name="connsiteY4" fmla="*/ 612474 h 2380889"/>
                  <a:gd name="connsiteX5" fmla="*/ 810882 w 1406105"/>
                  <a:gd name="connsiteY5" fmla="*/ 500331 h 2380889"/>
                  <a:gd name="connsiteX6" fmla="*/ 845387 w 1406105"/>
                  <a:gd name="connsiteY6" fmla="*/ 1095555 h 2380889"/>
                  <a:gd name="connsiteX7" fmla="*/ 612475 w 1406105"/>
                  <a:gd name="connsiteY7" fmla="*/ 2363636 h 2380889"/>
                  <a:gd name="connsiteX8" fmla="*/ 776377 w 1406105"/>
                  <a:gd name="connsiteY8" fmla="*/ 2363638 h 2380889"/>
                  <a:gd name="connsiteX9" fmla="*/ 1017917 w 1406105"/>
                  <a:gd name="connsiteY9" fmla="*/ 1328468 h 2380889"/>
                  <a:gd name="connsiteX10" fmla="*/ 1268082 w 1406105"/>
                  <a:gd name="connsiteY10" fmla="*/ 2380889 h 2380889"/>
                  <a:gd name="connsiteX11" fmla="*/ 1406105 w 1406105"/>
                  <a:gd name="connsiteY11" fmla="*/ 2372263 h 2380889"/>
                  <a:gd name="connsiteX12" fmla="*/ 1009290 w 1406105"/>
                  <a:gd name="connsiteY12" fmla="*/ 8626 h 2380889"/>
                  <a:gd name="connsiteX13" fmla="*/ 897146 w 1406105"/>
                  <a:gd name="connsiteY13" fmla="*/ 0 h 2380889"/>
                  <a:gd name="connsiteX0" fmla="*/ 862641 w 1371600"/>
                  <a:gd name="connsiteY0" fmla="*/ 0 h 2380889"/>
                  <a:gd name="connsiteX1" fmla="*/ 465825 w 1371600"/>
                  <a:gd name="connsiteY1" fmla="*/ 431320 h 2380889"/>
                  <a:gd name="connsiteX2" fmla="*/ 319178 w 1371600"/>
                  <a:gd name="connsiteY2" fmla="*/ 560717 h 2380889"/>
                  <a:gd name="connsiteX3" fmla="*/ 0 w 1371600"/>
                  <a:gd name="connsiteY3" fmla="*/ 750497 h 2380889"/>
                  <a:gd name="connsiteX4" fmla="*/ 569343 w 1371600"/>
                  <a:gd name="connsiteY4" fmla="*/ 612474 h 2380889"/>
                  <a:gd name="connsiteX5" fmla="*/ 776377 w 1371600"/>
                  <a:gd name="connsiteY5" fmla="*/ 500331 h 2380889"/>
                  <a:gd name="connsiteX6" fmla="*/ 810882 w 1371600"/>
                  <a:gd name="connsiteY6" fmla="*/ 1095555 h 2380889"/>
                  <a:gd name="connsiteX7" fmla="*/ 577970 w 1371600"/>
                  <a:gd name="connsiteY7" fmla="*/ 2363636 h 2380889"/>
                  <a:gd name="connsiteX8" fmla="*/ 741872 w 1371600"/>
                  <a:gd name="connsiteY8" fmla="*/ 2363638 h 2380889"/>
                  <a:gd name="connsiteX9" fmla="*/ 983412 w 1371600"/>
                  <a:gd name="connsiteY9" fmla="*/ 1328468 h 2380889"/>
                  <a:gd name="connsiteX10" fmla="*/ 1233577 w 1371600"/>
                  <a:gd name="connsiteY10" fmla="*/ 2380889 h 2380889"/>
                  <a:gd name="connsiteX11" fmla="*/ 1371600 w 1371600"/>
                  <a:gd name="connsiteY11" fmla="*/ 2372263 h 2380889"/>
                  <a:gd name="connsiteX12" fmla="*/ 974785 w 1371600"/>
                  <a:gd name="connsiteY12" fmla="*/ 8626 h 2380889"/>
                  <a:gd name="connsiteX13" fmla="*/ 862641 w 1371600"/>
                  <a:gd name="connsiteY13" fmla="*/ 0 h 2380889"/>
                  <a:gd name="connsiteX0" fmla="*/ 862641 w 1371600"/>
                  <a:gd name="connsiteY0" fmla="*/ 0 h 2380889"/>
                  <a:gd name="connsiteX1" fmla="*/ 465825 w 1371600"/>
                  <a:gd name="connsiteY1" fmla="*/ 431320 h 2380889"/>
                  <a:gd name="connsiteX2" fmla="*/ 0 w 1371600"/>
                  <a:gd name="connsiteY2" fmla="*/ 750497 h 2380889"/>
                  <a:gd name="connsiteX3" fmla="*/ 569343 w 1371600"/>
                  <a:gd name="connsiteY3" fmla="*/ 612474 h 2380889"/>
                  <a:gd name="connsiteX4" fmla="*/ 776377 w 1371600"/>
                  <a:gd name="connsiteY4" fmla="*/ 500331 h 2380889"/>
                  <a:gd name="connsiteX5" fmla="*/ 810882 w 1371600"/>
                  <a:gd name="connsiteY5" fmla="*/ 1095555 h 2380889"/>
                  <a:gd name="connsiteX6" fmla="*/ 577970 w 1371600"/>
                  <a:gd name="connsiteY6" fmla="*/ 2363636 h 2380889"/>
                  <a:gd name="connsiteX7" fmla="*/ 741872 w 1371600"/>
                  <a:gd name="connsiteY7" fmla="*/ 2363638 h 2380889"/>
                  <a:gd name="connsiteX8" fmla="*/ 983412 w 1371600"/>
                  <a:gd name="connsiteY8" fmla="*/ 1328468 h 2380889"/>
                  <a:gd name="connsiteX9" fmla="*/ 1233577 w 1371600"/>
                  <a:gd name="connsiteY9" fmla="*/ 2380889 h 2380889"/>
                  <a:gd name="connsiteX10" fmla="*/ 1371600 w 1371600"/>
                  <a:gd name="connsiteY10" fmla="*/ 2372263 h 2380889"/>
                  <a:gd name="connsiteX11" fmla="*/ 974785 w 1371600"/>
                  <a:gd name="connsiteY11" fmla="*/ 8626 h 2380889"/>
                  <a:gd name="connsiteX12" fmla="*/ 862641 w 1371600"/>
                  <a:gd name="connsiteY12" fmla="*/ 0 h 2380889"/>
                  <a:gd name="connsiteX0" fmla="*/ 862641 w 1371600"/>
                  <a:gd name="connsiteY0" fmla="*/ 0 h 2380889"/>
                  <a:gd name="connsiteX1" fmla="*/ 577969 w 1371600"/>
                  <a:gd name="connsiteY1" fmla="*/ 483078 h 2380889"/>
                  <a:gd name="connsiteX2" fmla="*/ 0 w 1371600"/>
                  <a:gd name="connsiteY2" fmla="*/ 750497 h 2380889"/>
                  <a:gd name="connsiteX3" fmla="*/ 569343 w 1371600"/>
                  <a:gd name="connsiteY3" fmla="*/ 612474 h 2380889"/>
                  <a:gd name="connsiteX4" fmla="*/ 776377 w 1371600"/>
                  <a:gd name="connsiteY4" fmla="*/ 500331 h 2380889"/>
                  <a:gd name="connsiteX5" fmla="*/ 810882 w 1371600"/>
                  <a:gd name="connsiteY5" fmla="*/ 1095555 h 2380889"/>
                  <a:gd name="connsiteX6" fmla="*/ 577970 w 1371600"/>
                  <a:gd name="connsiteY6" fmla="*/ 2363636 h 2380889"/>
                  <a:gd name="connsiteX7" fmla="*/ 741872 w 1371600"/>
                  <a:gd name="connsiteY7" fmla="*/ 2363638 h 2380889"/>
                  <a:gd name="connsiteX8" fmla="*/ 983412 w 1371600"/>
                  <a:gd name="connsiteY8" fmla="*/ 1328468 h 2380889"/>
                  <a:gd name="connsiteX9" fmla="*/ 1233577 w 1371600"/>
                  <a:gd name="connsiteY9" fmla="*/ 2380889 h 2380889"/>
                  <a:gd name="connsiteX10" fmla="*/ 1371600 w 1371600"/>
                  <a:gd name="connsiteY10" fmla="*/ 2372263 h 2380889"/>
                  <a:gd name="connsiteX11" fmla="*/ 974785 w 1371600"/>
                  <a:gd name="connsiteY11" fmla="*/ 8626 h 2380889"/>
                  <a:gd name="connsiteX12" fmla="*/ 862641 w 1371600"/>
                  <a:gd name="connsiteY12" fmla="*/ 0 h 2380889"/>
                  <a:gd name="connsiteX0" fmla="*/ 862641 w 1371600"/>
                  <a:gd name="connsiteY0" fmla="*/ 0 h 2380889"/>
                  <a:gd name="connsiteX1" fmla="*/ 508958 w 1371600"/>
                  <a:gd name="connsiteY1" fmla="*/ 457199 h 2380889"/>
                  <a:gd name="connsiteX2" fmla="*/ 0 w 1371600"/>
                  <a:gd name="connsiteY2" fmla="*/ 750497 h 2380889"/>
                  <a:gd name="connsiteX3" fmla="*/ 569343 w 1371600"/>
                  <a:gd name="connsiteY3" fmla="*/ 612474 h 2380889"/>
                  <a:gd name="connsiteX4" fmla="*/ 776377 w 1371600"/>
                  <a:gd name="connsiteY4" fmla="*/ 500331 h 2380889"/>
                  <a:gd name="connsiteX5" fmla="*/ 810882 w 1371600"/>
                  <a:gd name="connsiteY5" fmla="*/ 1095555 h 2380889"/>
                  <a:gd name="connsiteX6" fmla="*/ 577970 w 1371600"/>
                  <a:gd name="connsiteY6" fmla="*/ 2363636 h 2380889"/>
                  <a:gd name="connsiteX7" fmla="*/ 741872 w 1371600"/>
                  <a:gd name="connsiteY7" fmla="*/ 2363638 h 2380889"/>
                  <a:gd name="connsiteX8" fmla="*/ 983412 w 1371600"/>
                  <a:gd name="connsiteY8" fmla="*/ 1328468 h 2380889"/>
                  <a:gd name="connsiteX9" fmla="*/ 1233577 w 1371600"/>
                  <a:gd name="connsiteY9" fmla="*/ 2380889 h 2380889"/>
                  <a:gd name="connsiteX10" fmla="*/ 1371600 w 1371600"/>
                  <a:gd name="connsiteY10" fmla="*/ 2372263 h 2380889"/>
                  <a:gd name="connsiteX11" fmla="*/ 974785 w 1371600"/>
                  <a:gd name="connsiteY11" fmla="*/ 8626 h 2380889"/>
                  <a:gd name="connsiteX12" fmla="*/ 862641 w 1371600"/>
                  <a:gd name="connsiteY12" fmla="*/ 0 h 2380889"/>
                  <a:gd name="connsiteX0" fmla="*/ 862641 w 1371600"/>
                  <a:gd name="connsiteY0" fmla="*/ 0 h 2380889"/>
                  <a:gd name="connsiteX1" fmla="*/ 508958 w 1371600"/>
                  <a:gd name="connsiteY1" fmla="*/ 457199 h 2380889"/>
                  <a:gd name="connsiteX2" fmla="*/ 0 w 1371600"/>
                  <a:gd name="connsiteY2" fmla="*/ 750497 h 2380889"/>
                  <a:gd name="connsiteX3" fmla="*/ 569343 w 1371600"/>
                  <a:gd name="connsiteY3" fmla="*/ 612474 h 2380889"/>
                  <a:gd name="connsiteX4" fmla="*/ 776377 w 1371600"/>
                  <a:gd name="connsiteY4" fmla="*/ 500331 h 2380889"/>
                  <a:gd name="connsiteX5" fmla="*/ 810882 w 1371600"/>
                  <a:gd name="connsiteY5" fmla="*/ 1095555 h 2380889"/>
                  <a:gd name="connsiteX6" fmla="*/ 595223 w 1371600"/>
                  <a:gd name="connsiteY6" fmla="*/ 2346384 h 2380889"/>
                  <a:gd name="connsiteX7" fmla="*/ 741872 w 1371600"/>
                  <a:gd name="connsiteY7" fmla="*/ 2363638 h 2380889"/>
                  <a:gd name="connsiteX8" fmla="*/ 983412 w 1371600"/>
                  <a:gd name="connsiteY8" fmla="*/ 1328468 h 2380889"/>
                  <a:gd name="connsiteX9" fmla="*/ 1233577 w 1371600"/>
                  <a:gd name="connsiteY9" fmla="*/ 2380889 h 2380889"/>
                  <a:gd name="connsiteX10" fmla="*/ 1371600 w 1371600"/>
                  <a:gd name="connsiteY10" fmla="*/ 2372263 h 2380889"/>
                  <a:gd name="connsiteX11" fmla="*/ 974785 w 1371600"/>
                  <a:gd name="connsiteY11" fmla="*/ 8626 h 2380889"/>
                  <a:gd name="connsiteX12" fmla="*/ 862641 w 1371600"/>
                  <a:gd name="connsiteY12" fmla="*/ 0 h 2380889"/>
                  <a:gd name="connsiteX0" fmla="*/ 862641 w 1371600"/>
                  <a:gd name="connsiteY0" fmla="*/ 0 h 2380889"/>
                  <a:gd name="connsiteX1" fmla="*/ 508958 w 1371600"/>
                  <a:gd name="connsiteY1" fmla="*/ 457199 h 2380889"/>
                  <a:gd name="connsiteX2" fmla="*/ 0 w 1371600"/>
                  <a:gd name="connsiteY2" fmla="*/ 750497 h 2380889"/>
                  <a:gd name="connsiteX3" fmla="*/ 569343 w 1371600"/>
                  <a:gd name="connsiteY3" fmla="*/ 612474 h 2380889"/>
                  <a:gd name="connsiteX4" fmla="*/ 776377 w 1371600"/>
                  <a:gd name="connsiteY4" fmla="*/ 500331 h 2380889"/>
                  <a:gd name="connsiteX5" fmla="*/ 810882 w 1371600"/>
                  <a:gd name="connsiteY5" fmla="*/ 1095555 h 2380889"/>
                  <a:gd name="connsiteX6" fmla="*/ 595223 w 1371600"/>
                  <a:gd name="connsiteY6" fmla="*/ 2346384 h 2380889"/>
                  <a:gd name="connsiteX7" fmla="*/ 741872 w 1371600"/>
                  <a:gd name="connsiteY7" fmla="*/ 2363638 h 2380889"/>
                  <a:gd name="connsiteX8" fmla="*/ 983412 w 1371600"/>
                  <a:gd name="connsiteY8" fmla="*/ 1328468 h 2380889"/>
                  <a:gd name="connsiteX9" fmla="*/ 1233577 w 1371600"/>
                  <a:gd name="connsiteY9" fmla="*/ 2380889 h 2380889"/>
                  <a:gd name="connsiteX10" fmla="*/ 1371600 w 1371600"/>
                  <a:gd name="connsiteY10" fmla="*/ 2372263 h 2380889"/>
                  <a:gd name="connsiteX11" fmla="*/ 974785 w 1371600"/>
                  <a:gd name="connsiteY11" fmla="*/ 8626 h 2380889"/>
                  <a:gd name="connsiteX12" fmla="*/ 862641 w 1371600"/>
                  <a:gd name="connsiteY12" fmla="*/ 0 h 2380889"/>
                  <a:gd name="connsiteX0" fmla="*/ 862641 w 1371600"/>
                  <a:gd name="connsiteY0" fmla="*/ 0 h 2380889"/>
                  <a:gd name="connsiteX1" fmla="*/ 508958 w 1371600"/>
                  <a:gd name="connsiteY1" fmla="*/ 457199 h 2380889"/>
                  <a:gd name="connsiteX2" fmla="*/ 0 w 1371600"/>
                  <a:gd name="connsiteY2" fmla="*/ 750497 h 2380889"/>
                  <a:gd name="connsiteX3" fmla="*/ 569343 w 1371600"/>
                  <a:gd name="connsiteY3" fmla="*/ 612474 h 2380889"/>
                  <a:gd name="connsiteX4" fmla="*/ 776377 w 1371600"/>
                  <a:gd name="connsiteY4" fmla="*/ 500331 h 2380889"/>
                  <a:gd name="connsiteX5" fmla="*/ 810882 w 1371600"/>
                  <a:gd name="connsiteY5" fmla="*/ 1095555 h 2380889"/>
                  <a:gd name="connsiteX6" fmla="*/ 603849 w 1371600"/>
                  <a:gd name="connsiteY6" fmla="*/ 2355010 h 2380889"/>
                  <a:gd name="connsiteX7" fmla="*/ 741872 w 1371600"/>
                  <a:gd name="connsiteY7" fmla="*/ 2363638 h 2380889"/>
                  <a:gd name="connsiteX8" fmla="*/ 983412 w 1371600"/>
                  <a:gd name="connsiteY8" fmla="*/ 1328468 h 2380889"/>
                  <a:gd name="connsiteX9" fmla="*/ 1233577 w 1371600"/>
                  <a:gd name="connsiteY9" fmla="*/ 2380889 h 2380889"/>
                  <a:gd name="connsiteX10" fmla="*/ 1371600 w 1371600"/>
                  <a:gd name="connsiteY10" fmla="*/ 2372263 h 2380889"/>
                  <a:gd name="connsiteX11" fmla="*/ 974785 w 1371600"/>
                  <a:gd name="connsiteY11" fmla="*/ 8626 h 2380889"/>
                  <a:gd name="connsiteX12" fmla="*/ 862641 w 1371600"/>
                  <a:gd name="connsiteY12" fmla="*/ 0 h 2380889"/>
                  <a:gd name="connsiteX0" fmla="*/ 862641 w 1371600"/>
                  <a:gd name="connsiteY0" fmla="*/ 0 h 2380889"/>
                  <a:gd name="connsiteX1" fmla="*/ 508958 w 1371600"/>
                  <a:gd name="connsiteY1" fmla="*/ 457199 h 2380889"/>
                  <a:gd name="connsiteX2" fmla="*/ 0 w 1371600"/>
                  <a:gd name="connsiteY2" fmla="*/ 750497 h 2380889"/>
                  <a:gd name="connsiteX3" fmla="*/ 569343 w 1371600"/>
                  <a:gd name="connsiteY3" fmla="*/ 612474 h 2380889"/>
                  <a:gd name="connsiteX4" fmla="*/ 776377 w 1371600"/>
                  <a:gd name="connsiteY4" fmla="*/ 500331 h 2380889"/>
                  <a:gd name="connsiteX5" fmla="*/ 810882 w 1371600"/>
                  <a:gd name="connsiteY5" fmla="*/ 1095555 h 2380889"/>
                  <a:gd name="connsiteX6" fmla="*/ 577970 w 1371600"/>
                  <a:gd name="connsiteY6" fmla="*/ 2363636 h 2380889"/>
                  <a:gd name="connsiteX7" fmla="*/ 741872 w 1371600"/>
                  <a:gd name="connsiteY7" fmla="*/ 2363638 h 2380889"/>
                  <a:gd name="connsiteX8" fmla="*/ 983412 w 1371600"/>
                  <a:gd name="connsiteY8" fmla="*/ 1328468 h 2380889"/>
                  <a:gd name="connsiteX9" fmla="*/ 1233577 w 1371600"/>
                  <a:gd name="connsiteY9" fmla="*/ 2380889 h 2380889"/>
                  <a:gd name="connsiteX10" fmla="*/ 1371600 w 1371600"/>
                  <a:gd name="connsiteY10" fmla="*/ 2372263 h 2380889"/>
                  <a:gd name="connsiteX11" fmla="*/ 974785 w 1371600"/>
                  <a:gd name="connsiteY11" fmla="*/ 8626 h 2380889"/>
                  <a:gd name="connsiteX12" fmla="*/ 862641 w 1371600"/>
                  <a:gd name="connsiteY12" fmla="*/ 0 h 2380889"/>
                  <a:gd name="connsiteX0" fmla="*/ 862641 w 1371600"/>
                  <a:gd name="connsiteY0" fmla="*/ 0 h 2380889"/>
                  <a:gd name="connsiteX1" fmla="*/ 508958 w 1371600"/>
                  <a:gd name="connsiteY1" fmla="*/ 457199 h 2380889"/>
                  <a:gd name="connsiteX2" fmla="*/ 0 w 1371600"/>
                  <a:gd name="connsiteY2" fmla="*/ 750497 h 2380889"/>
                  <a:gd name="connsiteX3" fmla="*/ 569343 w 1371600"/>
                  <a:gd name="connsiteY3" fmla="*/ 612474 h 2380889"/>
                  <a:gd name="connsiteX4" fmla="*/ 776377 w 1371600"/>
                  <a:gd name="connsiteY4" fmla="*/ 500331 h 2380889"/>
                  <a:gd name="connsiteX5" fmla="*/ 810882 w 1371600"/>
                  <a:gd name="connsiteY5" fmla="*/ 1095555 h 2380889"/>
                  <a:gd name="connsiteX6" fmla="*/ 577970 w 1371600"/>
                  <a:gd name="connsiteY6" fmla="*/ 2363636 h 2380889"/>
                  <a:gd name="connsiteX7" fmla="*/ 741872 w 1371600"/>
                  <a:gd name="connsiteY7" fmla="*/ 2363638 h 2380889"/>
                  <a:gd name="connsiteX8" fmla="*/ 1026544 w 1371600"/>
                  <a:gd name="connsiteY8" fmla="*/ 1345720 h 2380889"/>
                  <a:gd name="connsiteX9" fmla="*/ 1233577 w 1371600"/>
                  <a:gd name="connsiteY9" fmla="*/ 2380889 h 2380889"/>
                  <a:gd name="connsiteX10" fmla="*/ 1371600 w 1371600"/>
                  <a:gd name="connsiteY10" fmla="*/ 2372263 h 2380889"/>
                  <a:gd name="connsiteX11" fmla="*/ 974785 w 1371600"/>
                  <a:gd name="connsiteY11" fmla="*/ 8626 h 2380889"/>
                  <a:gd name="connsiteX12" fmla="*/ 862641 w 1371600"/>
                  <a:gd name="connsiteY12" fmla="*/ 0 h 2380889"/>
                  <a:gd name="connsiteX0" fmla="*/ 862641 w 1371600"/>
                  <a:gd name="connsiteY0" fmla="*/ 0 h 2380889"/>
                  <a:gd name="connsiteX1" fmla="*/ 508958 w 1371600"/>
                  <a:gd name="connsiteY1" fmla="*/ 457199 h 2380889"/>
                  <a:gd name="connsiteX2" fmla="*/ 0 w 1371600"/>
                  <a:gd name="connsiteY2" fmla="*/ 750497 h 2380889"/>
                  <a:gd name="connsiteX3" fmla="*/ 569343 w 1371600"/>
                  <a:gd name="connsiteY3" fmla="*/ 612474 h 2380889"/>
                  <a:gd name="connsiteX4" fmla="*/ 776377 w 1371600"/>
                  <a:gd name="connsiteY4" fmla="*/ 500331 h 2380889"/>
                  <a:gd name="connsiteX5" fmla="*/ 810882 w 1371600"/>
                  <a:gd name="connsiteY5" fmla="*/ 1095555 h 2380889"/>
                  <a:gd name="connsiteX6" fmla="*/ 577970 w 1371600"/>
                  <a:gd name="connsiteY6" fmla="*/ 2363636 h 2380889"/>
                  <a:gd name="connsiteX7" fmla="*/ 741872 w 1371600"/>
                  <a:gd name="connsiteY7" fmla="*/ 2363638 h 2380889"/>
                  <a:gd name="connsiteX8" fmla="*/ 1026544 w 1371600"/>
                  <a:gd name="connsiteY8" fmla="*/ 1345720 h 2380889"/>
                  <a:gd name="connsiteX9" fmla="*/ 1233577 w 1371600"/>
                  <a:gd name="connsiteY9" fmla="*/ 2380889 h 2380889"/>
                  <a:gd name="connsiteX10" fmla="*/ 1371600 w 1371600"/>
                  <a:gd name="connsiteY10" fmla="*/ 2372263 h 2380889"/>
                  <a:gd name="connsiteX11" fmla="*/ 974785 w 1371600"/>
                  <a:gd name="connsiteY11" fmla="*/ 8626 h 2380889"/>
                  <a:gd name="connsiteX12" fmla="*/ 862641 w 1371600"/>
                  <a:gd name="connsiteY12" fmla="*/ 0 h 2380889"/>
                  <a:gd name="connsiteX0" fmla="*/ 862641 w 1371600"/>
                  <a:gd name="connsiteY0" fmla="*/ 0 h 2380889"/>
                  <a:gd name="connsiteX1" fmla="*/ 542617 w 1371600"/>
                  <a:gd name="connsiteY1" fmla="*/ 479639 h 2380889"/>
                  <a:gd name="connsiteX2" fmla="*/ 0 w 1371600"/>
                  <a:gd name="connsiteY2" fmla="*/ 750497 h 2380889"/>
                  <a:gd name="connsiteX3" fmla="*/ 569343 w 1371600"/>
                  <a:gd name="connsiteY3" fmla="*/ 612474 h 2380889"/>
                  <a:gd name="connsiteX4" fmla="*/ 776377 w 1371600"/>
                  <a:gd name="connsiteY4" fmla="*/ 500331 h 2380889"/>
                  <a:gd name="connsiteX5" fmla="*/ 810882 w 1371600"/>
                  <a:gd name="connsiteY5" fmla="*/ 1095555 h 2380889"/>
                  <a:gd name="connsiteX6" fmla="*/ 577970 w 1371600"/>
                  <a:gd name="connsiteY6" fmla="*/ 2363636 h 2380889"/>
                  <a:gd name="connsiteX7" fmla="*/ 741872 w 1371600"/>
                  <a:gd name="connsiteY7" fmla="*/ 2363638 h 2380889"/>
                  <a:gd name="connsiteX8" fmla="*/ 1026544 w 1371600"/>
                  <a:gd name="connsiteY8" fmla="*/ 1345720 h 2380889"/>
                  <a:gd name="connsiteX9" fmla="*/ 1233577 w 1371600"/>
                  <a:gd name="connsiteY9" fmla="*/ 2380889 h 2380889"/>
                  <a:gd name="connsiteX10" fmla="*/ 1371600 w 1371600"/>
                  <a:gd name="connsiteY10" fmla="*/ 2372263 h 2380889"/>
                  <a:gd name="connsiteX11" fmla="*/ 974785 w 1371600"/>
                  <a:gd name="connsiteY11" fmla="*/ 8626 h 2380889"/>
                  <a:gd name="connsiteX12" fmla="*/ 862641 w 1371600"/>
                  <a:gd name="connsiteY12" fmla="*/ 0 h 2380889"/>
                  <a:gd name="connsiteX0" fmla="*/ 862641 w 1371600"/>
                  <a:gd name="connsiteY0" fmla="*/ 0 h 2380889"/>
                  <a:gd name="connsiteX1" fmla="*/ 542617 w 1371600"/>
                  <a:gd name="connsiteY1" fmla="*/ 479639 h 2380889"/>
                  <a:gd name="connsiteX2" fmla="*/ 0 w 1371600"/>
                  <a:gd name="connsiteY2" fmla="*/ 750497 h 2380889"/>
                  <a:gd name="connsiteX3" fmla="*/ 591783 w 1371600"/>
                  <a:gd name="connsiteY3" fmla="*/ 646133 h 2380889"/>
                  <a:gd name="connsiteX4" fmla="*/ 776377 w 1371600"/>
                  <a:gd name="connsiteY4" fmla="*/ 500331 h 2380889"/>
                  <a:gd name="connsiteX5" fmla="*/ 810882 w 1371600"/>
                  <a:gd name="connsiteY5" fmla="*/ 1095555 h 2380889"/>
                  <a:gd name="connsiteX6" fmla="*/ 577970 w 1371600"/>
                  <a:gd name="connsiteY6" fmla="*/ 2363636 h 2380889"/>
                  <a:gd name="connsiteX7" fmla="*/ 741872 w 1371600"/>
                  <a:gd name="connsiteY7" fmla="*/ 2363638 h 2380889"/>
                  <a:gd name="connsiteX8" fmla="*/ 1026544 w 1371600"/>
                  <a:gd name="connsiteY8" fmla="*/ 1345720 h 2380889"/>
                  <a:gd name="connsiteX9" fmla="*/ 1233577 w 1371600"/>
                  <a:gd name="connsiteY9" fmla="*/ 2380889 h 2380889"/>
                  <a:gd name="connsiteX10" fmla="*/ 1371600 w 1371600"/>
                  <a:gd name="connsiteY10" fmla="*/ 2372263 h 2380889"/>
                  <a:gd name="connsiteX11" fmla="*/ 974785 w 1371600"/>
                  <a:gd name="connsiteY11" fmla="*/ 8626 h 2380889"/>
                  <a:gd name="connsiteX12" fmla="*/ 862641 w 1371600"/>
                  <a:gd name="connsiteY12" fmla="*/ 0 h 2380889"/>
                  <a:gd name="connsiteX0" fmla="*/ 862641 w 1371600"/>
                  <a:gd name="connsiteY0" fmla="*/ 0 h 2380889"/>
                  <a:gd name="connsiteX1" fmla="*/ 542617 w 1371600"/>
                  <a:gd name="connsiteY1" fmla="*/ 479639 h 2380889"/>
                  <a:gd name="connsiteX2" fmla="*/ 0 w 1371600"/>
                  <a:gd name="connsiteY2" fmla="*/ 750497 h 2380889"/>
                  <a:gd name="connsiteX3" fmla="*/ 619833 w 1371600"/>
                  <a:gd name="connsiteY3" fmla="*/ 612474 h 2380889"/>
                  <a:gd name="connsiteX4" fmla="*/ 776377 w 1371600"/>
                  <a:gd name="connsiteY4" fmla="*/ 500331 h 2380889"/>
                  <a:gd name="connsiteX5" fmla="*/ 810882 w 1371600"/>
                  <a:gd name="connsiteY5" fmla="*/ 1095555 h 2380889"/>
                  <a:gd name="connsiteX6" fmla="*/ 577970 w 1371600"/>
                  <a:gd name="connsiteY6" fmla="*/ 2363636 h 2380889"/>
                  <a:gd name="connsiteX7" fmla="*/ 741872 w 1371600"/>
                  <a:gd name="connsiteY7" fmla="*/ 2363638 h 2380889"/>
                  <a:gd name="connsiteX8" fmla="*/ 1026544 w 1371600"/>
                  <a:gd name="connsiteY8" fmla="*/ 1345720 h 2380889"/>
                  <a:gd name="connsiteX9" fmla="*/ 1233577 w 1371600"/>
                  <a:gd name="connsiteY9" fmla="*/ 2380889 h 2380889"/>
                  <a:gd name="connsiteX10" fmla="*/ 1371600 w 1371600"/>
                  <a:gd name="connsiteY10" fmla="*/ 2372263 h 2380889"/>
                  <a:gd name="connsiteX11" fmla="*/ 974785 w 1371600"/>
                  <a:gd name="connsiteY11" fmla="*/ 8626 h 2380889"/>
                  <a:gd name="connsiteX12" fmla="*/ 862641 w 1371600"/>
                  <a:gd name="connsiteY12" fmla="*/ 0 h 2380889"/>
                  <a:gd name="connsiteX0" fmla="*/ 862641 w 1371600"/>
                  <a:gd name="connsiteY0" fmla="*/ 0 h 2380889"/>
                  <a:gd name="connsiteX1" fmla="*/ 542617 w 1371600"/>
                  <a:gd name="connsiteY1" fmla="*/ 479639 h 2380889"/>
                  <a:gd name="connsiteX2" fmla="*/ 0 w 1371600"/>
                  <a:gd name="connsiteY2" fmla="*/ 750497 h 2380889"/>
                  <a:gd name="connsiteX3" fmla="*/ 619833 w 1371600"/>
                  <a:gd name="connsiteY3" fmla="*/ 612474 h 2380889"/>
                  <a:gd name="connsiteX4" fmla="*/ 832475 w 1371600"/>
                  <a:gd name="connsiteY4" fmla="*/ 472282 h 2380889"/>
                  <a:gd name="connsiteX5" fmla="*/ 810882 w 1371600"/>
                  <a:gd name="connsiteY5" fmla="*/ 1095555 h 2380889"/>
                  <a:gd name="connsiteX6" fmla="*/ 577970 w 1371600"/>
                  <a:gd name="connsiteY6" fmla="*/ 2363636 h 2380889"/>
                  <a:gd name="connsiteX7" fmla="*/ 741872 w 1371600"/>
                  <a:gd name="connsiteY7" fmla="*/ 2363638 h 2380889"/>
                  <a:gd name="connsiteX8" fmla="*/ 1026544 w 1371600"/>
                  <a:gd name="connsiteY8" fmla="*/ 1345720 h 2380889"/>
                  <a:gd name="connsiteX9" fmla="*/ 1233577 w 1371600"/>
                  <a:gd name="connsiteY9" fmla="*/ 2380889 h 2380889"/>
                  <a:gd name="connsiteX10" fmla="*/ 1371600 w 1371600"/>
                  <a:gd name="connsiteY10" fmla="*/ 2372263 h 2380889"/>
                  <a:gd name="connsiteX11" fmla="*/ 974785 w 1371600"/>
                  <a:gd name="connsiteY11" fmla="*/ 8626 h 2380889"/>
                  <a:gd name="connsiteX12" fmla="*/ 862641 w 1371600"/>
                  <a:gd name="connsiteY12" fmla="*/ 0 h 2380889"/>
                  <a:gd name="connsiteX0" fmla="*/ 862641 w 1371600"/>
                  <a:gd name="connsiteY0" fmla="*/ 0 h 2380889"/>
                  <a:gd name="connsiteX1" fmla="*/ 542617 w 1371600"/>
                  <a:gd name="connsiteY1" fmla="*/ 479639 h 2380889"/>
                  <a:gd name="connsiteX2" fmla="*/ 0 w 1371600"/>
                  <a:gd name="connsiteY2" fmla="*/ 750497 h 2380889"/>
                  <a:gd name="connsiteX3" fmla="*/ 619833 w 1371600"/>
                  <a:gd name="connsiteY3" fmla="*/ 612474 h 2380889"/>
                  <a:gd name="connsiteX4" fmla="*/ 832475 w 1371600"/>
                  <a:gd name="connsiteY4" fmla="*/ 472282 h 2380889"/>
                  <a:gd name="connsiteX5" fmla="*/ 810882 w 1371600"/>
                  <a:gd name="connsiteY5" fmla="*/ 1095555 h 2380889"/>
                  <a:gd name="connsiteX6" fmla="*/ 577970 w 1371600"/>
                  <a:gd name="connsiteY6" fmla="*/ 2363636 h 2380889"/>
                  <a:gd name="connsiteX7" fmla="*/ 741872 w 1371600"/>
                  <a:gd name="connsiteY7" fmla="*/ 2363638 h 2380889"/>
                  <a:gd name="connsiteX8" fmla="*/ 1026544 w 1371600"/>
                  <a:gd name="connsiteY8" fmla="*/ 1345720 h 2380889"/>
                  <a:gd name="connsiteX9" fmla="*/ 1233577 w 1371600"/>
                  <a:gd name="connsiteY9" fmla="*/ 2380889 h 2380889"/>
                  <a:gd name="connsiteX10" fmla="*/ 1371600 w 1371600"/>
                  <a:gd name="connsiteY10" fmla="*/ 2372263 h 2380889"/>
                  <a:gd name="connsiteX11" fmla="*/ 974785 w 1371600"/>
                  <a:gd name="connsiteY11" fmla="*/ 8626 h 2380889"/>
                  <a:gd name="connsiteX12" fmla="*/ 862641 w 1371600"/>
                  <a:gd name="connsiteY12" fmla="*/ 0 h 2380889"/>
                  <a:gd name="connsiteX0" fmla="*/ 862641 w 1371600"/>
                  <a:gd name="connsiteY0" fmla="*/ 0 h 2380889"/>
                  <a:gd name="connsiteX1" fmla="*/ 542617 w 1371600"/>
                  <a:gd name="connsiteY1" fmla="*/ 479639 h 2380889"/>
                  <a:gd name="connsiteX2" fmla="*/ 0 w 1371600"/>
                  <a:gd name="connsiteY2" fmla="*/ 750497 h 2380889"/>
                  <a:gd name="connsiteX3" fmla="*/ 619833 w 1371600"/>
                  <a:gd name="connsiteY3" fmla="*/ 612474 h 2380889"/>
                  <a:gd name="connsiteX4" fmla="*/ 832475 w 1371600"/>
                  <a:gd name="connsiteY4" fmla="*/ 472282 h 2380889"/>
                  <a:gd name="connsiteX5" fmla="*/ 810882 w 1371600"/>
                  <a:gd name="connsiteY5" fmla="*/ 1095555 h 2380889"/>
                  <a:gd name="connsiteX6" fmla="*/ 577970 w 1371600"/>
                  <a:gd name="connsiteY6" fmla="*/ 2363636 h 2380889"/>
                  <a:gd name="connsiteX7" fmla="*/ 741872 w 1371600"/>
                  <a:gd name="connsiteY7" fmla="*/ 2363638 h 2380889"/>
                  <a:gd name="connsiteX8" fmla="*/ 1026544 w 1371600"/>
                  <a:gd name="connsiteY8" fmla="*/ 1345720 h 2380889"/>
                  <a:gd name="connsiteX9" fmla="*/ 1233577 w 1371600"/>
                  <a:gd name="connsiteY9" fmla="*/ 2380889 h 2380889"/>
                  <a:gd name="connsiteX10" fmla="*/ 1371600 w 1371600"/>
                  <a:gd name="connsiteY10" fmla="*/ 2372263 h 2380889"/>
                  <a:gd name="connsiteX11" fmla="*/ 974785 w 1371600"/>
                  <a:gd name="connsiteY11" fmla="*/ 8626 h 2380889"/>
                  <a:gd name="connsiteX12" fmla="*/ 862641 w 1371600"/>
                  <a:gd name="connsiteY12" fmla="*/ 0 h 2380889"/>
                  <a:gd name="connsiteX0" fmla="*/ 862641 w 1371600"/>
                  <a:gd name="connsiteY0" fmla="*/ 0 h 2380889"/>
                  <a:gd name="connsiteX1" fmla="*/ 542617 w 1371600"/>
                  <a:gd name="connsiteY1" fmla="*/ 479639 h 2380889"/>
                  <a:gd name="connsiteX2" fmla="*/ 0 w 1371600"/>
                  <a:gd name="connsiteY2" fmla="*/ 750497 h 2380889"/>
                  <a:gd name="connsiteX3" fmla="*/ 619833 w 1371600"/>
                  <a:gd name="connsiteY3" fmla="*/ 612474 h 2380889"/>
                  <a:gd name="connsiteX4" fmla="*/ 810035 w 1371600"/>
                  <a:gd name="connsiteY4" fmla="*/ 483502 h 2380889"/>
                  <a:gd name="connsiteX5" fmla="*/ 810882 w 1371600"/>
                  <a:gd name="connsiteY5" fmla="*/ 1095555 h 2380889"/>
                  <a:gd name="connsiteX6" fmla="*/ 577970 w 1371600"/>
                  <a:gd name="connsiteY6" fmla="*/ 2363636 h 2380889"/>
                  <a:gd name="connsiteX7" fmla="*/ 741872 w 1371600"/>
                  <a:gd name="connsiteY7" fmla="*/ 2363638 h 2380889"/>
                  <a:gd name="connsiteX8" fmla="*/ 1026544 w 1371600"/>
                  <a:gd name="connsiteY8" fmla="*/ 1345720 h 2380889"/>
                  <a:gd name="connsiteX9" fmla="*/ 1233577 w 1371600"/>
                  <a:gd name="connsiteY9" fmla="*/ 2380889 h 2380889"/>
                  <a:gd name="connsiteX10" fmla="*/ 1371600 w 1371600"/>
                  <a:gd name="connsiteY10" fmla="*/ 2372263 h 2380889"/>
                  <a:gd name="connsiteX11" fmla="*/ 974785 w 1371600"/>
                  <a:gd name="connsiteY11" fmla="*/ 8626 h 2380889"/>
                  <a:gd name="connsiteX12" fmla="*/ 862641 w 1371600"/>
                  <a:gd name="connsiteY12" fmla="*/ 0 h 2380889"/>
                  <a:gd name="connsiteX0" fmla="*/ 862641 w 1371600"/>
                  <a:gd name="connsiteY0" fmla="*/ 0 h 2380889"/>
                  <a:gd name="connsiteX1" fmla="*/ 542617 w 1371600"/>
                  <a:gd name="connsiteY1" fmla="*/ 479639 h 2380889"/>
                  <a:gd name="connsiteX2" fmla="*/ 0 w 1371600"/>
                  <a:gd name="connsiteY2" fmla="*/ 750497 h 2380889"/>
                  <a:gd name="connsiteX3" fmla="*/ 619833 w 1371600"/>
                  <a:gd name="connsiteY3" fmla="*/ 612474 h 2380889"/>
                  <a:gd name="connsiteX4" fmla="*/ 810035 w 1371600"/>
                  <a:gd name="connsiteY4" fmla="*/ 483502 h 2380889"/>
                  <a:gd name="connsiteX5" fmla="*/ 810882 w 1371600"/>
                  <a:gd name="connsiteY5" fmla="*/ 1095555 h 2380889"/>
                  <a:gd name="connsiteX6" fmla="*/ 606019 w 1371600"/>
                  <a:gd name="connsiteY6" fmla="*/ 2380465 h 2380889"/>
                  <a:gd name="connsiteX7" fmla="*/ 741872 w 1371600"/>
                  <a:gd name="connsiteY7" fmla="*/ 2363638 h 2380889"/>
                  <a:gd name="connsiteX8" fmla="*/ 1026544 w 1371600"/>
                  <a:gd name="connsiteY8" fmla="*/ 1345720 h 2380889"/>
                  <a:gd name="connsiteX9" fmla="*/ 1233577 w 1371600"/>
                  <a:gd name="connsiteY9" fmla="*/ 2380889 h 2380889"/>
                  <a:gd name="connsiteX10" fmla="*/ 1371600 w 1371600"/>
                  <a:gd name="connsiteY10" fmla="*/ 2372263 h 2380889"/>
                  <a:gd name="connsiteX11" fmla="*/ 974785 w 1371600"/>
                  <a:gd name="connsiteY11" fmla="*/ 8626 h 2380889"/>
                  <a:gd name="connsiteX12" fmla="*/ 862641 w 1371600"/>
                  <a:gd name="connsiteY12" fmla="*/ 0 h 2380889"/>
                  <a:gd name="connsiteX0" fmla="*/ 862641 w 1371600"/>
                  <a:gd name="connsiteY0" fmla="*/ 0 h 2386078"/>
                  <a:gd name="connsiteX1" fmla="*/ 542617 w 1371600"/>
                  <a:gd name="connsiteY1" fmla="*/ 479639 h 2386078"/>
                  <a:gd name="connsiteX2" fmla="*/ 0 w 1371600"/>
                  <a:gd name="connsiteY2" fmla="*/ 750497 h 2386078"/>
                  <a:gd name="connsiteX3" fmla="*/ 619833 w 1371600"/>
                  <a:gd name="connsiteY3" fmla="*/ 612474 h 2386078"/>
                  <a:gd name="connsiteX4" fmla="*/ 810035 w 1371600"/>
                  <a:gd name="connsiteY4" fmla="*/ 483502 h 2386078"/>
                  <a:gd name="connsiteX5" fmla="*/ 810882 w 1371600"/>
                  <a:gd name="connsiteY5" fmla="*/ 1095555 h 2386078"/>
                  <a:gd name="connsiteX6" fmla="*/ 606019 w 1371600"/>
                  <a:gd name="connsiteY6" fmla="*/ 2380465 h 2386078"/>
                  <a:gd name="connsiteX7" fmla="*/ 741872 w 1371600"/>
                  <a:gd name="connsiteY7" fmla="*/ 2386078 h 2386078"/>
                  <a:gd name="connsiteX8" fmla="*/ 1026544 w 1371600"/>
                  <a:gd name="connsiteY8" fmla="*/ 1345720 h 2386078"/>
                  <a:gd name="connsiteX9" fmla="*/ 1233577 w 1371600"/>
                  <a:gd name="connsiteY9" fmla="*/ 2380889 h 2386078"/>
                  <a:gd name="connsiteX10" fmla="*/ 1371600 w 1371600"/>
                  <a:gd name="connsiteY10" fmla="*/ 2372263 h 2386078"/>
                  <a:gd name="connsiteX11" fmla="*/ 974785 w 1371600"/>
                  <a:gd name="connsiteY11" fmla="*/ 8626 h 2386078"/>
                  <a:gd name="connsiteX12" fmla="*/ 862641 w 1371600"/>
                  <a:gd name="connsiteY12" fmla="*/ 0 h 2386078"/>
                  <a:gd name="connsiteX0" fmla="*/ 862641 w 1371600"/>
                  <a:gd name="connsiteY0" fmla="*/ 0 h 2380889"/>
                  <a:gd name="connsiteX1" fmla="*/ 542617 w 1371600"/>
                  <a:gd name="connsiteY1" fmla="*/ 479639 h 2380889"/>
                  <a:gd name="connsiteX2" fmla="*/ 0 w 1371600"/>
                  <a:gd name="connsiteY2" fmla="*/ 750497 h 2380889"/>
                  <a:gd name="connsiteX3" fmla="*/ 619833 w 1371600"/>
                  <a:gd name="connsiteY3" fmla="*/ 612474 h 2380889"/>
                  <a:gd name="connsiteX4" fmla="*/ 810035 w 1371600"/>
                  <a:gd name="connsiteY4" fmla="*/ 483502 h 2380889"/>
                  <a:gd name="connsiteX5" fmla="*/ 810882 w 1371600"/>
                  <a:gd name="connsiteY5" fmla="*/ 1095555 h 2380889"/>
                  <a:gd name="connsiteX6" fmla="*/ 606019 w 1371600"/>
                  <a:gd name="connsiteY6" fmla="*/ 2380465 h 2380889"/>
                  <a:gd name="connsiteX7" fmla="*/ 747482 w 1371600"/>
                  <a:gd name="connsiteY7" fmla="*/ 2380468 h 2380889"/>
                  <a:gd name="connsiteX8" fmla="*/ 1026544 w 1371600"/>
                  <a:gd name="connsiteY8" fmla="*/ 1345720 h 2380889"/>
                  <a:gd name="connsiteX9" fmla="*/ 1233577 w 1371600"/>
                  <a:gd name="connsiteY9" fmla="*/ 2380889 h 2380889"/>
                  <a:gd name="connsiteX10" fmla="*/ 1371600 w 1371600"/>
                  <a:gd name="connsiteY10" fmla="*/ 2372263 h 2380889"/>
                  <a:gd name="connsiteX11" fmla="*/ 974785 w 1371600"/>
                  <a:gd name="connsiteY11" fmla="*/ 8626 h 2380889"/>
                  <a:gd name="connsiteX12" fmla="*/ 862641 w 1371600"/>
                  <a:gd name="connsiteY12" fmla="*/ 0 h 2380889"/>
                  <a:gd name="connsiteX0" fmla="*/ 862641 w 1371600"/>
                  <a:gd name="connsiteY0" fmla="*/ 0 h 2380889"/>
                  <a:gd name="connsiteX1" fmla="*/ 542617 w 1371600"/>
                  <a:gd name="connsiteY1" fmla="*/ 479639 h 2380889"/>
                  <a:gd name="connsiteX2" fmla="*/ 0 w 1371600"/>
                  <a:gd name="connsiteY2" fmla="*/ 750497 h 2380889"/>
                  <a:gd name="connsiteX3" fmla="*/ 619833 w 1371600"/>
                  <a:gd name="connsiteY3" fmla="*/ 612474 h 2380889"/>
                  <a:gd name="connsiteX4" fmla="*/ 810035 w 1371600"/>
                  <a:gd name="connsiteY4" fmla="*/ 483502 h 2380889"/>
                  <a:gd name="connsiteX5" fmla="*/ 810882 w 1371600"/>
                  <a:gd name="connsiteY5" fmla="*/ 1095555 h 2380889"/>
                  <a:gd name="connsiteX6" fmla="*/ 606019 w 1371600"/>
                  <a:gd name="connsiteY6" fmla="*/ 2380465 h 2380889"/>
                  <a:gd name="connsiteX7" fmla="*/ 747482 w 1371600"/>
                  <a:gd name="connsiteY7" fmla="*/ 2380468 h 2380889"/>
                  <a:gd name="connsiteX8" fmla="*/ 1026544 w 1371600"/>
                  <a:gd name="connsiteY8" fmla="*/ 1345720 h 2380889"/>
                  <a:gd name="connsiteX9" fmla="*/ 1233577 w 1371600"/>
                  <a:gd name="connsiteY9" fmla="*/ 2380889 h 2380889"/>
                  <a:gd name="connsiteX10" fmla="*/ 1371600 w 1371600"/>
                  <a:gd name="connsiteY10" fmla="*/ 2372263 h 2380889"/>
                  <a:gd name="connsiteX11" fmla="*/ 974785 w 1371600"/>
                  <a:gd name="connsiteY11" fmla="*/ 8626 h 2380889"/>
                  <a:gd name="connsiteX12" fmla="*/ 862641 w 1371600"/>
                  <a:gd name="connsiteY12" fmla="*/ 0 h 2380889"/>
                  <a:gd name="connsiteX0" fmla="*/ 862641 w 1371600"/>
                  <a:gd name="connsiteY0" fmla="*/ 0 h 2380889"/>
                  <a:gd name="connsiteX1" fmla="*/ 542617 w 1371600"/>
                  <a:gd name="connsiteY1" fmla="*/ 479639 h 2380889"/>
                  <a:gd name="connsiteX2" fmla="*/ 0 w 1371600"/>
                  <a:gd name="connsiteY2" fmla="*/ 750497 h 2380889"/>
                  <a:gd name="connsiteX3" fmla="*/ 619833 w 1371600"/>
                  <a:gd name="connsiteY3" fmla="*/ 612474 h 2380889"/>
                  <a:gd name="connsiteX4" fmla="*/ 810035 w 1371600"/>
                  <a:gd name="connsiteY4" fmla="*/ 483502 h 2380889"/>
                  <a:gd name="connsiteX5" fmla="*/ 810882 w 1371600"/>
                  <a:gd name="connsiteY5" fmla="*/ 1095555 h 2380889"/>
                  <a:gd name="connsiteX6" fmla="*/ 606019 w 1371600"/>
                  <a:gd name="connsiteY6" fmla="*/ 2380465 h 2380889"/>
                  <a:gd name="connsiteX7" fmla="*/ 747482 w 1371600"/>
                  <a:gd name="connsiteY7" fmla="*/ 2380468 h 2380889"/>
                  <a:gd name="connsiteX8" fmla="*/ 1026544 w 1371600"/>
                  <a:gd name="connsiteY8" fmla="*/ 1345720 h 2380889"/>
                  <a:gd name="connsiteX9" fmla="*/ 1233577 w 1371600"/>
                  <a:gd name="connsiteY9" fmla="*/ 2380889 h 2380889"/>
                  <a:gd name="connsiteX10" fmla="*/ 1371600 w 1371600"/>
                  <a:gd name="connsiteY10" fmla="*/ 2372263 h 2380889"/>
                  <a:gd name="connsiteX11" fmla="*/ 974785 w 1371600"/>
                  <a:gd name="connsiteY11" fmla="*/ 8626 h 2380889"/>
                  <a:gd name="connsiteX12" fmla="*/ 862641 w 1371600"/>
                  <a:gd name="connsiteY12" fmla="*/ 0 h 2380889"/>
                  <a:gd name="connsiteX0" fmla="*/ 862641 w 1377210"/>
                  <a:gd name="connsiteY0" fmla="*/ 0 h 2380889"/>
                  <a:gd name="connsiteX1" fmla="*/ 542617 w 1377210"/>
                  <a:gd name="connsiteY1" fmla="*/ 479639 h 2380889"/>
                  <a:gd name="connsiteX2" fmla="*/ 0 w 1377210"/>
                  <a:gd name="connsiteY2" fmla="*/ 750497 h 2380889"/>
                  <a:gd name="connsiteX3" fmla="*/ 619833 w 1377210"/>
                  <a:gd name="connsiteY3" fmla="*/ 612474 h 2380889"/>
                  <a:gd name="connsiteX4" fmla="*/ 810035 w 1377210"/>
                  <a:gd name="connsiteY4" fmla="*/ 483502 h 2380889"/>
                  <a:gd name="connsiteX5" fmla="*/ 810882 w 1377210"/>
                  <a:gd name="connsiteY5" fmla="*/ 1095555 h 2380889"/>
                  <a:gd name="connsiteX6" fmla="*/ 606019 w 1377210"/>
                  <a:gd name="connsiteY6" fmla="*/ 2380465 h 2380889"/>
                  <a:gd name="connsiteX7" fmla="*/ 747482 w 1377210"/>
                  <a:gd name="connsiteY7" fmla="*/ 2380468 h 2380889"/>
                  <a:gd name="connsiteX8" fmla="*/ 1026544 w 1377210"/>
                  <a:gd name="connsiteY8" fmla="*/ 1345720 h 2380889"/>
                  <a:gd name="connsiteX9" fmla="*/ 1233577 w 1377210"/>
                  <a:gd name="connsiteY9" fmla="*/ 2380889 h 2380889"/>
                  <a:gd name="connsiteX10" fmla="*/ 1377210 w 1377210"/>
                  <a:gd name="connsiteY10" fmla="*/ 2377873 h 2380889"/>
                  <a:gd name="connsiteX11" fmla="*/ 974785 w 1377210"/>
                  <a:gd name="connsiteY11" fmla="*/ 8626 h 2380889"/>
                  <a:gd name="connsiteX12" fmla="*/ 862641 w 1377210"/>
                  <a:gd name="connsiteY12" fmla="*/ 0 h 2380889"/>
                  <a:gd name="connsiteX0" fmla="*/ 862641 w 1377210"/>
                  <a:gd name="connsiteY0" fmla="*/ 0 h 2380889"/>
                  <a:gd name="connsiteX1" fmla="*/ 542617 w 1377210"/>
                  <a:gd name="connsiteY1" fmla="*/ 479639 h 2380889"/>
                  <a:gd name="connsiteX2" fmla="*/ 165490 w 1377210"/>
                  <a:gd name="connsiteY2" fmla="*/ 658782 h 2380889"/>
                  <a:gd name="connsiteX3" fmla="*/ 0 w 1377210"/>
                  <a:gd name="connsiteY3" fmla="*/ 750497 h 2380889"/>
                  <a:gd name="connsiteX4" fmla="*/ 619833 w 1377210"/>
                  <a:gd name="connsiteY4" fmla="*/ 612474 h 2380889"/>
                  <a:gd name="connsiteX5" fmla="*/ 810035 w 1377210"/>
                  <a:gd name="connsiteY5" fmla="*/ 483502 h 2380889"/>
                  <a:gd name="connsiteX6" fmla="*/ 810882 w 1377210"/>
                  <a:gd name="connsiteY6" fmla="*/ 1095555 h 2380889"/>
                  <a:gd name="connsiteX7" fmla="*/ 606019 w 1377210"/>
                  <a:gd name="connsiteY7" fmla="*/ 2380465 h 2380889"/>
                  <a:gd name="connsiteX8" fmla="*/ 747482 w 1377210"/>
                  <a:gd name="connsiteY8" fmla="*/ 2380468 h 2380889"/>
                  <a:gd name="connsiteX9" fmla="*/ 1026544 w 1377210"/>
                  <a:gd name="connsiteY9" fmla="*/ 1345720 h 2380889"/>
                  <a:gd name="connsiteX10" fmla="*/ 1233577 w 1377210"/>
                  <a:gd name="connsiteY10" fmla="*/ 2380889 h 2380889"/>
                  <a:gd name="connsiteX11" fmla="*/ 1377210 w 1377210"/>
                  <a:gd name="connsiteY11" fmla="*/ 2377873 h 2380889"/>
                  <a:gd name="connsiteX12" fmla="*/ 974785 w 1377210"/>
                  <a:gd name="connsiteY12" fmla="*/ 8626 h 2380889"/>
                  <a:gd name="connsiteX13" fmla="*/ 862641 w 1377210"/>
                  <a:gd name="connsiteY13" fmla="*/ 0 h 2380889"/>
                  <a:gd name="connsiteX0" fmla="*/ 862641 w 1377210"/>
                  <a:gd name="connsiteY0" fmla="*/ 0 h 2380889"/>
                  <a:gd name="connsiteX1" fmla="*/ 542617 w 1377210"/>
                  <a:gd name="connsiteY1" fmla="*/ 479639 h 2380889"/>
                  <a:gd name="connsiteX2" fmla="*/ 47684 w 1377210"/>
                  <a:gd name="connsiteY2" fmla="*/ 670001 h 2380889"/>
                  <a:gd name="connsiteX3" fmla="*/ 0 w 1377210"/>
                  <a:gd name="connsiteY3" fmla="*/ 750497 h 2380889"/>
                  <a:gd name="connsiteX4" fmla="*/ 619833 w 1377210"/>
                  <a:gd name="connsiteY4" fmla="*/ 612474 h 2380889"/>
                  <a:gd name="connsiteX5" fmla="*/ 810035 w 1377210"/>
                  <a:gd name="connsiteY5" fmla="*/ 483502 h 2380889"/>
                  <a:gd name="connsiteX6" fmla="*/ 810882 w 1377210"/>
                  <a:gd name="connsiteY6" fmla="*/ 1095555 h 2380889"/>
                  <a:gd name="connsiteX7" fmla="*/ 606019 w 1377210"/>
                  <a:gd name="connsiteY7" fmla="*/ 2380465 h 2380889"/>
                  <a:gd name="connsiteX8" fmla="*/ 747482 w 1377210"/>
                  <a:gd name="connsiteY8" fmla="*/ 2380468 h 2380889"/>
                  <a:gd name="connsiteX9" fmla="*/ 1026544 w 1377210"/>
                  <a:gd name="connsiteY9" fmla="*/ 1345720 h 2380889"/>
                  <a:gd name="connsiteX10" fmla="*/ 1233577 w 1377210"/>
                  <a:gd name="connsiteY10" fmla="*/ 2380889 h 2380889"/>
                  <a:gd name="connsiteX11" fmla="*/ 1377210 w 1377210"/>
                  <a:gd name="connsiteY11" fmla="*/ 2377873 h 2380889"/>
                  <a:gd name="connsiteX12" fmla="*/ 974785 w 1377210"/>
                  <a:gd name="connsiteY12" fmla="*/ 8626 h 2380889"/>
                  <a:gd name="connsiteX13" fmla="*/ 862641 w 1377210"/>
                  <a:gd name="connsiteY13" fmla="*/ 0 h 2380889"/>
                  <a:gd name="connsiteX0" fmla="*/ 814957 w 1329526"/>
                  <a:gd name="connsiteY0" fmla="*/ 0 h 2380889"/>
                  <a:gd name="connsiteX1" fmla="*/ 494933 w 1329526"/>
                  <a:gd name="connsiteY1" fmla="*/ 479639 h 2380889"/>
                  <a:gd name="connsiteX2" fmla="*/ 0 w 1329526"/>
                  <a:gd name="connsiteY2" fmla="*/ 670001 h 2380889"/>
                  <a:gd name="connsiteX3" fmla="*/ 30854 w 1329526"/>
                  <a:gd name="connsiteY3" fmla="*/ 744887 h 2380889"/>
                  <a:gd name="connsiteX4" fmla="*/ 572149 w 1329526"/>
                  <a:gd name="connsiteY4" fmla="*/ 612474 h 2380889"/>
                  <a:gd name="connsiteX5" fmla="*/ 762351 w 1329526"/>
                  <a:gd name="connsiteY5" fmla="*/ 483502 h 2380889"/>
                  <a:gd name="connsiteX6" fmla="*/ 763198 w 1329526"/>
                  <a:gd name="connsiteY6" fmla="*/ 1095555 h 2380889"/>
                  <a:gd name="connsiteX7" fmla="*/ 558335 w 1329526"/>
                  <a:gd name="connsiteY7" fmla="*/ 2380465 h 2380889"/>
                  <a:gd name="connsiteX8" fmla="*/ 699798 w 1329526"/>
                  <a:gd name="connsiteY8" fmla="*/ 2380468 h 2380889"/>
                  <a:gd name="connsiteX9" fmla="*/ 978860 w 1329526"/>
                  <a:gd name="connsiteY9" fmla="*/ 1345720 h 2380889"/>
                  <a:gd name="connsiteX10" fmla="*/ 1185893 w 1329526"/>
                  <a:gd name="connsiteY10" fmla="*/ 2380889 h 2380889"/>
                  <a:gd name="connsiteX11" fmla="*/ 1329526 w 1329526"/>
                  <a:gd name="connsiteY11" fmla="*/ 2377873 h 2380889"/>
                  <a:gd name="connsiteX12" fmla="*/ 927101 w 1329526"/>
                  <a:gd name="connsiteY12" fmla="*/ 8626 h 2380889"/>
                  <a:gd name="connsiteX13" fmla="*/ 814957 w 1329526"/>
                  <a:gd name="connsiteY13" fmla="*/ 0 h 2380889"/>
                  <a:gd name="connsiteX0" fmla="*/ 814957 w 1329526"/>
                  <a:gd name="connsiteY0" fmla="*/ 0 h 2380889"/>
                  <a:gd name="connsiteX1" fmla="*/ 494933 w 1329526"/>
                  <a:gd name="connsiteY1" fmla="*/ 479639 h 2380889"/>
                  <a:gd name="connsiteX2" fmla="*/ 0 w 1329526"/>
                  <a:gd name="connsiteY2" fmla="*/ 670001 h 2380889"/>
                  <a:gd name="connsiteX3" fmla="*/ 30854 w 1329526"/>
                  <a:gd name="connsiteY3" fmla="*/ 744887 h 2380889"/>
                  <a:gd name="connsiteX4" fmla="*/ 572149 w 1329526"/>
                  <a:gd name="connsiteY4" fmla="*/ 612474 h 2380889"/>
                  <a:gd name="connsiteX5" fmla="*/ 762351 w 1329526"/>
                  <a:gd name="connsiteY5" fmla="*/ 483502 h 2380889"/>
                  <a:gd name="connsiteX6" fmla="*/ 763198 w 1329526"/>
                  <a:gd name="connsiteY6" fmla="*/ 1095555 h 2380889"/>
                  <a:gd name="connsiteX7" fmla="*/ 558335 w 1329526"/>
                  <a:gd name="connsiteY7" fmla="*/ 2380465 h 2380889"/>
                  <a:gd name="connsiteX8" fmla="*/ 699798 w 1329526"/>
                  <a:gd name="connsiteY8" fmla="*/ 2380468 h 2380889"/>
                  <a:gd name="connsiteX9" fmla="*/ 962030 w 1329526"/>
                  <a:gd name="connsiteY9" fmla="*/ 1407428 h 2380889"/>
                  <a:gd name="connsiteX10" fmla="*/ 1185893 w 1329526"/>
                  <a:gd name="connsiteY10" fmla="*/ 2380889 h 2380889"/>
                  <a:gd name="connsiteX11" fmla="*/ 1329526 w 1329526"/>
                  <a:gd name="connsiteY11" fmla="*/ 2377873 h 2380889"/>
                  <a:gd name="connsiteX12" fmla="*/ 927101 w 1329526"/>
                  <a:gd name="connsiteY12" fmla="*/ 8626 h 2380889"/>
                  <a:gd name="connsiteX13" fmla="*/ 814957 w 1329526"/>
                  <a:gd name="connsiteY13" fmla="*/ 0 h 2380889"/>
                  <a:gd name="connsiteX0" fmla="*/ 814957 w 1329526"/>
                  <a:gd name="connsiteY0" fmla="*/ 0 h 2380889"/>
                  <a:gd name="connsiteX1" fmla="*/ 494933 w 1329526"/>
                  <a:gd name="connsiteY1" fmla="*/ 479639 h 2380889"/>
                  <a:gd name="connsiteX2" fmla="*/ 0 w 1329526"/>
                  <a:gd name="connsiteY2" fmla="*/ 670001 h 2380889"/>
                  <a:gd name="connsiteX3" fmla="*/ 30854 w 1329526"/>
                  <a:gd name="connsiteY3" fmla="*/ 744887 h 2380889"/>
                  <a:gd name="connsiteX4" fmla="*/ 572149 w 1329526"/>
                  <a:gd name="connsiteY4" fmla="*/ 612474 h 2380889"/>
                  <a:gd name="connsiteX5" fmla="*/ 762351 w 1329526"/>
                  <a:gd name="connsiteY5" fmla="*/ 483502 h 2380889"/>
                  <a:gd name="connsiteX6" fmla="*/ 763198 w 1329526"/>
                  <a:gd name="connsiteY6" fmla="*/ 1095555 h 2380889"/>
                  <a:gd name="connsiteX7" fmla="*/ 558335 w 1329526"/>
                  <a:gd name="connsiteY7" fmla="*/ 2380465 h 2380889"/>
                  <a:gd name="connsiteX8" fmla="*/ 699798 w 1329526"/>
                  <a:gd name="connsiteY8" fmla="*/ 2380468 h 2380889"/>
                  <a:gd name="connsiteX9" fmla="*/ 978859 w 1329526"/>
                  <a:gd name="connsiteY9" fmla="*/ 1418648 h 2380889"/>
                  <a:gd name="connsiteX10" fmla="*/ 1185893 w 1329526"/>
                  <a:gd name="connsiteY10" fmla="*/ 2380889 h 2380889"/>
                  <a:gd name="connsiteX11" fmla="*/ 1329526 w 1329526"/>
                  <a:gd name="connsiteY11" fmla="*/ 2377873 h 2380889"/>
                  <a:gd name="connsiteX12" fmla="*/ 927101 w 1329526"/>
                  <a:gd name="connsiteY12" fmla="*/ 8626 h 2380889"/>
                  <a:gd name="connsiteX13" fmla="*/ 814957 w 1329526"/>
                  <a:gd name="connsiteY13" fmla="*/ 0 h 23808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329526" h="2380889">
                    <a:moveTo>
                      <a:pt x="814957" y="0"/>
                    </a:moveTo>
                    <a:lnTo>
                      <a:pt x="494933" y="479639"/>
                    </a:lnTo>
                    <a:lnTo>
                      <a:pt x="0" y="670001"/>
                    </a:lnTo>
                    <a:lnTo>
                      <a:pt x="30854" y="744887"/>
                    </a:lnTo>
                    <a:lnTo>
                      <a:pt x="572149" y="612474"/>
                    </a:lnTo>
                    <a:lnTo>
                      <a:pt x="762351" y="483502"/>
                    </a:lnTo>
                    <a:cubicBezTo>
                      <a:pt x="794421" y="764187"/>
                      <a:pt x="770396" y="887797"/>
                      <a:pt x="763198" y="1095555"/>
                    </a:cubicBezTo>
                    <a:cubicBezTo>
                      <a:pt x="616550" y="1699404"/>
                      <a:pt x="730862" y="1724858"/>
                      <a:pt x="558335" y="2380465"/>
                    </a:cubicBezTo>
                    <a:lnTo>
                      <a:pt x="699798" y="2380468"/>
                    </a:lnTo>
                    <a:cubicBezTo>
                      <a:pt x="819580" y="2080289"/>
                      <a:pt x="797846" y="1640765"/>
                      <a:pt x="978859" y="1418648"/>
                    </a:cubicBezTo>
                    <a:cubicBezTo>
                      <a:pt x="1157137" y="1864345"/>
                      <a:pt x="1102505" y="2030082"/>
                      <a:pt x="1185893" y="2380889"/>
                    </a:cubicBezTo>
                    <a:lnTo>
                      <a:pt x="1329526" y="2377873"/>
                    </a:lnTo>
                    <a:cubicBezTo>
                      <a:pt x="1110990" y="727352"/>
                      <a:pt x="1344044" y="391063"/>
                      <a:pt x="927101" y="8626"/>
                    </a:cubicBezTo>
                    <a:lnTo>
                      <a:pt x="814957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</p:grpSp>
      <p:grpSp>
        <p:nvGrpSpPr>
          <p:cNvPr id="531" name="群組 530"/>
          <p:cNvGrpSpPr/>
          <p:nvPr/>
        </p:nvGrpSpPr>
        <p:grpSpPr>
          <a:xfrm>
            <a:off x="2670025" y="2783780"/>
            <a:ext cx="607621" cy="356618"/>
            <a:chOff x="1684782" y="2683742"/>
            <a:chExt cx="5565258" cy="3266301"/>
          </a:xfrm>
        </p:grpSpPr>
        <p:grpSp>
          <p:nvGrpSpPr>
            <p:cNvPr id="532" name="群組 531"/>
            <p:cNvGrpSpPr/>
            <p:nvPr/>
          </p:nvGrpSpPr>
          <p:grpSpPr>
            <a:xfrm>
              <a:off x="1684782" y="2683742"/>
              <a:ext cx="4978070" cy="3255586"/>
              <a:chOff x="1684782" y="2683742"/>
              <a:chExt cx="4978070" cy="3255586"/>
            </a:xfrm>
          </p:grpSpPr>
          <p:sp>
            <p:nvSpPr>
              <p:cNvPr id="536" name="矩形 5"/>
              <p:cNvSpPr/>
              <p:nvPr/>
            </p:nvSpPr>
            <p:spPr>
              <a:xfrm>
                <a:off x="1684782" y="4054555"/>
                <a:ext cx="4978070" cy="856663"/>
              </a:xfrm>
              <a:custGeom>
                <a:avLst/>
                <a:gdLst>
                  <a:gd name="connsiteX0" fmla="*/ 0 w 2736386"/>
                  <a:gd name="connsiteY0" fmla="*/ 0 h 570017"/>
                  <a:gd name="connsiteX1" fmla="*/ 2736386 w 2736386"/>
                  <a:gd name="connsiteY1" fmla="*/ 0 h 570017"/>
                  <a:gd name="connsiteX2" fmla="*/ 2736386 w 2736386"/>
                  <a:gd name="connsiteY2" fmla="*/ 570017 h 570017"/>
                  <a:gd name="connsiteX3" fmla="*/ 0 w 2736386"/>
                  <a:gd name="connsiteY3" fmla="*/ 570017 h 570017"/>
                  <a:gd name="connsiteX4" fmla="*/ 0 w 2736386"/>
                  <a:gd name="connsiteY4" fmla="*/ 0 h 570017"/>
                  <a:gd name="connsiteX0" fmla="*/ 0 w 2736386"/>
                  <a:gd name="connsiteY0" fmla="*/ 0 h 570017"/>
                  <a:gd name="connsiteX1" fmla="*/ 2736386 w 2736386"/>
                  <a:gd name="connsiteY1" fmla="*/ 0 h 570017"/>
                  <a:gd name="connsiteX2" fmla="*/ 2736386 w 2736386"/>
                  <a:gd name="connsiteY2" fmla="*/ 570017 h 570017"/>
                  <a:gd name="connsiteX3" fmla="*/ 1521093 w 2736386"/>
                  <a:gd name="connsiteY3" fmla="*/ 558012 h 570017"/>
                  <a:gd name="connsiteX4" fmla="*/ 0 w 2736386"/>
                  <a:gd name="connsiteY4" fmla="*/ 570017 h 570017"/>
                  <a:gd name="connsiteX5" fmla="*/ 0 w 2736386"/>
                  <a:gd name="connsiteY5" fmla="*/ 0 h 570017"/>
                  <a:gd name="connsiteX0" fmla="*/ 0 w 2736386"/>
                  <a:gd name="connsiteY0" fmla="*/ 0 h 570017"/>
                  <a:gd name="connsiteX1" fmla="*/ 2736386 w 2736386"/>
                  <a:gd name="connsiteY1" fmla="*/ 0 h 570017"/>
                  <a:gd name="connsiteX2" fmla="*/ 2736386 w 2736386"/>
                  <a:gd name="connsiteY2" fmla="*/ 570017 h 570017"/>
                  <a:gd name="connsiteX3" fmla="*/ 2174235 w 2736386"/>
                  <a:gd name="connsiteY3" fmla="*/ 567342 h 570017"/>
                  <a:gd name="connsiteX4" fmla="*/ 0 w 2736386"/>
                  <a:gd name="connsiteY4" fmla="*/ 570017 h 570017"/>
                  <a:gd name="connsiteX5" fmla="*/ 0 w 2736386"/>
                  <a:gd name="connsiteY5" fmla="*/ 0 h 570017"/>
                  <a:gd name="connsiteX0" fmla="*/ 0 w 2736386"/>
                  <a:gd name="connsiteY0" fmla="*/ 0 h 570017"/>
                  <a:gd name="connsiteX1" fmla="*/ 2736386 w 2736386"/>
                  <a:gd name="connsiteY1" fmla="*/ 0 h 570017"/>
                  <a:gd name="connsiteX2" fmla="*/ 2727055 w 2736386"/>
                  <a:gd name="connsiteY2" fmla="*/ 374074 h 570017"/>
                  <a:gd name="connsiteX3" fmla="*/ 2174235 w 2736386"/>
                  <a:gd name="connsiteY3" fmla="*/ 567342 h 570017"/>
                  <a:gd name="connsiteX4" fmla="*/ 0 w 2736386"/>
                  <a:gd name="connsiteY4" fmla="*/ 570017 h 570017"/>
                  <a:gd name="connsiteX5" fmla="*/ 0 w 2736386"/>
                  <a:gd name="connsiteY5" fmla="*/ 0 h 570017"/>
                  <a:gd name="connsiteX0" fmla="*/ 0 w 2736386"/>
                  <a:gd name="connsiteY0" fmla="*/ 0 h 570017"/>
                  <a:gd name="connsiteX1" fmla="*/ 2736386 w 2736386"/>
                  <a:gd name="connsiteY1" fmla="*/ 0 h 570017"/>
                  <a:gd name="connsiteX2" fmla="*/ 2736385 w 2736386"/>
                  <a:gd name="connsiteY2" fmla="*/ 383405 h 570017"/>
                  <a:gd name="connsiteX3" fmla="*/ 2174235 w 2736386"/>
                  <a:gd name="connsiteY3" fmla="*/ 567342 h 570017"/>
                  <a:gd name="connsiteX4" fmla="*/ 0 w 2736386"/>
                  <a:gd name="connsiteY4" fmla="*/ 570017 h 570017"/>
                  <a:gd name="connsiteX5" fmla="*/ 0 w 2736386"/>
                  <a:gd name="connsiteY5" fmla="*/ 0 h 5700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36386" h="570017">
                    <a:moveTo>
                      <a:pt x="0" y="0"/>
                    </a:moveTo>
                    <a:lnTo>
                      <a:pt x="2736386" y="0"/>
                    </a:lnTo>
                    <a:cubicBezTo>
                      <a:pt x="2736386" y="127802"/>
                      <a:pt x="2736385" y="255603"/>
                      <a:pt x="2736385" y="383405"/>
                    </a:cubicBezTo>
                    <a:lnTo>
                      <a:pt x="2174235" y="567342"/>
                    </a:lnTo>
                    <a:lnTo>
                      <a:pt x="0" y="5700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37" name="矩形 6"/>
              <p:cNvSpPr/>
              <p:nvPr/>
            </p:nvSpPr>
            <p:spPr>
              <a:xfrm>
                <a:off x="2225877" y="2683742"/>
                <a:ext cx="2380816" cy="1370813"/>
              </a:xfrm>
              <a:custGeom>
                <a:avLst/>
                <a:gdLst>
                  <a:gd name="connsiteX0" fmla="*/ 0 w 1759103"/>
                  <a:gd name="connsiteY0" fmla="*/ 0 h 912128"/>
                  <a:gd name="connsiteX1" fmla="*/ 1759103 w 1759103"/>
                  <a:gd name="connsiteY1" fmla="*/ 0 h 912128"/>
                  <a:gd name="connsiteX2" fmla="*/ 1759103 w 1759103"/>
                  <a:gd name="connsiteY2" fmla="*/ 912128 h 912128"/>
                  <a:gd name="connsiteX3" fmla="*/ 0 w 1759103"/>
                  <a:gd name="connsiteY3" fmla="*/ 912128 h 912128"/>
                  <a:gd name="connsiteX4" fmla="*/ 0 w 1759103"/>
                  <a:gd name="connsiteY4" fmla="*/ 0 h 912128"/>
                  <a:gd name="connsiteX0" fmla="*/ 0 w 1759103"/>
                  <a:gd name="connsiteY0" fmla="*/ 0 h 912128"/>
                  <a:gd name="connsiteX1" fmla="*/ 1432532 w 1759103"/>
                  <a:gd name="connsiteY1" fmla="*/ 0 h 912128"/>
                  <a:gd name="connsiteX2" fmla="*/ 1759103 w 1759103"/>
                  <a:gd name="connsiteY2" fmla="*/ 912128 h 912128"/>
                  <a:gd name="connsiteX3" fmla="*/ 0 w 1759103"/>
                  <a:gd name="connsiteY3" fmla="*/ 912128 h 912128"/>
                  <a:gd name="connsiteX4" fmla="*/ 0 w 1759103"/>
                  <a:gd name="connsiteY4" fmla="*/ 0 h 9121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59103" h="912128">
                    <a:moveTo>
                      <a:pt x="0" y="0"/>
                    </a:moveTo>
                    <a:lnTo>
                      <a:pt x="1432532" y="0"/>
                    </a:lnTo>
                    <a:lnTo>
                      <a:pt x="1759103" y="912128"/>
                    </a:lnTo>
                    <a:lnTo>
                      <a:pt x="0" y="91212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38" name="矩形 537"/>
              <p:cNvSpPr/>
              <p:nvPr/>
            </p:nvSpPr>
            <p:spPr>
              <a:xfrm>
                <a:off x="2235817" y="4911218"/>
                <a:ext cx="3344846" cy="102811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533" name="群組 532"/>
            <p:cNvGrpSpPr/>
            <p:nvPr/>
          </p:nvGrpSpPr>
          <p:grpSpPr>
            <a:xfrm>
              <a:off x="5690281" y="2719553"/>
              <a:ext cx="1559759" cy="3230490"/>
              <a:chOff x="4162484" y="2957042"/>
              <a:chExt cx="1329526" cy="2753644"/>
            </a:xfrm>
          </p:grpSpPr>
          <p:sp>
            <p:nvSpPr>
              <p:cNvPr id="534" name="橢圓 533"/>
              <p:cNvSpPr/>
              <p:nvPr/>
            </p:nvSpPr>
            <p:spPr>
              <a:xfrm>
                <a:off x="4784576" y="2957042"/>
                <a:ext cx="432048" cy="432048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35" name="手繪多邊形 534"/>
              <p:cNvSpPr/>
              <p:nvPr/>
            </p:nvSpPr>
            <p:spPr>
              <a:xfrm>
                <a:off x="4162484" y="3329797"/>
                <a:ext cx="1329526" cy="2380889"/>
              </a:xfrm>
              <a:custGeom>
                <a:avLst/>
                <a:gdLst>
                  <a:gd name="connsiteX0" fmla="*/ 888520 w 1725283"/>
                  <a:gd name="connsiteY0" fmla="*/ 8627 h 2424023"/>
                  <a:gd name="connsiteX1" fmla="*/ 612475 w 1725283"/>
                  <a:gd name="connsiteY1" fmla="*/ 388189 h 2424023"/>
                  <a:gd name="connsiteX2" fmla="*/ 0 w 1725283"/>
                  <a:gd name="connsiteY2" fmla="*/ 621102 h 2424023"/>
                  <a:gd name="connsiteX3" fmla="*/ 112143 w 1725283"/>
                  <a:gd name="connsiteY3" fmla="*/ 707366 h 2424023"/>
                  <a:gd name="connsiteX4" fmla="*/ 534837 w 1725283"/>
                  <a:gd name="connsiteY4" fmla="*/ 621102 h 2424023"/>
                  <a:gd name="connsiteX5" fmla="*/ 888520 w 1725283"/>
                  <a:gd name="connsiteY5" fmla="*/ 457200 h 2424023"/>
                  <a:gd name="connsiteX6" fmla="*/ 888520 w 1725283"/>
                  <a:gd name="connsiteY6" fmla="*/ 1362974 h 2424023"/>
                  <a:gd name="connsiteX7" fmla="*/ 500332 w 1725283"/>
                  <a:gd name="connsiteY7" fmla="*/ 2346385 h 2424023"/>
                  <a:gd name="connsiteX8" fmla="*/ 621101 w 1725283"/>
                  <a:gd name="connsiteY8" fmla="*/ 2355012 h 2424023"/>
                  <a:gd name="connsiteX9" fmla="*/ 1121434 w 1725283"/>
                  <a:gd name="connsiteY9" fmla="*/ 1423359 h 2424023"/>
                  <a:gd name="connsiteX10" fmla="*/ 1535501 w 1725283"/>
                  <a:gd name="connsiteY10" fmla="*/ 2424023 h 2424023"/>
                  <a:gd name="connsiteX11" fmla="*/ 1725283 w 1725283"/>
                  <a:gd name="connsiteY11" fmla="*/ 2424023 h 2424023"/>
                  <a:gd name="connsiteX12" fmla="*/ 1293962 w 1725283"/>
                  <a:gd name="connsiteY12" fmla="*/ 1224951 h 2424023"/>
                  <a:gd name="connsiteX13" fmla="*/ 1147313 w 1725283"/>
                  <a:gd name="connsiteY13" fmla="*/ 0 h 2424023"/>
                  <a:gd name="connsiteX14" fmla="*/ 888520 w 1725283"/>
                  <a:gd name="connsiteY14" fmla="*/ 8627 h 2424023"/>
                  <a:gd name="connsiteX0" fmla="*/ 888520 w 1725283"/>
                  <a:gd name="connsiteY0" fmla="*/ 8627 h 2424023"/>
                  <a:gd name="connsiteX1" fmla="*/ 612475 w 1725283"/>
                  <a:gd name="connsiteY1" fmla="*/ 388189 h 2424023"/>
                  <a:gd name="connsiteX2" fmla="*/ 0 w 1725283"/>
                  <a:gd name="connsiteY2" fmla="*/ 621102 h 2424023"/>
                  <a:gd name="connsiteX3" fmla="*/ 112143 w 1725283"/>
                  <a:gd name="connsiteY3" fmla="*/ 707366 h 2424023"/>
                  <a:gd name="connsiteX4" fmla="*/ 534837 w 1725283"/>
                  <a:gd name="connsiteY4" fmla="*/ 621102 h 2424023"/>
                  <a:gd name="connsiteX5" fmla="*/ 888520 w 1725283"/>
                  <a:gd name="connsiteY5" fmla="*/ 457200 h 2424023"/>
                  <a:gd name="connsiteX6" fmla="*/ 923025 w 1725283"/>
                  <a:gd name="connsiteY6" fmla="*/ 1052424 h 2424023"/>
                  <a:gd name="connsiteX7" fmla="*/ 500332 w 1725283"/>
                  <a:gd name="connsiteY7" fmla="*/ 2346385 h 2424023"/>
                  <a:gd name="connsiteX8" fmla="*/ 621101 w 1725283"/>
                  <a:gd name="connsiteY8" fmla="*/ 2355012 h 2424023"/>
                  <a:gd name="connsiteX9" fmla="*/ 1121434 w 1725283"/>
                  <a:gd name="connsiteY9" fmla="*/ 1423359 h 2424023"/>
                  <a:gd name="connsiteX10" fmla="*/ 1535501 w 1725283"/>
                  <a:gd name="connsiteY10" fmla="*/ 2424023 h 2424023"/>
                  <a:gd name="connsiteX11" fmla="*/ 1725283 w 1725283"/>
                  <a:gd name="connsiteY11" fmla="*/ 2424023 h 2424023"/>
                  <a:gd name="connsiteX12" fmla="*/ 1293962 w 1725283"/>
                  <a:gd name="connsiteY12" fmla="*/ 1224951 h 2424023"/>
                  <a:gd name="connsiteX13" fmla="*/ 1147313 w 1725283"/>
                  <a:gd name="connsiteY13" fmla="*/ 0 h 2424023"/>
                  <a:gd name="connsiteX14" fmla="*/ 888520 w 1725283"/>
                  <a:gd name="connsiteY14" fmla="*/ 8627 h 2424023"/>
                  <a:gd name="connsiteX0" fmla="*/ 888520 w 1725283"/>
                  <a:gd name="connsiteY0" fmla="*/ 8627 h 2424023"/>
                  <a:gd name="connsiteX1" fmla="*/ 612475 w 1725283"/>
                  <a:gd name="connsiteY1" fmla="*/ 388189 h 2424023"/>
                  <a:gd name="connsiteX2" fmla="*/ 0 w 1725283"/>
                  <a:gd name="connsiteY2" fmla="*/ 621102 h 2424023"/>
                  <a:gd name="connsiteX3" fmla="*/ 112143 w 1725283"/>
                  <a:gd name="connsiteY3" fmla="*/ 707366 h 2424023"/>
                  <a:gd name="connsiteX4" fmla="*/ 534837 w 1725283"/>
                  <a:gd name="connsiteY4" fmla="*/ 621102 h 2424023"/>
                  <a:gd name="connsiteX5" fmla="*/ 888520 w 1725283"/>
                  <a:gd name="connsiteY5" fmla="*/ 457200 h 2424023"/>
                  <a:gd name="connsiteX6" fmla="*/ 923025 w 1725283"/>
                  <a:gd name="connsiteY6" fmla="*/ 1052424 h 2424023"/>
                  <a:gd name="connsiteX7" fmla="*/ 500332 w 1725283"/>
                  <a:gd name="connsiteY7" fmla="*/ 2346385 h 2424023"/>
                  <a:gd name="connsiteX8" fmla="*/ 621101 w 1725283"/>
                  <a:gd name="connsiteY8" fmla="*/ 2355012 h 2424023"/>
                  <a:gd name="connsiteX9" fmla="*/ 1121434 w 1725283"/>
                  <a:gd name="connsiteY9" fmla="*/ 1423359 h 2424023"/>
                  <a:gd name="connsiteX10" fmla="*/ 1535501 w 1725283"/>
                  <a:gd name="connsiteY10" fmla="*/ 2424023 h 2424023"/>
                  <a:gd name="connsiteX11" fmla="*/ 1725283 w 1725283"/>
                  <a:gd name="connsiteY11" fmla="*/ 2424023 h 2424023"/>
                  <a:gd name="connsiteX12" fmla="*/ 1285336 w 1725283"/>
                  <a:gd name="connsiteY12" fmla="*/ 957533 h 2424023"/>
                  <a:gd name="connsiteX13" fmla="*/ 1147313 w 1725283"/>
                  <a:gd name="connsiteY13" fmla="*/ 0 h 2424023"/>
                  <a:gd name="connsiteX14" fmla="*/ 888520 w 1725283"/>
                  <a:gd name="connsiteY14" fmla="*/ 8627 h 2424023"/>
                  <a:gd name="connsiteX0" fmla="*/ 888520 w 1725283"/>
                  <a:gd name="connsiteY0" fmla="*/ 77638 h 2493034"/>
                  <a:gd name="connsiteX1" fmla="*/ 612475 w 1725283"/>
                  <a:gd name="connsiteY1" fmla="*/ 457200 h 2493034"/>
                  <a:gd name="connsiteX2" fmla="*/ 0 w 1725283"/>
                  <a:gd name="connsiteY2" fmla="*/ 690113 h 2493034"/>
                  <a:gd name="connsiteX3" fmla="*/ 112143 w 1725283"/>
                  <a:gd name="connsiteY3" fmla="*/ 776377 h 2493034"/>
                  <a:gd name="connsiteX4" fmla="*/ 534837 w 1725283"/>
                  <a:gd name="connsiteY4" fmla="*/ 690113 h 2493034"/>
                  <a:gd name="connsiteX5" fmla="*/ 888520 w 1725283"/>
                  <a:gd name="connsiteY5" fmla="*/ 526211 h 2493034"/>
                  <a:gd name="connsiteX6" fmla="*/ 923025 w 1725283"/>
                  <a:gd name="connsiteY6" fmla="*/ 1121435 h 2493034"/>
                  <a:gd name="connsiteX7" fmla="*/ 500332 w 1725283"/>
                  <a:gd name="connsiteY7" fmla="*/ 2415396 h 2493034"/>
                  <a:gd name="connsiteX8" fmla="*/ 621101 w 1725283"/>
                  <a:gd name="connsiteY8" fmla="*/ 2424023 h 2493034"/>
                  <a:gd name="connsiteX9" fmla="*/ 1121434 w 1725283"/>
                  <a:gd name="connsiteY9" fmla="*/ 1492370 h 2493034"/>
                  <a:gd name="connsiteX10" fmla="*/ 1535501 w 1725283"/>
                  <a:gd name="connsiteY10" fmla="*/ 2493034 h 2493034"/>
                  <a:gd name="connsiteX11" fmla="*/ 1725283 w 1725283"/>
                  <a:gd name="connsiteY11" fmla="*/ 2493034 h 2493034"/>
                  <a:gd name="connsiteX12" fmla="*/ 1285336 w 1725283"/>
                  <a:gd name="connsiteY12" fmla="*/ 1026544 h 2493034"/>
                  <a:gd name="connsiteX13" fmla="*/ 1104181 w 1725283"/>
                  <a:gd name="connsiteY13" fmla="*/ 0 h 2493034"/>
                  <a:gd name="connsiteX14" fmla="*/ 888520 w 1725283"/>
                  <a:gd name="connsiteY14" fmla="*/ 77638 h 2493034"/>
                  <a:gd name="connsiteX0" fmla="*/ 974784 w 1725283"/>
                  <a:gd name="connsiteY0" fmla="*/ 0 h 2510286"/>
                  <a:gd name="connsiteX1" fmla="*/ 612475 w 1725283"/>
                  <a:gd name="connsiteY1" fmla="*/ 474452 h 2510286"/>
                  <a:gd name="connsiteX2" fmla="*/ 0 w 1725283"/>
                  <a:gd name="connsiteY2" fmla="*/ 707365 h 2510286"/>
                  <a:gd name="connsiteX3" fmla="*/ 112143 w 1725283"/>
                  <a:gd name="connsiteY3" fmla="*/ 793629 h 2510286"/>
                  <a:gd name="connsiteX4" fmla="*/ 534837 w 1725283"/>
                  <a:gd name="connsiteY4" fmla="*/ 707365 h 2510286"/>
                  <a:gd name="connsiteX5" fmla="*/ 888520 w 1725283"/>
                  <a:gd name="connsiteY5" fmla="*/ 543463 h 2510286"/>
                  <a:gd name="connsiteX6" fmla="*/ 923025 w 1725283"/>
                  <a:gd name="connsiteY6" fmla="*/ 1138687 h 2510286"/>
                  <a:gd name="connsiteX7" fmla="*/ 500332 w 1725283"/>
                  <a:gd name="connsiteY7" fmla="*/ 2432648 h 2510286"/>
                  <a:gd name="connsiteX8" fmla="*/ 621101 w 1725283"/>
                  <a:gd name="connsiteY8" fmla="*/ 2441275 h 2510286"/>
                  <a:gd name="connsiteX9" fmla="*/ 1121434 w 1725283"/>
                  <a:gd name="connsiteY9" fmla="*/ 1509622 h 2510286"/>
                  <a:gd name="connsiteX10" fmla="*/ 1535501 w 1725283"/>
                  <a:gd name="connsiteY10" fmla="*/ 2510286 h 2510286"/>
                  <a:gd name="connsiteX11" fmla="*/ 1725283 w 1725283"/>
                  <a:gd name="connsiteY11" fmla="*/ 2510286 h 2510286"/>
                  <a:gd name="connsiteX12" fmla="*/ 1285336 w 1725283"/>
                  <a:gd name="connsiteY12" fmla="*/ 1043796 h 2510286"/>
                  <a:gd name="connsiteX13" fmla="*/ 1104181 w 1725283"/>
                  <a:gd name="connsiteY13" fmla="*/ 17252 h 2510286"/>
                  <a:gd name="connsiteX14" fmla="*/ 974784 w 1725283"/>
                  <a:gd name="connsiteY14" fmla="*/ 0 h 2510286"/>
                  <a:gd name="connsiteX0" fmla="*/ 974784 w 1725283"/>
                  <a:gd name="connsiteY0" fmla="*/ 0 h 2510286"/>
                  <a:gd name="connsiteX1" fmla="*/ 612475 w 1725283"/>
                  <a:gd name="connsiteY1" fmla="*/ 474452 h 2510286"/>
                  <a:gd name="connsiteX2" fmla="*/ 0 w 1725283"/>
                  <a:gd name="connsiteY2" fmla="*/ 707365 h 2510286"/>
                  <a:gd name="connsiteX3" fmla="*/ 112143 w 1725283"/>
                  <a:gd name="connsiteY3" fmla="*/ 793629 h 2510286"/>
                  <a:gd name="connsiteX4" fmla="*/ 681486 w 1725283"/>
                  <a:gd name="connsiteY4" fmla="*/ 655606 h 2510286"/>
                  <a:gd name="connsiteX5" fmla="*/ 888520 w 1725283"/>
                  <a:gd name="connsiteY5" fmla="*/ 543463 h 2510286"/>
                  <a:gd name="connsiteX6" fmla="*/ 923025 w 1725283"/>
                  <a:gd name="connsiteY6" fmla="*/ 1138687 h 2510286"/>
                  <a:gd name="connsiteX7" fmla="*/ 500332 w 1725283"/>
                  <a:gd name="connsiteY7" fmla="*/ 2432648 h 2510286"/>
                  <a:gd name="connsiteX8" fmla="*/ 621101 w 1725283"/>
                  <a:gd name="connsiteY8" fmla="*/ 2441275 h 2510286"/>
                  <a:gd name="connsiteX9" fmla="*/ 1121434 w 1725283"/>
                  <a:gd name="connsiteY9" fmla="*/ 1509622 h 2510286"/>
                  <a:gd name="connsiteX10" fmla="*/ 1535501 w 1725283"/>
                  <a:gd name="connsiteY10" fmla="*/ 2510286 h 2510286"/>
                  <a:gd name="connsiteX11" fmla="*/ 1725283 w 1725283"/>
                  <a:gd name="connsiteY11" fmla="*/ 2510286 h 2510286"/>
                  <a:gd name="connsiteX12" fmla="*/ 1285336 w 1725283"/>
                  <a:gd name="connsiteY12" fmla="*/ 1043796 h 2510286"/>
                  <a:gd name="connsiteX13" fmla="*/ 1104181 w 1725283"/>
                  <a:gd name="connsiteY13" fmla="*/ 17252 h 2510286"/>
                  <a:gd name="connsiteX14" fmla="*/ 974784 w 1725283"/>
                  <a:gd name="connsiteY14" fmla="*/ 0 h 2510286"/>
                  <a:gd name="connsiteX0" fmla="*/ 974784 w 1725283"/>
                  <a:gd name="connsiteY0" fmla="*/ 0 h 2510286"/>
                  <a:gd name="connsiteX1" fmla="*/ 543463 w 1725283"/>
                  <a:gd name="connsiteY1" fmla="*/ 543463 h 2510286"/>
                  <a:gd name="connsiteX2" fmla="*/ 0 w 1725283"/>
                  <a:gd name="connsiteY2" fmla="*/ 707365 h 2510286"/>
                  <a:gd name="connsiteX3" fmla="*/ 112143 w 1725283"/>
                  <a:gd name="connsiteY3" fmla="*/ 793629 h 2510286"/>
                  <a:gd name="connsiteX4" fmla="*/ 681486 w 1725283"/>
                  <a:gd name="connsiteY4" fmla="*/ 655606 h 2510286"/>
                  <a:gd name="connsiteX5" fmla="*/ 888520 w 1725283"/>
                  <a:gd name="connsiteY5" fmla="*/ 543463 h 2510286"/>
                  <a:gd name="connsiteX6" fmla="*/ 923025 w 1725283"/>
                  <a:gd name="connsiteY6" fmla="*/ 1138687 h 2510286"/>
                  <a:gd name="connsiteX7" fmla="*/ 500332 w 1725283"/>
                  <a:gd name="connsiteY7" fmla="*/ 2432648 h 2510286"/>
                  <a:gd name="connsiteX8" fmla="*/ 621101 w 1725283"/>
                  <a:gd name="connsiteY8" fmla="*/ 2441275 h 2510286"/>
                  <a:gd name="connsiteX9" fmla="*/ 1121434 w 1725283"/>
                  <a:gd name="connsiteY9" fmla="*/ 1509622 h 2510286"/>
                  <a:gd name="connsiteX10" fmla="*/ 1535501 w 1725283"/>
                  <a:gd name="connsiteY10" fmla="*/ 2510286 h 2510286"/>
                  <a:gd name="connsiteX11" fmla="*/ 1725283 w 1725283"/>
                  <a:gd name="connsiteY11" fmla="*/ 2510286 h 2510286"/>
                  <a:gd name="connsiteX12" fmla="*/ 1285336 w 1725283"/>
                  <a:gd name="connsiteY12" fmla="*/ 1043796 h 2510286"/>
                  <a:gd name="connsiteX13" fmla="*/ 1104181 w 1725283"/>
                  <a:gd name="connsiteY13" fmla="*/ 17252 h 2510286"/>
                  <a:gd name="connsiteX14" fmla="*/ 974784 w 1725283"/>
                  <a:gd name="connsiteY14" fmla="*/ 0 h 2510286"/>
                  <a:gd name="connsiteX0" fmla="*/ 974784 w 1725283"/>
                  <a:gd name="connsiteY0" fmla="*/ 0 h 2510286"/>
                  <a:gd name="connsiteX1" fmla="*/ 543463 w 1725283"/>
                  <a:gd name="connsiteY1" fmla="*/ 543463 h 2510286"/>
                  <a:gd name="connsiteX2" fmla="*/ 0 w 1725283"/>
                  <a:gd name="connsiteY2" fmla="*/ 707365 h 2510286"/>
                  <a:gd name="connsiteX3" fmla="*/ 112143 w 1725283"/>
                  <a:gd name="connsiteY3" fmla="*/ 793629 h 2510286"/>
                  <a:gd name="connsiteX4" fmla="*/ 681486 w 1725283"/>
                  <a:gd name="connsiteY4" fmla="*/ 655606 h 2510286"/>
                  <a:gd name="connsiteX5" fmla="*/ 888520 w 1725283"/>
                  <a:gd name="connsiteY5" fmla="*/ 543463 h 2510286"/>
                  <a:gd name="connsiteX6" fmla="*/ 923025 w 1725283"/>
                  <a:gd name="connsiteY6" fmla="*/ 1138687 h 2510286"/>
                  <a:gd name="connsiteX7" fmla="*/ 500332 w 1725283"/>
                  <a:gd name="connsiteY7" fmla="*/ 2432648 h 2510286"/>
                  <a:gd name="connsiteX8" fmla="*/ 621101 w 1725283"/>
                  <a:gd name="connsiteY8" fmla="*/ 2441275 h 2510286"/>
                  <a:gd name="connsiteX9" fmla="*/ 1130061 w 1725283"/>
                  <a:gd name="connsiteY9" fmla="*/ 1414732 h 2510286"/>
                  <a:gd name="connsiteX10" fmla="*/ 1535501 w 1725283"/>
                  <a:gd name="connsiteY10" fmla="*/ 2510286 h 2510286"/>
                  <a:gd name="connsiteX11" fmla="*/ 1725283 w 1725283"/>
                  <a:gd name="connsiteY11" fmla="*/ 2510286 h 2510286"/>
                  <a:gd name="connsiteX12" fmla="*/ 1285336 w 1725283"/>
                  <a:gd name="connsiteY12" fmla="*/ 1043796 h 2510286"/>
                  <a:gd name="connsiteX13" fmla="*/ 1104181 w 1725283"/>
                  <a:gd name="connsiteY13" fmla="*/ 17252 h 2510286"/>
                  <a:gd name="connsiteX14" fmla="*/ 974784 w 1725283"/>
                  <a:gd name="connsiteY14" fmla="*/ 0 h 2510286"/>
                  <a:gd name="connsiteX0" fmla="*/ 974784 w 1725283"/>
                  <a:gd name="connsiteY0" fmla="*/ 0 h 2510286"/>
                  <a:gd name="connsiteX1" fmla="*/ 543463 w 1725283"/>
                  <a:gd name="connsiteY1" fmla="*/ 543463 h 2510286"/>
                  <a:gd name="connsiteX2" fmla="*/ 0 w 1725283"/>
                  <a:gd name="connsiteY2" fmla="*/ 707365 h 2510286"/>
                  <a:gd name="connsiteX3" fmla="*/ 112143 w 1725283"/>
                  <a:gd name="connsiteY3" fmla="*/ 793629 h 2510286"/>
                  <a:gd name="connsiteX4" fmla="*/ 681486 w 1725283"/>
                  <a:gd name="connsiteY4" fmla="*/ 655606 h 2510286"/>
                  <a:gd name="connsiteX5" fmla="*/ 888520 w 1725283"/>
                  <a:gd name="connsiteY5" fmla="*/ 543463 h 2510286"/>
                  <a:gd name="connsiteX6" fmla="*/ 923025 w 1725283"/>
                  <a:gd name="connsiteY6" fmla="*/ 1138687 h 2510286"/>
                  <a:gd name="connsiteX7" fmla="*/ 500332 w 1725283"/>
                  <a:gd name="connsiteY7" fmla="*/ 2432648 h 2510286"/>
                  <a:gd name="connsiteX8" fmla="*/ 871267 w 1725283"/>
                  <a:gd name="connsiteY8" fmla="*/ 2475781 h 2510286"/>
                  <a:gd name="connsiteX9" fmla="*/ 1130061 w 1725283"/>
                  <a:gd name="connsiteY9" fmla="*/ 1414732 h 2510286"/>
                  <a:gd name="connsiteX10" fmla="*/ 1535501 w 1725283"/>
                  <a:gd name="connsiteY10" fmla="*/ 2510286 h 2510286"/>
                  <a:gd name="connsiteX11" fmla="*/ 1725283 w 1725283"/>
                  <a:gd name="connsiteY11" fmla="*/ 2510286 h 2510286"/>
                  <a:gd name="connsiteX12" fmla="*/ 1285336 w 1725283"/>
                  <a:gd name="connsiteY12" fmla="*/ 1043796 h 2510286"/>
                  <a:gd name="connsiteX13" fmla="*/ 1104181 w 1725283"/>
                  <a:gd name="connsiteY13" fmla="*/ 17252 h 2510286"/>
                  <a:gd name="connsiteX14" fmla="*/ 974784 w 1725283"/>
                  <a:gd name="connsiteY14" fmla="*/ 0 h 2510286"/>
                  <a:gd name="connsiteX0" fmla="*/ 974784 w 1725283"/>
                  <a:gd name="connsiteY0" fmla="*/ 0 h 2510286"/>
                  <a:gd name="connsiteX1" fmla="*/ 543463 w 1725283"/>
                  <a:gd name="connsiteY1" fmla="*/ 543463 h 2510286"/>
                  <a:gd name="connsiteX2" fmla="*/ 0 w 1725283"/>
                  <a:gd name="connsiteY2" fmla="*/ 707365 h 2510286"/>
                  <a:gd name="connsiteX3" fmla="*/ 112143 w 1725283"/>
                  <a:gd name="connsiteY3" fmla="*/ 793629 h 2510286"/>
                  <a:gd name="connsiteX4" fmla="*/ 681486 w 1725283"/>
                  <a:gd name="connsiteY4" fmla="*/ 655606 h 2510286"/>
                  <a:gd name="connsiteX5" fmla="*/ 888520 w 1725283"/>
                  <a:gd name="connsiteY5" fmla="*/ 543463 h 2510286"/>
                  <a:gd name="connsiteX6" fmla="*/ 923025 w 1725283"/>
                  <a:gd name="connsiteY6" fmla="*/ 1138687 h 2510286"/>
                  <a:gd name="connsiteX7" fmla="*/ 690113 w 1725283"/>
                  <a:gd name="connsiteY7" fmla="*/ 2406768 h 2510286"/>
                  <a:gd name="connsiteX8" fmla="*/ 871267 w 1725283"/>
                  <a:gd name="connsiteY8" fmla="*/ 2475781 h 2510286"/>
                  <a:gd name="connsiteX9" fmla="*/ 1130061 w 1725283"/>
                  <a:gd name="connsiteY9" fmla="*/ 1414732 h 2510286"/>
                  <a:gd name="connsiteX10" fmla="*/ 1535501 w 1725283"/>
                  <a:gd name="connsiteY10" fmla="*/ 2510286 h 2510286"/>
                  <a:gd name="connsiteX11" fmla="*/ 1725283 w 1725283"/>
                  <a:gd name="connsiteY11" fmla="*/ 2510286 h 2510286"/>
                  <a:gd name="connsiteX12" fmla="*/ 1285336 w 1725283"/>
                  <a:gd name="connsiteY12" fmla="*/ 1043796 h 2510286"/>
                  <a:gd name="connsiteX13" fmla="*/ 1104181 w 1725283"/>
                  <a:gd name="connsiteY13" fmla="*/ 17252 h 2510286"/>
                  <a:gd name="connsiteX14" fmla="*/ 974784 w 1725283"/>
                  <a:gd name="connsiteY14" fmla="*/ 0 h 2510286"/>
                  <a:gd name="connsiteX0" fmla="*/ 974784 w 1725283"/>
                  <a:gd name="connsiteY0" fmla="*/ 0 h 2510286"/>
                  <a:gd name="connsiteX1" fmla="*/ 543463 w 1725283"/>
                  <a:gd name="connsiteY1" fmla="*/ 543463 h 2510286"/>
                  <a:gd name="connsiteX2" fmla="*/ 0 w 1725283"/>
                  <a:gd name="connsiteY2" fmla="*/ 707365 h 2510286"/>
                  <a:gd name="connsiteX3" fmla="*/ 112143 w 1725283"/>
                  <a:gd name="connsiteY3" fmla="*/ 793629 h 2510286"/>
                  <a:gd name="connsiteX4" fmla="*/ 681486 w 1725283"/>
                  <a:gd name="connsiteY4" fmla="*/ 655606 h 2510286"/>
                  <a:gd name="connsiteX5" fmla="*/ 888520 w 1725283"/>
                  <a:gd name="connsiteY5" fmla="*/ 543463 h 2510286"/>
                  <a:gd name="connsiteX6" fmla="*/ 923025 w 1725283"/>
                  <a:gd name="connsiteY6" fmla="*/ 1138687 h 2510286"/>
                  <a:gd name="connsiteX7" fmla="*/ 690113 w 1725283"/>
                  <a:gd name="connsiteY7" fmla="*/ 2406768 h 2510286"/>
                  <a:gd name="connsiteX8" fmla="*/ 854015 w 1725283"/>
                  <a:gd name="connsiteY8" fmla="*/ 2406770 h 2510286"/>
                  <a:gd name="connsiteX9" fmla="*/ 1130061 w 1725283"/>
                  <a:gd name="connsiteY9" fmla="*/ 1414732 h 2510286"/>
                  <a:gd name="connsiteX10" fmla="*/ 1535501 w 1725283"/>
                  <a:gd name="connsiteY10" fmla="*/ 2510286 h 2510286"/>
                  <a:gd name="connsiteX11" fmla="*/ 1725283 w 1725283"/>
                  <a:gd name="connsiteY11" fmla="*/ 2510286 h 2510286"/>
                  <a:gd name="connsiteX12" fmla="*/ 1285336 w 1725283"/>
                  <a:gd name="connsiteY12" fmla="*/ 1043796 h 2510286"/>
                  <a:gd name="connsiteX13" fmla="*/ 1104181 w 1725283"/>
                  <a:gd name="connsiteY13" fmla="*/ 17252 h 2510286"/>
                  <a:gd name="connsiteX14" fmla="*/ 974784 w 1725283"/>
                  <a:gd name="connsiteY14" fmla="*/ 0 h 2510286"/>
                  <a:gd name="connsiteX0" fmla="*/ 974784 w 1725283"/>
                  <a:gd name="connsiteY0" fmla="*/ 0 h 2510286"/>
                  <a:gd name="connsiteX1" fmla="*/ 543463 w 1725283"/>
                  <a:gd name="connsiteY1" fmla="*/ 543463 h 2510286"/>
                  <a:gd name="connsiteX2" fmla="*/ 0 w 1725283"/>
                  <a:gd name="connsiteY2" fmla="*/ 707365 h 2510286"/>
                  <a:gd name="connsiteX3" fmla="*/ 112143 w 1725283"/>
                  <a:gd name="connsiteY3" fmla="*/ 793629 h 2510286"/>
                  <a:gd name="connsiteX4" fmla="*/ 681486 w 1725283"/>
                  <a:gd name="connsiteY4" fmla="*/ 655606 h 2510286"/>
                  <a:gd name="connsiteX5" fmla="*/ 888520 w 1725283"/>
                  <a:gd name="connsiteY5" fmla="*/ 543463 h 2510286"/>
                  <a:gd name="connsiteX6" fmla="*/ 923025 w 1725283"/>
                  <a:gd name="connsiteY6" fmla="*/ 1138687 h 2510286"/>
                  <a:gd name="connsiteX7" fmla="*/ 690113 w 1725283"/>
                  <a:gd name="connsiteY7" fmla="*/ 2406768 h 2510286"/>
                  <a:gd name="connsiteX8" fmla="*/ 854015 w 1725283"/>
                  <a:gd name="connsiteY8" fmla="*/ 2406770 h 2510286"/>
                  <a:gd name="connsiteX9" fmla="*/ 1130061 w 1725283"/>
                  <a:gd name="connsiteY9" fmla="*/ 1414732 h 2510286"/>
                  <a:gd name="connsiteX10" fmla="*/ 1362973 w 1725283"/>
                  <a:gd name="connsiteY10" fmla="*/ 2372263 h 2510286"/>
                  <a:gd name="connsiteX11" fmla="*/ 1725283 w 1725283"/>
                  <a:gd name="connsiteY11" fmla="*/ 2510286 h 2510286"/>
                  <a:gd name="connsiteX12" fmla="*/ 1285336 w 1725283"/>
                  <a:gd name="connsiteY12" fmla="*/ 1043796 h 2510286"/>
                  <a:gd name="connsiteX13" fmla="*/ 1104181 w 1725283"/>
                  <a:gd name="connsiteY13" fmla="*/ 17252 h 2510286"/>
                  <a:gd name="connsiteX14" fmla="*/ 974784 w 1725283"/>
                  <a:gd name="connsiteY14" fmla="*/ 0 h 2510286"/>
                  <a:gd name="connsiteX0" fmla="*/ 974784 w 1725283"/>
                  <a:gd name="connsiteY0" fmla="*/ 0 h 2510286"/>
                  <a:gd name="connsiteX1" fmla="*/ 543463 w 1725283"/>
                  <a:gd name="connsiteY1" fmla="*/ 543463 h 2510286"/>
                  <a:gd name="connsiteX2" fmla="*/ 0 w 1725283"/>
                  <a:gd name="connsiteY2" fmla="*/ 707365 h 2510286"/>
                  <a:gd name="connsiteX3" fmla="*/ 112143 w 1725283"/>
                  <a:gd name="connsiteY3" fmla="*/ 793629 h 2510286"/>
                  <a:gd name="connsiteX4" fmla="*/ 681486 w 1725283"/>
                  <a:gd name="connsiteY4" fmla="*/ 655606 h 2510286"/>
                  <a:gd name="connsiteX5" fmla="*/ 888520 w 1725283"/>
                  <a:gd name="connsiteY5" fmla="*/ 543463 h 2510286"/>
                  <a:gd name="connsiteX6" fmla="*/ 923025 w 1725283"/>
                  <a:gd name="connsiteY6" fmla="*/ 1138687 h 2510286"/>
                  <a:gd name="connsiteX7" fmla="*/ 690113 w 1725283"/>
                  <a:gd name="connsiteY7" fmla="*/ 2406768 h 2510286"/>
                  <a:gd name="connsiteX8" fmla="*/ 854015 w 1725283"/>
                  <a:gd name="connsiteY8" fmla="*/ 2406770 h 2510286"/>
                  <a:gd name="connsiteX9" fmla="*/ 1130061 w 1725283"/>
                  <a:gd name="connsiteY9" fmla="*/ 1414732 h 2510286"/>
                  <a:gd name="connsiteX10" fmla="*/ 1362973 w 1725283"/>
                  <a:gd name="connsiteY10" fmla="*/ 2372263 h 2510286"/>
                  <a:gd name="connsiteX11" fmla="*/ 1725283 w 1725283"/>
                  <a:gd name="connsiteY11" fmla="*/ 2510286 h 2510286"/>
                  <a:gd name="connsiteX12" fmla="*/ 1509622 w 1725283"/>
                  <a:gd name="connsiteY12" fmla="*/ 2372263 h 2510286"/>
                  <a:gd name="connsiteX13" fmla="*/ 1285336 w 1725283"/>
                  <a:gd name="connsiteY13" fmla="*/ 1043796 h 2510286"/>
                  <a:gd name="connsiteX14" fmla="*/ 1104181 w 1725283"/>
                  <a:gd name="connsiteY14" fmla="*/ 17252 h 2510286"/>
                  <a:gd name="connsiteX15" fmla="*/ 974784 w 1725283"/>
                  <a:gd name="connsiteY15" fmla="*/ 0 h 2510286"/>
                  <a:gd name="connsiteX0" fmla="*/ 974784 w 1725283"/>
                  <a:gd name="connsiteY0" fmla="*/ 0 h 2510286"/>
                  <a:gd name="connsiteX1" fmla="*/ 543463 w 1725283"/>
                  <a:gd name="connsiteY1" fmla="*/ 543463 h 2510286"/>
                  <a:gd name="connsiteX2" fmla="*/ 0 w 1725283"/>
                  <a:gd name="connsiteY2" fmla="*/ 707365 h 2510286"/>
                  <a:gd name="connsiteX3" fmla="*/ 112143 w 1725283"/>
                  <a:gd name="connsiteY3" fmla="*/ 793629 h 2510286"/>
                  <a:gd name="connsiteX4" fmla="*/ 681486 w 1725283"/>
                  <a:gd name="connsiteY4" fmla="*/ 655606 h 2510286"/>
                  <a:gd name="connsiteX5" fmla="*/ 888520 w 1725283"/>
                  <a:gd name="connsiteY5" fmla="*/ 543463 h 2510286"/>
                  <a:gd name="connsiteX6" fmla="*/ 923025 w 1725283"/>
                  <a:gd name="connsiteY6" fmla="*/ 1138687 h 2510286"/>
                  <a:gd name="connsiteX7" fmla="*/ 690113 w 1725283"/>
                  <a:gd name="connsiteY7" fmla="*/ 2406768 h 2510286"/>
                  <a:gd name="connsiteX8" fmla="*/ 854015 w 1725283"/>
                  <a:gd name="connsiteY8" fmla="*/ 2406770 h 2510286"/>
                  <a:gd name="connsiteX9" fmla="*/ 1130061 w 1725283"/>
                  <a:gd name="connsiteY9" fmla="*/ 1414732 h 2510286"/>
                  <a:gd name="connsiteX10" fmla="*/ 1362973 w 1725283"/>
                  <a:gd name="connsiteY10" fmla="*/ 2372263 h 2510286"/>
                  <a:gd name="connsiteX11" fmla="*/ 1725283 w 1725283"/>
                  <a:gd name="connsiteY11" fmla="*/ 2510286 h 2510286"/>
                  <a:gd name="connsiteX12" fmla="*/ 1285336 w 1725283"/>
                  <a:gd name="connsiteY12" fmla="*/ 1043796 h 2510286"/>
                  <a:gd name="connsiteX13" fmla="*/ 1104181 w 1725283"/>
                  <a:gd name="connsiteY13" fmla="*/ 17252 h 2510286"/>
                  <a:gd name="connsiteX14" fmla="*/ 974784 w 1725283"/>
                  <a:gd name="connsiteY14" fmla="*/ 0 h 2510286"/>
                  <a:gd name="connsiteX0" fmla="*/ 974784 w 1725722"/>
                  <a:gd name="connsiteY0" fmla="*/ 0 h 2613483"/>
                  <a:gd name="connsiteX1" fmla="*/ 543463 w 1725722"/>
                  <a:gd name="connsiteY1" fmla="*/ 543463 h 2613483"/>
                  <a:gd name="connsiteX2" fmla="*/ 0 w 1725722"/>
                  <a:gd name="connsiteY2" fmla="*/ 707365 h 2613483"/>
                  <a:gd name="connsiteX3" fmla="*/ 112143 w 1725722"/>
                  <a:gd name="connsiteY3" fmla="*/ 793629 h 2613483"/>
                  <a:gd name="connsiteX4" fmla="*/ 681486 w 1725722"/>
                  <a:gd name="connsiteY4" fmla="*/ 655606 h 2613483"/>
                  <a:gd name="connsiteX5" fmla="*/ 888520 w 1725722"/>
                  <a:gd name="connsiteY5" fmla="*/ 543463 h 2613483"/>
                  <a:gd name="connsiteX6" fmla="*/ 923025 w 1725722"/>
                  <a:gd name="connsiteY6" fmla="*/ 1138687 h 2613483"/>
                  <a:gd name="connsiteX7" fmla="*/ 690113 w 1725722"/>
                  <a:gd name="connsiteY7" fmla="*/ 2406768 h 2613483"/>
                  <a:gd name="connsiteX8" fmla="*/ 854015 w 1725722"/>
                  <a:gd name="connsiteY8" fmla="*/ 2406770 h 2613483"/>
                  <a:gd name="connsiteX9" fmla="*/ 1130061 w 1725722"/>
                  <a:gd name="connsiteY9" fmla="*/ 1414732 h 2613483"/>
                  <a:gd name="connsiteX10" fmla="*/ 1362973 w 1725722"/>
                  <a:gd name="connsiteY10" fmla="*/ 2372263 h 2613483"/>
                  <a:gd name="connsiteX11" fmla="*/ 1725283 w 1725722"/>
                  <a:gd name="connsiteY11" fmla="*/ 2510286 h 2613483"/>
                  <a:gd name="connsiteX12" fmla="*/ 1285336 w 1725722"/>
                  <a:gd name="connsiteY12" fmla="*/ 1043796 h 2613483"/>
                  <a:gd name="connsiteX13" fmla="*/ 1104181 w 1725722"/>
                  <a:gd name="connsiteY13" fmla="*/ 17252 h 2613483"/>
                  <a:gd name="connsiteX14" fmla="*/ 974784 w 1725722"/>
                  <a:gd name="connsiteY14" fmla="*/ 0 h 2613483"/>
                  <a:gd name="connsiteX0" fmla="*/ 974784 w 1725283"/>
                  <a:gd name="connsiteY0" fmla="*/ 0 h 2510286"/>
                  <a:gd name="connsiteX1" fmla="*/ 543463 w 1725283"/>
                  <a:gd name="connsiteY1" fmla="*/ 543463 h 2510286"/>
                  <a:gd name="connsiteX2" fmla="*/ 0 w 1725283"/>
                  <a:gd name="connsiteY2" fmla="*/ 707365 h 2510286"/>
                  <a:gd name="connsiteX3" fmla="*/ 112143 w 1725283"/>
                  <a:gd name="connsiteY3" fmla="*/ 793629 h 2510286"/>
                  <a:gd name="connsiteX4" fmla="*/ 681486 w 1725283"/>
                  <a:gd name="connsiteY4" fmla="*/ 655606 h 2510286"/>
                  <a:gd name="connsiteX5" fmla="*/ 888520 w 1725283"/>
                  <a:gd name="connsiteY5" fmla="*/ 543463 h 2510286"/>
                  <a:gd name="connsiteX6" fmla="*/ 923025 w 1725283"/>
                  <a:gd name="connsiteY6" fmla="*/ 1138687 h 2510286"/>
                  <a:gd name="connsiteX7" fmla="*/ 690113 w 1725283"/>
                  <a:gd name="connsiteY7" fmla="*/ 2406768 h 2510286"/>
                  <a:gd name="connsiteX8" fmla="*/ 854015 w 1725283"/>
                  <a:gd name="connsiteY8" fmla="*/ 2406770 h 2510286"/>
                  <a:gd name="connsiteX9" fmla="*/ 1130061 w 1725283"/>
                  <a:gd name="connsiteY9" fmla="*/ 1414732 h 2510286"/>
                  <a:gd name="connsiteX10" fmla="*/ 1362973 w 1725283"/>
                  <a:gd name="connsiteY10" fmla="*/ 2372263 h 2510286"/>
                  <a:gd name="connsiteX11" fmla="*/ 1725283 w 1725283"/>
                  <a:gd name="connsiteY11" fmla="*/ 2510286 h 2510286"/>
                  <a:gd name="connsiteX12" fmla="*/ 1285336 w 1725283"/>
                  <a:gd name="connsiteY12" fmla="*/ 1043796 h 2510286"/>
                  <a:gd name="connsiteX13" fmla="*/ 1104181 w 1725283"/>
                  <a:gd name="connsiteY13" fmla="*/ 17252 h 2510286"/>
                  <a:gd name="connsiteX14" fmla="*/ 974784 w 1725283"/>
                  <a:gd name="connsiteY14" fmla="*/ 0 h 2510286"/>
                  <a:gd name="connsiteX0" fmla="*/ 974784 w 1725283"/>
                  <a:gd name="connsiteY0" fmla="*/ 0 h 2510286"/>
                  <a:gd name="connsiteX1" fmla="*/ 543463 w 1725283"/>
                  <a:gd name="connsiteY1" fmla="*/ 543463 h 2510286"/>
                  <a:gd name="connsiteX2" fmla="*/ 0 w 1725283"/>
                  <a:gd name="connsiteY2" fmla="*/ 707365 h 2510286"/>
                  <a:gd name="connsiteX3" fmla="*/ 112143 w 1725283"/>
                  <a:gd name="connsiteY3" fmla="*/ 793629 h 2510286"/>
                  <a:gd name="connsiteX4" fmla="*/ 681486 w 1725283"/>
                  <a:gd name="connsiteY4" fmla="*/ 655606 h 2510286"/>
                  <a:gd name="connsiteX5" fmla="*/ 888520 w 1725283"/>
                  <a:gd name="connsiteY5" fmla="*/ 543463 h 2510286"/>
                  <a:gd name="connsiteX6" fmla="*/ 923025 w 1725283"/>
                  <a:gd name="connsiteY6" fmla="*/ 1138687 h 2510286"/>
                  <a:gd name="connsiteX7" fmla="*/ 690113 w 1725283"/>
                  <a:gd name="connsiteY7" fmla="*/ 2406768 h 2510286"/>
                  <a:gd name="connsiteX8" fmla="*/ 854015 w 1725283"/>
                  <a:gd name="connsiteY8" fmla="*/ 2406770 h 2510286"/>
                  <a:gd name="connsiteX9" fmla="*/ 1130061 w 1725283"/>
                  <a:gd name="connsiteY9" fmla="*/ 1414732 h 2510286"/>
                  <a:gd name="connsiteX10" fmla="*/ 1362973 w 1725283"/>
                  <a:gd name="connsiteY10" fmla="*/ 2372263 h 2510286"/>
                  <a:gd name="connsiteX11" fmla="*/ 1725283 w 1725283"/>
                  <a:gd name="connsiteY11" fmla="*/ 2510286 h 2510286"/>
                  <a:gd name="connsiteX12" fmla="*/ 1285336 w 1725283"/>
                  <a:gd name="connsiteY12" fmla="*/ 1043796 h 2510286"/>
                  <a:gd name="connsiteX13" fmla="*/ 1104181 w 1725283"/>
                  <a:gd name="connsiteY13" fmla="*/ 17252 h 2510286"/>
                  <a:gd name="connsiteX14" fmla="*/ 974784 w 1725283"/>
                  <a:gd name="connsiteY14" fmla="*/ 0 h 2510286"/>
                  <a:gd name="connsiteX0" fmla="*/ 974784 w 1587260"/>
                  <a:gd name="connsiteY0" fmla="*/ 0 h 2406770"/>
                  <a:gd name="connsiteX1" fmla="*/ 543463 w 1587260"/>
                  <a:gd name="connsiteY1" fmla="*/ 543463 h 2406770"/>
                  <a:gd name="connsiteX2" fmla="*/ 0 w 1587260"/>
                  <a:gd name="connsiteY2" fmla="*/ 707365 h 2406770"/>
                  <a:gd name="connsiteX3" fmla="*/ 112143 w 1587260"/>
                  <a:gd name="connsiteY3" fmla="*/ 793629 h 2406770"/>
                  <a:gd name="connsiteX4" fmla="*/ 681486 w 1587260"/>
                  <a:gd name="connsiteY4" fmla="*/ 655606 h 2406770"/>
                  <a:gd name="connsiteX5" fmla="*/ 888520 w 1587260"/>
                  <a:gd name="connsiteY5" fmla="*/ 543463 h 2406770"/>
                  <a:gd name="connsiteX6" fmla="*/ 923025 w 1587260"/>
                  <a:gd name="connsiteY6" fmla="*/ 1138687 h 2406770"/>
                  <a:gd name="connsiteX7" fmla="*/ 690113 w 1587260"/>
                  <a:gd name="connsiteY7" fmla="*/ 2406768 h 2406770"/>
                  <a:gd name="connsiteX8" fmla="*/ 854015 w 1587260"/>
                  <a:gd name="connsiteY8" fmla="*/ 2406770 h 2406770"/>
                  <a:gd name="connsiteX9" fmla="*/ 1130061 w 1587260"/>
                  <a:gd name="connsiteY9" fmla="*/ 1414732 h 2406770"/>
                  <a:gd name="connsiteX10" fmla="*/ 1362973 w 1587260"/>
                  <a:gd name="connsiteY10" fmla="*/ 2372263 h 2406770"/>
                  <a:gd name="connsiteX11" fmla="*/ 1587260 w 1587260"/>
                  <a:gd name="connsiteY11" fmla="*/ 2398142 h 2406770"/>
                  <a:gd name="connsiteX12" fmla="*/ 1285336 w 1587260"/>
                  <a:gd name="connsiteY12" fmla="*/ 1043796 h 2406770"/>
                  <a:gd name="connsiteX13" fmla="*/ 1104181 w 1587260"/>
                  <a:gd name="connsiteY13" fmla="*/ 17252 h 2406770"/>
                  <a:gd name="connsiteX14" fmla="*/ 974784 w 1587260"/>
                  <a:gd name="connsiteY14" fmla="*/ 0 h 2406770"/>
                  <a:gd name="connsiteX0" fmla="*/ 974784 w 1587260"/>
                  <a:gd name="connsiteY0" fmla="*/ 0 h 2406770"/>
                  <a:gd name="connsiteX1" fmla="*/ 543463 w 1587260"/>
                  <a:gd name="connsiteY1" fmla="*/ 543463 h 2406770"/>
                  <a:gd name="connsiteX2" fmla="*/ 0 w 1587260"/>
                  <a:gd name="connsiteY2" fmla="*/ 707365 h 2406770"/>
                  <a:gd name="connsiteX3" fmla="*/ 112143 w 1587260"/>
                  <a:gd name="connsiteY3" fmla="*/ 793629 h 2406770"/>
                  <a:gd name="connsiteX4" fmla="*/ 681486 w 1587260"/>
                  <a:gd name="connsiteY4" fmla="*/ 655606 h 2406770"/>
                  <a:gd name="connsiteX5" fmla="*/ 888520 w 1587260"/>
                  <a:gd name="connsiteY5" fmla="*/ 543463 h 2406770"/>
                  <a:gd name="connsiteX6" fmla="*/ 923025 w 1587260"/>
                  <a:gd name="connsiteY6" fmla="*/ 1138687 h 2406770"/>
                  <a:gd name="connsiteX7" fmla="*/ 690113 w 1587260"/>
                  <a:gd name="connsiteY7" fmla="*/ 2406768 h 2406770"/>
                  <a:gd name="connsiteX8" fmla="*/ 854015 w 1587260"/>
                  <a:gd name="connsiteY8" fmla="*/ 2406770 h 2406770"/>
                  <a:gd name="connsiteX9" fmla="*/ 1130061 w 1587260"/>
                  <a:gd name="connsiteY9" fmla="*/ 1414732 h 2406770"/>
                  <a:gd name="connsiteX10" fmla="*/ 1362973 w 1587260"/>
                  <a:gd name="connsiteY10" fmla="*/ 2372263 h 2406770"/>
                  <a:gd name="connsiteX11" fmla="*/ 1587260 w 1587260"/>
                  <a:gd name="connsiteY11" fmla="*/ 2398142 h 2406770"/>
                  <a:gd name="connsiteX12" fmla="*/ 1285336 w 1587260"/>
                  <a:gd name="connsiteY12" fmla="*/ 1043796 h 2406770"/>
                  <a:gd name="connsiteX13" fmla="*/ 1104181 w 1587260"/>
                  <a:gd name="connsiteY13" fmla="*/ 17252 h 2406770"/>
                  <a:gd name="connsiteX14" fmla="*/ 974784 w 1587260"/>
                  <a:gd name="connsiteY14" fmla="*/ 0 h 2406770"/>
                  <a:gd name="connsiteX0" fmla="*/ 974784 w 1587260"/>
                  <a:gd name="connsiteY0" fmla="*/ 0 h 2406770"/>
                  <a:gd name="connsiteX1" fmla="*/ 543463 w 1587260"/>
                  <a:gd name="connsiteY1" fmla="*/ 543463 h 2406770"/>
                  <a:gd name="connsiteX2" fmla="*/ 0 w 1587260"/>
                  <a:gd name="connsiteY2" fmla="*/ 707365 h 2406770"/>
                  <a:gd name="connsiteX3" fmla="*/ 112143 w 1587260"/>
                  <a:gd name="connsiteY3" fmla="*/ 793629 h 2406770"/>
                  <a:gd name="connsiteX4" fmla="*/ 681486 w 1587260"/>
                  <a:gd name="connsiteY4" fmla="*/ 655606 h 2406770"/>
                  <a:gd name="connsiteX5" fmla="*/ 888520 w 1587260"/>
                  <a:gd name="connsiteY5" fmla="*/ 543463 h 2406770"/>
                  <a:gd name="connsiteX6" fmla="*/ 923025 w 1587260"/>
                  <a:gd name="connsiteY6" fmla="*/ 1138687 h 2406770"/>
                  <a:gd name="connsiteX7" fmla="*/ 690113 w 1587260"/>
                  <a:gd name="connsiteY7" fmla="*/ 2406768 h 2406770"/>
                  <a:gd name="connsiteX8" fmla="*/ 854015 w 1587260"/>
                  <a:gd name="connsiteY8" fmla="*/ 2406770 h 2406770"/>
                  <a:gd name="connsiteX9" fmla="*/ 1130061 w 1587260"/>
                  <a:gd name="connsiteY9" fmla="*/ 1414732 h 2406770"/>
                  <a:gd name="connsiteX10" fmla="*/ 1362973 w 1587260"/>
                  <a:gd name="connsiteY10" fmla="*/ 2372263 h 2406770"/>
                  <a:gd name="connsiteX11" fmla="*/ 1587260 w 1587260"/>
                  <a:gd name="connsiteY11" fmla="*/ 2398142 h 2406770"/>
                  <a:gd name="connsiteX12" fmla="*/ 1285336 w 1587260"/>
                  <a:gd name="connsiteY12" fmla="*/ 1043796 h 2406770"/>
                  <a:gd name="connsiteX13" fmla="*/ 1104181 w 1587260"/>
                  <a:gd name="connsiteY13" fmla="*/ 17252 h 2406770"/>
                  <a:gd name="connsiteX14" fmla="*/ 974784 w 1587260"/>
                  <a:gd name="connsiteY14" fmla="*/ 0 h 2406770"/>
                  <a:gd name="connsiteX0" fmla="*/ 974784 w 1552754"/>
                  <a:gd name="connsiteY0" fmla="*/ 0 h 2406770"/>
                  <a:gd name="connsiteX1" fmla="*/ 543463 w 1552754"/>
                  <a:gd name="connsiteY1" fmla="*/ 543463 h 2406770"/>
                  <a:gd name="connsiteX2" fmla="*/ 0 w 1552754"/>
                  <a:gd name="connsiteY2" fmla="*/ 707365 h 2406770"/>
                  <a:gd name="connsiteX3" fmla="*/ 112143 w 1552754"/>
                  <a:gd name="connsiteY3" fmla="*/ 793629 h 2406770"/>
                  <a:gd name="connsiteX4" fmla="*/ 681486 w 1552754"/>
                  <a:gd name="connsiteY4" fmla="*/ 655606 h 2406770"/>
                  <a:gd name="connsiteX5" fmla="*/ 888520 w 1552754"/>
                  <a:gd name="connsiteY5" fmla="*/ 543463 h 2406770"/>
                  <a:gd name="connsiteX6" fmla="*/ 923025 w 1552754"/>
                  <a:gd name="connsiteY6" fmla="*/ 1138687 h 2406770"/>
                  <a:gd name="connsiteX7" fmla="*/ 690113 w 1552754"/>
                  <a:gd name="connsiteY7" fmla="*/ 2406768 h 2406770"/>
                  <a:gd name="connsiteX8" fmla="*/ 854015 w 1552754"/>
                  <a:gd name="connsiteY8" fmla="*/ 2406770 h 2406770"/>
                  <a:gd name="connsiteX9" fmla="*/ 1130061 w 1552754"/>
                  <a:gd name="connsiteY9" fmla="*/ 1414732 h 2406770"/>
                  <a:gd name="connsiteX10" fmla="*/ 1362973 w 1552754"/>
                  <a:gd name="connsiteY10" fmla="*/ 2372263 h 2406770"/>
                  <a:gd name="connsiteX11" fmla="*/ 1552754 w 1552754"/>
                  <a:gd name="connsiteY11" fmla="*/ 2380889 h 2406770"/>
                  <a:gd name="connsiteX12" fmla="*/ 1285336 w 1552754"/>
                  <a:gd name="connsiteY12" fmla="*/ 1043796 h 2406770"/>
                  <a:gd name="connsiteX13" fmla="*/ 1104181 w 1552754"/>
                  <a:gd name="connsiteY13" fmla="*/ 17252 h 2406770"/>
                  <a:gd name="connsiteX14" fmla="*/ 974784 w 1552754"/>
                  <a:gd name="connsiteY14" fmla="*/ 0 h 2406770"/>
                  <a:gd name="connsiteX0" fmla="*/ 974784 w 1552754"/>
                  <a:gd name="connsiteY0" fmla="*/ 0 h 2406770"/>
                  <a:gd name="connsiteX1" fmla="*/ 543463 w 1552754"/>
                  <a:gd name="connsiteY1" fmla="*/ 543463 h 2406770"/>
                  <a:gd name="connsiteX2" fmla="*/ 0 w 1552754"/>
                  <a:gd name="connsiteY2" fmla="*/ 707365 h 2406770"/>
                  <a:gd name="connsiteX3" fmla="*/ 112143 w 1552754"/>
                  <a:gd name="connsiteY3" fmla="*/ 793629 h 2406770"/>
                  <a:gd name="connsiteX4" fmla="*/ 681486 w 1552754"/>
                  <a:gd name="connsiteY4" fmla="*/ 655606 h 2406770"/>
                  <a:gd name="connsiteX5" fmla="*/ 888520 w 1552754"/>
                  <a:gd name="connsiteY5" fmla="*/ 543463 h 2406770"/>
                  <a:gd name="connsiteX6" fmla="*/ 923025 w 1552754"/>
                  <a:gd name="connsiteY6" fmla="*/ 1138687 h 2406770"/>
                  <a:gd name="connsiteX7" fmla="*/ 690113 w 1552754"/>
                  <a:gd name="connsiteY7" fmla="*/ 2406768 h 2406770"/>
                  <a:gd name="connsiteX8" fmla="*/ 854015 w 1552754"/>
                  <a:gd name="connsiteY8" fmla="*/ 2406770 h 2406770"/>
                  <a:gd name="connsiteX9" fmla="*/ 1130061 w 1552754"/>
                  <a:gd name="connsiteY9" fmla="*/ 1414732 h 2406770"/>
                  <a:gd name="connsiteX10" fmla="*/ 1362973 w 1552754"/>
                  <a:gd name="connsiteY10" fmla="*/ 2372263 h 2406770"/>
                  <a:gd name="connsiteX11" fmla="*/ 1552754 w 1552754"/>
                  <a:gd name="connsiteY11" fmla="*/ 2380889 h 2406770"/>
                  <a:gd name="connsiteX12" fmla="*/ 1104181 w 1552754"/>
                  <a:gd name="connsiteY12" fmla="*/ 17252 h 2406770"/>
                  <a:gd name="connsiteX13" fmla="*/ 974784 w 1552754"/>
                  <a:gd name="connsiteY13" fmla="*/ 0 h 2406770"/>
                  <a:gd name="connsiteX0" fmla="*/ 974784 w 1552754"/>
                  <a:gd name="connsiteY0" fmla="*/ 0 h 2406770"/>
                  <a:gd name="connsiteX1" fmla="*/ 543463 w 1552754"/>
                  <a:gd name="connsiteY1" fmla="*/ 543463 h 2406770"/>
                  <a:gd name="connsiteX2" fmla="*/ 0 w 1552754"/>
                  <a:gd name="connsiteY2" fmla="*/ 707365 h 2406770"/>
                  <a:gd name="connsiteX3" fmla="*/ 112143 w 1552754"/>
                  <a:gd name="connsiteY3" fmla="*/ 793629 h 2406770"/>
                  <a:gd name="connsiteX4" fmla="*/ 681486 w 1552754"/>
                  <a:gd name="connsiteY4" fmla="*/ 655606 h 2406770"/>
                  <a:gd name="connsiteX5" fmla="*/ 888520 w 1552754"/>
                  <a:gd name="connsiteY5" fmla="*/ 543463 h 2406770"/>
                  <a:gd name="connsiteX6" fmla="*/ 923025 w 1552754"/>
                  <a:gd name="connsiteY6" fmla="*/ 1138687 h 2406770"/>
                  <a:gd name="connsiteX7" fmla="*/ 690113 w 1552754"/>
                  <a:gd name="connsiteY7" fmla="*/ 2406768 h 2406770"/>
                  <a:gd name="connsiteX8" fmla="*/ 854015 w 1552754"/>
                  <a:gd name="connsiteY8" fmla="*/ 2406770 h 2406770"/>
                  <a:gd name="connsiteX9" fmla="*/ 1130061 w 1552754"/>
                  <a:gd name="connsiteY9" fmla="*/ 1414732 h 2406770"/>
                  <a:gd name="connsiteX10" fmla="*/ 1362973 w 1552754"/>
                  <a:gd name="connsiteY10" fmla="*/ 2372263 h 2406770"/>
                  <a:gd name="connsiteX11" fmla="*/ 1552754 w 1552754"/>
                  <a:gd name="connsiteY11" fmla="*/ 2380889 h 2406770"/>
                  <a:gd name="connsiteX12" fmla="*/ 1104181 w 1552754"/>
                  <a:gd name="connsiteY12" fmla="*/ 17252 h 2406770"/>
                  <a:gd name="connsiteX13" fmla="*/ 974784 w 1552754"/>
                  <a:gd name="connsiteY13" fmla="*/ 0 h 2406770"/>
                  <a:gd name="connsiteX0" fmla="*/ 974784 w 1552754"/>
                  <a:gd name="connsiteY0" fmla="*/ 51759 h 2458529"/>
                  <a:gd name="connsiteX1" fmla="*/ 543463 w 1552754"/>
                  <a:gd name="connsiteY1" fmla="*/ 595222 h 2458529"/>
                  <a:gd name="connsiteX2" fmla="*/ 0 w 1552754"/>
                  <a:gd name="connsiteY2" fmla="*/ 759124 h 2458529"/>
                  <a:gd name="connsiteX3" fmla="*/ 112143 w 1552754"/>
                  <a:gd name="connsiteY3" fmla="*/ 845388 h 2458529"/>
                  <a:gd name="connsiteX4" fmla="*/ 681486 w 1552754"/>
                  <a:gd name="connsiteY4" fmla="*/ 707365 h 2458529"/>
                  <a:gd name="connsiteX5" fmla="*/ 888520 w 1552754"/>
                  <a:gd name="connsiteY5" fmla="*/ 595222 h 2458529"/>
                  <a:gd name="connsiteX6" fmla="*/ 923025 w 1552754"/>
                  <a:gd name="connsiteY6" fmla="*/ 1190446 h 2458529"/>
                  <a:gd name="connsiteX7" fmla="*/ 690113 w 1552754"/>
                  <a:gd name="connsiteY7" fmla="*/ 2458527 h 2458529"/>
                  <a:gd name="connsiteX8" fmla="*/ 854015 w 1552754"/>
                  <a:gd name="connsiteY8" fmla="*/ 2458529 h 2458529"/>
                  <a:gd name="connsiteX9" fmla="*/ 1130061 w 1552754"/>
                  <a:gd name="connsiteY9" fmla="*/ 1466491 h 2458529"/>
                  <a:gd name="connsiteX10" fmla="*/ 1362973 w 1552754"/>
                  <a:gd name="connsiteY10" fmla="*/ 2424022 h 2458529"/>
                  <a:gd name="connsiteX11" fmla="*/ 1552754 w 1552754"/>
                  <a:gd name="connsiteY11" fmla="*/ 2432648 h 2458529"/>
                  <a:gd name="connsiteX12" fmla="*/ 1052422 w 1552754"/>
                  <a:gd name="connsiteY12" fmla="*/ 0 h 2458529"/>
                  <a:gd name="connsiteX13" fmla="*/ 974784 w 1552754"/>
                  <a:gd name="connsiteY13" fmla="*/ 51759 h 2458529"/>
                  <a:gd name="connsiteX0" fmla="*/ 974784 w 1552754"/>
                  <a:gd name="connsiteY0" fmla="*/ 8627 h 2415397"/>
                  <a:gd name="connsiteX1" fmla="*/ 543463 w 1552754"/>
                  <a:gd name="connsiteY1" fmla="*/ 552090 h 2415397"/>
                  <a:gd name="connsiteX2" fmla="*/ 0 w 1552754"/>
                  <a:gd name="connsiteY2" fmla="*/ 715992 h 2415397"/>
                  <a:gd name="connsiteX3" fmla="*/ 112143 w 1552754"/>
                  <a:gd name="connsiteY3" fmla="*/ 802256 h 2415397"/>
                  <a:gd name="connsiteX4" fmla="*/ 681486 w 1552754"/>
                  <a:gd name="connsiteY4" fmla="*/ 664233 h 2415397"/>
                  <a:gd name="connsiteX5" fmla="*/ 888520 w 1552754"/>
                  <a:gd name="connsiteY5" fmla="*/ 552090 h 2415397"/>
                  <a:gd name="connsiteX6" fmla="*/ 923025 w 1552754"/>
                  <a:gd name="connsiteY6" fmla="*/ 1147314 h 2415397"/>
                  <a:gd name="connsiteX7" fmla="*/ 690113 w 1552754"/>
                  <a:gd name="connsiteY7" fmla="*/ 2415395 h 2415397"/>
                  <a:gd name="connsiteX8" fmla="*/ 854015 w 1552754"/>
                  <a:gd name="connsiteY8" fmla="*/ 2415397 h 2415397"/>
                  <a:gd name="connsiteX9" fmla="*/ 1130061 w 1552754"/>
                  <a:gd name="connsiteY9" fmla="*/ 1423359 h 2415397"/>
                  <a:gd name="connsiteX10" fmla="*/ 1362973 w 1552754"/>
                  <a:gd name="connsiteY10" fmla="*/ 2380890 h 2415397"/>
                  <a:gd name="connsiteX11" fmla="*/ 1552754 w 1552754"/>
                  <a:gd name="connsiteY11" fmla="*/ 2389516 h 2415397"/>
                  <a:gd name="connsiteX12" fmla="*/ 1130060 w 1552754"/>
                  <a:gd name="connsiteY12" fmla="*/ 0 h 2415397"/>
                  <a:gd name="connsiteX13" fmla="*/ 974784 w 1552754"/>
                  <a:gd name="connsiteY13" fmla="*/ 8627 h 2415397"/>
                  <a:gd name="connsiteX0" fmla="*/ 974784 w 1552754"/>
                  <a:gd name="connsiteY0" fmla="*/ 8627 h 2415397"/>
                  <a:gd name="connsiteX1" fmla="*/ 543463 w 1552754"/>
                  <a:gd name="connsiteY1" fmla="*/ 552090 h 2415397"/>
                  <a:gd name="connsiteX2" fmla="*/ 0 w 1552754"/>
                  <a:gd name="connsiteY2" fmla="*/ 715992 h 2415397"/>
                  <a:gd name="connsiteX3" fmla="*/ 112143 w 1552754"/>
                  <a:gd name="connsiteY3" fmla="*/ 802256 h 2415397"/>
                  <a:gd name="connsiteX4" fmla="*/ 681486 w 1552754"/>
                  <a:gd name="connsiteY4" fmla="*/ 664233 h 2415397"/>
                  <a:gd name="connsiteX5" fmla="*/ 888520 w 1552754"/>
                  <a:gd name="connsiteY5" fmla="*/ 552090 h 2415397"/>
                  <a:gd name="connsiteX6" fmla="*/ 923025 w 1552754"/>
                  <a:gd name="connsiteY6" fmla="*/ 1147314 h 2415397"/>
                  <a:gd name="connsiteX7" fmla="*/ 690113 w 1552754"/>
                  <a:gd name="connsiteY7" fmla="*/ 2415395 h 2415397"/>
                  <a:gd name="connsiteX8" fmla="*/ 854015 w 1552754"/>
                  <a:gd name="connsiteY8" fmla="*/ 2415397 h 2415397"/>
                  <a:gd name="connsiteX9" fmla="*/ 1130061 w 1552754"/>
                  <a:gd name="connsiteY9" fmla="*/ 1423359 h 2415397"/>
                  <a:gd name="connsiteX10" fmla="*/ 1362973 w 1552754"/>
                  <a:gd name="connsiteY10" fmla="*/ 2380890 h 2415397"/>
                  <a:gd name="connsiteX11" fmla="*/ 1552754 w 1552754"/>
                  <a:gd name="connsiteY11" fmla="*/ 2389516 h 2415397"/>
                  <a:gd name="connsiteX12" fmla="*/ 1112807 w 1552754"/>
                  <a:gd name="connsiteY12" fmla="*/ 0 h 2415397"/>
                  <a:gd name="connsiteX13" fmla="*/ 974784 w 1552754"/>
                  <a:gd name="connsiteY13" fmla="*/ 8627 h 2415397"/>
                  <a:gd name="connsiteX0" fmla="*/ 974784 w 1552754"/>
                  <a:gd name="connsiteY0" fmla="*/ 8627 h 2432648"/>
                  <a:gd name="connsiteX1" fmla="*/ 543463 w 1552754"/>
                  <a:gd name="connsiteY1" fmla="*/ 552090 h 2432648"/>
                  <a:gd name="connsiteX2" fmla="*/ 0 w 1552754"/>
                  <a:gd name="connsiteY2" fmla="*/ 715992 h 2432648"/>
                  <a:gd name="connsiteX3" fmla="*/ 112143 w 1552754"/>
                  <a:gd name="connsiteY3" fmla="*/ 802256 h 2432648"/>
                  <a:gd name="connsiteX4" fmla="*/ 681486 w 1552754"/>
                  <a:gd name="connsiteY4" fmla="*/ 664233 h 2432648"/>
                  <a:gd name="connsiteX5" fmla="*/ 888520 w 1552754"/>
                  <a:gd name="connsiteY5" fmla="*/ 552090 h 2432648"/>
                  <a:gd name="connsiteX6" fmla="*/ 923025 w 1552754"/>
                  <a:gd name="connsiteY6" fmla="*/ 1147314 h 2432648"/>
                  <a:gd name="connsiteX7" fmla="*/ 690113 w 1552754"/>
                  <a:gd name="connsiteY7" fmla="*/ 2415395 h 2432648"/>
                  <a:gd name="connsiteX8" fmla="*/ 854015 w 1552754"/>
                  <a:gd name="connsiteY8" fmla="*/ 2415397 h 2432648"/>
                  <a:gd name="connsiteX9" fmla="*/ 1130061 w 1552754"/>
                  <a:gd name="connsiteY9" fmla="*/ 1423359 h 2432648"/>
                  <a:gd name="connsiteX10" fmla="*/ 1345720 w 1552754"/>
                  <a:gd name="connsiteY10" fmla="*/ 2432648 h 2432648"/>
                  <a:gd name="connsiteX11" fmla="*/ 1552754 w 1552754"/>
                  <a:gd name="connsiteY11" fmla="*/ 2389516 h 2432648"/>
                  <a:gd name="connsiteX12" fmla="*/ 1112807 w 1552754"/>
                  <a:gd name="connsiteY12" fmla="*/ 0 h 2432648"/>
                  <a:gd name="connsiteX13" fmla="*/ 974784 w 1552754"/>
                  <a:gd name="connsiteY13" fmla="*/ 8627 h 2432648"/>
                  <a:gd name="connsiteX0" fmla="*/ 974784 w 1483743"/>
                  <a:gd name="connsiteY0" fmla="*/ 8627 h 2432648"/>
                  <a:gd name="connsiteX1" fmla="*/ 543463 w 1483743"/>
                  <a:gd name="connsiteY1" fmla="*/ 552090 h 2432648"/>
                  <a:gd name="connsiteX2" fmla="*/ 0 w 1483743"/>
                  <a:gd name="connsiteY2" fmla="*/ 715992 h 2432648"/>
                  <a:gd name="connsiteX3" fmla="*/ 112143 w 1483743"/>
                  <a:gd name="connsiteY3" fmla="*/ 802256 h 2432648"/>
                  <a:gd name="connsiteX4" fmla="*/ 681486 w 1483743"/>
                  <a:gd name="connsiteY4" fmla="*/ 664233 h 2432648"/>
                  <a:gd name="connsiteX5" fmla="*/ 888520 w 1483743"/>
                  <a:gd name="connsiteY5" fmla="*/ 552090 h 2432648"/>
                  <a:gd name="connsiteX6" fmla="*/ 923025 w 1483743"/>
                  <a:gd name="connsiteY6" fmla="*/ 1147314 h 2432648"/>
                  <a:gd name="connsiteX7" fmla="*/ 690113 w 1483743"/>
                  <a:gd name="connsiteY7" fmla="*/ 2415395 h 2432648"/>
                  <a:gd name="connsiteX8" fmla="*/ 854015 w 1483743"/>
                  <a:gd name="connsiteY8" fmla="*/ 2415397 h 2432648"/>
                  <a:gd name="connsiteX9" fmla="*/ 1130061 w 1483743"/>
                  <a:gd name="connsiteY9" fmla="*/ 1423359 h 2432648"/>
                  <a:gd name="connsiteX10" fmla="*/ 1345720 w 1483743"/>
                  <a:gd name="connsiteY10" fmla="*/ 2432648 h 2432648"/>
                  <a:gd name="connsiteX11" fmla="*/ 1483743 w 1483743"/>
                  <a:gd name="connsiteY11" fmla="*/ 2424022 h 2432648"/>
                  <a:gd name="connsiteX12" fmla="*/ 1112807 w 1483743"/>
                  <a:gd name="connsiteY12" fmla="*/ 0 h 2432648"/>
                  <a:gd name="connsiteX13" fmla="*/ 974784 w 1483743"/>
                  <a:gd name="connsiteY13" fmla="*/ 8627 h 2432648"/>
                  <a:gd name="connsiteX0" fmla="*/ 974784 w 1483743"/>
                  <a:gd name="connsiteY0" fmla="*/ 0 h 2424021"/>
                  <a:gd name="connsiteX1" fmla="*/ 543463 w 1483743"/>
                  <a:gd name="connsiteY1" fmla="*/ 543463 h 2424021"/>
                  <a:gd name="connsiteX2" fmla="*/ 0 w 1483743"/>
                  <a:gd name="connsiteY2" fmla="*/ 707365 h 2424021"/>
                  <a:gd name="connsiteX3" fmla="*/ 112143 w 1483743"/>
                  <a:gd name="connsiteY3" fmla="*/ 793629 h 2424021"/>
                  <a:gd name="connsiteX4" fmla="*/ 681486 w 1483743"/>
                  <a:gd name="connsiteY4" fmla="*/ 655606 h 2424021"/>
                  <a:gd name="connsiteX5" fmla="*/ 888520 w 1483743"/>
                  <a:gd name="connsiteY5" fmla="*/ 543463 h 2424021"/>
                  <a:gd name="connsiteX6" fmla="*/ 923025 w 1483743"/>
                  <a:gd name="connsiteY6" fmla="*/ 1138687 h 2424021"/>
                  <a:gd name="connsiteX7" fmla="*/ 690113 w 1483743"/>
                  <a:gd name="connsiteY7" fmla="*/ 2406768 h 2424021"/>
                  <a:gd name="connsiteX8" fmla="*/ 854015 w 1483743"/>
                  <a:gd name="connsiteY8" fmla="*/ 2406770 h 2424021"/>
                  <a:gd name="connsiteX9" fmla="*/ 1130061 w 1483743"/>
                  <a:gd name="connsiteY9" fmla="*/ 1414732 h 2424021"/>
                  <a:gd name="connsiteX10" fmla="*/ 1345720 w 1483743"/>
                  <a:gd name="connsiteY10" fmla="*/ 2424021 h 2424021"/>
                  <a:gd name="connsiteX11" fmla="*/ 1483743 w 1483743"/>
                  <a:gd name="connsiteY11" fmla="*/ 2415395 h 2424021"/>
                  <a:gd name="connsiteX12" fmla="*/ 1086928 w 1483743"/>
                  <a:gd name="connsiteY12" fmla="*/ 51758 h 2424021"/>
                  <a:gd name="connsiteX13" fmla="*/ 974784 w 1483743"/>
                  <a:gd name="connsiteY13" fmla="*/ 0 h 2424021"/>
                  <a:gd name="connsiteX0" fmla="*/ 974784 w 1483743"/>
                  <a:gd name="connsiteY0" fmla="*/ 0 h 2380889"/>
                  <a:gd name="connsiteX1" fmla="*/ 543463 w 1483743"/>
                  <a:gd name="connsiteY1" fmla="*/ 500331 h 2380889"/>
                  <a:gd name="connsiteX2" fmla="*/ 0 w 1483743"/>
                  <a:gd name="connsiteY2" fmla="*/ 664233 h 2380889"/>
                  <a:gd name="connsiteX3" fmla="*/ 112143 w 1483743"/>
                  <a:gd name="connsiteY3" fmla="*/ 750497 h 2380889"/>
                  <a:gd name="connsiteX4" fmla="*/ 681486 w 1483743"/>
                  <a:gd name="connsiteY4" fmla="*/ 612474 h 2380889"/>
                  <a:gd name="connsiteX5" fmla="*/ 888520 w 1483743"/>
                  <a:gd name="connsiteY5" fmla="*/ 500331 h 2380889"/>
                  <a:gd name="connsiteX6" fmla="*/ 923025 w 1483743"/>
                  <a:gd name="connsiteY6" fmla="*/ 1095555 h 2380889"/>
                  <a:gd name="connsiteX7" fmla="*/ 690113 w 1483743"/>
                  <a:gd name="connsiteY7" fmla="*/ 2363636 h 2380889"/>
                  <a:gd name="connsiteX8" fmla="*/ 854015 w 1483743"/>
                  <a:gd name="connsiteY8" fmla="*/ 2363638 h 2380889"/>
                  <a:gd name="connsiteX9" fmla="*/ 1130061 w 1483743"/>
                  <a:gd name="connsiteY9" fmla="*/ 1371600 h 2380889"/>
                  <a:gd name="connsiteX10" fmla="*/ 1345720 w 1483743"/>
                  <a:gd name="connsiteY10" fmla="*/ 2380889 h 2380889"/>
                  <a:gd name="connsiteX11" fmla="*/ 1483743 w 1483743"/>
                  <a:gd name="connsiteY11" fmla="*/ 2372263 h 2380889"/>
                  <a:gd name="connsiteX12" fmla="*/ 1086928 w 1483743"/>
                  <a:gd name="connsiteY12" fmla="*/ 8626 h 2380889"/>
                  <a:gd name="connsiteX13" fmla="*/ 974784 w 1483743"/>
                  <a:gd name="connsiteY13" fmla="*/ 0 h 2380889"/>
                  <a:gd name="connsiteX0" fmla="*/ 974784 w 1483743"/>
                  <a:gd name="connsiteY0" fmla="*/ 0 h 2380889"/>
                  <a:gd name="connsiteX1" fmla="*/ 655606 w 1483743"/>
                  <a:gd name="connsiteY1" fmla="*/ 474452 h 2380889"/>
                  <a:gd name="connsiteX2" fmla="*/ 0 w 1483743"/>
                  <a:gd name="connsiteY2" fmla="*/ 664233 h 2380889"/>
                  <a:gd name="connsiteX3" fmla="*/ 112143 w 1483743"/>
                  <a:gd name="connsiteY3" fmla="*/ 750497 h 2380889"/>
                  <a:gd name="connsiteX4" fmla="*/ 681486 w 1483743"/>
                  <a:gd name="connsiteY4" fmla="*/ 612474 h 2380889"/>
                  <a:gd name="connsiteX5" fmla="*/ 888520 w 1483743"/>
                  <a:gd name="connsiteY5" fmla="*/ 500331 h 2380889"/>
                  <a:gd name="connsiteX6" fmla="*/ 923025 w 1483743"/>
                  <a:gd name="connsiteY6" fmla="*/ 1095555 h 2380889"/>
                  <a:gd name="connsiteX7" fmla="*/ 690113 w 1483743"/>
                  <a:gd name="connsiteY7" fmla="*/ 2363636 h 2380889"/>
                  <a:gd name="connsiteX8" fmla="*/ 854015 w 1483743"/>
                  <a:gd name="connsiteY8" fmla="*/ 2363638 h 2380889"/>
                  <a:gd name="connsiteX9" fmla="*/ 1130061 w 1483743"/>
                  <a:gd name="connsiteY9" fmla="*/ 1371600 h 2380889"/>
                  <a:gd name="connsiteX10" fmla="*/ 1345720 w 1483743"/>
                  <a:gd name="connsiteY10" fmla="*/ 2380889 h 2380889"/>
                  <a:gd name="connsiteX11" fmla="*/ 1483743 w 1483743"/>
                  <a:gd name="connsiteY11" fmla="*/ 2372263 h 2380889"/>
                  <a:gd name="connsiteX12" fmla="*/ 1086928 w 1483743"/>
                  <a:gd name="connsiteY12" fmla="*/ 8626 h 2380889"/>
                  <a:gd name="connsiteX13" fmla="*/ 974784 w 1483743"/>
                  <a:gd name="connsiteY13" fmla="*/ 0 h 2380889"/>
                  <a:gd name="connsiteX0" fmla="*/ 974784 w 1483743"/>
                  <a:gd name="connsiteY0" fmla="*/ 0 h 2380889"/>
                  <a:gd name="connsiteX1" fmla="*/ 655606 w 1483743"/>
                  <a:gd name="connsiteY1" fmla="*/ 474452 h 2380889"/>
                  <a:gd name="connsiteX2" fmla="*/ 77638 w 1483743"/>
                  <a:gd name="connsiteY2" fmla="*/ 638354 h 2380889"/>
                  <a:gd name="connsiteX3" fmla="*/ 0 w 1483743"/>
                  <a:gd name="connsiteY3" fmla="*/ 664233 h 2380889"/>
                  <a:gd name="connsiteX4" fmla="*/ 112143 w 1483743"/>
                  <a:gd name="connsiteY4" fmla="*/ 750497 h 2380889"/>
                  <a:gd name="connsiteX5" fmla="*/ 681486 w 1483743"/>
                  <a:gd name="connsiteY5" fmla="*/ 612474 h 2380889"/>
                  <a:gd name="connsiteX6" fmla="*/ 888520 w 1483743"/>
                  <a:gd name="connsiteY6" fmla="*/ 500331 h 2380889"/>
                  <a:gd name="connsiteX7" fmla="*/ 923025 w 1483743"/>
                  <a:gd name="connsiteY7" fmla="*/ 1095555 h 2380889"/>
                  <a:gd name="connsiteX8" fmla="*/ 690113 w 1483743"/>
                  <a:gd name="connsiteY8" fmla="*/ 2363636 h 2380889"/>
                  <a:gd name="connsiteX9" fmla="*/ 854015 w 1483743"/>
                  <a:gd name="connsiteY9" fmla="*/ 2363638 h 2380889"/>
                  <a:gd name="connsiteX10" fmla="*/ 1130061 w 1483743"/>
                  <a:gd name="connsiteY10" fmla="*/ 1371600 h 2380889"/>
                  <a:gd name="connsiteX11" fmla="*/ 1345720 w 1483743"/>
                  <a:gd name="connsiteY11" fmla="*/ 2380889 h 2380889"/>
                  <a:gd name="connsiteX12" fmla="*/ 1483743 w 1483743"/>
                  <a:gd name="connsiteY12" fmla="*/ 2372263 h 2380889"/>
                  <a:gd name="connsiteX13" fmla="*/ 1086928 w 1483743"/>
                  <a:gd name="connsiteY13" fmla="*/ 8626 h 2380889"/>
                  <a:gd name="connsiteX14" fmla="*/ 974784 w 1483743"/>
                  <a:gd name="connsiteY14" fmla="*/ 0 h 2380889"/>
                  <a:gd name="connsiteX0" fmla="*/ 974784 w 1483743"/>
                  <a:gd name="connsiteY0" fmla="*/ 0 h 2380889"/>
                  <a:gd name="connsiteX1" fmla="*/ 655606 w 1483743"/>
                  <a:gd name="connsiteY1" fmla="*/ 474452 h 2380889"/>
                  <a:gd name="connsiteX2" fmla="*/ 77638 w 1483743"/>
                  <a:gd name="connsiteY2" fmla="*/ 638354 h 2380889"/>
                  <a:gd name="connsiteX3" fmla="*/ 0 w 1483743"/>
                  <a:gd name="connsiteY3" fmla="*/ 664233 h 2380889"/>
                  <a:gd name="connsiteX4" fmla="*/ 112143 w 1483743"/>
                  <a:gd name="connsiteY4" fmla="*/ 750497 h 2380889"/>
                  <a:gd name="connsiteX5" fmla="*/ 681486 w 1483743"/>
                  <a:gd name="connsiteY5" fmla="*/ 612474 h 2380889"/>
                  <a:gd name="connsiteX6" fmla="*/ 888520 w 1483743"/>
                  <a:gd name="connsiteY6" fmla="*/ 500331 h 2380889"/>
                  <a:gd name="connsiteX7" fmla="*/ 923025 w 1483743"/>
                  <a:gd name="connsiteY7" fmla="*/ 1095555 h 2380889"/>
                  <a:gd name="connsiteX8" fmla="*/ 690113 w 1483743"/>
                  <a:gd name="connsiteY8" fmla="*/ 2363636 h 2380889"/>
                  <a:gd name="connsiteX9" fmla="*/ 854015 w 1483743"/>
                  <a:gd name="connsiteY9" fmla="*/ 2363638 h 2380889"/>
                  <a:gd name="connsiteX10" fmla="*/ 1130061 w 1483743"/>
                  <a:gd name="connsiteY10" fmla="*/ 1371600 h 2380889"/>
                  <a:gd name="connsiteX11" fmla="*/ 1345720 w 1483743"/>
                  <a:gd name="connsiteY11" fmla="*/ 2380889 h 2380889"/>
                  <a:gd name="connsiteX12" fmla="*/ 1483743 w 1483743"/>
                  <a:gd name="connsiteY12" fmla="*/ 2372263 h 2380889"/>
                  <a:gd name="connsiteX13" fmla="*/ 1086928 w 1483743"/>
                  <a:gd name="connsiteY13" fmla="*/ 8626 h 2380889"/>
                  <a:gd name="connsiteX14" fmla="*/ 974784 w 1483743"/>
                  <a:gd name="connsiteY14" fmla="*/ 0 h 2380889"/>
                  <a:gd name="connsiteX0" fmla="*/ 974784 w 1483743"/>
                  <a:gd name="connsiteY0" fmla="*/ 0 h 2380889"/>
                  <a:gd name="connsiteX1" fmla="*/ 577968 w 1483743"/>
                  <a:gd name="connsiteY1" fmla="*/ 431320 h 2380889"/>
                  <a:gd name="connsiteX2" fmla="*/ 77638 w 1483743"/>
                  <a:gd name="connsiteY2" fmla="*/ 638354 h 2380889"/>
                  <a:gd name="connsiteX3" fmla="*/ 0 w 1483743"/>
                  <a:gd name="connsiteY3" fmla="*/ 664233 h 2380889"/>
                  <a:gd name="connsiteX4" fmla="*/ 112143 w 1483743"/>
                  <a:gd name="connsiteY4" fmla="*/ 750497 h 2380889"/>
                  <a:gd name="connsiteX5" fmla="*/ 681486 w 1483743"/>
                  <a:gd name="connsiteY5" fmla="*/ 612474 h 2380889"/>
                  <a:gd name="connsiteX6" fmla="*/ 888520 w 1483743"/>
                  <a:gd name="connsiteY6" fmla="*/ 500331 h 2380889"/>
                  <a:gd name="connsiteX7" fmla="*/ 923025 w 1483743"/>
                  <a:gd name="connsiteY7" fmla="*/ 1095555 h 2380889"/>
                  <a:gd name="connsiteX8" fmla="*/ 690113 w 1483743"/>
                  <a:gd name="connsiteY8" fmla="*/ 2363636 h 2380889"/>
                  <a:gd name="connsiteX9" fmla="*/ 854015 w 1483743"/>
                  <a:gd name="connsiteY9" fmla="*/ 2363638 h 2380889"/>
                  <a:gd name="connsiteX10" fmla="*/ 1130061 w 1483743"/>
                  <a:gd name="connsiteY10" fmla="*/ 1371600 h 2380889"/>
                  <a:gd name="connsiteX11" fmla="*/ 1345720 w 1483743"/>
                  <a:gd name="connsiteY11" fmla="*/ 2380889 h 2380889"/>
                  <a:gd name="connsiteX12" fmla="*/ 1483743 w 1483743"/>
                  <a:gd name="connsiteY12" fmla="*/ 2372263 h 2380889"/>
                  <a:gd name="connsiteX13" fmla="*/ 1086928 w 1483743"/>
                  <a:gd name="connsiteY13" fmla="*/ 8626 h 2380889"/>
                  <a:gd name="connsiteX14" fmla="*/ 974784 w 1483743"/>
                  <a:gd name="connsiteY14" fmla="*/ 0 h 2380889"/>
                  <a:gd name="connsiteX0" fmla="*/ 974784 w 1483743"/>
                  <a:gd name="connsiteY0" fmla="*/ 0 h 2380889"/>
                  <a:gd name="connsiteX1" fmla="*/ 577968 w 1483743"/>
                  <a:gd name="connsiteY1" fmla="*/ 431320 h 2380889"/>
                  <a:gd name="connsiteX2" fmla="*/ 0 w 1483743"/>
                  <a:gd name="connsiteY2" fmla="*/ 664233 h 2380889"/>
                  <a:gd name="connsiteX3" fmla="*/ 112143 w 1483743"/>
                  <a:gd name="connsiteY3" fmla="*/ 750497 h 2380889"/>
                  <a:gd name="connsiteX4" fmla="*/ 681486 w 1483743"/>
                  <a:gd name="connsiteY4" fmla="*/ 612474 h 2380889"/>
                  <a:gd name="connsiteX5" fmla="*/ 888520 w 1483743"/>
                  <a:gd name="connsiteY5" fmla="*/ 500331 h 2380889"/>
                  <a:gd name="connsiteX6" fmla="*/ 923025 w 1483743"/>
                  <a:gd name="connsiteY6" fmla="*/ 1095555 h 2380889"/>
                  <a:gd name="connsiteX7" fmla="*/ 690113 w 1483743"/>
                  <a:gd name="connsiteY7" fmla="*/ 2363636 h 2380889"/>
                  <a:gd name="connsiteX8" fmla="*/ 854015 w 1483743"/>
                  <a:gd name="connsiteY8" fmla="*/ 2363638 h 2380889"/>
                  <a:gd name="connsiteX9" fmla="*/ 1130061 w 1483743"/>
                  <a:gd name="connsiteY9" fmla="*/ 1371600 h 2380889"/>
                  <a:gd name="connsiteX10" fmla="*/ 1345720 w 1483743"/>
                  <a:gd name="connsiteY10" fmla="*/ 2380889 h 2380889"/>
                  <a:gd name="connsiteX11" fmla="*/ 1483743 w 1483743"/>
                  <a:gd name="connsiteY11" fmla="*/ 2372263 h 2380889"/>
                  <a:gd name="connsiteX12" fmla="*/ 1086928 w 1483743"/>
                  <a:gd name="connsiteY12" fmla="*/ 8626 h 2380889"/>
                  <a:gd name="connsiteX13" fmla="*/ 974784 w 1483743"/>
                  <a:gd name="connsiteY13" fmla="*/ 0 h 2380889"/>
                  <a:gd name="connsiteX0" fmla="*/ 897146 w 1406105"/>
                  <a:gd name="connsiteY0" fmla="*/ 0 h 2380889"/>
                  <a:gd name="connsiteX1" fmla="*/ 500330 w 1406105"/>
                  <a:gd name="connsiteY1" fmla="*/ 431320 h 2380889"/>
                  <a:gd name="connsiteX2" fmla="*/ 0 w 1406105"/>
                  <a:gd name="connsiteY2" fmla="*/ 638354 h 2380889"/>
                  <a:gd name="connsiteX3" fmla="*/ 34505 w 1406105"/>
                  <a:gd name="connsiteY3" fmla="*/ 750497 h 2380889"/>
                  <a:gd name="connsiteX4" fmla="*/ 603848 w 1406105"/>
                  <a:gd name="connsiteY4" fmla="*/ 612474 h 2380889"/>
                  <a:gd name="connsiteX5" fmla="*/ 810882 w 1406105"/>
                  <a:gd name="connsiteY5" fmla="*/ 500331 h 2380889"/>
                  <a:gd name="connsiteX6" fmla="*/ 845387 w 1406105"/>
                  <a:gd name="connsiteY6" fmla="*/ 1095555 h 2380889"/>
                  <a:gd name="connsiteX7" fmla="*/ 612475 w 1406105"/>
                  <a:gd name="connsiteY7" fmla="*/ 2363636 h 2380889"/>
                  <a:gd name="connsiteX8" fmla="*/ 776377 w 1406105"/>
                  <a:gd name="connsiteY8" fmla="*/ 2363638 h 2380889"/>
                  <a:gd name="connsiteX9" fmla="*/ 1052423 w 1406105"/>
                  <a:gd name="connsiteY9" fmla="*/ 1371600 h 2380889"/>
                  <a:gd name="connsiteX10" fmla="*/ 1268082 w 1406105"/>
                  <a:gd name="connsiteY10" fmla="*/ 2380889 h 2380889"/>
                  <a:gd name="connsiteX11" fmla="*/ 1406105 w 1406105"/>
                  <a:gd name="connsiteY11" fmla="*/ 2372263 h 2380889"/>
                  <a:gd name="connsiteX12" fmla="*/ 1009290 w 1406105"/>
                  <a:gd name="connsiteY12" fmla="*/ 8626 h 2380889"/>
                  <a:gd name="connsiteX13" fmla="*/ 897146 w 1406105"/>
                  <a:gd name="connsiteY13" fmla="*/ 0 h 2380889"/>
                  <a:gd name="connsiteX0" fmla="*/ 897146 w 1406105"/>
                  <a:gd name="connsiteY0" fmla="*/ 0 h 2380889"/>
                  <a:gd name="connsiteX1" fmla="*/ 500330 w 1406105"/>
                  <a:gd name="connsiteY1" fmla="*/ 431320 h 2380889"/>
                  <a:gd name="connsiteX2" fmla="*/ 0 w 1406105"/>
                  <a:gd name="connsiteY2" fmla="*/ 638354 h 2380889"/>
                  <a:gd name="connsiteX3" fmla="*/ 34505 w 1406105"/>
                  <a:gd name="connsiteY3" fmla="*/ 750497 h 2380889"/>
                  <a:gd name="connsiteX4" fmla="*/ 603848 w 1406105"/>
                  <a:gd name="connsiteY4" fmla="*/ 612474 h 2380889"/>
                  <a:gd name="connsiteX5" fmla="*/ 810882 w 1406105"/>
                  <a:gd name="connsiteY5" fmla="*/ 500331 h 2380889"/>
                  <a:gd name="connsiteX6" fmla="*/ 845387 w 1406105"/>
                  <a:gd name="connsiteY6" fmla="*/ 1095555 h 2380889"/>
                  <a:gd name="connsiteX7" fmla="*/ 612475 w 1406105"/>
                  <a:gd name="connsiteY7" fmla="*/ 2363636 h 2380889"/>
                  <a:gd name="connsiteX8" fmla="*/ 776377 w 1406105"/>
                  <a:gd name="connsiteY8" fmla="*/ 2363638 h 2380889"/>
                  <a:gd name="connsiteX9" fmla="*/ 1052423 w 1406105"/>
                  <a:gd name="connsiteY9" fmla="*/ 1371600 h 2380889"/>
                  <a:gd name="connsiteX10" fmla="*/ 1268082 w 1406105"/>
                  <a:gd name="connsiteY10" fmla="*/ 2380889 h 2380889"/>
                  <a:gd name="connsiteX11" fmla="*/ 1406105 w 1406105"/>
                  <a:gd name="connsiteY11" fmla="*/ 2372263 h 2380889"/>
                  <a:gd name="connsiteX12" fmla="*/ 1009290 w 1406105"/>
                  <a:gd name="connsiteY12" fmla="*/ 8626 h 2380889"/>
                  <a:gd name="connsiteX13" fmla="*/ 897146 w 1406105"/>
                  <a:gd name="connsiteY13" fmla="*/ 0 h 2380889"/>
                  <a:gd name="connsiteX0" fmla="*/ 897146 w 1406105"/>
                  <a:gd name="connsiteY0" fmla="*/ 0 h 2380889"/>
                  <a:gd name="connsiteX1" fmla="*/ 500330 w 1406105"/>
                  <a:gd name="connsiteY1" fmla="*/ 431320 h 2380889"/>
                  <a:gd name="connsiteX2" fmla="*/ 0 w 1406105"/>
                  <a:gd name="connsiteY2" fmla="*/ 638354 h 2380889"/>
                  <a:gd name="connsiteX3" fmla="*/ 34505 w 1406105"/>
                  <a:gd name="connsiteY3" fmla="*/ 750497 h 2380889"/>
                  <a:gd name="connsiteX4" fmla="*/ 603848 w 1406105"/>
                  <a:gd name="connsiteY4" fmla="*/ 612474 h 2380889"/>
                  <a:gd name="connsiteX5" fmla="*/ 810882 w 1406105"/>
                  <a:gd name="connsiteY5" fmla="*/ 500331 h 2380889"/>
                  <a:gd name="connsiteX6" fmla="*/ 845387 w 1406105"/>
                  <a:gd name="connsiteY6" fmla="*/ 1095555 h 2380889"/>
                  <a:gd name="connsiteX7" fmla="*/ 612475 w 1406105"/>
                  <a:gd name="connsiteY7" fmla="*/ 2363636 h 2380889"/>
                  <a:gd name="connsiteX8" fmla="*/ 776377 w 1406105"/>
                  <a:gd name="connsiteY8" fmla="*/ 2363638 h 2380889"/>
                  <a:gd name="connsiteX9" fmla="*/ 1052423 w 1406105"/>
                  <a:gd name="connsiteY9" fmla="*/ 1371600 h 2380889"/>
                  <a:gd name="connsiteX10" fmla="*/ 1268082 w 1406105"/>
                  <a:gd name="connsiteY10" fmla="*/ 2380889 h 2380889"/>
                  <a:gd name="connsiteX11" fmla="*/ 1406105 w 1406105"/>
                  <a:gd name="connsiteY11" fmla="*/ 2372263 h 2380889"/>
                  <a:gd name="connsiteX12" fmla="*/ 1009290 w 1406105"/>
                  <a:gd name="connsiteY12" fmla="*/ 8626 h 2380889"/>
                  <a:gd name="connsiteX13" fmla="*/ 897146 w 1406105"/>
                  <a:gd name="connsiteY13" fmla="*/ 0 h 2380889"/>
                  <a:gd name="connsiteX0" fmla="*/ 897146 w 1406105"/>
                  <a:gd name="connsiteY0" fmla="*/ 0 h 2380889"/>
                  <a:gd name="connsiteX1" fmla="*/ 500330 w 1406105"/>
                  <a:gd name="connsiteY1" fmla="*/ 431320 h 2380889"/>
                  <a:gd name="connsiteX2" fmla="*/ 0 w 1406105"/>
                  <a:gd name="connsiteY2" fmla="*/ 638354 h 2380889"/>
                  <a:gd name="connsiteX3" fmla="*/ 34505 w 1406105"/>
                  <a:gd name="connsiteY3" fmla="*/ 750497 h 2380889"/>
                  <a:gd name="connsiteX4" fmla="*/ 603848 w 1406105"/>
                  <a:gd name="connsiteY4" fmla="*/ 612474 h 2380889"/>
                  <a:gd name="connsiteX5" fmla="*/ 810882 w 1406105"/>
                  <a:gd name="connsiteY5" fmla="*/ 500331 h 2380889"/>
                  <a:gd name="connsiteX6" fmla="*/ 845387 w 1406105"/>
                  <a:gd name="connsiteY6" fmla="*/ 1095555 h 2380889"/>
                  <a:gd name="connsiteX7" fmla="*/ 612475 w 1406105"/>
                  <a:gd name="connsiteY7" fmla="*/ 2363636 h 2380889"/>
                  <a:gd name="connsiteX8" fmla="*/ 776377 w 1406105"/>
                  <a:gd name="connsiteY8" fmla="*/ 2363638 h 2380889"/>
                  <a:gd name="connsiteX9" fmla="*/ 1052423 w 1406105"/>
                  <a:gd name="connsiteY9" fmla="*/ 1371600 h 2380889"/>
                  <a:gd name="connsiteX10" fmla="*/ 1268082 w 1406105"/>
                  <a:gd name="connsiteY10" fmla="*/ 2380889 h 2380889"/>
                  <a:gd name="connsiteX11" fmla="*/ 1406105 w 1406105"/>
                  <a:gd name="connsiteY11" fmla="*/ 2372263 h 2380889"/>
                  <a:gd name="connsiteX12" fmla="*/ 1009290 w 1406105"/>
                  <a:gd name="connsiteY12" fmla="*/ 8626 h 2380889"/>
                  <a:gd name="connsiteX13" fmla="*/ 897146 w 1406105"/>
                  <a:gd name="connsiteY13" fmla="*/ 0 h 2380889"/>
                  <a:gd name="connsiteX0" fmla="*/ 897146 w 1406105"/>
                  <a:gd name="connsiteY0" fmla="*/ 0 h 2380889"/>
                  <a:gd name="connsiteX1" fmla="*/ 500330 w 1406105"/>
                  <a:gd name="connsiteY1" fmla="*/ 431320 h 2380889"/>
                  <a:gd name="connsiteX2" fmla="*/ 0 w 1406105"/>
                  <a:gd name="connsiteY2" fmla="*/ 638354 h 2380889"/>
                  <a:gd name="connsiteX3" fmla="*/ 34505 w 1406105"/>
                  <a:gd name="connsiteY3" fmla="*/ 750497 h 2380889"/>
                  <a:gd name="connsiteX4" fmla="*/ 603848 w 1406105"/>
                  <a:gd name="connsiteY4" fmla="*/ 612474 h 2380889"/>
                  <a:gd name="connsiteX5" fmla="*/ 810882 w 1406105"/>
                  <a:gd name="connsiteY5" fmla="*/ 500331 h 2380889"/>
                  <a:gd name="connsiteX6" fmla="*/ 845387 w 1406105"/>
                  <a:gd name="connsiteY6" fmla="*/ 1095555 h 2380889"/>
                  <a:gd name="connsiteX7" fmla="*/ 612475 w 1406105"/>
                  <a:gd name="connsiteY7" fmla="*/ 2363636 h 2380889"/>
                  <a:gd name="connsiteX8" fmla="*/ 776377 w 1406105"/>
                  <a:gd name="connsiteY8" fmla="*/ 2363638 h 2380889"/>
                  <a:gd name="connsiteX9" fmla="*/ 1017917 w 1406105"/>
                  <a:gd name="connsiteY9" fmla="*/ 1328468 h 2380889"/>
                  <a:gd name="connsiteX10" fmla="*/ 1268082 w 1406105"/>
                  <a:gd name="connsiteY10" fmla="*/ 2380889 h 2380889"/>
                  <a:gd name="connsiteX11" fmla="*/ 1406105 w 1406105"/>
                  <a:gd name="connsiteY11" fmla="*/ 2372263 h 2380889"/>
                  <a:gd name="connsiteX12" fmla="*/ 1009290 w 1406105"/>
                  <a:gd name="connsiteY12" fmla="*/ 8626 h 2380889"/>
                  <a:gd name="connsiteX13" fmla="*/ 897146 w 1406105"/>
                  <a:gd name="connsiteY13" fmla="*/ 0 h 2380889"/>
                  <a:gd name="connsiteX0" fmla="*/ 897146 w 1406105"/>
                  <a:gd name="connsiteY0" fmla="*/ 0 h 2380889"/>
                  <a:gd name="connsiteX1" fmla="*/ 500330 w 1406105"/>
                  <a:gd name="connsiteY1" fmla="*/ 431320 h 2380889"/>
                  <a:gd name="connsiteX2" fmla="*/ 0 w 1406105"/>
                  <a:gd name="connsiteY2" fmla="*/ 638354 h 2380889"/>
                  <a:gd name="connsiteX3" fmla="*/ 34505 w 1406105"/>
                  <a:gd name="connsiteY3" fmla="*/ 750497 h 2380889"/>
                  <a:gd name="connsiteX4" fmla="*/ 603848 w 1406105"/>
                  <a:gd name="connsiteY4" fmla="*/ 612474 h 2380889"/>
                  <a:gd name="connsiteX5" fmla="*/ 810882 w 1406105"/>
                  <a:gd name="connsiteY5" fmla="*/ 500331 h 2380889"/>
                  <a:gd name="connsiteX6" fmla="*/ 845387 w 1406105"/>
                  <a:gd name="connsiteY6" fmla="*/ 1095555 h 2380889"/>
                  <a:gd name="connsiteX7" fmla="*/ 612475 w 1406105"/>
                  <a:gd name="connsiteY7" fmla="*/ 2363636 h 2380889"/>
                  <a:gd name="connsiteX8" fmla="*/ 776377 w 1406105"/>
                  <a:gd name="connsiteY8" fmla="*/ 2363638 h 2380889"/>
                  <a:gd name="connsiteX9" fmla="*/ 1017917 w 1406105"/>
                  <a:gd name="connsiteY9" fmla="*/ 1328468 h 2380889"/>
                  <a:gd name="connsiteX10" fmla="*/ 1268082 w 1406105"/>
                  <a:gd name="connsiteY10" fmla="*/ 2380889 h 2380889"/>
                  <a:gd name="connsiteX11" fmla="*/ 1406105 w 1406105"/>
                  <a:gd name="connsiteY11" fmla="*/ 2372263 h 2380889"/>
                  <a:gd name="connsiteX12" fmla="*/ 1009290 w 1406105"/>
                  <a:gd name="connsiteY12" fmla="*/ 8626 h 2380889"/>
                  <a:gd name="connsiteX13" fmla="*/ 897146 w 1406105"/>
                  <a:gd name="connsiteY13" fmla="*/ 0 h 2380889"/>
                  <a:gd name="connsiteX0" fmla="*/ 897146 w 1406105"/>
                  <a:gd name="connsiteY0" fmla="*/ 0 h 2380889"/>
                  <a:gd name="connsiteX1" fmla="*/ 500330 w 1406105"/>
                  <a:gd name="connsiteY1" fmla="*/ 431320 h 2380889"/>
                  <a:gd name="connsiteX2" fmla="*/ 0 w 1406105"/>
                  <a:gd name="connsiteY2" fmla="*/ 638354 h 2380889"/>
                  <a:gd name="connsiteX3" fmla="*/ 34505 w 1406105"/>
                  <a:gd name="connsiteY3" fmla="*/ 750497 h 2380889"/>
                  <a:gd name="connsiteX4" fmla="*/ 603848 w 1406105"/>
                  <a:gd name="connsiteY4" fmla="*/ 612474 h 2380889"/>
                  <a:gd name="connsiteX5" fmla="*/ 810882 w 1406105"/>
                  <a:gd name="connsiteY5" fmla="*/ 500331 h 2380889"/>
                  <a:gd name="connsiteX6" fmla="*/ 845387 w 1406105"/>
                  <a:gd name="connsiteY6" fmla="*/ 1095555 h 2380889"/>
                  <a:gd name="connsiteX7" fmla="*/ 612475 w 1406105"/>
                  <a:gd name="connsiteY7" fmla="*/ 2363636 h 2380889"/>
                  <a:gd name="connsiteX8" fmla="*/ 776377 w 1406105"/>
                  <a:gd name="connsiteY8" fmla="*/ 2363638 h 2380889"/>
                  <a:gd name="connsiteX9" fmla="*/ 1017917 w 1406105"/>
                  <a:gd name="connsiteY9" fmla="*/ 1328468 h 2380889"/>
                  <a:gd name="connsiteX10" fmla="*/ 1268082 w 1406105"/>
                  <a:gd name="connsiteY10" fmla="*/ 2380889 h 2380889"/>
                  <a:gd name="connsiteX11" fmla="*/ 1406105 w 1406105"/>
                  <a:gd name="connsiteY11" fmla="*/ 2372263 h 2380889"/>
                  <a:gd name="connsiteX12" fmla="*/ 1009290 w 1406105"/>
                  <a:gd name="connsiteY12" fmla="*/ 8626 h 2380889"/>
                  <a:gd name="connsiteX13" fmla="*/ 897146 w 1406105"/>
                  <a:gd name="connsiteY13" fmla="*/ 0 h 2380889"/>
                  <a:gd name="connsiteX0" fmla="*/ 897146 w 1406105"/>
                  <a:gd name="connsiteY0" fmla="*/ 0 h 2380889"/>
                  <a:gd name="connsiteX1" fmla="*/ 500330 w 1406105"/>
                  <a:gd name="connsiteY1" fmla="*/ 431320 h 2380889"/>
                  <a:gd name="connsiteX2" fmla="*/ 0 w 1406105"/>
                  <a:gd name="connsiteY2" fmla="*/ 638354 h 2380889"/>
                  <a:gd name="connsiteX3" fmla="*/ 34505 w 1406105"/>
                  <a:gd name="connsiteY3" fmla="*/ 750497 h 2380889"/>
                  <a:gd name="connsiteX4" fmla="*/ 603848 w 1406105"/>
                  <a:gd name="connsiteY4" fmla="*/ 612474 h 2380889"/>
                  <a:gd name="connsiteX5" fmla="*/ 810882 w 1406105"/>
                  <a:gd name="connsiteY5" fmla="*/ 500331 h 2380889"/>
                  <a:gd name="connsiteX6" fmla="*/ 845387 w 1406105"/>
                  <a:gd name="connsiteY6" fmla="*/ 1095555 h 2380889"/>
                  <a:gd name="connsiteX7" fmla="*/ 612475 w 1406105"/>
                  <a:gd name="connsiteY7" fmla="*/ 2363636 h 2380889"/>
                  <a:gd name="connsiteX8" fmla="*/ 776377 w 1406105"/>
                  <a:gd name="connsiteY8" fmla="*/ 2363638 h 2380889"/>
                  <a:gd name="connsiteX9" fmla="*/ 1017917 w 1406105"/>
                  <a:gd name="connsiteY9" fmla="*/ 1328468 h 2380889"/>
                  <a:gd name="connsiteX10" fmla="*/ 1268082 w 1406105"/>
                  <a:gd name="connsiteY10" fmla="*/ 2380889 h 2380889"/>
                  <a:gd name="connsiteX11" fmla="*/ 1406105 w 1406105"/>
                  <a:gd name="connsiteY11" fmla="*/ 2372263 h 2380889"/>
                  <a:gd name="connsiteX12" fmla="*/ 1009290 w 1406105"/>
                  <a:gd name="connsiteY12" fmla="*/ 8626 h 2380889"/>
                  <a:gd name="connsiteX13" fmla="*/ 897146 w 1406105"/>
                  <a:gd name="connsiteY13" fmla="*/ 0 h 2380889"/>
                  <a:gd name="connsiteX0" fmla="*/ 897146 w 1406105"/>
                  <a:gd name="connsiteY0" fmla="*/ 0 h 2380889"/>
                  <a:gd name="connsiteX1" fmla="*/ 500330 w 1406105"/>
                  <a:gd name="connsiteY1" fmla="*/ 431320 h 2380889"/>
                  <a:gd name="connsiteX2" fmla="*/ 0 w 1406105"/>
                  <a:gd name="connsiteY2" fmla="*/ 638354 h 2380889"/>
                  <a:gd name="connsiteX3" fmla="*/ 34505 w 1406105"/>
                  <a:gd name="connsiteY3" fmla="*/ 750497 h 2380889"/>
                  <a:gd name="connsiteX4" fmla="*/ 603848 w 1406105"/>
                  <a:gd name="connsiteY4" fmla="*/ 612474 h 2380889"/>
                  <a:gd name="connsiteX5" fmla="*/ 810882 w 1406105"/>
                  <a:gd name="connsiteY5" fmla="*/ 500331 h 2380889"/>
                  <a:gd name="connsiteX6" fmla="*/ 845387 w 1406105"/>
                  <a:gd name="connsiteY6" fmla="*/ 1095555 h 2380889"/>
                  <a:gd name="connsiteX7" fmla="*/ 612475 w 1406105"/>
                  <a:gd name="connsiteY7" fmla="*/ 2363636 h 2380889"/>
                  <a:gd name="connsiteX8" fmla="*/ 776377 w 1406105"/>
                  <a:gd name="connsiteY8" fmla="*/ 2363638 h 2380889"/>
                  <a:gd name="connsiteX9" fmla="*/ 1017917 w 1406105"/>
                  <a:gd name="connsiteY9" fmla="*/ 1328468 h 2380889"/>
                  <a:gd name="connsiteX10" fmla="*/ 1268082 w 1406105"/>
                  <a:gd name="connsiteY10" fmla="*/ 2380889 h 2380889"/>
                  <a:gd name="connsiteX11" fmla="*/ 1406105 w 1406105"/>
                  <a:gd name="connsiteY11" fmla="*/ 2372263 h 2380889"/>
                  <a:gd name="connsiteX12" fmla="*/ 1009290 w 1406105"/>
                  <a:gd name="connsiteY12" fmla="*/ 8626 h 2380889"/>
                  <a:gd name="connsiteX13" fmla="*/ 897146 w 1406105"/>
                  <a:gd name="connsiteY13" fmla="*/ 0 h 2380889"/>
                  <a:gd name="connsiteX0" fmla="*/ 897146 w 1406105"/>
                  <a:gd name="connsiteY0" fmla="*/ 0 h 2380889"/>
                  <a:gd name="connsiteX1" fmla="*/ 500330 w 1406105"/>
                  <a:gd name="connsiteY1" fmla="*/ 431320 h 2380889"/>
                  <a:gd name="connsiteX2" fmla="*/ 0 w 1406105"/>
                  <a:gd name="connsiteY2" fmla="*/ 638354 h 2380889"/>
                  <a:gd name="connsiteX3" fmla="*/ 34505 w 1406105"/>
                  <a:gd name="connsiteY3" fmla="*/ 750497 h 2380889"/>
                  <a:gd name="connsiteX4" fmla="*/ 603848 w 1406105"/>
                  <a:gd name="connsiteY4" fmla="*/ 612474 h 2380889"/>
                  <a:gd name="connsiteX5" fmla="*/ 810882 w 1406105"/>
                  <a:gd name="connsiteY5" fmla="*/ 500331 h 2380889"/>
                  <a:gd name="connsiteX6" fmla="*/ 845387 w 1406105"/>
                  <a:gd name="connsiteY6" fmla="*/ 1095555 h 2380889"/>
                  <a:gd name="connsiteX7" fmla="*/ 612475 w 1406105"/>
                  <a:gd name="connsiteY7" fmla="*/ 2363636 h 2380889"/>
                  <a:gd name="connsiteX8" fmla="*/ 776377 w 1406105"/>
                  <a:gd name="connsiteY8" fmla="*/ 2363638 h 2380889"/>
                  <a:gd name="connsiteX9" fmla="*/ 1017917 w 1406105"/>
                  <a:gd name="connsiteY9" fmla="*/ 1328468 h 2380889"/>
                  <a:gd name="connsiteX10" fmla="*/ 1268082 w 1406105"/>
                  <a:gd name="connsiteY10" fmla="*/ 2380889 h 2380889"/>
                  <a:gd name="connsiteX11" fmla="*/ 1406105 w 1406105"/>
                  <a:gd name="connsiteY11" fmla="*/ 2372263 h 2380889"/>
                  <a:gd name="connsiteX12" fmla="*/ 1009290 w 1406105"/>
                  <a:gd name="connsiteY12" fmla="*/ 8626 h 2380889"/>
                  <a:gd name="connsiteX13" fmla="*/ 897146 w 1406105"/>
                  <a:gd name="connsiteY13" fmla="*/ 0 h 2380889"/>
                  <a:gd name="connsiteX0" fmla="*/ 862641 w 1371600"/>
                  <a:gd name="connsiteY0" fmla="*/ 0 h 2380889"/>
                  <a:gd name="connsiteX1" fmla="*/ 465825 w 1371600"/>
                  <a:gd name="connsiteY1" fmla="*/ 431320 h 2380889"/>
                  <a:gd name="connsiteX2" fmla="*/ 319178 w 1371600"/>
                  <a:gd name="connsiteY2" fmla="*/ 560717 h 2380889"/>
                  <a:gd name="connsiteX3" fmla="*/ 0 w 1371600"/>
                  <a:gd name="connsiteY3" fmla="*/ 750497 h 2380889"/>
                  <a:gd name="connsiteX4" fmla="*/ 569343 w 1371600"/>
                  <a:gd name="connsiteY4" fmla="*/ 612474 h 2380889"/>
                  <a:gd name="connsiteX5" fmla="*/ 776377 w 1371600"/>
                  <a:gd name="connsiteY5" fmla="*/ 500331 h 2380889"/>
                  <a:gd name="connsiteX6" fmla="*/ 810882 w 1371600"/>
                  <a:gd name="connsiteY6" fmla="*/ 1095555 h 2380889"/>
                  <a:gd name="connsiteX7" fmla="*/ 577970 w 1371600"/>
                  <a:gd name="connsiteY7" fmla="*/ 2363636 h 2380889"/>
                  <a:gd name="connsiteX8" fmla="*/ 741872 w 1371600"/>
                  <a:gd name="connsiteY8" fmla="*/ 2363638 h 2380889"/>
                  <a:gd name="connsiteX9" fmla="*/ 983412 w 1371600"/>
                  <a:gd name="connsiteY9" fmla="*/ 1328468 h 2380889"/>
                  <a:gd name="connsiteX10" fmla="*/ 1233577 w 1371600"/>
                  <a:gd name="connsiteY10" fmla="*/ 2380889 h 2380889"/>
                  <a:gd name="connsiteX11" fmla="*/ 1371600 w 1371600"/>
                  <a:gd name="connsiteY11" fmla="*/ 2372263 h 2380889"/>
                  <a:gd name="connsiteX12" fmla="*/ 974785 w 1371600"/>
                  <a:gd name="connsiteY12" fmla="*/ 8626 h 2380889"/>
                  <a:gd name="connsiteX13" fmla="*/ 862641 w 1371600"/>
                  <a:gd name="connsiteY13" fmla="*/ 0 h 2380889"/>
                  <a:gd name="connsiteX0" fmla="*/ 862641 w 1371600"/>
                  <a:gd name="connsiteY0" fmla="*/ 0 h 2380889"/>
                  <a:gd name="connsiteX1" fmla="*/ 465825 w 1371600"/>
                  <a:gd name="connsiteY1" fmla="*/ 431320 h 2380889"/>
                  <a:gd name="connsiteX2" fmla="*/ 0 w 1371600"/>
                  <a:gd name="connsiteY2" fmla="*/ 750497 h 2380889"/>
                  <a:gd name="connsiteX3" fmla="*/ 569343 w 1371600"/>
                  <a:gd name="connsiteY3" fmla="*/ 612474 h 2380889"/>
                  <a:gd name="connsiteX4" fmla="*/ 776377 w 1371600"/>
                  <a:gd name="connsiteY4" fmla="*/ 500331 h 2380889"/>
                  <a:gd name="connsiteX5" fmla="*/ 810882 w 1371600"/>
                  <a:gd name="connsiteY5" fmla="*/ 1095555 h 2380889"/>
                  <a:gd name="connsiteX6" fmla="*/ 577970 w 1371600"/>
                  <a:gd name="connsiteY6" fmla="*/ 2363636 h 2380889"/>
                  <a:gd name="connsiteX7" fmla="*/ 741872 w 1371600"/>
                  <a:gd name="connsiteY7" fmla="*/ 2363638 h 2380889"/>
                  <a:gd name="connsiteX8" fmla="*/ 983412 w 1371600"/>
                  <a:gd name="connsiteY8" fmla="*/ 1328468 h 2380889"/>
                  <a:gd name="connsiteX9" fmla="*/ 1233577 w 1371600"/>
                  <a:gd name="connsiteY9" fmla="*/ 2380889 h 2380889"/>
                  <a:gd name="connsiteX10" fmla="*/ 1371600 w 1371600"/>
                  <a:gd name="connsiteY10" fmla="*/ 2372263 h 2380889"/>
                  <a:gd name="connsiteX11" fmla="*/ 974785 w 1371600"/>
                  <a:gd name="connsiteY11" fmla="*/ 8626 h 2380889"/>
                  <a:gd name="connsiteX12" fmla="*/ 862641 w 1371600"/>
                  <a:gd name="connsiteY12" fmla="*/ 0 h 2380889"/>
                  <a:gd name="connsiteX0" fmla="*/ 862641 w 1371600"/>
                  <a:gd name="connsiteY0" fmla="*/ 0 h 2380889"/>
                  <a:gd name="connsiteX1" fmla="*/ 577969 w 1371600"/>
                  <a:gd name="connsiteY1" fmla="*/ 483078 h 2380889"/>
                  <a:gd name="connsiteX2" fmla="*/ 0 w 1371600"/>
                  <a:gd name="connsiteY2" fmla="*/ 750497 h 2380889"/>
                  <a:gd name="connsiteX3" fmla="*/ 569343 w 1371600"/>
                  <a:gd name="connsiteY3" fmla="*/ 612474 h 2380889"/>
                  <a:gd name="connsiteX4" fmla="*/ 776377 w 1371600"/>
                  <a:gd name="connsiteY4" fmla="*/ 500331 h 2380889"/>
                  <a:gd name="connsiteX5" fmla="*/ 810882 w 1371600"/>
                  <a:gd name="connsiteY5" fmla="*/ 1095555 h 2380889"/>
                  <a:gd name="connsiteX6" fmla="*/ 577970 w 1371600"/>
                  <a:gd name="connsiteY6" fmla="*/ 2363636 h 2380889"/>
                  <a:gd name="connsiteX7" fmla="*/ 741872 w 1371600"/>
                  <a:gd name="connsiteY7" fmla="*/ 2363638 h 2380889"/>
                  <a:gd name="connsiteX8" fmla="*/ 983412 w 1371600"/>
                  <a:gd name="connsiteY8" fmla="*/ 1328468 h 2380889"/>
                  <a:gd name="connsiteX9" fmla="*/ 1233577 w 1371600"/>
                  <a:gd name="connsiteY9" fmla="*/ 2380889 h 2380889"/>
                  <a:gd name="connsiteX10" fmla="*/ 1371600 w 1371600"/>
                  <a:gd name="connsiteY10" fmla="*/ 2372263 h 2380889"/>
                  <a:gd name="connsiteX11" fmla="*/ 974785 w 1371600"/>
                  <a:gd name="connsiteY11" fmla="*/ 8626 h 2380889"/>
                  <a:gd name="connsiteX12" fmla="*/ 862641 w 1371600"/>
                  <a:gd name="connsiteY12" fmla="*/ 0 h 2380889"/>
                  <a:gd name="connsiteX0" fmla="*/ 862641 w 1371600"/>
                  <a:gd name="connsiteY0" fmla="*/ 0 h 2380889"/>
                  <a:gd name="connsiteX1" fmla="*/ 508958 w 1371600"/>
                  <a:gd name="connsiteY1" fmla="*/ 457199 h 2380889"/>
                  <a:gd name="connsiteX2" fmla="*/ 0 w 1371600"/>
                  <a:gd name="connsiteY2" fmla="*/ 750497 h 2380889"/>
                  <a:gd name="connsiteX3" fmla="*/ 569343 w 1371600"/>
                  <a:gd name="connsiteY3" fmla="*/ 612474 h 2380889"/>
                  <a:gd name="connsiteX4" fmla="*/ 776377 w 1371600"/>
                  <a:gd name="connsiteY4" fmla="*/ 500331 h 2380889"/>
                  <a:gd name="connsiteX5" fmla="*/ 810882 w 1371600"/>
                  <a:gd name="connsiteY5" fmla="*/ 1095555 h 2380889"/>
                  <a:gd name="connsiteX6" fmla="*/ 577970 w 1371600"/>
                  <a:gd name="connsiteY6" fmla="*/ 2363636 h 2380889"/>
                  <a:gd name="connsiteX7" fmla="*/ 741872 w 1371600"/>
                  <a:gd name="connsiteY7" fmla="*/ 2363638 h 2380889"/>
                  <a:gd name="connsiteX8" fmla="*/ 983412 w 1371600"/>
                  <a:gd name="connsiteY8" fmla="*/ 1328468 h 2380889"/>
                  <a:gd name="connsiteX9" fmla="*/ 1233577 w 1371600"/>
                  <a:gd name="connsiteY9" fmla="*/ 2380889 h 2380889"/>
                  <a:gd name="connsiteX10" fmla="*/ 1371600 w 1371600"/>
                  <a:gd name="connsiteY10" fmla="*/ 2372263 h 2380889"/>
                  <a:gd name="connsiteX11" fmla="*/ 974785 w 1371600"/>
                  <a:gd name="connsiteY11" fmla="*/ 8626 h 2380889"/>
                  <a:gd name="connsiteX12" fmla="*/ 862641 w 1371600"/>
                  <a:gd name="connsiteY12" fmla="*/ 0 h 2380889"/>
                  <a:gd name="connsiteX0" fmla="*/ 862641 w 1371600"/>
                  <a:gd name="connsiteY0" fmla="*/ 0 h 2380889"/>
                  <a:gd name="connsiteX1" fmla="*/ 508958 w 1371600"/>
                  <a:gd name="connsiteY1" fmla="*/ 457199 h 2380889"/>
                  <a:gd name="connsiteX2" fmla="*/ 0 w 1371600"/>
                  <a:gd name="connsiteY2" fmla="*/ 750497 h 2380889"/>
                  <a:gd name="connsiteX3" fmla="*/ 569343 w 1371600"/>
                  <a:gd name="connsiteY3" fmla="*/ 612474 h 2380889"/>
                  <a:gd name="connsiteX4" fmla="*/ 776377 w 1371600"/>
                  <a:gd name="connsiteY4" fmla="*/ 500331 h 2380889"/>
                  <a:gd name="connsiteX5" fmla="*/ 810882 w 1371600"/>
                  <a:gd name="connsiteY5" fmla="*/ 1095555 h 2380889"/>
                  <a:gd name="connsiteX6" fmla="*/ 595223 w 1371600"/>
                  <a:gd name="connsiteY6" fmla="*/ 2346384 h 2380889"/>
                  <a:gd name="connsiteX7" fmla="*/ 741872 w 1371600"/>
                  <a:gd name="connsiteY7" fmla="*/ 2363638 h 2380889"/>
                  <a:gd name="connsiteX8" fmla="*/ 983412 w 1371600"/>
                  <a:gd name="connsiteY8" fmla="*/ 1328468 h 2380889"/>
                  <a:gd name="connsiteX9" fmla="*/ 1233577 w 1371600"/>
                  <a:gd name="connsiteY9" fmla="*/ 2380889 h 2380889"/>
                  <a:gd name="connsiteX10" fmla="*/ 1371600 w 1371600"/>
                  <a:gd name="connsiteY10" fmla="*/ 2372263 h 2380889"/>
                  <a:gd name="connsiteX11" fmla="*/ 974785 w 1371600"/>
                  <a:gd name="connsiteY11" fmla="*/ 8626 h 2380889"/>
                  <a:gd name="connsiteX12" fmla="*/ 862641 w 1371600"/>
                  <a:gd name="connsiteY12" fmla="*/ 0 h 2380889"/>
                  <a:gd name="connsiteX0" fmla="*/ 862641 w 1371600"/>
                  <a:gd name="connsiteY0" fmla="*/ 0 h 2380889"/>
                  <a:gd name="connsiteX1" fmla="*/ 508958 w 1371600"/>
                  <a:gd name="connsiteY1" fmla="*/ 457199 h 2380889"/>
                  <a:gd name="connsiteX2" fmla="*/ 0 w 1371600"/>
                  <a:gd name="connsiteY2" fmla="*/ 750497 h 2380889"/>
                  <a:gd name="connsiteX3" fmla="*/ 569343 w 1371600"/>
                  <a:gd name="connsiteY3" fmla="*/ 612474 h 2380889"/>
                  <a:gd name="connsiteX4" fmla="*/ 776377 w 1371600"/>
                  <a:gd name="connsiteY4" fmla="*/ 500331 h 2380889"/>
                  <a:gd name="connsiteX5" fmla="*/ 810882 w 1371600"/>
                  <a:gd name="connsiteY5" fmla="*/ 1095555 h 2380889"/>
                  <a:gd name="connsiteX6" fmla="*/ 595223 w 1371600"/>
                  <a:gd name="connsiteY6" fmla="*/ 2346384 h 2380889"/>
                  <a:gd name="connsiteX7" fmla="*/ 741872 w 1371600"/>
                  <a:gd name="connsiteY7" fmla="*/ 2363638 h 2380889"/>
                  <a:gd name="connsiteX8" fmla="*/ 983412 w 1371600"/>
                  <a:gd name="connsiteY8" fmla="*/ 1328468 h 2380889"/>
                  <a:gd name="connsiteX9" fmla="*/ 1233577 w 1371600"/>
                  <a:gd name="connsiteY9" fmla="*/ 2380889 h 2380889"/>
                  <a:gd name="connsiteX10" fmla="*/ 1371600 w 1371600"/>
                  <a:gd name="connsiteY10" fmla="*/ 2372263 h 2380889"/>
                  <a:gd name="connsiteX11" fmla="*/ 974785 w 1371600"/>
                  <a:gd name="connsiteY11" fmla="*/ 8626 h 2380889"/>
                  <a:gd name="connsiteX12" fmla="*/ 862641 w 1371600"/>
                  <a:gd name="connsiteY12" fmla="*/ 0 h 2380889"/>
                  <a:gd name="connsiteX0" fmla="*/ 862641 w 1371600"/>
                  <a:gd name="connsiteY0" fmla="*/ 0 h 2380889"/>
                  <a:gd name="connsiteX1" fmla="*/ 508958 w 1371600"/>
                  <a:gd name="connsiteY1" fmla="*/ 457199 h 2380889"/>
                  <a:gd name="connsiteX2" fmla="*/ 0 w 1371600"/>
                  <a:gd name="connsiteY2" fmla="*/ 750497 h 2380889"/>
                  <a:gd name="connsiteX3" fmla="*/ 569343 w 1371600"/>
                  <a:gd name="connsiteY3" fmla="*/ 612474 h 2380889"/>
                  <a:gd name="connsiteX4" fmla="*/ 776377 w 1371600"/>
                  <a:gd name="connsiteY4" fmla="*/ 500331 h 2380889"/>
                  <a:gd name="connsiteX5" fmla="*/ 810882 w 1371600"/>
                  <a:gd name="connsiteY5" fmla="*/ 1095555 h 2380889"/>
                  <a:gd name="connsiteX6" fmla="*/ 603849 w 1371600"/>
                  <a:gd name="connsiteY6" fmla="*/ 2355010 h 2380889"/>
                  <a:gd name="connsiteX7" fmla="*/ 741872 w 1371600"/>
                  <a:gd name="connsiteY7" fmla="*/ 2363638 h 2380889"/>
                  <a:gd name="connsiteX8" fmla="*/ 983412 w 1371600"/>
                  <a:gd name="connsiteY8" fmla="*/ 1328468 h 2380889"/>
                  <a:gd name="connsiteX9" fmla="*/ 1233577 w 1371600"/>
                  <a:gd name="connsiteY9" fmla="*/ 2380889 h 2380889"/>
                  <a:gd name="connsiteX10" fmla="*/ 1371600 w 1371600"/>
                  <a:gd name="connsiteY10" fmla="*/ 2372263 h 2380889"/>
                  <a:gd name="connsiteX11" fmla="*/ 974785 w 1371600"/>
                  <a:gd name="connsiteY11" fmla="*/ 8626 h 2380889"/>
                  <a:gd name="connsiteX12" fmla="*/ 862641 w 1371600"/>
                  <a:gd name="connsiteY12" fmla="*/ 0 h 2380889"/>
                  <a:gd name="connsiteX0" fmla="*/ 862641 w 1371600"/>
                  <a:gd name="connsiteY0" fmla="*/ 0 h 2380889"/>
                  <a:gd name="connsiteX1" fmla="*/ 508958 w 1371600"/>
                  <a:gd name="connsiteY1" fmla="*/ 457199 h 2380889"/>
                  <a:gd name="connsiteX2" fmla="*/ 0 w 1371600"/>
                  <a:gd name="connsiteY2" fmla="*/ 750497 h 2380889"/>
                  <a:gd name="connsiteX3" fmla="*/ 569343 w 1371600"/>
                  <a:gd name="connsiteY3" fmla="*/ 612474 h 2380889"/>
                  <a:gd name="connsiteX4" fmla="*/ 776377 w 1371600"/>
                  <a:gd name="connsiteY4" fmla="*/ 500331 h 2380889"/>
                  <a:gd name="connsiteX5" fmla="*/ 810882 w 1371600"/>
                  <a:gd name="connsiteY5" fmla="*/ 1095555 h 2380889"/>
                  <a:gd name="connsiteX6" fmla="*/ 577970 w 1371600"/>
                  <a:gd name="connsiteY6" fmla="*/ 2363636 h 2380889"/>
                  <a:gd name="connsiteX7" fmla="*/ 741872 w 1371600"/>
                  <a:gd name="connsiteY7" fmla="*/ 2363638 h 2380889"/>
                  <a:gd name="connsiteX8" fmla="*/ 983412 w 1371600"/>
                  <a:gd name="connsiteY8" fmla="*/ 1328468 h 2380889"/>
                  <a:gd name="connsiteX9" fmla="*/ 1233577 w 1371600"/>
                  <a:gd name="connsiteY9" fmla="*/ 2380889 h 2380889"/>
                  <a:gd name="connsiteX10" fmla="*/ 1371600 w 1371600"/>
                  <a:gd name="connsiteY10" fmla="*/ 2372263 h 2380889"/>
                  <a:gd name="connsiteX11" fmla="*/ 974785 w 1371600"/>
                  <a:gd name="connsiteY11" fmla="*/ 8626 h 2380889"/>
                  <a:gd name="connsiteX12" fmla="*/ 862641 w 1371600"/>
                  <a:gd name="connsiteY12" fmla="*/ 0 h 2380889"/>
                  <a:gd name="connsiteX0" fmla="*/ 862641 w 1371600"/>
                  <a:gd name="connsiteY0" fmla="*/ 0 h 2380889"/>
                  <a:gd name="connsiteX1" fmla="*/ 508958 w 1371600"/>
                  <a:gd name="connsiteY1" fmla="*/ 457199 h 2380889"/>
                  <a:gd name="connsiteX2" fmla="*/ 0 w 1371600"/>
                  <a:gd name="connsiteY2" fmla="*/ 750497 h 2380889"/>
                  <a:gd name="connsiteX3" fmla="*/ 569343 w 1371600"/>
                  <a:gd name="connsiteY3" fmla="*/ 612474 h 2380889"/>
                  <a:gd name="connsiteX4" fmla="*/ 776377 w 1371600"/>
                  <a:gd name="connsiteY4" fmla="*/ 500331 h 2380889"/>
                  <a:gd name="connsiteX5" fmla="*/ 810882 w 1371600"/>
                  <a:gd name="connsiteY5" fmla="*/ 1095555 h 2380889"/>
                  <a:gd name="connsiteX6" fmla="*/ 577970 w 1371600"/>
                  <a:gd name="connsiteY6" fmla="*/ 2363636 h 2380889"/>
                  <a:gd name="connsiteX7" fmla="*/ 741872 w 1371600"/>
                  <a:gd name="connsiteY7" fmla="*/ 2363638 h 2380889"/>
                  <a:gd name="connsiteX8" fmla="*/ 1026544 w 1371600"/>
                  <a:gd name="connsiteY8" fmla="*/ 1345720 h 2380889"/>
                  <a:gd name="connsiteX9" fmla="*/ 1233577 w 1371600"/>
                  <a:gd name="connsiteY9" fmla="*/ 2380889 h 2380889"/>
                  <a:gd name="connsiteX10" fmla="*/ 1371600 w 1371600"/>
                  <a:gd name="connsiteY10" fmla="*/ 2372263 h 2380889"/>
                  <a:gd name="connsiteX11" fmla="*/ 974785 w 1371600"/>
                  <a:gd name="connsiteY11" fmla="*/ 8626 h 2380889"/>
                  <a:gd name="connsiteX12" fmla="*/ 862641 w 1371600"/>
                  <a:gd name="connsiteY12" fmla="*/ 0 h 2380889"/>
                  <a:gd name="connsiteX0" fmla="*/ 862641 w 1371600"/>
                  <a:gd name="connsiteY0" fmla="*/ 0 h 2380889"/>
                  <a:gd name="connsiteX1" fmla="*/ 508958 w 1371600"/>
                  <a:gd name="connsiteY1" fmla="*/ 457199 h 2380889"/>
                  <a:gd name="connsiteX2" fmla="*/ 0 w 1371600"/>
                  <a:gd name="connsiteY2" fmla="*/ 750497 h 2380889"/>
                  <a:gd name="connsiteX3" fmla="*/ 569343 w 1371600"/>
                  <a:gd name="connsiteY3" fmla="*/ 612474 h 2380889"/>
                  <a:gd name="connsiteX4" fmla="*/ 776377 w 1371600"/>
                  <a:gd name="connsiteY4" fmla="*/ 500331 h 2380889"/>
                  <a:gd name="connsiteX5" fmla="*/ 810882 w 1371600"/>
                  <a:gd name="connsiteY5" fmla="*/ 1095555 h 2380889"/>
                  <a:gd name="connsiteX6" fmla="*/ 577970 w 1371600"/>
                  <a:gd name="connsiteY6" fmla="*/ 2363636 h 2380889"/>
                  <a:gd name="connsiteX7" fmla="*/ 741872 w 1371600"/>
                  <a:gd name="connsiteY7" fmla="*/ 2363638 h 2380889"/>
                  <a:gd name="connsiteX8" fmla="*/ 1026544 w 1371600"/>
                  <a:gd name="connsiteY8" fmla="*/ 1345720 h 2380889"/>
                  <a:gd name="connsiteX9" fmla="*/ 1233577 w 1371600"/>
                  <a:gd name="connsiteY9" fmla="*/ 2380889 h 2380889"/>
                  <a:gd name="connsiteX10" fmla="*/ 1371600 w 1371600"/>
                  <a:gd name="connsiteY10" fmla="*/ 2372263 h 2380889"/>
                  <a:gd name="connsiteX11" fmla="*/ 974785 w 1371600"/>
                  <a:gd name="connsiteY11" fmla="*/ 8626 h 2380889"/>
                  <a:gd name="connsiteX12" fmla="*/ 862641 w 1371600"/>
                  <a:gd name="connsiteY12" fmla="*/ 0 h 2380889"/>
                  <a:gd name="connsiteX0" fmla="*/ 862641 w 1371600"/>
                  <a:gd name="connsiteY0" fmla="*/ 0 h 2380889"/>
                  <a:gd name="connsiteX1" fmla="*/ 542617 w 1371600"/>
                  <a:gd name="connsiteY1" fmla="*/ 479639 h 2380889"/>
                  <a:gd name="connsiteX2" fmla="*/ 0 w 1371600"/>
                  <a:gd name="connsiteY2" fmla="*/ 750497 h 2380889"/>
                  <a:gd name="connsiteX3" fmla="*/ 569343 w 1371600"/>
                  <a:gd name="connsiteY3" fmla="*/ 612474 h 2380889"/>
                  <a:gd name="connsiteX4" fmla="*/ 776377 w 1371600"/>
                  <a:gd name="connsiteY4" fmla="*/ 500331 h 2380889"/>
                  <a:gd name="connsiteX5" fmla="*/ 810882 w 1371600"/>
                  <a:gd name="connsiteY5" fmla="*/ 1095555 h 2380889"/>
                  <a:gd name="connsiteX6" fmla="*/ 577970 w 1371600"/>
                  <a:gd name="connsiteY6" fmla="*/ 2363636 h 2380889"/>
                  <a:gd name="connsiteX7" fmla="*/ 741872 w 1371600"/>
                  <a:gd name="connsiteY7" fmla="*/ 2363638 h 2380889"/>
                  <a:gd name="connsiteX8" fmla="*/ 1026544 w 1371600"/>
                  <a:gd name="connsiteY8" fmla="*/ 1345720 h 2380889"/>
                  <a:gd name="connsiteX9" fmla="*/ 1233577 w 1371600"/>
                  <a:gd name="connsiteY9" fmla="*/ 2380889 h 2380889"/>
                  <a:gd name="connsiteX10" fmla="*/ 1371600 w 1371600"/>
                  <a:gd name="connsiteY10" fmla="*/ 2372263 h 2380889"/>
                  <a:gd name="connsiteX11" fmla="*/ 974785 w 1371600"/>
                  <a:gd name="connsiteY11" fmla="*/ 8626 h 2380889"/>
                  <a:gd name="connsiteX12" fmla="*/ 862641 w 1371600"/>
                  <a:gd name="connsiteY12" fmla="*/ 0 h 2380889"/>
                  <a:gd name="connsiteX0" fmla="*/ 862641 w 1371600"/>
                  <a:gd name="connsiteY0" fmla="*/ 0 h 2380889"/>
                  <a:gd name="connsiteX1" fmla="*/ 542617 w 1371600"/>
                  <a:gd name="connsiteY1" fmla="*/ 479639 h 2380889"/>
                  <a:gd name="connsiteX2" fmla="*/ 0 w 1371600"/>
                  <a:gd name="connsiteY2" fmla="*/ 750497 h 2380889"/>
                  <a:gd name="connsiteX3" fmla="*/ 591783 w 1371600"/>
                  <a:gd name="connsiteY3" fmla="*/ 646133 h 2380889"/>
                  <a:gd name="connsiteX4" fmla="*/ 776377 w 1371600"/>
                  <a:gd name="connsiteY4" fmla="*/ 500331 h 2380889"/>
                  <a:gd name="connsiteX5" fmla="*/ 810882 w 1371600"/>
                  <a:gd name="connsiteY5" fmla="*/ 1095555 h 2380889"/>
                  <a:gd name="connsiteX6" fmla="*/ 577970 w 1371600"/>
                  <a:gd name="connsiteY6" fmla="*/ 2363636 h 2380889"/>
                  <a:gd name="connsiteX7" fmla="*/ 741872 w 1371600"/>
                  <a:gd name="connsiteY7" fmla="*/ 2363638 h 2380889"/>
                  <a:gd name="connsiteX8" fmla="*/ 1026544 w 1371600"/>
                  <a:gd name="connsiteY8" fmla="*/ 1345720 h 2380889"/>
                  <a:gd name="connsiteX9" fmla="*/ 1233577 w 1371600"/>
                  <a:gd name="connsiteY9" fmla="*/ 2380889 h 2380889"/>
                  <a:gd name="connsiteX10" fmla="*/ 1371600 w 1371600"/>
                  <a:gd name="connsiteY10" fmla="*/ 2372263 h 2380889"/>
                  <a:gd name="connsiteX11" fmla="*/ 974785 w 1371600"/>
                  <a:gd name="connsiteY11" fmla="*/ 8626 h 2380889"/>
                  <a:gd name="connsiteX12" fmla="*/ 862641 w 1371600"/>
                  <a:gd name="connsiteY12" fmla="*/ 0 h 2380889"/>
                  <a:gd name="connsiteX0" fmla="*/ 862641 w 1371600"/>
                  <a:gd name="connsiteY0" fmla="*/ 0 h 2380889"/>
                  <a:gd name="connsiteX1" fmla="*/ 542617 w 1371600"/>
                  <a:gd name="connsiteY1" fmla="*/ 479639 h 2380889"/>
                  <a:gd name="connsiteX2" fmla="*/ 0 w 1371600"/>
                  <a:gd name="connsiteY2" fmla="*/ 750497 h 2380889"/>
                  <a:gd name="connsiteX3" fmla="*/ 619833 w 1371600"/>
                  <a:gd name="connsiteY3" fmla="*/ 612474 h 2380889"/>
                  <a:gd name="connsiteX4" fmla="*/ 776377 w 1371600"/>
                  <a:gd name="connsiteY4" fmla="*/ 500331 h 2380889"/>
                  <a:gd name="connsiteX5" fmla="*/ 810882 w 1371600"/>
                  <a:gd name="connsiteY5" fmla="*/ 1095555 h 2380889"/>
                  <a:gd name="connsiteX6" fmla="*/ 577970 w 1371600"/>
                  <a:gd name="connsiteY6" fmla="*/ 2363636 h 2380889"/>
                  <a:gd name="connsiteX7" fmla="*/ 741872 w 1371600"/>
                  <a:gd name="connsiteY7" fmla="*/ 2363638 h 2380889"/>
                  <a:gd name="connsiteX8" fmla="*/ 1026544 w 1371600"/>
                  <a:gd name="connsiteY8" fmla="*/ 1345720 h 2380889"/>
                  <a:gd name="connsiteX9" fmla="*/ 1233577 w 1371600"/>
                  <a:gd name="connsiteY9" fmla="*/ 2380889 h 2380889"/>
                  <a:gd name="connsiteX10" fmla="*/ 1371600 w 1371600"/>
                  <a:gd name="connsiteY10" fmla="*/ 2372263 h 2380889"/>
                  <a:gd name="connsiteX11" fmla="*/ 974785 w 1371600"/>
                  <a:gd name="connsiteY11" fmla="*/ 8626 h 2380889"/>
                  <a:gd name="connsiteX12" fmla="*/ 862641 w 1371600"/>
                  <a:gd name="connsiteY12" fmla="*/ 0 h 2380889"/>
                  <a:gd name="connsiteX0" fmla="*/ 862641 w 1371600"/>
                  <a:gd name="connsiteY0" fmla="*/ 0 h 2380889"/>
                  <a:gd name="connsiteX1" fmla="*/ 542617 w 1371600"/>
                  <a:gd name="connsiteY1" fmla="*/ 479639 h 2380889"/>
                  <a:gd name="connsiteX2" fmla="*/ 0 w 1371600"/>
                  <a:gd name="connsiteY2" fmla="*/ 750497 h 2380889"/>
                  <a:gd name="connsiteX3" fmla="*/ 619833 w 1371600"/>
                  <a:gd name="connsiteY3" fmla="*/ 612474 h 2380889"/>
                  <a:gd name="connsiteX4" fmla="*/ 832475 w 1371600"/>
                  <a:gd name="connsiteY4" fmla="*/ 472282 h 2380889"/>
                  <a:gd name="connsiteX5" fmla="*/ 810882 w 1371600"/>
                  <a:gd name="connsiteY5" fmla="*/ 1095555 h 2380889"/>
                  <a:gd name="connsiteX6" fmla="*/ 577970 w 1371600"/>
                  <a:gd name="connsiteY6" fmla="*/ 2363636 h 2380889"/>
                  <a:gd name="connsiteX7" fmla="*/ 741872 w 1371600"/>
                  <a:gd name="connsiteY7" fmla="*/ 2363638 h 2380889"/>
                  <a:gd name="connsiteX8" fmla="*/ 1026544 w 1371600"/>
                  <a:gd name="connsiteY8" fmla="*/ 1345720 h 2380889"/>
                  <a:gd name="connsiteX9" fmla="*/ 1233577 w 1371600"/>
                  <a:gd name="connsiteY9" fmla="*/ 2380889 h 2380889"/>
                  <a:gd name="connsiteX10" fmla="*/ 1371600 w 1371600"/>
                  <a:gd name="connsiteY10" fmla="*/ 2372263 h 2380889"/>
                  <a:gd name="connsiteX11" fmla="*/ 974785 w 1371600"/>
                  <a:gd name="connsiteY11" fmla="*/ 8626 h 2380889"/>
                  <a:gd name="connsiteX12" fmla="*/ 862641 w 1371600"/>
                  <a:gd name="connsiteY12" fmla="*/ 0 h 2380889"/>
                  <a:gd name="connsiteX0" fmla="*/ 862641 w 1371600"/>
                  <a:gd name="connsiteY0" fmla="*/ 0 h 2380889"/>
                  <a:gd name="connsiteX1" fmla="*/ 542617 w 1371600"/>
                  <a:gd name="connsiteY1" fmla="*/ 479639 h 2380889"/>
                  <a:gd name="connsiteX2" fmla="*/ 0 w 1371600"/>
                  <a:gd name="connsiteY2" fmla="*/ 750497 h 2380889"/>
                  <a:gd name="connsiteX3" fmla="*/ 619833 w 1371600"/>
                  <a:gd name="connsiteY3" fmla="*/ 612474 h 2380889"/>
                  <a:gd name="connsiteX4" fmla="*/ 832475 w 1371600"/>
                  <a:gd name="connsiteY4" fmla="*/ 472282 h 2380889"/>
                  <a:gd name="connsiteX5" fmla="*/ 810882 w 1371600"/>
                  <a:gd name="connsiteY5" fmla="*/ 1095555 h 2380889"/>
                  <a:gd name="connsiteX6" fmla="*/ 577970 w 1371600"/>
                  <a:gd name="connsiteY6" fmla="*/ 2363636 h 2380889"/>
                  <a:gd name="connsiteX7" fmla="*/ 741872 w 1371600"/>
                  <a:gd name="connsiteY7" fmla="*/ 2363638 h 2380889"/>
                  <a:gd name="connsiteX8" fmla="*/ 1026544 w 1371600"/>
                  <a:gd name="connsiteY8" fmla="*/ 1345720 h 2380889"/>
                  <a:gd name="connsiteX9" fmla="*/ 1233577 w 1371600"/>
                  <a:gd name="connsiteY9" fmla="*/ 2380889 h 2380889"/>
                  <a:gd name="connsiteX10" fmla="*/ 1371600 w 1371600"/>
                  <a:gd name="connsiteY10" fmla="*/ 2372263 h 2380889"/>
                  <a:gd name="connsiteX11" fmla="*/ 974785 w 1371600"/>
                  <a:gd name="connsiteY11" fmla="*/ 8626 h 2380889"/>
                  <a:gd name="connsiteX12" fmla="*/ 862641 w 1371600"/>
                  <a:gd name="connsiteY12" fmla="*/ 0 h 2380889"/>
                  <a:gd name="connsiteX0" fmla="*/ 862641 w 1371600"/>
                  <a:gd name="connsiteY0" fmla="*/ 0 h 2380889"/>
                  <a:gd name="connsiteX1" fmla="*/ 542617 w 1371600"/>
                  <a:gd name="connsiteY1" fmla="*/ 479639 h 2380889"/>
                  <a:gd name="connsiteX2" fmla="*/ 0 w 1371600"/>
                  <a:gd name="connsiteY2" fmla="*/ 750497 h 2380889"/>
                  <a:gd name="connsiteX3" fmla="*/ 619833 w 1371600"/>
                  <a:gd name="connsiteY3" fmla="*/ 612474 h 2380889"/>
                  <a:gd name="connsiteX4" fmla="*/ 832475 w 1371600"/>
                  <a:gd name="connsiteY4" fmla="*/ 472282 h 2380889"/>
                  <a:gd name="connsiteX5" fmla="*/ 810882 w 1371600"/>
                  <a:gd name="connsiteY5" fmla="*/ 1095555 h 2380889"/>
                  <a:gd name="connsiteX6" fmla="*/ 577970 w 1371600"/>
                  <a:gd name="connsiteY6" fmla="*/ 2363636 h 2380889"/>
                  <a:gd name="connsiteX7" fmla="*/ 741872 w 1371600"/>
                  <a:gd name="connsiteY7" fmla="*/ 2363638 h 2380889"/>
                  <a:gd name="connsiteX8" fmla="*/ 1026544 w 1371600"/>
                  <a:gd name="connsiteY8" fmla="*/ 1345720 h 2380889"/>
                  <a:gd name="connsiteX9" fmla="*/ 1233577 w 1371600"/>
                  <a:gd name="connsiteY9" fmla="*/ 2380889 h 2380889"/>
                  <a:gd name="connsiteX10" fmla="*/ 1371600 w 1371600"/>
                  <a:gd name="connsiteY10" fmla="*/ 2372263 h 2380889"/>
                  <a:gd name="connsiteX11" fmla="*/ 974785 w 1371600"/>
                  <a:gd name="connsiteY11" fmla="*/ 8626 h 2380889"/>
                  <a:gd name="connsiteX12" fmla="*/ 862641 w 1371600"/>
                  <a:gd name="connsiteY12" fmla="*/ 0 h 2380889"/>
                  <a:gd name="connsiteX0" fmla="*/ 862641 w 1371600"/>
                  <a:gd name="connsiteY0" fmla="*/ 0 h 2380889"/>
                  <a:gd name="connsiteX1" fmla="*/ 542617 w 1371600"/>
                  <a:gd name="connsiteY1" fmla="*/ 479639 h 2380889"/>
                  <a:gd name="connsiteX2" fmla="*/ 0 w 1371600"/>
                  <a:gd name="connsiteY2" fmla="*/ 750497 h 2380889"/>
                  <a:gd name="connsiteX3" fmla="*/ 619833 w 1371600"/>
                  <a:gd name="connsiteY3" fmla="*/ 612474 h 2380889"/>
                  <a:gd name="connsiteX4" fmla="*/ 810035 w 1371600"/>
                  <a:gd name="connsiteY4" fmla="*/ 483502 h 2380889"/>
                  <a:gd name="connsiteX5" fmla="*/ 810882 w 1371600"/>
                  <a:gd name="connsiteY5" fmla="*/ 1095555 h 2380889"/>
                  <a:gd name="connsiteX6" fmla="*/ 577970 w 1371600"/>
                  <a:gd name="connsiteY6" fmla="*/ 2363636 h 2380889"/>
                  <a:gd name="connsiteX7" fmla="*/ 741872 w 1371600"/>
                  <a:gd name="connsiteY7" fmla="*/ 2363638 h 2380889"/>
                  <a:gd name="connsiteX8" fmla="*/ 1026544 w 1371600"/>
                  <a:gd name="connsiteY8" fmla="*/ 1345720 h 2380889"/>
                  <a:gd name="connsiteX9" fmla="*/ 1233577 w 1371600"/>
                  <a:gd name="connsiteY9" fmla="*/ 2380889 h 2380889"/>
                  <a:gd name="connsiteX10" fmla="*/ 1371600 w 1371600"/>
                  <a:gd name="connsiteY10" fmla="*/ 2372263 h 2380889"/>
                  <a:gd name="connsiteX11" fmla="*/ 974785 w 1371600"/>
                  <a:gd name="connsiteY11" fmla="*/ 8626 h 2380889"/>
                  <a:gd name="connsiteX12" fmla="*/ 862641 w 1371600"/>
                  <a:gd name="connsiteY12" fmla="*/ 0 h 2380889"/>
                  <a:gd name="connsiteX0" fmla="*/ 862641 w 1371600"/>
                  <a:gd name="connsiteY0" fmla="*/ 0 h 2380889"/>
                  <a:gd name="connsiteX1" fmla="*/ 542617 w 1371600"/>
                  <a:gd name="connsiteY1" fmla="*/ 479639 h 2380889"/>
                  <a:gd name="connsiteX2" fmla="*/ 0 w 1371600"/>
                  <a:gd name="connsiteY2" fmla="*/ 750497 h 2380889"/>
                  <a:gd name="connsiteX3" fmla="*/ 619833 w 1371600"/>
                  <a:gd name="connsiteY3" fmla="*/ 612474 h 2380889"/>
                  <a:gd name="connsiteX4" fmla="*/ 810035 w 1371600"/>
                  <a:gd name="connsiteY4" fmla="*/ 483502 h 2380889"/>
                  <a:gd name="connsiteX5" fmla="*/ 810882 w 1371600"/>
                  <a:gd name="connsiteY5" fmla="*/ 1095555 h 2380889"/>
                  <a:gd name="connsiteX6" fmla="*/ 606019 w 1371600"/>
                  <a:gd name="connsiteY6" fmla="*/ 2380465 h 2380889"/>
                  <a:gd name="connsiteX7" fmla="*/ 741872 w 1371600"/>
                  <a:gd name="connsiteY7" fmla="*/ 2363638 h 2380889"/>
                  <a:gd name="connsiteX8" fmla="*/ 1026544 w 1371600"/>
                  <a:gd name="connsiteY8" fmla="*/ 1345720 h 2380889"/>
                  <a:gd name="connsiteX9" fmla="*/ 1233577 w 1371600"/>
                  <a:gd name="connsiteY9" fmla="*/ 2380889 h 2380889"/>
                  <a:gd name="connsiteX10" fmla="*/ 1371600 w 1371600"/>
                  <a:gd name="connsiteY10" fmla="*/ 2372263 h 2380889"/>
                  <a:gd name="connsiteX11" fmla="*/ 974785 w 1371600"/>
                  <a:gd name="connsiteY11" fmla="*/ 8626 h 2380889"/>
                  <a:gd name="connsiteX12" fmla="*/ 862641 w 1371600"/>
                  <a:gd name="connsiteY12" fmla="*/ 0 h 2380889"/>
                  <a:gd name="connsiteX0" fmla="*/ 862641 w 1371600"/>
                  <a:gd name="connsiteY0" fmla="*/ 0 h 2386078"/>
                  <a:gd name="connsiteX1" fmla="*/ 542617 w 1371600"/>
                  <a:gd name="connsiteY1" fmla="*/ 479639 h 2386078"/>
                  <a:gd name="connsiteX2" fmla="*/ 0 w 1371600"/>
                  <a:gd name="connsiteY2" fmla="*/ 750497 h 2386078"/>
                  <a:gd name="connsiteX3" fmla="*/ 619833 w 1371600"/>
                  <a:gd name="connsiteY3" fmla="*/ 612474 h 2386078"/>
                  <a:gd name="connsiteX4" fmla="*/ 810035 w 1371600"/>
                  <a:gd name="connsiteY4" fmla="*/ 483502 h 2386078"/>
                  <a:gd name="connsiteX5" fmla="*/ 810882 w 1371600"/>
                  <a:gd name="connsiteY5" fmla="*/ 1095555 h 2386078"/>
                  <a:gd name="connsiteX6" fmla="*/ 606019 w 1371600"/>
                  <a:gd name="connsiteY6" fmla="*/ 2380465 h 2386078"/>
                  <a:gd name="connsiteX7" fmla="*/ 741872 w 1371600"/>
                  <a:gd name="connsiteY7" fmla="*/ 2386078 h 2386078"/>
                  <a:gd name="connsiteX8" fmla="*/ 1026544 w 1371600"/>
                  <a:gd name="connsiteY8" fmla="*/ 1345720 h 2386078"/>
                  <a:gd name="connsiteX9" fmla="*/ 1233577 w 1371600"/>
                  <a:gd name="connsiteY9" fmla="*/ 2380889 h 2386078"/>
                  <a:gd name="connsiteX10" fmla="*/ 1371600 w 1371600"/>
                  <a:gd name="connsiteY10" fmla="*/ 2372263 h 2386078"/>
                  <a:gd name="connsiteX11" fmla="*/ 974785 w 1371600"/>
                  <a:gd name="connsiteY11" fmla="*/ 8626 h 2386078"/>
                  <a:gd name="connsiteX12" fmla="*/ 862641 w 1371600"/>
                  <a:gd name="connsiteY12" fmla="*/ 0 h 2386078"/>
                  <a:gd name="connsiteX0" fmla="*/ 862641 w 1371600"/>
                  <a:gd name="connsiteY0" fmla="*/ 0 h 2380889"/>
                  <a:gd name="connsiteX1" fmla="*/ 542617 w 1371600"/>
                  <a:gd name="connsiteY1" fmla="*/ 479639 h 2380889"/>
                  <a:gd name="connsiteX2" fmla="*/ 0 w 1371600"/>
                  <a:gd name="connsiteY2" fmla="*/ 750497 h 2380889"/>
                  <a:gd name="connsiteX3" fmla="*/ 619833 w 1371600"/>
                  <a:gd name="connsiteY3" fmla="*/ 612474 h 2380889"/>
                  <a:gd name="connsiteX4" fmla="*/ 810035 w 1371600"/>
                  <a:gd name="connsiteY4" fmla="*/ 483502 h 2380889"/>
                  <a:gd name="connsiteX5" fmla="*/ 810882 w 1371600"/>
                  <a:gd name="connsiteY5" fmla="*/ 1095555 h 2380889"/>
                  <a:gd name="connsiteX6" fmla="*/ 606019 w 1371600"/>
                  <a:gd name="connsiteY6" fmla="*/ 2380465 h 2380889"/>
                  <a:gd name="connsiteX7" fmla="*/ 747482 w 1371600"/>
                  <a:gd name="connsiteY7" fmla="*/ 2380468 h 2380889"/>
                  <a:gd name="connsiteX8" fmla="*/ 1026544 w 1371600"/>
                  <a:gd name="connsiteY8" fmla="*/ 1345720 h 2380889"/>
                  <a:gd name="connsiteX9" fmla="*/ 1233577 w 1371600"/>
                  <a:gd name="connsiteY9" fmla="*/ 2380889 h 2380889"/>
                  <a:gd name="connsiteX10" fmla="*/ 1371600 w 1371600"/>
                  <a:gd name="connsiteY10" fmla="*/ 2372263 h 2380889"/>
                  <a:gd name="connsiteX11" fmla="*/ 974785 w 1371600"/>
                  <a:gd name="connsiteY11" fmla="*/ 8626 h 2380889"/>
                  <a:gd name="connsiteX12" fmla="*/ 862641 w 1371600"/>
                  <a:gd name="connsiteY12" fmla="*/ 0 h 2380889"/>
                  <a:gd name="connsiteX0" fmla="*/ 862641 w 1371600"/>
                  <a:gd name="connsiteY0" fmla="*/ 0 h 2380889"/>
                  <a:gd name="connsiteX1" fmla="*/ 542617 w 1371600"/>
                  <a:gd name="connsiteY1" fmla="*/ 479639 h 2380889"/>
                  <a:gd name="connsiteX2" fmla="*/ 0 w 1371600"/>
                  <a:gd name="connsiteY2" fmla="*/ 750497 h 2380889"/>
                  <a:gd name="connsiteX3" fmla="*/ 619833 w 1371600"/>
                  <a:gd name="connsiteY3" fmla="*/ 612474 h 2380889"/>
                  <a:gd name="connsiteX4" fmla="*/ 810035 w 1371600"/>
                  <a:gd name="connsiteY4" fmla="*/ 483502 h 2380889"/>
                  <a:gd name="connsiteX5" fmla="*/ 810882 w 1371600"/>
                  <a:gd name="connsiteY5" fmla="*/ 1095555 h 2380889"/>
                  <a:gd name="connsiteX6" fmla="*/ 606019 w 1371600"/>
                  <a:gd name="connsiteY6" fmla="*/ 2380465 h 2380889"/>
                  <a:gd name="connsiteX7" fmla="*/ 747482 w 1371600"/>
                  <a:gd name="connsiteY7" fmla="*/ 2380468 h 2380889"/>
                  <a:gd name="connsiteX8" fmla="*/ 1026544 w 1371600"/>
                  <a:gd name="connsiteY8" fmla="*/ 1345720 h 2380889"/>
                  <a:gd name="connsiteX9" fmla="*/ 1233577 w 1371600"/>
                  <a:gd name="connsiteY9" fmla="*/ 2380889 h 2380889"/>
                  <a:gd name="connsiteX10" fmla="*/ 1371600 w 1371600"/>
                  <a:gd name="connsiteY10" fmla="*/ 2372263 h 2380889"/>
                  <a:gd name="connsiteX11" fmla="*/ 974785 w 1371600"/>
                  <a:gd name="connsiteY11" fmla="*/ 8626 h 2380889"/>
                  <a:gd name="connsiteX12" fmla="*/ 862641 w 1371600"/>
                  <a:gd name="connsiteY12" fmla="*/ 0 h 2380889"/>
                  <a:gd name="connsiteX0" fmla="*/ 862641 w 1371600"/>
                  <a:gd name="connsiteY0" fmla="*/ 0 h 2380889"/>
                  <a:gd name="connsiteX1" fmla="*/ 542617 w 1371600"/>
                  <a:gd name="connsiteY1" fmla="*/ 479639 h 2380889"/>
                  <a:gd name="connsiteX2" fmla="*/ 0 w 1371600"/>
                  <a:gd name="connsiteY2" fmla="*/ 750497 h 2380889"/>
                  <a:gd name="connsiteX3" fmla="*/ 619833 w 1371600"/>
                  <a:gd name="connsiteY3" fmla="*/ 612474 h 2380889"/>
                  <a:gd name="connsiteX4" fmla="*/ 810035 w 1371600"/>
                  <a:gd name="connsiteY4" fmla="*/ 483502 h 2380889"/>
                  <a:gd name="connsiteX5" fmla="*/ 810882 w 1371600"/>
                  <a:gd name="connsiteY5" fmla="*/ 1095555 h 2380889"/>
                  <a:gd name="connsiteX6" fmla="*/ 606019 w 1371600"/>
                  <a:gd name="connsiteY6" fmla="*/ 2380465 h 2380889"/>
                  <a:gd name="connsiteX7" fmla="*/ 747482 w 1371600"/>
                  <a:gd name="connsiteY7" fmla="*/ 2380468 h 2380889"/>
                  <a:gd name="connsiteX8" fmla="*/ 1026544 w 1371600"/>
                  <a:gd name="connsiteY8" fmla="*/ 1345720 h 2380889"/>
                  <a:gd name="connsiteX9" fmla="*/ 1233577 w 1371600"/>
                  <a:gd name="connsiteY9" fmla="*/ 2380889 h 2380889"/>
                  <a:gd name="connsiteX10" fmla="*/ 1371600 w 1371600"/>
                  <a:gd name="connsiteY10" fmla="*/ 2372263 h 2380889"/>
                  <a:gd name="connsiteX11" fmla="*/ 974785 w 1371600"/>
                  <a:gd name="connsiteY11" fmla="*/ 8626 h 2380889"/>
                  <a:gd name="connsiteX12" fmla="*/ 862641 w 1371600"/>
                  <a:gd name="connsiteY12" fmla="*/ 0 h 2380889"/>
                  <a:gd name="connsiteX0" fmla="*/ 862641 w 1377210"/>
                  <a:gd name="connsiteY0" fmla="*/ 0 h 2380889"/>
                  <a:gd name="connsiteX1" fmla="*/ 542617 w 1377210"/>
                  <a:gd name="connsiteY1" fmla="*/ 479639 h 2380889"/>
                  <a:gd name="connsiteX2" fmla="*/ 0 w 1377210"/>
                  <a:gd name="connsiteY2" fmla="*/ 750497 h 2380889"/>
                  <a:gd name="connsiteX3" fmla="*/ 619833 w 1377210"/>
                  <a:gd name="connsiteY3" fmla="*/ 612474 h 2380889"/>
                  <a:gd name="connsiteX4" fmla="*/ 810035 w 1377210"/>
                  <a:gd name="connsiteY4" fmla="*/ 483502 h 2380889"/>
                  <a:gd name="connsiteX5" fmla="*/ 810882 w 1377210"/>
                  <a:gd name="connsiteY5" fmla="*/ 1095555 h 2380889"/>
                  <a:gd name="connsiteX6" fmla="*/ 606019 w 1377210"/>
                  <a:gd name="connsiteY6" fmla="*/ 2380465 h 2380889"/>
                  <a:gd name="connsiteX7" fmla="*/ 747482 w 1377210"/>
                  <a:gd name="connsiteY7" fmla="*/ 2380468 h 2380889"/>
                  <a:gd name="connsiteX8" fmla="*/ 1026544 w 1377210"/>
                  <a:gd name="connsiteY8" fmla="*/ 1345720 h 2380889"/>
                  <a:gd name="connsiteX9" fmla="*/ 1233577 w 1377210"/>
                  <a:gd name="connsiteY9" fmla="*/ 2380889 h 2380889"/>
                  <a:gd name="connsiteX10" fmla="*/ 1377210 w 1377210"/>
                  <a:gd name="connsiteY10" fmla="*/ 2377873 h 2380889"/>
                  <a:gd name="connsiteX11" fmla="*/ 974785 w 1377210"/>
                  <a:gd name="connsiteY11" fmla="*/ 8626 h 2380889"/>
                  <a:gd name="connsiteX12" fmla="*/ 862641 w 1377210"/>
                  <a:gd name="connsiteY12" fmla="*/ 0 h 2380889"/>
                  <a:gd name="connsiteX0" fmla="*/ 862641 w 1377210"/>
                  <a:gd name="connsiteY0" fmla="*/ 0 h 2380889"/>
                  <a:gd name="connsiteX1" fmla="*/ 542617 w 1377210"/>
                  <a:gd name="connsiteY1" fmla="*/ 479639 h 2380889"/>
                  <a:gd name="connsiteX2" fmla="*/ 165490 w 1377210"/>
                  <a:gd name="connsiteY2" fmla="*/ 658782 h 2380889"/>
                  <a:gd name="connsiteX3" fmla="*/ 0 w 1377210"/>
                  <a:gd name="connsiteY3" fmla="*/ 750497 h 2380889"/>
                  <a:gd name="connsiteX4" fmla="*/ 619833 w 1377210"/>
                  <a:gd name="connsiteY4" fmla="*/ 612474 h 2380889"/>
                  <a:gd name="connsiteX5" fmla="*/ 810035 w 1377210"/>
                  <a:gd name="connsiteY5" fmla="*/ 483502 h 2380889"/>
                  <a:gd name="connsiteX6" fmla="*/ 810882 w 1377210"/>
                  <a:gd name="connsiteY6" fmla="*/ 1095555 h 2380889"/>
                  <a:gd name="connsiteX7" fmla="*/ 606019 w 1377210"/>
                  <a:gd name="connsiteY7" fmla="*/ 2380465 h 2380889"/>
                  <a:gd name="connsiteX8" fmla="*/ 747482 w 1377210"/>
                  <a:gd name="connsiteY8" fmla="*/ 2380468 h 2380889"/>
                  <a:gd name="connsiteX9" fmla="*/ 1026544 w 1377210"/>
                  <a:gd name="connsiteY9" fmla="*/ 1345720 h 2380889"/>
                  <a:gd name="connsiteX10" fmla="*/ 1233577 w 1377210"/>
                  <a:gd name="connsiteY10" fmla="*/ 2380889 h 2380889"/>
                  <a:gd name="connsiteX11" fmla="*/ 1377210 w 1377210"/>
                  <a:gd name="connsiteY11" fmla="*/ 2377873 h 2380889"/>
                  <a:gd name="connsiteX12" fmla="*/ 974785 w 1377210"/>
                  <a:gd name="connsiteY12" fmla="*/ 8626 h 2380889"/>
                  <a:gd name="connsiteX13" fmla="*/ 862641 w 1377210"/>
                  <a:gd name="connsiteY13" fmla="*/ 0 h 2380889"/>
                  <a:gd name="connsiteX0" fmla="*/ 862641 w 1377210"/>
                  <a:gd name="connsiteY0" fmla="*/ 0 h 2380889"/>
                  <a:gd name="connsiteX1" fmla="*/ 542617 w 1377210"/>
                  <a:gd name="connsiteY1" fmla="*/ 479639 h 2380889"/>
                  <a:gd name="connsiteX2" fmla="*/ 47684 w 1377210"/>
                  <a:gd name="connsiteY2" fmla="*/ 670001 h 2380889"/>
                  <a:gd name="connsiteX3" fmla="*/ 0 w 1377210"/>
                  <a:gd name="connsiteY3" fmla="*/ 750497 h 2380889"/>
                  <a:gd name="connsiteX4" fmla="*/ 619833 w 1377210"/>
                  <a:gd name="connsiteY4" fmla="*/ 612474 h 2380889"/>
                  <a:gd name="connsiteX5" fmla="*/ 810035 w 1377210"/>
                  <a:gd name="connsiteY5" fmla="*/ 483502 h 2380889"/>
                  <a:gd name="connsiteX6" fmla="*/ 810882 w 1377210"/>
                  <a:gd name="connsiteY6" fmla="*/ 1095555 h 2380889"/>
                  <a:gd name="connsiteX7" fmla="*/ 606019 w 1377210"/>
                  <a:gd name="connsiteY7" fmla="*/ 2380465 h 2380889"/>
                  <a:gd name="connsiteX8" fmla="*/ 747482 w 1377210"/>
                  <a:gd name="connsiteY8" fmla="*/ 2380468 h 2380889"/>
                  <a:gd name="connsiteX9" fmla="*/ 1026544 w 1377210"/>
                  <a:gd name="connsiteY9" fmla="*/ 1345720 h 2380889"/>
                  <a:gd name="connsiteX10" fmla="*/ 1233577 w 1377210"/>
                  <a:gd name="connsiteY10" fmla="*/ 2380889 h 2380889"/>
                  <a:gd name="connsiteX11" fmla="*/ 1377210 w 1377210"/>
                  <a:gd name="connsiteY11" fmla="*/ 2377873 h 2380889"/>
                  <a:gd name="connsiteX12" fmla="*/ 974785 w 1377210"/>
                  <a:gd name="connsiteY12" fmla="*/ 8626 h 2380889"/>
                  <a:gd name="connsiteX13" fmla="*/ 862641 w 1377210"/>
                  <a:gd name="connsiteY13" fmla="*/ 0 h 2380889"/>
                  <a:gd name="connsiteX0" fmla="*/ 814957 w 1329526"/>
                  <a:gd name="connsiteY0" fmla="*/ 0 h 2380889"/>
                  <a:gd name="connsiteX1" fmla="*/ 494933 w 1329526"/>
                  <a:gd name="connsiteY1" fmla="*/ 479639 h 2380889"/>
                  <a:gd name="connsiteX2" fmla="*/ 0 w 1329526"/>
                  <a:gd name="connsiteY2" fmla="*/ 670001 h 2380889"/>
                  <a:gd name="connsiteX3" fmla="*/ 30854 w 1329526"/>
                  <a:gd name="connsiteY3" fmla="*/ 744887 h 2380889"/>
                  <a:gd name="connsiteX4" fmla="*/ 572149 w 1329526"/>
                  <a:gd name="connsiteY4" fmla="*/ 612474 h 2380889"/>
                  <a:gd name="connsiteX5" fmla="*/ 762351 w 1329526"/>
                  <a:gd name="connsiteY5" fmla="*/ 483502 h 2380889"/>
                  <a:gd name="connsiteX6" fmla="*/ 763198 w 1329526"/>
                  <a:gd name="connsiteY6" fmla="*/ 1095555 h 2380889"/>
                  <a:gd name="connsiteX7" fmla="*/ 558335 w 1329526"/>
                  <a:gd name="connsiteY7" fmla="*/ 2380465 h 2380889"/>
                  <a:gd name="connsiteX8" fmla="*/ 699798 w 1329526"/>
                  <a:gd name="connsiteY8" fmla="*/ 2380468 h 2380889"/>
                  <a:gd name="connsiteX9" fmla="*/ 978860 w 1329526"/>
                  <a:gd name="connsiteY9" fmla="*/ 1345720 h 2380889"/>
                  <a:gd name="connsiteX10" fmla="*/ 1185893 w 1329526"/>
                  <a:gd name="connsiteY10" fmla="*/ 2380889 h 2380889"/>
                  <a:gd name="connsiteX11" fmla="*/ 1329526 w 1329526"/>
                  <a:gd name="connsiteY11" fmla="*/ 2377873 h 2380889"/>
                  <a:gd name="connsiteX12" fmla="*/ 927101 w 1329526"/>
                  <a:gd name="connsiteY12" fmla="*/ 8626 h 2380889"/>
                  <a:gd name="connsiteX13" fmla="*/ 814957 w 1329526"/>
                  <a:gd name="connsiteY13" fmla="*/ 0 h 2380889"/>
                  <a:gd name="connsiteX0" fmla="*/ 814957 w 1329526"/>
                  <a:gd name="connsiteY0" fmla="*/ 0 h 2380889"/>
                  <a:gd name="connsiteX1" fmla="*/ 494933 w 1329526"/>
                  <a:gd name="connsiteY1" fmla="*/ 479639 h 2380889"/>
                  <a:gd name="connsiteX2" fmla="*/ 0 w 1329526"/>
                  <a:gd name="connsiteY2" fmla="*/ 670001 h 2380889"/>
                  <a:gd name="connsiteX3" fmla="*/ 30854 w 1329526"/>
                  <a:gd name="connsiteY3" fmla="*/ 744887 h 2380889"/>
                  <a:gd name="connsiteX4" fmla="*/ 572149 w 1329526"/>
                  <a:gd name="connsiteY4" fmla="*/ 612474 h 2380889"/>
                  <a:gd name="connsiteX5" fmla="*/ 762351 w 1329526"/>
                  <a:gd name="connsiteY5" fmla="*/ 483502 h 2380889"/>
                  <a:gd name="connsiteX6" fmla="*/ 763198 w 1329526"/>
                  <a:gd name="connsiteY6" fmla="*/ 1095555 h 2380889"/>
                  <a:gd name="connsiteX7" fmla="*/ 558335 w 1329526"/>
                  <a:gd name="connsiteY7" fmla="*/ 2380465 h 2380889"/>
                  <a:gd name="connsiteX8" fmla="*/ 699798 w 1329526"/>
                  <a:gd name="connsiteY8" fmla="*/ 2380468 h 2380889"/>
                  <a:gd name="connsiteX9" fmla="*/ 962030 w 1329526"/>
                  <a:gd name="connsiteY9" fmla="*/ 1407428 h 2380889"/>
                  <a:gd name="connsiteX10" fmla="*/ 1185893 w 1329526"/>
                  <a:gd name="connsiteY10" fmla="*/ 2380889 h 2380889"/>
                  <a:gd name="connsiteX11" fmla="*/ 1329526 w 1329526"/>
                  <a:gd name="connsiteY11" fmla="*/ 2377873 h 2380889"/>
                  <a:gd name="connsiteX12" fmla="*/ 927101 w 1329526"/>
                  <a:gd name="connsiteY12" fmla="*/ 8626 h 2380889"/>
                  <a:gd name="connsiteX13" fmla="*/ 814957 w 1329526"/>
                  <a:gd name="connsiteY13" fmla="*/ 0 h 2380889"/>
                  <a:gd name="connsiteX0" fmla="*/ 814957 w 1329526"/>
                  <a:gd name="connsiteY0" fmla="*/ 0 h 2380889"/>
                  <a:gd name="connsiteX1" fmla="*/ 494933 w 1329526"/>
                  <a:gd name="connsiteY1" fmla="*/ 479639 h 2380889"/>
                  <a:gd name="connsiteX2" fmla="*/ 0 w 1329526"/>
                  <a:gd name="connsiteY2" fmla="*/ 670001 h 2380889"/>
                  <a:gd name="connsiteX3" fmla="*/ 30854 w 1329526"/>
                  <a:gd name="connsiteY3" fmla="*/ 744887 h 2380889"/>
                  <a:gd name="connsiteX4" fmla="*/ 572149 w 1329526"/>
                  <a:gd name="connsiteY4" fmla="*/ 612474 h 2380889"/>
                  <a:gd name="connsiteX5" fmla="*/ 762351 w 1329526"/>
                  <a:gd name="connsiteY5" fmla="*/ 483502 h 2380889"/>
                  <a:gd name="connsiteX6" fmla="*/ 763198 w 1329526"/>
                  <a:gd name="connsiteY6" fmla="*/ 1095555 h 2380889"/>
                  <a:gd name="connsiteX7" fmla="*/ 558335 w 1329526"/>
                  <a:gd name="connsiteY7" fmla="*/ 2380465 h 2380889"/>
                  <a:gd name="connsiteX8" fmla="*/ 699798 w 1329526"/>
                  <a:gd name="connsiteY8" fmla="*/ 2380468 h 2380889"/>
                  <a:gd name="connsiteX9" fmla="*/ 978859 w 1329526"/>
                  <a:gd name="connsiteY9" fmla="*/ 1418648 h 2380889"/>
                  <a:gd name="connsiteX10" fmla="*/ 1185893 w 1329526"/>
                  <a:gd name="connsiteY10" fmla="*/ 2380889 h 2380889"/>
                  <a:gd name="connsiteX11" fmla="*/ 1329526 w 1329526"/>
                  <a:gd name="connsiteY11" fmla="*/ 2377873 h 2380889"/>
                  <a:gd name="connsiteX12" fmla="*/ 927101 w 1329526"/>
                  <a:gd name="connsiteY12" fmla="*/ 8626 h 2380889"/>
                  <a:gd name="connsiteX13" fmla="*/ 814957 w 1329526"/>
                  <a:gd name="connsiteY13" fmla="*/ 0 h 23808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329526" h="2380889">
                    <a:moveTo>
                      <a:pt x="814957" y="0"/>
                    </a:moveTo>
                    <a:lnTo>
                      <a:pt x="494933" y="479639"/>
                    </a:lnTo>
                    <a:lnTo>
                      <a:pt x="0" y="670001"/>
                    </a:lnTo>
                    <a:lnTo>
                      <a:pt x="30854" y="744887"/>
                    </a:lnTo>
                    <a:lnTo>
                      <a:pt x="572149" y="612474"/>
                    </a:lnTo>
                    <a:lnTo>
                      <a:pt x="762351" y="483502"/>
                    </a:lnTo>
                    <a:cubicBezTo>
                      <a:pt x="794421" y="764187"/>
                      <a:pt x="770396" y="887797"/>
                      <a:pt x="763198" y="1095555"/>
                    </a:cubicBezTo>
                    <a:cubicBezTo>
                      <a:pt x="616550" y="1699404"/>
                      <a:pt x="730862" y="1724858"/>
                      <a:pt x="558335" y="2380465"/>
                    </a:cubicBezTo>
                    <a:lnTo>
                      <a:pt x="699798" y="2380468"/>
                    </a:lnTo>
                    <a:cubicBezTo>
                      <a:pt x="819580" y="2080289"/>
                      <a:pt x="797846" y="1640765"/>
                      <a:pt x="978859" y="1418648"/>
                    </a:cubicBezTo>
                    <a:cubicBezTo>
                      <a:pt x="1157137" y="1864345"/>
                      <a:pt x="1102505" y="2030082"/>
                      <a:pt x="1185893" y="2380889"/>
                    </a:cubicBezTo>
                    <a:lnTo>
                      <a:pt x="1329526" y="2377873"/>
                    </a:lnTo>
                    <a:cubicBezTo>
                      <a:pt x="1110990" y="727352"/>
                      <a:pt x="1344044" y="391063"/>
                      <a:pt x="927101" y="8626"/>
                    </a:cubicBezTo>
                    <a:lnTo>
                      <a:pt x="814957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</p:grpSp>
      <p:grpSp>
        <p:nvGrpSpPr>
          <p:cNvPr id="539" name="群組 538"/>
          <p:cNvGrpSpPr/>
          <p:nvPr/>
        </p:nvGrpSpPr>
        <p:grpSpPr>
          <a:xfrm>
            <a:off x="2670025" y="3287266"/>
            <a:ext cx="607621" cy="356618"/>
            <a:chOff x="1684782" y="2683742"/>
            <a:chExt cx="5565258" cy="3266301"/>
          </a:xfrm>
        </p:grpSpPr>
        <p:grpSp>
          <p:nvGrpSpPr>
            <p:cNvPr id="540" name="群組 539"/>
            <p:cNvGrpSpPr/>
            <p:nvPr/>
          </p:nvGrpSpPr>
          <p:grpSpPr>
            <a:xfrm>
              <a:off x="1684782" y="2683742"/>
              <a:ext cx="4978070" cy="3255586"/>
              <a:chOff x="1684782" y="2683742"/>
              <a:chExt cx="4978070" cy="3255586"/>
            </a:xfrm>
          </p:grpSpPr>
          <p:sp>
            <p:nvSpPr>
              <p:cNvPr id="544" name="矩形 5"/>
              <p:cNvSpPr/>
              <p:nvPr/>
            </p:nvSpPr>
            <p:spPr>
              <a:xfrm>
                <a:off x="1684782" y="4054555"/>
                <a:ext cx="4978070" cy="856663"/>
              </a:xfrm>
              <a:custGeom>
                <a:avLst/>
                <a:gdLst>
                  <a:gd name="connsiteX0" fmla="*/ 0 w 2736386"/>
                  <a:gd name="connsiteY0" fmla="*/ 0 h 570017"/>
                  <a:gd name="connsiteX1" fmla="*/ 2736386 w 2736386"/>
                  <a:gd name="connsiteY1" fmla="*/ 0 h 570017"/>
                  <a:gd name="connsiteX2" fmla="*/ 2736386 w 2736386"/>
                  <a:gd name="connsiteY2" fmla="*/ 570017 h 570017"/>
                  <a:gd name="connsiteX3" fmla="*/ 0 w 2736386"/>
                  <a:gd name="connsiteY3" fmla="*/ 570017 h 570017"/>
                  <a:gd name="connsiteX4" fmla="*/ 0 w 2736386"/>
                  <a:gd name="connsiteY4" fmla="*/ 0 h 570017"/>
                  <a:gd name="connsiteX0" fmla="*/ 0 w 2736386"/>
                  <a:gd name="connsiteY0" fmla="*/ 0 h 570017"/>
                  <a:gd name="connsiteX1" fmla="*/ 2736386 w 2736386"/>
                  <a:gd name="connsiteY1" fmla="*/ 0 h 570017"/>
                  <a:gd name="connsiteX2" fmla="*/ 2736386 w 2736386"/>
                  <a:gd name="connsiteY2" fmla="*/ 570017 h 570017"/>
                  <a:gd name="connsiteX3" fmla="*/ 1521093 w 2736386"/>
                  <a:gd name="connsiteY3" fmla="*/ 558012 h 570017"/>
                  <a:gd name="connsiteX4" fmla="*/ 0 w 2736386"/>
                  <a:gd name="connsiteY4" fmla="*/ 570017 h 570017"/>
                  <a:gd name="connsiteX5" fmla="*/ 0 w 2736386"/>
                  <a:gd name="connsiteY5" fmla="*/ 0 h 570017"/>
                  <a:gd name="connsiteX0" fmla="*/ 0 w 2736386"/>
                  <a:gd name="connsiteY0" fmla="*/ 0 h 570017"/>
                  <a:gd name="connsiteX1" fmla="*/ 2736386 w 2736386"/>
                  <a:gd name="connsiteY1" fmla="*/ 0 h 570017"/>
                  <a:gd name="connsiteX2" fmla="*/ 2736386 w 2736386"/>
                  <a:gd name="connsiteY2" fmla="*/ 570017 h 570017"/>
                  <a:gd name="connsiteX3" fmla="*/ 2174235 w 2736386"/>
                  <a:gd name="connsiteY3" fmla="*/ 567342 h 570017"/>
                  <a:gd name="connsiteX4" fmla="*/ 0 w 2736386"/>
                  <a:gd name="connsiteY4" fmla="*/ 570017 h 570017"/>
                  <a:gd name="connsiteX5" fmla="*/ 0 w 2736386"/>
                  <a:gd name="connsiteY5" fmla="*/ 0 h 570017"/>
                  <a:gd name="connsiteX0" fmla="*/ 0 w 2736386"/>
                  <a:gd name="connsiteY0" fmla="*/ 0 h 570017"/>
                  <a:gd name="connsiteX1" fmla="*/ 2736386 w 2736386"/>
                  <a:gd name="connsiteY1" fmla="*/ 0 h 570017"/>
                  <a:gd name="connsiteX2" fmla="*/ 2727055 w 2736386"/>
                  <a:gd name="connsiteY2" fmla="*/ 374074 h 570017"/>
                  <a:gd name="connsiteX3" fmla="*/ 2174235 w 2736386"/>
                  <a:gd name="connsiteY3" fmla="*/ 567342 h 570017"/>
                  <a:gd name="connsiteX4" fmla="*/ 0 w 2736386"/>
                  <a:gd name="connsiteY4" fmla="*/ 570017 h 570017"/>
                  <a:gd name="connsiteX5" fmla="*/ 0 w 2736386"/>
                  <a:gd name="connsiteY5" fmla="*/ 0 h 570017"/>
                  <a:gd name="connsiteX0" fmla="*/ 0 w 2736386"/>
                  <a:gd name="connsiteY0" fmla="*/ 0 h 570017"/>
                  <a:gd name="connsiteX1" fmla="*/ 2736386 w 2736386"/>
                  <a:gd name="connsiteY1" fmla="*/ 0 h 570017"/>
                  <a:gd name="connsiteX2" fmla="*/ 2736385 w 2736386"/>
                  <a:gd name="connsiteY2" fmla="*/ 383405 h 570017"/>
                  <a:gd name="connsiteX3" fmla="*/ 2174235 w 2736386"/>
                  <a:gd name="connsiteY3" fmla="*/ 567342 h 570017"/>
                  <a:gd name="connsiteX4" fmla="*/ 0 w 2736386"/>
                  <a:gd name="connsiteY4" fmla="*/ 570017 h 570017"/>
                  <a:gd name="connsiteX5" fmla="*/ 0 w 2736386"/>
                  <a:gd name="connsiteY5" fmla="*/ 0 h 5700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36386" h="570017">
                    <a:moveTo>
                      <a:pt x="0" y="0"/>
                    </a:moveTo>
                    <a:lnTo>
                      <a:pt x="2736386" y="0"/>
                    </a:lnTo>
                    <a:cubicBezTo>
                      <a:pt x="2736386" y="127802"/>
                      <a:pt x="2736385" y="255603"/>
                      <a:pt x="2736385" y="383405"/>
                    </a:cubicBezTo>
                    <a:lnTo>
                      <a:pt x="2174235" y="567342"/>
                    </a:lnTo>
                    <a:lnTo>
                      <a:pt x="0" y="5700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45" name="矩形 6"/>
              <p:cNvSpPr/>
              <p:nvPr/>
            </p:nvSpPr>
            <p:spPr>
              <a:xfrm>
                <a:off x="2225877" y="2683742"/>
                <a:ext cx="2380816" cy="1370813"/>
              </a:xfrm>
              <a:custGeom>
                <a:avLst/>
                <a:gdLst>
                  <a:gd name="connsiteX0" fmla="*/ 0 w 1759103"/>
                  <a:gd name="connsiteY0" fmla="*/ 0 h 912128"/>
                  <a:gd name="connsiteX1" fmla="*/ 1759103 w 1759103"/>
                  <a:gd name="connsiteY1" fmla="*/ 0 h 912128"/>
                  <a:gd name="connsiteX2" fmla="*/ 1759103 w 1759103"/>
                  <a:gd name="connsiteY2" fmla="*/ 912128 h 912128"/>
                  <a:gd name="connsiteX3" fmla="*/ 0 w 1759103"/>
                  <a:gd name="connsiteY3" fmla="*/ 912128 h 912128"/>
                  <a:gd name="connsiteX4" fmla="*/ 0 w 1759103"/>
                  <a:gd name="connsiteY4" fmla="*/ 0 h 912128"/>
                  <a:gd name="connsiteX0" fmla="*/ 0 w 1759103"/>
                  <a:gd name="connsiteY0" fmla="*/ 0 h 912128"/>
                  <a:gd name="connsiteX1" fmla="*/ 1432532 w 1759103"/>
                  <a:gd name="connsiteY1" fmla="*/ 0 h 912128"/>
                  <a:gd name="connsiteX2" fmla="*/ 1759103 w 1759103"/>
                  <a:gd name="connsiteY2" fmla="*/ 912128 h 912128"/>
                  <a:gd name="connsiteX3" fmla="*/ 0 w 1759103"/>
                  <a:gd name="connsiteY3" fmla="*/ 912128 h 912128"/>
                  <a:gd name="connsiteX4" fmla="*/ 0 w 1759103"/>
                  <a:gd name="connsiteY4" fmla="*/ 0 h 9121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59103" h="912128">
                    <a:moveTo>
                      <a:pt x="0" y="0"/>
                    </a:moveTo>
                    <a:lnTo>
                      <a:pt x="1432532" y="0"/>
                    </a:lnTo>
                    <a:lnTo>
                      <a:pt x="1759103" y="912128"/>
                    </a:lnTo>
                    <a:lnTo>
                      <a:pt x="0" y="91212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46" name="矩形 545"/>
              <p:cNvSpPr/>
              <p:nvPr/>
            </p:nvSpPr>
            <p:spPr>
              <a:xfrm>
                <a:off x="2235817" y="4911218"/>
                <a:ext cx="3344846" cy="102811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541" name="群組 540"/>
            <p:cNvGrpSpPr/>
            <p:nvPr/>
          </p:nvGrpSpPr>
          <p:grpSpPr>
            <a:xfrm>
              <a:off x="5690281" y="2719553"/>
              <a:ext cx="1559759" cy="3230490"/>
              <a:chOff x="4162484" y="2957042"/>
              <a:chExt cx="1329526" cy="2753644"/>
            </a:xfrm>
          </p:grpSpPr>
          <p:sp>
            <p:nvSpPr>
              <p:cNvPr id="542" name="橢圓 541"/>
              <p:cNvSpPr/>
              <p:nvPr/>
            </p:nvSpPr>
            <p:spPr>
              <a:xfrm>
                <a:off x="4784576" y="2957042"/>
                <a:ext cx="432048" cy="432048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43" name="手繪多邊形 542"/>
              <p:cNvSpPr/>
              <p:nvPr/>
            </p:nvSpPr>
            <p:spPr>
              <a:xfrm>
                <a:off x="4162484" y="3329797"/>
                <a:ext cx="1329526" cy="2380889"/>
              </a:xfrm>
              <a:custGeom>
                <a:avLst/>
                <a:gdLst>
                  <a:gd name="connsiteX0" fmla="*/ 888520 w 1725283"/>
                  <a:gd name="connsiteY0" fmla="*/ 8627 h 2424023"/>
                  <a:gd name="connsiteX1" fmla="*/ 612475 w 1725283"/>
                  <a:gd name="connsiteY1" fmla="*/ 388189 h 2424023"/>
                  <a:gd name="connsiteX2" fmla="*/ 0 w 1725283"/>
                  <a:gd name="connsiteY2" fmla="*/ 621102 h 2424023"/>
                  <a:gd name="connsiteX3" fmla="*/ 112143 w 1725283"/>
                  <a:gd name="connsiteY3" fmla="*/ 707366 h 2424023"/>
                  <a:gd name="connsiteX4" fmla="*/ 534837 w 1725283"/>
                  <a:gd name="connsiteY4" fmla="*/ 621102 h 2424023"/>
                  <a:gd name="connsiteX5" fmla="*/ 888520 w 1725283"/>
                  <a:gd name="connsiteY5" fmla="*/ 457200 h 2424023"/>
                  <a:gd name="connsiteX6" fmla="*/ 888520 w 1725283"/>
                  <a:gd name="connsiteY6" fmla="*/ 1362974 h 2424023"/>
                  <a:gd name="connsiteX7" fmla="*/ 500332 w 1725283"/>
                  <a:gd name="connsiteY7" fmla="*/ 2346385 h 2424023"/>
                  <a:gd name="connsiteX8" fmla="*/ 621101 w 1725283"/>
                  <a:gd name="connsiteY8" fmla="*/ 2355012 h 2424023"/>
                  <a:gd name="connsiteX9" fmla="*/ 1121434 w 1725283"/>
                  <a:gd name="connsiteY9" fmla="*/ 1423359 h 2424023"/>
                  <a:gd name="connsiteX10" fmla="*/ 1535501 w 1725283"/>
                  <a:gd name="connsiteY10" fmla="*/ 2424023 h 2424023"/>
                  <a:gd name="connsiteX11" fmla="*/ 1725283 w 1725283"/>
                  <a:gd name="connsiteY11" fmla="*/ 2424023 h 2424023"/>
                  <a:gd name="connsiteX12" fmla="*/ 1293962 w 1725283"/>
                  <a:gd name="connsiteY12" fmla="*/ 1224951 h 2424023"/>
                  <a:gd name="connsiteX13" fmla="*/ 1147313 w 1725283"/>
                  <a:gd name="connsiteY13" fmla="*/ 0 h 2424023"/>
                  <a:gd name="connsiteX14" fmla="*/ 888520 w 1725283"/>
                  <a:gd name="connsiteY14" fmla="*/ 8627 h 2424023"/>
                  <a:gd name="connsiteX0" fmla="*/ 888520 w 1725283"/>
                  <a:gd name="connsiteY0" fmla="*/ 8627 h 2424023"/>
                  <a:gd name="connsiteX1" fmla="*/ 612475 w 1725283"/>
                  <a:gd name="connsiteY1" fmla="*/ 388189 h 2424023"/>
                  <a:gd name="connsiteX2" fmla="*/ 0 w 1725283"/>
                  <a:gd name="connsiteY2" fmla="*/ 621102 h 2424023"/>
                  <a:gd name="connsiteX3" fmla="*/ 112143 w 1725283"/>
                  <a:gd name="connsiteY3" fmla="*/ 707366 h 2424023"/>
                  <a:gd name="connsiteX4" fmla="*/ 534837 w 1725283"/>
                  <a:gd name="connsiteY4" fmla="*/ 621102 h 2424023"/>
                  <a:gd name="connsiteX5" fmla="*/ 888520 w 1725283"/>
                  <a:gd name="connsiteY5" fmla="*/ 457200 h 2424023"/>
                  <a:gd name="connsiteX6" fmla="*/ 923025 w 1725283"/>
                  <a:gd name="connsiteY6" fmla="*/ 1052424 h 2424023"/>
                  <a:gd name="connsiteX7" fmla="*/ 500332 w 1725283"/>
                  <a:gd name="connsiteY7" fmla="*/ 2346385 h 2424023"/>
                  <a:gd name="connsiteX8" fmla="*/ 621101 w 1725283"/>
                  <a:gd name="connsiteY8" fmla="*/ 2355012 h 2424023"/>
                  <a:gd name="connsiteX9" fmla="*/ 1121434 w 1725283"/>
                  <a:gd name="connsiteY9" fmla="*/ 1423359 h 2424023"/>
                  <a:gd name="connsiteX10" fmla="*/ 1535501 w 1725283"/>
                  <a:gd name="connsiteY10" fmla="*/ 2424023 h 2424023"/>
                  <a:gd name="connsiteX11" fmla="*/ 1725283 w 1725283"/>
                  <a:gd name="connsiteY11" fmla="*/ 2424023 h 2424023"/>
                  <a:gd name="connsiteX12" fmla="*/ 1293962 w 1725283"/>
                  <a:gd name="connsiteY12" fmla="*/ 1224951 h 2424023"/>
                  <a:gd name="connsiteX13" fmla="*/ 1147313 w 1725283"/>
                  <a:gd name="connsiteY13" fmla="*/ 0 h 2424023"/>
                  <a:gd name="connsiteX14" fmla="*/ 888520 w 1725283"/>
                  <a:gd name="connsiteY14" fmla="*/ 8627 h 2424023"/>
                  <a:gd name="connsiteX0" fmla="*/ 888520 w 1725283"/>
                  <a:gd name="connsiteY0" fmla="*/ 8627 h 2424023"/>
                  <a:gd name="connsiteX1" fmla="*/ 612475 w 1725283"/>
                  <a:gd name="connsiteY1" fmla="*/ 388189 h 2424023"/>
                  <a:gd name="connsiteX2" fmla="*/ 0 w 1725283"/>
                  <a:gd name="connsiteY2" fmla="*/ 621102 h 2424023"/>
                  <a:gd name="connsiteX3" fmla="*/ 112143 w 1725283"/>
                  <a:gd name="connsiteY3" fmla="*/ 707366 h 2424023"/>
                  <a:gd name="connsiteX4" fmla="*/ 534837 w 1725283"/>
                  <a:gd name="connsiteY4" fmla="*/ 621102 h 2424023"/>
                  <a:gd name="connsiteX5" fmla="*/ 888520 w 1725283"/>
                  <a:gd name="connsiteY5" fmla="*/ 457200 h 2424023"/>
                  <a:gd name="connsiteX6" fmla="*/ 923025 w 1725283"/>
                  <a:gd name="connsiteY6" fmla="*/ 1052424 h 2424023"/>
                  <a:gd name="connsiteX7" fmla="*/ 500332 w 1725283"/>
                  <a:gd name="connsiteY7" fmla="*/ 2346385 h 2424023"/>
                  <a:gd name="connsiteX8" fmla="*/ 621101 w 1725283"/>
                  <a:gd name="connsiteY8" fmla="*/ 2355012 h 2424023"/>
                  <a:gd name="connsiteX9" fmla="*/ 1121434 w 1725283"/>
                  <a:gd name="connsiteY9" fmla="*/ 1423359 h 2424023"/>
                  <a:gd name="connsiteX10" fmla="*/ 1535501 w 1725283"/>
                  <a:gd name="connsiteY10" fmla="*/ 2424023 h 2424023"/>
                  <a:gd name="connsiteX11" fmla="*/ 1725283 w 1725283"/>
                  <a:gd name="connsiteY11" fmla="*/ 2424023 h 2424023"/>
                  <a:gd name="connsiteX12" fmla="*/ 1285336 w 1725283"/>
                  <a:gd name="connsiteY12" fmla="*/ 957533 h 2424023"/>
                  <a:gd name="connsiteX13" fmla="*/ 1147313 w 1725283"/>
                  <a:gd name="connsiteY13" fmla="*/ 0 h 2424023"/>
                  <a:gd name="connsiteX14" fmla="*/ 888520 w 1725283"/>
                  <a:gd name="connsiteY14" fmla="*/ 8627 h 2424023"/>
                  <a:gd name="connsiteX0" fmla="*/ 888520 w 1725283"/>
                  <a:gd name="connsiteY0" fmla="*/ 77638 h 2493034"/>
                  <a:gd name="connsiteX1" fmla="*/ 612475 w 1725283"/>
                  <a:gd name="connsiteY1" fmla="*/ 457200 h 2493034"/>
                  <a:gd name="connsiteX2" fmla="*/ 0 w 1725283"/>
                  <a:gd name="connsiteY2" fmla="*/ 690113 h 2493034"/>
                  <a:gd name="connsiteX3" fmla="*/ 112143 w 1725283"/>
                  <a:gd name="connsiteY3" fmla="*/ 776377 h 2493034"/>
                  <a:gd name="connsiteX4" fmla="*/ 534837 w 1725283"/>
                  <a:gd name="connsiteY4" fmla="*/ 690113 h 2493034"/>
                  <a:gd name="connsiteX5" fmla="*/ 888520 w 1725283"/>
                  <a:gd name="connsiteY5" fmla="*/ 526211 h 2493034"/>
                  <a:gd name="connsiteX6" fmla="*/ 923025 w 1725283"/>
                  <a:gd name="connsiteY6" fmla="*/ 1121435 h 2493034"/>
                  <a:gd name="connsiteX7" fmla="*/ 500332 w 1725283"/>
                  <a:gd name="connsiteY7" fmla="*/ 2415396 h 2493034"/>
                  <a:gd name="connsiteX8" fmla="*/ 621101 w 1725283"/>
                  <a:gd name="connsiteY8" fmla="*/ 2424023 h 2493034"/>
                  <a:gd name="connsiteX9" fmla="*/ 1121434 w 1725283"/>
                  <a:gd name="connsiteY9" fmla="*/ 1492370 h 2493034"/>
                  <a:gd name="connsiteX10" fmla="*/ 1535501 w 1725283"/>
                  <a:gd name="connsiteY10" fmla="*/ 2493034 h 2493034"/>
                  <a:gd name="connsiteX11" fmla="*/ 1725283 w 1725283"/>
                  <a:gd name="connsiteY11" fmla="*/ 2493034 h 2493034"/>
                  <a:gd name="connsiteX12" fmla="*/ 1285336 w 1725283"/>
                  <a:gd name="connsiteY12" fmla="*/ 1026544 h 2493034"/>
                  <a:gd name="connsiteX13" fmla="*/ 1104181 w 1725283"/>
                  <a:gd name="connsiteY13" fmla="*/ 0 h 2493034"/>
                  <a:gd name="connsiteX14" fmla="*/ 888520 w 1725283"/>
                  <a:gd name="connsiteY14" fmla="*/ 77638 h 2493034"/>
                  <a:gd name="connsiteX0" fmla="*/ 974784 w 1725283"/>
                  <a:gd name="connsiteY0" fmla="*/ 0 h 2510286"/>
                  <a:gd name="connsiteX1" fmla="*/ 612475 w 1725283"/>
                  <a:gd name="connsiteY1" fmla="*/ 474452 h 2510286"/>
                  <a:gd name="connsiteX2" fmla="*/ 0 w 1725283"/>
                  <a:gd name="connsiteY2" fmla="*/ 707365 h 2510286"/>
                  <a:gd name="connsiteX3" fmla="*/ 112143 w 1725283"/>
                  <a:gd name="connsiteY3" fmla="*/ 793629 h 2510286"/>
                  <a:gd name="connsiteX4" fmla="*/ 534837 w 1725283"/>
                  <a:gd name="connsiteY4" fmla="*/ 707365 h 2510286"/>
                  <a:gd name="connsiteX5" fmla="*/ 888520 w 1725283"/>
                  <a:gd name="connsiteY5" fmla="*/ 543463 h 2510286"/>
                  <a:gd name="connsiteX6" fmla="*/ 923025 w 1725283"/>
                  <a:gd name="connsiteY6" fmla="*/ 1138687 h 2510286"/>
                  <a:gd name="connsiteX7" fmla="*/ 500332 w 1725283"/>
                  <a:gd name="connsiteY7" fmla="*/ 2432648 h 2510286"/>
                  <a:gd name="connsiteX8" fmla="*/ 621101 w 1725283"/>
                  <a:gd name="connsiteY8" fmla="*/ 2441275 h 2510286"/>
                  <a:gd name="connsiteX9" fmla="*/ 1121434 w 1725283"/>
                  <a:gd name="connsiteY9" fmla="*/ 1509622 h 2510286"/>
                  <a:gd name="connsiteX10" fmla="*/ 1535501 w 1725283"/>
                  <a:gd name="connsiteY10" fmla="*/ 2510286 h 2510286"/>
                  <a:gd name="connsiteX11" fmla="*/ 1725283 w 1725283"/>
                  <a:gd name="connsiteY11" fmla="*/ 2510286 h 2510286"/>
                  <a:gd name="connsiteX12" fmla="*/ 1285336 w 1725283"/>
                  <a:gd name="connsiteY12" fmla="*/ 1043796 h 2510286"/>
                  <a:gd name="connsiteX13" fmla="*/ 1104181 w 1725283"/>
                  <a:gd name="connsiteY13" fmla="*/ 17252 h 2510286"/>
                  <a:gd name="connsiteX14" fmla="*/ 974784 w 1725283"/>
                  <a:gd name="connsiteY14" fmla="*/ 0 h 2510286"/>
                  <a:gd name="connsiteX0" fmla="*/ 974784 w 1725283"/>
                  <a:gd name="connsiteY0" fmla="*/ 0 h 2510286"/>
                  <a:gd name="connsiteX1" fmla="*/ 612475 w 1725283"/>
                  <a:gd name="connsiteY1" fmla="*/ 474452 h 2510286"/>
                  <a:gd name="connsiteX2" fmla="*/ 0 w 1725283"/>
                  <a:gd name="connsiteY2" fmla="*/ 707365 h 2510286"/>
                  <a:gd name="connsiteX3" fmla="*/ 112143 w 1725283"/>
                  <a:gd name="connsiteY3" fmla="*/ 793629 h 2510286"/>
                  <a:gd name="connsiteX4" fmla="*/ 681486 w 1725283"/>
                  <a:gd name="connsiteY4" fmla="*/ 655606 h 2510286"/>
                  <a:gd name="connsiteX5" fmla="*/ 888520 w 1725283"/>
                  <a:gd name="connsiteY5" fmla="*/ 543463 h 2510286"/>
                  <a:gd name="connsiteX6" fmla="*/ 923025 w 1725283"/>
                  <a:gd name="connsiteY6" fmla="*/ 1138687 h 2510286"/>
                  <a:gd name="connsiteX7" fmla="*/ 500332 w 1725283"/>
                  <a:gd name="connsiteY7" fmla="*/ 2432648 h 2510286"/>
                  <a:gd name="connsiteX8" fmla="*/ 621101 w 1725283"/>
                  <a:gd name="connsiteY8" fmla="*/ 2441275 h 2510286"/>
                  <a:gd name="connsiteX9" fmla="*/ 1121434 w 1725283"/>
                  <a:gd name="connsiteY9" fmla="*/ 1509622 h 2510286"/>
                  <a:gd name="connsiteX10" fmla="*/ 1535501 w 1725283"/>
                  <a:gd name="connsiteY10" fmla="*/ 2510286 h 2510286"/>
                  <a:gd name="connsiteX11" fmla="*/ 1725283 w 1725283"/>
                  <a:gd name="connsiteY11" fmla="*/ 2510286 h 2510286"/>
                  <a:gd name="connsiteX12" fmla="*/ 1285336 w 1725283"/>
                  <a:gd name="connsiteY12" fmla="*/ 1043796 h 2510286"/>
                  <a:gd name="connsiteX13" fmla="*/ 1104181 w 1725283"/>
                  <a:gd name="connsiteY13" fmla="*/ 17252 h 2510286"/>
                  <a:gd name="connsiteX14" fmla="*/ 974784 w 1725283"/>
                  <a:gd name="connsiteY14" fmla="*/ 0 h 2510286"/>
                  <a:gd name="connsiteX0" fmla="*/ 974784 w 1725283"/>
                  <a:gd name="connsiteY0" fmla="*/ 0 h 2510286"/>
                  <a:gd name="connsiteX1" fmla="*/ 543463 w 1725283"/>
                  <a:gd name="connsiteY1" fmla="*/ 543463 h 2510286"/>
                  <a:gd name="connsiteX2" fmla="*/ 0 w 1725283"/>
                  <a:gd name="connsiteY2" fmla="*/ 707365 h 2510286"/>
                  <a:gd name="connsiteX3" fmla="*/ 112143 w 1725283"/>
                  <a:gd name="connsiteY3" fmla="*/ 793629 h 2510286"/>
                  <a:gd name="connsiteX4" fmla="*/ 681486 w 1725283"/>
                  <a:gd name="connsiteY4" fmla="*/ 655606 h 2510286"/>
                  <a:gd name="connsiteX5" fmla="*/ 888520 w 1725283"/>
                  <a:gd name="connsiteY5" fmla="*/ 543463 h 2510286"/>
                  <a:gd name="connsiteX6" fmla="*/ 923025 w 1725283"/>
                  <a:gd name="connsiteY6" fmla="*/ 1138687 h 2510286"/>
                  <a:gd name="connsiteX7" fmla="*/ 500332 w 1725283"/>
                  <a:gd name="connsiteY7" fmla="*/ 2432648 h 2510286"/>
                  <a:gd name="connsiteX8" fmla="*/ 621101 w 1725283"/>
                  <a:gd name="connsiteY8" fmla="*/ 2441275 h 2510286"/>
                  <a:gd name="connsiteX9" fmla="*/ 1121434 w 1725283"/>
                  <a:gd name="connsiteY9" fmla="*/ 1509622 h 2510286"/>
                  <a:gd name="connsiteX10" fmla="*/ 1535501 w 1725283"/>
                  <a:gd name="connsiteY10" fmla="*/ 2510286 h 2510286"/>
                  <a:gd name="connsiteX11" fmla="*/ 1725283 w 1725283"/>
                  <a:gd name="connsiteY11" fmla="*/ 2510286 h 2510286"/>
                  <a:gd name="connsiteX12" fmla="*/ 1285336 w 1725283"/>
                  <a:gd name="connsiteY12" fmla="*/ 1043796 h 2510286"/>
                  <a:gd name="connsiteX13" fmla="*/ 1104181 w 1725283"/>
                  <a:gd name="connsiteY13" fmla="*/ 17252 h 2510286"/>
                  <a:gd name="connsiteX14" fmla="*/ 974784 w 1725283"/>
                  <a:gd name="connsiteY14" fmla="*/ 0 h 2510286"/>
                  <a:gd name="connsiteX0" fmla="*/ 974784 w 1725283"/>
                  <a:gd name="connsiteY0" fmla="*/ 0 h 2510286"/>
                  <a:gd name="connsiteX1" fmla="*/ 543463 w 1725283"/>
                  <a:gd name="connsiteY1" fmla="*/ 543463 h 2510286"/>
                  <a:gd name="connsiteX2" fmla="*/ 0 w 1725283"/>
                  <a:gd name="connsiteY2" fmla="*/ 707365 h 2510286"/>
                  <a:gd name="connsiteX3" fmla="*/ 112143 w 1725283"/>
                  <a:gd name="connsiteY3" fmla="*/ 793629 h 2510286"/>
                  <a:gd name="connsiteX4" fmla="*/ 681486 w 1725283"/>
                  <a:gd name="connsiteY4" fmla="*/ 655606 h 2510286"/>
                  <a:gd name="connsiteX5" fmla="*/ 888520 w 1725283"/>
                  <a:gd name="connsiteY5" fmla="*/ 543463 h 2510286"/>
                  <a:gd name="connsiteX6" fmla="*/ 923025 w 1725283"/>
                  <a:gd name="connsiteY6" fmla="*/ 1138687 h 2510286"/>
                  <a:gd name="connsiteX7" fmla="*/ 500332 w 1725283"/>
                  <a:gd name="connsiteY7" fmla="*/ 2432648 h 2510286"/>
                  <a:gd name="connsiteX8" fmla="*/ 621101 w 1725283"/>
                  <a:gd name="connsiteY8" fmla="*/ 2441275 h 2510286"/>
                  <a:gd name="connsiteX9" fmla="*/ 1130061 w 1725283"/>
                  <a:gd name="connsiteY9" fmla="*/ 1414732 h 2510286"/>
                  <a:gd name="connsiteX10" fmla="*/ 1535501 w 1725283"/>
                  <a:gd name="connsiteY10" fmla="*/ 2510286 h 2510286"/>
                  <a:gd name="connsiteX11" fmla="*/ 1725283 w 1725283"/>
                  <a:gd name="connsiteY11" fmla="*/ 2510286 h 2510286"/>
                  <a:gd name="connsiteX12" fmla="*/ 1285336 w 1725283"/>
                  <a:gd name="connsiteY12" fmla="*/ 1043796 h 2510286"/>
                  <a:gd name="connsiteX13" fmla="*/ 1104181 w 1725283"/>
                  <a:gd name="connsiteY13" fmla="*/ 17252 h 2510286"/>
                  <a:gd name="connsiteX14" fmla="*/ 974784 w 1725283"/>
                  <a:gd name="connsiteY14" fmla="*/ 0 h 2510286"/>
                  <a:gd name="connsiteX0" fmla="*/ 974784 w 1725283"/>
                  <a:gd name="connsiteY0" fmla="*/ 0 h 2510286"/>
                  <a:gd name="connsiteX1" fmla="*/ 543463 w 1725283"/>
                  <a:gd name="connsiteY1" fmla="*/ 543463 h 2510286"/>
                  <a:gd name="connsiteX2" fmla="*/ 0 w 1725283"/>
                  <a:gd name="connsiteY2" fmla="*/ 707365 h 2510286"/>
                  <a:gd name="connsiteX3" fmla="*/ 112143 w 1725283"/>
                  <a:gd name="connsiteY3" fmla="*/ 793629 h 2510286"/>
                  <a:gd name="connsiteX4" fmla="*/ 681486 w 1725283"/>
                  <a:gd name="connsiteY4" fmla="*/ 655606 h 2510286"/>
                  <a:gd name="connsiteX5" fmla="*/ 888520 w 1725283"/>
                  <a:gd name="connsiteY5" fmla="*/ 543463 h 2510286"/>
                  <a:gd name="connsiteX6" fmla="*/ 923025 w 1725283"/>
                  <a:gd name="connsiteY6" fmla="*/ 1138687 h 2510286"/>
                  <a:gd name="connsiteX7" fmla="*/ 500332 w 1725283"/>
                  <a:gd name="connsiteY7" fmla="*/ 2432648 h 2510286"/>
                  <a:gd name="connsiteX8" fmla="*/ 871267 w 1725283"/>
                  <a:gd name="connsiteY8" fmla="*/ 2475781 h 2510286"/>
                  <a:gd name="connsiteX9" fmla="*/ 1130061 w 1725283"/>
                  <a:gd name="connsiteY9" fmla="*/ 1414732 h 2510286"/>
                  <a:gd name="connsiteX10" fmla="*/ 1535501 w 1725283"/>
                  <a:gd name="connsiteY10" fmla="*/ 2510286 h 2510286"/>
                  <a:gd name="connsiteX11" fmla="*/ 1725283 w 1725283"/>
                  <a:gd name="connsiteY11" fmla="*/ 2510286 h 2510286"/>
                  <a:gd name="connsiteX12" fmla="*/ 1285336 w 1725283"/>
                  <a:gd name="connsiteY12" fmla="*/ 1043796 h 2510286"/>
                  <a:gd name="connsiteX13" fmla="*/ 1104181 w 1725283"/>
                  <a:gd name="connsiteY13" fmla="*/ 17252 h 2510286"/>
                  <a:gd name="connsiteX14" fmla="*/ 974784 w 1725283"/>
                  <a:gd name="connsiteY14" fmla="*/ 0 h 2510286"/>
                  <a:gd name="connsiteX0" fmla="*/ 974784 w 1725283"/>
                  <a:gd name="connsiteY0" fmla="*/ 0 h 2510286"/>
                  <a:gd name="connsiteX1" fmla="*/ 543463 w 1725283"/>
                  <a:gd name="connsiteY1" fmla="*/ 543463 h 2510286"/>
                  <a:gd name="connsiteX2" fmla="*/ 0 w 1725283"/>
                  <a:gd name="connsiteY2" fmla="*/ 707365 h 2510286"/>
                  <a:gd name="connsiteX3" fmla="*/ 112143 w 1725283"/>
                  <a:gd name="connsiteY3" fmla="*/ 793629 h 2510286"/>
                  <a:gd name="connsiteX4" fmla="*/ 681486 w 1725283"/>
                  <a:gd name="connsiteY4" fmla="*/ 655606 h 2510286"/>
                  <a:gd name="connsiteX5" fmla="*/ 888520 w 1725283"/>
                  <a:gd name="connsiteY5" fmla="*/ 543463 h 2510286"/>
                  <a:gd name="connsiteX6" fmla="*/ 923025 w 1725283"/>
                  <a:gd name="connsiteY6" fmla="*/ 1138687 h 2510286"/>
                  <a:gd name="connsiteX7" fmla="*/ 690113 w 1725283"/>
                  <a:gd name="connsiteY7" fmla="*/ 2406768 h 2510286"/>
                  <a:gd name="connsiteX8" fmla="*/ 871267 w 1725283"/>
                  <a:gd name="connsiteY8" fmla="*/ 2475781 h 2510286"/>
                  <a:gd name="connsiteX9" fmla="*/ 1130061 w 1725283"/>
                  <a:gd name="connsiteY9" fmla="*/ 1414732 h 2510286"/>
                  <a:gd name="connsiteX10" fmla="*/ 1535501 w 1725283"/>
                  <a:gd name="connsiteY10" fmla="*/ 2510286 h 2510286"/>
                  <a:gd name="connsiteX11" fmla="*/ 1725283 w 1725283"/>
                  <a:gd name="connsiteY11" fmla="*/ 2510286 h 2510286"/>
                  <a:gd name="connsiteX12" fmla="*/ 1285336 w 1725283"/>
                  <a:gd name="connsiteY12" fmla="*/ 1043796 h 2510286"/>
                  <a:gd name="connsiteX13" fmla="*/ 1104181 w 1725283"/>
                  <a:gd name="connsiteY13" fmla="*/ 17252 h 2510286"/>
                  <a:gd name="connsiteX14" fmla="*/ 974784 w 1725283"/>
                  <a:gd name="connsiteY14" fmla="*/ 0 h 2510286"/>
                  <a:gd name="connsiteX0" fmla="*/ 974784 w 1725283"/>
                  <a:gd name="connsiteY0" fmla="*/ 0 h 2510286"/>
                  <a:gd name="connsiteX1" fmla="*/ 543463 w 1725283"/>
                  <a:gd name="connsiteY1" fmla="*/ 543463 h 2510286"/>
                  <a:gd name="connsiteX2" fmla="*/ 0 w 1725283"/>
                  <a:gd name="connsiteY2" fmla="*/ 707365 h 2510286"/>
                  <a:gd name="connsiteX3" fmla="*/ 112143 w 1725283"/>
                  <a:gd name="connsiteY3" fmla="*/ 793629 h 2510286"/>
                  <a:gd name="connsiteX4" fmla="*/ 681486 w 1725283"/>
                  <a:gd name="connsiteY4" fmla="*/ 655606 h 2510286"/>
                  <a:gd name="connsiteX5" fmla="*/ 888520 w 1725283"/>
                  <a:gd name="connsiteY5" fmla="*/ 543463 h 2510286"/>
                  <a:gd name="connsiteX6" fmla="*/ 923025 w 1725283"/>
                  <a:gd name="connsiteY6" fmla="*/ 1138687 h 2510286"/>
                  <a:gd name="connsiteX7" fmla="*/ 690113 w 1725283"/>
                  <a:gd name="connsiteY7" fmla="*/ 2406768 h 2510286"/>
                  <a:gd name="connsiteX8" fmla="*/ 854015 w 1725283"/>
                  <a:gd name="connsiteY8" fmla="*/ 2406770 h 2510286"/>
                  <a:gd name="connsiteX9" fmla="*/ 1130061 w 1725283"/>
                  <a:gd name="connsiteY9" fmla="*/ 1414732 h 2510286"/>
                  <a:gd name="connsiteX10" fmla="*/ 1535501 w 1725283"/>
                  <a:gd name="connsiteY10" fmla="*/ 2510286 h 2510286"/>
                  <a:gd name="connsiteX11" fmla="*/ 1725283 w 1725283"/>
                  <a:gd name="connsiteY11" fmla="*/ 2510286 h 2510286"/>
                  <a:gd name="connsiteX12" fmla="*/ 1285336 w 1725283"/>
                  <a:gd name="connsiteY12" fmla="*/ 1043796 h 2510286"/>
                  <a:gd name="connsiteX13" fmla="*/ 1104181 w 1725283"/>
                  <a:gd name="connsiteY13" fmla="*/ 17252 h 2510286"/>
                  <a:gd name="connsiteX14" fmla="*/ 974784 w 1725283"/>
                  <a:gd name="connsiteY14" fmla="*/ 0 h 2510286"/>
                  <a:gd name="connsiteX0" fmla="*/ 974784 w 1725283"/>
                  <a:gd name="connsiteY0" fmla="*/ 0 h 2510286"/>
                  <a:gd name="connsiteX1" fmla="*/ 543463 w 1725283"/>
                  <a:gd name="connsiteY1" fmla="*/ 543463 h 2510286"/>
                  <a:gd name="connsiteX2" fmla="*/ 0 w 1725283"/>
                  <a:gd name="connsiteY2" fmla="*/ 707365 h 2510286"/>
                  <a:gd name="connsiteX3" fmla="*/ 112143 w 1725283"/>
                  <a:gd name="connsiteY3" fmla="*/ 793629 h 2510286"/>
                  <a:gd name="connsiteX4" fmla="*/ 681486 w 1725283"/>
                  <a:gd name="connsiteY4" fmla="*/ 655606 h 2510286"/>
                  <a:gd name="connsiteX5" fmla="*/ 888520 w 1725283"/>
                  <a:gd name="connsiteY5" fmla="*/ 543463 h 2510286"/>
                  <a:gd name="connsiteX6" fmla="*/ 923025 w 1725283"/>
                  <a:gd name="connsiteY6" fmla="*/ 1138687 h 2510286"/>
                  <a:gd name="connsiteX7" fmla="*/ 690113 w 1725283"/>
                  <a:gd name="connsiteY7" fmla="*/ 2406768 h 2510286"/>
                  <a:gd name="connsiteX8" fmla="*/ 854015 w 1725283"/>
                  <a:gd name="connsiteY8" fmla="*/ 2406770 h 2510286"/>
                  <a:gd name="connsiteX9" fmla="*/ 1130061 w 1725283"/>
                  <a:gd name="connsiteY9" fmla="*/ 1414732 h 2510286"/>
                  <a:gd name="connsiteX10" fmla="*/ 1362973 w 1725283"/>
                  <a:gd name="connsiteY10" fmla="*/ 2372263 h 2510286"/>
                  <a:gd name="connsiteX11" fmla="*/ 1725283 w 1725283"/>
                  <a:gd name="connsiteY11" fmla="*/ 2510286 h 2510286"/>
                  <a:gd name="connsiteX12" fmla="*/ 1285336 w 1725283"/>
                  <a:gd name="connsiteY12" fmla="*/ 1043796 h 2510286"/>
                  <a:gd name="connsiteX13" fmla="*/ 1104181 w 1725283"/>
                  <a:gd name="connsiteY13" fmla="*/ 17252 h 2510286"/>
                  <a:gd name="connsiteX14" fmla="*/ 974784 w 1725283"/>
                  <a:gd name="connsiteY14" fmla="*/ 0 h 2510286"/>
                  <a:gd name="connsiteX0" fmla="*/ 974784 w 1725283"/>
                  <a:gd name="connsiteY0" fmla="*/ 0 h 2510286"/>
                  <a:gd name="connsiteX1" fmla="*/ 543463 w 1725283"/>
                  <a:gd name="connsiteY1" fmla="*/ 543463 h 2510286"/>
                  <a:gd name="connsiteX2" fmla="*/ 0 w 1725283"/>
                  <a:gd name="connsiteY2" fmla="*/ 707365 h 2510286"/>
                  <a:gd name="connsiteX3" fmla="*/ 112143 w 1725283"/>
                  <a:gd name="connsiteY3" fmla="*/ 793629 h 2510286"/>
                  <a:gd name="connsiteX4" fmla="*/ 681486 w 1725283"/>
                  <a:gd name="connsiteY4" fmla="*/ 655606 h 2510286"/>
                  <a:gd name="connsiteX5" fmla="*/ 888520 w 1725283"/>
                  <a:gd name="connsiteY5" fmla="*/ 543463 h 2510286"/>
                  <a:gd name="connsiteX6" fmla="*/ 923025 w 1725283"/>
                  <a:gd name="connsiteY6" fmla="*/ 1138687 h 2510286"/>
                  <a:gd name="connsiteX7" fmla="*/ 690113 w 1725283"/>
                  <a:gd name="connsiteY7" fmla="*/ 2406768 h 2510286"/>
                  <a:gd name="connsiteX8" fmla="*/ 854015 w 1725283"/>
                  <a:gd name="connsiteY8" fmla="*/ 2406770 h 2510286"/>
                  <a:gd name="connsiteX9" fmla="*/ 1130061 w 1725283"/>
                  <a:gd name="connsiteY9" fmla="*/ 1414732 h 2510286"/>
                  <a:gd name="connsiteX10" fmla="*/ 1362973 w 1725283"/>
                  <a:gd name="connsiteY10" fmla="*/ 2372263 h 2510286"/>
                  <a:gd name="connsiteX11" fmla="*/ 1725283 w 1725283"/>
                  <a:gd name="connsiteY11" fmla="*/ 2510286 h 2510286"/>
                  <a:gd name="connsiteX12" fmla="*/ 1509622 w 1725283"/>
                  <a:gd name="connsiteY12" fmla="*/ 2372263 h 2510286"/>
                  <a:gd name="connsiteX13" fmla="*/ 1285336 w 1725283"/>
                  <a:gd name="connsiteY13" fmla="*/ 1043796 h 2510286"/>
                  <a:gd name="connsiteX14" fmla="*/ 1104181 w 1725283"/>
                  <a:gd name="connsiteY14" fmla="*/ 17252 h 2510286"/>
                  <a:gd name="connsiteX15" fmla="*/ 974784 w 1725283"/>
                  <a:gd name="connsiteY15" fmla="*/ 0 h 2510286"/>
                  <a:gd name="connsiteX0" fmla="*/ 974784 w 1725283"/>
                  <a:gd name="connsiteY0" fmla="*/ 0 h 2510286"/>
                  <a:gd name="connsiteX1" fmla="*/ 543463 w 1725283"/>
                  <a:gd name="connsiteY1" fmla="*/ 543463 h 2510286"/>
                  <a:gd name="connsiteX2" fmla="*/ 0 w 1725283"/>
                  <a:gd name="connsiteY2" fmla="*/ 707365 h 2510286"/>
                  <a:gd name="connsiteX3" fmla="*/ 112143 w 1725283"/>
                  <a:gd name="connsiteY3" fmla="*/ 793629 h 2510286"/>
                  <a:gd name="connsiteX4" fmla="*/ 681486 w 1725283"/>
                  <a:gd name="connsiteY4" fmla="*/ 655606 h 2510286"/>
                  <a:gd name="connsiteX5" fmla="*/ 888520 w 1725283"/>
                  <a:gd name="connsiteY5" fmla="*/ 543463 h 2510286"/>
                  <a:gd name="connsiteX6" fmla="*/ 923025 w 1725283"/>
                  <a:gd name="connsiteY6" fmla="*/ 1138687 h 2510286"/>
                  <a:gd name="connsiteX7" fmla="*/ 690113 w 1725283"/>
                  <a:gd name="connsiteY7" fmla="*/ 2406768 h 2510286"/>
                  <a:gd name="connsiteX8" fmla="*/ 854015 w 1725283"/>
                  <a:gd name="connsiteY8" fmla="*/ 2406770 h 2510286"/>
                  <a:gd name="connsiteX9" fmla="*/ 1130061 w 1725283"/>
                  <a:gd name="connsiteY9" fmla="*/ 1414732 h 2510286"/>
                  <a:gd name="connsiteX10" fmla="*/ 1362973 w 1725283"/>
                  <a:gd name="connsiteY10" fmla="*/ 2372263 h 2510286"/>
                  <a:gd name="connsiteX11" fmla="*/ 1725283 w 1725283"/>
                  <a:gd name="connsiteY11" fmla="*/ 2510286 h 2510286"/>
                  <a:gd name="connsiteX12" fmla="*/ 1285336 w 1725283"/>
                  <a:gd name="connsiteY12" fmla="*/ 1043796 h 2510286"/>
                  <a:gd name="connsiteX13" fmla="*/ 1104181 w 1725283"/>
                  <a:gd name="connsiteY13" fmla="*/ 17252 h 2510286"/>
                  <a:gd name="connsiteX14" fmla="*/ 974784 w 1725283"/>
                  <a:gd name="connsiteY14" fmla="*/ 0 h 2510286"/>
                  <a:gd name="connsiteX0" fmla="*/ 974784 w 1725722"/>
                  <a:gd name="connsiteY0" fmla="*/ 0 h 2613483"/>
                  <a:gd name="connsiteX1" fmla="*/ 543463 w 1725722"/>
                  <a:gd name="connsiteY1" fmla="*/ 543463 h 2613483"/>
                  <a:gd name="connsiteX2" fmla="*/ 0 w 1725722"/>
                  <a:gd name="connsiteY2" fmla="*/ 707365 h 2613483"/>
                  <a:gd name="connsiteX3" fmla="*/ 112143 w 1725722"/>
                  <a:gd name="connsiteY3" fmla="*/ 793629 h 2613483"/>
                  <a:gd name="connsiteX4" fmla="*/ 681486 w 1725722"/>
                  <a:gd name="connsiteY4" fmla="*/ 655606 h 2613483"/>
                  <a:gd name="connsiteX5" fmla="*/ 888520 w 1725722"/>
                  <a:gd name="connsiteY5" fmla="*/ 543463 h 2613483"/>
                  <a:gd name="connsiteX6" fmla="*/ 923025 w 1725722"/>
                  <a:gd name="connsiteY6" fmla="*/ 1138687 h 2613483"/>
                  <a:gd name="connsiteX7" fmla="*/ 690113 w 1725722"/>
                  <a:gd name="connsiteY7" fmla="*/ 2406768 h 2613483"/>
                  <a:gd name="connsiteX8" fmla="*/ 854015 w 1725722"/>
                  <a:gd name="connsiteY8" fmla="*/ 2406770 h 2613483"/>
                  <a:gd name="connsiteX9" fmla="*/ 1130061 w 1725722"/>
                  <a:gd name="connsiteY9" fmla="*/ 1414732 h 2613483"/>
                  <a:gd name="connsiteX10" fmla="*/ 1362973 w 1725722"/>
                  <a:gd name="connsiteY10" fmla="*/ 2372263 h 2613483"/>
                  <a:gd name="connsiteX11" fmla="*/ 1725283 w 1725722"/>
                  <a:gd name="connsiteY11" fmla="*/ 2510286 h 2613483"/>
                  <a:gd name="connsiteX12" fmla="*/ 1285336 w 1725722"/>
                  <a:gd name="connsiteY12" fmla="*/ 1043796 h 2613483"/>
                  <a:gd name="connsiteX13" fmla="*/ 1104181 w 1725722"/>
                  <a:gd name="connsiteY13" fmla="*/ 17252 h 2613483"/>
                  <a:gd name="connsiteX14" fmla="*/ 974784 w 1725722"/>
                  <a:gd name="connsiteY14" fmla="*/ 0 h 2613483"/>
                  <a:gd name="connsiteX0" fmla="*/ 974784 w 1725283"/>
                  <a:gd name="connsiteY0" fmla="*/ 0 h 2510286"/>
                  <a:gd name="connsiteX1" fmla="*/ 543463 w 1725283"/>
                  <a:gd name="connsiteY1" fmla="*/ 543463 h 2510286"/>
                  <a:gd name="connsiteX2" fmla="*/ 0 w 1725283"/>
                  <a:gd name="connsiteY2" fmla="*/ 707365 h 2510286"/>
                  <a:gd name="connsiteX3" fmla="*/ 112143 w 1725283"/>
                  <a:gd name="connsiteY3" fmla="*/ 793629 h 2510286"/>
                  <a:gd name="connsiteX4" fmla="*/ 681486 w 1725283"/>
                  <a:gd name="connsiteY4" fmla="*/ 655606 h 2510286"/>
                  <a:gd name="connsiteX5" fmla="*/ 888520 w 1725283"/>
                  <a:gd name="connsiteY5" fmla="*/ 543463 h 2510286"/>
                  <a:gd name="connsiteX6" fmla="*/ 923025 w 1725283"/>
                  <a:gd name="connsiteY6" fmla="*/ 1138687 h 2510286"/>
                  <a:gd name="connsiteX7" fmla="*/ 690113 w 1725283"/>
                  <a:gd name="connsiteY7" fmla="*/ 2406768 h 2510286"/>
                  <a:gd name="connsiteX8" fmla="*/ 854015 w 1725283"/>
                  <a:gd name="connsiteY8" fmla="*/ 2406770 h 2510286"/>
                  <a:gd name="connsiteX9" fmla="*/ 1130061 w 1725283"/>
                  <a:gd name="connsiteY9" fmla="*/ 1414732 h 2510286"/>
                  <a:gd name="connsiteX10" fmla="*/ 1362973 w 1725283"/>
                  <a:gd name="connsiteY10" fmla="*/ 2372263 h 2510286"/>
                  <a:gd name="connsiteX11" fmla="*/ 1725283 w 1725283"/>
                  <a:gd name="connsiteY11" fmla="*/ 2510286 h 2510286"/>
                  <a:gd name="connsiteX12" fmla="*/ 1285336 w 1725283"/>
                  <a:gd name="connsiteY12" fmla="*/ 1043796 h 2510286"/>
                  <a:gd name="connsiteX13" fmla="*/ 1104181 w 1725283"/>
                  <a:gd name="connsiteY13" fmla="*/ 17252 h 2510286"/>
                  <a:gd name="connsiteX14" fmla="*/ 974784 w 1725283"/>
                  <a:gd name="connsiteY14" fmla="*/ 0 h 2510286"/>
                  <a:gd name="connsiteX0" fmla="*/ 974784 w 1725283"/>
                  <a:gd name="connsiteY0" fmla="*/ 0 h 2510286"/>
                  <a:gd name="connsiteX1" fmla="*/ 543463 w 1725283"/>
                  <a:gd name="connsiteY1" fmla="*/ 543463 h 2510286"/>
                  <a:gd name="connsiteX2" fmla="*/ 0 w 1725283"/>
                  <a:gd name="connsiteY2" fmla="*/ 707365 h 2510286"/>
                  <a:gd name="connsiteX3" fmla="*/ 112143 w 1725283"/>
                  <a:gd name="connsiteY3" fmla="*/ 793629 h 2510286"/>
                  <a:gd name="connsiteX4" fmla="*/ 681486 w 1725283"/>
                  <a:gd name="connsiteY4" fmla="*/ 655606 h 2510286"/>
                  <a:gd name="connsiteX5" fmla="*/ 888520 w 1725283"/>
                  <a:gd name="connsiteY5" fmla="*/ 543463 h 2510286"/>
                  <a:gd name="connsiteX6" fmla="*/ 923025 w 1725283"/>
                  <a:gd name="connsiteY6" fmla="*/ 1138687 h 2510286"/>
                  <a:gd name="connsiteX7" fmla="*/ 690113 w 1725283"/>
                  <a:gd name="connsiteY7" fmla="*/ 2406768 h 2510286"/>
                  <a:gd name="connsiteX8" fmla="*/ 854015 w 1725283"/>
                  <a:gd name="connsiteY8" fmla="*/ 2406770 h 2510286"/>
                  <a:gd name="connsiteX9" fmla="*/ 1130061 w 1725283"/>
                  <a:gd name="connsiteY9" fmla="*/ 1414732 h 2510286"/>
                  <a:gd name="connsiteX10" fmla="*/ 1362973 w 1725283"/>
                  <a:gd name="connsiteY10" fmla="*/ 2372263 h 2510286"/>
                  <a:gd name="connsiteX11" fmla="*/ 1725283 w 1725283"/>
                  <a:gd name="connsiteY11" fmla="*/ 2510286 h 2510286"/>
                  <a:gd name="connsiteX12" fmla="*/ 1285336 w 1725283"/>
                  <a:gd name="connsiteY12" fmla="*/ 1043796 h 2510286"/>
                  <a:gd name="connsiteX13" fmla="*/ 1104181 w 1725283"/>
                  <a:gd name="connsiteY13" fmla="*/ 17252 h 2510286"/>
                  <a:gd name="connsiteX14" fmla="*/ 974784 w 1725283"/>
                  <a:gd name="connsiteY14" fmla="*/ 0 h 2510286"/>
                  <a:gd name="connsiteX0" fmla="*/ 974784 w 1587260"/>
                  <a:gd name="connsiteY0" fmla="*/ 0 h 2406770"/>
                  <a:gd name="connsiteX1" fmla="*/ 543463 w 1587260"/>
                  <a:gd name="connsiteY1" fmla="*/ 543463 h 2406770"/>
                  <a:gd name="connsiteX2" fmla="*/ 0 w 1587260"/>
                  <a:gd name="connsiteY2" fmla="*/ 707365 h 2406770"/>
                  <a:gd name="connsiteX3" fmla="*/ 112143 w 1587260"/>
                  <a:gd name="connsiteY3" fmla="*/ 793629 h 2406770"/>
                  <a:gd name="connsiteX4" fmla="*/ 681486 w 1587260"/>
                  <a:gd name="connsiteY4" fmla="*/ 655606 h 2406770"/>
                  <a:gd name="connsiteX5" fmla="*/ 888520 w 1587260"/>
                  <a:gd name="connsiteY5" fmla="*/ 543463 h 2406770"/>
                  <a:gd name="connsiteX6" fmla="*/ 923025 w 1587260"/>
                  <a:gd name="connsiteY6" fmla="*/ 1138687 h 2406770"/>
                  <a:gd name="connsiteX7" fmla="*/ 690113 w 1587260"/>
                  <a:gd name="connsiteY7" fmla="*/ 2406768 h 2406770"/>
                  <a:gd name="connsiteX8" fmla="*/ 854015 w 1587260"/>
                  <a:gd name="connsiteY8" fmla="*/ 2406770 h 2406770"/>
                  <a:gd name="connsiteX9" fmla="*/ 1130061 w 1587260"/>
                  <a:gd name="connsiteY9" fmla="*/ 1414732 h 2406770"/>
                  <a:gd name="connsiteX10" fmla="*/ 1362973 w 1587260"/>
                  <a:gd name="connsiteY10" fmla="*/ 2372263 h 2406770"/>
                  <a:gd name="connsiteX11" fmla="*/ 1587260 w 1587260"/>
                  <a:gd name="connsiteY11" fmla="*/ 2398142 h 2406770"/>
                  <a:gd name="connsiteX12" fmla="*/ 1285336 w 1587260"/>
                  <a:gd name="connsiteY12" fmla="*/ 1043796 h 2406770"/>
                  <a:gd name="connsiteX13" fmla="*/ 1104181 w 1587260"/>
                  <a:gd name="connsiteY13" fmla="*/ 17252 h 2406770"/>
                  <a:gd name="connsiteX14" fmla="*/ 974784 w 1587260"/>
                  <a:gd name="connsiteY14" fmla="*/ 0 h 2406770"/>
                  <a:gd name="connsiteX0" fmla="*/ 974784 w 1587260"/>
                  <a:gd name="connsiteY0" fmla="*/ 0 h 2406770"/>
                  <a:gd name="connsiteX1" fmla="*/ 543463 w 1587260"/>
                  <a:gd name="connsiteY1" fmla="*/ 543463 h 2406770"/>
                  <a:gd name="connsiteX2" fmla="*/ 0 w 1587260"/>
                  <a:gd name="connsiteY2" fmla="*/ 707365 h 2406770"/>
                  <a:gd name="connsiteX3" fmla="*/ 112143 w 1587260"/>
                  <a:gd name="connsiteY3" fmla="*/ 793629 h 2406770"/>
                  <a:gd name="connsiteX4" fmla="*/ 681486 w 1587260"/>
                  <a:gd name="connsiteY4" fmla="*/ 655606 h 2406770"/>
                  <a:gd name="connsiteX5" fmla="*/ 888520 w 1587260"/>
                  <a:gd name="connsiteY5" fmla="*/ 543463 h 2406770"/>
                  <a:gd name="connsiteX6" fmla="*/ 923025 w 1587260"/>
                  <a:gd name="connsiteY6" fmla="*/ 1138687 h 2406770"/>
                  <a:gd name="connsiteX7" fmla="*/ 690113 w 1587260"/>
                  <a:gd name="connsiteY7" fmla="*/ 2406768 h 2406770"/>
                  <a:gd name="connsiteX8" fmla="*/ 854015 w 1587260"/>
                  <a:gd name="connsiteY8" fmla="*/ 2406770 h 2406770"/>
                  <a:gd name="connsiteX9" fmla="*/ 1130061 w 1587260"/>
                  <a:gd name="connsiteY9" fmla="*/ 1414732 h 2406770"/>
                  <a:gd name="connsiteX10" fmla="*/ 1362973 w 1587260"/>
                  <a:gd name="connsiteY10" fmla="*/ 2372263 h 2406770"/>
                  <a:gd name="connsiteX11" fmla="*/ 1587260 w 1587260"/>
                  <a:gd name="connsiteY11" fmla="*/ 2398142 h 2406770"/>
                  <a:gd name="connsiteX12" fmla="*/ 1285336 w 1587260"/>
                  <a:gd name="connsiteY12" fmla="*/ 1043796 h 2406770"/>
                  <a:gd name="connsiteX13" fmla="*/ 1104181 w 1587260"/>
                  <a:gd name="connsiteY13" fmla="*/ 17252 h 2406770"/>
                  <a:gd name="connsiteX14" fmla="*/ 974784 w 1587260"/>
                  <a:gd name="connsiteY14" fmla="*/ 0 h 2406770"/>
                  <a:gd name="connsiteX0" fmla="*/ 974784 w 1587260"/>
                  <a:gd name="connsiteY0" fmla="*/ 0 h 2406770"/>
                  <a:gd name="connsiteX1" fmla="*/ 543463 w 1587260"/>
                  <a:gd name="connsiteY1" fmla="*/ 543463 h 2406770"/>
                  <a:gd name="connsiteX2" fmla="*/ 0 w 1587260"/>
                  <a:gd name="connsiteY2" fmla="*/ 707365 h 2406770"/>
                  <a:gd name="connsiteX3" fmla="*/ 112143 w 1587260"/>
                  <a:gd name="connsiteY3" fmla="*/ 793629 h 2406770"/>
                  <a:gd name="connsiteX4" fmla="*/ 681486 w 1587260"/>
                  <a:gd name="connsiteY4" fmla="*/ 655606 h 2406770"/>
                  <a:gd name="connsiteX5" fmla="*/ 888520 w 1587260"/>
                  <a:gd name="connsiteY5" fmla="*/ 543463 h 2406770"/>
                  <a:gd name="connsiteX6" fmla="*/ 923025 w 1587260"/>
                  <a:gd name="connsiteY6" fmla="*/ 1138687 h 2406770"/>
                  <a:gd name="connsiteX7" fmla="*/ 690113 w 1587260"/>
                  <a:gd name="connsiteY7" fmla="*/ 2406768 h 2406770"/>
                  <a:gd name="connsiteX8" fmla="*/ 854015 w 1587260"/>
                  <a:gd name="connsiteY8" fmla="*/ 2406770 h 2406770"/>
                  <a:gd name="connsiteX9" fmla="*/ 1130061 w 1587260"/>
                  <a:gd name="connsiteY9" fmla="*/ 1414732 h 2406770"/>
                  <a:gd name="connsiteX10" fmla="*/ 1362973 w 1587260"/>
                  <a:gd name="connsiteY10" fmla="*/ 2372263 h 2406770"/>
                  <a:gd name="connsiteX11" fmla="*/ 1587260 w 1587260"/>
                  <a:gd name="connsiteY11" fmla="*/ 2398142 h 2406770"/>
                  <a:gd name="connsiteX12" fmla="*/ 1285336 w 1587260"/>
                  <a:gd name="connsiteY12" fmla="*/ 1043796 h 2406770"/>
                  <a:gd name="connsiteX13" fmla="*/ 1104181 w 1587260"/>
                  <a:gd name="connsiteY13" fmla="*/ 17252 h 2406770"/>
                  <a:gd name="connsiteX14" fmla="*/ 974784 w 1587260"/>
                  <a:gd name="connsiteY14" fmla="*/ 0 h 2406770"/>
                  <a:gd name="connsiteX0" fmla="*/ 974784 w 1552754"/>
                  <a:gd name="connsiteY0" fmla="*/ 0 h 2406770"/>
                  <a:gd name="connsiteX1" fmla="*/ 543463 w 1552754"/>
                  <a:gd name="connsiteY1" fmla="*/ 543463 h 2406770"/>
                  <a:gd name="connsiteX2" fmla="*/ 0 w 1552754"/>
                  <a:gd name="connsiteY2" fmla="*/ 707365 h 2406770"/>
                  <a:gd name="connsiteX3" fmla="*/ 112143 w 1552754"/>
                  <a:gd name="connsiteY3" fmla="*/ 793629 h 2406770"/>
                  <a:gd name="connsiteX4" fmla="*/ 681486 w 1552754"/>
                  <a:gd name="connsiteY4" fmla="*/ 655606 h 2406770"/>
                  <a:gd name="connsiteX5" fmla="*/ 888520 w 1552754"/>
                  <a:gd name="connsiteY5" fmla="*/ 543463 h 2406770"/>
                  <a:gd name="connsiteX6" fmla="*/ 923025 w 1552754"/>
                  <a:gd name="connsiteY6" fmla="*/ 1138687 h 2406770"/>
                  <a:gd name="connsiteX7" fmla="*/ 690113 w 1552754"/>
                  <a:gd name="connsiteY7" fmla="*/ 2406768 h 2406770"/>
                  <a:gd name="connsiteX8" fmla="*/ 854015 w 1552754"/>
                  <a:gd name="connsiteY8" fmla="*/ 2406770 h 2406770"/>
                  <a:gd name="connsiteX9" fmla="*/ 1130061 w 1552754"/>
                  <a:gd name="connsiteY9" fmla="*/ 1414732 h 2406770"/>
                  <a:gd name="connsiteX10" fmla="*/ 1362973 w 1552754"/>
                  <a:gd name="connsiteY10" fmla="*/ 2372263 h 2406770"/>
                  <a:gd name="connsiteX11" fmla="*/ 1552754 w 1552754"/>
                  <a:gd name="connsiteY11" fmla="*/ 2380889 h 2406770"/>
                  <a:gd name="connsiteX12" fmla="*/ 1285336 w 1552754"/>
                  <a:gd name="connsiteY12" fmla="*/ 1043796 h 2406770"/>
                  <a:gd name="connsiteX13" fmla="*/ 1104181 w 1552754"/>
                  <a:gd name="connsiteY13" fmla="*/ 17252 h 2406770"/>
                  <a:gd name="connsiteX14" fmla="*/ 974784 w 1552754"/>
                  <a:gd name="connsiteY14" fmla="*/ 0 h 2406770"/>
                  <a:gd name="connsiteX0" fmla="*/ 974784 w 1552754"/>
                  <a:gd name="connsiteY0" fmla="*/ 0 h 2406770"/>
                  <a:gd name="connsiteX1" fmla="*/ 543463 w 1552754"/>
                  <a:gd name="connsiteY1" fmla="*/ 543463 h 2406770"/>
                  <a:gd name="connsiteX2" fmla="*/ 0 w 1552754"/>
                  <a:gd name="connsiteY2" fmla="*/ 707365 h 2406770"/>
                  <a:gd name="connsiteX3" fmla="*/ 112143 w 1552754"/>
                  <a:gd name="connsiteY3" fmla="*/ 793629 h 2406770"/>
                  <a:gd name="connsiteX4" fmla="*/ 681486 w 1552754"/>
                  <a:gd name="connsiteY4" fmla="*/ 655606 h 2406770"/>
                  <a:gd name="connsiteX5" fmla="*/ 888520 w 1552754"/>
                  <a:gd name="connsiteY5" fmla="*/ 543463 h 2406770"/>
                  <a:gd name="connsiteX6" fmla="*/ 923025 w 1552754"/>
                  <a:gd name="connsiteY6" fmla="*/ 1138687 h 2406770"/>
                  <a:gd name="connsiteX7" fmla="*/ 690113 w 1552754"/>
                  <a:gd name="connsiteY7" fmla="*/ 2406768 h 2406770"/>
                  <a:gd name="connsiteX8" fmla="*/ 854015 w 1552754"/>
                  <a:gd name="connsiteY8" fmla="*/ 2406770 h 2406770"/>
                  <a:gd name="connsiteX9" fmla="*/ 1130061 w 1552754"/>
                  <a:gd name="connsiteY9" fmla="*/ 1414732 h 2406770"/>
                  <a:gd name="connsiteX10" fmla="*/ 1362973 w 1552754"/>
                  <a:gd name="connsiteY10" fmla="*/ 2372263 h 2406770"/>
                  <a:gd name="connsiteX11" fmla="*/ 1552754 w 1552754"/>
                  <a:gd name="connsiteY11" fmla="*/ 2380889 h 2406770"/>
                  <a:gd name="connsiteX12" fmla="*/ 1104181 w 1552754"/>
                  <a:gd name="connsiteY12" fmla="*/ 17252 h 2406770"/>
                  <a:gd name="connsiteX13" fmla="*/ 974784 w 1552754"/>
                  <a:gd name="connsiteY13" fmla="*/ 0 h 2406770"/>
                  <a:gd name="connsiteX0" fmla="*/ 974784 w 1552754"/>
                  <a:gd name="connsiteY0" fmla="*/ 0 h 2406770"/>
                  <a:gd name="connsiteX1" fmla="*/ 543463 w 1552754"/>
                  <a:gd name="connsiteY1" fmla="*/ 543463 h 2406770"/>
                  <a:gd name="connsiteX2" fmla="*/ 0 w 1552754"/>
                  <a:gd name="connsiteY2" fmla="*/ 707365 h 2406770"/>
                  <a:gd name="connsiteX3" fmla="*/ 112143 w 1552754"/>
                  <a:gd name="connsiteY3" fmla="*/ 793629 h 2406770"/>
                  <a:gd name="connsiteX4" fmla="*/ 681486 w 1552754"/>
                  <a:gd name="connsiteY4" fmla="*/ 655606 h 2406770"/>
                  <a:gd name="connsiteX5" fmla="*/ 888520 w 1552754"/>
                  <a:gd name="connsiteY5" fmla="*/ 543463 h 2406770"/>
                  <a:gd name="connsiteX6" fmla="*/ 923025 w 1552754"/>
                  <a:gd name="connsiteY6" fmla="*/ 1138687 h 2406770"/>
                  <a:gd name="connsiteX7" fmla="*/ 690113 w 1552754"/>
                  <a:gd name="connsiteY7" fmla="*/ 2406768 h 2406770"/>
                  <a:gd name="connsiteX8" fmla="*/ 854015 w 1552754"/>
                  <a:gd name="connsiteY8" fmla="*/ 2406770 h 2406770"/>
                  <a:gd name="connsiteX9" fmla="*/ 1130061 w 1552754"/>
                  <a:gd name="connsiteY9" fmla="*/ 1414732 h 2406770"/>
                  <a:gd name="connsiteX10" fmla="*/ 1362973 w 1552754"/>
                  <a:gd name="connsiteY10" fmla="*/ 2372263 h 2406770"/>
                  <a:gd name="connsiteX11" fmla="*/ 1552754 w 1552754"/>
                  <a:gd name="connsiteY11" fmla="*/ 2380889 h 2406770"/>
                  <a:gd name="connsiteX12" fmla="*/ 1104181 w 1552754"/>
                  <a:gd name="connsiteY12" fmla="*/ 17252 h 2406770"/>
                  <a:gd name="connsiteX13" fmla="*/ 974784 w 1552754"/>
                  <a:gd name="connsiteY13" fmla="*/ 0 h 2406770"/>
                  <a:gd name="connsiteX0" fmla="*/ 974784 w 1552754"/>
                  <a:gd name="connsiteY0" fmla="*/ 51759 h 2458529"/>
                  <a:gd name="connsiteX1" fmla="*/ 543463 w 1552754"/>
                  <a:gd name="connsiteY1" fmla="*/ 595222 h 2458529"/>
                  <a:gd name="connsiteX2" fmla="*/ 0 w 1552754"/>
                  <a:gd name="connsiteY2" fmla="*/ 759124 h 2458529"/>
                  <a:gd name="connsiteX3" fmla="*/ 112143 w 1552754"/>
                  <a:gd name="connsiteY3" fmla="*/ 845388 h 2458529"/>
                  <a:gd name="connsiteX4" fmla="*/ 681486 w 1552754"/>
                  <a:gd name="connsiteY4" fmla="*/ 707365 h 2458529"/>
                  <a:gd name="connsiteX5" fmla="*/ 888520 w 1552754"/>
                  <a:gd name="connsiteY5" fmla="*/ 595222 h 2458529"/>
                  <a:gd name="connsiteX6" fmla="*/ 923025 w 1552754"/>
                  <a:gd name="connsiteY6" fmla="*/ 1190446 h 2458529"/>
                  <a:gd name="connsiteX7" fmla="*/ 690113 w 1552754"/>
                  <a:gd name="connsiteY7" fmla="*/ 2458527 h 2458529"/>
                  <a:gd name="connsiteX8" fmla="*/ 854015 w 1552754"/>
                  <a:gd name="connsiteY8" fmla="*/ 2458529 h 2458529"/>
                  <a:gd name="connsiteX9" fmla="*/ 1130061 w 1552754"/>
                  <a:gd name="connsiteY9" fmla="*/ 1466491 h 2458529"/>
                  <a:gd name="connsiteX10" fmla="*/ 1362973 w 1552754"/>
                  <a:gd name="connsiteY10" fmla="*/ 2424022 h 2458529"/>
                  <a:gd name="connsiteX11" fmla="*/ 1552754 w 1552754"/>
                  <a:gd name="connsiteY11" fmla="*/ 2432648 h 2458529"/>
                  <a:gd name="connsiteX12" fmla="*/ 1052422 w 1552754"/>
                  <a:gd name="connsiteY12" fmla="*/ 0 h 2458529"/>
                  <a:gd name="connsiteX13" fmla="*/ 974784 w 1552754"/>
                  <a:gd name="connsiteY13" fmla="*/ 51759 h 2458529"/>
                  <a:gd name="connsiteX0" fmla="*/ 974784 w 1552754"/>
                  <a:gd name="connsiteY0" fmla="*/ 8627 h 2415397"/>
                  <a:gd name="connsiteX1" fmla="*/ 543463 w 1552754"/>
                  <a:gd name="connsiteY1" fmla="*/ 552090 h 2415397"/>
                  <a:gd name="connsiteX2" fmla="*/ 0 w 1552754"/>
                  <a:gd name="connsiteY2" fmla="*/ 715992 h 2415397"/>
                  <a:gd name="connsiteX3" fmla="*/ 112143 w 1552754"/>
                  <a:gd name="connsiteY3" fmla="*/ 802256 h 2415397"/>
                  <a:gd name="connsiteX4" fmla="*/ 681486 w 1552754"/>
                  <a:gd name="connsiteY4" fmla="*/ 664233 h 2415397"/>
                  <a:gd name="connsiteX5" fmla="*/ 888520 w 1552754"/>
                  <a:gd name="connsiteY5" fmla="*/ 552090 h 2415397"/>
                  <a:gd name="connsiteX6" fmla="*/ 923025 w 1552754"/>
                  <a:gd name="connsiteY6" fmla="*/ 1147314 h 2415397"/>
                  <a:gd name="connsiteX7" fmla="*/ 690113 w 1552754"/>
                  <a:gd name="connsiteY7" fmla="*/ 2415395 h 2415397"/>
                  <a:gd name="connsiteX8" fmla="*/ 854015 w 1552754"/>
                  <a:gd name="connsiteY8" fmla="*/ 2415397 h 2415397"/>
                  <a:gd name="connsiteX9" fmla="*/ 1130061 w 1552754"/>
                  <a:gd name="connsiteY9" fmla="*/ 1423359 h 2415397"/>
                  <a:gd name="connsiteX10" fmla="*/ 1362973 w 1552754"/>
                  <a:gd name="connsiteY10" fmla="*/ 2380890 h 2415397"/>
                  <a:gd name="connsiteX11" fmla="*/ 1552754 w 1552754"/>
                  <a:gd name="connsiteY11" fmla="*/ 2389516 h 2415397"/>
                  <a:gd name="connsiteX12" fmla="*/ 1130060 w 1552754"/>
                  <a:gd name="connsiteY12" fmla="*/ 0 h 2415397"/>
                  <a:gd name="connsiteX13" fmla="*/ 974784 w 1552754"/>
                  <a:gd name="connsiteY13" fmla="*/ 8627 h 2415397"/>
                  <a:gd name="connsiteX0" fmla="*/ 974784 w 1552754"/>
                  <a:gd name="connsiteY0" fmla="*/ 8627 h 2415397"/>
                  <a:gd name="connsiteX1" fmla="*/ 543463 w 1552754"/>
                  <a:gd name="connsiteY1" fmla="*/ 552090 h 2415397"/>
                  <a:gd name="connsiteX2" fmla="*/ 0 w 1552754"/>
                  <a:gd name="connsiteY2" fmla="*/ 715992 h 2415397"/>
                  <a:gd name="connsiteX3" fmla="*/ 112143 w 1552754"/>
                  <a:gd name="connsiteY3" fmla="*/ 802256 h 2415397"/>
                  <a:gd name="connsiteX4" fmla="*/ 681486 w 1552754"/>
                  <a:gd name="connsiteY4" fmla="*/ 664233 h 2415397"/>
                  <a:gd name="connsiteX5" fmla="*/ 888520 w 1552754"/>
                  <a:gd name="connsiteY5" fmla="*/ 552090 h 2415397"/>
                  <a:gd name="connsiteX6" fmla="*/ 923025 w 1552754"/>
                  <a:gd name="connsiteY6" fmla="*/ 1147314 h 2415397"/>
                  <a:gd name="connsiteX7" fmla="*/ 690113 w 1552754"/>
                  <a:gd name="connsiteY7" fmla="*/ 2415395 h 2415397"/>
                  <a:gd name="connsiteX8" fmla="*/ 854015 w 1552754"/>
                  <a:gd name="connsiteY8" fmla="*/ 2415397 h 2415397"/>
                  <a:gd name="connsiteX9" fmla="*/ 1130061 w 1552754"/>
                  <a:gd name="connsiteY9" fmla="*/ 1423359 h 2415397"/>
                  <a:gd name="connsiteX10" fmla="*/ 1362973 w 1552754"/>
                  <a:gd name="connsiteY10" fmla="*/ 2380890 h 2415397"/>
                  <a:gd name="connsiteX11" fmla="*/ 1552754 w 1552754"/>
                  <a:gd name="connsiteY11" fmla="*/ 2389516 h 2415397"/>
                  <a:gd name="connsiteX12" fmla="*/ 1112807 w 1552754"/>
                  <a:gd name="connsiteY12" fmla="*/ 0 h 2415397"/>
                  <a:gd name="connsiteX13" fmla="*/ 974784 w 1552754"/>
                  <a:gd name="connsiteY13" fmla="*/ 8627 h 2415397"/>
                  <a:gd name="connsiteX0" fmla="*/ 974784 w 1552754"/>
                  <a:gd name="connsiteY0" fmla="*/ 8627 h 2432648"/>
                  <a:gd name="connsiteX1" fmla="*/ 543463 w 1552754"/>
                  <a:gd name="connsiteY1" fmla="*/ 552090 h 2432648"/>
                  <a:gd name="connsiteX2" fmla="*/ 0 w 1552754"/>
                  <a:gd name="connsiteY2" fmla="*/ 715992 h 2432648"/>
                  <a:gd name="connsiteX3" fmla="*/ 112143 w 1552754"/>
                  <a:gd name="connsiteY3" fmla="*/ 802256 h 2432648"/>
                  <a:gd name="connsiteX4" fmla="*/ 681486 w 1552754"/>
                  <a:gd name="connsiteY4" fmla="*/ 664233 h 2432648"/>
                  <a:gd name="connsiteX5" fmla="*/ 888520 w 1552754"/>
                  <a:gd name="connsiteY5" fmla="*/ 552090 h 2432648"/>
                  <a:gd name="connsiteX6" fmla="*/ 923025 w 1552754"/>
                  <a:gd name="connsiteY6" fmla="*/ 1147314 h 2432648"/>
                  <a:gd name="connsiteX7" fmla="*/ 690113 w 1552754"/>
                  <a:gd name="connsiteY7" fmla="*/ 2415395 h 2432648"/>
                  <a:gd name="connsiteX8" fmla="*/ 854015 w 1552754"/>
                  <a:gd name="connsiteY8" fmla="*/ 2415397 h 2432648"/>
                  <a:gd name="connsiteX9" fmla="*/ 1130061 w 1552754"/>
                  <a:gd name="connsiteY9" fmla="*/ 1423359 h 2432648"/>
                  <a:gd name="connsiteX10" fmla="*/ 1345720 w 1552754"/>
                  <a:gd name="connsiteY10" fmla="*/ 2432648 h 2432648"/>
                  <a:gd name="connsiteX11" fmla="*/ 1552754 w 1552754"/>
                  <a:gd name="connsiteY11" fmla="*/ 2389516 h 2432648"/>
                  <a:gd name="connsiteX12" fmla="*/ 1112807 w 1552754"/>
                  <a:gd name="connsiteY12" fmla="*/ 0 h 2432648"/>
                  <a:gd name="connsiteX13" fmla="*/ 974784 w 1552754"/>
                  <a:gd name="connsiteY13" fmla="*/ 8627 h 2432648"/>
                  <a:gd name="connsiteX0" fmla="*/ 974784 w 1483743"/>
                  <a:gd name="connsiteY0" fmla="*/ 8627 h 2432648"/>
                  <a:gd name="connsiteX1" fmla="*/ 543463 w 1483743"/>
                  <a:gd name="connsiteY1" fmla="*/ 552090 h 2432648"/>
                  <a:gd name="connsiteX2" fmla="*/ 0 w 1483743"/>
                  <a:gd name="connsiteY2" fmla="*/ 715992 h 2432648"/>
                  <a:gd name="connsiteX3" fmla="*/ 112143 w 1483743"/>
                  <a:gd name="connsiteY3" fmla="*/ 802256 h 2432648"/>
                  <a:gd name="connsiteX4" fmla="*/ 681486 w 1483743"/>
                  <a:gd name="connsiteY4" fmla="*/ 664233 h 2432648"/>
                  <a:gd name="connsiteX5" fmla="*/ 888520 w 1483743"/>
                  <a:gd name="connsiteY5" fmla="*/ 552090 h 2432648"/>
                  <a:gd name="connsiteX6" fmla="*/ 923025 w 1483743"/>
                  <a:gd name="connsiteY6" fmla="*/ 1147314 h 2432648"/>
                  <a:gd name="connsiteX7" fmla="*/ 690113 w 1483743"/>
                  <a:gd name="connsiteY7" fmla="*/ 2415395 h 2432648"/>
                  <a:gd name="connsiteX8" fmla="*/ 854015 w 1483743"/>
                  <a:gd name="connsiteY8" fmla="*/ 2415397 h 2432648"/>
                  <a:gd name="connsiteX9" fmla="*/ 1130061 w 1483743"/>
                  <a:gd name="connsiteY9" fmla="*/ 1423359 h 2432648"/>
                  <a:gd name="connsiteX10" fmla="*/ 1345720 w 1483743"/>
                  <a:gd name="connsiteY10" fmla="*/ 2432648 h 2432648"/>
                  <a:gd name="connsiteX11" fmla="*/ 1483743 w 1483743"/>
                  <a:gd name="connsiteY11" fmla="*/ 2424022 h 2432648"/>
                  <a:gd name="connsiteX12" fmla="*/ 1112807 w 1483743"/>
                  <a:gd name="connsiteY12" fmla="*/ 0 h 2432648"/>
                  <a:gd name="connsiteX13" fmla="*/ 974784 w 1483743"/>
                  <a:gd name="connsiteY13" fmla="*/ 8627 h 2432648"/>
                  <a:gd name="connsiteX0" fmla="*/ 974784 w 1483743"/>
                  <a:gd name="connsiteY0" fmla="*/ 0 h 2424021"/>
                  <a:gd name="connsiteX1" fmla="*/ 543463 w 1483743"/>
                  <a:gd name="connsiteY1" fmla="*/ 543463 h 2424021"/>
                  <a:gd name="connsiteX2" fmla="*/ 0 w 1483743"/>
                  <a:gd name="connsiteY2" fmla="*/ 707365 h 2424021"/>
                  <a:gd name="connsiteX3" fmla="*/ 112143 w 1483743"/>
                  <a:gd name="connsiteY3" fmla="*/ 793629 h 2424021"/>
                  <a:gd name="connsiteX4" fmla="*/ 681486 w 1483743"/>
                  <a:gd name="connsiteY4" fmla="*/ 655606 h 2424021"/>
                  <a:gd name="connsiteX5" fmla="*/ 888520 w 1483743"/>
                  <a:gd name="connsiteY5" fmla="*/ 543463 h 2424021"/>
                  <a:gd name="connsiteX6" fmla="*/ 923025 w 1483743"/>
                  <a:gd name="connsiteY6" fmla="*/ 1138687 h 2424021"/>
                  <a:gd name="connsiteX7" fmla="*/ 690113 w 1483743"/>
                  <a:gd name="connsiteY7" fmla="*/ 2406768 h 2424021"/>
                  <a:gd name="connsiteX8" fmla="*/ 854015 w 1483743"/>
                  <a:gd name="connsiteY8" fmla="*/ 2406770 h 2424021"/>
                  <a:gd name="connsiteX9" fmla="*/ 1130061 w 1483743"/>
                  <a:gd name="connsiteY9" fmla="*/ 1414732 h 2424021"/>
                  <a:gd name="connsiteX10" fmla="*/ 1345720 w 1483743"/>
                  <a:gd name="connsiteY10" fmla="*/ 2424021 h 2424021"/>
                  <a:gd name="connsiteX11" fmla="*/ 1483743 w 1483743"/>
                  <a:gd name="connsiteY11" fmla="*/ 2415395 h 2424021"/>
                  <a:gd name="connsiteX12" fmla="*/ 1086928 w 1483743"/>
                  <a:gd name="connsiteY12" fmla="*/ 51758 h 2424021"/>
                  <a:gd name="connsiteX13" fmla="*/ 974784 w 1483743"/>
                  <a:gd name="connsiteY13" fmla="*/ 0 h 2424021"/>
                  <a:gd name="connsiteX0" fmla="*/ 974784 w 1483743"/>
                  <a:gd name="connsiteY0" fmla="*/ 0 h 2380889"/>
                  <a:gd name="connsiteX1" fmla="*/ 543463 w 1483743"/>
                  <a:gd name="connsiteY1" fmla="*/ 500331 h 2380889"/>
                  <a:gd name="connsiteX2" fmla="*/ 0 w 1483743"/>
                  <a:gd name="connsiteY2" fmla="*/ 664233 h 2380889"/>
                  <a:gd name="connsiteX3" fmla="*/ 112143 w 1483743"/>
                  <a:gd name="connsiteY3" fmla="*/ 750497 h 2380889"/>
                  <a:gd name="connsiteX4" fmla="*/ 681486 w 1483743"/>
                  <a:gd name="connsiteY4" fmla="*/ 612474 h 2380889"/>
                  <a:gd name="connsiteX5" fmla="*/ 888520 w 1483743"/>
                  <a:gd name="connsiteY5" fmla="*/ 500331 h 2380889"/>
                  <a:gd name="connsiteX6" fmla="*/ 923025 w 1483743"/>
                  <a:gd name="connsiteY6" fmla="*/ 1095555 h 2380889"/>
                  <a:gd name="connsiteX7" fmla="*/ 690113 w 1483743"/>
                  <a:gd name="connsiteY7" fmla="*/ 2363636 h 2380889"/>
                  <a:gd name="connsiteX8" fmla="*/ 854015 w 1483743"/>
                  <a:gd name="connsiteY8" fmla="*/ 2363638 h 2380889"/>
                  <a:gd name="connsiteX9" fmla="*/ 1130061 w 1483743"/>
                  <a:gd name="connsiteY9" fmla="*/ 1371600 h 2380889"/>
                  <a:gd name="connsiteX10" fmla="*/ 1345720 w 1483743"/>
                  <a:gd name="connsiteY10" fmla="*/ 2380889 h 2380889"/>
                  <a:gd name="connsiteX11" fmla="*/ 1483743 w 1483743"/>
                  <a:gd name="connsiteY11" fmla="*/ 2372263 h 2380889"/>
                  <a:gd name="connsiteX12" fmla="*/ 1086928 w 1483743"/>
                  <a:gd name="connsiteY12" fmla="*/ 8626 h 2380889"/>
                  <a:gd name="connsiteX13" fmla="*/ 974784 w 1483743"/>
                  <a:gd name="connsiteY13" fmla="*/ 0 h 2380889"/>
                  <a:gd name="connsiteX0" fmla="*/ 974784 w 1483743"/>
                  <a:gd name="connsiteY0" fmla="*/ 0 h 2380889"/>
                  <a:gd name="connsiteX1" fmla="*/ 655606 w 1483743"/>
                  <a:gd name="connsiteY1" fmla="*/ 474452 h 2380889"/>
                  <a:gd name="connsiteX2" fmla="*/ 0 w 1483743"/>
                  <a:gd name="connsiteY2" fmla="*/ 664233 h 2380889"/>
                  <a:gd name="connsiteX3" fmla="*/ 112143 w 1483743"/>
                  <a:gd name="connsiteY3" fmla="*/ 750497 h 2380889"/>
                  <a:gd name="connsiteX4" fmla="*/ 681486 w 1483743"/>
                  <a:gd name="connsiteY4" fmla="*/ 612474 h 2380889"/>
                  <a:gd name="connsiteX5" fmla="*/ 888520 w 1483743"/>
                  <a:gd name="connsiteY5" fmla="*/ 500331 h 2380889"/>
                  <a:gd name="connsiteX6" fmla="*/ 923025 w 1483743"/>
                  <a:gd name="connsiteY6" fmla="*/ 1095555 h 2380889"/>
                  <a:gd name="connsiteX7" fmla="*/ 690113 w 1483743"/>
                  <a:gd name="connsiteY7" fmla="*/ 2363636 h 2380889"/>
                  <a:gd name="connsiteX8" fmla="*/ 854015 w 1483743"/>
                  <a:gd name="connsiteY8" fmla="*/ 2363638 h 2380889"/>
                  <a:gd name="connsiteX9" fmla="*/ 1130061 w 1483743"/>
                  <a:gd name="connsiteY9" fmla="*/ 1371600 h 2380889"/>
                  <a:gd name="connsiteX10" fmla="*/ 1345720 w 1483743"/>
                  <a:gd name="connsiteY10" fmla="*/ 2380889 h 2380889"/>
                  <a:gd name="connsiteX11" fmla="*/ 1483743 w 1483743"/>
                  <a:gd name="connsiteY11" fmla="*/ 2372263 h 2380889"/>
                  <a:gd name="connsiteX12" fmla="*/ 1086928 w 1483743"/>
                  <a:gd name="connsiteY12" fmla="*/ 8626 h 2380889"/>
                  <a:gd name="connsiteX13" fmla="*/ 974784 w 1483743"/>
                  <a:gd name="connsiteY13" fmla="*/ 0 h 2380889"/>
                  <a:gd name="connsiteX0" fmla="*/ 974784 w 1483743"/>
                  <a:gd name="connsiteY0" fmla="*/ 0 h 2380889"/>
                  <a:gd name="connsiteX1" fmla="*/ 655606 w 1483743"/>
                  <a:gd name="connsiteY1" fmla="*/ 474452 h 2380889"/>
                  <a:gd name="connsiteX2" fmla="*/ 77638 w 1483743"/>
                  <a:gd name="connsiteY2" fmla="*/ 638354 h 2380889"/>
                  <a:gd name="connsiteX3" fmla="*/ 0 w 1483743"/>
                  <a:gd name="connsiteY3" fmla="*/ 664233 h 2380889"/>
                  <a:gd name="connsiteX4" fmla="*/ 112143 w 1483743"/>
                  <a:gd name="connsiteY4" fmla="*/ 750497 h 2380889"/>
                  <a:gd name="connsiteX5" fmla="*/ 681486 w 1483743"/>
                  <a:gd name="connsiteY5" fmla="*/ 612474 h 2380889"/>
                  <a:gd name="connsiteX6" fmla="*/ 888520 w 1483743"/>
                  <a:gd name="connsiteY6" fmla="*/ 500331 h 2380889"/>
                  <a:gd name="connsiteX7" fmla="*/ 923025 w 1483743"/>
                  <a:gd name="connsiteY7" fmla="*/ 1095555 h 2380889"/>
                  <a:gd name="connsiteX8" fmla="*/ 690113 w 1483743"/>
                  <a:gd name="connsiteY8" fmla="*/ 2363636 h 2380889"/>
                  <a:gd name="connsiteX9" fmla="*/ 854015 w 1483743"/>
                  <a:gd name="connsiteY9" fmla="*/ 2363638 h 2380889"/>
                  <a:gd name="connsiteX10" fmla="*/ 1130061 w 1483743"/>
                  <a:gd name="connsiteY10" fmla="*/ 1371600 h 2380889"/>
                  <a:gd name="connsiteX11" fmla="*/ 1345720 w 1483743"/>
                  <a:gd name="connsiteY11" fmla="*/ 2380889 h 2380889"/>
                  <a:gd name="connsiteX12" fmla="*/ 1483743 w 1483743"/>
                  <a:gd name="connsiteY12" fmla="*/ 2372263 h 2380889"/>
                  <a:gd name="connsiteX13" fmla="*/ 1086928 w 1483743"/>
                  <a:gd name="connsiteY13" fmla="*/ 8626 h 2380889"/>
                  <a:gd name="connsiteX14" fmla="*/ 974784 w 1483743"/>
                  <a:gd name="connsiteY14" fmla="*/ 0 h 2380889"/>
                  <a:gd name="connsiteX0" fmla="*/ 974784 w 1483743"/>
                  <a:gd name="connsiteY0" fmla="*/ 0 h 2380889"/>
                  <a:gd name="connsiteX1" fmla="*/ 655606 w 1483743"/>
                  <a:gd name="connsiteY1" fmla="*/ 474452 h 2380889"/>
                  <a:gd name="connsiteX2" fmla="*/ 77638 w 1483743"/>
                  <a:gd name="connsiteY2" fmla="*/ 638354 h 2380889"/>
                  <a:gd name="connsiteX3" fmla="*/ 0 w 1483743"/>
                  <a:gd name="connsiteY3" fmla="*/ 664233 h 2380889"/>
                  <a:gd name="connsiteX4" fmla="*/ 112143 w 1483743"/>
                  <a:gd name="connsiteY4" fmla="*/ 750497 h 2380889"/>
                  <a:gd name="connsiteX5" fmla="*/ 681486 w 1483743"/>
                  <a:gd name="connsiteY5" fmla="*/ 612474 h 2380889"/>
                  <a:gd name="connsiteX6" fmla="*/ 888520 w 1483743"/>
                  <a:gd name="connsiteY6" fmla="*/ 500331 h 2380889"/>
                  <a:gd name="connsiteX7" fmla="*/ 923025 w 1483743"/>
                  <a:gd name="connsiteY7" fmla="*/ 1095555 h 2380889"/>
                  <a:gd name="connsiteX8" fmla="*/ 690113 w 1483743"/>
                  <a:gd name="connsiteY8" fmla="*/ 2363636 h 2380889"/>
                  <a:gd name="connsiteX9" fmla="*/ 854015 w 1483743"/>
                  <a:gd name="connsiteY9" fmla="*/ 2363638 h 2380889"/>
                  <a:gd name="connsiteX10" fmla="*/ 1130061 w 1483743"/>
                  <a:gd name="connsiteY10" fmla="*/ 1371600 h 2380889"/>
                  <a:gd name="connsiteX11" fmla="*/ 1345720 w 1483743"/>
                  <a:gd name="connsiteY11" fmla="*/ 2380889 h 2380889"/>
                  <a:gd name="connsiteX12" fmla="*/ 1483743 w 1483743"/>
                  <a:gd name="connsiteY12" fmla="*/ 2372263 h 2380889"/>
                  <a:gd name="connsiteX13" fmla="*/ 1086928 w 1483743"/>
                  <a:gd name="connsiteY13" fmla="*/ 8626 h 2380889"/>
                  <a:gd name="connsiteX14" fmla="*/ 974784 w 1483743"/>
                  <a:gd name="connsiteY14" fmla="*/ 0 h 2380889"/>
                  <a:gd name="connsiteX0" fmla="*/ 974784 w 1483743"/>
                  <a:gd name="connsiteY0" fmla="*/ 0 h 2380889"/>
                  <a:gd name="connsiteX1" fmla="*/ 577968 w 1483743"/>
                  <a:gd name="connsiteY1" fmla="*/ 431320 h 2380889"/>
                  <a:gd name="connsiteX2" fmla="*/ 77638 w 1483743"/>
                  <a:gd name="connsiteY2" fmla="*/ 638354 h 2380889"/>
                  <a:gd name="connsiteX3" fmla="*/ 0 w 1483743"/>
                  <a:gd name="connsiteY3" fmla="*/ 664233 h 2380889"/>
                  <a:gd name="connsiteX4" fmla="*/ 112143 w 1483743"/>
                  <a:gd name="connsiteY4" fmla="*/ 750497 h 2380889"/>
                  <a:gd name="connsiteX5" fmla="*/ 681486 w 1483743"/>
                  <a:gd name="connsiteY5" fmla="*/ 612474 h 2380889"/>
                  <a:gd name="connsiteX6" fmla="*/ 888520 w 1483743"/>
                  <a:gd name="connsiteY6" fmla="*/ 500331 h 2380889"/>
                  <a:gd name="connsiteX7" fmla="*/ 923025 w 1483743"/>
                  <a:gd name="connsiteY7" fmla="*/ 1095555 h 2380889"/>
                  <a:gd name="connsiteX8" fmla="*/ 690113 w 1483743"/>
                  <a:gd name="connsiteY8" fmla="*/ 2363636 h 2380889"/>
                  <a:gd name="connsiteX9" fmla="*/ 854015 w 1483743"/>
                  <a:gd name="connsiteY9" fmla="*/ 2363638 h 2380889"/>
                  <a:gd name="connsiteX10" fmla="*/ 1130061 w 1483743"/>
                  <a:gd name="connsiteY10" fmla="*/ 1371600 h 2380889"/>
                  <a:gd name="connsiteX11" fmla="*/ 1345720 w 1483743"/>
                  <a:gd name="connsiteY11" fmla="*/ 2380889 h 2380889"/>
                  <a:gd name="connsiteX12" fmla="*/ 1483743 w 1483743"/>
                  <a:gd name="connsiteY12" fmla="*/ 2372263 h 2380889"/>
                  <a:gd name="connsiteX13" fmla="*/ 1086928 w 1483743"/>
                  <a:gd name="connsiteY13" fmla="*/ 8626 h 2380889"/>
                  <a:gd name="connsiteX14" fmla="*/ 974784 w 1483743"/>
                  <a:gd name="connsiteY14" fmla="*/ 0 h 2380889"/>
                  <a:gd name="connsiteX0" fmla="*/ 974784 w 1483743"/>
                  <a:gd name="connsiteY0" fmla="*/ 0 h 2380889"/>
                  <a:gd name="connsiteX1" fmla="*/ 577968 w 1483743"/>
                  <a:gd name="connsiteY1" fmla="*/ 431320 h 2380889"/>
                  <a:gd name="connsiteX2" fmla="*/ 0 w 1483743"/>
                  <a:gd name="connsiteY2" fmla="*/ 664233 h 2380889"/>
                  <a:gd name="connsiteX3" fmla="*/ 112143 w 1483743"/>
                  <a:gd name="connsiteY3" fmla="*/ 750497 h 2380889"/>
                  <a:gd name="connsiteX4" fmla="*/ 681486 w 1483743"/>
                  <a:gd name="connsiteY4" fmla="*/ 612474 h 2380889"/>
                  <a:gd name="connsiteX5" fmla="*/ 888520 w 1483743"/>
                  <a:gd name="connsiteY5" fmla="*/ 500331 h 2380889"/>
                  <a:gd name="connsiteX6" fmla="*/ 923025 w 1483743"/>
                  <a:gd name="connsiteY6" fmla="*/ 1095555 h 2380889"/>
                  <a:gd name="connsiteX7" fmla="*/ 690113 w 1483743"/>
                  <a:gd name="connsiteY7" fmla="*/ 2363636 h 2380889"/>
                  <a:gd name="connsiteX8" fmla="*/ 854015 w 1483743"/>
                  <a:gd name="connsiteY8" fmla="*/ 2363638 h 2380889"/>
                  <a:gd name="connsiteX9" fmla="*/ 1130061 w 1483743"/>
                  <a:gd name="connsiteY9" fmla="*/ 1371600 h 2380889"/>
                  <a:gd name="connsiteX10" fmla="*/ 1345720 w 1483743"/>
                  <a:gd name="connsiteY10" fmla="*/ 2380889 h 2380889"/>
                  <a:gd name="connsiteX11" fmla="*/ 1483743 w 1483743"/>
                  <a:gd name="connsiteY11" fmla="*/ 2372263 h 2380889"/>
                  <a:gd name="connsiteX12" fmla="*/ 1086928 w 1483743"/>
                  <a:gd name="connsiteY12" fmla="*/ 8626 h 2380889"/>
                  <a:gd name="connsiteX13" fmla="*/ 974784 w 1483743"/>
                  <a:gd name="connsiteY13" fmla="*/ 0 h 2380889"/>
                  <a:gd name="connsiteX0" fmla="*/ 897146 w 1406105"/>
                  <a:gd name="connsiteY0" fmla="*/ 0 h 2380889"/>
                  <a:gd name="connsiteX1" fmla="*/ 500330 w 1406105"/>
                  <a:gd name="connsiteY1" fmla="*/ 431320 h 2380889"/>
                  <a:gd name="connsiteX2" fmla="*/ 0 w 1406105"/>
                  <a:gd name="connsiteY2" fmla="*/ 638354 h 2380889"/>
                  <a:gd name="connsiteX3" fmla="*/ 34505 w 1406105"/>
                  <a:gd name="connsiteY3" fmla="*/ 750497 h 2380889"/>
                  <a:gd name="connsiteX4" fmla="*/ 603848 w 1406105"/>
                  <a:gd name="connsiteY4" fmla="*/ 612474 h 2380889"/>
                  <a:gd name="connsiteX5" fmla="*/ 810882 w 1406105"/>
                  <a:gd name="connsiteY5" fmla="*/ 500331 h 2380889"/>
                  <a:gd name="connsiteX6" fmla="*/ 845387 w 1406105"/>
                  <a:gd name="connsiteY6" fmla="*/ 1095555 h 2380889"/>
                  <a:gd name="connsiteX7" fmla="*/ 612475 w 1406105"/>
                  <a:gd name="connsiteY7" fmla="*/ 2363636 h 2380889"/>
                  <a:gd name="connsiteX8" fmla="*/ 776377 w 1406105"/>
                  <a:gd name="connsiteY8" fmla="*/ 2363638 h 2380889"/>
                  <a:gd name="connsiteX9" fmla="*/ 1052423 w 1406105"/>
                  <a:gd name="connsiteY9" fmla="*/ 1371600 h 2380889"/>
                  <a:gd name="connsiteX10" fmla="*/ 1268082 w 1406105"/>
                  <a:gd name="connsiteY10" fmla="*/ 2380889 h 2380889"/>
                  <a:gd name="connsiteX11" fmla="*/ 1406105 w 1406105"/>
                  <a:gd name="connsiteY11" fmla="*/ 2372263 h 2380889"/>
                  <a:gd name="connsiteX12" fmla="*/ 1009290 w 1406105"/>
                  <a:gd name="connsiteY12" fmla="*/ 8626 h 2380889"/>
                  <a:gd name="connsiteX13" fmla="*/ 897146 w 1406105"/>
                  <a:gd name="connsiteY13" fmla="*/ 0 h 2380889"/>
                  <a:gd name="connsiteX0" fmla="*/ 897146 w 1406105"/>
                  <a:gd name="connsiteY0" fmla="*/ 0 h 2380889"/>
                  <a:gd name="connsiteX1" fmla="*/ 500330 w 1406105"/>
                  <a:gd name="connsiteY1" fmla="*/ 431320 h 2380889"/>
                  <a:gd name="connsiteX2" fmla="*/ 0 w 1406105"/>
                  <a:gd name="connsiteY2" fmla="*/ 638354 h 2380889"/>
                  <a:gd name="connsiteX3" fmla="*/ 34505 w 1406105"/>
                  <a:gd name="connsiteY3" fmla="*/ 750497 h 2380889"/>
                  <a:gd name="connsiteX4" fmla="*/ 603848 w 1406105"/>
                  <a:gd name="connsiteY4" fmla="*/ 612474 h 2380889"/>
                  <a:gd name="connsiteX5" fmla="*/ 810882 w 1406105"/>
                  <a:gd name="connsiteY5" fmla="*/ 500331 h 2380889"/>
                  <a:gd name="connsiteX6" fmla="*/ 845387 w 1406105"/>
                  <a:gd name="connsiteY6" fmla="*/ 1095555 h 2380889"/>
                  <a:gd name="connsiteX7" fmla="*/ 612475 w 1406105"/>
                  <a:gd name="connsiteY7" fmla="*/ 2363636 h 2380889"/>
                  <a:gd name="connsiteX8" fmla="*/ 776377 w 1406105"/>
                  <a:gd name="connsiteY8" fmla="*/ 2363638 h 2380889"/>
                  <a:gd name="connsiteX9" fmla="*/ 1052423 w 1406105"/>
                  <a:gd name="connsiteY9" fmla="*/ 1371600 h 2380889"/>
                  <a:gd name="connsiteX10" fmla="*/ 1268082 w 1406105"/>
                  <a:gd name="connsiteY10" fmla="*/ 2380889 h 2380889"/>
                  <a:gd name="connsiteX11" fmla="*/ 1406105 w 1406105"/>
                  <a:gd name="connsiteY11" fmla="*/ 2372263 h 2380889"/>
                  <a:gd name="connsiteX12" fmla="*/ 1009290 w 1406105"/>
                  <a:gd name="connsiteY12" fmla="*/ 8626 h 2380889"/>
                  <a:gd name="connsiteX13" fmla="*/ 897146 w 1406105"/>
                  <a:gd name="connsiteY13" fmla="*/ 0 h 2380889"/>
                  <a:gd name="connsiteX0" fmla="*/ 897146 w 1406105"/>
                  <a:gd name="connsiteY0" fmla="*/ 0 h 2380889"/>
                  <a:gd name="connsiteX1" fmla="*/ 500330 w 1406105"/>
                  <a:gd name="connsiteY1" fmla="*/ 431320 h 2380889"/>
                  <a:gd name="connsiteX2" fmla="*/ 0 w 1406105"/>
                  <a:gd name="connsiteY2" fmla="*/ 638354 h 2380889"/>
                  <a:gd name="connsiteX3" fmla="*/ 34505 w 1406105"/>
                  <a:gd name="connsiteY3" fmla="*/ 750497 h 2380889"/>
                  <a:gd name="connsiteX4" fmla="*/ 603848 w 1406105"/>
                  <a:gd name="connsiteY4" fmla="*/ 612474 h 2380889"/>
                  <a:gd name="connsiteX5" fmla="*/ 810882 w 1406105"/>
                  <a:gd name="connsiteY5" fmla="*/ 500331 h 2380889"/>
                  <a:gd name="connsiteX6" fmla="*/ 845387 w 1406105"/>
                  <a:gd name="connsiteY6" fmla="*/ 1095555 h 2380889"/>
                  <a:gd name="connsiteX7" fmla="*/ 612475 w 1406105"/>
                  <a:gd name="connsiteY7" fmla="*/ 2363636 h 2380889"/>
                  <a:gd name="connsiteX8" fmla="*/ 776377 w 1406105"/>
                  <a:gd name="connsiteY8" fmla="*/ 2363638 h 2380889"/>
                  <a:gd name="connsiteX9" fmla="*/ 1052423 w 1406105"/>
                  <a:gd name="connsiteY9" fmla="*/ 1371600 h 2380889"/>
                  <a:gd name="connsiteX10" fmla="*/ 1268082 w 1406105"/>
                  <a:gd name="connsiteY10" fmla="*/ 2380889 h 2380889"/>
                  <a:gd name="connsiteX11" fmla="*/ 1406105 w 1406105"/>
                  <a:gd name="connsiteY11" fmla="*/ 2372263 h 2380889"/>
                  <a:gd name="connsiteX12" fmla="*/ 1009290 w 1406105"/>
                  <a:gd name="connsiteY12" fmla="*/ 8626 h 2380889"/>
                  <a:gd name="connsiteX13" fmla="*/ 897146 w 1406105"/>
                  <a:gd name="connsiteY13" fmla="*/ 0 h 2380889"/>
                  <a:gd name="connsiteX0" fmla="*/ 897146 w 1406105"/>
                  <a:gd name="connsiteY0" fmla="*/ 0 h 2380889"/>
                  <a:gd name="connsiteX1" fmla="*/ 500330 w 1406105"/>
                  <a:gd name="connsiteY1" fmla="*/ 431320 h 2380889"/>
                  <a:gd name="connsiteX2" fmla="*/ 0 w 1406105"/>
                  <a:gd name="connsiteY2" fmla="*/ 638354 h 2380889"/>
                  <a:gd name="connsiteX3" fmla="*/ 34505 w 1406105"/>
                  <a:gd name="connsiteY3" fmla="*/ 750497 h 2380889"/>
                  <a:gd name="connsiteX4" fmla="*/ 603848 w 1406105"/>
                  <a:gd name="connsiteY4" fmla="*/ 612474 h 2380889"/>
                  <a:gd name="connsiteX5" fmla="*/ 810882 w 1406105"/>
                  <a:gd name="connsiteY5" fmla="*/ 500331 h 2380889"/>
                  <a:gd name="connsiteX6" fmla="*/ 845387 w 1406105"/>
                  <a:gd name="connsiteY6" fmla="*/ 1095555 h 2380889"/>
                  <a:gd name="connsiteX7" fmla="*/ 612475 w 1406105"/>
                  <a:gd name="connsiteY7" fmla="*/ 2363636 h 2380889"/>
                  <a:gd name="connsiteX8" fmla="*/ 776377 w 1406105"/>
                  <a:gd name="connsiteY8" fmla="*/ 2363638 h 2380889"/>
                  <a:gd name="connsiteX9" fmla="*/ 1052423 w 1406105"/>
                  <a:gd name="connsiteY9" fmla="*/ 1371600 h 2380889"/>
                  <a:gd name="connsiteX10" fmla="*/ 1268082 w 1406105"/>
                  <a:gd name="connsiteY10" fmla="*/ 2380889 h 2380889"/>
                  <a:gd name="connsiteX11" fmla="*/ 1406105 w 1406105"/>
                  <a:gd name="connsiteY11" fmla="*/ 2372263 h 2380889"/>
                  <a:gd name="connsiteX12" fmla="*/ 1009290 w 1406105"/>
                  <a:gd name="connsiteY12" fmla="*/ 8626 h 2380889"/>
                  <a:gd name="connsiteX13" fmla="*/ 897146 w 1406105"/>
                  <a:gd name="connsiteY13" fmla="*/ 0 h 2380889"/>
                  <a:gd name="connsiteX0" fmla="*/ 897146 w 1406105"/>
                  <a:gd name="connsiteY0" fmla="*/ 0 h 2380889"/>
                  <a:gd name="connsiteX1" fmla="*/ 500330 w 1406105"/>
                  <a:gd name="connsiteY1" fmla="*/ 431320 h 2380889"/>
                  <a:gd name="connsiteX2" fmla="*/ 0 w 1406105"/>
                  <a:gd name="connsiteY2" fmla="*/ 638354 h 2380889"/>
                  <a:gd name="connsiteX3" fmla="*/ 34505 w 1406105"/>
                  <a:gd name="connsiteY3" fmla="*/ 750497 h 2380889"/>
                  <a:gd name="connsiteX4" fmla="*/ 603848 w 1406105"/>
                  <a:gd name="connsiteY4" fmla="*/ 612474 h 2380889"/>
                  <a:gd name="connsiteX5" fmla="*/ 810882 w 1406105"/>
                  <a:gd name="connsiteY5" fmla="*/ 500331 h 2380889"/>
                  <a:gd name="connsiteX6" fmla="*/ 845387 w 1406105"/>
                  <a:gd name="connsiteY6" fmla="*/ 1095555 h 2380889"/>
                  <a:gd name="connsiteX7" fmla="*/ 612475 w 1406105"/>
                  <a:gd name="connsiteY7" fmla="*/ 2363636 h 2380889"/>
                  <a:gd name="connsiteX8" fmla="*/ 776377 w 1406105"/>
                  <a:gd name="connsiteY8" fmla="*/ 2363638 h 2380889"/>
                  <a:gd name="connsiteX9" fmla="*/ 1017917 w 1406105"/>
                  <a:gd name="connsiteY9" fmla="*/ 1328468 h 2380889"/>
                  <a:gd name="connsiteX10" fmla="*/ 1268082 w 1406105"/>
                  <a:gd name="connsiteY10" fmla="*/ 2380889 h 2380889"/>
                  <a:gd name="connsiteX11" fmla="*/ 1406105 w 1406105"/>
                  <a:gd name="connsiteY11" fmla="*/ 2372263 h 2380889"/>
                  <a:gd name="connsiteX12" fmla="*/ 1009290 w 1406105"/>
                  <a:gd name="connsiteY12" fmla="*/ 8626 h 2380889"/>
                  <a:gd name="connsiteX13" fmla="*/ 897146 w 1406105"/>
                  <a:gd name="connsiteY13" fmla="*/ 0 h 2380889"/>
                  <a:gd name="connsiteX0" fmla="*/ 897146 w 1406105"/>
                  <a:gd name="connsiteY0" fmla="*/ 0 h 2380889"/>
                  <a:gd name="connsiteX1" fmla="*/ 500330 w 1406105"/>
                  <a:gd name="connsiteY1" fmla="*/ 431320 h 2380889"/>
                  <a:gd name="connsiteX2" fmla="*/ 0 w 1406105"/>
                  <a:gd name="connsiteY2" fmla="*/ 638354 h 2380889"/>
                  <a:gd name="connsiteX3" fmla="*/ 34505 w 1406105"/>
                  <a:gd name="connsiteY3" fmla="*/ 750497 h 2380889"/>
                  <a:gd name="connsiteX4" fmla="*/ 603848 w 1406105"/>
                  <a:gd name="connsiteY4" fmla="*/ 612474 h 2380889"/>
                  <a:gd name="connsiteX5" fmla="*/ 810882 w 1406105"/>
                  <a:gd name="connsiteY5" fmla="*/ 500331 h 2380889"/>
                  <a:gd name="connsiteX6" fmla="*/ 845387 w 1406105"/>
                  <a:gd name="connsiteY6" fmla="*/ 1095555 h 2380889"/>
                  <a:gd name="connsiteX7" fmla="*/ 612475 w 1406105"/>
                  <a:gd name="connsiteY7" fmla="*/ 2363636 h 2380889"/>
                  <a:gd name="connsiteX8" fmla="*/ 776377 w 1406105"/>
                  <a:gd name="connsiteY8" fmla="*/ 2363638 h 2380889"/>
                  <a:gd name="connsiteX9" fmla="*/ 1017917 w 1406105"/>
                  <a:gd name="connsiteY9" fmla="*/ 1328468 h 2380889"/>
                  <a:gd name="connsiteX10" fmla="*/ 1268082 w 1406105"/>
                  <a:gd name="connsiteY10" fmla="*/ 2380889 h 2380889"/>
                  <a:gd name="connsiteX11" fmla="*/ 1406105 w 1406105"/>
                  <a:gd name="connsiteY11" fmla="*/ 2372263 h 2380889"/>
                  <a:gd name="connsiteX12" fmla="*/ 1009290 w 1406105"/>
                  <a:gd name="connsiteY12" fmla="*/ 8626 h 2380889"/>
                  <a:gd name="connsiteX13" fmla="*/ 897146 w 1406105"/>
                  <a:gd name="connsiteY13" fmla="*/ 0 h 2380889"/>
                  <a:gd name="connsiteX0" fmla="*/ 897146 w 1406105"/>
                  <a:gd name="connsiteY0" fmla="*/ 0 h 2380889"/>
                  <a:gd name="connsiteX1" fmla="*/ 500330 w 1406105"/>
                  <a:gd name="connsiteY1" fmla="*/ 431320 h 2380889"/>
                  <a:gd name="connsiteX2" fmla="*/ 0 w 1406105"/>
                  <a:gd name="connsiteY2" fmla="*/ 638354 h 2380889"/>
                  <a:gd name="connsiteX3" fmla="*/ 34505 w 1406105"/>
                  <a:gd name="connsiteY3" fmla="*/ 750497 h 2380889"/>
                  <a:gd name="connsiteX4" fmla="*/ 603848 w 1406105"/>
                  <a:gd name="connsiteY4" fmla="*/ 612474 h 2380889"/>
                  <a:gd name="connsiteX5" fmla="*/ 810882 w 1406105"/>
                  <a:gd name="connsiteY5" fmla="*/ 500331 h 2380889"/>
                  <a:gd name="connsiteX6" fmla="*/ 845387 w 1406105"/>
                  <a:gd name="connsiteY6" fmla="*/ 1095555 h 2380889"/>
                  <a:gd name="connsiteX7" fmla="*/ 612475 w 1406105"/>
                  <a:gd name="connsiteY7" fmla="*/ 2363636 h 2380889"/>
                  <a:gd name="connsiteX8" fmla="*/ 776377 w 1406105"/>
                  <a:gd name="connsiteY8" fmla="*/ 2363638 h 2380889"/>
                  <a:gd name="connsiteX9" fmla="*/ 1017917 w 1406105"/>
                  <a:gd name="connsiteY9" fmla="*/ 1328468 h 2380889"/>
                  <a:gd name="connsiteX10" fmla="*/ 1268082 w 1406105"/>
                  <a:gd name="connsiteY10" fmla="*/ 2380889 h 2380889"/>
                  <a:gd name="connsiteX11" fmla="*/ 1406105 w 1406105"/>
                  <a:gd name="connsiteY11" fmla="*/ 2372263 h 2380889"/>
                  <a:gd name="connsiteX12" fmla="*/ 1009290 w 1406105"/>
                  <a:gd name="connsiteY12" fmla="*/ 8626 h 2380889"/>
                  <a:gd name="connsiteX13" fmla="*/ 897146 w 1406105"/>
                  <a:gd name="connsiteY13" fmla="*/ 0 h 2380889"/>
                  <a:gd name="connsiteX0" fmla="*/ 897146 w 1406105"/>
                  <a:gd name="connsiteY0" fmla="*/ 0 h 2380889"/>
                  <a:gd name="connsiteX1" fmla="*/ 500330 w 1406105"/>
                  <a:gd name="connsiteY1" fmla="*/ 431320 h 2380889"/>
                  <a:gd name="connsiteX2" fmla="*/ 0 w 1406105"/>
                  <a:gd name="connsiteY2" fmla="*/ 638354 h 2380889"/>
                  <a:gd name="connsiteX3" fmla="*/ 34505 w 1406105"/>
                  <a:gd name="connsiteY3" fmla="*/ 750497 h 2380889"/>
                  <a:gd name="connsiteX4" fmla="*/ 603848 w 1406105"/>
                  <a:gd name="connsiteY4" fmla="*/ 612474 h 2380889"/>
                  <a:gd name="connsiteX5" fmla="*/ 810882 w 1406105"/>
                  <a:gd name="connsiteY5" fmla="*/ 500331 h 2380889"/>
                  <a:gd name="connsiteX6" fmla="*/ 845387 w 1406105"/>
                  <a:gd name="connsiteY6" fmla="*/ 1095555 h 2380889"/>
                  <a:gd name="connsiteX7" fmla="*/ 612475 w 1406105"/>
                  <a:gd name="connsiteY7" fmla="*/ 2363636 h 2380889"/>
                  <a:gd name="connsiteX8" fmla="*/ 776377 w 1406105"/>
                  <a:gd name="connsiteY8" fmla="*/ 2363638 h 2380889"/>
                  <a:gd name="connsiteX9" fmla="*/ 1017917 w 1406105"/>
                  <a:gd name="connsiteY9" fmla="*/ 1328468 h 2380889"/>
                  <a:gd name="connsiteX10" fmla="*/ 1268082 w 1406105"/>
                  <a:gd name="connsiteY10" fmla="*/ 2380889 h 2380889"/>
                  <a:gd name="connsiteX11" fmla="*/ 1406105 w 1406105"/>
                  <a:gd name="connsiteY11" fmla="*/ 2372263 h 2380889"/>
                  <a:gd name="connsiteX12" fmla="*/ 1009290 w 1406105"/>
                  <a:gd name="connsiteY12" fmla="*/ 8626 h 2380889"/>
                  <a:gd name="connsiteX13" fmla="*/ 897146 w 1406105"/>
                  <a:gd name="connsiteY13" fmla="*/ 0 h 2380889"/>
                  <a:gd name="connsiteX0" fmla="*/ 897146 w 1406105"/>
                  <a:gd name="connsiteY0" fmla="*/ 0 h 2380889"/>
                  <a:gd name="connsiteX1" fmla="*/ 500330 w 1406105"/>
                  <a:gd name="connsiteY1" fmla="*/ 431320 h 2380889"/>
                  <a:gd name="connsiteX2" fmla="*/ 0 w 1406105"/>
                  <a:gd name="connsiteY2" fmla="*/ 638354 h 2380889"/>
                  <a:gd name="connsiteX3" fmla="*/ 34505 w 1406105"/>
                  <a:gd name="connsiteY3" fmla="*/ 750497 h 2380889"/>
                  <a:gd name="connsiteX4" fmla="*/ 603848 w 1406105"/>
                  <a:gd name="connsiteY4" fmla="*/ 612474 h 2380889"/>
                  <a:gd name="connsiteX5" fmla="*/ 810882 w 1406105"/>
                  <a:gd name="connsiteY5" fmla="*/ 500331 h 2380889"/>
                  <a:gd name="connsiteX6" fmla="*/ 845387 w 1406105"/>
                  <a:gd name="connsiteY6" fmla="*/ 1095555 h 2380889"/>
                  <a:gd name="connsiteX7" fmla="*/ 612475 w 1406105"/>
                  <a:gd name="connsiteY7" fmla="*/ 2363636 h 2380889"/>
                  <a:gd name="connsiteX8" fmla="*/ 776377 w 1406105"/>
                  <a:gd name="connsiteY8" fmla="*/ 2363638 h 2380889"/>
                  <a:gd name="connsiteX9" fmla="*/ 1017917 w 1406105"/>
                  <a:gd name="connsiteY9" fmla="*/ 1328468 h 2380889"/>
                  <a:gd name="connsiteX10" fmla="*/ 1268082 w 1406105"/>
                  <a:gd name="connsiteY10" fmla="*/ 2380889 h 2380889"/>
                  <a:gd name="connsiteX11" fmla="*/ 1406105 w 1406105"/>
                  <a:gd name="connsiteY11" fmla="*/ 2372263 h 2380889"/>
                  <a:gd name="connsiteX12" fmla="*/ 1009290 w 1406105"/>
                  <a:gd name="connsiteY12" fmla="*/ 8626 h 2380889"/>
                  <a:gd name="connsiteX13" fmla="*/ 897146 w 1406105"/>
                  <a:gd name="connsiteY13" fmla="*/ 0 h 2380889"/>
                  <a:gd name="connsiteX0" fmla="*/ 897146 w 1406105"/>
                  <a:gd name="connsiteY0" fmla="*/ 0 h 2380889"/>
                  <a:gd name="connsiteX1" fmla="*/ 500330 w 1406105"/>
                  <a:gd name="connsiteY1" fmla="*/ 431320 h 2380889"/>
                  <a:gd name="connsiteX2" fmla="*/ 0 w 1406105"/>
                  <a:gd name="connsiteY2" fmla="*/ 638354 h 2380889"/>
                  <a:gd name="connsiteX3" fmla="*/ 34505 w 1406105"/>
                  <a:gd name="connsiteY3" fmla="*/ 750497 h 2380889"/>
                  <a:gd name="connsiteX4" fmla="*/ 603848 w 1406105"/>
                  <a:gd name="connsiteY4" fmla="*/ 612474 h 2380889"/>
                  <a:gd name="connsiteX5" fmla="*/ 810882 w 1406105"/>
                  <a:gd name="connsiteY5" fmla="*/ 500331 h 2380889"/>
                  <a:gd name="connsiteX6" fmla="*/ 845387 w 1406105"/>
                  <a:gd name="connsiteY6" fmla="*/ 1095555 h 2380889"/>
                  <a:gd name="connsiteX7" fmla="*/ 612475 w 1406105"/>
                  <a:gd name="connsiteY7" fmla="*/ 2363636 h 2380889"/>
                  <a:gd name="connsiteX8" fmla="*/ 776377 w 1406105"/>
                  <a:gd name="connsiteY8" fmla="*/ 2363638 h 2380889"/>
                  <a:gd name="connsiteX9" fmla="*/ 1017917 w 1406105"/>
                  <a:gd name="connsiteY9" fmla="*/ 1328468 h 2380889"/>
                  <a:gd name="connsiteX10" fmla="*/ 1268082 w 1406105"/>
                  <a:gd name="connsiteY10" fmla="*/ 2380889 h 2380889"/>
                  <a:gd name="connsiteX11" fmla="*/ 1406105 w 1406105"/>
                  <a:gd name="connsiteY11" fmla="*/ 2372263 h 2380889"/>
                  <a:gd name="connsiteX12" fmla="*/ 1009290 w 1406105"/>
                  <a:gd name="connsiteY12" fmla="*/ 8626 h 2380889"/>
                  <a:gd name="connsiteX13" fmla="*/ 897146 w 1406105"/>
                  <a:gd name="connsiteY13" fmla="*/ 0 h 2380889"/>
                  <a:gd name="connsiteX0" fmla="*/ 862641 w 1371600"/>
                  <a:gd name="connsiteY0" fmla="*/ 0 h 2380889"/>
                  <a:gd name="connsiteX1" fmla="*/ 465825 w 1371600"/>
                  <a:gd name="connsiteY1" fmla="*/ 431320 h 2380889"/>
                  <a:gd name="connsiteX2" fmla="*/ 319178 w 1371600"/>
                  <a:gd name="connsiteY2" fmla="*/ 560717 h 2380889"/>
                  <a:gd name="connsiteX3" fmla="*/ 0 w 1371600"/>
                  <a:gd name="connsiteY3" fmla="*/ 750497 h 2380889"/>
                  <a:gd name="connsiteX4" fmla="*/ 569343 w 1371600"/>
                  <a:gd name="connsiteY4" fmla="*/ 612474 h 2380889"/>
                  <a:gd name="connsiteX5" fmla="*/ 776377 w 1371600"/>
                  <a:gd name="connsiteY5" fmla="*/ 500331 h 2380889"/>
                  <a:gd name="connsiteX6" fmla="*/ 810882 w 1371600"/>
                  <a:gd name="connsiteY6" fmla="*/ 1095555 h 2380889"/>
                  <a:gd name="connsiteX7" fmla="*/ 577970 w 1371600"/>
                  <a:gd name="connsiteY7" fmla="*/ 2363636 h 2380889"/>
                  <a:gd name="connsiteX8" fmla="*/ 741872 w 1371600"/>
                  <a:gd name="connsiteY8" fmla="*/ 2363638 h 2380889"/>
                  <a:gd name="connsiteX9" fmla="*/ 983412 w 1371600"/>
                  <a:gd name="connsiteY9" fmla="*/ 1328468 h 2380889"/>
                  <a:gd name="connsiteX10" fmla="*/ 1233577 w 1371600"/>
                  <a:gd name="connsiteY10" fmla="*/ 2380889 h 2380889"/>
                  <a:gd name="connsiteX11" fmla="*/ 1371600 w 1371600"/>
                  <a:gd name="connsiteY11" fmla="*/ 2372263 h 2380889"/>
                  <a:gd name="connsiteX12" fmla="*/ 974785 w 1371600"/>
                  <a:gd name="connsiteY12" fmla="*/ 8626 h 2380889"/>
                  <a:gd name="connsiteX13" fmla="*/ 862641 w 1371600"/>
                  <a:gd name="connsiteY13" fmla="*/ 0 h 2380889"/>
                  <a:gd name="connsiteX0" fmla="*/ 862641 w 1371600"/>
                  <a:gd name="connsiteY0" fmla="*/ 0 h 2380889"/>
                  <a:gd name="connsiteX1" fmla="*/ 465825 w 1371600"/>
                  <a:gd name="connsiteY1" fmla="*/ 431320 h 2380889"/>
                  <a:gd name="connsiteX2" fmla="*/ 0 w 1371600"/>
                  <a:gd name="connsiteY2" fmla="*/ 750497 h 2380889"/>
                  <a:gd name="connsiteX3" fmla="*/ 569343 w 1371600"/>
                  <a:gd name="connsiteY3" fmla="*/ 612474 h 2380889"/>
                  <a:gd name="connsiteX4" fmla="*/ 776377 w 1371600"/>
                  <a:gd name="connsiteY4" fmla="*/ 500331 h 2380889"/>
                  <a:gd name="connsiteX5" fmla="*/ 810882 w 1371600"/>
                  <a:gd name="connsiteY5" fmla="*/ 1095555 h 2380889"/>
                  <a:gd name="connsiteX6" fmla="*/ 577970 w 1371600"/>
                  <a:gd name="connsiteY6" fmla="*/ 2363636 h 2380889"/>
                  <a:gd name="connsiteX7" fmla="*/ 741872 w 1371600"/>
                  <a:gd name="connsiteY7" fmla="*/ 2363638 h 2380889"/>
                  <a:gd name="connsiteX8" fmla="*/ 983412 w 1371600"/>
                  <a:gd name="connsiteY8" fmla="*/ 1328468 h 2380889"/>
                  <a:gd name="connsiteX9" fmla="*/ 1233577 w 1371600"/>
                  <a:gd name="connsiteY9" fmla="*/ 2380889 h 2380889"/>
                  <a:gd name="connsiteX10" fmla="*/ 1371600 w 1371600"/>
                  <a:gd name="connsiteY10" fmla="*/ 2372263 h 2380889"/>
                  <a:gd name="connsiteX11" fmla="*/ 974785 w 1371600"/>
                  <a:gd name="connsiteY11" fmla="*/ 8626 h 2380889"/>
                  <a:gd name="connsiteX12" fmla="*/ 862641 w 1371600"/>
                  <a:gd name="connsiteY12" fmla="*/ 0 h 2380889"/>
                  <a:gd name="connsiteX0" fmla="*/ 862641 w 1371600"/>
                  <a:gd name="connsiteY0" fmla="*/ 0 h 2380889"/>
                  <a:gd name="connsiteX1" fmla="*/ 577969 w 1371600"/>
                  <a:gd name="connsiteY1" fmla="*/ 483078 h 2380889"/>
                  <a:gd name="connsiteX2" fmla="*/ 0 w 1371600"/>
                  <a:gd name="connsiteY2" fmla="*/ 750497 h 2380889"/>
                  <a:gd name="connsiteX3" fmla="*/ 569343 w 1371600"/>
                  <a:gd name="connsiteY3" fmla="*/ 612474 h 2380889"/>
                  <a:gd name="connsiteX4" fmla="*/ 776377 w 1371600"/>
                  <a:gd name="connsiteY4" fmla="*/ 500331 h 2380889"/>
                  <a:gd name="connsiteX5" fmla="*/ 810882 w 1371600"/>
                  <a:gd name="connsiteY5" fmla="*/ 1095555 h 2380889"/>
                  <a:gd name="connsiteX6" fmla="*/ 577970 w 1371600"/>
                  <a:gd name="connsiteY6" fmla="*/ 2363636 h 2380889"/>
                  <a:gd name="connsiteX7" fmla="*/ 741872 w 1371600"/>
                  <a:gd name="connsiteY7" fmla="*/ 2363638 h 2380889"/>
                  <a:gd name="connsiteX8" fmla="*/ 983412 w 1371600"/>
                  <a:gd name="connsiteY8" fmla="*/ 1328468 h 2380889"/>
                  <a:gd name="connsiteX9" fmla="*/ 1233577 w 1371600"/>
                  <a:gd name="connsiteY9" fmla="*/ 2380889 h 2380889"/>
                  <a:gd name="connsiteX10" fmla="*/ 1371600 w 1371600"/>
                  <a:gd name="connsiteY10" fmla="*/ 2372263 h 2380889"/>
                  <a:gd name="connsiteX11" fmla="*/ 974785 w 1371600"/>
                  <a:gd name="connsiteY11" fmla="*/ 8626 h 2380889"/>
                  <a:gd name="connsiteX12" fmla="*/ 862641 w 1371600"/>
                  <a:gd name="connsiteY12" fmla="*/ 0 h 2380889"/>
                  <a:gd name="connsiteX0" fmla="*/ 862641 w 1371600"/>
                  <a:gd name="connsiteY0" fmla="*/ 0 h 2380889"/>
                  <a:gd name="connsiteX1" fmla="*/ 508958 w 1371600"/>
                  <a:gd name="connsiteY1" fmla="*/ 457199 h 2380889"/>
                  <a:gd name="connsiteX2" fmla="*/ 0 w 1371600"/>
                  <a:gd name="connsiteY2" fmla="*/ 750497 h 2380889"/>
                  <a:gd name="connsiteX3" fmla="*/ 569343 w 1371600"/>
                  <a:gd name="connsiteY3" fmla="*/ 612474 h 2380889"/>
                  <a:gd name="connsiteX4" fmla="*/ 776377 w 1371600"/>
                  <a:gd name="connsiteY4" fmla="*/ 500331 h 2380889"/>
                  <a:gd name="connsiteX5" fmla="*/ 810882 w 1371600"/>
                  <a:gd name="connsiteY5" fmla="*/ 1095555 h 2380889"/>
                  <a:gd name="connsiteX6" fmla="*/ 577970 w 1371600"/>
                  <a:gd name="connsiteY6" fmla="*/ 2363636 h 2380889"/>
                  <a:gd name="connsiteX7" fmla="*/ 741872 w 1371600"/>
                  <a:gd name="connsiteY7" fmla="*/ 2363638 h 2380889"/>
                  <a:gd name="connsiteX8" fmla="*/ 983412 w 1371600"/>
                  <a:gd name="connsiteY8" fmla="*/ 1328468 h 2380889"/>
                  <a:gd name="connsiteX9" fmla="*/ 1233577 w 1371600"/>
                  <a:gd name="connsiteY9" fmla="*/ 2380889 h 2380889"/>
                  <a:gd name="connsiteX10" fmla="*/ 1371600 w 1371600"/>
                  <a:gd name="connsiteY10" fmla="*/ 2372263 h 2380889"/>
                  <a:gd name="connsiteX11" fmla="*/ 974785 w 1371600"/>
                  <a:gd name="connsiteY11" fmla="*/ 8626 h 2380889"/>
                  <a:gd name="connsiteX12" fmla="*/ 862641 w 1371600"/>
                  <a:gd name="connsiteY12" fmla="*/ 0 h 2380889"/>
                  <a:gd name="connsiteX0" fmla="*/ 862641 w 1371600"/>
                  <a:gd name="connsiteY0" fmla="*/ 0 h 2380889"/>
                  <a:gd name="connsiteX1" fmla="*/ 508958 w 1371600"/>
                  <a:gd name="connsiteY1" fmla="*/ 457199 h 2380889"/>
                  <a:gd name="connsiteX2" fmla="*/ 0 w 1371600"/>
                  <a:gd name="connsiteY2" fmla="*/ 750497 h 2380889"/>
                  <a:gd name="connsiteX3" fmla="*/ 569343 w 1371600"/>
                  <a:gd name="connsiteY3" fmla="*/ 612474 h 2380889"/>
                  <a:gd name="connsiteX4" fmla="*/ 776377 w 1371600"/>
                  <a:gd name="connsiteY4" fmla="*/ 500331 h 2380889"/>
                  <a:gd name="connsiteX5" fmla="*/ 810882 w 1371600"/>
                  <a:gd name="connsiteY5" fmla="*/ 1095555 h 2380889"/>
                  <a:gd name="connsiteX6" fmla="*/ 595223 w 1371600"/>
                  <a:gd name="connsiteY6" fmla="*/ 2346384 h 2380889"/>
                  <a:gd name="connsiteX7" fmla="*/ 741872 w 1371600"/>
                  <a:gd name="connsiteY7" fmla="*/ 2363638 h 2380889"/>
                  <a:gd name="connsiteX8" fmla="*/ 983412 w 1371600"/>
                  <a:gd name="connsiteY8" fmla="*/ 1328468 h 2380889"/>
                  <a:gd name="connsiteX9" fmla="*/ 1233577 w 1371600"/>
                  <a:gd name="connsiteY9" fmla="*/ 2380889 h 2380889"/>
                  <a:gd name="connsiteX10" fmla="*/ 1371600 w 1371600"/>
                  <a:gd name="connsiteY10" fmla="*/ 2372263 h 2380889"/>
                  <a:gd name="connsiteX11" fmla="*/ 974785 w 1371600"/>
                  <a:gd name="connsiteY11" fmla="*/ 8626 h 2380889"/>
                  <a:gd name="connsiteX12" fmla="*/ 862641 w 1371600"/>
                  <a:gd name="connsiteY12" fmla="*/ 0 h 2380889"/>
                  <a:gd name="connsiteX0" fmla="*/ 862641 w 1371600"/>
                  <a:gd name="connsiteY0" fmla="*/ 0 h 2380889"/>
                  <a:gd name="connsiteX1" fmla="*/ 508958 w 1371600"/>
                  <a:gd name="connsiteY1" fmla="*/ 457199 h 2380889"/>
                  <a:gd name="connsiteX2" fmla="*/ 0 w 1371600"/>
                  <a:gd name="connsiteY2" fmla="*/ 750497 h 2380889"/>
                  <a:gd name="connsiteX3" fmla="*/ 569343 w 1371600"/>
                  <a:gd name="connsiteY3" fmla="*/ 612474 h 2380889"/>
                  <a:gd name="connsiteX4" fmla="*/ 776377 w 1371600"/>
                  <a:gd name="connsiteY4" fmla="*/ 500331 h 2380889"/>
                  <a:gd name="connsiteX5" fmla="*/ 810882 w 1371600"/>
                  <a:gd name="connsiteY5" fmla="*/ 1095555 h 2380889"/>
                  <a:gd name="connsiteX6" fmla="*/ 595223 w 1371600"/>
                  <a:gd name="connsiteY6" fmla="*/ 2346384 h 2380889"/>
                  <a:gd name="connsiteX7" fmla="*/ 741872 w 1371600"/>
                  <a:gd name="connsiteY7" fmla="*/ 2363638 h 2380889"/>
                  <a:gd name="connsiteX8" fmla="*/ 983412 w 1371600"/>
                  <a:gd name="connsiteY8" fmla="*/ 1328468 h 2380889"/>
                  <a:gd name="connsiteX9" fmla="*/ 1233577 w 1371600"/>
                  <a:gd name="connsiteY9" fmla="*/ 2380889 h 2380889"/>
                  <a:gd name="connsiteX10" fmla="*/ 1371600 w 1371600"/>
                  <a:gd name="connsiteY10" fmla="*/ 2372263 h 2380889"/>
                  <a:gd name="connsiteX11" fmla="*/ 974785 w 1371600"/>
                  <a:gd name="connsiteY11" fmla="*/ 8626 h 2380889"/>
                  <a:gd name="connsiteX12" fmla="*/ 862641 w 1371600"/>
                  <a:gd name="connsiteY12" fmla="*/ 0 h 2380889"/>
                  <a:gd name="connsiteX0" fmla="*/ 862641 w 1371600"/>
                  <a:gd name="connsiteY0" fmla="*/ 0 h 2380889"/>
                  <a:gd name="connsiteX1" fmla="*/ 508958 w 1371600"/>
                  <a:gd name="connsiteY1" fmla="*/ 457199 h 2380889"/>
                  <a:gd name="connsiteX2" fmla="*/ 0 w 1371600"/>
                  <a:gd name="connsiteY2" fmla="*/ 750497 h 2380889"/>
                  <a:gd name="connsiteX3" fmla="*/ 569343 w 1371600"/>
                  <a:gd name="connsiteY3" fmla="*/ 612474 h 2380889"/>
                  <a:gd name="connsiteX4" fmla="*/ 776377 w 1371600"/>
                  <a:gd name="connsiteY4" fmla="*/ 500331 h 2380889"/>
                  <a:gd name="connsiteX5" fmla="*/ 810882 w 1371600"/>
                  <a:gd name="connsiteY5" fmla="*/ 1095555 h 2380889"/>
                  <a:gd name="connsiteX6" fmla="*/ 603849 w 1371600"/>
                  <a:gd name="connsiteY6" fmla="*/ 2355010 h 2380889"/>
                  <a:gd name="connsiteX7" fmla="*/ 741872 w 1371600"/>
                  <a:gd name="connsiteY7" fmla="*/ 2363638 h 2380889"/>
                  <a:gd name="connsiteX8" fmla="*/ 983412 w 1371600"/>
                  <a:gd name="connsiteY8" fmla="*/ 1328468 h 2380889"/>
                  <a:gd name="connsiteX9" fmla="*/ 1233577 w 1371600"/>
                  <a:gd name="connsiteY9" fmla="*/ 2380889 h 2380889"/>
                  <a:gd name="connsiteX10" fmla="*/ 1371600 w 1371600"/>
                  <a:gd name="connsiteY10" fmla="*/ 2372263 h 2380889"/>
                  <a:gd name="connsiteX11" fmla="*/ 974785 w 1371600"/>
                  <a:gd name="connsiteY11" fmla="*/ 8626 h 2380889"/>
                  <a:gd name="connsiteX12" fmla="*/ 862641 w 1371600"/>
                  <a:gd name="connsiteY12" fmla="*/ 0 h 2380889"/>
                  <a:gd name="connsiteX0" fmla="*/ 862641 w 1371600"/>
                  <a:gd name="connsiteY0" fmla="*/ 0 h 2380889"/>
                  <a:gd name="connsiteX1" fmla="*/ 508958 w 1371600"/>
                  <a:gd name="connsiteY1" fmla="*/ 457199 h 2380889"/>
                  <a:gd name="connsiteX2" fmla="*/ 0 w 1371600"/>
                  <a:gd name="connsiteY2" fmla="*/ 750497 h 2380889"/>
                  <a:gd name="connsiteX3" fmla="*/ 569343 w 1371600"/>
                  <a:gd name="connsiteY3" fmla="*/ 612474 h 2380889"/>
                  <a:gd name="connsiteX4" fmla="*/ 776377 w 1371600"/>
                  <a:gd name="connsiteY4" fmla="*/ 500331 h 2380889"/>
                  <a:gd name="connsiteX5" fmla="*/ 810882 w 1371600"/>
                  <a:gd name="connsiteY5" fmla="*/ 1095555 h 2380889"/>
                  <a:gd name="connsiteX6" fmla="*/ 577970 w 1371600"/>
                  <a:gd name="connsiteY6" fmla="*/ 2363636 h 2380889"/>
                  <a:gd name="connsiteX7" fmla="*/ 741872 w 1371600"/>
                  <a:gd name="connsiteY7" fmla="*/ 2363638 h 2380889"/>
                  <a:gd name="connsiteX8" fmla="*/ 983412 w 1371600"/>
                  <a:gd name="connsiteY8" fmla="*/ 1328468 h 2380889"/>
                  <a:gd name="connsiteX9" fmla="*/ 1233577 w 1371600"/>
                  <a:gd name="connsiteY9" fmla="*/ 2380889 h 2380889"/>
                  <a:gd name="connsiteX10" fmla="*/ 1371600 w 1371600"/>
                  <a:gd name="connsiteY10" fmla="*/ 2372263 h 2380889"/>
                  <a:gd name="connsiteX11" fmla="*/ 974785 w 1371600"/>
                  <a:gd name="connsiteY11" fmla="*/ 8626 h 2380889"/>
                  <a:gd name="connsiteX12" fmla="*/ 862641 w 1371600"/>
                  <a:gd name="connsiteY12" fmla="*/ 0 h 2380889"/>
                  <a:gd name="connsiteX0" fmla="*/ 862641 w 1371600"/>
                  <a:gd name="connsiteY0" fmla="*/ 0 h 2380889"/>
                  <a:gd name="connsiteX1" fmla="*/ 508958 w 1371600"/>
                  <a:gd name="connsiteY1" fmla="*/ 457199 h 2380889"/>
                  <a:gd name="connsiteX2" fmla="*/ 0 w 1371600"/>
                  <a:gd name="connsiteY2" fmla="*/ 750497 h 2380889"/>
                  <a:gd name="connsiteX3" fmla="*/ 569343 w 1371600"/>
                  <a:gd name="connsiteY3" fmla="*/ 612474 h 2380889"/>
                  <a:gd name="connsiteX4" fmla="*/ 776377 w 1371600"/>
                  <a:gd name="connsiteY4" fmla="*/ 500331 h 2380889"/>
                  <a:gd name="connsiteX5" fmla="*/ 810882 w 1371600"/>
                  <a:gd name="connsiteY5" fmla="*/ 1095555 h 2380889"/>
                  <a:gd name="connsiteX6" fmla="*/ 577970 w 1371600"/>
                  <a:gd name="connsiteY6" fmla="*/ 2363636 h 2380889"/>
                  <a:gd name="connsiteX7" fmla="*/ 741872 w 1371600"/>
                  <a:gd name="connsiteY7" fmla="*/ 2363638 h 2380889"/>
                  <a:gd name="connsiteX8" fmla="*/ 1026544 w 1371600"/>
                  <a:gd name="connsiteY8" fmla="*/ 1345720 h 2380889"/>
                  <a:gd name="connsiteX9" fmla="*/ 1233577 w 1371600"/>
                  <a:gd name="connsiteY9" fmla="*/ 2380889 h 2380889"/>
                  <a:gd name="connsiteX10" fmla="*/ 1371600 w 1371600"/>
                  <a:gd name="connsiteY10" fmla="*/ 2372263 h 2380889"/>
                  <a:gd name="connsiteX11" fmla="*/ 974785 w 1371600"/>
                  <a:gd name="connsiteY11" fmla="*/ 8626 h 2380889"/>
                  <a:gd name="connsiteX12" fmla="*/ 862641 w 1371600"/>
                  <a:gd name="connsiteY12" fmla="*/ 0 h 2380889"/>
                  <a:gd name="connsiteX0" fmla="*/ 862641 w 1371600"/>
                  <a:gd name="connsiteY0" fmla="*/ 0 h 2380889"/>
                  <a:gd name="connsiteX1" fmla="*/ 508958 w 1371600"/>
                  <a:gd name="connsiteY1" fmla="*/ 457199 h 2380889"/>
                  <a:gd name="connsiteX2" fmla="*/ 0 w 1371600"/>
                  <a:gd name="connsiteY2" fmla="*/ 750497 h 2380889"/>
                  <a:gd name="connsiteX3" fmla="*/ 569343 w 1371600"/>
                  <a:gd name="connsiteY3" fmla="*/ 612474 h 2380889"/>
                  <a:gd name="connsiteX4" fmla="*/ 776377 w 1371600"/>
                  <a:gd name="connsiteY4" fmla="*/ 500331 h 2380889"/>
                  <a:gd name="connsiteX5" fmla="*/ 810882 w 1371600"/>
                  <a:gd name="connsiteY5" fmla="*/ 1095555 h 2380889"/>
                  <a:gd name="connsiteX6" fmla="*/ 577970 w 1371600"/>
                  <a:gd name="connsiteY6" fmla="*/ 2363636 h 2380889"/>
                  <a:gd name="connsiteX7" fmla="*/ 741872 w 1371600"/>
                  <a:gd name="connsiteY7" fmla="*/ 2363638 h 2380889"/>
                  <a:gd name="connsiteX8" fmla="*/ 1026544 w 1371600"/>
                  <a:gd name="connsiteY8" fmla="*/ 1345720 h 2380889"/>
                  <a:gd name="connsiteX9" fmla="*/ 1233577 w 1371600"/>
                  <a:gd name="connsiteY9" fmla="*/ 2380889 h 2380889"/>
                  <a:gd name="connsiteX10" fmla="*/ 1371600 w 1371600"/>
                  <a:gd name="connsiteY10" fmla="*/ 2372263 h 2380889"/>
                  <a:gd name="connsiteX11" fmla="*/ 974785 w 1371600"/>
                  <a:gd name="connsiteY11" fmla="*/ 8626 h 2380889"/>
                  <a:gd name="connsiteX12" fmla="*/ 862641 w 1371600"/>
                  <a:gd name="connsiteY12" fmla="*/ 0 h 2380889"/>
                  <a:gd name="connsiteX0" fmla="*/ 862641 w 1371600"/>
                  <a:gd name="connsiteY0" fmla="*/ 0 h 2380889"/>
                  <a:gd name="connsiteX1" fmla="*/ 542617 w 1371600"/>
                  <a:gd name="connsiteY1" fmla="*/ 479639 h 2380889"/>
                  <a:gd name="connsiteX2" fmla="*/ 0 w 1371600"/>
                  <a:gd name="connsiteY2" fmla="*/ 750497 h 2380889"/>
                  <a:gd name="connsiteX3" fmla="*/ 569343 w 1371600"/>
                  <a:gd name="connsiteY3" fmla="*/ 612474 h 2380889"/>
                  <a:gd name="connsiteX4" fmla="*/ 776377 w 1371600"/>
                  <a:gd name="connsiteY4" fmla="*/ 500331 h 2380889"/>
                  <a:gd name="connsiteX5" fmla="*/ 810882 w 1371600"/>
                  <a:gd name="connsiteY5" fmla="*/ 1095555 h 2380889"/>
                  <a:gd name="connsiteX6" fmla="*/ 577970 w 1371600"/>
                  <a:gd name="connsiteY6" fmla="*/ 2363636 h 2380889"/>
                  <a:gd name="connsiteX7" fmla="*/ 741872 w 1371600"/>
                  <a:gd name="connsiteY7" fmla="*/ 2363638 h 2380889"/>
                  <a:gd name="connsiteX8" fmla="*/ 1026544 w 1371600"/>
                  <a:gd name="connsiteY8" fmla="*/ 1345720 h 2380889"/>
                  <a:gd name="connsiteX9" fmla="*/ 1233577 w 1371600"/>
                  <a:gd name="connsiteY9" fmla="*/ 2380889 h 2380889"/>
                  <a:gd name="connsiteX10" fmla="*/ 1371600 w 1371600"/>
                  <a:gd name="connsiteY10" fmla="*/ 2372263 h 2380889"/>
                  <a:gd name="connsiteX11" fmla="*/ 974785 w 1371600"/>
                  <a:gd name="connsiteY11" fmla="*/ 8626 h 2380889"/>
                  <a:gd name="connsiteX12" fmla="*/ 862641 w 1371600"/>
                  <a:gd name="connsiteY12" fmla="*/ 0 h 2380889"/>
                  <a:gd name="connsiteX0" fmla="*/ 862641 w 1371600"/>
                  <a:gd name="connsiteY0" fmla="*/ 0 h 2380889"/>
                  <a:gd name="connsiteX1" fmla="*/ 542617 w 1371600"/>
                  <a:gd name="connsiteY1" fmla="*/ 479639 h 2380889"/>
                  <a:gd name="connsiteX2" fmla="*/ 0 w 1371600"/>
                  <a:gd name="connsiteY2" fmla="*/ 750497 h 2380889"/>
                  <a:gd name="connsiteX3" fmla="*/ 591783 w 1371600"/>
                  <a:gd name="connsiteY3" fmla="*/ 646133 h 2380889"/>
                  <a:gd name="connsiteX4" fmla="*/ 776377 w 1371600"/>
                  <a:gd name="connsiteY4" fmla="*/ 500331 h 2380889"/>
                  <a:gd name="connsiteX5" fmla="*/ 810882 w 1371600"/>
                  <a:gd name="connsiteY5" fmla="*/ 1095555 h 2380889"/>
                  <a:gd name="connsiteX6" fmla="*/ 577970 w 1371600"/>
                  <a:gd name="connsiteY6" fmla="*/ 2363636 h 2380889"/>
                  <a:gd name="connsiteX7" fmla="*/ 741872 w 1371600"/>
                  <a:gd name="connsiteY7" fmla="*/ 2363638 h 2380889"/>
                  <a:gd name="connsiteX8" fmla="*/ 1026544 w 1371600"/>
                  <a:gd name="connsiteY8" fmla="*/ 1345720 h 2380889"/>
                  <a:gd name="connsiteX9" fmla="*/ 1233577 w 1371600"/>
                  <a:gd name="connsiteY9" fmla="*/ 2380889 h 2380889"/>
                  <a:gd name="connsiteX10" fmla="*/ 1371600 w 1371600"/>
                  <a:gd name="connsiteY10" fmla="*/ 2372263 h 2380889"/>
                  <a:gd name="connsiteX11" fmla="*/ 974785 w 1371600"/>
                  <a:gd name="connsiteY11" fmla="*/ 8626 h 2380889"/>
                  <a:gd name="connsiteX12" fmla="*/ 862641 w 1371600"/>
                  <a:gd name="connsiteY12" fmla="*/ 0 h 2380889"/>
                  <a:gd name="connsiteX0" fmla="*/ 862641 w 1371600"/>
                  <a:gd name="connsiteY0" fmla="*/ 0 h 2380889"/>
                  <a:gd name="connsiteX1" fmla="*/ 542617 w 1371600"/>
                  <a:gd name="connsiteY1" fmla="*/ 479639 h 2380889"/>
                  <a:gd name="connsiteX2" fmla="*/ 0 w 1371600"/>
                  <a:gd name="connsiteY2" fmla="*/ 750497 h 2380889"/>
                  <a:gd name="connsiteX3" fmla="*/ 619833 w 1371600"/>
                  <a:gd name="connsiteY3" fmla="*/ 612474 h 2380889"/>
                  <a:gd name="connsiteX4" fmla="*/ 776377 w 1371600"/>
                  <a:gd name="connsiteY4" fmla="*/ 500331 h 2380889"/>
                  <a:gd name="connsiteX5" fmla="*/ 810882 w 1371600"/>
                  <a:gd name="connsiteY5" fmla="*/ 1095555 h 2380889"/>
                  <a:gd name="connsiteX6" fmla="*/ 577970 w 1371600"/>
                  <a:gd name="connsiteY6" fmla="*/ 2363636 h 2380889"/>
                  <a:gd name="connsiteX7" fmla="*/ 741872 w 1371600"/>
                  <a:gd name="connsiteY7" fmla="*/ 2363638 h 2380889"/>
                  <a:gd name="connsiteX8" fmla="*/ 1026544 w 1371600"/>
                  <a:gd name="connsiteY8" fmla="*/ 1345720 h 2380889"/>
                  <a:gd name="connsiteX9" fmla="*/ 1233577 w 1371600"/>
                  <a:gd name="connsiteY9" fmla="*/ 2380889 h 2380889"/>
                  <a:gd name="connsiteX10" fmla="*/ 1371600 w 1371600"/>
                  <a:gd name="connsiteY10" fmla="*/ 2372263 h 2380889"/>
                  <a:gd name="connsiteX11" fmla="*/ 974785 w 1371600"/>
                  <a:gd name="connsiteY11" fmla="*/ 8626 h 2380889"/>
                  <a:gd name="connsiteX12" fmla="*/ 862641 w 1371600"/>
                  <a:gd name="connsiteY12" fmla="*/ 0 h 2380889"/>
                  <a:gd name="connsiteX0" fmla="*/ 862641 w 1371600"/>
                  <a:gd name="connsiteY0" fmla="*/ 0 h 2380889"/>
                  <a:gd name="connsiteX1" fmla="*/ 542617 w 1371600"/>
                  <a:gd name="connsiteY1" fmla="*/ 479639 h 2380889"/>
                  <a:gd name="connsiteX2" fmla="*/ 0 w 1371600"/>
                  <a:gd name="connsiteY2" fmla="*/ 750497 h 2380889"/>
                  <a:gd name="connsiteX3" fmla="*/ 619833 w 1371600"/>
                  <a:gd name="connsiteY3" fmla="*/ 612474 h 2380889"/>
                  <a:gd name="connsiteX4" fmla="*/ 832475 w 1371600"/>
                  <a:gd name="connsiteY4" fmla="*/ 472282 h 2380889"/>
                  <a:gd name="connsiteX5" fmla="*/ 810882 w 1371600"/>
                  <a:gd name="connsiteY5" fmla="*/ 1095555 h 2380889"/>
                  <a:gd name="connsiteX6" fmla="*/ 577970 w 1371600"/>
                  <a:gd name="connsiteY6" fmla="*/ 2363636 h 2380889"/>
                  <a:gd name="connsiteX7" fmla="*/ 741872 w 1371600"/>
                  <a:gd name="connsiteY7" fmla="*/ 2363638 h 2380889"/>
                  <a:gd name="connsiteX8" fmla="*/ 1026544 w 1371600"/>
                  <a:gd name="connsiteY8" fmla="*/ 1345720 h 2380889"/>
                  <a:gd name="connsiteX9" fmla="*/ 1233577 w 1371600"/>
                  <a:gd name="connsiteY9" fmla="*/ 2380889 h 2380889"/>
                  <a:gd name="connsiteX10" fmla="*/ 1371600 w 1371600"/>
                  <a:gd name="connsiteY10" fmla="*/ 2372263 h 2380889"/>
                  <a:gd name="connsiteX11" fmla="*/ 974785 w 1371600"/>
                  <a:gd name="connsiteY11" fmla="*/ 8626 h 2380889"/>
                  <a:gd name="connsiteX12" fmla="*/ 862641 w 1371600"/>
                  <a:gd name="connsiteY12" fmla="*/ 0 h 2380889"/>
                  <a:gd name="connsiteX0" fmla="*/ 862641 w 1371600"/>
                  <a:gd name="connsiteY0" fmla="*/ 0 h 2380889"/>
                  <a:gd name="connsiteX1" fmla="*/ 542617 w 1371600"/>
                  <a:gd name="connsiteY1" fmla="*/ 479639 h 2380889"/>
                  <a:gd name="connsiteX2" fmla="*/ 0 w 1371600"/>
                  <a:gd name="connsiteY2" fmla="*/ 750497 h 2380889"/>
                  <a:gd name="connsiteX3" fmla="*/ 619833 w 1371600"/>
                  <a:gd name="connsiteY3" fmla="*/ 612474 h 2380889"/>
                  <a:gd name="connsiteX4" fmla="*/ 832475 w 1371600"/>
                  <a:gd name="connsiteY4" fmla="*/ 472282 h 2380889"/>
                  <a:gd name="connsiteX5" fmla="*/ 810882 w 1371600"/>
                  <a:gd name="connsiteY5" fmla="*/ 1095555 h 2380889"/>
                  <a:gd name="connsiteX6" fmla="*/ 577970 w 1371600"/>
                  <a:gd name="connsiteY6" fmla="*/ 2363636 h 2380889"/>
                  <a:gd name="connsiteX7" fmla="*/ 741872 w 1371600"/>
                  <a:gd name="connsiteY7" fmla="*/ 2363638 h 2380889"/>
                  <a:gd name="connsiteX8" fmla="*/ 1026544 w 1371600"/>
                  <a:gd name="connsiteY8" fmla="*/ 1345720 h 2380889"/>
                  <a:gd name="connsiteX9" fmla="*/ 1233577 w 1371600"/>
                  <a:gd name="connsiteY9" fmla="*/ 2380889 h 2380889"/>
                  <a:gd name="connsiteX10" fmla="*/ 1371600 w 1371600"/>
                  <a:gd name="connsiteY10" fmla="*/ 2372263 h 2380889"/>
                  <a:gd name="connsiteX11" fmla="*/ 974785 w 1371600"/>
                  <a:gd name="connsiteY11" fmla="*/ 8626 h 2380889"/>
                  <a:gd name="connsiteX12" fmla="*/ 862641 w 1371600"/>
                  <a:gd name="connsiteY12" fmla="*/ 0 h 2380889"/>
                  <a:gd name="connsiteX0" fmla="*/ 862641 w 1371600"/>
                  <a:gd name="connsiteY0" fmla="*/ 0 h 2380889"/>
                  <a:gd name="connsiteX1" fmla="*/ 542617 w 1371600"/>
                  <a:gd name="connsiteY1" fmla="*/ 479639 h 2380889"/>
                  <a:gd name="connsiteX2" fmla="*/ 0 w 1371600"/>
                  <a:gd name="connsiteY2" fmla="*/ 750497 h 2380889"/>
                  <a:gd name="connsiteX3" fmla="*/ 619833 w 1371600"/>
                  <a:gd name="connsiteY3" fmla="*/ 612474 h 2380889"/>
                  <a:gd name="connsiteX4" fmla="*/ 832475 w 1371600"/>
                  <a:gd name="connsiteY4" fmla="*/ 472282 h 2380889"/>
                  <a:gd name="connsiteX5" fmla="*/ 810882 w 1371600"/>
                  <a:gd name="connsiteY5" fmla="*/ 1095555 h 2380889"/>
                  <a:gd name="connsiteX6" fmla="*/ 577970 w 1371600"/>
                  <a:gd name="connsiteY6" fmla="*/ 2363636 h 2380889"/>
                  <a:gd name="connsiteX7" fmla="*/ 741872 w 1371600"/>
                  <a:gd name="connsiteY7" fmla="*/ 2363638 h 2380889"/>
                  <a:gd name="connsiteX8" fmla="*/ 1026544 w 1371600"/>
                  <a:gd name="connsiteY8" fmla="*/ 1345720 h 2380889"/>
                  <a:gd name="connsiteX9" fmla="*/ 1233577 w 1371600"/>
                  <a:gd name="connsiteY9" fmla="*/ 2380889 h 2380889"/>
                  <a:gd name="connsiteX10" fmla="*/ 1371600 w 1371600"/>
                  <a:gd name="connsiteY10" fmla="*/ 2372263 h 2380889"/>
                  <a:gd name="connsiteX11" fmla="*/ 974785 w 1371600"/>
                  <a:gd name="connsiteY11" fmla="*/ 8626 h 2380889"/>
                  <a:gd name="connsiteX12" fmla="*/ 862641 w 1371600"/>
                  <a:gd name="connsiteY12" fmla="*/ 0 h 2380889"/>
                  <a:gd name="connsiteX0" fmla="*/ 862641 w 1371600"/>
                  <a:gd name="connsiteY0" fmla="*/ 0 h 2380889"/>
                  <a:gd name="connsiteX1" fmla="*/ 542617 w 1371600"/>
                  <a:gd name="connsiteY1" fmla="*/ 479639 h 2380889"/>
                  <a:gd name="connsiteX2" fmla="*/ 0 w 1371600"/>
                  <a:gd name="connsiteY2" fmla="*/ 750497 h 2380889"/>
                  <a:gd name="connsiteX3" fmla="*/ 619833 w 1371600"/>
                  <a:gd name="connsiteY3" fmla="*/ 612474 h 2380889"/>
                  <a:gd name="connsiteX4" fmla="*/ 810035 w 1371600"/>
                  <a:gd name="connsiteY4" fmla="*/ 483502 h 2380889"/>
                  <a:gd name="connsiteX5" fmla="*/ 810882 w 1371600"/>
                  <a:gd name="connsiteY5" fmla="*/ 1095555 h 2380889"/>
                  <a:gd name="connsiteX6" fmla="*/ 577970 w 1371600"/>
                  <a:gd name="connsiteY6" fmla="*/ 2363636 h 2380889"/>
                  <a:gd name="connsiteX7" fmla="*/ 741872 w 1371600"/>
                  <a:gd name="connsiteY7" fmla="*/ 2363638 h 2380889"/>
                  <a:gd name="connsiteX8" fmla="*/ 1026544 w 1371600"/>
                  <a:gd name="connsiteY8" fmla="*/ 1345720 h 2380889"/>
                  <a:gd name="connsiteX9" fmla="*/ 1233577 w 1371600"/>
                  <a:gd name="connsiteY9" fmla="*/ 2380889 h 2380889"/>
                  <a:gd name="connsiteX10" fmla="*/ 1371600 w 1371600"/>
                  <a:gd name="connsiteY10" fmla="*/ 2372263 h 2380889"/>
                  <a:gd name="connsiteX11" fmla="*/ 974785 w 1371600"/>
                  <a:gd name="connsiteY11" fmla="*/ 8626 h 2380889"/>
                  <a:gd name="connsiteX12" fmla="*/ 862641 w 1371600"/>
                  <a:gd name="connsiteY12" fmla="*/ 0 h 2380889"/>
                  <a:gd name="connsiteX0" fmla="*/ 862641 w 1371600"/>
                  <a:gd name="connsiteY0" fmla="*/ 0 h 2380889"/>
                  <a:gd name="connsiteX1" fmla="*/ 542617 w 1371600"/>
                  <a:gd name="connsiteY1" fmla="*/ 479639 h 2380889"/>
                  <a:gd name="connsiteX2" fmla="*/ 0 w 1371600"/>
                  <a:gd name="connsiteY2" fmla="*/ 750497 h 2380889"/>
                  <a:gd name="connsiteX3" fmla="*/ 619833 w 1371600"/>
                  <a:gd name="connsiteY3" fmla="*/ 612474 h 2380889"/>
                  <a:gd name="connsiteX4" fmla="*/ 810035 w 1371600"/>
                  <a:gd name="connsiteY4" fmla="*/ 483502 h 2380889"/>
                  <a:gd name="connsiteX5" fmla="*/ 810882 w 1371600"/>
                  <a:gd name="connsiteY5" fmla="*/ 1095555 h 2380889"/>
                  <a:gd name="connsiteX6" fmla="*/ 606019 w 1371600"/>
                  <a:gd name="connsiteY6" fmla="*/ 2380465 h 2380889"/>
                  <a:gd name="connsiteX7" fmla="*/ 741872 w 1371600"/>
                  <a:gd name="connsiteY7" fmla="*/ 2363638 h 2380889"/>
                  <a:gd name="connsiteX8" fmla="*/ 1026544 w 1371600"/>
                  <a:gd name="connsiteY8" fmla="*/ 1345720 h 2380889"/>
                  <a:gd name="connsiteX9" fmla="*/ 1233577 w 1371600"/>
                  <a:gd name="connsiteY9" fmla="*/ 2380889 h 2380889"/>
                  <a:gd name="connsiteX10" fmla="*/ 1371600 w 1371600"/>
                  <a:gd name="connsiteY10" fmla="*/ 2372263 h 2380889"/>
                  <a:gd name="connsiteX11" fmla="*/ 974785 w 1371600"/>
                  <a:gd name="connsiteY11" fmla="*/ 8626 h 2380889"/>
                  <a:gd name="connsiteX12" fmla="*/ 862641 w 1371600"/>
                  <a:gd name="connsiteY12" fmla="*/ 0 h 2380889"/>
                  <a:gd name="connsiteX0" fmla="*/ 862641 w 1371600"/>
                  <a:gd name="connsiteY0" fmla="*/ 0 h 2386078"/>
                  <a:gd name="connsiteX1" fmla="*/ 542617 w 1371600"/>
                  <a:gd name="connsiteY1" fmla="*/ 479639 h 2386078"/>
                  <a:gd name="connsiteX2" fmla="*/ 0 w 1371600"/>
                  <a:gd name="connsiteY2" fmla="*/ 750497 h 2386078"/>
                  <a:gd name="connsiteX3" fmla="*/ 619833 w 1371600"/>
                  <a:gd name="connsiteY3" fmla="*/ 612474 h 2386078"/>
                  <a:gd name="connsiteX4" fmla="*/ 810035 w 1371600"/>
                  <a:gd name="connsiteY4" fmla="*/ 483502 h 2386078"/>
                  <a:gd name="connsiteX5" fmla="*/ 810882 w 1371600"/>
                  <a:gd name="connsiteY5" fmla="*/ 1095555 h 2386078"/>
                  <a:gd name="connsiteX6" fmla="*/ 606019 w 1371600"/>
                  <a:gd name="connsiteY6" fmla="*/ 2380465 h 2386078"/>
                  <a:gd name="connsiteX7" fmla="*/ 741872 w 1371600"/>
                  <a:gd name="connsiteY7" fmla="*/ 2386078 h 2386078"/>
                  <a:gd name="connsiteX8" fmla="*/ 1026544 w 1371600"/>
                  <a:gd name="connsiteY8" fmla="*/ 1345720 h 2386078"/>
                  <a:gd name="connsiteX9" fmla="*/ 1233577 w 1371600"/>
                  <a:gd name="connsiteY9" fmla="*/ 2380889 h 2386078"/>
                  <a:gd name="connsiteX10" fmla="*/ 1371600 w 1371600"/>
                  <a:gd name="connsiteY10" fmla="*/ 2372263 h 2386078"/>
                  <a:gd name="connsiteX11" fmla="*/ 974785 w 1371600"/>
                  <a:gd name="connsiteY11" fmla="*/ 8626 h 2386078"/>
                  <a:gd name="connsiteX12" fmla="*/ 862641 w 1371600"/>
                  <a:gd name="connsiteY12" fmla="*/ 0 h 2386078"/>
                  <a:gd name="connsiteX0" fmla="*/ 862641 w 1371600"/>
                  <a:gd name="connsiteY0" fmla="*/ 0 h 2380889"/>
                  <a:gd name="connsiteX1" fmla="*/ 542617 w 1371600"/>
                  <a:gd name="connsiteY1" fmla="*/ 479639 h 2380889"/>
                  <a:gd name="connsiteX2" fmla="*/ 0 w 1371600"/>
                  <a:gd name="connsiteY2" fmla="*/ 750497 h 2380889"/>
                  <a:gd name="connsiteX3" fmla="*/ 619833 w 1371600"/>
                  <a:gd name="connsiteY3" fmla="*/ 612474 h 2380889"/>
                  <a:gd name="connsiteX4" fmla="*/ 810035 w 1371600"/>
                  <a:gd name="connsiteY4" fmla="*/ 483502 h 2380889"/>
                  <a:gd name="connsiteX5" fmla="*/ 810882 w 1371600"/>
                  <a:gd name="connsiteY5" fmla="*/ 1095555 h 2380889"/>
                  <a:gd name="connsiteX6" fmla="*/ 606019 w 1371600"/>
                  <a:gd name="connsiteY6" fmla="*/ 2380465 h 2380889"/>
                  <a:gd name="connsiteX7" fmla="*/ 747482 w 1371600"/>
                  <a:gd name="connsiteY7" fmla="*/ 2380468 h 2380889"/>
                  <a:gd name="connsiteX8" fmla="*/ 1026544 w 1371600"/>
                  <a:gd name="connsiteY8" fmla="*/ 1345720 h 2380889"/>
                  <a:gd name="connsiteX9" fmla="*/ 1233577 w 1371600"/>
                  <a:gd name="connsiteY9" fmla="*/ 2380889 h 2380889"/>
                  <a:gd name="connsiteX10" fmla="*/ 1371600 w 1371600"/>
                  <a:gd name="connsiteY10" fmla="*/ 2372263 h 2380889"/>
                  <a:gd name="connsiteX11" fmla="*/ 974785 w 1371600"/>
                  <a:gd name="connsiteY11" fmla="*/ 8626 h 2380889"/>
                  <a:gd name="connsiteX12" fmla="*/ 862641 w 1371600"/>
                  <a:gd name="connsiteY12" fmla="*/ 0 h 2380889"/>
                  <a:gd name="connsiteX0" fmla="*/ 862641 w 1371600"/>
                  <a:gd name="connsiteY0" fmla="*/ 0 h 2380889"/>
                  <a:gd name="connsiteX1" fmla="*/ 542617 w 1371600"/>
                  <a:gd name="connsiteY1" fmla="*/ 479639 h 2380889"/>
                  <a:gd name="connsiteX2" fmla="*/ 0 w 1371600"/>
                  <a:gd name="connsiteY2" fmla="*/ 750497 h 2380889"/>
                  <a:gd name="connsiteX3" fmla="*/ 619833 w 1371600"/>
                  <a:gd name="connsiteY3" fmla="*/ 612474 h 2380889"/>
                  <a:gd name="connsiteX4" fmla="*/ 810035 w 1371600"/>
                  <a:gd name="connsiteY4" fmla="*/ 483502 h 2380889"/>
                  <a:gd name="connsiteX5" fmla="*/ 810882 w 1371600"/>
                  <a:gd name="connsiteY5" fmla="*/ 1095555 h 2380889"/>
                  <a:gd name="connsiteX6" fmla="*/ 606019 w 1371600"/>
                  <a:gd name="connsiteY6" fmla="*/ 2380465 h 2380889"/>
                  <a:gd name="connsiteX7" fmla="*/ 747482 w 1371600"/>
                  <a:gd name="connsiteY7" fmla="*/ 2380468 h 2380889"/>
                  <a:gd name="connsiteX8" fmla="*/ 1026544 w 1371600"/>
                  <a:gd name="connsiteY8" fmla="*/ 1345720 h 2380889"/>
                  <a:gd name="connsiteX9" fmla="*/ 1233577 w 1371600"/>
                  <a:gd name="connsiteY9" fmla="*/ 2380889 h 2380889"/>
                  <a:gd name="connsiteX10" fmla="*/ 1371600 w 1371600"/>
                  <a:gd name="connsiteY10" fmla="*/ 2372263 h 2380889"/>
                  <a:gd name="connsiteX11" fmla="*/ 974785 w 1371600"/>
                  <a:gd name="connsiteY11" fmla="*/ 8626 h 2380889"/>
                  <a:gd name="connsiteX12" fmla="*/ 862641 w 1371600"/>
                  <a:gd name="connsiteY12" fmla="*/ 0 h 2380889"/>
                  <a:gd name="connsiteX0" fmla="*/ 862641 w 1371600"/>
                  <a:gd name="connsiteY0" fmla="*/ 0 h 2380889"/>
                  <a:gd name="connsiteX1" fmla="*/ 542617 w 1371600"/>
                  <a:gd name="connsiteY1" fmla="*/ 479639 h 2380889"/>
                  <a:gd name="connsiteX2" fmla="*/ 0 w 1371600"/>
                  <a:gd name="connsiteY2" fmla="*/ 750497 h 2380889"/>
                  <a:gd name="connsiteX3" fmla="*/ 619833 w 1371600"/>
                  <a:gd name="connsiteY3" fmla="*/ 612474 h 2380889"/>
                  <a:gd name="connsiteX4" fmla="*/ 810035 w 1371600"/>
                  <a:gd name="connsiteY4" fmla="*/ 483502 h 2380889"/>
                  <a:gd name="connsiteX5" fmla="*/ 810882 w 1371600"/>
                  <a:gd name="connsiteY5" fmla="*/ 1095555 h 2380889"/>
                  <a:gd name="connsiteX6" fmla="*/ 606019 w 1371600"/>
                  <a:gd name="connsiteY6" fmla="*/ 2380465 h 2380889"/>
                  <a:gd name="connsiteX7" fmla="*/ 747482 w 1371600"/>
                  <a:gd name="connsiteY7" fmla="*/ 2380468 h 2380889"/>
                  <a:gd name="connsiteX8" fmla="*/ 1026544 w 1371600"/>
                  <a:gd name="connsiteY8" fmla="*/ 1345720 h 2380889"/>
                  <a:gd name="connsiteX9" fmla="*/ 1233577 w 1371600"/>
                  <a:gd name="connsiteY9" fmla="*/ 2380889 h 2380889"/>
                  <a:gd name="connsiteX10" fmla="*/ 1371600 w 1371600"/>
                  <a:gd name="connsiteY10" fmla="*/ 2372263 h 2380889"/>
                  <a:gd name="connsiteX11" fmla="*/ 974785 w 1371600"/>
                  <a:gd name="connsiteY11" fmla="*/ 8626 h 2380889"/>
                  <a:gd name="connsiteX12" fmla="*/ 862641 w 1371600"/>
                  <a:gd name="connsiteY12" fmla="*/ 0 h 2380889"/>
                  <a:gd name="connsiteX0" fmla="*/ 862641 w 1377210"/>
                  <a:gd name="connsiteY0" fmla="*/ 0 h 2380889"/>
                  <a:gd name="connsiteX1" fmla="*/ 542617 w 1377210"/>
                  <a:gd name="connsiteY1" fmla="*/ 479639 h 2380889"/>
                  <a:gd name="connsiteX2" fmla="*/ 0 w 1377210"/>
                  <a:gd name="connsiteY2" fmla="*/ 750497 h 2380889"/>
                  <a:gd name="connsiteX3" fmla="*/ 619833 w 1377210"/>
                  <a:gd name="connsiteY3" fmla="*/ 612474 h 2380889"/>
                  <a:gd name="connsiteX4" fmla="*/ 810035 w 1377210"/>
                  <a:gd name="connsiteY4" fmla="*/ 483502 h 2380889"/>
                  <a:gd name="connsiteX5" fmla="*/ 810882 w 1377210"/>
                  <a:gd name="connsiteY5" fmla="*/ 1095555 h 2380889"/>
                  <a:gd name="connsiteX6" fmla="*/ 606019 w 1377210"/>
                  <a:gd name="connsiteY6" fmla="*/ 2380465 h 2380889"/>
                  <a:gd name="connsiteX7" fmla="*/ 747482 w 1377210"/>
                  <a:gd name="connsiteY7" fmla="*/ 2380468 h 2380889"/>
                  <a:gd name="connsiteX8" fmla="*/ 1026544 w 1377210"/>
                  <a:gd name="connsiteY8" fmla="*/ 1345720 h 2380889"/>
                  <a:gd name="connsiteX9" fmla="*/ 1233577 w 1377210"/>
                  <a:gd name="connsiteY9" fmla="*/ 2380889 h 2380889"/>
                  <a:gd name="connsiteX10" fmla="*/ 1377210 w 1377210"/>
                  <a:gd name="connsiteY10" fmla="*/ 2377873 h 2380889"/>
                  <a:gd name="connsiteX11" fmla="*/ 974785 w 1377210"/>
                  <a:gd name="connsiteY11" fmla="*/ 8626 h 2380889"/>
                  <a:gd name="connsiteX12" fmla="*/ 862641 w 1377210"/>
                  <a:gd name="connsiteY12" fmla="*/ 0 h 2380889"/>
                  <a:gd name="connsiteX0" fmla="*/ 862641 w 1377210"/>
                  <a:gd name="connsiteY0" fmla="*/ 0 h 2380889"/>
                  <a:gd name="connsiteX1" fmla="*/ 542617 w 1377210"/>
                  <a:gd name="connsiteY1" fmla="*/ 479639 h 2380889"/>
                  <a:gd name="connsiteX2" fmla="*/ 165490 w 1377210"/>
                  <a:gd name="connsiteY2" fmla="*/ 658782 h 2380889"/>
                  <a:gd name="connsiteX3" fmla="*/ 0 w 1377210"/>
                  <a:gd name="connsiteY3" fmla="*/ 750497 h 2380889"/>
                  <a:gd name="connsiteX4" fmla="*/ 619833 w 1377210"/>
                  <a:gd name="connsiteY4" fmla="*/ 612474 h 2380889"/>
                  <a:gd name="connsiteX5" fmla="*/ 810035 w 1377210"/>
                  <a:gd name="connsiteY5" fmla="*/ 483502 h 2380889"/>
                  <a:gd name="connsiteX6" fmla="*/ 810882 w 1377210"/>
                  <a:gd name="connsiteY6" fmla="*/ 1095555 h 2380889"/>
                  <a:gd name="connsiteX7" fmla="*/ 606019 w 1377210"/>
                  <a:gd name="connsiteY7" fmla="*/ 2380465 h 2380889"/>
                  <a:gd name="connsiteX8" fmla="*/ 747482 w 1377210"/>
                  <a:gd name="connsiteY8" fmla="*/ 2380468 h 2380889"/>
                  <a:gd name="connsiteX9" fmla="*/ 1026544 w 1377210"/>
                  <a:gd name="connsiteY9" fmla="*/ 1345720 h 2380889"/>
                  <a:gd name="connsiteX10" fmla="*/ 1233577 w 1377210"/>
                  <a:gd name="connsiteY10" fmla="*/ 2380889 h 2380889"/>
                  <a:gd name="connsiteX11" fmla="*/ 1377210 w 1377210"/>
                  <a:gd name="connsiteY11" fmla="*/ 2377873 h 2380889"/>
                  <a:gd name="connsiteX12" fmla="*/ 974785 w 1377210"/>
                  <a:gd name="connsiteY12" fmla="*/ 8626 h 2380889"/>
                  <a:gd name="connsiteX13" fmla="*/ 862641 w 1377210"/>
                  <a:gd name="connsiteY13" fmla="*/ 0 h 2380889"/>
                  <a:gd name="connsiteX0" fmla="*/ 862641 w 1377210"/>
                  <a:gd name="connsiteY0" fmla="*/ 0 h 2380889"/>
                  <a:gd name="connsiteX1" fmla="*/ 542617 w 1377210"/>
                  <a:gd name="connsiteY1" fmla="*/ 479639 h 2380889"/>
                  <a:gd name="connsiteX2" fmla="*/ 47684 w 1377210"/>
                  <a:gd name="connsiteY2" fmla="*/ 670001 h 2380889"/>
                  <a:gd name="connsiteX3" fmla="*/ 0 w 1377210"/>
                  <a:gd name="connsiteY3" fmla="*/ 750497 h 2380889"/>
                  <a:gd name="connsiteX4" fmla="*/ 619833 w 1377210"/>
                  <a:gd name="connsiteY4" fmla="*/ 612474 h 2380889"/>
                  <a:gd name="connsiteX5" fmla="*/ 810035 w 1377210"/>
                  <a:gd name="connsiteY5" fmla="*/ 483502 h 2380889"/>
                  <a:gd name="connsiteX6" fmla="*/ 810882 w 1377210"/>
                  <a:gd name="connsiteY6" fmla="*/ 1095555 h 2380889"/>
                  <a:gd name="connsiteX7" fmla="*/ 606019 w 1377210"/>
                  <a:gd name="connsiteY7" fmla="*/ 2380465 h 2380889"/>
                  <a:gd name="connsiteX8" fmla="*/ 747482 w 1377210"/>
                  <a:gd name="connsiteY8" fmla="*/ 2380468 h 2380889"/>
                  <a:gd name="connsiteX9" fmla="*/ 1026544 w 1377210"/>
                  <a:gd name="connsiteY9" fmla="*/ 1345720 h 2380889"/>
                  <a:gd name="connsiteX10" fmla="*/ 1233577 w 1377210"/>
                  <a:gd name="connsiteY10" fmla="*/ 2380889 h 2380889"/>
                  <a:gd name="connsiteX11" fmla="*/ 1377210 w 1377210"/>
                  <a:gd name="connsiteY11" fmla="*/ 2377873 h 2380889"/>
                  <a:gd name="connsiteX12" fmla="*/ 974785 w 1377210"/>
                  <a:gd name="connsiteY12" fmla="*/ 8626 h 2380889"/>
                  <a:gd name="connsiteX13" fmla="*/ 862641 w 1377210"/>
                  <a:gd name="connsiteY13" fmla="*/ 0 h 2380889"/>
                  <a:gd name="connsiteX0" fmla="*/ 814957 w 1329526"/>
                  <a:gd name="connsiteY0" fmla="*/ 0 h 2380889"/>
                  <a:gd name="connsiteX1" fmla="*/ 494933 w 1329526"/>
                  <a:gd name="connsiteY1" fmla="*/ 479639 h 2380889"/>
                  <a:gd name="connsiteX2" fmla="*/ 0 w 1329526"/>
                  <a:gd name="connsiteY2" fmla="*/ 670001 h 2380889"/>
                  <a:gd name="connsiteX3" fmla="*/ 30854 w 1329526"/>
                  <a:gd name="connsiteY3" fmla="*/ 744887 h 2380889"/>
                  <a:gd name="connsiteX4" fmla="*/ 572149 w 1329526"/>
                  <a:gd name="connsiteY4" fmla="*/ 612474 h 2380889"/>
                  <a:gd name="connsiteX5" fmla="*/ 762351 w 1329526"/>
                  <a:gd name="connsiteY5" fmla="*/ 483502 h 2380889"/>
                  <a:gd name="connsiteX6" fmla="*/ 763198 w 1329526"/>
                  <a:gd name="connsiteY6" fmla="*/ 1095555 h 2380889"/>
                  <a:gd name="connsiteX7" fmla="*/ 558335 w 1329526"/>
                  <a:gd name="connsiteY7" fmla="*/ 2380465 h 2380889"/>
                  <a:gd name="connsiteX8" fmla="*/ 699798 w 1329526"/>
                  <a:gd name="connsiteY8" fmla="*/ 2380468 h 2380889"/>
                  <a:gd name="connsiteX9" fmla="*/ 978860 w 1329526"/>
                  <a:gd name="connsiteY9" fmla="*/ 1345720 h 2380889"/>
                  <a:gd name="connsiteX10" fmla="*/ 1185893 w 1329526"/>
                  <a:gd name="connsiteY10" fmla="*/ 2380889 h 2380889"/>
                  <a:gd name="connsiteX11" fmla="*/ 1329526 w 1329526"/>
                  <a:gd name="connsiteY11" fmla="*/ 2377873 h 2380889"/>
                  <a:gd name="connsiteX12" fmla="*/ 927101 w 1329526"/>
                  <a:gd name="connsiteY12" fmla="*/ 8626 h 2380889"/>
                  <a:gd name="connsiteX13" fmla="*/ 814957 w 1329526"/>
                  <a:gd name="connsiteY13" fmla="*/ 0 h 2380889"/>
                  <a:gd name="connsiteX0" fmla="*/ 814957 w 1329526"/>
                  <a:gd name="connsiteY0" fmla="*/ 0 h 2380889"/>
                  <a:gd name="connsiteX1" fmla="*/ 494933 w 1329526"/>
                  <a:gd name="connsiteY1" fmla="*/ 479639 h 2380889"/>
                  <a:gd name="connsiteX2" fmla="*/ 0 w 1329526"/>
                  <a:gd name="connsiteY2" fmla="*/ 670001 h 2380889"/>
                  <a:gd name="connsiteX3" fmla="*/ 30854 w 1329526"/>
                  <a:gd name="connsiteY3" fmla="*/ 744887 h 2380889"/>
                  <a:gd name="connsiteX4" fmla="*/ 572149 w 1329526"/>
                  <a:gd name="connsiteY4" fmla="*/ 612474 h 2380889"/>
                  <a:gd name="connsiteX5" fmla="*/ 762351 w 1329526"/>
                  <a:gd name="connsiteY5" fmla="*/ 483502 h 2380889"/>
                  <a:gd name="connsiteX6" fmla="*/ 763198 w 1329526"/>
                  <a:gd name="connsiteY6" fmla="*/ 1095555 h 2380889"/>
                  <a:gd name="connsiteX7" fmla="*/ 558335 w 1329526"/>
                  <a:gd name="connsiteY7" fmla="*/ 2380465 h 2380889"/>
                  <a:gd name="connsiteX8" fmla="*/ 699798 w 1329526"/>
                  <a:gd name="connsiteY8" fmla="*/ 2380468 h 2380889"/>
                  <a:gd name="connsiteX9" fmla="*/ 962030 w 1329526"/>
                  <a:gd name="connsiteY9" fmla="*/ 1407428 h 2380889"/>
                  <a:gd name="connsiteX10" fmla="*/ 1185893 w 1329526"/>
                  <a:gd name="connsiteY10" fmla="*/ 2380889 h 2380889"/>
                  <a:gd name="connsiteX11" fmla="*/ 1329526 w 1329526"/>
                  <a:gd name="connsiteY11" fmla="*/ 2377873 h 2380889"/>
                  <a:gd name="connsiteX12" fmla="*/ 927101 w 1329526"/>
                  <a:gd name="connsiteY12" fmla="*/ 8626 h 2380889"/>
                  <a:gd name="connsiteX13" fmla="*/ 814957 w 1329526"/>
                  <a:gd name="connsiteY13" fmla="*/ 0 h 2380889"/>
                  <a:gd name="connsiteX0" fmla="*/ 814957 w 1329526"/>
                  <a:gd name="connsiteY0" fmla="*/ 0 h 2380889"/>
                  <a:gd name="connsiteX1" fmla="*/ 494933 w 1329526"/>
                  <a:gd name="connsiteY1" fmla="*/ 479639 h 2380889"/>
                  <a:gd name="connsiteX2" fmla="*/ 0 w 1329526"/>
                  <a:gd name="connsiteY2" fmla="*/ 670001 h 2380889"/>
                  <a:gd name="connsiteX3" fmla="*/ 30854 w 1329526"/>
                  <a:gd name="connsiteY3" fmla="*/ 744887 h 2380889"/>
                  <a:gd name="connsiteX4" fmla="*/ 572149 w 1329526"/>
                  <a:gd name="connsiteY4" fmla="*/ 612474 h 2380889"/>
                  <a:gd name="connsiteX5" fmla="*/ 762351 w 1329526"/>
                  <a:gd name="connsiteY5" fmla="*/ 483502 h 2380889"/>
                  <a:gd name="connsiteX6" fmla="*/ 763198 w 1329526"/>
                  <a:gd name="connsiteY6" fmla="*/ 1095555 h 2380889"/>
                  <a:gd name="connsiteX7" fmla="*/ 558335 w 1329526"/>
                  <a:gd name="connsiteY7" fmla="*/ 2380465 h 2380889"/>
                  <a:gd name="connsiteX8" fmla="*/ 699798 w 1329526"/>
                  <a:gd name="connsiteY8" fmla="*/ 2380468 h 2380889"/>
                  <a:gd name="connsiteX9" fmla="*/ 978859 w 1329526"/>
                  <a:gd name="connsiteY9" fmla="*/ 1418648 h 2380889"/>
                  <a:gd name="connsiteX10" fmla="*/ 1185893 w 1329526"/>
                  <a:gd name="connsiteY10" fmla="*/ 2380889 h 2380889"/>
                  <a:gd name="connsiteX11" fmla="*/ 1329526 w 1329526"/>
                  <a:gd name="connsiteY11" fmla="*/ 2377873 h 2380889"/>
                  <a:gd name="connsiteX12" fmla="*/ 927101 w 1329526"/>
                  <a:gd name="connsiteY12" fmla="*/ 8626 h 2380889"/>
                  <a:gd name="connsiteX13" fmla="*/ 814957 w 1329526"/>
                  <a:gd name="connsiteY13" fmla="*/ 0 h 23808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329526" h="2380889">
                    <a:moveTo>
                      <a:pt x="814957" y="0"/>
                    </a:moveTo>
                    <a:lnTo>
                      <a:pt x="494933" y="479639"/>
                    </a:lnTo>
                    <a:lnTo>
                      <a:pt x="0" y="670001"/>
                    </a:lnTo>
                    <a:lnTo>
                      <a:pt x="30854" y="744887"/>
                    </a:lnTo>
                    <a:lnTo>
                      <a:pt x="572149" y="612474"/>
                    </a:lnTo>
                    <a:lnTo>
                      <a:pt x="762351" y="483502"/>
                    </a:lnTo>
                    <a:cubicBezTo>
                      <a:pt x="794421" y="764187"/>
                      <a:pt x="770396" y="887797"/>
                      <a:pt x="763198" y="1095555"/>
                    </a:cubicBezTo>
                    <a:cubicBezTo>
                      <a:pt x="616550" y="1699404"/>
                      <a:pt x="730862" y="1724858"/>
                      <a:pt x="558335" y="2380465"/>
                    </a:cubicBezTo>
                    <a:lnTo>
                      <a:pt x="699798" y="2380468"/>
                    </a:lnTo>
                    <a:cubicBezTo>
                      <a:pt x="819580" y="2080289"/>
                      <a:pt x="797846" y="1640765"/>
                      <a:pt x="978859" y="1418648"/>
                    </a:cubicBezTo>
                    <a:cubicBezTo>
                      <a:pt x="1157137" y="1864345"/>
                      <a:pt x="1102505" y="2030082"/>
                      <a:pt x="1185893" y="2380889"/>
                    </a:cubicBezTo>
                    <a:lnTo>
                      <a:pt x="1329526" y="2377873"/>
                    </a:lnTo>
                    <a:cubicBezTo>
                      <a:pt x="1110990" y="727352"/>
                      <a:pt x="1344044" y="391063"/>
                      <a:pt x="927101" y="8626"/>
                    </a:cubicBezTo>
                    <a:lnTo>
                      <a:pt x="814957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</p:grpSp>
      <p:grpSp>
        <p:nvGrpSpPr>
          <p:cNvPr id="547" name="群組 546"/>
          <p:cNvGrpSpPr/>
          <p:nvPr/>
        </p:nvGrpSpPr>
        <p:grpSpPr>
          <a:xfrm>
            <a:off x="2670025" y="3790752"/>
            <a:ext cx="607621" cy="356618"/>
            <a:chOff x="1684782" y="2683742"/>
            <a:chExt cx="5565258" cy="3266301"/>
          </a:xfrm>
        </p:grpSpPr>
        <p:grpSp>
          <p:nvGrpSpPr>
            <p:cNvPr id="548" name="群組 547"/>
            <p:cNvGrpSpPr/>
            <p:nvPr/>
          </p:nvGrpSpPr>
          <p:grpSpPr>
            <a:xfrm>
              <a:off x="1684782" y="2683742"/>
              <a:ext cx="4978070" cy="3255586"/>
              <a:chOff x="1684782" y="2683742"/>
              <a:chExt cx="4978070" cy="3255586"/>
            </a:xfrm>
          </p:grpSpPr>
          <p:sp>
            <p:nvSpPr>
              <p:cNvPr id="552" name="矩形 5"/>
              <p:cNvSpPr/>
              <p:nvPr/>
            </p:nvSpPr>
            <p:spPr>
              <a:xfrm>
                <a:off x="1684782" y="4054555"/>
                <a:ext cx="4978070" cy="856663"/>
              </a:xfrm>
              <a:custGeom>
                <a:avLst/>
                <a:gdLst>
                  <a:gd name="connsiteX0" fmla="*/ 0 w 2736386"/>
                  <a:gd name="connsiteY0" fmla="*/ 0 h 570017"/>
                  <a:gd name="connsiteX1" fmla="*/ 2736386 w 2736386"/>
                  <a:gd name="connsiteY1" fmla="*/ 0 h 570017"/>
                  <a:gd name="connsiteX2" fmla="*/ 2736386 w 2736386"/>
                  <a:gd name="connsiteY2" fmla="*/ 570017 h 570017"/>
                  <a:gd name="connsiteX3" fmla="*/ 0 w 2736386"/>
                  <a:gd name="connsiteY3" fmla="*/ 570017 h 570017"/>
                  <a:gd name="connsiteX4" fmla="*/ 0 w 2736386"/>
                  <a:gd name="connsiteY4" fmla="*/ 0 h 570017"/>
                  <a:gd name="connsiteX0" fmla="*/ 0 w 2736386"/>
                  <a:gd name="connsiteY0" fmla="*/ 0 h 570017"/>
                  <a:gd name="connsiteX1" fmla="*/ 2736386 w 2736386"/>
                  <a:gd name="connsiteY1" fmla="*/ 0 h 570017"/>
                  <a:gd name="connsiteX2" fmla="*/ 2736386 w 2736386"/>
                  <a:gd name="connsiteY2" fmla="*/ 570017 h 570017"/>
                  <a:gd name="connsiteX3" fmla="*/ 1521093 w 2736386"/>
                  <a:gd name="connsiteY3" fmla="*/ 558012 h 570017"/>
                  <a:gd name="connsiteX4" fmla="*/ 0 w 2736386"/>
                  <a:gd name="connsiteY4" fmla="*/ 570017 h 570017"/>
                  <a:gd name="connsiteX5" fmla="*/ 0 w 2736386"/>
                  <a:gd name="connsiteY5" fmla="*/ 0 h 570017"/>
                  <a:gd name="connsiteX0" fmla="*/ 0 w 2736386"/>
                  <a:gd name="connsiteY0" fmla="*/ 0 h 570017"/>
                  <a:gd name="connsiteX1" fmla="*/ 2736386 w 2736386"/>
                  <a:gd name="connsiteY1" fmla="*/ 0 h 570017"/>
                  <a:gd name="connsiteX2" fmla="*/ 2736386 w 2736386"/>
                  <a:gd name="connsiteY2" fmla="*/ 570017 h 570017"/>
                  <a:gd name="connsiteX3" fmla="*/ 2174235 w 2736386"/>
                  <a:gd name="connsiteY3" fmla="*/ 567342 h 570017"/>
                  <a:gd name="connsiteX4" fmla="*/ 0 w 2736386"/>
                  <a:gd name="connsiteY4" fmla="*/ 570017 h 570017"/>
                  <a:gd name="connsiteX5" fmla="*/ 0 w 2736386"/>
                  <a:gd name="connsiteY5" fmla="*/ 0 h 570017"/>
                  <a:gd name="connsiteX0" fmla="*/ 0 w 2736386"/>
                  <a:gd name="connsiteY0" fmla="*/ 0 h 570017"/>
                  <a:gd name="connsiteX1" fmla="*/ 2736386 w 2736386"/>
                  <a:gd name="connsiteY1" fmla="*/ 0 h 570017"/>
                  <a:gd name="connsiteX2" fmla="*/ 2727055 w 2736386"/>
                  <a:gd name="connsiteY2" fmla="*/ 374074 h 570017"/>
                  <a:gd name="connsiteX3" fmla="*/ 2174235 w 2736386"/>
                  <a:gd name="connsiteY3" fmla="*/ 567342 h 570017"/>
                  <a:gd name="connsiteX4" fmla="*/ 0 w 2736386"/>
                  <a:gd name="connsiteY4" fmla="*/ 570017 h 570017"/>
                  <a:gd name="connsiteX5" fmla="*/ 0 w 2736386"/>
                  <a:gd name="connsiteY5" fmla="*/ 0 h 570017"/>
                  <a:gd name="connsiteX0" fmla="*/ 0 w 2736386"/>
                  <a:gd name="connsiteY0" fmla="*/ 0 h 570017"/>
                  <a:gd name="connsiteX1" fmla="*/ 2736386 w 2736386"/>
                  <a:gd name="connsiteY1" fmla="*/ 0 h 570017"/>
                  <a:gd name="connsiteX2" fmla="*/ 2736385 w 2736386"/>
                  <a:gd name="connsiteY2" fmla="*/ 383405 h 570017"/>
                  <a:gd name="connsiteX3" fmla="*/ 2174235 w 2736386"/>
                  <a:gd name="connsiteY3" fmla="*/ 567342 h 570017"/>
                  <a:gd name="connsiteX4" fmla="*/ 0 w 2736386"/>
                  <a:gd name="connsiteY4" fmla="*/ 570017 h 570017"/>
                  <a:gd name="connsiteX5" fmla="*/ 0 w 2736386"/>
                  <a:gd name="connsiteY5" fmla="*/ 0 h 5700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36386" h="570017">
                    <a:moveTo>
                      <a:pt x="0" y="0"/>
                    </a:moveTo>
                    <a:lnTo>
                      <a:pt x="2736386" y="0"/>
                    </a:lnTo>
                    <a:cubicBezTo>
                      <a:pt x="2736386" y="127802"/>
                      <a:pt x="2736385" y="255603"/>
                      <a:pt x="2736385" y="383405"/>
                    </a:cubicBezTo>
                    <a:lnTo>
                      <a:pt x="2174235" y="567342"/>
                    </a:lnTo>
                    <a:lnTo>
                      <a:pt x="0" y="5700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53" name="矩形 6"/>
              <p:cNvSpPr/>
              <p:nvPr/>
            </p:nvSpPr>
            <p:spPr>
              <a:xfrm>
                <a:off x="2225877" y="2683742"/>
                <a:ext cx="2380816" cy="1370813"/>
              </a:xfrm>
              <a:custGeom>
                <a:avLst/>
                <a:gdLst>
                  <a:gd name="connsiteX0" fmla="*/ 0 w 1759103"/>
                  <a:gd name="connsiteY0" fmla="*/ 0 h 912128"/>
                  <a:gd name="connsiteX1" fmla="*/ 1759103 w 1759103"/>
                  <a:gd name="connsiteY1" fmla="*/ 0 h 912128"/>
                  <a:gd name="connsiteX2" fmla="*/ 1759103 w 1759103"/>
                  <a:gd name="connsiteY2" fmla="*/ 912128 h 912128"/>
                  <a:gd name="connsiteX3" fmla="*/ 0 w 1759103"/>
                  <a:gd name="connsiteY3" fmla="*/ 912128 h 912128"/>
                  <a:gd name="connsiteX4" fmla="*/ 0 w 1759103"/>
                  <a:gd name="connsiteY4" fmla="*/ 0 h 912128"/>
                  <a:gd name="connsiteX0" fmla="*/ 0 w 1759103"/>
                  <a:gd name="connsiteY0" fmla="*/ 0 h 912128"/>
                  <a:gd name="connsiteX1" fmla="*/ 1432532 w 1759103"/>
                  <a:gd name="connsiteY1" fmla="*/ 0 h 912128"/>
                  <a:gd name="connsiteX2" fmla="*/ 1759103 w 1759103"/>
                  <a:gd name="connsiteY2" fmla="*/ 912128 h 912128"/>
                  <a:gd name="connsiteX3" fmla="*/ 0 w 1759103"/>
                  <a:gd name="connsiteY3" fmla="*/ 912128 h 912128"/>
                  <a:gd name="connsiteX4" fmla="*/ 0 w 1759103"/>
                  <a:gd name="connsiteY4" fmla="*/ 0 h 9121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59103" h="912128">
                    <a:moveTo>
                      <a:pt x="0" y="0"/>
                    </a:moveTo>
                    <a:lnTo>
                      <a:pt x="1432532" y="0"/>
                    </a:lnTo>
                    <a:lnTo>
                      <a:pt x="1759103" y="912128"/>
                    </a:lnTo>
                    <a:lnTo>
                      <a:pt x="0" y="91212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54" name="矩形 553"/>
              <p:cNvSpPr/>
              <p:nvPr/>
            </p:nvSpPr>
            <p:spPr>
              <a:xfrm>
                <a:off x="2235817" y="4911218"/>
                <a:ext cx="3344846" cy="102811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549" name="群組 548"/>
            <p:cNvGrpSpPr/>
            <p:nvPr/>
          </p:nvGrpSpPr>
          <p:grpSpPr>
            <a:xfrm>
              <a:off x="5690281" y="2719553"/>
              <a:ext cx="1559759" cy="3230490"/>
              <a:chOff x="4162484" y="2957042"/>
              <a:chExt cx="1329526" cy="2753644"/>
            </a:xfrm>
          </p:grpSpPr>
          <p:sp>
            <p:nvSpPr>
              <p:cNvPr id="550" name="橢圓 549"/>
              <p:cNvSpPr/>
              <p:nvPr/>
            </p:nvSpPr>
            <p:spPr>
              <a:xfrm>
                <a:off x="4784576" y="2957042"/>
                <a:ext cx="432048" cy="432048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51" name="手繪多邊形 550"/>
              <p:cNvSpPr/>
              <p:nvPr/>
            </p:nvSpPr>
            <p:spPr>
              <a:xfrm>
                <a:off x="4162484" y="3329797"/>
                <a:ext cx="1329526" cy="2380889"/>
              </a:xfrm>
              <a:custGeom>
                <a:avLst/>
                <a:gdLst>
                  <a:gd name="connsiteX0" fmla="*/ 888520 w 1725283"/>
                  <a:gd name="connsiteY0" fmla="*/ 8627 h 2424023"/>
                  <a:gd name="connsiteX1" fmla="*/ 612475 w 1725283"/>
                  <a:gd name="connsiteY1" fmla="*/ 388189 h 2424023"/>
                  <a:gd name="connsiteX2" fmla="*/ 0 w 1725283"/>
                  <a:gd name="connsiteY2" fmla="*/ 621102 h 2424023"/>
                  <a:gd name="connsiteX3" fmla="*/ 112143 w 1725283"/>
                  <a:gd name="connsiteY3" fmla="*/ 707366 h 2424023"/>
                  <a:gd name="connsiteX4" fmla="*/ 534837 w 1725283"/>
                  <a:gd name="connsiteY4" fmla="*/ 621102 h 2424023"/>
                  <a:gd name="connsiteX5" fmla="*/ 888520 w 1725283"/>
                  <a:gd name="connsiteY5" fmla="*/ 457200 h 2424023"/>
                  <a:gd name="connsiteX6" fmla="*/ 888520 w 1725283"/>
                  <a:gd name="connsiteY6" fmla="*/ 1362974 h 2424023"/>
                  <a:gd name="connsiteX7" fmla="*/ 500332 w 1725283"/>
                  <a:gd name="connsiteY7" fmla="*/ 2346385 h 2424023"/>
                  <a:gd name="connsiteX8" fmla="*/ 621101 w 1725283"/>
                  <a:gd name="connsiteY8" fmla="*/ 2355012 h 2424023"/>
                  <a:gd name="connsiteX9" fmla="*/ 1121434 w 1725283"/>
                  <a:gd name="connsiteY9" fmla="*/ 1423359 h 2424023"/>
                  <a:gd name="connsiteX10" fmla="*/ 1535501 w 1725283"/>
                  <a:gd name="connsiteY10" fmla="*/ 2424023 h 2424023"/>
                  <a:gd name="connsiteX11" fmla="*/ 1725283 w 1725283"/>
                  <a:gd name="connsiteY11" fmla="*/ 2424023 h 2424023"/>
                  <a:gd name="connsiteX12" fmla="*/ 1293962 w 1725283"/>
                  <a:gd name="connsiteY12" fmla="*/ 1224951 h 2424023"/>
                  <a:gd name="connsiteX13" fmla="*/ 1147313 w 1725283"/>
                  <a:gd name="connsiteY13" fmla="*/ 0 h 2424023"/>
                  <a:gd name="connsiteX14" fmla="*/ 888520 w 1725283"/>
                  <a:gd name="connsiteY14" fmla="*/ 8627 h 2424023"/>
                  <a:gd name="connsiteX0" fmla="*/ 888520 w 1725283"/>
                  <a:gd name="connsiteY0" fmla="*/ 8627 h 2424023"/>
                  <a:gd name="connsiteX1" fmla="*/ 612475 w 1725283"/>
                  <a:gd name="connsiteY1" fmla="*/ 388189 h 2424023"/>
                  <a:gd name="connsiteX2" fmla="*/ 0 w 1725283"/>
                  <a:gd name="connsiteY2" fmla="*/ 621102 h 2424023"/>
                  <a:gd name="connsiteX3" fmla="*/ 112143 w 1725283"/>
                  <a:gd name="connsiteY3" fmla="*/ 707366 h 2424023"/>
                  <a:gd name="connsiteX4" fmla="*/ 534837 w 1725283"/>
                  <a:gd name="connsiteY4" fmla="*/ 621102 h 2424023"/>
                  <a:gd name="connsiteX5" fmla="*/ 888520 w 1725283"/>
                  <a:gd name="connsiteY5" fmla="*/ 457200 h 2424023"/>
                  <a:gd name="connsiteX6" fmla="*/ 923025 w 1725283"/>
                  <a:gd name="connsiteY6" fmla="*/ 1052424 h 2424023"/>
                  <a:gd name="connsiteX7" fmla="*/ 500332 w 1725283"/>
                  <a:gd name="connsiteY7" fmla="*/ 2346385 h 2424023"/>
                  <a:gd name="connsiteX8" fmla="*/ 621101 w 1725283"/>
                  <a:gd name="connsiteY8" fmla="*/ 2355012 h 2424023"/>
                  <a:gd name="connsiteX9" fmla="*/ 1121434 w 1725283"/>
                  <a:gd name="connsiteY9" fmla="*/ 1423359 h 2424023"/>
                  <a:gd name="connsiteX10" fmla="*/ 1535501 w 1725283"/>
                  <a:gd name="connsiteY10" fmla="*/ 2424023 h 2424023"/>
                  <a:gd name="connsiteX11" fmla="*/ 1725283 w 1725283"/>
                  <a:gd name="connsiteY11" fmla="*/ 2424023 h 2424023"/>
                  <a:gd name="connsiteX12" fmla="*/ 1293962 w 1725283"/>
                  <a:gd name="connsiteY12" fmla="*/ 1224951 h 2424023"/>
                  <a:gd name="connsiteX13" fmla="*/ 1147313 w 1725283"/>
                  <a:gd name="connsiteY13" fmla="*/ 0 h 2424023"/>
                  <a:gd name="connsiteX14" fmla="*/ 888520 w 1725283"/>
                  <a:gd name="connsiteY14" fmla="*/ 8627 h 2424023"/>
                  <a:gd name="connsiteX0" fmla="*/ 888520 w 1725283"/>
                  <a:gd name="connsiteY0" fmla="*/ 8627 h 2424023"/>
                  <a:gd name="connsiteX1" fmla="*/ 612475 w 1725283"/>
                  <a:gd name="connsiteY1" fmla="*/ 388189 h 2424023"/>
                  <a:gd name="connsiteX2" fmla="*/ 0 w 1725283"/>
                  <a:gd name="connsiteY2" fmla="*/ 621102 h 2424023"/>
                  <a:gd name="connsiteX3" fmla="*/ 112143 w 1725283"/>
                  <a:gd name="connsiteY3" fmla="*/ 707366 h 2424023"/>
                  <a:gd name="connsiteX4" fmla="*/ 534837 w 1725283"/>
                  <a:gd name="connsiteY4" fmla="*/ 621102 h 2424023"/>
                  <a:gd name="connsiteX5" fmla="*/ 888520 w 1725283"/>
                  <a:gd name="connsiteY5" fmla="*/ 457200 h 2424023"/>
                  <a:gd name="connsiteX6" fmla="*/ 923025 w 1725283"/>
                  <a:gd name="connsiteY6" fmla="*/ 1052424 h 2424023"/>
                  <a:gd name="connsiteX7" fmla="*/ 500332 w 1725283"/>
                  <a:gd name="connsiteY7" fmla="*/ 2346385 h 2424023"/>
                  <a:gd name="connsiteX8" fmla="*/ 621101 w 1725283"/>
                  <a:gd name="connsiteY8" fmla="*/ 2355012 h 2424023"/>
                  <a:gd name="connsiteX9" fmla="*/ 1121434 w 1725283"/>
                  <a:gd name="connsiteY9" fmla="*/ 1423359 h 2424023"/>
                  <a:gd name="connsiteX10" fmla="*/ 1535501 w 1725283"/>
                  <a:gd name="connsiteY10" fmla="*/ 2424023 h 2424023"/>
                  <a:gd name="connsiteX11" fmla="*/ 1725283 w 1725283"/>
                  <a:gd name="connsiteY11" fmla="*/ 2424023 h 2424023"/>
                  <a:gd name="connsiteX12" fmla="*/ 1285336 w 1725283"/>
                  <a:gd name="connsiteY12" fmla="*/ 957533 h 2424023"/>
                  <a:gd name="connsiteX13" fmla="*/ 1147313 w 1725283"/>
                  <a:gd name="connsiteY13" fmla="*/ 0 h 2424023"/>
                  <a:gd name="connsiteX14" fmla="*/ 888520 w 1725283"/>
                  <a:gd name="connsiteY14" fmla="*/ 8627 h 2424023"/>
                  <a:gd name="connsiteX0" fmla="*/ 888520 w 1725283"/>
                  <a:gd name="connsiteY0" fmla="*/ 77638 h 2493034"/>
                  <a:gd name="connsiteX1" fmla="*/ 612475 w 1725283"/>
                  <a:gd name="connsiteY1" fmla="*/ 457200 h 2493034"/>
                  <a:gd name="connsiteX2" fmla="*/ 0 w 1725283"/>
                  <a:gd name="connsiteY2" fmla="*/ 690113 h 2493034"/>
                  <a:gd name="connsiteX3" fmla="*/ 112143 w 1725283"/>
                  <a:gd name="connsiteY3" fmla="*/ 776377 h 2493034"/>
                  <a:gd name="connsiteX4" fmla="*/ 534837 w 1725283"/>
                  <a:gd name="connsiteY4" fmla="*/ 690113 h 2493034"/>
                  <a:gd name="connsiteX5" fmla="*/ 888520 w 1725283"/>
                  <a:gd name="connsiteY5" fmla="*/ 526211 h 2493034"/>
                  <a:gd name="connsiteX6" fmla="*/ 923025 w 1725283"/>
                  <a:gd name="connsiteY6" fmla="*/ 1121435 h 2493034"/>
                  <a:gd name="connsiteX7" fmla="*/ 500332 w 1725283"/>
                  <a:gd name="connsiteY7" fmla="*/ 2415396 h 2493034"/>
                  <a:gd name="connsiteX8" fmla="*/ 621101 w 1725283"/>
                  <a:gd name="connsiteY8" fmla="*/ 2424023 h 2493034"/>
                  <a:gd name="connsiteX9" fmla="*/ 1121434 w 1725283"/>
                  <a:gd name="connsiteY9" fmla="*/ 1492370 h 2493034"/>
                  <a:gd name="connsiteX10" fmla="*/ 1535501 w 1725283"/>
                  <a:gd name="connsiteY10" fmla="*/ 2493034 h 2493034"/>
                  <a:gd name="connsiteX11" fmla="*/ 1725283 w 1725283"/>
                  <a:gd name="connsiteY11" fmla="*/ 2493034 h 2493034"/>
                  <a:gd name="connsiteX12" fmla="*/ 1285336 w 1725283"/>
                  <a:gd name="connsiteY12" fmla="*/ 1026544 h 2493034"/>
                  <a:gd name="connsiteX13" fmla="*/ 1104181 w 1725283"/>
                  <a:gd name="connsiteY13" fmla="*/ 0 h 2493034"/>
                  <a:gd name="connsiteX14" fmla="*/ 888520 w 1725283"/>
                  <a:gd name="connsiteY14" fmla="*/ 77638 h 2493034"/>
                  <a:gd name="connsiteX0" fmla="*/ 974784 w 1725283"/>
                  <a:gd name="connsiteY0" fmla="*/ 0 h 2510286"/>
                  <a:gd name="connsiteX1" fmla="*/ 612475 w 1725283"/>
                  <a:gd name="connsiteY1" fmla="*/ 474452 h 2510286"/>
                  <a:gd name="connsiteX2" fmla="*/ 0 w 1725283"/>
                  <a:gd name="connsiteY2" fmla="*/ 707365 h 2510286"/>
                  <a:gd name="connsiteX3" fmla="*/ 112143 w 1725283"/>
                  <a:gd name="connsiteY3" fmla="*/ 793629 h 2510286"/>
                  <a:gd name="connsiteX4" fmla="*/ 534837 w 1725283"/>
                  <a:gd name="connsiteY4" fmla="*/ 707365 h 2510286"/>
                  <a:gd name="connsiteX5" fmla="*/ 888520 w 1725283"/>
                  <a:gd name="connsiteY5" fmla="*/ 543463 h 2510286"/>
                  <a:gd name="connsiteX6" fmla="*/ 923025 w 1725283"/>
                  <a:gd name="connsiteY6" fmla="*/ 1138687 h 2510286"/>
                  <a:gd name="connsiteX7" fmla="*/ 500332 w 1725283"/>
                  <a:gd name="connsiteY7" fmla="*/ 2432648 h 2510286"/>
                  <a:gd name="connsiteX8" fmla="*/ 621101 w 1725283"/>
                  <a:gd name="connsiteY8" fmla="*/ 2441275 h 2510286"/>
                  <a:gd name="connsiteX9" fmla="*/ 1121434 w 1725283"/>
                  <a:gd name="connsiteY9" fmla="*/ 1509622 h 2510286"/>
                  <a:gd name="connsiteX10" fmla="*/ 1535501 w 1725283"/>
                  <a:gd name="connsiteY10" fmla="*/ 2510286 h 2510286"/>
                  <a:gd name="connsiteX11" fmla="*/ 1725283 w 1725283"/>
                  <a:gd name="connsiteY11" fmla="*/ 2510286 h 2510286"/>
                  <a:gd name="connsiteX12" fmla="*/ 1285336 w 1725283"/>
                  <a:gd name="connsiteY12" fmla="*/ 1043796 h 2510286"/>
                  <a:gd name="connsiteX13" fmla="*/ 1104181 w 1725283"/>
                  <a:gd name="connsiteY13" fmla="*/ 17252 h 2510286"/>
                  <a:gd name="connsiteX14" fmla="*/ 974784 w 1725283"/>
                  <a:gd name="connsiteY14" fmla="*/ 0 h 2510286"/>
                  <a:gd name="connsiteX0" fmla="*/ 974784 w 1725283"/>
                  <a:gd name="connsiteY0" fmla="*/ 0 h 2510286"/>
                  <a:gd name="connsiteX1" fmla="*/ 612475 w 1725283"/>
                  <a:gd name="connsiteY1" fmla="*/ 474452 h 2510286"/>
                  <a:gd name="connsiteX2" fmla="*/ 0 w 1725283"/>
                  <a:gd name="connsiteY2" fmla="*/ 707365 h 2510286"/>
                  <a:gd name="connsiteX3" fmla="*/ 112143 w 1725283"/>
                  <a:gd name="connsiteY3" fmla="*/ 793629 h 2510286"/>
                  <a:gd name="connsiteX4" fmla="*/ 681486 w 1725283"/>
                  <a:gd name="connsiteY4" fmla="*/ 655606 h 2510286"/>
                  <a:gd name="connsiteX5" fmla="*/ 888520 w 1725283"/>
                  <a:gd name="connsiteY5" fmla="*/ 543463 h 2510286"/>
                  <a:gd name="connsiteX6" fmla="*/ 923025 w 1725283"/>
                  <a:gd name="connsiteY6" fmla="*/ 1138687 h 2510286"/>
                  <a:gd name="connsiteX7" fmla="*/ 500332 w 1725283"/>
                  <a:gd name="connsiteY7" fmla="*/ 2432648 h 2510286"/>
                  <a:gd name="connsiteX8" fmla="*/ 621101 w 1725283"/>
                  <a:gd name="connsiteY8" fmla="*/ 2441275 h 2510286"/>
                  <a:gd name="connsiteX9" fmla="*/ 1121434 w 1725283"/>
                  <a:gd name="connsiteY9" fmla="*/ 1509622 h 2510286"/>
                  <a:gd name="connsiteX10" fmla="*/ 1535501 w 1725283"/>
                  <a:gd name="connsiteY10" fmla="*/ 2510286 h 2510286"/>
                  <a:gd name="connsiteX11" fmla="*/ 1725283 w 1725283"/>
                  <a:gd name="connsiteY11" fmla="*/ 2510286 h 2510286"/>
                  <a:gd name="connsiteX12" fmla="*/ 1285336 w 1725283"/>
                  <a:gd name="connsiteY12" fmla="*/ 1043796 h 2510286"/>
                  <a:gd name="connsiteX13" fmla="*/ 1104181 w 1725283"/>
                  <a:gd name="connsiteY13" fmla="*/ 17252 h 2510286"/>
                  <a:gd name="connsiteX14" fmla="*/ 974784 w 1725283"/>
                  <a:gd name="connsiteY14" fmla="*/ 0 h 2510286"/>
                  <a:gd name="connsiteX0" fmla="*/ 974784 w 1725283"/>
                  <a:gd name="connsiteY0" fmla="*/ 0 h 2510286"/>
                  <a:gd name="connsiteX1" fmla="*/ 543463 w 1725283"/>
                  <a:gd name="connsiteY1" fmla="*/ 543463 h 2510286"/>
                  <a:gd name="connsiteX2" fmla="*/ 0 w 1725283"/>
                  <a:gd name="connsiteY2" fmla="*/ 707365 h 2510286"/>
                  <a:gd name="connsiteX3" fmla="*/ 112143 w 1725283"/>
                  <a:gd name="connsiteY3" fmla="*/ 793629 h 2510286"/>
                  <a:gd name="connsiteX4" fmla="*/ 681486 w 1725283"/>
                  <a:gd name="connsiteY4" fmla="*/ 655606 h 2510286"/>
                  <a:gd name="connsiteX5" fmla="*/ 888520 w 1725283"/>
                  <a:gd name="connsiteY5" fmla="*/ 543463 h 2510286"/>
                  <a:gd name="connsiteX6" fmla="*/ 923025 w 1725283"/>
                  <a:gd name="connsiteY6" fmla="*/ 1138687 h 2510286"/>
                  <a:gd name="connsiteX7" fmla="*/ 500332 w 1725283"/>
                  <a:gd name="connsiteY7" fmla="*/ 2432648 h 2510286"/>
                  <a:gd name="connsiteX8" fmla="*/ 621101 w 1725283"/>
                  <a:gd name="connsiteY8" fmla="*/ 2441275 h 2510286"/>
                  <a:gd name="connsiteX9" fmla="*/ 1121434 w 1725283"/>
                  <a:gd name="connsiteY9" fmla="*/ 1509622 h 2510286"/>
                  <a:gd name="connsiteX10" fmla="*/ 1535501 w 1725283"/>
                  <a:gd name="connsiteY10" fmla="*/ 2510286 h 2510286"/>
                  <a:gd name="connsiteX11" fmla="*/ 1725283 w 1725283"/>
                  <a:gd name="connsiteY11" fmla="*/ 2510286 h 2510286"/>
                  <a:gd name="connsiteX12" fmla="*/ 1285336 w 1725283"/>
                  <a:gd name="connsiteY12" fmla="*/ 1043796 h 2510286"/>
                  <a:gd name="connsiteX13" fmla="*/ 1104181 w 1725283"/>
                  <a:gd name="connsiteY13" fmla="*/ 17252 h 2510286"/>
                  <a:gd name="connsiteX14" fmla="*/ 974784 w 1725283"/>
                  <a:gd name="connsiteY14" fmla="*/ 0 h 2510286"/>
                  <a:gd name="connsiteX0" fmla="*/ 974784 w 1725283"/>
                  <a:gd name="connsiteY0" fmla="*/ 0 h 2510286"/>
                  <a:gd name="connsiteX1" fmla="*/ 543463 w 1725283"/>
                  <a:gd name="connsiteY1" fmla="*/ 543463 h 2510286"/>
                  <a:gd name="connsiteX2" fmla="*/ 0 w 1725283"/>
                  <a:gd name="connsiteY2" fmla="*/ 707365 h 2510286"/>
                  <a:gd name="connsiteX3" fmla="*/ 112143 w 1725283"/>
                  <a:gd name="connsiteY3" fmla="*/ 793629 h 2510286"/>
                  <a:gd name="connsiteX4" fmla="*/ 681486 w 1725283"/>
                  <a:gd name="connsiteY4" fmla="*/ 655606 h 2510286"/>
                  <a:gd name="connsiteX5" fmla="*/ 888520 w 1725283"/>
                  <a:gd name="connsiteY5" fmla="*/ 543463 h 2510286"/>
                  <a:gd name="connsiteX6" fmla="*/ 923025 w 1725283"/>
                  <a:gd name="connsiteY6" fmla="*/ 1138687 h 2510286"/>
                  <a:gd name="connsiteX7" fmla="*/ 500332 w 1725283"/>
                  <a:gd name="connsiteY7" fmla="*/ 2432648 h 2510286"/>
                  <a:gd name="connsiteX8" fmla="*/ 621101 w 1725283"/>
                  <a:gd name="connsiteY8" fmla="*/ 2441275 h 2510286"/>
                  <a:gd name="connsiteX9" fmla="*/ 1130061 w 1725283"/>
                  <a:gd name="connsiteY9" fmla="*/ 1414732 h 2510286"/>
                  <a:gd name="connsiteX10" fmla="*/ 1535501 w 1725283"/>
                  <a:gd name="connsiteY10" fmla="*/ 2510286 h 2510286"/>
                  <a:gd name="connsiteX11" fmla="*/ 1725283 w 1725283"/>
                  <a:gd name="connsiteY11" fmla="*/ 2510286 h 2510286"/>
                  <a:gd name="connsiteX12" fmla="*/ 1285336 w 1725283"/>
                  <a:gd name="connsiteY12" fmla="*/ 1043796 h 2510286"/>
                  <a:gd name="connsiteX13" fmla="*/ 1104181 w 1725283"/>
                  <a:gd name="connsiteY13" fmla="*/ 17252 h 2510286"/>
                  <a:gd name="connsiteX14" fmla="*/ 974784 w 1725283"/>
                  <a:gd name="connsiteY14" fmla="*/ 0 h 2510286"/>
                  <a:gd name="connsiteX0" fmla="*/ 974784 w 1725283"/>
                  <a:gd name="connsiteY0" fmla="*/ 0 h 2510286"/>
                  <a:gd name="connsiteX1" fmla="*/ 543463 w 1725283"/>
                  <a:gd name="connsiteY1" fmla="*/ 543463 h 2510286"/>
                  <a:gd name="connsiteX2" fmla="*/ 0 w 1725283"/>
                  <a:gd name="connsiteY2" fmla="*/ 707365 h 2510286"/>
                  <a:gd name="connsiteX3" fmla="*/ 112143 w 1725283"/>
                  <a:gd name="connsiteY3" fmla="*/ 793629 h 2510286"/>
                  <a:gd name="connsiteX4" fmla="*/ 681486 w 1725283"/>
                  <a:gd name="connsiteY4" fmla="*/ 655606 h 2510286"/>
                  <a:gd name="connsiteX5" fmla="*/ 888520 w 1725283"/>
                  <a:gd name="connsiteY5" fmla="*/ 543463 h 2510286"/>
                  <a:gd name="connsiteX6" fmla="*/ 923025 w 1725283"/>
                  <a:gd name="connsiteY6" fmla="*/ 1138687 h 2510286"/>
                  <a:gd name="connsiteX7" fmla="*/ 500332 w 1725283"/>
                  <a:gd name="connsiteY7" fmla="*/ 2432648 h 2510286"/>
                  <a:gd name="connsiteX8" fmla="*/ 871267 w 1725283"/>
                  <a:gd name="connsiteY8" fmla="*/ 2475781 h 2510286"/>
                  <a:gd name="connsiteX9" fmla="*/ 1130061 w 1725283"/>
                  <a:gd name="connsiteY9" fmla="*/ 1414732 h 2510286"/>
                  <a:gd name="connsiteX10" fmla="*/ 1535501 w 1725283"/>
                  <a:gd name="connsiteY10" fmla="*/ 2510286 h 2510286"/>
                  <a:gd name="connsiteX11" fmla="*/ 1725283 w 1725283"/>
                  <a:gd name="connsiteY11" fmla="*/ 2510286 h 2510286"/>
                  <a:gd name="connsiteX12" fmla="*/ 1285336 w 1725283"/>
                  <a:gd name="connsiteY12" fmla="*/ 1043796 h 2510286"/>
                  <a:gd name="connsiteX13" fmla="*/ 1104181 w 1725283"/>
                  <a:gd name="connsiteY13" fmla="*/ 17252 h 2510286"/>
                  <a:gd name="connsiteX14" fmla="*/ 974784 w 1725283"/>
                  <a:gd name="connsiteY14" fmla="*/ 0 h 2510286"/>
                  <a:gd name="connsiteX0" fmla="*/ 974784 w 1725283"/>
                  <a:gd name="connsiteY0" fmla="*/ 0 h 2510286"/>
                  <a:gd name="connsiteX1" fmla="*/ 543463 w 1725283"/>
                  <a:gd name="connsiteY1" fmla="*/ 543463 h 2510286"/>
                  <a:gd name="connsiteX2" fmla="*/ 0 w 1725283"/>
                  <a:gd name="connsiteY2" fmla="*/ 707365 h 2510286"/>
                  <a:gd name="connsiteX3" fmla="*/ 112143 w 1725283"/>
                  <a:gd name="connsiteY3" fmla="*/ 793629 h 2510286"/>
                  <a:gd name="connsiteX4" fmla="*/ 681486 w 1725283"/>
                  <a:gd name="connsiteY4" fmla="*/ 655606 h 2510286"/>
                  <a:gd name="connsiteX5" fmla="*/ 888520 w 1725283"/>
                  <a:gd name="connsiteY5" fmla="*/ 543463 h 2510286"/>
                  <a:gd name="connsiteX6" fmla="*/ 923025 w 1725283"/>
                  <a:gd name="connsiteY6" fmla="*/ 1138687 h 2510286"/>
                  <a:gd name="connsiteX7" fmla="*/ 690113 w 1725283"/>
                  <a:gd name="connsiteY7" fmla="*/ 2406768 h 2510286"/>
                  <a:gd name="connsiteX8" fmla="*/ 871267 w 1725283"/>
                  <a:gd name="connsiteY8" fmla="*/ 2475781 h 2510286"/>
                  <a:gd name="connsiteX9" fmla="*/ 1130061 w 1725283"/>
                  <a:gd name="connsiteY9" fmla="*/ 1414732 h 2510286"/>
                  <a:gd name="connsiteX10" fmla="*/ 1535501 w 1725283"/>
                  <a:gd name="connsiteY10" fmla="*/ 2510286 h 2510286"/>
                  <a:gd name="connsiteX11" fmla="*/ 1725283 w 1725283"/>
                  <a:gd name="connsiteY11" fmla="*/ 2510286 h 2510286"/>
                  <a:gd name="connsiteX12" fmla="*/ 1285336 w 1725283"/>
                  <a:gd name="connsiteY12" fmla="*/ 1043796 h 2510286"/>
                  <a:gd name="connsiteX13" fmla="*/ 1104181 w 1725283"/>
                  <a:gd name="connsiteY13" fmla="*/ 17252 h 2510286"/>
                  <a:gd name="connsiteX14" fmla="*/ 974784 w 1725283"/>
                  <a:gd name="connsiteY14" fmla="*/ 0 h 2510286"/>
                  <a:gd name="connsiteX0" fmla="*/ 974784 w 1725283"/>
                  <a:gd name="connsiteY0" fmla="*/ 0 h 2510286"/>
                  <a:gd name="connsiteX1" fmla="*/ 543463 w 1725283"/>
                  <a:gd name="connsiteY1" fmla="*/ 543463 h 2510286"/>
                  <a:gd name="connsiteX2" fmla="*/ 0 w 1725283"/>
                  <a:gd name="connsiteY2" fmla="*/ 707365 h 2510286"/>
                  <a:gd name="connsiteX3" fmla="*/ 112143 w 1725283"/>
                  <a:gd name="connsiteY3" fmla="*/ 793629 h 2510286"/>
                  <a:gd name="connsiteX4" fmla="*/ 681486 w 1725283"/>
                  <a:gd name="connsiteY4" fmla="*/ 655606 h 2510286"/>
                  <a:gd name="connsiteX5" fmla="*/ 888520 w 1725283"/>
                  <a:gd name="connsiteY5" fmla="*/ 543463 h 2510286"/>
                  <a:gd name="connsiteX6" fmla="*/ 923025 w 1725283"/>
                  <a:gd name="connsiteY6" fmla="*/ 1138687 h 2510286"/>
                  <a:gd name="connsiteX7" fmla="*/ 690113 w 1725283"/>
                  <a:gd name="connsiteY7" fmla="*/ 2406768 h 2510286"/>
                  <a:gd name="connsiteX8" fmla="*/ 854015 w 1725283"/>
                  <a:gd name="connsiteY8" fmla="*/ 2406770 h 2510286"/>
                  <a:gd name="connsiteX9" fmla="*/ 1130061 w 1725283"/>
                  <a:gd name="connsiteY9" fmla="*/ 1414732 h 2510286"/>
                  <a:gd name="connsiteX10" fmla="*/ 1535501 w 1725283"/>
                  <a:gd name="connsiteY10" fmla="*/ 2510286 h 2510286"/>
                  <a:gd name="connsiteX11" fmla="*/ 1725283 w 1725283"/>
                  <a:gd name="connsiteY11" fmla="*/ 2510286 h 2510286"/>
                  <a:gd name="connsiteX12" fmla="*/ 1285336 w 1725283"/>
                  <a:gd name="connsiteY12" fmla="*/ 1043796 h 2510286"/>
                  <a:gd name="connsiteX13" fmla="*/ 1104181 w 1725283"/>
                  <a:gd name="connsiteY13" fmla="*/ 17252 h 2510286"/>
                  <a:gd name="connsiteX14" fmla="*/ 974784 w 1725283"/>
                  <a:gd name="connsiteY14" fmla="*/ 0 h 2510286"/>
                  <a:gd name="connsiteX0" fmla="*/ 974784 w 1725283"/>
                  <a:gd name="connsiteY0" fmla="*/ 0 h 2510286"/>
                  <a:gd name="connsiteX1" fmla="*/ 543463 w 1725283"/>
                  <a:gd name="connsiteY1" fmla="*/ 543463 h 2510286"/>
                  <a:gd name="connsiteX2" fmla="*/ 0 w 1725283"/>
                  <a:gd name="connsiteY2" fmla="*/ 707365 h 2510286"/>
                  <a:gd name="connsiteX3" fmla="*/ 112143 w 1725283"/>
                  <a:gd name="connsiteY3" fmla="*/ 793629 h 2510286"/>
                  <a:gd name="connsiteX4" fmla="*/ 681486 w 1725283"/>
                  <a:gd name="connsiteY4" fmla="*/ 655606 h 2510286"/>
                  <a:gd name="connsiteX5" fmla="*/ 888520 w 1725283"/>
                  <a:gd name="connsiteY5" fmla="*/ 543463 h 2510286"/>
                  <a:gd name="connsiteX6" fmla="*/ 923025 w 1725283"/>
                  <a:gd name="connsiteY6" fmla="*/ 1138687 h 2510286"/>
                  <a:gd name="connsiteX7" fmla="*/ 690113 w 1725283"/>
                  <a:gd name="connsiteY7" fmla="*/ 2406768 h 2510286"/>
                  <a:gd name="connsiteX8" fmla="*/ 854015 w 1725283"/>
                  <a:gd name="connsiteY8" fmla="*/ 2406770 h 2510286"/>
                  <a:gd name="connsiteX9" fmla="*/ 1130061 w 1725283"/>
                  <a:gd name="connsiteY9" fmla="*/ 1414732 h 2510286"/>
                  <a:gd name="connsiteX10" fmla="*/ 1362973 w 1725283"/>
                  <a:gd name="connsiteY10" fmla="*/ 2372263 h 2510286"/>
                  <a:gd name="connsiteX11" fmla="*/ 1725283 w 1725283"/>
                  <a:gd name="connsiteY11" fmla="*/ 2510286 h 2510286"/>
                  <a:gd name="connsiteX12" fmla="*/ 1285336 w 1725283"/>
                  <a:gd name="connsiteY12" fmla="*/ 1043796 h 2510286"/>
                  <a:gd name="connsiteX13" fmla="*/ 1104181 w 1725283"/>
                  <a:gd name="connsiteY13" fmla="*/ 17252 h 2510286"/>
                  <a:gd name="connsiteX14" fmla="*/ 974784 w 1725283"/>
                  <a:gd name="connsiteY14" fmla="*/ 0 h 2510286"/>
                  <a:gd name="connsiteX0" fmla="*/ 974784 w 1725283"/>
                  <a:gd name="connsiteY0" fmla="*/ 0 h 2510286"/>
                  <a:gd name="connsiteX1" fmla="*/ 543463 w 1725283"/>
                  <a:gd name="connsiteY1" fmla="*/ 543463 h 2510286"/>
                  <a:gd name="connsiteX2" fmla="*/ 0 w 1725283"/>
                  <a:gd name="connsiteY2" fmla="*/ 707365 h 2510286"/>
                  <a:gd name="connsiteX3" fmla="*/ 112143 w 1725283"/>
                  <a:gd name="connsiteY3" fmla="*/ 793629 h 2510286"/>
                  <a:gd name="connsiteX4" fmla="*/ 681486 w 1725283"/>
                  <a:gd name="connsiteY4" fmla="*/ 655606 h 2510286"/>
                  <a:gd name="connsiteX5" fmla="*/ 888520 w 1725283"/>
                  <a:gd name="connsiteY5" fmla="*/ 543463 h 2510286"/>
                  <a:gd name="connsiteX6" fmla="*/ 923025 w 1725283"/>
                  <a:gd name="connsiteY6" fmla="*/ 1138687 h 2510286"/>
                  <a:gd name="connsiteX7" fmla="*/ 690113 w 1725283"/>
                  <a:gd name="connsiteY7" fmla="*/ 2406768 h 2510286"/>
                  <a:gd name="connsiteX8" fmla="*/ 854015 w 1725283"/>
                  <a:gd name="connsiteY8" fmla="*/ 2406770 h 2510286"/>
                  <a:gd name="connsiteX9" fmla="*/ 1130061 w 1725283"/>
                  <a:gd name="connsiteY9" fmla="*/ 1414732 h 2510286"/>
                  <a:gd name="connsiteX10" fmla="*/ 1362973 w 1725283"/>
                  <a:gd name="connsiteY10" fmla="*/ 2372263 h 2510286"/>
                  <a:gd name="connsiteX11" fmla="*/ 1725283 w 1725283"/>
                  <a:gd name="connsiteY11" fmla="*/ 2510286 h 2510286"/>
                  <a:gd name="connsiteX12" fmla="*/ 1509622 w 1725283"/>
                  <a:gd name="connsiteY12" fmla="*/ 2372263 h 2510286"/>
                  <a:gd name="connsiteX13" fmla="*/ 1285336 w 1725283"/>
                  <a:gd name="connsiteY13" fmla="*/ 1043796 h 2510286"/>
                  <a:gd name="connsiteX14" fmla="*/ 1104181 w 1725283"/>
                  <a:gd name="connsiteY14" fmla="*/ 17252 h 2510286"/>
                  <a:gd name="connsiteX15" fmla="*/ 974784 w 1725283"/>
                  <a:gd name="connsiteY15" fmla="*/ 0 h 2510286"/>
                  <a:gd name="connsiteX0" fmla="*/ 974784 w 1725283"/>
                  <a:gd name="connsiteY0" fmla="*/ 0 h 2510286"/>
                  <a:gd name="connsiteX1" fmla="*/ 543463 w 1725283"/>
                  <a:gd name="connsiteY1" fmla="*/ 543463 h 2510286"/>
                  <a:gd name="connsiteX2" fmla="*/ 0 w 1725283"/>
                  <a:gd name="connsiteY2" fmla="*/ 707365 h 2510286"/>
                  <a:gd name="connsiteX3" fmla="*/ 112143 w 1725283"/>
                  <a:gd name="connsiteY3" fmla="*/ 793629 h 2510286"/>
                  <a:gd name="connsiteX4" fmla="*/ 681486 w 1725283"/>
                  <a:gd name="connsiteY4" fmla="*/ 655606 h 2510286"/>
                  <a:gd name="connsiteX5" fmla="*/ 888520 w 1725283"/>
                  <a:gd name="connsiteY5" fmla="*/ 543463 h 2510286"/>
                  <a:gd name="connsiteX6" fmla="*/ 923025 w 1725283"/>
                  <a:gd name="connsiteY6" fmla="*/ 1138687 h 2510286"/>
                  <a:gd name="connsiteX7" fmla="*/ 690113 w 1725283"/>
                  <a:gd name="connsiteY7" fmla="*/ 2406768 h 2510286"/>
                  <a:gd name="connsiteX8" fmla="*/ 854015 w 1725283"/>
                  <a:gd name="connsiteY8" fmla="*/ 2406770 h 2510286"/>
                  <a:gd name="connsiteX9" fmla="*/ 1130061 w 1725283"/>
                  <a:gd name="connsiteY9" fmla="*/ 1414732 h 2510286"/>
                  <a:gd name="connsiteX10" fmla="*/ 1362973 w 1725283"/>
                  <a:gd name="connsiteY10" fmla="*/ 2372263 h 2510286"/>
                  <a:gd name="connsiteX11" fmla="*/ 1725283 w 1725283"/>
                  <a:gd name="connsiteY11" fmla="*/ 2510286 h 2510286"/>
                  <a:gd name="connsiteX12" fmla="*/ 1285336 w 1725283"/>
                  <a:gd name="connsiteY12" fmla="*/ 1043796 h 2510286"/>
                  <a:gd name="connsiteX13" fmla="*/ 1104181 w 1725283"/>
                  <a:gd name="connsiteY13" fmla="*/ 17252 h 2510286"/>
                  <a:gd name="connsiteX14" fmla="*/ 974784 w 1725283"/>
                  <a:gd name="connsiteY14" fmla="*/ 0 h 2510286"/>
                  <a:gd name="connsiteX0" fmla="*/ 974784 w 1725722"/>
                  <a:gd name="connsiteY0" fmla="*/ 0 h 2613483"/>
                  <a:gd name="connsiteX1" fmla="*/ 543463 w 1725722"/>
                  <a:gd name="connsiteY1" fmla="*/ 543463 h 2613483"/>
                  <a:gd name="connsiteX2" fmla="*/ 0 w 1725722"/>
                  <a:gd name="connsiteY2" fmla="*/ 707365 h 2613483"/>
                  <a:gd name="connsiteX3" fmla="*/ 112143 w 1725722"/>
                  <a:gd name="connsiteY3" fmla="*/ 793629 h 2613483"/>
                  <a:gd name="connsiteX4" fmla="*/ 681486 w 1725722"/>
                  <a:gd name="connsiteY4" fmla="*/ 655606 h 2613483"/>
                  <a:gd name="connsiteX5" fmla="*/ 888520 w 1725722"/>
                  <a:gd name="connsiteY5" fmla="*/ 543463 h 2613483"/>
                  <a:gd name="connsiteX6" fmla="*/ 923025 w 1725722"/>
                  <a:gd name="connsiteY6" fmla="*/ 1138687 h 2613483"/>
                  <a:gd name="connsiteX7" fmla="*/ 690113 w 1725722"/>
                  <a:gd name="connsiteY7" fmla="*/ 2406768 h 2613483"/>
                  <a:gd name="connsiteX8" fmla="*/ 854015 w 1725722"/>
                  <a:gd name="connsiteY8" fmla="*/ 2406770 h 2613483"/>
                  <a:gd name="connsiteX9" fmla="*/ 1130061 w 1725722"/>
                  <a:gd name="connsiteY9" fmla="*/ 1414732 h 2613483"/>
                  <a:gd name="connsiteX10" fmla="*/ 1362973 w 1725722"/>
                  <a:gd name="connsiteY10" fmla="*/ 2372263 h 2613483"/>
                  <a:gd name="connsiteX11" fmla="*/ 1725283 w 1725722"/>
                  <a:gd name="connsiteY11" fmla="*/ 2510286 h 2613483"/>
                  <a:gd name="connsiteX12" fmla="*/ 1285336 w 1725722"/>
                  <a:gd name="connsiteY12" fmla="*/ 1043796 h 2613483"/>
                  <a:gd name="connsiteX13" fmla="*/ 1104181 w 1725722"/>
                  <a:gd name="connsiteY13" fmla="*/ 17252 h 2613483"/>
                  <a:gd name="connsiteX14" fmla="*/ 974784 w 1725722"/>
                  <a:gd name="connsiteY14" fmla="*/ 0 h 2613483"/>
                  <a:gd name="connsiteX0" fmla="*/ 974784 w 1725283"/>
                  <a:gd name="connsiteY0" fmla="*/ 0 h 2510286"/>
                  <a:gd name="connsiteX1" fmla="*/ 543463 w 1725283"/>
                  <a:gd name="connsiteY1" fmla="*/ 543463 h 2510286"/>
                  <a:gd name="connsiteX2" fmla="*/ 0 w 1725283"/>
                  <a:gd name="connsiteY2" fmla="*/ 707365 h 2510286"/>
                  <a:gd name="connsiteX3" fmla="*/ 112143 w 1725283"/>
                  <a:gd name="connsiteY3" fmla="*/ 793629 h 2510286"/>
                  <a:gd name="connsiteX4" fmla="*/ 681486 w 1725283"/>
                  <a:gd name="connsiteY4" fmla="*/ 655606 h 2510286"/>
                  <a:gd name="connsiteX5" fmla="*/ 888520 w 1725283"/>
                  <a:gd name="connsiteY5" fmla="*/ 543463 h 2510286"/>
                  <a:gd name="connsiteX6" fmla="*/ 923025 w 1725283"/>
                  <a:gd name="connsiteY6" fmla="*/ 1138687 h 2510286"/>
                  <a:gd name="connsiteX7" fmla="*/ 690113 w 1725283"/>
                  <a:gd name="connsiteY7" fmla="*/ 2406768 h 2510286"/>
                  <a:gd name="connsiteX8" fmla="*/ 854015 w 1725283"/>
                  <a:gd name="connsiteY8" fmla="*/ 2406770 h 2510286"/>
                  <a:gd name="connsiteX9" fmla="*/ 1130061 w 1725283"/>
                  <a:gd name="connsiteY9" fmla="*/ 1414732 h 2510286"/>
                  <a:gd name="connsiteX10" fmla="*/ 1362973 w 1725283"/>
                  <a:gd name="connsiteY10" fmla="*/ 2372263 h 2510286"/>
                  <a:gd name="connsiteX11" fmla="*/ 1725283 w 1725283"/>
                  <a:gd name="connsiteY11" fmla="*/ 2510286 h 2510286"/>
                  <a:gd name="connsiteX12" fmla="*/ 1285336 w 1725283"/>
                  <a:gd name="connsiteY12" fmla="*/ 1043796 h 2510286"/>
                  <a:gd name="connsiteX13" fmla="*/ 1104181 w 1725283"/>
                  <a:gd name="connsiteY13" fmla="*/ 17252 h 2510286"/>
                  <a:gd name="connsiteX14" fmla="*/ 974784 w 1725283"/>
                  <a:gd name="connsiteY14" fmla="*/ 0 h 2510286"/>
                  <a:gd name="connsiteX0" fmla="*/ 974784 w 1725283"/>
                  <a:gd name="connsiteY0" fmla="*/ 0 h 2510286"/>
                  <a:gd name="connsiteX1" fmla="*/ 543463 w 1725283"/>
                  <a:gd name="connsiteY1" fmla="*/ 543463 h 2510286"/>
                  <a:gd name="connsiteX2" fmla="*/ 0 w 1725283"/>
                  <a:gd name="connsiteY2" fmla="*/ 707365 h 2510286"/>
                  <a:gd name="connsiteX3" fmla="*/ 112143 w 1725283"/>
                  <a:gd name="connsiteY3" fmla="*/ 793629 h 2510286"/>
                  <a:gd name="connsiteX4" fmla="*/ 681486 w 1725283"/>
                  <a:gd name="connsiteY4" fmla="*/ 655606 h 2510286"/>
                  <a:gd name="connsiteX5" fmla="*/ 888520 w 1725283"/>
                  <a:gd name="connsiteY5" fmla="*/ 543463 h 2510286"/>
                  <a:gd name="connsiteX6" fmla="*/ 923025 w 1725283"/>
                  <a:gd name="connsiteY6" fmla="*/ 1138687 h 2510286"/>
                  <a:gd name="connsiteX7" fmla="*/ 690113 w 1725283"/>
                  <a:gd name="connsiteY7" fmla="*/ 2406768 h 2510286"/>
                  <a:gd name="connsiteX8" fmla="*/ 854015 w 1725283"/>
                  <a:gd name="connsiteY8" fmla="*/ 2406770 h 2510286"/>
                  <a:gd name="connsiteX9" fmla="*/ 1130061 w 1725283"/>
                  <a:gd name="connsiteY9" fmla="*/ 1414732 h 2510286"/>
                  <a:gd name="connsiteX10" fmla="*/ 1362973 w 1725283"/>
                  <a:gd name="connsiteY10" fmla="*/ 2372263 h 2510286"/>
                  <a:gd name="connsiteX11" fmla="*/ 1725283 w 1725283"/>
                  <a:gd name="connsiteY11" fmla="*/ 2510286 h 2510286"/>
                  <a:gd name="connsiteX12" fmla="*/ 1285336 w 1725283"/>
                  <a:gd name="connsiteY12" fmla="*/ 1043796 h 2510286"/>
                  <a:gd name="connsiteX13" fmla="*/ 1104181 w 1725283"/>
                  <a:gd name="connsiteY13" fmla="*/ 17252 h 2510286"/>
                  <a:gd name="connsiteX14" fmla="*/ 974784 w 1725283"/>
                  <a:gd name="connsiteY14" fmla="*/ 0 h 2510286"/>
                  <a:gd name="connsiteX0" fmla="*/ 974784 w 1587260"/>
                  <a:gd name="connsiteY0" fmla="*/ 0 h 2406770"/>
                  <a:gd name="connsiteX1" fmla="*/ 543463 w 1587260"/>
                  <a:gd name="connsiteY1" fmla="*/ 543463 h 2406770"/>
                  <a:gd name="connsiteX2" fmla="*/ 0 w 1587260"/>
                  <a:gd name="connsiteY2" fmla="*/ 707365 h 2406770"/>
                  <a:gd name="connsiteX3" fmla="*/ 112143 w 1587260"/>
                  <a:gd name="connsiteY3" fmla="*/ 793629 h 2406770"/>
                  <a:gd name="connsiteX4" fmla="*/ 681486 w 1587260"/>
                  <a:gd name="connsiteY4" fmla="*/ 655606 h 2406770"/>
                  <a:gd name="connsiteX5" fmla="*/ 888520 w 1587260"/>
                  <a:gd name="connsiteY5" fmla="*/ 543463 h 2406770"/>
                  <a:gd name="connsiteX6" fmla="*/ 923025 w 1587260"/>
                  <a:gd name="connsiteY6" fmla="*/ 1138687 h 2406770"/>
                  <a:gd name="connsiteX7" fmla="*/ 690113 w 1587260"/>
                  <a:gd name="connsiteY7" fmla="*/ 2406768 h 2406770"/>
                  <a:gd name="connsiteX8" fmla="*/ 854015 w 1587260"/>
                  <a:gd name="connsiteY8" fmla="*/ 2406770 h 2406770"/>
                  <a:gd name="connsiteX9" fmla="*/ 1130061 w 1587260"/>
                  <a:gd name="connsiteY9" fmla="*/ 1414732 h 2406770"/>
                  <a:gd name="connsiteX10" fmla="*/ 1362973 w 1587260"/>
                  <a:gd name="connsiteY10" fmla="*/ 2372263 h 2406770"/>
                  <a:gd name="connsiteX11" fmla="*/ 1587260 w 1587260"/>
                  <a:gd name="connsiteY11" fmla="*/ 2398142 h 2406770"/>
                  <a:gd name="connsiteX12" fmla="*/ 1285336 w 1587260"/>
                  <a:gd name="connsiteY12" fmla="*/ 1043796 h 2406770"/>
                  <a:gd name="connsiteX13" fmla="*/ 1104181 w 1587260"/>
                  <a:gd name="connsiteY13" fmla="*/ 17252 h 2406770"/>
                  <a:gd name="connsiteX14" fmla="*/ 974784 w 1587260"/>
                  <a:gd name="connsiteY14" fmla="*/ 0 h 2406770"/>
                  <a:gd name="connsiteX0" fmla="*/ 974784 w 1587260"/>
                  <a:gd name="connsiteY0" fmla="*/ 0 h 2406770"/>
                  <a:gd name="connsiteX1" fmla="*/ 543463 w 1587260"/>
                  <a:gd name="connsiteY1" fmla="*/ 543463 h 2406770"/>
                  <a:gd name="connsiteX2" fmla="*/ 0 w 1587260"/>
                  <a:gd name="connsiteY2" fmla="*/ 707365 h 2406770"/>
                  <a:gd name="connsiteX3" fmla="*/ 112143 w 1587260"/>
                  <a:gd name="connsiteY3" fmla="*/ 793629 h 2406770"/>
                  <a:gd name="connsiteX4" fmla="*/ 681486 w 1587260"/>
                  <a:gd name="connsiteY4" fmla="*/ 655606 h 2406770"/>
                  <a:gd name="connsiteX5" fmla="*/ 888520 w 1587260"/>
                  <a:gd name="connsiteY5" fmla="*/ 543463 h 2406770"/>
                  <a:gd name="connsiteX6" fmla="*/ 923025 w 1587260"/>
                  <a:gd name="connsiteY6" fmla="*/ 1138687 h 2406770"/>
                  <a:gd name="connsiteX7" fmla="*/ 690113 w 1587260"/>
                  <a:gd name="connsiteY7" fmla="*/ 2406768 h 2406770"/>
                  <a:gd name="connsiteX8" fmla="*/ 854015 w 1587260"/>
                  <a:gd name="connsiteY8" fmla="*/ 2406770 h 2406770"/>
                  <a:gd name="connsiteX9" fmla="*/ 1130061 w 1587260"/>
                  <a:gd name="connsiteY9" fmla="*/ 1414732 h 2406770"/>
                  <a:gd name="connsiteX10" fmla="*/ 1362973 w 1587260"/>
                  <a:gd name="connsiteY10" fmla="*/ 2372263 h 2406770"/>
                  <a:gd name="connsiteX11" fmla="*/ 1587260 w 1587260"/>
                  <a:gd name="connsiteY11" fmla="*/ 2398142 h 2406770"/>
                  <a:gd name="connsiteX12" fmla="*/ 1285336 w 1587260"/>
                  <a:gd name="connsiteY12" fmla="*/ 1043796 h 2406770"/>
                  <a:gd name="connsiteX13" fmla="*/ 1104181 w 1587260"/>
                  <a:gd name="connsiteY13" fmla="*/ 17252 h 2406770"/>
                  <a:gd name="connsiteX14" fmla="*/ 974784 w 1587260"/>
                  <a:gd name="connsiteY14" fmla="*/ 0 h 2406770"/>
                  <a:gd name="connsiteX0" fmla="*/ 974784 w 1587260"/>
                  <a:gd name="connsiteY0" fmla="*/ 0 h 2406770"/>
                  <a:gd name="connsiteX1" fmla="*/ 543463 w 1587260"/>
                  <a:gd name="connsiteY1" fmla="*/ 543463 h 2406770"/>
                  <a:gd name="connsiteX2" fmla="*/ 0 w 1587260"/>
                  <a:gd name="connsiteY2" fmla="*/ 707365 h 2406770"/>
                  <a:gd name="connsiteX3" fmla="*/ 112143 w 1587260"/>
                  <a:gd name="connsiteY3" fmla="*/ 793629 h 2406770"/>
                  <a:gd name="connsiteX4" fmla="*/ 681486 w 1587260"/>
                  <a:gd name="connsiteY4" fmla="*/ 655606 h 2406770"/>
                  <a:gd name="connsiteX5" fmla="*/ 888520 w 1587260"/>
                  <a:gd name="connsiteY5" fmla="*/ 543463 h 2406770"/>
                  <a:gd name="connsiteX6" fmla="*/ 923025 w 1587260"/>
                  <a:gd name="connsiteY6" fmla="*/ 1138687 h 2406770"/>
                  <a:gd name="connsiteX7" fmla="*/ 690113 w 1587260"/>
                  <a:gd name="connsiteY7" fmla="*/ 2406768 h 2406770"/>
                  <a:gd name="connsiteX8" fmla="*/ 854015 w 1587260"/>
                  <a:gd name="connsiteY8" fmla="*/ 2406770 h 2406770"/>
                  <a:gd name="connsiteX9" fmla="*/ 1130061 w 1587260"/>
                  <a:gd name="connsiteY9" fmla="*/ 1414732 h 2406770"/>
                  <a:gd name="connsiteX10" fmla="*/ 1362973 w 1587260"/>
                  <a:gd name="connsiteY10" fmla="*/ 2372263 h 2406770"/>
                  <a:gd name="connsiteX11" fmla="*/ 1587260 w 1587260"/>
                  <a:gd name="connsiteY11" fmla="*/ 2398142 h 2406770"/>
                  <a:gd name="connsiteX12" fmla="*/ 1285336 w 1587260"/>
                  <a:gd name="connsiteY12" fmla="*/ 1043796 h 2406770"/>
                  <a:gd name="connsiteX13" fmla="*/ 1104181 w 1587260"/>
                  <a:gd name="connsiteY13" fmla="*/ 17252 h 2406770"/>
                  <a:gd name="connsiteX14" fmla="*/ 974784 w 1587260"/>
                  <a:gd name="connsiteY14" fmla="*/ 0 h 2406770"/>
                  <a:gd name="connsiteX0" fmla="*/ 974784 w 1552754"/>
                  <a:gd name="connsiteY0" fmla="*/ 0 h 2406770"/>
                  <a:gd name="connsiteX1" fmla="*/ 543463 w 1552754"/>
                  <a:gd name="connsiteY1" fmla="*/ 543463 h 2406770"/>
                  <a:gd name="connsiteX2" fmla="*/ 0 w 1552754"/>
                  <a:gd name="connsiteY2" fmla="*/ 707365 h 2406770"/>
                  <a:gd name="connsiteX3" fmla="*/ 112143 w 1552754"/>
                  <a:gd name="connsiteY3" fmla="*/ 793629 h 2406770"/>
                  <a:gd name="connsiteX4" fmla="*/ 681486 w 1552754"/>
                  <a:gd name="connsiteY4" fmla="*/ 655606 h 2406770"/>
                  <a:gd name="connsiteX5" fmla="*/ 888520 w 1552754"/>
                  <a:gd name="connsiteY5" fmla="*/ 543463 h 2406770"/>
                  <a:gd name="connsiteX6" fmla="*/ 923025 w 1552754"/>
                  <a:gd name="connsiteY6" fmla="*/ 1138687 h 2406770"/>
                  <a:gd name="connsiteX7" fmla="*/ 690113 w 1552754"/>
                  <a:gd name="connsiteY7" fmla="*/ 2406768 h 2406770"/>
                  <a:gd name="connsiteX8" fmla="*/ 854015 w 1552754"/>
                  <a:gd name="connsiteY8" fmla="*/ 2406770 h 2406770"/>
                  <a:gd name="connsiteX9" fmla="*/ 1130061 w 1552754"/>
                  <a:gd name="connsiteY9" fmla="*/ 1414732 h 2406770"/>
                  <a:gd name="connsiteX10" fmla="*/ 1362973 w 1552754"/>
                  <a:gd name="connsiteY10" fmla="*/ 2372263 h 2406770"/>
                  <a:gd name="connsiteX11" fmla="*/ 1552754 w 1552754"/>
                  <a:gd name="connsiteY11" fmla="*/ 2380889 h 2406770"/>
                  <a:gd name="connsiteX12" fmla="*/ 1285336 w 1552754"/>
                  <a:gd name="connsiteY12" fmla="*/ 1043796 h 2406770"/>
                  <a:gd name="connsiteX13" fmla="*/ 1104181 w 1552754"/>
                  <a:gd name="connsiteY13" fmla="*/ 17252 h 2406770"/>
                  <a:gd name="connsiteX14" fmla="*/ 974784 w 1552754"/>
                  <a:gd name="connsiteY14" fmla="*/ 0 h 2406770"/>
                  <a:gd name="connsiteX0" fmla="*/ 974784 w 1552754"/>
                  <a:gd name="connsiteY0" fmla="*/ 0 h 2406770"/>
                  <a:gd name="connsiteX1" fmla="*/ 543463 w 1552754"/>
                  <a:gd name="connsiteY1" fmla="*/ 543463 h 2406770"/>
                  <a:gd name="connsiteX2" fmla="*/ 0 w 1552754"/>
                  <a:gd name="connsiteY2" fmla="*/ 707365 h 2406770"/>
                  <a:gd name="connsiteX3" fmla="*/ 112143 w 1552754"/>
                  <a:gd name="connsiteY3" fmla="*/ 793629 h 2406770"/>
                  <a:gd name="connsiteX4" fmla="*/ 681486 w 1552754"/>
                  <a:gd name="connsiteY4" fmla="*/ 655606 h 2406770"/>
                  <a:gd name="connsiteX5" fmla="*/ 888520 w 1552754"/>
                  <a:gd name="connsiteY5" fmla="*/ 543463 h 2406770"/>
                  <a:gd name="connsiteX6" fmla="*/ 923025 w 1552754"/>
                  <a:gd name="connsiteY6" fmla="*/ 1138687 h 2406770"/>
                  <a:gd name="connsiteX7" fmla="*/ 690113 w 1552754"/>
                  <a:gd name="connsiteY7" fmla="*/ 2406768 h 2406770"/>
                  <a:gd name="connsiteX8" fmla="*/ 854015 w 1552754"/>
                  <a:gd name="connsiteY8" fmla="*/ 2406770 h 2406770"/>
                  <a:gd name="connsiteX9" fmla="*/ 1130061 w 1552754"/>
                  <a:gd name="connsiteY9" fmla="*/ 1414732 h 2406770"/>
                  <a:gd name="connsiteX10" fmla="*/ 1362973 w 1552754"/>
                  <a:gd name="connsiteY10" fmla="*/ 2372263 h 2406770"/>
                  <a:gd name="connsiteX11" fmla="*/ 1552754 w 1552754"/>
                  <a:gd name="connsiteY11" fmla="*/ 2380889 h 2406770"/>
                  <a:gd name="connsiteX12" fmla="*/ 1104181 w 1552754"/>
                  <a:gd name="connsiteY12" fmla="*/ 17252 h 2406770"/>
                  <a:gd name="connsiteX13" fmla="*/ 974784 w 1552754"/>
                  <a:gd name="connsiteY13" fmla="*/ 0 h 2406770"/>
                  <a:gd name="connsiteX0" fmla="*/ 974784 w 1552754"/>
                  <a:gd name="connsiteY0" fmla="*/ 0 h 2406770"/>
                  <a:gd name="connsiteX1" fmla="*/ 543463 w 1552754"/>
                  <a:gd name="connsiteY1" fmla="*/ 543463 h 2406770"/>
                  <a:gd name="connsiteX2" fmla="*/ 0 w 1552754"/>
                  <a:gd name="connsiteY2" fmla="*/ 707365 h 2406770"/>
                  <a:gd name="connsiteX3" fmla="*/ 112143 w 1552754"/>
                  <a:gd name="connsiteY3" fmla="*/ 793629 h 2406770"/>
                  <a:gd name="connsiteX4" fmla="*/ 681486 w 1552754"/>
                  <a:gd name="connsiteY4" fmla="*/ 655606 h 2406770"/>
                  <a:gd name="connsiteX5" fmla="*/ 888520 w 1552754"/>
                  <a:gd name="connsiteY5" fmla="*/ 543463 h 2406770"/>
                  <a:gd name="connsiteX6" fmla="*/ 923025 w 1552754"/>
                  <a:gd name="connsiteY6" fmla="*/ 1138687 h 2406770"/>
                  <a:gd name="connsiteX7" fmla="*/ 690113 w 1552754"/>
                  <a:gd name="connsiteY7" fmla="*/ 2406768 h 2406770"/>
                  <a:gd name="connsiteX8" fmla="*/ 854015 w 1552754"/>
                  <a:gd name="connsiteY8" fmla="*/ 2406770 h 2406770"/>
                  <a:gd name="connsiteX9" fmla="*/ 1130061 w 1552754"/>
                  <a:gd name="connsiteY9" fmla="*/ 1414732 h 2406770"/>
                  <a:gd name="connsiteX10" fmla="*/ 1362973 w 1552754"/>
                  <a:gd name="connsiteY10" fmla="*/ 2372263 h 2406770"/>
                  <a:gd name="connsiteX11" fmla="*/ 1552754 w 1552754"/>
                  <a:gd name="connsiteY11" fmla="*/ 2380889 h 2406770"/>
                  <a:gd name="connsiteX12" fmla="*/ 1104181 w 1552754"/>
                  <a:gd name="connsiteY12" fmla="*/ 17252 h 2406770"/>
                  <a:gd name="connsiteX13" fmla="*/ 974784 w 1552754"/>
                  <a:gd name="connsiteY13" fmla="*/ 0 h 2406770"/>
                  <a:gd name="connsiteX0" fmla="*/ 974784 w 1552754"/>
                  <a:gd name="connsiteY0" fmla="*/ 51759 h 2458529"/>
                  <a:gd name="connsiteX1" fmla="*/ 543463 w 1552754"/>
                  <a:gd name="connsiteY1" fmla="*/ 595222 h 2458529"/>
                  <a:gd name="connsiteX2" fmla="*/ 0 w 1552754"/>
                  <a:gd name="connsiteY2" fmla="*/ 759124 h 2458529"/>
                  <a:gd name="connsiteX3" fmla="*/ 112143 w 1552754"/>
                  <a:gd name="connsiteY3" fmla="*/ 845388 h 2458529"/>
                  <a:gd name="connsiteX4" fmla="*/ 681486 w 1552754"/>
                  <a:gd name="connsiteY4" fmla="*/ 707365 h 2458529"/>
                  <a:gd name="connsiteX5" fmla="*/ 888520 w 1552754"/>
                  <a:gd name="connsiteY5" fmla="*/ 595222 h 2458529"/>
                  <a:gd name="connsiteX6" fmla="*/ 923025 w 1552754"/>
                  <a:gd name="connsiteY6" fmla="*/ 1190446 h 2458529"/>
                  <a:gd name="connsiteX7" fmla="*/ 690113 w 1552754"/>
                  <a:gd name="connsiteY7" fmla="*/ 2458527 h 2458529"/>
                  <a:gd name="connsiteX8" fmla="*/ 854015 w 1552754"/>
                  <a:gd name="connsiteY8" fmla="*/ 2458529 h 2458529"/>
                  <a:gd name="connsiteX9" fmla="*/ 1130061 w 1552754"/>
                  <a:gd name="connsiteY9" fmla="*/ 1466491 h 2458529"/>
                  <a:gd name="connsiteX10" fmla="*/ 1362973 w 1552754"/>
                  <a:gd name="connsiteY10" fmla="*/ 2424022 h 2458529"/>
                  <a:gd name="connsiteX11" fmla="*/ 1552754 w 1552754"/>
                  <a:gd name="connsiteY11" fmla="*/ 2432648 h 2458529"/>
                  <a:gd name="connsiteX12" fmla="*/ 1052422 w 1552754"/>
                  <a:gd name="connsiteY12" fmla="*/ 0 h 2458529"/>
                  <a:gd name="connsiteX13" fmla="*/ 974784 w 1552754"/>
                  <a:gd name="connsiteY13" fmla="*/ 51759 h 2458529"/>
                  <a:gd name="connsiteX0" fmla="*/ 974784 w 1552754"/>
                  <a:gd name="connsiteY0" fmla="*/ 8627 h 2415397"/>
                  <a:gd name="connsiteX1" fmla="*/ 543463 w 1552754"/>
                  <a:gd name="connsiteY1" fmla="*/ 552090 h 2415397"/>
                  <a:gd name="connsiteX2" fmla="*/ 0 w 1552754"/>
                  <a:gd name="connsiteY2" fmla="*/ 715992 h 2415397"/>
                  <a:gd name="connsiteX3" fmla="*/ 112143 w 1552754"/>
                  <a:gd name="connsiteY3" fmla="*/ 802256 h 2415397"/>
                  <a:gd name="connsiteX4" fmla="*/ 681486 w 1552754"/>
                  <a:gd name="connsiteY4" fmla="*/ 664233 h 2415397"/>
                  <a:gd name="connsiteX5" fmla="*/ 888520 w 1552754"/>
                  <a:gd name="connsiteY5" fmla="*/ 552090 h 2415397"/>
                  <a:gd name="connsiteX6" fmla="*/ 923025 w 1552754"/>
                  <a:gd name="connsiteY6" fmla="*/ 1147314 h 2415397"/>
                  <a:gd name="connsiteX7" fmla="*/ 690113 w 1552754"/>
                  <a:gd name="connsiteY7" fmla="*/ 2415395 h 2415397"/>
                  <a:gd name="connsiteX8" fmla="*/ 854015 w 1552754"/>
                  <a:gd name="connsiteY8" fmla="*/ 2415397 h 2415397"/>
                  <a:gd name="connsiteX9" fmla="*/ 1130061 w 1552754"/>
                  <a:gd name="connsiteY9" fmla="*/ 1423359 h 2415397"/>
                  <a:gd name="connsiteX10" fmla="*/ 1362973 w 1552754"/>
                  <a:gd name="connsiteY10" fmla="*/ 2380890 h 2415397"/>
                  <a:gd name="connsiteX11" fmla="*/ 1552754 w 1552754"/>
                  <a:gd name="connsiteY11" fmla="*/ 2389516 h 2415397"/>
                  <a:gd name="connsiteX12" fmla="*/ 1130060 w 1552754"/>
                  <a:gd name="connsiteY12" fmla="*/ 0 h 2415397"/>
                  <a:gd name="connsiteX13" fmla="*/ 974784 w 1552754"/>
                  <a:gd name="connsiteY13" fmla="*/ 8627 h 2415397"/>
                  <a:gd name="connsiteX0" fmla="*/ 974784 w 1552754"/>
                  <a:gd name="connsiteY0" fmla="*/ 8627 h 2415397"/>
                  <a:gd name="connsiteX1" fmla="*/ 543463 w 1552754"/>
                  <a:gd name="connsiteY1" fmla="*/ 552090 h 2415397"/>
                  <a:gd name="connsiteX2" fmla="*/ 0 w 1552754"/>
                  <a:gd name="connsiteY2" fmla="*/ 715992 h 2415397"/>
                  <a:gd name="connsiteX3" fmla="*/ 112143 w 1552754"/>
                  <a:gd name="connsiteY3" fmla="*/ 802256 h 2415397"/>
                  <a:gd name="connsiteX4" fmla="*/ 681486 w 1552754"/>
                  <a:gd name="connsiteY4" fmla="*/ 664233 h 2415397"/>
                  <a:gd name="connsiteX5" fmla="*/ 888520 w 1552754"/>
                  <a:gd name="connsiteY5" fmla="*/ 552090 h 2415397"/>
                  <a:gd name="connsiteX6" fmla="*/ 923025 w 1552754"/>
                  <a:gd name="connsiteY6" fmla="*/ 1147314 h 2415397"/>
                  <a:gd name="connsiteX7" fmla="*/ 690113 w 1552754"/>
                  <a:gd name="connsiteY7" fmla="*/ 2415395 h 2415397"/>
                  <a:gd name="connsiteX8" fmla="*/ 854015 w 1552754"/>
                  <a:gd name="connsiteY8" fmla="*/ 2415397 h 2415397"/>
                  <a:gd name="connsiteX9" fmla="*/ 1130061 w 1552754"/>
                  <a:gd name="connsiteY9" fmla="*/ 1423359 h 2415397"/>
                  <a:gd name="connsiteX10" fmla="*/ 1362973 w 1552754"/>
                  <a:gd name="connsiteY10" fmla="*/ 2380890 h 2415397"/>
                  <a:gd name="connsiteX11" fmla="*/ 1552754 w 1552754"/>
                  <a:gd name="connsiteY11" fmla="*/ 2389516 h 2415397"/>
                  <a:gd name="connsiteX12" fmla="*/ 1112807 w 1552754"/>
                  <a:gd name="connsiteY12" fmla="*/ 0 h 2415397"/>
                  <a:gd name="connsiteX13" fmla="*/ 974784 w 1552754"/>
                  <a:gd name="connsiteY13" fmla="*/ 8627 h 2415397"/>
                  <a:gd name="connsiteX0" fmla="*/ 974784 w 1552754"/>
                  <a:gd name="connsiteY0" fmla="*/ 8627 h 2432648"/>
                  <a:gd name="connsiteX1" fmla="*/ 543463 w 1552754"/>
                  <a:gd name="connsiteY1" fmla="*/ 552090 h 2432648"/>
                  <a:gd name="connsiteX2" fmla="*/ 0 w 1552754"/>
                  <a:gd name="connsiteY2" fmla="*/ 715992 h 2432648"/>
                  <a:gd name="connsiteX3" fmla="*/ 112143 w 1552754"/>
                  <a:gd name="connsiteY3" fmla="*/ 802256 h 2432648"/>
                  <a:gd name="connsiteX4" fmla="*/ 681486 w 1552754"/>
                  <a:gd name="connsiteY4" fmla="*/ 664233 h 2432648"/>
                  <a:gd name="connsiteX5" fmla="*/ 888520 w 1552754"/>
                  <a:gd name="connsiteY5" fmla="*/ 552090 h 2432648"/>
                  <a:gd name="connsiteX6" fmla="*/ 923025 w 1552754"/>
                  <a:gd name="connsiteY6" fmla="*/ 1147314 h 2432648"/>
                  <a:gd name="connsiteX7" fmla="*/ 690113 w 1552754"/>
                  <a:gd name="connsiteY7" fmla="*/ 2415395 h 2432648"/>
                  <a:gd name="connsiteX8" fmla="*/ 854015 w 1552754"/>
                  <a:gd name="connsiteY8" fmla="*/ 2415397 h 2432648"/>
                  <a:gd name="connsiteX9" fmla="*/ 1130061 w 1552754"/>
                  <a:gd name="connsiteY9" fmla="*/ 1423359 h 2432648"/>
                  <a:gd name="connsiteX10" fmla="*/ 1345720 w 1552754"/>
                  <a:gd name="connsiteY10" fmla="*/ 2432648 h 2432648"/>
                  <a:gd name="connsiteX11" fmla="*/ 1552754 w 1552754"/>
                  <a:gd name="connsiteY11" fmla="*/ 2389516 h 2432648"/>
                  <a:gd name="connsiteX12" fmla="*/ 1112807 w 1552754"/>
                  <a:gd name="connsiteY12" fmla="*/ 0 h 2432648"/>
                  <a:gd name="connsiteX13" fmla="*/ 974784 w 1552754"/>
                  <a:gd name="connsiteY13" fmla="*/ 8627 h 2432648"/>
                  <a:gd name="connsiteX0" fmla="*/ 974784 w 1483743"/>
                  <a:gd name="connsiteY0" fmla="*/ 8627 h 2432648"/>
                  <a:gd name="connsiteX1" fmla="*/ 543463 w 1483743"/>
                  <a:gd name="connsiteY1" fmla="*/ 552090 h 2432648"/>
                  <a:gd name="connsiteX2" fmla="*/ 0 w 1483743"/>
                  <a:gd name="connsiteY2" fmla="*/ 715992 h 2432648"/>
                  <a:gd name="connsiteX3" fmla="*/ 112143 w 1483743"/>
                  <a:gd name="connsiteY3" fmla="*/ 802256 h 2432648"/>
                  <a:gd name="connsiteX4" fmla="*/ 681486 w 1483743"/>
                  <a:gd name="connsiteY4" fmla="*/ 664233 h 2432648"/>
                  <a:gd name="connsiteX5" fmla="*/ 888520 w 1483743"/>
                  <a:gd name="connsiteY5" fmla="*/ 552090 h 2432648"/>
                  <a:gd name="connsiteX6" fmla="*/ 923025 w 1483743"/>
                  <a:gd name="connsiteY6" fmla="*/ 1147314 h 2432648"/>
                  <a:gd name="connsiteX7" fmla="*/ 690113 w 1483743"/>
                  <a:gd name="connsiteY7" fmla="*/ 2415395 h 2432648"/>
                  <a:gd name="connsiteX8" fmla="*/ 854015 w 1483743"/>
                  <a:gd name="connsiteY8" fmla="*/ 2415397 h 2432648"/>
                  <a:gd name="connsiteX9" fmla="*/ 1130061 w 1483743"/>
                  <a:gd name="connsiteY9" fmla="*/ 1423359 h 2432648"/>
                  <a:gd name="connsiteX10" fmla="*/ 1345720 w 1483743"/>
                  <a:gd name="connsiteY10" fmla="*/ 2432648 h 2432648"/>
                  <a:gd name="connsiteX11" fmla="*/ 1483743 w 1483743"/>
                  <a:gd name="connsiteY11" fmla="*/ 2424022 h 2432648"/>
                  <a:gd name="connsiteX12" fmla="*/ 1112807 w 1483743"/>
                  <a:gd name="connsiteY12" fmla="*/ 0 h 2432648"/>
                  <a:gd name="connsiteX13" fmla="*/ 974784 w 1483743"/>
                  <a:gd name="connsiteY13" fmla="*/ 8627 h 2432648"/>
                  <a:gd name="connsiteX0" fmla="*/ 974784 w 1483743"/>
                  <a:gd name="connsiteY0" fmla="*/ 0 h 2424021"/>
                  <a:gd name="connsiteX1" fmla="*/ 543463 w 1483743"/>
                  <a:gd name="connsiteY1" fmla="*/ 543463 h 2424021"/>
                  <a:gd name="connsiteX2" fmla="*/ 0 w 1483743"/>
                  <a:gd name="connsiteY2" fmla="*/ 707365 h 2424021"/>
                  <a:gd name="connsiteX3" fmla="*/ 112143 w 1483743"/>
                  <a:gd name="connsiteY3" fmla="*/ 793629 h 2424021"/>
                  <a:gd name="connsiteX4" fmla="*/ 681486 w 1483743"/>
                  <a:gd name="connsiteY4" fmla="*/ 655606 h 2424021"/>
                  <a:gd name="connsiteX5" fmla="*/ 888520 w 1483743"/>
                  <a:gd name="connsiteY5" fmla="*/ 543463 h 2424021"/>
                  <a:gd name="connsiteX6" fmla="*/ 923025 w 1483743"/>
                  <a:gd name="connsiteY6" fmla="*/ 1138687 h 2424021"/>
                  <a:gd name="connsiteX7" fmla="*/ 690113 w 1483743"/>
                  <a:gd name="connsiteY7" fmla="*/ 2406768 h 2424021"/>
                  <a:gd name="connsiteX8" fmla="*/ 854015 w 1483743"/>
                  <a:gd name="connsiteY8" fmla="*/ 2406770 h 2424021"/>
                  <a:gd name="connsiteX9" fmla="*/ 1130061 w 1483743"/>
                  <a:gd name="connsiteY9" fmla="*/ 1414732 h 2424021"/>
                  <a:gd name="connsiteX10" fmla="*/ 1345720 w 1483743"/>
                  <a:gd name="connsiteY10" fmla="*/ 2424021 h 2424021"/>
                  <a:gd name="connsiteX11" fmla="*/ 1483743 w 1483743"/>
                  <a:gd name="connsiteY11" fmla="*/ 2415395 h 2424021"/>
                  <a:gd name="connsiteX12" fmla="*/ 1086928 w 1483743"/>
                  <a:gd name="connsiteY12" fmla="*/ 51758 h 2424021"/>
                  <a:gd name="connsiteX13" fmla="*/ 974784 w 1483743"/>
                  <a:gd name="connsiteY13" fmla="*/ 0 h 2424021"/>
                  <a:gd name="connsiteX0" fmla="*/ 974784 w 1483743"/>
                  <a:gd name="connsiteY0" fmla="*/ 0 h 2380889"/>
                  <a:gd name="connsiteX1" fmla="*/ 543463 w 1483743"/>
                  <a:gd name="connsiteY1" fmla="*/ 500331 h 2380889"/>
                  <a:gd name="connsiteX2" fmla="*/ 0 w 1483743"/>
                  <a:gd name="connsiteY2" fmla="*/ 664233 h 2380889"/>
                  <a:gd name="connsiteX3" fmla="*/ 112143 w 1483743"/>
                  <a:gd name="connsiteY3" fmla="*/ 750497 h 2380889"/>
                  <a:gd name="connsiteX4" fmla="*/ 681486 w 1483743"/>
                  <a:gd name="connsiteY4" fmla="*/ 612474 h 2380889"/>
                  <a:gd name="connsiteX5" fmla="*/ 888520 w 1483743"/>
                  <a:gd name="connsiteY5" fmla="*/ 500331 h 2380889"/>
                  <a:gd name="connsiteX6" fmla="*/ 923025 w 1483743"/>
                  <a:gd name="connsiteY6" fmla="*/ 1095555 h 2380889"/>
                  <a:gd name="connsiteX7" fmla="*/ 690113 w 1483743"/>
                  <a:gd name="connsiteY7" fmla="*/ 2363636 h 2380889"/>
                  <a:gd name="connsiteX8" fmla="*/ 854015 w 1483743"/>
                  <a:gd name="connsiteY8" fmla="*/ 2363638 h 2380889"/>
                  <a:gd name="connsiteX9" fmla="*/ 1130061 w 1483743"/>
                  <a:gd name="connsiteY9" fmla="*/ 1371600 h 2380889"/>
                  <a:gd name="connsiteX10" fmla="*/ 1345720 w 1483743"/>
                  <a:gd name="connsiteY10" fmla="*/ 2380889 h 2380889"/>
                  <a:gd name="connsiteX11" fmla="*/ 1483743 w 1483743"/>
                  <a:gd name="connsiteY11" fmla="*/ 2372263 h 2380889"/>
                  <a:gd name="connsiteX12" fmla="*/ 1086928 w 1483743"/>
                  <a:gd name="connsiteY12" fmla="*/ 8626 h 2380889"/>
                  <a:gd name="connsiteX13" fmla="*/ 974784 w 1483743"/>
                  <a:gd name="connsiteY13" fmla="*/ 0 h 2380889"/>
                  <a:gd name="connsiteX0" fmla="*/ 974784 w 1483743"/>
                  <a:gd name="connsiteY0" fmla="*/ 0 h 2380889"/>
                  <a:gd name="connsiteX1" fmla="*/ 655606 w 1483743"/>
                  <a:gd name="connsiteY1" fmla="*/ 474452 h 2380889"/>
                  <a:gd name="connsiteX2" fmla="*/ 0 w 1483743"/>
                  <a:gd name="connsiteY2" fmla="*/ 664233 h 2380889"/>
                  <a:gd name="connsiteX3" fmla="*/ 112143 w 1483743"/>
                  <a:gd name="connsiteY3" fmla="*/ 750497 h 2380889"/>
                  <a:gd name="connsiteX4" fmla="*/ 681486 w 1483743"/>
                  <a:gd name="connsiteY4" fmla="*/ 612474 h 2380889"/>
                  <a:gd name="connsiteX5" fmla="*/ 888520 w 1483743"/>
                  <a:gd name="connsiteY5" fmla="*/ 500331 h 2380889"/>
                  <a:gd name="connsiteX6" fmla="*/ 923025 w 1483743"/>
                  <a:gd name="connsiteY6" fmla="*/ 1095555 h 2380889"/>
                  <a:gd name="connsiteX7" fmla="*/ 690113 w 1483743"/>
                  <a:gd name="connsiteY7" fmla="*/ 2363636 h 2380889"/>
                  <a:gd name="connsiteX8" fmla="*/ 854015 w 1483743"/>
                  <a:gd name="connsiteY8" fmla="*/ 2363638 h 2380889"/>
                  <a:gd name="connsiteX9" fmla="*/ 1130061 w 1483743"/>
                  <a:gd name="connsiteY9" fmla="*/ 1371600 h 2380889"/>
                  <a:gd name="connsiteX10" fmla="*/ 1345720 w 1483743"/>
                  <a:gd name="connsiteY10" fmla="*/ 2380889 h 2380889"/>
                  <a:gd name="connsiteX11" fmla="*/ 1483743 w 1483743"/>
                  <a:gd name="connsiteY11" fmla="*/ 2372263 h 2380889"/>
                  <a:gd name="connsiteX12" fmla="*/ 1086928 w 1483743"/>
                  <a:gd name="connsiteY12" fmla="*/ 8626 h 2380889"/>
                  <a:gd name="connsiteX13" fmla="*/ 974784 w 1483743"/>
                  <a:gd name="connsiteY13" fmla="*/ 0 h 2380889"/>
                  <a:gd name="connsiteX0" fmla="*/ 974784 w 1483743"/>
                  <a:gd name="connsiteY0" fmla="*/ 0 h 2380889"/>
                  <a:gd name="connsiteX1" fmla="*/ 655606 w 1483743"/>
                  <a:gd name="connsiteY1" fmla="*/ 474452 h 2380889"/>
                  <a:gd name="connsiteX2" fmla="*/ 77638 w 1483743"/>
                  <a:gd name="connsiteY2" fmla="*/ 638354 h 2380889"/>
                  <a:gd name="connsiteX3" fmla="*/ 0 w 1483743"/>
                  <a:gd name="connsiteY3" fmla="*/ 664233 h 2380889"/>
                  <a:gd name="connsiteX4" fmla="*/ 112143 w 1483743"/>
                  <a:gd name="connsiteY4" fmla="*/ 750497 h 2380889"/>
                  <a:gd name="connsiteX5" fmla="*/ 681486 w 1483743"/>
                  <a:gd name="connsiteY5" fmla="*/ 612474 h 2380889"/>
                  <a:gd name="connsiteX6" fmla="*/ 888520 w 1483743"/>
                  <a:gd name="connsiteY6" fmla="*/ 500331 h 2380889"/>
                  <a:gd name="connsiteX7" fmla="*/ 923025 w 1483743"/>
                  <a:gd name="connsiteY7" fmla="*/ 1095555 h 2380889"/>
                  <a:gd name="connsiteX8" fmla="*/ 690113 w 1483743"/>
                  <a:gd name="connsiteY8" fmla="*/ 2363636 h 2380889"/>
                  <a:gd name="connsiteX9" fmla="*/ 854015 w 1483743"/>
                  <a:gd name="connsiteY9" fmla="*/ 2363638 h 2380889"/>
                  <a:gd name="connsiteX10" fmla="*/ 1130061 w 1483743"/>
                  <a:gd name="connsiteY10" fmla="*/ 1371600 h 2380889"/>
                  <a:gd name="connsiteX11" fmla="*/ 1345720 w 1483743"/>
                  <a:gd name="connsiteY11" fmla="*/ 2380889 h 2380889"/>
                  <a:gd name="connsiteX12" fmla="*/ 1483743 w 1483743"/>
                  <a:gd name="connsiteY12" fmla="*/ 2372263 h 2380889"/>
                  <a:gd name="connsiteX13" fmla="*/ 1086928 w 1483743"/>
                  <a:gd name="connsiteY13" fmla="*/ 8626 h 2380889"/>
                  <a:gd name="connsiteX14" fmla="*/ 974784 w 1483743"/>
                  <a:gd name="connsiteY14" fmla="*/ 0 h 2380889"/>
                  <a:gd name="connsiteX0" fmla="*/ 974784 w 1483743"/>
                  <a:gd name="connsiteY0" fmla="*/ 0 h 2380889"/>
                  <a:gd name="connsiteX1" fmla="*/ 655606 w 1483743"/>
                  <a:gd name="connsiteY1" fmla="*/ 474452 h 2380889"/>
                  <a:gd name="connsiteX2" fmla="*/ 77638 w 1483743"/>
                  <a:gd name="connsiteY2" fmla="*/ 638354 h 2380889"/>
                  <a:gd name="connsiteX3" fmla="*/ 0 w 1483743"/>
                  <a:gd name="connsiteY3" fmla="*/ 664233 h 2380889"/>
                  <a:gd name="connsiteX4" fmla="*/ 112143 w 1483743"/>
                  <a:gd name="connsiteY4" fmla="*/ 750497 h 2380889"/>
                  <a:gd name="connsiteX5" fmla="*/ 681486 w 1483743"/>
                  <a:gd name="connsiteY5" fmla="*/ 612474 h 2380889"/>
                  <a:gd name="connsiteX6" fmla="*/ 888520 w 1483743"/>
                  <a:gd name="connsiteY6" fmla="*/ 500331 h 2380889"/>
                  <a:gd name="connsiteX7" fmla="*/ 923025 w 1483743"/>
                  <a:gd name="connsiteY7" fmla="*/ 1095555 h 2380889"/>
                  <a:gd name="connsiteX8" fmla="*/ 690113 w 1483743"/>
                  <a:gd name="connsiteY8" fmla="*/ 2363636 h 2380889"/>
                  <a:gd name="connsiteX9" fmla="*/ 854015 w 1483743"/>
                  <a:gd name="connsiteY9" fmla="*/ 2363638 h 2380889"/>
                  <a:gd name="connsiteX10" fmla="*/ 1130061 w 1483743"/>
                  <a:gd name="connsiteY10" fmla="*/ 1371600 h 2380889"/>
                  <a:gd name="connsiteX11" fmla="*/ 1345720 w 1483743"/>
                  <a:gd name="connsiteY11" fmla="*/ 2380889 h 2380889"/>
                  <a:gd name="connsiteX12" fmla="*/ 1483743 w 1483743"/>
                  <a:gd name="connsiteY12" fmla="*/ 2372263 h 2380889"/>
                  <a:gd name="connsiteX13" fmla="*/ 1086928 w 1483743"/>
                  <a:gd name="connsiteY13" fmla="*/ 8626 h 2380889"/>
                  <a:gd name="connsiteX14" fmla="*/ 974784 w 1483743"/>
                  <a:gd name="connsiteY14" fmla="*/ 0 h 2380889"/>
                  <a:gd name="connsiteX0" fmla="*/ 974784 w 1483743"/>
                  <a:gd name="connsiteY0" fmla="*/ 0 h 2380889"/>
                  <a:gd name="connsiteX1" fmla="*/ 577968 w 1483743"/>
                  <a:gd name="connsiteY1" fmla="*/ 431320 h 2380889"/>
                  <a:gd name="connsiteX2" fmla="*/ 77638 w 1483743"/>
                  <a:gd name="connsiteY2" fmla="*/ 638354 h 2380889"/>
                  <a:gd name="connsiteX3" fmla="*/ 0 w 1483743"/>
                  <a:gd name="connsiteY3" fmla="*/ 664233 h 2380889"/>
                  <a:gd name="connsiteX4" fmla="*/ 112143 w 1483743"/>
                  <a:gd name="connsiteY4" fmla="*/ 750497 h 2380889"/>
                  <a:gd name="connsiteX5" fmla="*/ 681486 w 1483743"/>
                  <a:gd name="connsiteY5" fmla="*/ 612474 h 2380889"/>
                  <a:gd name="connsiteX6" fmla="*/ 888520 w 1483743"/>
                  <a:gd name="connsiteY6" fmla="*/ 500331 h 2380889"/>
                  <a:gd name="connsiteX7" fmla="*/ 923025 w 1483743"/>
                  <a:gd name="connsiteY7" fmla="*/ 1095555 h 2380889"/>
                  <a:gd name="connsiteX8" fmla="*/ 690113 w 1483743"/>
                  <a:gd name="connsiteY8" fmla="*/ 2363636 h 2380889"/>
                  <a:gd name="connsiteX9" fmla="*/ 854015 w 1483743"/>
                  <a:gd name="connsiteY9" fmla="*/ 2363638 h 2380889"/>
                  <a:gd name="connsiteX10" fmla="*/ 1130061 w 1483743"/>
                  <a:gd name="connsiteY10" fmla="*/ 1371600 h 2380889"/>
                  <a:gd name="connsiteX11" fmla="*/ 1345720 w 1483743"/>
                  <a:gd name="connsiteY11" fmla="*/ 2380889 h 2380889"/>
                  <a:gd name="connsiteX12" fmla="*/ 1483743 w 1483743"/>
                  <a:gd name="connsiteY12" fmla="*/ 2372263 h 2380889"/>
                  <a:gd name="connsiteX13" fmla="*/ 1086928 w 1483743"/>
                  <a:gd name="connsiteY13" fmla="*/ 8626 h 2380889"/>
                  <a:gd name="connsiteX14" fmla="*/ 974784 w 1483743"/>
                  <a:gd name="connsiteY14" fmla="*/ 0 h 2380889"/>
                  <a:gd name="connsiteX0" fmla="*/ 974784 w 1483743"/>
                  <a:gd name="connsiteY0" fmla="*/ 0 h 2380889"/>
                  <a:gd name="connsiteX1" fmla="*/ 577968 w 1483743"/>
                  <a:gd name="connsiteY1" fmla="*/ 431320 h 2380889"/>
                  <a:gd name="connsiteX2" fmla="*/ 0 w 1483743"/>
                  <a:gd name="connsiteY2" fmla="*/ 664233 h 2380889"/>
                  <a:gd name="connsiteX3" fmla="*/ 112143 w 1483743"/>
                  <a:gd name="connsiteY3" fmla="*/ 750497 h 2380889"/>
                  <a:gd name="connsiteX4" fmla="*/ 681486 w 1483743"/>
                  <a:gd name="connsiteY4" fmla="*/ 612474 h 2380889"/>
                  <a:gd name="connsiteX5" fmla="*/ 888520 w 1483743"/>
                  <a:gd name="connsiteY5" fmla="*/ 500331 h 2380889"/>
                  <a:gd name="connsiteX6" fmla="*/ 923025 w 1483743"/>
                  <a:gd name="connsiteY6" fmla="*/ 1095555 h 2380889"/>
                  <a:gd name="connsiteX7" fmla="*/ 690113 w 1483743"/>
                  <a:gd name="connsiteY7" fmla="*/ 2363636 h 2380889"/>
                  <a:gd name="connsiteX8" fmla="*/ 854015 w 1483743"/>
                  <a:gd name="connsiteY8" fmla="*/ 2363638 h 2380889"/>
                  <a:gd name="connsiteX9" fmla="*/ 1130061 w 1483743"/>
                  <a:gd name="connsiteY9" fmla="*/ 1371600 h 2380889"/>
                  <a:gd name="connsiteX10" fmla="*/ 1345720 w 1483743"/>
                  <a:gd name="connsiteY10" fmla="*/ 2380889 h 2380889"/>
                  <a:gd name="connsiteX11" fmla="*/ 1483743 w 1483743"/>
                  <a:gd name="connsiteY11" fmla="*/ 2372263 h 2380889"/>
                  <a:gd name="connsiteX12" fmla="*/ 1086928 w 1483743"/>
                  <a:gd name="connsiteY12" fmla="*/ 8626 h 2380889"/>
                  <a:gd name="connsiteX13" fmla="*/ 974784 w 1483743"/>
                  <a:gd name="connsiteY13" fmla="*/ 0 h 2380889"/>
                  <a:gd name="connsiteX0" fmla="*/ 897146 w 1406105"/>
                  <a:gd name="connsiteY0" fmla="*/ 0 h 2380889"/>
                  <a:gd name="connsiteX1" fmla="*/ 500330 w 1406105"/>
                  <a:gd name="connsiteY1" fmla="*/ 431320 h 2380889"/>
                  <a:gd name="connsiteX2" fmla="*/ 0 w 1406105"/>
                  <a:gd name="connsiteY2" fmla="*/ 638354 h 2380889"/>
                  <a:gd name="connsiteX3" fmla="*/ 34505 w 1406105"/>
                  <a:gd name="connsiteY3" fmla="*/ 750497 h 2380889"/>
                  <a:gd name="connsiteX4" fmla="*/ 603848 w 1406105"/>
                  <a:gd name="connsiteY4" fmla="*/ 612474 h 2380889"/>
                  <a:gd name="connsiteX5" fmla="*/ 810882 w 1406105"/>
                  <a:gd name="connsiteY5" fmla="*/ 500331 h 2380889"/>
                  <a:gd name="connsiteX6" fmla="*/ 845387 w 1406105"/>
                  <a:gd name="connsiteY6" fmla="*/ 1095555 h 2380889"/>
                  <a:gd name="connsiteX7" fmla="*/ 612475 w 1406105"/>
                  <a:gd name="connsiteY7" fmla="*/ 2363636 h 2380889"/>
                  <a:gd name="connsiteX8" fmla="*/ 776377 w 1406105"/>
                  <a:gd name="connsiteY8" fmla="*/ 2363638 h 2380889"/>
                  <a:gd name="connsiteX9" fmla="*/ 1052423 w 1406105"/>
                  <a:gd name="connsiteY9" fmla="*/ 1371600 h 2380889"/>
                  <a:gd name="connsiteX10" fmla="*/ 1268082 w 1406105"/>
                  <a:gd name="connsiteY10" fmla="*/ 2380889 h 2380889"/>
                  <a:gd name="connsiteX11" fmla="*/ 1406105 w 1406105"/>
                  <a:gd name="connsiteY11" fmla="*/ 2372263 h 2380889"/>
                  <a:gd name="connsiteX12" fmla="*/ 1009290 w 1406105"/>
                  <a:gd name="connsiteY12" fmla="*/ 8626 h 2380889"/>
                  <a:gd name="connsiteX13" fmla="*/ 897146 w 1406105"/>
                  <a:gd name="connsiteY13" fmla="*/ 0 h 2380889"/>
                  <a:gd name="connsiteX0" fmla="*/ 897146 w 1406105"/>
                  <a:gd name="connsiteY0" fmla="*/ 0 h 2380889"/>
                  <a:gd name="connsiteX1" fmla="*/ 500330 w 1406105"/>
                  <a:gd name="connsiteY1" fmla="*/ 431320 h 2380889"/>
                  <a:gd name="connsiteX2" fmla="*/ 0 w 1406105"/>
                  <a:gd name="connsiteY2" fmla="*/ 638354 h 2380889"/>
                  <a:gd name="connsiteX3" fmla="*/ 34505 w 1406105"/>
                  <a:gd name="connsiteY3" fmla="*/ 750497 h 2380889"/>
                  <a:gd name="connsiteX4" fmla="*/ 603848 w 1406105"/>
                  <a:gd name="connsiteY4" fmla="*/ 612474 h 2380889"/>
                  <a:gd name="connsiteX5" fmla="*/ 810882 w 1406105"/>
                  <a:gd name="connsiteY5" fmla="*/ 500331 h 2380889"/>
                  <a:gd name="connsiteX6" fmla="*/ 845387 w 1406105"/>
                  <a:gd name="connsiteY6" fmla="*/ 1095555 h 2380889"/>
                  <a:gd name="connsiteX7" fmla="*/ 612475 w 1406105"/>
                  <a:gd name="connsiteY7" fmla="*/ 2363636 h 2380889"/>
                  <a:gd name="connsiteX8" fmla="*/ 776377 w 1406105"/>
                  <a:gd name="connsiteY8" fmla="*/ 2363638 h 2380889"/>
                  <a:gd name="connsiteX9" fmla="*/ 1052423 w 1406105"/>
                  <a:gd name="connsiteY9" fmla="*/ 1371600 h 2380889"/>
                  <a:gd name="connsiteX10" fmla="*/ 1268082 w 1406105"/>
                  <a:gd name="connsiteY10" fmla="*/ 2380889 h 2380889"/>
                  <a:gd name="connsiteX11" fmla="*/ 1406105 w 1406105"/>
                  <a:gd name="connsiteY11" fmla="*/ 2372263 h 2380889"/>
                  <a:gd name="connsiteX12" fmla="*/ 1009290 w 1406105"/>
                  <a:gd name="connsiteY12" fmla="*/ 8626 h 2380889"/>
                  <a:gd name="connsiteX13" fmla="*/ 897146 w 1406105"/>
                  <a:gd name="connsiteY13" fmla="*/ 0 h 2380889"/>
                  <a:gd name="connsiteX0" fmla="*/ 897146 w 1406105"/>
                  <a:gd name="connsiteY0" fmla="*/ 0 h 2380889"/>
                  <a:gd name="connsiteX1" fmla="*/ 500330 w 1406105"/>
                  <a:gd name="connsiteY1" fmla="*/ 431320 h 2380889"/>
                  <a:gd name="connsiteX2" fmla="*/ 0 w 1406105"/>
                  <a:gd name="connsiteY2" fmla="*/ 638354 h 2380889"/>
                  <a:gd name="connsiteX3" fmla="*/ 34505 w 1406105"/>
                  <a:gd name="connsiteY3" fmla="*/ 750497 h 2380889"/>
                  <a:gd name="connsiteX4" fmla="*/ 603848 w 1406105"/>
                  <a:gd name="connsiteY4" fmla="*/ 612474 h 2380889"/>
                  <a:gd name="connsiteX5" fmla="*/ 810882 w 1406105"/>
                  <a:gd name="connsiteY5" fmla="*/ 500331 h 2380889"/>
                  <a:gd name="connsiteX6" fmla="*/ 845387 w 1406105"/>
                  <a:gd name="connsiteY6" fmla="*/ 1095555 h 2380889"/>
                  <a:gd name="connsiteX7" fmla="*/ 612475 w 1406105"/>
                  <a:gd name="connsiteY7" fmla="*/ 2363636 h 2380889"/>
                  <a:gd name="connsiteX8" fmla="*/ 776377 w 1406105"/>
                  <a:gd name="connsiteY8" fmla="*/ 2363638 h 2380889"/>
                  <a:gd name="connsiteX9" fmla="*/ 1052423 w 1406105"/>
                  <a:gd name="connsiteY9" fmla="*/ 1371600 h 2380889"/>
                  <a:gd name="connsiteX10" fmla="*/ 1268082 w 1406105"/>
                  <a:gd name="connsiteY10" fmla="*/ 2380889 h 2380889"/>
                  <a:gd name="connsiteX11" fmla="*/ 1406105 w 1406105"/>
                  <a:gd name="connsiteY11" fmla="*/ 2372263 h 2380889"/>
                  <a:gd name="connsiteX12" fmla="*/ 1009290 w 1406105"/>
                  <a:gd name="connsiteY12" fmla="*/ 8626 h 2380889"/>
                  <a:gd name="connsiteX13" fmla="*/ 897146 w 1406105"/>
                  <a:gd name="connsiteY13" fmla="*/ 0 h 2380889"/>
                  <a:gd name="connsiteX0" fmla="*/ 897146 w 1406105"/>
                  <a:gd name="connsiteY0" fmla="*/ 0 h 2380889"/>
                  <a:gd name="connsiteX1" fmla="*/ 500330 w 1406105"/>
                  <a:gd name="connsiteY1" fmla="*/ 431320 h 2380889"/>
                  <a:gd name="connsiteX2" fmla="*/ 0 w 1406105"/>
                  <a:gd name="connsiteY2" fmla="*/ 638354 h 2380889"/>
                  <a:gd name="connsiteX3" fmla="*/ 34505 w 1406105"/>
                  <a:gd name="connsiteY3" fmla="*/ 750497 h 2380889"/>
                  <a:gd name="connsiteX4" fmla="*/ 603848 w 1406105"/>
                  <a:gd name="connsiteY4" fmla="*/ 612474 h 2380889"/>
                  <a:gd name="connsiteX5" fmla="*/ 810882 w 1406105"/>
                  <a:gd name="connsiteY5" fmla="*/ 500331 h 2380889"/>
                  <a:gd name="connsiteX6" fmla="*/ 845387 w 1406105"/>
                  <a:gd name="connsiteY6" fmla="*/ 1095555 h 2380889"/>
                  <a:gd name="connsiteX7" fmla="*/ 612475 w 1406105"/>
                  <a:gd name="connsiteY7" fmla="*/ 2363636 h 2380889"/>
                  <a:gd name="connsiteX8" fmla="*/ 776377 w 1406105"/>
                  <a:gd name="connsiteY8" fmla="*/ 2363638 h 2380889"/>
                  <a:gd name="connsiteX9" fmla="*/ 1052423 w 1406105"/>
                  <a:gd name="connsiteY9" fmla="*/ 1371600 h 2380889"/>
                  <a:gd name="connsiteX10" fmla="*/ 1268082 w 1406105"/>
                  <a:gd name="connsiteY10" fmla="*/ 2380889 h 2380889"/>
                  <a:gd name="connsiteX11" fmla="*/ 1406105 w 1406105"/>
                  <a:gd name="connsiteY11" fmla="*/ 2372263 h 2380889"/>
                  <a:gd name="connsiteX12" fmla="*/ 1009290 w 1406105"/>
                  <a:gd name="connsiteY12" fmla="*/ 8626 h 2380889"/>
                  <a:gd name="connsiteX13" fmla="*/ 897146 w 1406105"/>
                  <a:gd name="connsiteY13" fmla="*/ 0 h 2380889"/>
                  <a:gd name="connsiteX0" fmla="*/ 897146 w 1406105"/>
                  <a:gd name="connsiteY0" fmla="*/ 0 h 2380889"/>
                  <a:gd name="connsiteX1" fmla="*/ 500330 w 1406105"/>
                  <a:gd name="connsiteY1" fmla="*/ 431320 h 2380889"/>
                  <a:gd name="connsiteX2" fmla="*/ 0 w 1406105"/>
                  <a:gd name="connsiteY2" fmla="*/ 638354 h 2380889"/>
                  <a:gd name="connsiteX3" fmla="*/ 34505 w 1406105"/>
                  <a:gd name="connsiteY3" fmla="*/ 750497 h 2380889"/>
                  <a:gd name="connsiteX4" fmla="*/ 603848 w 1406105"/>
                  <a:gd name="connsiteY4" fmla="*/ 612474 h 2380889"/>
                  <a:gd name="connsiteX5" fmla="*/ 810882 w 1406105"/>
                  <a:gd name="connsiteY5" fmla="*/ 500331 h 2380889"/>
                  <a:gd name="connsiteX6" fmla="*/ 845387 w 1406105"/>
                  <a:gd name="connsiteY6" fmla="*/ 1095555 h 2380889"/>
                  <a:gd name="connsiteX7" fmla="*/ 612475 w 1406105"/>
                  <a:gd name="connsiteY7" fmla="*/ 2363636 h 2380889"/>
                  <a:gd name="connsiteX8" fmla="*/ 776377 w 1406105"/>
                  <a:gd name="connsiteY8" fmla="*/ 2363638 h 2380889"/>
                  <a:gd name="connsiteX9" fmla="*/ 1017917 w 1406105"/>
                  <a:gd name="connsiteY9" fmla="*/ 1328468 h 2380889"/>
                  <a:gd name="connsiteX10" fmla="*/ 1268082 w 1406105"/>
                  <a:gd name="connsiteY10" fmla="*/ 2380889 h 2380889"/>
                  <a:gd name="connsiteX11" fmla="*/ 1406105 w 1406105"/>
                  <a:gd name="connsiteY11" fmla="*/ 2372263 h 2380889"/>
                  <a:gd name="connsiteX12" fmla="*/ 1009290 w 1406105"/>
                  <a:gd name="connsiteY12" fmla="*/ 8626 h 2380889"/>
                  <a:gd name="connsiteX13" fmla="*/ 897146 w 1406105"/>
                  <a:gd name="connsiteY13" fmla="*/ 0 h 2380889"/>
                  <a:gd name="connsiteX0" fmla="*/ 897146 w 1406105"/>
                  <a:gd name="connsiteY0" fmla="*/ 0 h 2380889"/>
                  <a:gd name="connsiteX1" fmla="*/ 500330 w 1406105"/>
                  <a:gd name="connsiteY1" fmla="*/ 431320 h 2380889"/>
                  <a:gd name="connsiteX2" fmla="*/ 0 w 1406105"/>
                  <a:gd name="connsiteY2" fmla="*/ 638354 h 2380889"/>
                  <a:gd name="connsiteX3" fmla="*/ 34505 w 1406105"/>
                  <a:gd name="connsiteY3" fmla="*/ 750497 h 2380889"/>
                  <a:gd name="connsiteX4" fmla="*/ 603848 w 1406105"/>
                  <a:gd name="connsiteY4" fmla="*/ 612474 h 2380889"/>
                  <a:gd name="connsiteX5" fmla="*/ 810882 w 1406105"/>
                  <a:gd name="connsiteY5" fmla="*/ 500331 h 2380889"/>
                  <a:gd name="connsiteX6" fmla="*/ 845387 w 1406105"/>
                  <a:gd name="connsiteY6" fmla="*/ 1095555 h 2380889"/>
                  <a:gd name="connsiteX7" fmla="*/ 612475 w 1406105"/>
                  <a:gd name="connsiteY7" fmla="*/ 2363636 h 2380889"/>
                  <a:gd name="connsiteX8" fmla="*/ 776377 w 1406105"/>
                  <a:gd name="connsiteY8" fmla="*/ 2363638 h 2380889"/>
                  <a:gd name="connsiteX9" fmla="*/ 1017917 w 1406105"/>
                  <a:gd name="connsiteY9" fmla="*/ 1328468 h 2380889"/>
                  <a:gd name="connsiteX10" fmla="*/ 1268082 w 1406105"/>
                  <a:gd name="connsiteY10" fmla="*/ 2380889 h 2380889"/>
                  <a:gd name="connsiteX11" fmla="*/ 1406105 w 1406105"/>
                  <a:gd name="connsiteY11" fmla="*/ 2372263 h 2380889"/>
                  <a:gd name="connsiteX12" fmla="*/ 1009290 w 1406105"/>
                  <a:gd name="connsiteY12" fmla="*/ 8626 h 2380889"/>
                  <a:gd name="connsiteX13" fmla="*/ 897146 w 1406105"/>
                  <a:gd name="connsiteY13" fmla="*/ 0 h 2380889"/>
                  <a:gd name="connsiteX0" fmla="*/ 897146 w 1406105"/>
                  <a:gd name="connsiteY0" fmla="*/ 0 h 2380889"/>
                  <a:gd name="connsiteX1" fmla="*/ 500330 w 1406105"/>
                  <a:gd name="connsiteY1" fmla="*/ 431320 h 2380889"/>
                  <a:gd name="connsiteX2" fmla="*/ 0 w 1406105"/>
                  <a:gd name="connsiteY2" fmla="*/ 638354 h 2380889"/>
                  <a:gd name="connsiteX3" fmla="*/ 34505 w 1406105"/>
                  <a:gd name="connsiteY3" fmla="*/ 750497 h 2380889"/>
                  <a:gd name="connsiteX4" fmla="*/ 603848 w 1406105"/>
                  <a:gd name="connsiteY4" fmla="*/ 612474 h 2380889"/>
                  <a:gd name="connsiteX5" fmla="*/ 810882 w 1406105"/>
                  <a:gd name="connsiteY5" fmla="*/ 500331 h 2380889"/>
                  <a:gd name="connsiteX6" fmla="*/ 845387 w 1406105"/>
                  <a:gd name="connsiteY6" fmla="*/ 1095555 h 2380889"/>
                  <a:gd name="connsiteX7" fmla="*/ 612475 w 1406105"/>
                  <a:gd name="connsiteY7" fmla="*/ 2363636 h 2380889"/>
                  <a:gd name="connsiteX8" fmla="*/ 776377 w 1406105"/>
                  <a:gd name="connsiteY8" fmla="*/ 2363638 h 2380889"/>
                  <a:gd name="connsiteX9" fmla="*/ 1017917 w 1406105"/>
                  <a:gd name="connsiteY9" fmla="*/ 1328468 h 2380889"/>
                  <a:gd name="connsiteX10" fmla="*/ 1268082 w 1406105"/>
                  <a:gd name="connsiteY10" fmla="*/ 2380889 h 2380889"/>
                  <a:gd name="connsiteX11" fmla="*/ 1406105 w 1406105"/>
                  <a:gd name="connsiteY11" fmla="*/ 2372263 h 2380889"/>
                  <a:gd name="connsiteX12" fmla="*/ 1009290 w 1406105"/>
                  <a:gd name="connsiteY12" fmla="*/ 8626 h 2380889"/>
                  <a:gd name="connsiteX13" fmla="*/ 897146 w 1406105"/>
                  <a:gd name="connsiteY13" fmla="*/ 0 h 2380889"/>
                  <a:gd name="connsiteX0" fmla="*/ 897146 w 1406105"/>
                  <a:gd name="connsiteY0" fmla="*/ 0 h 2380889"/>
                  <a:gd name="connsiteX1" fmla="*/ 500330 w 1406105"/>
                  <a:gd name="connsiteY1" fmla="*/ 431320 h 2380889"/>
                  <a:gd name="connsiteX2" fmla="*/ 0 w 1406105"/>
                  <a:gd name="connsiteY2" fmla="*/ 638354 h 2380889"/>
                  <a:gd name="connsiteX3" fmla="*/ 34505 w 1406105"/>
                  <a:gd name="connsiteY3" fmla="*/ 750497 h 2380889"/>
                  <a:gd name="connsiteX4" fmla="*/ 603848 w 1406105"/>
                  <a:gd name="connsiteY4" fmla="*/ 612474 h 2380889"/>
                  <a:gd name="connsiteX5" fmla="*/ 810882 w 1406105"/>
                  <a:gd name="connsiteY5" fmla="*/ 500331 h 2380889"/>
                  <a:gd name="connsiteX6" fmla="*/ 845387 w 1406105"/>
                  <a:gd name="connsiteY6" fmla="*/ 1095555 h 2380889"/>
                  <a:gd name="connsiteX7" fmla="*/ 612475 w 1406105"/>
                  <a:gd name="connsiteY7" fmla="*/ 2363636 h 2380889"/>
                  <a:gd name="connsiteX8" fmla="*/ 776377 w 1406105"/>
                  <a:gd name="connsiteY8" fmla="*/ 2363638 h 2380889"/>
                  <a:gd name="connsiteX9" fmla="*/ 1017917 w 1406105"/>
                  <a:gd name="connsiteY9" fmla="*/ 1328468 h 2380889"/>
                  <a:gd name="connsiteX10" fmla="*/ 1268082 w 1406105"/>
                  <a:gd name="connsiteY10" fmla="*/ 2380889 h 2380889"/>
                  <a:gd name="connsiteX11" fmla="*/ 1406105 w 1406105"/>
                  <a:gd name="connsiteY11" fmla="*/ 2372263 h 2380889"/>
                  <a:gd name="connsiteX12" fmla="*/ 1009290 w 1406105"/>
                  <a:gd name="connsiteY12" fmla="*/ 8626 h 2380889"/>
                  <a:gd name="connsiteX13" fmla="*/ 897146 w 1406105"/>
                  <a:gd name="connsiteY13" fmla="*/ 0 h 2380889"/>
                  <a:gd name="connsiteX0" fmla="*/ 897146 w 1406105"/>
                  <a:gd name="connsiteY0" fmla="*/ 0 h 2380889"/>
                  <a:gd name="connsiteX1" fmla="*/ 500330 w 1406105"/>
                  <a:gd name="connsiteY1" fmla="*/ 431320 h 2380889"/>
                  <a:gd name="connsiteX2" fmla="*/ 0 w 1406105"/>
                  <a:gd name="connsiteY2" fmla="*/ 638354 h 2380889"/>
                  <a:gd name="connsiteX3" fmla="*/ 34505 w 1406105"/>
                  <a:gd name="connsiteY3" fmla="*/ 750497 h 2380889"/>
                  <a:gd name="connsiteX4" fmla="*/ 603848 w 1406105"/>
                  <a:gd name="connsiteY4" fmla="*/ 612474 h 2380889"/>
                  <a:gd name="connsiteX5" fmla="*/ 810882 w 1406105"/>
                  <a:gd name="connsiteY5" fmla="*/ 500331 h 2380889"/>
                  <a:gd name="connsiteX6" fmla="*/ 845387 w 1406105"/>
                  <a:gd name="connsiteY6" fmla="*/ 1095555 h 2380889"/>
                  <a:gd name="connsiteX7" fmla="*/ 612475 w 1406105"/>
                  <a:gd name="connsiteY7" fmla="*/ 2363636 h 2380889"/>
                  <a:gd name="connsiteX8" fmla="*/ 776377 w 1406105"/>
                  <a:gd name="connsiteY8" fmla="*/ 2363638 h 2380889"/>
                  <a:gd name="connsiteX9" fmla="*/ 1017917 w 1406105"/>
                  <a:gd name="connsiteY9" fmla="*/ 1328468 h 2380889"/>
                  <a:gd name="connsiteX10" fmla="*/ 1268082 w 1406105"/>
                  <a:gd name="connsiteY10" fmla="*/ 2380889 h 2380889"/>
                  <a:gd name="connsiteX11" fmla="*/ 1406105 w 1406105"/>
                  <a:gd name="connsiteY11" fmla="*/ 2372263 h 2380889"/>
                  <a:gd name="connsiteX12" fmla="*/ 1009290 w 1406105"/>
                  <a:gd name="connsiteY12" fmla="*/ 8626 h 2380889"/>
                  <a:gd name="connsiteX13" fmla="*/ 897146 w 1406105"/>
                  <a:gd name="connsiteY13" fmla="*/ 0 h 2380889"/>
                  <a:gd name="connsiteX0" fmla="*/ 897146 w 1406105"/>
                  <a:gd name="connsiteY0" fmla="*/ 0 h 2380889"/>
                  <a:gd name="connsiteX1" fmla="*/ 500330 w 1406105"/>
                  <a:gd name="connsiteY1" fmla="*/ 431320 h 2380889"/>
                  <a:gd name="connsiteX2" fmla="*/ 0 w 1406105"/>
                  <a:gd name="connsiteY2" fmla="*/ 638354 h 2380889"/>
                  <a:gd name="connsiteX3" fmla="*/ 34505 w 1406105"/>
                  <a:gd name="connsiteY3" fmla="*/ 750497 h 2380889"/>
                  <a:gd name="connsiteX4" fmla="*/ 603848 w 1406105"/>
                  <a:gd name="connsiteY4" fmla="*/ 612474 h 2380889"/>
                  <a:gd name="connsiteX5" fmla="*/ 810882 w 1406105"/>
                  <a:gd name="connsiteY5" fmla="*/ 500331 h 2380889"/>
                  <a:gd name="connsiteX6" fmla="*/ 845387 w 1406105"/>
                  <a:gd name="connsiteY6" fmla="*/ 1095555 h 2380889"/>
                  <a:gd name="connsiteX7" fmla="*/ 612475 w 1406105"/>
                  <a:gd name="connsiteY7" fmla="*/ 2363636 h 2380889"/>
                  <a:gd name="connsiteX8" fmla="*/ 776377 w 1406105"/>
                  <a:gd name="connsiteY8" fmla="*/ 2363638 h 2380889"/>
                  <a:gd name="connsiteX9" fmla="*/ 1017917 w 1406105"/>
                  <a:gd name="connsiteY9" fmla="*/ 1328468 h 2380889"/>
                  <a:gd name="connsiteX10" fmla="*/ 1268082 w 1406105"/>
                  <a:gd name="connsiteY10" fmla="*/ 2380889 h 2380889"/>
                  <a:gd name="connsiteX11" fmla="*/ 1406105 w 1406105"/>
                  <a:gd name="connsiteY11" fmla="*/ 2372263 h 2380889"/>
                  <a:gd name="connsiteX12" fmla="*/ 1009290 w 1406105"/>
                  <a:gd name="connsiteY12" fmla="*/ 8626 h 2380889"/>
                  <a:gd name="connsiteX13" fmla="*/ 897146 w 1406105"/>
                  <a:gd name="connsiteY13" fmla="*/ 0 h 2380889"/>
                  <a:gd name="connsiteX0" fmla="*/ 862641 w 1371600"/>
                  <a:gd name="connsiteY0" fmla="*/ 0 h 2380889"/>
                  <a:gd name="connsiteX1" fmla="*/ 465825 w 1371600"/>
                  <a:gd name="connsiteY1" fmla="*/ 431320 h 2380889"/>
                  <a:gd name="connsiteX2" fmla="*/ 319178 w 1371600"/>
                  <a:gd name="connsiteY2" fmla="*/ 560717 h 2380889"/>
                  <a:gd name="connsiteX3" fmla="*/ 0 w 1371600"/>
                  <a:gd name="connsiteY3" fmla="*/ 750497 h 2380889"/>
                  <a:gd name="connsiteX4" fmla="*/ 569343 w 1371600"/>
                  <a:gd name="connsiteY4" fmla="*/ 612474 h 2380889"/>
                  <a:gd name="connsiteX5" fmla="*/ 776377 w 1371600"/>
                  <a:gd name="connsiteY5" fmla="*/ 500331 h 2380889"/>
                  <a:gd name="connsiteX6" fmla="*/ 810882 w 1371600"/>
                  <a:gd name="connsiteY6" fmla="*/ 1095555 h 2380889"/>
                  <a:gd name="connsiteX7" fmla="*/ 577970 w 1371600"/>
                  <a:gd name="connsiteY7" fmla="*/ 2363636 h 2380889"/>
                  <a:gd name="connsiteX8" fmla="*/ 741872 w 1371600"/>
                  <a:gd name="connsiteY8" fmla="*/ 2363638 h 2380889"/>
                  <a:gd name="connsiteX9" fmla="*/ 983412 w 1371600"/>
                  <a:gd name="connsiteY9" fmla="*/ 1328468 h 2380889"/>
                  <a:gd name="connsiteX10" fmla="*/ 1233577 w 1371600"/>
                  <a:gd name="connsiteY10" fmla="*/ 2380889 h 2380889"/>
                  <a:gd name="connsiteX11" fmla="*/ 1371600 w 1371600"/>
                  <a:gd name="connsiteY11" fmla="*/ 2372263 h 2380889"/>
                  <a:gd name="connsiteX12" fmla="*/ 974785 w 1371600"/>
                  <a:gd name="connsiteY12" fmla="*/ 8626 h 2380889"/>
                  <a:gd name="connsiteX13" fmla="*/ 862641 w 1371600"/>
                  <a:gd name="connsiteY13" fmla="*/ 0 h 2380889"/>
                  <a:gd name="connsiteX0" fmla="*/ 862641 w 1371600"/>
                  <a:gd name="connsiteY0" fmla="*/ 0 h 2380889"/>
                  <a:gd name="connsiteX1" fmla="*/ 465825 w 1371600"/>
                  <a:gd name="connsiteY1" fmla="*/ 431320 h 2380889"/>
                  <a:gd name="connsiteX2" fmla="*/ 0 w 1371600"/>
                  <a:gd name="connsiteY2" fmla="*/ 750497 h 2380889"/>
                  <a:gd name="connsiteX3" fmla="*/ 569343 w 1371600"/>
                  <a:gd name="connsiteY3" fmla="*/ 612474 h 2380889"/>
                  <a:gd name="connsiteX4" fmla="*/ 776377 w 1371600"/>
                  <a:gd name="connsiteY4" fmla="*/ 500331 h 2380889"/>
                  <a:gd name="connsiteX5" fmla="*/ 810882 w 1371600"/>
                  <a:gd name="connsiteY5" fmla="*/ 1095555 h 2380889"/>
                  <a:gd name="connsiteX6" fmla="*/ 577970 w 1371600"/>
                  <a:gd name="connsiteY6" fmla="*/ 2363636 h 2380889"/>
                  <a:gd name="connsiteX7" fmla="*/ 741872 w 1371600"/>
                  <a:gd name="connsiteY7" fmla="*/ 2363638 h 2380889"/>
                  <a:gd name="connsiteX8" fmla="*/ 983412 w 1371600"/>
                  <a:gd name="connsiteY8" fmla="*/ 1328468 h 2380889"/>
                  <a:gd name="connsiteX9" fmla="*/ 1233577 w 1371600"/>
                  <a:gd name="connsiteY9" fmla="*/ 2380889 h 2380889"/>
                  <a:gd name="connsiteX10" fmla="*/ 1371600 w 1371600"/>
                  <a:gd name="connsiteY10" fmla="*/ 2372263 h 2380889"/>
                  <a:gd name="connsiteX11" fmla="*/ 974785 w 1371600"/>
                  <a:gd name="connsiteY11" fmla="*/ 8626 h 2380889"/>
                  <a:gd name="connsiteX12" fmla="*/ 862641 w 1371600"/>
                  <a:gd name="connsiteY12" fmla="*/ 0 h 2380889"/>
                  <a:gd name="connsiteX0" fmla="*/ 862641 w 1371600"/>
                  <a:gd name="connsiteY0" fmla="*/ 0 h 2380889"/>
                  <a:gd name="connsiteX1" fmla="*/ 577969 w 1371600"/>
                  <a:gd name="connsiteY1" fmla="*/ 483078 h 2380889"/>
                  <a:gd name="connsiteX2" fmla="*/ 0 w 1371600"/>
                  <a:gd name="connsiteY2" fmla="*/ 750497 h 2380889"/>
                  <a:gd name="connsiteX3" fmla="*/ 569343 w 1371600"/>
                  <a:gd name="connsiteY3" fmla="*/ 612474 h 2380889"/>
                  <a:gd name="connsiteX4" fmla="*/ 776377 w 1371600"/>
                  <a:gd name="connsiteY4" fmla="*/ 500331 h 2380889"/>
                  <a:gd name="connsiteX5" fmla="*/ 810882 w 1371600"/>
                  <a:gd name="connsiteY5" fmla="*/ 1095555 h 2380889"/>
                  <a:gd name="connsiteX6" fmla="*/ 577970 w 1371600"/>
                  <a:gd name="connsiteY6" fmla="*/ 2363636 h 2380889"/>
                  <a:gd name="connsiteX7" fmla="*/ 741872 w 1371600"/>
                  <a:gd name="connsiteY7" fmla="*/ 2363638 h 2380889"/>
                  <a:gd name="connsiteX8" fmla="*/ 983412 w 1371600"/>
                  <a:gd name="connsiteY8" fmla="*/ 1328468 h 2380889"/>
                  <a:gd name="connsiteX9" fmla="*/ 1233577 w 1371600"/>
                  <a:gd name="connsiteY9" fmla="*/ 2380889 h 2380889"/>
                  <a:gd name="connsiteX10" fmla="*/ 1371600 w 1371600"/>
                  <a:gd name="connsiteY10" fmla="*/ 2372263 h 2380889"/>
                  <a:gd name="connsiteX11" fmla="*/ 974785 w 1371600"/>
                  <a:gd name="connsiteY11" fmla="*/ 8626 h 2380889"/>
                  <a:gd name="connsiteX12" fmla="*/ 862641 w 1371600"/>
                  <a:gd name="connsiteY12" fmla="*/ 0 h 2380889"/>
                  <a:gd name="connsiteX0" fmla="*/ 862641 w 1371600"/>
                  <a:gd name="connsiteY0" fmla="*/ 0 h 2380889"/>
                  <a:gd name="connsiteX1" fmla="*/ 508958 w 1371600"/>
                  <a:gd name="connsiteY1" fmla="*/ 457199 h 2380889"/>
                  <a:gd name="connsiteX2" fmla="*/ 0 w 1371600"/>
                  <a:gd name="connsiteY2" fmla="*/ 750497 h 2380889"/>
                  <a:gd name="connsiteX3" fmla="*/ 569343 w 1371600"/>
                  <a:gd name="connsiteY3" fmla="*/ 612474 h 2380889"/>
                  <a:gd name="connsiteX4" fmla="*/ 776377 w 1371600"/>
                  <a:gd name="connsiteY4" fmla="*/ 500331 h 2380889"/>
                  <a:gd name="connsiteX5" fmla="*/ 810882 w 1371600"/>
                  <a:gd name="connsiteY5" fmla="*/ 1095555 h 2380889"/>
                  <a:gd name="connsiteX6" fmla="*/ 577970 w 1371600"/>
                  <a:gd name="connsiteY6" fmla="*/ 2363636 h 2380889"/>
                  <a:gd name="connsiteX7" fmla="*/ 741872 w 1371600"/>
                  <a:gd name="connsiteY7" fmla="*/ 2363638 h 2380889"/>
                  <a:gd name="connsiteX8" fmla="*/ 983412 w 1371600"/>
                  <a:gd name="connsiteY8" fmla="*/ 1328468 h 2380889"/>
                  <a:gd name="connsiteX9" fmla="*/ 1233577 w 1371600"/>
                  <a:gd name="connsiteY9" fmla="*/ 2380889 h 2380889"/>
                  <a:gd name="connsiteX10" fmla="*/ 1371600 w 1371600"/>
                  <a:gd name="connsiteY10" fmla="*/ 2372263 h 2380889"/>
                  <a:gd name="connsiteX11" fmla="*/ 974785 w 1371600"/>
                  <a:gd name="connsiteY11" fmla="*/ 8626 h 2380889"/>
                  <a:gd name="connsiteX12" fmla="*/ 862641 w 1371600"/>
                  <a:gd name="connsiteY12" fmla="*/ 0 h 2380889"/>
                  <a:gd name="connsiteX0" fmla="*/ 862641 w 1371600"/>
                  <a:gd name="connsiteY0" fmla="*/ 0 h 2380889"/>
                  <a:gd name="connsiteX1" fmla="*/ 508958 w 1371600"/>
                  <a:gd name="connsiteY1" fmla="*/ 457199 h 2380889"/>
                  <a:gd name="connsiteX2" fmla="*/ 0 w 1371600"/>
                  <a:gd name="connsiteY2" fmla="*/ 750497 h 2380889"/>
                  <a:gd name="connsiteX3" fmla="*/ 569343 w 1371600"/>
                  <a:gd name="connsiteY3" fmla="*/ 612474 h 2380889"/>
                  <a:gd name="connsiteX4" fmla="*/ 776377 w 1371600"/>
                  <a:gd name="connsiteY4" fmla="*/ 500331 h 2380889"/>
                  <a:gd name="connsiteX5" fmla="*/ 810882 w 1371600"/>
                  <a:gd name="connsiteY5" fmla="*/ 1095555 h 2380889"/>
                  <a:gd name="connsiteX6" fmla="*/ 595223 w 1371600"/>
                  <a:gd name="connsiteY6" fmla="*/ 2346384 h 2380889"/>
                  <a:gd name="connsiteX7" fmla="*/ 741872 w 1371600"/>
                  <a:gd name="connsiteY7" fmla="*/ 2363638 h 2380889"/>
                  <a:gd name="connsiteX8" fmla="*/ 983412 w 1371600"/>
                  <a:gd name="connsiteY8" fmla="*/ 1328468 h 2380889"/>
                  <a:gd name="connsiteX9" fmla="*/ 1233577 w 1371600"/>
                  <a:gd name="connsiteY9" fmla="*/ 2380889 h 2380889"/>
                  <a:gd name="connsiteX10" fmla="*/ 1371600 w 1371600"/>
                  <a:gd name="connsiteY10" fmla="*/ 2372263 h 2380889"/>
                  <a:gd name="connsiteX11" fmla="*/ 974785 w 1371600"/>
                  <a:gd name="connsiteY11" fmla="*/ 8626 h 2380889"/>
                  <a:gd name="connsiteX12" fmla="*/ 862641 w 1371600"/>
                  <a:gd name="connsiteY12" fmla="*/ 0 h 2380889"/>
                  <a:gd name="connsiteX0" fmla="*/ 862641 w 1371600"/>
                  <a:gd name="connsiteY0" fmla="*/ 0 h 2380889"/>
                  <a:gd name="connsiteX1" fmla="*/ 508958 w 1371600"/>
                  <a:gd name="connsiteY1" fmla="*/ 457199 h 2380889"/>
                  <a:gd name="connsiteX2" fmla="*/ 0 w 1371600"/>
                  <a:gd name="connsiteY2" fmla="*/ 750497 h 2380889"/>
                  <a:gd name="connsiteX3" fmla="*/ 569343 w 1371600"/>
                  <a:gd name="connsiteY3" fmla="*/ 612474 h 2380889"/>
                  <a:gd name="connsiteX4" fmla="*/ 776377 w 1371600"/>
                  <a:gd name="connsiteY4" fmla="*/ 500331 h 2380889"/>
                  <a:gd name="connsiteX5" fmla="*/ 810882 w 1371600"/>
                  <a:gd name="connsiteY5" fmla="*/ 1095555 h 2380889"/>
                  <a:gd name="connsiteX6" fmla="*/ 595223 w 1371600"/>
                  <a:gd name="connsiteY6" fmla="*/ 2346384 h 2380889"/>
                  <a:gd name="connsiteX7" fmla="*/ 741872 w 1371600"/>
                  <a:gd name="connsiteY7" fmla="*/ 2363638 h 2380889"/>
                  <a:gd name="connsiteX8" fmla="*/ 983412 w 1371600"/>
                  <a:gd name="connsiteY8" fmla="*/ 1328468 h 2380889"/>
                  <a:gd name="connsiteX9" fmla="*/ 1233577 w 1371600"/>
                  <a:gd name="connsiteY9" fmla="*/ 2380889 h 2380889"/>
                  <a:gd name="connsiteX10" fmla="*/ 1371600 w 1371600"/>
                  <a:gd name="connsiteY10" fmla="*/ 2372263 h 2380889"/>
                  <a:gd name="connsiteX11" fmla="*/ 974785 w 1371600"/>
                  <a:gd name="connsiteY11" fmla="*/ 8626 h 2380889"/>
                  <a:gd name="connsiteX12" fmla="*/ 862641 w 1371600"/>
                  <a:gd name="connsiteY12" fmla="*/ 0 h 2380889"/>
                  <a:gd name="connsiteX0" fmla="*/ 862641 w 1371600"/>
                  <a:gd name="connsiteY0" fmla="*/ 0 h 2380889"/>
                  <a:gd name="connsiteX1" fmla="*/ 508958 w 1371600"/>
                  <a:gd name="connsiteY1" fmla="*/ 457199 h 2380889"/>
                  <a:gd name="connsiteX2" fmla="*/ 0 w 1371600"/>
                  <a:gd name="connsiteY2" fmla="*/ 750497 h 2380889"/>
                  <a:gd name="connsiteX3" fmla="*/ 569343 w 1371600"/>
                  <a:gd name="connsiteY3" fmla="*/ 612474 h 2380889"/>
                  <a:gd name="connsiteX4" fmla="*/ 776377 w 1371600"/>
                  <a:gd name="connsiteY4" fmla="*/ 500331 h 2380889"/>
                  <a:gd name="connsiteX5" fmla="*/ 810882 w 1371600"/>
                  <a:gd name="connsiteY5" fmla="*/ 1095555 h 2380889"/>
                  <a:gd name="connsiteX6" fmla="*/ 603849 w 1371600"/>
                  <a:gd name="connsiteY6" fmla="*/ 2355010 h 2380889"/>
                  <a:gd name="connsiteX7" fmla="*/ 741872 w 1371600"/>
                  <a:gd name="connsiteY7" fmla="*/ 2363638 h 2380889"/>
                  <a:gd name="connsiteX8" fmla="*/ 983412 w 1371600"/>
                  <a:gd name="connsiteY8" fmla="*/ 1328468 h 2380889"/>
                  <a:gd name="connsiteX9" fmla="*/ 1233577 w 1371600"/>
                  <a:gd name="connsiteY9" fmla="*/ 2380889 h 2380889"/>
                  <a:gd name="connsiteX10" fmla="*/ 1371600 w 1371600"/>
                  <a:gd name="connsiteY10" fmla="*/ 2372263 h 2380889"/>
                  <a:gd name="connsiteX11" fmla="*/ 974785 w 1371600"/>
                  <a:gd name="connsiteY11" fmla="*/ 8626 h 2380889"/>
                  <a:gd name="connsiteX12" fmla="*/ 862641 w 1371600"/>
                  <a:gd name="connsiteY12" fmla="*/ 0 h 2380889"/>
                  <a:gd name="connsiteX0" fmla="*/ 862641 w 1371600"/>
                  <a:gd name="connsiteY0" fmla="*/ 0 h 2380889"/>
                  <a:gd name="connsiteX1" fmla="*/ 508958 w 1371600"/>
                  <a:gd name="connsiteY1" fmla="*/ 457199 h 2380889"/>
                  <a:gd name="connsiteX2" fmla="*/ 0 w 1371600"/>
                  <a:gd name="connsiteY2" fmla="*/ 750497 h 2380889"/>
                  <a:gd name="connsiteX3" fmla="*/ 569343 w 1371600"/>
                  <a:gd name="connsiteY3" fmla="*/ 612474 h 2380889"/>
                  <a:gd name="connsiteX4" fmla="*/ 776377 w 1371600"/>
                  <a:gd name="connsiteY4" fmla="*/ 500331 h 2380889"/>
                  <a:gd name="connsiteX5" fmla="*/ 810882 w 1371600"/>
                  <a:gd name="connsiteY5" fmla="*/ 1095555 h 2380889"/>
                  <a:gd name="connsiteX6" fmla="*/ 577970 w 1371600"/>
                  <a:gd name="connsiteY6" fmla="*/ 2363636 h 2380889"/>
                  <a:gd name="connsiteX7" fmla="*/ 741872 w 1371600"/>
                  <a:gd name="connsiteY7" fmla="*/ 2363638 h 2380889"/>
                  <a:gd name="connsiteX8" fmla="*/ 983412 w 1371600"/>
                  <a:gd name="connsiteY8" fmla="*/ 1328468 h 2380889"/>
                  <a:gd name="connsiteX9" fmla="*/ 1233577 w 1371600"/>
                  <a:gd name="connsiteY9" fmla="*/ 2380889 h 2380889"/>
                  <a:gd name="connsiteX10" fmla="*/ 1371600 w 1371600"/>
                  <a:gd name="connsiteY10" fmla="*/ 2372263 h 2380889"/>
                  <a:gd name="connsiteX11" fmla="*/ 974785 w 1371600"/>
                  <a:gd name="connsiteY11" fmla="*/ 8626 h 2380889"/>
                  <a:gd name="connsiteX12" fmla="*/ 862641 w 1371600"/>
                  <a:gd name="connsiteY12" fmla="*/ 0 h 2380889"/>
                  <a:gd name="connsiteX0" fmla="*/ 862641 w 1371600"/>
                  <a:gd name="connsiteY0" fmla="*/ 0 h 2380889"/>
                  <a:gd name="connsiteX1" fmla="*/ 508958 w 1371600"/>
                  <a:gd name="connsiteY1" fmla="*/ 457199 h 2380889"/>
                  <a:gd name="connsiteX2" fmla="*/ 0 w 1371600"/>
                  <a:gd name="connsiteY2" fmla="*/ 750497 h 2380889"/>
                  <a:gd name="connsiteX3" fmla="*/ 569343 w 1371600"/>
                  <a:gd name="connsiteY3" fmla="*/ 612474 h 2380889"/>
                  <a:gd name="connsiteX4" fmla="*/ 776377 w 1371600"/>
                  <a:gd name="connsiteY4" fmla="*/ 500331 h 2380889"/>
                  <a:gd name="connsiteX5" fmla="*/ 810882 w 1371600"/>
                  <a:gd name="connsiteY5" fmla="*/ 1095555 h 2380889"/>
                  <a:gd name="connsiteX6" fmla="*/ 577970 w 1371600"/>
                  <a:gd name="connsiteY6" fmla="*/ 2363636 h 2380889"/>
                  <a:gd name="connsiteX7" fmla="*/ 741872 w 1371600"/>
                  <a:gd name="connsiteY7" fmla="*/ 2363638 h 2380889"/>
                  <a:gd name="connsiteX8" fmla="*/ 1026544 w 1371600"/>
                  <a:gd name="connsiteY8" fmla="*/ 1345720 h 2380889"/>
                  <a:gd name="connsiteX9" fmla="*/ 1233577 w 1371600"/>
                  <a:gd name="connsiteY9" fmla="*/ 2380889 h 2380889"/>
                  <a:gd name="connsiteX10" fmla="*/ 1371600 w 1371600"/>
                  <a:gd name="connsiteY10" fmla="*/ 2372263 h 2380889"/>
                  <a:gd name="connsiteX11" fmla="*/ 974785 w 1371600"/>
                  <a:gd name="connsiteY11" fmla="*/ 8626 h 2380889"/>
                  <a:gd name="connsiteX12" fmla="*/ 862641 w 1371600"/>
                  <a:gd name="connsiteY12" fmla="*/ 0 h 2380889"/>
                  <a:gd name="connsiteX0" fmla="*/ 862641 w 1371600"/>
                  <a:gd name="connsiteY0" fmla="*/ 0 h 2380889"/>
                  <a:gd name="connsiteX1" fmla="*/ 508958 w 1371600"/>
                  <a:gd name="connsiteY1" fmla="*/ 457199 h 2380889"/>
                  <a:gd name="connsiteX2" fmla="*/ 0 w 1371600"/>
                  <a:gd name="connsiteY2" fmla="*/ 750497 h 2380889"/>
                  <a:gd name="connsiteX3" fmla="*/ 569343 w 1371600"/>
                  <a:gd name="connsiteY3" fmla="*/ 612474 h 2380889"/>
                  <a:gd name="connsiteX4" fmla="*/ 776377 w 1371600"/>
                  <a:gd name="connsiteY4" fmla="*/ 500331 h 2380889"/>
                  <a:gd name="connsiteX5" fmla="*/ 810882 w 1371600"/>
                  <a:gd name="connsiteY5" fmla="*/ 1095555 h 2380889"/>
                  <a:gd name="connsiteX6" fmla="*/ 577970 w 1371600"/>
                  <a:gd name="connsiteY6" fmla="*/ 2363636 h 2380889"/>
                  <a:gd name="connsiteX7" fmla="*/ 741872 w 1371600"/>
                  <a:gd name="connsiteY7" fmla="*/ 2363638 h 2380889"/>
                  <a:gd name="connsiteX8" fmla="*/ 1026544 w 1371600"/>
                  <a:gd name="connsiteY8" fmla="*/ 1345720 h 2380889"/>
                  <a:gd name="connsiteX9" fmla="*/ 1233577 w 1371600"/>
                  <a:gd name="connsiteY9" fmla="*/ 2380889 h 2380889"/>
                  <a:gd name="connsiteX10" fmla="*/ 1371600 w 1371600"/>
                  <a:gd name="connsiteY10" fmla="*/ 2372263 h 2380889"/>
                  <a:gd name="connsiteX11" fmla="*/ 974785 w 1371600"/>
                  <a:gd name="connsiteY11" fmla="*/ 8626 h 2380889"/>
                  <a:gd name="connsiteX12" fmla="*/ 862641 w 1371600"/>
                  <a:gd name="connsiteY12" fmla="*/ 0 h 2380889"/>
                  <a:gd name="connsiteX0" fmla="*/ 862641 w 1371600"/>
                  <a:gd name="connsiteY0" fmla="*/ 0 h 2380889"/>
                  <a:gd name="connsiteX1" fmla="*/ 542617 w 1371600"/>
                  <a:gd name="connsiteY1" fmla="*/ 479639 h 2380889"/>
                  <a:gd name="connsiteX2" fmla="*/ 0 w 1371600"/>
                  <a:gd name="connsiteY2" fmla="*/ 750497 h 2380889"/>
                  <a:gd name="connsiteX3" fmla="*/ 569343 w 1371600"/>
                  <a:gd name="connsiteY3" fmla="*/ 612474 h 2380889"/>
                  <a:gd name="connsiteX4" fmla="*/ 776377 w 1371600"/>
                  <a:gd name="connsiteY4" fmla="*/ 500331 h 2380889"/>
                  <a:gd name="connsiteX5" fmla="*/ 810882 w 1371600"/>
                  <a:gd name="connsiteY5" fmla="*/ 1095555 h 2380889"/>
                  <a:gd name="connsiteX6" fmla="*/ 577970 w 1371600"/>
                  <a:gd name="connsiteY6" fmla="*/ 2363636 h 2380889"/>
                  <a:gd name="connsiteX7" fmla="*/ 741872 w 1371600"/>
                  <a:gd name="connsiteY7" fmla="*/ 2363638 h 2380889"/>
                  <a:gd name="connsiteX8" fmla="*/ 1026544 w 1371600"/>
                  <a:gd name="connsiteY8" fmla="*/ 1345720 h 2380889"/>
                  <a:gd name="connsiteX9" fmla="*/ 1233577 w 1371600"/>
                  <a:gd name="connsiteY9" fmla="*/ 2380889 h 2380889"/>
                  <a:gd name="connsiteX10" fmla="*/ 1371600 w 1371600"/>
                  <a:gd name="connsiteY10" fmla="*/ 2372263 h 2380889"/>
                  <a:gd name="connsiteX11" fmla="*/ 974785 w 1371600"/>
                  <a:gd name="connsiteY11" fmla="*/ 8626 h 2380889"/>
                  <a:gd name="connsiteX12" fmla="*/ 862641 w 1371600"/>
                  <a:gd name="connsiteY12" fmla="*/ 0 h 2380889"/>
                  <a:gd name="connsiteX0" fmla="*/ 862641 w 1371600"/>
                  <a:gd name="connsiteY0" fmla="*/ 0 h 2380889"/>
                  <a:gd name="connsiteX1" fmla="*/ 542617 w 1371600"/>
                  <a:gd name="connsiteY1" fmla="*/ 479639 h 2380889"/>
                  <a:gd name="connsiteX2" fmla="*/ 0 w 1371600"/>
                  <a:gd name="connsiteY2" fmla="*/ 750497 h 2380889"/>
                  <a:gd name="connsiteX3" fmla="*/ 591783 w 1371600"/>
                  <a:gd name="connsiteY3" fmla="*/ 646133 h 2380889"/>
                  <a:gd name="connsiteX4" fmla="*/ 776377 w 1371600"/>
                  <a:gd name="connsiteY4" fmla="*/ 500331 h 2380889"/>
                  <a:gd name="connsiteX5" fmla="*/ 810882 w 1371600"/>
                  <a:gd name="connsiteY5" fmla="*/ 1095555 h 2380889"/>
                  <a:gd name="connsiteX6" fmla="*/ 577970 w 1371600"/>
                  <a:gd name="connsiteY6" fmla="*/ 2363636 h 2380889"/>
                  <a:gd name="connsiteX7" fmla="*/ 741872 w 1371600"/>
                  <a:gd name="connsiteY7" fmla="*/ 2363638 h 2380889"/>
                  <a:gd name="connsiteX8" fmla="*/ 1026544 w 1371600"/>
                  <a:gd name="connsiteY8" fmla="*/ 1345720 h 2380889"/>
                  <a:gd name="connsiteX9" fmla="*/ 1233577 w 1371600"/>
                  <a:gd name="connsiteY9" fmla="*/ 2380889 h 2380889"/>
                  <a:gd name="connsiteX10" fmla="*/ 1371600 w 1371600"/>
                  <a:gd name="connsiteY10" fmla="*/ 2372263 h 2380889"/>
                  <a:gd name="connsiteX11" fmla="*/ 974785 w 1371600"/>
                  <a:gd name="connsiteY11" fmla="*/ 8626 h 2380889"/>
                  <a:gd name="connsiteX12" fmla="*/ 862641 w 1371600"/>
                  <a:gd name="connsiteY12" fmla="*/ 0 h 2380889"/>
                  <a:gd name="connsiteX0" fmla="*/ 862641 w 1371600"/>
                  <a:gd name="connsiteY0" fmla="*/ 0 h 2380889"/>
                  <a:gd name="connsiteX1" fmla="*/ 542617 w 1371600"/>
                  <a:gd name="connsiteY1" fmla="*/ 479639 h 2380889"/>
                  <a:gd name="connsiteX2" fmla="*/ 0 w 1371600"/>
                  <a:gd name="connsiteY2" fmla="*/ 750497 h 2380889"/>
                  <a:gd name="connsiteX3" fmla="*/ 619833 w 1371600"/>
                  <a:gd name="connsiteY3" fmla="*/ 612474 h 2380889"/>
                  <a:gd name="connsiteX4" fmla="*/ 776377 w 1371600"/>
                  <a:gd name="connsiteY4" fmla="*/ 500331 h 2380889"/>
                  <a:gd name="connsiteX5" fmla="*/ 810882 w 1371600"/>
                  <a:gd name="connsiteY5" fmla="*/ 1095555 h 2380889"/>
                  <a:gd name="connsiteX6" fmla="*/ 577970 w 1371600"/>
                  <a:gd name="connsiteY6" fmla="*/ 2363636 h 2380889"/>
                  <a:gd name="connsiteX7" fmla="*/ 741872 w 1371600"/>
                  <a:gd name="connsiteY7" fmla="*/ 2363638 h 2380889"/>
                  <a:gd name="connsiteX8" fmla="*/ 1026544 w 1371600"/>
                  <a:gd name="connsiteY8" fmla="*/ 1345720 h 2380889"/>
                  <a:gd name="connsiteX9" fmla="*/ 1233577 w 1371600"/>
                  <a:gd name="connsiteY9" fmla="*/ 2380889 h 2380889"/>
                  <a:gd name="connsiteX10" fmla="*/ 1371600 w 1371600"/>
                  <a:gd name="connsiteY10" fmla="*/ 2372263 h 2380889"/>
                  <a:gd name="connsiteX11" fmla="*/ 974785 w 1371600"/>
                  <a:gd name="connsiteY11" fmla="*/ 8626 h 2380889"/>
                  <a:gd name="connsiteX12" fmla="*/ 862641 w 1371600"/>
                  <a:gd name="connsiteY12" fmla="*/ 0 h 2380889"/>
                  <a:gd name="connsiteX0" fmla="*/ 862641 w 1371600"/>
                  <a:gd name="connsiteY0" fmla="*/ 0 h 2380889"/>
                  <a:gd name="connsiteX1" fmla="*/ 542617 w 1371600"/>
                  <a:gd name="connsiteY1" fmla="*/ 479639 h 2380889"/>
                  <a:gd name="connsiteX2" fmla="*/ 0 w 1371600"/>
                  <a:gd name="connsiteY2" fmla="*/ 750497 h 2380889"/>
                  <a:gd name="connsiteX3" fmla="*/ 619833 w 1371600"/>
                  <a:gd name="connsiteY3" fmla="*/ 612474 h 2380889"/>
                  <a:gd name="connsiteX4" fmla="*/ 832475 w 1371600"/>
                  <a:gd name="connsiteY4" fmla="*/ 472282 h 2380889"/>
                  <a:gd name="connsiteX5" fmla="*/ 810882 w 1371600"/>
                  <a:gd name="connsiteY5" fmla="*/ 1095555 h 2380889"/>
                  <a:gd name="connsiteX6" fmla="*/ 577970 w 1371600"/>
                  <a:gd name="connsiteY6" fmla="*/ 2363636 h 2380889"/>
                  <a:gd name="connsiteX7" fmla="*/ 741872 w 1371600"/>
                  <a:gd name="connsiteY7" fmla="*/ 2363638 h 2380889"/>
                  <a:gd name="connsiteX8" fmla="*/ 1026544 w 1371600"/>
                  <a:gd name="connsiteY8" fmla="*/ 1345720 h 2380889"/>
                  <a:gd name="connsiteX9" fmla="*/ 1233577 w 1371600"/>
                  <a:gd name="connsiteY9" fmla="*/ 2380889 h 2380889"/>
                  <a:gd name="connsiteX10" fmla="*/ 1371600 w 1371600"/>
                  <a:gd name="connsiteY10" fmla="*/ 2372263 h 2380889"/>
                  <a:gd name="connsiteX11" fmla="*/ 974785 w 1371600"/>
                  <a:gd name="connsiteY11" fmla="*/ 8626 h 2380889"/>
                  <a:gd name="connsiteX12" fmla="*/ 862641 w 1371600"/>
                  <a:gd name="connsiteY12" fmla="*/ 0 h 2380889"/>
                  <a:gd name="connsiteX0" fmla="*/ 862641 w 1371600"/>
                  <a:gd name="connsiteY0" fmla="*/ 0 h 2380889"/>
                  <a:gd name="connsiteX1" fmla="*/ 542617 w 1371600"/>
                  <a:gd name="connsiteY1" fmla="*/ 479639 h 2380889"/>
                  <a:gd name="connsiteX2" fmla="*/ 0 w 1371600"/>
                  <a:gd name="connsiteY2" fmla="*/ 750497 h 2380889"/>
                  <a:gd name="connsiteX3" fmla="*/ 619833 w 1371600"/>
                  <a:gd name="connsiteY3" fmla="*/ 612474 h 2380889"/>
                  <a:gd name="connsiteX4" fmla="*/ 832475 w 1371600"/>
                  <a:gd name="connsiteY4" fmla="*/ 472282 h 2380889"/>
                  <a:gd name="connsiteX5" fmla="*/ 810882 w 1371600"/>
                  <a:gd name="connsiteY5" fmla="*/ 1095555 h 2380889"/>
                  <a:gd name="connsiteX6" fmla="*/ 577970 w 1371600"/>
                  <a:gd name="connsiteY6" fmla="*/ 2363636 h 2380889"/>
                  <a:gd name="connsiteX7" fmla="*/ 741872 w 1371600"/>
                  <a:gd name="connsiteY7" fmla="*/ 2363638 h 2380889"/>
                  <a:gd name="connsiteX8" fmla="*/ 1026544 w 1371600"/>
                  <a:gd name="connsiteY8" fmla="*/ 1345720 h 2380889"/>
                  <a:gd name="connsiteX9" fmla="*/ 1233577 w 1371600"/>
                  <a:gd name="connsiteY9" fmla="*/ 2380889 h 2380889"/>
                  <a:gd name="connsiteX10" fmla="*/ 1371600 w 1371600"/>
                  <a:gd name="connsiteY10" fmla="*/ 2372263 h 2380889"/>
                  <a:gd name="connsiteX11" fmla="*/ 974785 w 1371600"/>
                  <a:gd name="connsiteY11" fmla="*/ 8626 h 2380889"/>
                  <a:gd name="connsiteX12" fmla="*/ 862641 w 1371600"/>
                  <a:gd name="connsiteY12" fmla="*/ 0 h 2380889"/>
                  <a:gd name="connsiteX0" fmla="*/ 862641 w 1371600"/>
                  <a:gd name="connsiteY0" fmla="*/ 0 h 2380889"/>
                  <a:gd name="connsiteX1" fmla="*/ 542617 w 1371600"/>
                  <a:gd name="connsiteY1" fmla="*/ 479639 h 2380889"/>
                  <a:gd name="connsiteX2" fmla="*/ 0 w 1371600"/>
                  <a:gd name="connsiteY2" fmla="*/ 750497 h 2380889"/>
                  <a:gd name="connsiteX3" fmla="*/ 619833 w 1371600"/>
                  <a:gd name="connsiteY3" fmla="*/ 612474 h 2380889"/>
                  <a:gd name="connsiteX4" fmla="*/ 832475 w 1371600"/>
                  <a:gd name="connsiteY4" fmla="*/ 472282 h 2380889"/>
                  <a:gd name="connsiteX5" fmla="*/ 810882 w 1371600"/>
                  <a:gd name="connsiteY5" fmla="*/ 1095555 h 2380889"/>
                  <a:gd name="connsiteX6" fmla="*/ 577970 w 1371600"/>
                  <a:gd name="connsiteY6" fmla="*/ 2363636 h 2380889"/>
                  <a:gd name="connsiteX7" fmla="*/ 741872 w 1371600"/>
                  <a:gd name="connsiteY7" fmla="*/ 2363638 h 2380889"/>
                  <a:gd name="connsiteX8" fmla="*/ 1026544 w 1371600"/>
                  <a:gd name="connsiteY8" fmla="*/ 1345720 h 2380889"/>
                  <a:gd name="connsiteX9" fmla="*/ 1233577 w 1371600"/>
                  <a:gd name="connsiteY9" fmla="*/ 2380889 h 2380889"/>
                  <a:gd name="connsiteX10" fmla="*/ 1371600 w 1371600"/>
                  <a:gd name="connsiteY10" fmla="*/ 2372263 h 2380889"/>
                  <a:gd name="connsiteX11" fmla="*/ 974785 w 1371600"/>
                  <a:gd name="connsiteY11" fmla="*/ 8626 h 2380889"/>
                  <a:gd name="connsiteX12" fmla="*/ 862641 w 1371600"/>
                  <a:gd name="connsiteY12" fmla="*/ 0 h 2380889"/>
                  <a:gd name="connsiteX0" fmla="*/ 862641 w 1371600"/>
                  <a:gd name="connsiteY0" fmla="*/ 0 h 2380889"/>
                  <a:gd name="connsiteX1" fmla="*/ 542617 w 1371600"/>
                  <a:gd name="connsiteY1" fmla="*/ 479639 h 2380889"/>
                  <a:gd name="connsiteX2" fmla="*/ 0 w 1371600"/>
                  <a:gd name="connsiteY2" fmla="*/ 750497 h 2380889"/>
                  <a:gd name="connsiteX3" fmla="*/ 619833 w 1371600"/>
                  <a:gd name="connsiteY3" fmla="*/ 612474 h 2380889"/>
                  <a:gd name="connsiteX4" fmla="*/ 810035 w 1371600"/>
                  <a:gd name="connsiteY4" fmla="*/ 483502 h 2380889"/>
                  <a:gd name="connsiteX5" fmla="*/ 810882 w 1371600"/>
                  <a:gd name="connsiteY5" fmla="*/ 1095555 h 2380889"/>
                  <a:gd name="connsiteX6" fmla="*/ 577970 w 1371600"/>
                  <a:gd name="connsiteY6" fmla="*/ 2363636 h 2380889"/>
                  <a:gd name="connsiteX7" fmla="*/ 741872 w 1371600"/>
                  <a:gd name="connsiteY7" fmla="*/ 2363638 h 2380889"/>
                  <a:gd name="connsiteX8" fmla="*/ 1026544 w 1371600"/>
                  <a:gd name="connsiteY8" fmla="*/ 1345720 h 2380889"/>
                  <a:gd name="connsiteX9" fmla="*/ 1233577 w 1371600"/>
                  <a:gd name="connsiteY9" fmla="*/ 2380889 h 2380889"/>
                  <a:gd name="connsiteX10" fmla="*/ 1371600 w 1371600"/>
                  <a:gd name="connsiteY10" fmla="*/ 2372263 h 2380889"/>
                  <a:gd name="connsiteX11" fmla="*/ 974785 w 1371600"/>
                  <a:gd name="connsiteY11" fmla="*/ 8626 h 2380889"/>
                  <a:gd name="connsiteX12" fmla="*/ 862641 w 1371600"/>
                  <a:gd name="connsiteY12" fmla="*/ 0 h 2380889"/>
                  <a:gd name="connsiteX0" fmla="*/ 862641 w 1371600"/>
                  <a:gd name="connsiteY0" fmla="*/ 0 h 2380889"/>
                  <a:gd name="connsiteX1" fmla="*/ 542617 w 1371600"/>
                  <a:gd name="connsiteY1" fmla="*/ 479639 h 2380889"/>
                  <a:gd name="connsiteX2" fmla="*/ 0 w 1371600"/>
                  <a:gd name="connsiteY2" fmla="*/ 750497 h 2380889"/>
                  <a:gd name="connsiteX3" fmla="*/ 619833 w 1371600"/>
                  <a:gd name="connsiteY3" fmla="*/ 612474 h 2380889"/>
                  <a:gd name="connsiteX4" fmla="*/ 810035 w 1371600"/>
                  <a:gd name="connsiteY4" fmla="*/ 483502 h 2380889"/>
                  <a:gd name="connsiteX5" fmla="*/ 810882 w 1371600"/>
                  <a:gd name="connsiteY5" fmla="*/ 1095555 h 2380889"/>
                  <a:gd name="connsiteX6" fmla="*/ 606019 w 1371600"/>
                  <a:gd name="connsiteY6" fmla="*/ 2380465 h 2380889"/>
                  <a:gd name="connsiteX7" fmla="*/ 741872 w 1371600"/>
                  <a:gd name="connsiteY7" fmla="*/ 2363638 h 2380889"/>
                  <a:gd name="connsiteX8" fmla="*/ 1026544 w 1371600"/>
                  <a:gd name="connsiteY8" fmla="*/ 1345720 h 2380889"/>
                  <a:gd name="connsiteX9" fmla="*/ 1233577 w 1371600"/>
                  <a:gd name="connsiteY9" fmla="*/ 2380889 h 2380889"/>
                  <a:gd name="connsiteX10" fmla="*/ 1371600 w 1371600"/>
                  <a:gd name="connsiteY10" fmla="*/ 2372263 h 2380889"/>
                  <a:gd name="connsiteX11" fmla="*/ 974785 w 1371600"/>
                  <a:gd name="connsiteY11" fmla="*/ 8626 h 2380889"/>
                  <a:gd name="connsiteX12" fmla="*/ 862641 w 1371600"/>
                  <a:gd name="connsiteY12" fmla="*/ 0 h 2380889"/>
                  <a:gd name="connsiteX0" fmla="*/ 862641 w 1371600"/>
                  <a:gd name="connsiteY0" fmla="*/ 0 h 2386078"/>
                  <a:gd name="connsiteX1" fmla="*/ 542617 w 1371600"/>
                  <a:gd name="connsiteY1" fmla="*/ 479639 h 2386078"/>
                  <a:gd name="connsiteX2" fmla="*/ 0 w 1371600"/>
                  <a:gd name="connsiteY2" fmla="*/ 750497 h 2386078"/>
                  <a:gd name="connsiteX3" fmla="*/ 619833 w 1371600"/>
                  <a:gd name="connsiteY3" fmla="*/ 612474 h 2386078"/>
                  <a:gd name="connsiteX4" fmla="*/ 810035 w 1371600"/>
                  <a:gd name="connsiteY4" fmla="*/ 483502 h 2386078"/>
                  <a:gd name="connsiteX5" fmla="*/ 810882 w 1371600"/>
                  <a:gd name="connsiteY5" fmla="*/ 1095555 h 2386078"/>
                  <a:gd name="connsiteX6" fmla="*/ 606019 w 1371600"/>
                  <a:gd name="connsiteY6" fmla="*/ 2380465 h 2386078"/>
                  <a:gd name="connsiteX7" fmla="*/ 741872 w 1371600"/>
                  <a:gd name="connsiteY7" fmla="*/ 2386078 h 2386078"/>
                  <a:gd name="connsiteX8" fmla="*/ 1026544 w 1371600"/>
                  <a:gd name="connsiteY8" fmla="*/ 1345720 h 2386078"/>
                  <a:gd name="connsiteX9" fmla="*/ 1233577 w 1371600"/>
                  <a:gd name="connsiteY9" fmla="*/ 2380889 h 2386078"/>
                  <a:gd name="connsiteX10" fmla="*/ 1371600 w 1371600"/>
                  <a:gd name="connsiteY10" fmla="*/ 2372263 h 2386078"/>
                  <a:gd name="connsiteX11" fmla="*/ 974785 w 1371600"/>
                  <a:gd name="connsiteY11" fmla="*/ 8626 h 2386078"/>
                  <a:gd name="connsiteX12" fmla="*/ 862641 w 1371600"/>
                  <a:gd name="connsiteY12" fmla="*/ 0 h 2386078"/>
                  <a:gd name="connsiteX0" fmla="*/ 862641 w 1371600"/>
                  <a:gd name="connsiteY0" fmla="*/ 0 h 2380889"/>
                  <a:gd name="connsiteX1" fmla="*/ 542617 w 1371600"/>
                  <a:gd name="connsiteY1" fmla="*/ 479639 h 2380889"/>
                  <a:gd name="connsiteX2" fmla="*/ 0 w 1371600"/>
                  <a:gd name="connsiteY2" fmla="*/ 750497 h 2380889"/>
                  <a:gd name="connsiteX3" fmla="*/ 619833 w 1371600"/>
                  <a:gd name="connsiteY3" fmla="*/ 612474 h 2380889"/>
                  <a:gd name="connsiteX4" fmla="*/ 810035 w 1371600"/>
                  <a:gd name="connsiteY4" fmla="*/ 483502 h 2380889"/>
                  <a:gd name="connsiteX5" fmla="*/ 810882 w 1371600"/>
                  <a:gd name="connsiteY5" fmla="*/ 1095555 h 2380889"/>
                  <a:gd name="connsiteX6" fmla="*/ 606019 w 1371600"/>
                  <a:gd name="connsiteY6" fmla="*/ 2380465 h 2380889"/>
                  <a:gd name="connsiteX7" fmla="*/ 747482 w 1371600"/>
                  <a:gd name="connsiteY7" fmla="*/ 2380468 h 2380889"/>
                  <a:gd name="connsiteX8" fmla="*/ 1026544 w 1371600"/>
                  <a:gd name="connsiteY8" fmla="*/ 1345720 h 2380889"/>
                  <a:gd name="connsiteX9" fmla="*/ 1233577 w 1371600"/>
                  <a:gd name="connsiteY9" fmla="*/ 2380889 h 2380889"/>
                  <a:gd name="connsiteX10" fmla="*/ 1371600 w 1371600"/>
                  <a:gd name="connsiteY10" fmla="*/ 2372263 h 2380889"/>
                  <a:gd name="connsiteX11" fmla="*/ 974785 w 1371600"/>
                  <a:gd name="connsiteY11" fmla="*/ 8626 h 2380889"/>
                  <a:gd name="connsiteX12" fmla="*/ 862641 w 1371600"/>
                  <a:gd name="connsiteY12" fmla="*/ 0 h 2380889"/>
                  <a:gd name="connsiteX0" fmla="*/ 862641 w 1371600"/>
                  <a:gd name="connsiteY0" fmla="*/ 0 h 2380889"/>
                  <a:gd name="connsiteX1" fmla="*/ 542617 w 1371600"/>
                  <a:gd name="connsiteY1" fmla="*/ 479639 h 2380889"/>
                  <a:gd name="connsiteX2" fmla="*/ 0 w 1371600"/>
                  <a:gd name="connsiteY2" fmla="*/ 750497 h 2380889"/>
                  <a:gd name="connsiteX3" fmla="*/ 619833 w 1371600"/>
                  <a:gd name="connsiteY3" fmla="*/ 612474 h 2380889"/>
                  <a:gd name="connsiteX4" fmla="*/ 810035 w 1371600"/>
                  <a:gd name="connsiteY4" fmla="*/ 483502 h 2380889"/>
                  <a:gd name="connsiteX5" fmla="*/ 810882 w 1371600"/>
                  <a:gd name="connsiteY5" fmla="*/ 1095555 h 2380889"/>
                  <a:gd name="connsiteX6" fmla="*/ 606019 w 1371600"/>
                  <a:gd name="connsiteY6" fmla="*/ 2380465 h 2380889"/>
                  <a:gd name="connsiteX7" fmla="*/ 747482 w 1371600"/>
                  <a:gd name="connsiteY7" fmla="*/ 2380468 h 2380889"/>
                  <a:gd name="connsiteX8" fmla="*/ 1026544 w 1371600"/>
                  <a:gd name="connsiteY8" fmla="*/ 1345720 h 2380889"/>
                  <a:gd name="connsiteX9" fmla="*/ 1233577 w 1371600"/>
                  <a:gd name="connsiteY9" fmla="*/ 2380889 h 2380889"/>
                  <a:gd name="connsiteX10" fmla="*/ 1371600 w 1371600"/>
                  <a:gd name="connsiteY10" fmla="*/ 2372263 h 2380889"/>
                  <a:gd name="connsiteX11" fmla="*/ 974785 w 1371600"/>
                  <a:gd name="connsiteY11" fmla="*/ 8626 h 2380889"/>
                  <a:gd name="connsiteX12" fmla="*/ 862641 w 1371600"/>
                  <a:gd name="connsiteY12" fmla="*/ 0 h 2380889"/>
                  <a:gd name="connsiteX0" fmla="*/ 862641 w 1371600"/>
                  <a:gd name="connsiteY0" fmla="*/ 0 h 2380889"/>
                  <a:gd name="connsiteX1" fmla="*/ 542617 w 1371600"/>
                  <a:gd name="connsiteY1" fmla="*/ 479639 h 2380889"/>
                  <a:gd name="connsiteX2" fmla="*/ 0 w 1371600"/>
                  <a:gd name="connsiteY2" fmla="*/ 750497 h 2380889"/>
                  <a:gd name="connsiteX3" fmla="*/ 619833 w 1371600"/>
                  <a:gd name="connsiteY3" fmla="*/ 612474 h 2380889"/>
                  <a:gd name="connsiteX4" fmla="*/ 810035 w 1371600"/>
                  <a:gd name="connsiteY4" fmla="*/ 483502 h 2380889"/>
                  <a:gd name="connsiteX5" fmla="*/ 810882 w 1371600"/>
                  <a:gd name="connsiteY5" fmla="*/ 1095555 h 2380889"/>
                  <a:gd name="connsiteX6" fmla="*/ 606019 w 1371600"/>
                  <a:gd name="connsiteY6" fmla="*/ 2380465 h 2380889"/>
                  <a:gd name="connsiteX7" fmla="*/ 747482 w 1371600"/>
                  <a:gd name="connsiteY7" fmla="*/ 2380468 h 2380889"/>
                  <a:gd name="connsiteX8" fmla="*/ 1026544 w 1371600"/>
                  <a:gd name="connsiteY8" fmla="*/ 1345720 h 2380889"/>
                  <a:gd name="connsiteX9" fmla="*/ 1233577 w 1371600"/>
                  <a:gd name="connsiteY9" fmla="*/ 2380889 h 2380889"/>
                  <a:gd name="connsiteX10" fmla="*/ 1371600 w 1371600"/>
                  <a:gd name="connsiteY10" fmla="*/ 2372263 h 2380889"/>
                  <a:gd name="connsiteX11" fmla="*/ 974785 w 1371600"/>
                  <a:gd name="connsiteY11" fmla="*/ 8626 h 2380889"/>
                  <a:gd name="connsiteX12" fmla="*/ 862641 w 1371600"/>
                  <a:gd name="connsiteY12" fmla="*/ 0 h 2380889"/>
                  <a:gd name="connsiteX0" fmla="*/ 862641 w 1377210"/>
                  <a:gd name="connsiteY0" fmla="*/ 0 h 2380889"/>
                  <a:gd name="connsiteX1" fmla="*/ 542617 w 1377210"/>
                  <a:gd name="connsiteY1" fmla="*/ 479639 h 2380889"/>
                  <a:gd name="connsiteX2" fmla="*/ 0 w 1377210"/>
                  <a:gd name="connsiteY2" fmla="*/ 750497 h 2380889"/>
                  <a:gd name="connsiteX3" fmla="*/ 619833 w 1377210"/>
                  <a:gd name="connsiteY3" fmla="*/ 612474 h 2380889"/>
                  <a:gd name="connsiteX4" fmla="*/ 810035 w 1377210"/>
                  <a:gd name="connsiteY4" fmla="*/ 483502 h 2380889"/>
                  <a:gd name="connsiteX5" fmla="*/ 810882 w 1377210"/>
                  <a:gd name="connsiteY5" fmla="*/ 1095555 h 2380889"/>
                  <a:gd name="connsiteX6" fmla="*/ 606019 w 1377210"/>
                  <a:gd name="connsiteY6" fmla="*/ 2380465 h 2380889"/>
                  <a:gd name="connsiteX7" fmla="*/ 747482 w 1377210"/>
                  <a:gd name="connsiteY7" fmla="*/ 2380468 h 2380889"/>
                  <a:gd name="connsiteX8" fmla="*/ 1026544 w 1377210"/>
                  <a:gd name="connsiteY8" fmla="*/ 1345720 h 2380889"/>
                  <a:gd name="connsiteX9" fmla="*/ 1233577 w 1377210"/>
                  <a:gd name="connsiteY9" fmla="*/ 2380889 h 2380889"/>
                  <a:gd name="connsiteX10" fmla="*/ 1377210 w 1377210"/>
                  <a:gd name="connsiteY10" fmla="*/ 2377873 h 2380889"/>
                  <a:gd name="connsiteX11" fmla="*/ 974785 w 1377210"/>
                  <a:gd name="connsiteY11" fmla="*/ 8626 h 2380889"/>
                  <a:gd name="connsiteX12" fmla="*/ 862641 w 1377210"/>
                  <a:gd name="connsiteY12" fmla="*/ 0 h 2380889"/>
                  <a:gd name="connsiteX0" fmla="*/ 862641 w 1377210"/>
                  <a:gd name="connsiteY0" fmla="*/ 0 h 2380889"/>
                  <a:gd name="connsiteX1" fmla="*/ 542617 w 1377210"/>
                  <a:gd name="connsiteY1" fmla="*/ 479639 h 2380889"/>
                  <a:gd name="connsiteX2" fmla="*/ 165490 w 1377210"/>
                  <a:gd name="connsiteY2" fmla="*/ 658782 h 2380889"/>
                  <a:gd name="connsiteX3" fmla="*/ 0 w 1377210"/>
                  <a:gd name="connsiteY3" fmla="*/ 750497 h 2380889"/>
                  <a:gd name="connsiteX4" fmla="*/ 619833 w 1377210"/>
                  <a:gd name="connsiteY4" fmla="*/ 612474 h 2380889"/>
                  <a:gd name="connsiteX5" fmla="*/ 810035 w 1377210"/>
                  <a:gd name="connsiteY5" fmla="*/ 483502 h 2380889"/>
                  <a:gd name="connsiteX6" fmla="*/ 810882 w 1377210"/>
                  <a:gd name="connsiteY6" fmla="*/ 1095555 h 2380889"/>
                  <a:gd name="connsiteX7" fmla="*/ 606019 w 1377210"/>
                  <a:gd name="connsiteY7" fmla="*/ 2380465 h 2380889"/>
                  <a:gd name="connsiteX8" fmla="*/ 747482 w 1377210"/>
                  <a:gd name="connsiteY8" fmla="*/ 2380468 h 2380889"/>
                  <a:gd name="connsiteX9" fmla="*/ 1026544 w 1377210"/>
                  <a:gd name="connsiteY9" fmla="*/ 1345720 h 2380889"/>
                  <a:gd name="connsiteX10" fmla="*/ 1233577 w 1377210"/>
                  <a:gd name="connsiteY10" fmla="*/ 2380889 h 2380889"/>
                  <a:gd name="connsiteX11" fmla="*/ 1377210 w 1377210"/>
                  <a:gd name="connsiteY11" fmla="*/ 2377873 h 2380889"/>
                  <a:gd name="connsiteX12" fmla="*/ 974785 w 1377210"/>
                  <a:gd name="connsiteY12" fmla="*/ 8626 h 2380889"/>
                  <a:gd name="connsiteX13" fmla="*/ 862641 w 1377210"/>
                  <a:gd name="connsiteY13" fmla="*/ 0 h 2380889"/>
                  <a:gd name="connsiteX0" fmla="*/ 862641 w 1377210"/>
                  <a:gd name="connsiteY0" fmla="*/ 0 h 2380889"/>
                  <a:gd name="connsiteX1" fmla="*/ 542617 w 1377210"/>
                  <a:gd name="connsiteY1" fmla="*/ 479639 h 2380889"/>
                  <a:gd name="connsiteX2" fmla="*/ 47684 w 1377210"/>
                  <a:gd name="connsiteY2" fmla="*/ 670001 h 2380889"/>
                  <a:gd name="connsiteX3" fmla="*/ 0 w 1377210"/>
                  <a:gd name="connsiteY3" fmla="*/ 750497 h 2380889"/>
                  <a:gd name="connsiteX4" fmla="*/ 619833 w 1377210"/>
                  <a:gd name="connsiteY4" fmla="*/ 612474 h 2380889"/>
                  <a:gd name="connsiteX5" fmla="*/ 810035 w 1377210"/>
                  <a:gd name="connsiteY5" fmla="*/ 483502 h 2380889"/>
                  <a:gd name="connsiteX6" fmla="*/ 810882 w 1377210"/>
                  <a:gd name="connsiteY6" fmla="*/ 1095555 h 2380889"/>
                  <a:gd name="connsiteX7" fmla="*/ 606019 w 1377210"/>
                  <a:gd name="connsiteY7" fmla="*/ 2380465 h 2380889"/>
                  <a:gd name="connsiteX8" fmla="*/ 747482 w 1377210"/>
                  <a:gd name="connsiteY8" fmla="*/ 2380468 h 2380889"/>
                  <a:gd name="connsiteX9" fmla="*/ 1026544 w 1377210"/>
                  <a:gd name="connsiteY9" fmla="*/ 1345720 h 2380889"/>
                  <a:gd name="connsiteX10" fmla="*/ 1233577 w 1377210"/>
                  <a:gd name="connsiteY10" fmla="*/ 2380889 h 2380889"/>
                  <a:gd name="connsiteX11" fmla="*/ 1377210 w 1377210"/>
                  <a:gd name="connsiteY11" fmla="*/ 2377873 h 2380889"/>
                  <a:gd name="connsiteX12" fmla="*/ 974785 w 1377210"/>
                  <a:gd name="connsiteY12" fmla="*/ 8626 h 2380889"/>
                  <a:gd name="connsiteX13" fmla="*/ 862641 w 1377210"/>
                  <a:gd name="connsiteY13" fmla="*/ 0 h 2380889"/>
                  <a:gd name="connsiteX0" fmla="*/ 814957 w 1329526"/>
                  <a:gd name="connsiteY0" fmla="*/ 0 h 2380889"/>
                  <a:gd name="connsiteX1" fmla="*/ 494933 w 1329526"/>
                  <a:gd name="connsiteY1" fmla="*/ 479639 h 2380889"/>
                  <a:gd name="connsiteX2" fmla="*/ 0 w 1329526"/>
                  <a:gd name="connsiteY2" fmla="*/ 670001 h 2380889"/>
                  <a:gd name="connsiteX3" fmla="*/ 30854 w 1329526"/>
                  <a:gd name="connsiteY3" fmla="*/ 744887 h 2380889"/>
                  <a:gd name="connsiteX4" fmla="*/ 572149 w 1329526"/>
                  <a:gd name="connsiteY4" fmla="*/ 612474 h 2380889"/>
                  <a:gd name="connsiteX5" fmla="*/ 762351 w 1329526"/>
                  <a:gd name="connsiteY5" fmla="*/ 483502 h 2380889"/>
                  <a:gd name="connsiteX6" fmla="*/ 763198 w 1329526"/>
                  <a:gd name="connsiteY6" fmla="*/ 1095555 h 2380889"/>
                  <a:gd name="connsiteX7" fmla="*/ 558335 w 1329526"/>
                  <a:gd name="connsiteY7" fmla="*/ 2380465 h 2380889"/>
                  <a:gd name="connsiteX8" fmla="*/ 699798 w 1329526"/>
                  <a:gd name="connsiteY8" fmla="*/ 2380468 h 2380889"/>
                  <a:gd name="connsiteX9" fmla="*/ 978860 w 1329526"/>
                  <a:gd name="connsiteY9" fmla="*/ 1345720 h 2380889"/>
                  <a:gd name="connsiteX10" fmla="*/ 1185893 w 1329526"/>
                  <a:gd name="connsiteY10" fmla="*/ 2380889 h 2380889"/>
                  <a:gd name="connsiteX11" fmla="*/ 1329526 w 1329526"/>
                  <a:gd name="connsiteY11" fmla="*/ 2377873 h 2380889"/>
                  <a:gd name="connsiteX12" fmla="*/ 927101 w 1329526"/>
                  <a:gd name="connsiteY12" fmla="*/ 8626 h 2380889"/>
                  <a:gd name="connsiteX13" fmla="*/ 814957 w 1329526"/>
                  <a:gd name="connsiteY13" fmla="*/ 0 h 2380889"/>
                  <a:gd name="connsiteX0" fmla="*/ 814957 w 1329526"/>
                  <a:gd name="connsiteY0" fmla="*/ 0 h 2380889"/>
                  <a:gd name="connsiteX1" fmla="*/ 494933 w 1329526"/>
                  <a:gd name="connsiteY1" fmla="*/ 479639 h 2380889"/>
                  <a:gd name="connsiteX2" fmla="*/ 0 w 1329526"/>
                  <a:gd name="connsiteY2" fmla="*/ 670001 h 2380889"/>
                  <a:gd name="connsiteX3" fmla="*/ 30854 w 1329526"/>
                  <a:gd name="connsiteY3" fmla="*/ 744887 h 2380889"/>
                  <a:gd name="connsiteX4" fmla="*/ 572149 w 1329526"/>
                  <a:gd name="connsiteY4" fmla="*/ 612474 h 2380889"/>
                  <a:gd name="connsiteX5" fmla="*/ 762351 w 1329526"/>
                  <a:gd name="connsiteY5" fmla="*/ 483502 h 2380889"/>
                  <a:gd name="connsiteX6" fmla="*/ 763198 w 1329526"/>
                  <a:gd name="connsiteY6" fmla="*/ 1095555 h 2380889"/>
                  <a:gd name="connsiteX7" fmla="*/ 558335 w 1329526"/>
                  <a:gd name="connsiteY7" fmla="*/ 2380465 h 2380889"/>
                  <a:gd name="connsiteX8" fmla="*/ 699798 w 1329526"/>
                  <a:gd name="connsiteY8" fmla="*/ 2380468 h 2380889"/>
                  <a:gd name="connsiteX9" fmla="*/ 962030 w 1329526"/>
                  <a:gd name="connsiteY9" fmla="*/ 1407428 h 2380889"/>
                  <a:gd name="connsiteX10" fmla="*/ 1185893 w 1329526"/>
                  <a:gd name="connsiteY10" fmla="*/ 2380889 h 2380889"/>
                  <a:gd name="connsiteX11" fmla="*/ 1329526 w 1329526"/>
                  <a:gd name="connsiteY11" fmla="*/ 2377873 h 2380889"/>
                  <a:gd name="connsiteX12" fmla="*/ 927101 w 1329526"/>
                  <a:gd name="connsiteY12" fmla="*/ 8626 h 2380889"/>
                  <a:gd name="connsiteX13" fmla="*/ 814957 w 1329526"/>
                  <a:gd name="connsiteY13" fmla="*/ 0 h 2380889"/>
                  <a:gd name="connsiteX0" fmla="*/ 814957 w 1329526"/>
                  <a:gd name="connsiteY0" fmla="*/ 0 h 2380889"/>
                  <a:gd name="connsiteX1" fmla="*/ 494933 w 1329526"/>
                  <a:gd name="connsiteY1" fmla="*/ 479639 h 2380889"/>
                  <a:gd name="connsiteX2" fmla="*/ 0 w 1329526"/>
                  <a:gd name="connsiteY2" fmla="*/ 670001 h 2380889"/>
                  <a:gd name="connsiteX3" fmla="*/ 30854 w 1329526"/>
                  <a:gd name="connsiteY3" fmla="*/ 744887 h 2380889"/>
                  <a:gd name="connsiteX4" fmla="*/ 572149 w 1329526"/>
                  <a:gd name="connsiteY4" fmla="*/ 612474 h 2380889"/>
                  <a:gd name="connsiteX5" fmla="*/ 762351 w 1329526"/>
                  <a:gd name="connsiteY5" fmla="*/ 483502 h 2380889"/>
                  <a:gd name="connsiteX6" fmla="*/ 763198 w 1329526"/>
                  <a:gd name="connsiteY6" fmla="*/ 1095555 h 2380889"/>
                  <a:gd name="connsiteX7" fmla="*/ 558335 w 1329526"/>
                  <a:gd name="connsiteY7" fmla="*/ 2380465 h 2380889"/>
                  <a:gd name="connsiteX8" fmla="*/ 699798 w 1329526"/>
                  <a:gd name="connsiteY8" fmla="*/ 2380468 h 2380889"/>
                  <a:gd name="connsiteX9" fmla="*/ 978859 w 1329526"/>
                  <a:gd name="connsiteY9" fmla="*/ 1418648 h 2380889"/>
                  <a:gd name="connsiteX10" fmla="*/ 1185893 w 1329526"/>
                  <a:gd name="connsiteY10" fmla="*/ 2380889 h 2380889"/>
                  <a:gd name="connsiteX11" fmla="*/ 1329526 w 1329526"/>
                  <a:gd name="connsiteY11" fmla="*/ 2377873 h 2380889"/>
                  <a:gd name="connsiteX12" fmla="*/ 927101 w 1329526"/>
                  <a:gd name="connsiteY12" fmla="*/ 8626 h 2380889"/>
                  <a:gd name="connsiteX13" fmla="*/ 814957 w 1329526"/>
                  <a:gd name="connsiteY13" fmla="*/ 0 h 23808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329526" h="2380889">
                    <a:moveTo>
                      <a:pt x="814957" y="0"/>
                    </a:moveTo>
                    <a:lnTo>
                      <a:pt x="494933" y="479639"/>
                    </a:lnTo>
                    <a:lnTo>
                      <a:pt x="0" y="670001"/>
                    </a:lnTo>
                    <a:lnTo>
                      <a:pt x="30854" y="744887"/>
                    </a:lnTo>
                    <a:lnTo>
                      <a:pt x="572149" y="612474"/>
                    </a:lnTo>
                    <a:lnTo>
                      <a:pt x="762351" y="483502"/>
                    </a:lnTo>
                    <a:cubicBezTo>
                      <a:pt x="794421" y="764187"/>
                      <a:pt x="770396" y="887797"/>
                      <a:pt x="763198" y="1095555"/>
                    </a:cubicBezTo>
                    <a:cubicBezTo>
                      <a:pt x="616550" y="1699404"/>
                      <a:pt x="730862" y="1724858"/>
                      <a:pt x="558335" y="2380465"/>
                    </a:cubicBezTo>
                    <a:lnTo>
                      <a:pt x="699798" y="2380468"/>
                    </a:lnTo>
                    <a:cubicBezTo>
                      <a:pt x="819580" y="2080289"/>
                      <a:pt x="797846" y="1640765"/>
                      <a:pt x="978859" y="1418648"/>
                    </a:cubicBezTo>
                    <a:cubicBezTo>
                      <a:pt x="1157137" y="1864345"/>
                      <a:pt x="1102505" y="2030082"/>
                      <a:pt x="1185893" y="2380889"/>
                    </a:cubicBezTo>
                    <a:lnTo>
                      <a:pt x="1329526" y="2377873"/>
                    </a:lnTo>
                    <a:cubicBezTo>
                      <a:pt x="1110990" y="727352"/>
                      <a:pt x="1344044" y="391063"/>
                      <a:pt x="927101" y="8626"/>
                    </a:cubicBezTo>
                    <a:lnTo>
                      <a:pt x="814957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</p:grpSp>
      <p:grpSp>
        <p:nvGrpSpPr>
          <p:cNvPr id="555" name="群組 554"/>
          <p:cNvGrpSpPr/>
          <p:nvPr/>
        </p:nvGrpSpPr>
        <p:grpSpPr>
          <a:xfrm>
            <a:off x="2670025" y="4294238"/>
            <a:ext cx="607621" cy="356618"/>
            <a:chOff x="1684782" y="2683742"/>
            <a:chExt cx="5565258" cy="3266301"/>
          </a:xfrm>
        </p:grpSpPr>
        <p:grpSp>
          <p:nvGrpSpPr>
            <p:cNvPr id="556" name="群組 555"/>
            <p:cNvGrpSpPr/>
            <p:nvPr/>
          </p:nvGrpSpPr>
          <p:grpSpPr>
            <a:xfrm>
              <a:off x="1684782" y="2683742"/>
              <a:ext cx="4978070" cy="3255586"/>
              <a:chOff x="1684782" y="2683742"/>
              <a:chExt cx="4978070" cy="3255586"/>
            </a:xfrm>
          </p:grpSpPr>
          <p:sp>
            <p:nvSpPr>
              <p:cNvPr id="560" name="矩形 5"/>
              <p:cNvSpPr/>
              <p:nvPr/>
            </p:nvSpPr>
            <p:spPr>
              <a:xfrm>
                <a:off x="1684782" y="4054555"/>
                <a:ext cx="4978070" cy="856663"/>
              </a:xfrm>
              <a:custGeom>
                <a:avLst/>
                <a:gdLst>
                  <a:gd name="connsiteX0" fmla="*/ 0 w 2736386"/>
                  <a:gd name="connsiteY0" fmla="*/ 0 h 570017"/>
                  <a:gd name="connsiteX1" fmla="*/ 2736386 w 2736386"/>
                  <a:gd name="connsiteY1" fmla="*/ 0 h 570017"/>
                  <a:gd name="connsiteX2" fmla="*/ 2736386 w 2736386"/>
                  <a:gd name="connsiteY2" fmla="*/ 570017 h 570017"/>
                  <a:gd name="connsiteX3" fmla="*/ 0 w 2736386"/>
                  <a:gd name="connsiteY3" fmla="*/ 570017 h 570017"/>
                  <a:gd name="connsiteX4" fmla="*/ 0 w 2736386"/>
                  <a:gd name="connsiteY4" fmla="*/ 0 h 570017"/>
                  <a:gd name="connsiteX0" fmla="*/ 0 w 2736386"/>
                  <a:gd name="connsiteY0" fmla="*/ 0 h 570017"/>
                  <a:gd name="connsiteX1" fmla="*/ 2736386 w 2736386"/>
                  <a:gd name="connsiteY1" fmla="*/ 0 h 570017"/>
                  <a:gd name="connsiteX2" fmla="*/ 2736386 w 2736386"/>
                  <a:gd name="connsiteY2" fmla="*/ 570017 h 570017"/>
                  <a:gd name="connsiteX3" fmla="*/ 1521093 w 2736386"/>
                  <a:gd name="connsiteY3" fmla="*/ 558012 h 570017"/>
                  <a:gd name="connsiteX4" fmla="*/ 0 w 2736386"/>
                  <a:gd name="connsiteY4" fmla="*/ 570017 h 570017"/>
                  <a:gd name="connsiteX5" fmla="*/ 0 w 2736386"/>
                  <a:gd name="connsiteY5" fmla="*/ 0 h 570017"/>
                  <a:gd name="connsiteX0" fmla="*/ 0 w 2736386"/>
                  <a:gd name="connsiteY0" fmla="*/ 0 h 570017"/>
                  <a:gd name="connsiteX1" fmla="*/ 2736386 w 2736386"/>
                  <a:gd name="connsiteY1" fmla="*/ 0 h 570017"/>
                  <a:gd name="connsiteX2" fmla="*/ 2736386 w 2736386"/>
                  <a:gd name="connsiteY2" fmla="*/ 570017 h 570017"/>
                  <a:gd name="connsiteX3" fmla="*/ 2174235 w 2736386"/>
                  <a:gd name="connsiteY3" fmla="*/ 567342 h 570017"/>
                  <a:gd name="connsiteX4" fmla="*/ 0 w 2736386"/>
                  <a:gd name="connsiteY4" fmla="*/ 570017 h 570017"/>
                  <a:gd name="connsiteX5" fmla="*/ 0 w 2736386"/>
                  <a:gd name="connsiteY5" fmla="*/ 0 h 570017"/>
                  <a:gd name="connsiteX0" fmla="*/ 0 w 2736386"/>
                  <a:gd name="connsiteY0" fmla="*/ 0 h 570017"/>
                  <a:gd name="connsiteX1" fmla="*/ 2736386 w 2736386"/>
                  <a:gd name="connsiteY1" fmla="*/ 0 h 570017"/>
                  <a:gd name="connsiteX2" fmla="*/ 2727055 w 2736386"/>
                  <a:gd name="connsiteY2" fmla="*/ 374074 h 570017"/>
                  <a:gd name="connsiteX3" fmla="*/ 2174235 w 2736386"/>
                  <a:gd name="connsiteY3" fmla="*/ 567342 h 570017"/>
                  <a:gd name="connsiteX4" fmla="*/ 0 w 2736386"/>
                  <a:gd name="connsiteY4" fmla="*/ 570017 h 570017"/>
                  <a:gd name="connsiteX5" fmla="*/ 0 w 2736386"/>
                  <a:gd name="connsiteY5" fmla="*/ 0 h 570017"/>
                  <a:gd name="connsiteX0" fmla="*/ 0 w 2736386"/>
                  <a:gd name="connsiteY0" fmla="*/ 0 h 570017"/>
                  <a:gd name="connsiteX1" fmla="*/ 2736386 w 2736386"/>
                  <a:gd name="connsiteY1" fmla="*/ 0 h 570017"/>
                  <a:gd name="connsiteX2" fmla="*/ 2736385 w 2736386"/>
                  <a:gd name="connsiteY2" fmla="*/ 383405 h 570017"/>
                  <a:gd name="connsiteX3" fmla="*/ 2174235 w 2736386"/>
                  <a:gd name="connsiteY3" fmla="*/ 567342 h 570017"/>
                  <a:gd name="connsiteX4" fmla="*/ 0 w 2736386"/>
                  <a:gd name="connsiteY4" fmla="*/ 570017 h 570017"/>
                  <a:gd name="connsiteX5" fmla="*/ 0 w 2736386"/>
                  <a:gd name="connsiteY5" fmla="*/ 0 h 5700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36386" h="570017">
                    <a:moveTo>
                      <a:pt x="0" y="0"/>
                    </a:moveTo>
                    <a:lnTo>
                      <a:pt x="2736386" y="0"/>
                    </a:lnTo>
                    <a:cubicBezTo>
                      <a:pt x="2736386" y="127802"/>
                      <a:pt x="2736385" y="255603"/>
                      <a:pt x="2736385" y="383405"/>
                    </a:cubicBezTo>
                    <a:lnTo>
                      <a:pt x="2174235" y="567342"/>
                    </a:lnTo>
                    <a:lnTo>
                      <a:pt x="0" y="5700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61" name="矩形 6"/>
              <p:cNvSpPr/>
              <p:nvPr/>
            </p:nvSpPr>
            <p:spPr>
              <a:xfrm>
                <a:off x="2225877" y="2683742"/>
                <a:ext cx="2380816" cy="1370813"/>
              </a:xfrm>
              <a:custGeom>
                <a:avLst/>
                <a:gdLst>
                  <a:gd name="connsiteX0" fmla="*/ 0 w 1759103"/>
                  <a:gd name="connsiteY0" fmla="*/ 0 h 912128"/>
                  <a:gd name="connsiteX1" fmla="*/ 1759103 w 1759103"/>
                  <a:gd name="connsiteY1" fmla="*/ 0 h 912128"/>
                  <a:gd name="connsiteX2" fmla="*/ 1759103 w 1759103"/>
                  <a:gd name="connsiteY2" fmla="*/ 912128 h 912128"/>
                  <a:gd name="connsiteX3" fmla="*/ 0 w 1759103"/>
                  <a:gd name="connsiteY3" fmla="*/ 912128 h 912128"/>
                  <a:gd name="connsiteX4" fmla="*/ 0 w 1759103"/>
                  <a:gd name="connsiteY4" fmla="*/ 0 h 912128"/>
                  <a:gd name="connsiteX0" fmla="*/ 0 w 1759103"/>
                  <a:gd name="connsiteY0" fmla="*/ 0 h 912128"/>
                  <a:gd name="connsiteX1" fmla="*/ 1432532 w 1759103"/>
                  <a:gd name="connsiteY1" fmla="*/ 0 h 912128"/>
                  <a:gd name="connsiteX2" fmla="*/ 1759103 w 1759103"/>
                  <a:gd name="connsiteY2" fmla="*/ 912128 h 912128"/>
                  <a:gd name="connsiteX3" fmla="*/ 0 w 1759103"/>
                  <a:gd name="connsiteY3" fmla="*/ 912128 h 912128"/>
                  <a:gd name="connsiteX4" fmla="*/ 0 w 1759103"/>
                  <a:gd name="connsiteY4" fmla="*/ 0 h 9121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59103" h="912128">
                    <a:moveTo>
                      <a:pt x="0" y="0"/>
                    </a:moveTo>
                    <a:lnTo>
                      <a:pt x="1432532" y="0"/>
                    </a:lnTo>
                    <a:lnTo>
                      <a:pt x="1759103" y="912128"/>
                    </a:lnTo>
                    <a:lnTo>
                      <a:pt x="0" y="91212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62" name="矩形 561"/>
              <p:cNvSpPr/>
              <p:nvPr/>
            </p:nvSpPr>
            <p:spPr>
              <a:xfrm>
                <a:off x="2235817" y="4911218"/>
                <a:ext cx="3344846" cy="102811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557" name="群組 556"/>
            <p:cNvGrpSpPr/>
            <p:nvPr/>
          </p:nvGrpSpPr>
          <p:grpSpPr>
            <a:xfrm>
              <a:off x="5690281" y="2719553"/>
              <a:ext cx="1559759" cy="3230490"/>
              <a:chOff x="4162484" y="2957042"/>
              <a:chExt cx="1329526" cy="2753644"/>
            </a:xfrm>
          </p:grpSpPr>
          <p:sp>
            <p:nvSpPr>
              <p:cNvPr id="558" name="橢圓 557"/>
              <p:cNvSpPr/>
              <p:nvPr/>
            </p:nvSpPr>
            <p:spPr>
              <a:xfrm>
                <a:off x="4784576" y="2957042"/>
                <a:ext cx="432048" cy="432048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59" name="手繪多邊形 558"/>
              <p:cNvSpPr/>
              <p:nvPr/>
            </p:nvSpPr>
            <p:spPr>
              <a:xfrm>
                <a:off x="4162484" y="3329797"/>
                <a:ext cx="1329526" cy="2380889"/>
              </a:xfrm>
              <a:custGeom>
                <a:avLst/>
                <a:gdLst>
                  <a:gd name="connsiteX0" fmla="*/ 888520 w 1725283"/>
                  <a:gd name="connsiteY0" fmla="*/ 8627 h 2424023"/>
                  <a:gd name="connsiteX1" fmla="*/ 612475 w 1725283"/>
                  <a:gd name="connsiteY1" fmla="*/ 388189 h 2424023"/>
                  <a:gd name="connsiteX2" fmla="*/ 0 w 1725283"/>
                  <a:gd name="connsiteY2" fmla="*/ 621102 h 2424023"/>
                  <a:gd name="connsiteX3" fmla="*/ 112143 w 1725283"/>
                  <a:gd name="connsiteY3" fmla="*/ 707366 h 2424023"/>
                  <a:gd name="connsiteX4" fmla="*/ 534837 w 1725283"/>
                  <a:gd name="connsiteY4" fmla="*/ 621102 h 2424023"/>
                  <a:gd name="connsiteX5" fmla="*/ 888520 w 1725283"/>
                  <a:gd name="connsiteY5" fmla="*/ 457200 h 2424023"/>
                  <a:gd name="connsiteX6" fmla="*/ 888520 w 1725283"/>
                  <a:gd name="connsiteY6" fmla="*/ 1362974 h 2424023"/>
                  <a:gd name="connsiteX7" fmla="*/ 500332 w 1725283"/>
                  <a:gd name="connsiteY7" fmla="*/ 2346385 h 2424023"/>
                  <a:gd name="connsiteX8" fmla="*/ 621101 w 1725283"/>
                  <a:gd name="connsiteY8" fmla="*/ 2355012 h 2424023"/>
                  <a:gd name="connsiteX9" fmla="*/ 1121434 w 1725283"/>
                  <a:gd name="connsiteY9" fmla="*/ 1423359 h 2424023"/>
                  <a:gd name="connsiteX10" fmla="*/ 1535501 w 1725283"/>
                  <a:gd name="connsiteY10" fmla="*/ 2424023 h 2424023"/>
                  <a:gd name="connsiteX11" fmla="*/ 1725283 w 1725283"/>
                  <a:gd name="connsiteY11" fmla="*/ 2424023 h 2424023"/>
                  <a:gd name="connsiteX12" fmla="*/ 1293962 w 1725283"/>
                  <a:gd name="connsiteY12" fmla="*/ 1224951 h 2424023"/>
                  <a:gd name="connsiteX13" fmla="*/ 1147313 w 1725283"/>
                  <a:gd name="connsiteY13" fmla="*/ 0 h 2424023"/>
                  <a:gd name="connsiteX14" fmla="*/ 888520 w 1725283"/>
                  <a:gd name="connsiteY14" fmla="*/ 8627 h 2424023"/>
                  <a:gd name="connsiteX0" fmla="*/ 888520 w 1725283"/>
                  <a:gd name="connsiteY0" fmla="*/ 8627 h 2424023"/>
                  <a:gd name="connsiteX1" fmla="*/ 612475 w 1725283"/>
                  <a:gd name="connsiteY1" fmla="*/ 388189 h 2424023"/>
                  <a:gd name="connsiteX2" fmla="*/ 0 w 1725283"/>
                  <a:gd name="connsiteY2" fmla="*/ 621102 h 2424023"/>
                  <a:gd name="connsiteX3" fmla="*/ 112143 w 1725283"/>
                  <a:gd name="connsiteY3" fmla="*/ 707366 h 2424023"/>
                  <a:gd name="connsiteX4" fmla="*/ 534837 w 1725283"/>
                  <a:gd name="connsiteY4" fmla="*/ 621102 h 2424023"/>
                  <a:gd name="connsiteX5" fmla="*/ 888520 w 1725283"/>
                  <a:gd name="connsiteY5" fmla="*/ 457200 h 2424023"/>
                  <a:gd name="connsiteX6" fmla="*/ 923025 w 1725283"/>
                  <a:gd name="connsiteY6" fmla="*/ 1052424 h 2424023"/>
                  <a:gd name="connsiteX7" fmla="*/ 500332 w 1725283"/>
                  <a:gd name="connsiteY7" fmla="*/ 2346385 h 2424023"/>
                  <a:gd name="connsiteX8" fmla="*/ 621101 w 1725283"/>
                  <a:gd name="connsiteY8" fmla="*/ 2355012 h 2424023"/>
                  <a:gd name="connsiteX9" fmla="*/ 1121434 w 1725283"/>
                  <a:gd name="connsiteY9" fmla="*/ 1423359 h 2424023"/>
                  <a:gd name="connsiteX10" fmla="*/ 1535501 w 1725283"/>
                  <a:gd name="connsiteY10" fmla="*/ 2424023 h 2424023"/>
                  <a:gd name="connsiteX11" fmla="*/ 1725283 w 1725283"/>
                  <a:gd name="connsiteY11" fmla="*/ 2424023 h 2424023"/>
                  <a:gd name="connsiteX12" fmla="*/ 1293962 w 1725283"/>
                  <a:gd name="connsiteY12" fmla="*/ 1224951 h 2424023"/>
                  <a:gd name="connsiteX13" fmla="*/ 1147313 w 1725283"/>
                  <a:gd name="connsiteY13" fmla="*/ 0 h 2424023"/>
                  <a:gd name="connsiteX14" fmla="*/ 888520 w 1725283"/>
                  <a:gd name="connsiteY14" fmla="*/ 8627 h 2424023"/>
                  <a:gd name="connsiteX0" fmla="*/ 888520 w 1725283"/>
                  <a:gd name="connsiteY0" fmla="*/ 8627 h 2424023"/>
                  <a:gd name="connsiteX1" fmla="*/ 612475 w 1725283"/>
                  <a:gd name="connsiteY1" fmla="*/ 388189 h 2424023"/>
                  <a:gd name="connsiteX2" fmla="*/ 0 w 1725283"/>
                  <a:gd name="connsiteY2" fmla="*/ 621102 h 2424023"/>
                  <a:gd name="connsiteX3" fmla="*/ 112143 w 1725283"/>
                  <a:gd name="connsiteY3" fmla="*/ 707366 h 2424023"/>
                  <a:gd name="connsiteX4" fmla="*/ 534837 w 1725283"/>
                  <a:gd name="connsiteY4" fmla="*/ 621102 h 2424023"/>
                  <a:gd name="connsiteX5" fmla="*/ 888520 w 1725283"/>
                  <a:gd name="connsiteY5" fmla="*/ 457200 h 2424023"/>
                  <a:gd name="connsiteX6" fmla="*/ 923025 w 1725283"/>
                  <a:gd name="connsiteY6" fmla="*/ 1052424 h 2424023"/>
                  <a:gd name="connsiteX7" fmla="*/ 500332 w 1725283"/>
                  <a:gd name="connsiteY7" fmla="*/ 2346385 h 2424023"/>
                  <a:gd name="connsiteX8" fmla="*/ 621101 w 1725283"/>
                  <a:gd name="connsiteY8" fmla="*/ 2355012 h 2424023"/>
                  <a:gd name="connsiteX9" fmla="*/ 1121434 w 1725283"/>
                  <a:gd name="connsiteY9" fmla="*/ 1423359 h 2424023"/>
                  <a:gd name="connsiteX10" fmla="*/ 1535501 w 1725283"/>
                  <a:gd name="connsiteY10" fmla="*/ 2424023 h 2424023"/>
                  <a:gd name="connsiteX11" fmla="*/ 1725283 w 1725283"/>
                  <a:gd name="connsiteY11" fmla="*/ 2424023 h 2424023"/>
                  <a:gd name="connsiteX12" fmla="*/ 1285336 w 1725283"/>
                  <a:gd name="connsiteY12" fmla="*/ 957533 h 2424023"/>
                  <a:gd name="connsiteX13" fmla="*/ 1147313 w 1725283"/>
                  <a:gd name="connsiteY13" fmla="*/ 0 h 2424023"/>
                  <a:gd name="connsiteX14" fmla="*/ 888520 w 1725283"/>
                  <a:gd name="connsiteY14" fmla="*/ 8627 h 2424023"/>
                  <a:gd name="connsiteX0" fmla="*/ 888520 w 1725283"/>
                  <a:gd name="connsiteY0" fmla="*/ 77638 h 2493034"/>
                  <a:gd name="connsiteX1" fmla="*/ 612475 w 1725283"/>
                  <a:gd name="connsiteY1" fmla="*/ 457200 h 2493034"/>
                  <a:gd name="connsiteX2" fmla="*/ 0 w 1725283"/>
                  <a:gd name="connsiteY2" fmla="*/ 690113 h 2493034"/>
                  <a:gd name="connsiteX3" fmla="*/ 112143 w 1725283"/>
                  <a:gd name="connsiteY3" fmla="*/ 776377 h 2493034"/>
                  <a:gd name="connsiteX4" fmla="*/ 534837 w 1725283"/>
                  <a:gd name="connsiteY4" fmla="*/ 690113 h 2493034"/>
                  <a:gd name="connsiteX5" fmla="*/ 888520 w 1725283"/>
                  <a:gd name="connsiteY5" fmla="*/ 526211 h 2493034"/>
                  <a:gd name="connsiteX6" fmla="*/ 923025 w 1725283"/>
                  <a:gd name="connsiteY6" fmla="*/ 1121435 h 2493034"/>
                  <a:gd name="connsiteX7" fmla="*/ 500332 w 1725283"/>
                  <a:gd name="connsiteY7" fmla="*/ 2415396 h 2493034"/>
                  <a:gd name="connsiteX8" fmla="*/ 621101 w 1725283"/>
                  <a:gd name="connsiteY8" fmla="*/ 2424023 h 2493034"/>
                  <a:gd name="connsiteX9" fmla="*/ 1121434 w 1725283"/>
                  <a:gd name="connsiteY9" fmla="*/ 1492370 h 2493034"/>
                  <a:gd name="connsiteX10" fmla="*/ 1535501 w 1725283"/>
                  <a:gd name="connsiteY10" fmla="*/ 2493034 h 2493034"/>
                  <a:gd name="connsiteX11" fmla="*/ 1725283 w 1725283"/>
                  <a:gd name="connsiteY11" fmla="*/ 2493034 h 2493034"/>
                  <a:gd name="connsiteX12" fmla="*/ 1285336 w 1725283"/>
                  <a:gd name="connsiteY12" fmla="*/ 1026544 h 2493034"/>
                  <a:gd name="connsiteX13" fmla="*/ 1104181 w 1725283"/>
                  <a:gd name="connsiteY13" fmla="*/ 0 h 2493034"/>
                  <a:gd name="connsiteX14" fmla="*/ 888520 w 1725283"/>
                  <a:gd name="connsiteY14" fmla="*/ 77638 h 2493034"/>
                  <a:gd name="connsiteX0" fmla="*/ 974784 w 1725283"/>
                  <a:gd name="connsiteY0" fmla="*/ 0 h 2510286"/>
                  <a:gd name="connsiteX1" fmla="*/ 612475 w 1725283"/>
                  <a:gd name="connsiteY1" fmla="*/ 474452 h 2510286"/>
                  <a:gd name="connsiteX2" fmla="*/ 0 w 1725283"/>
                  <a:gd name="connsiteY2" fmla="*/ 707365 h 2510286"/>
                  <a:gd name="connsiteX3" fmla="*/ 112143 w 1725283"/>
                  <a:gd name="connsiteY3" fmla="*/ 793629 h 2510286"/>
                  <a:gd name="connsiteX4" fmla="*/ 534837 w 1725283"/>
                  <a:gd name="connsiteY4" fmla="*/ 707365 h 2510286"/>
                  <a:gd name="connsiteX5" fmla="*/ 888520 w 1725283"/>
                  <a:gd name="connsiteY5" fmla="*/ 543463 h 2510286"/>
                  <a:gd name="connsiteX6" fmla="*/ 923025 w 1725283"/>
                  <a:gd name="connsiteY6" fmla="*/ 1138687 h 2510286"/>
                  <a:gd name="connsiteX7" fmla="*/ 500332 w 1725283"/>
                  <a:gd name="connsiteY7" fmla="*/ 2432648 h 2510286"/>
                  <a:gd name="connsiteX8" fmla="*/ 621101 w 1725283"/>
                  <a:gd name="connsiteY8" fmla="*/ 2441275 h 2510286"/>
                  <a:gd name="connsiteX9" fmla="*/ 1121434 w 1725283"/>
                  <a:gd name="connsiteY9" fmla="*/ 1509622 h 2510286"/>
                  <a:gd name="connsiteX10" fmla="*/ 1535501 w 1725283"/>
                  <a:gd name="connsiteY10" fmla="*/ 2510286 h 2510286"/>
                  <a:gd name="connsiteX11" fmla="*/ 1725283 w 1725283"/>
                  <a:gd name="connsiteY11" fmla="*/ 2510286 h 2510286"/>
                  <a:gd name="connsiteX12" fmla="*/ 1285336 w 1725283"/>
                  <a:gd name="connsiteY12" fmla="*/ 1043796 h 2510286"/>
                  <a:gd name="connsiteX13" fmla="*/ 1104181 w 1725283"/>
                  <a:gd name="connsiteY13" fmla="*/ 17252 h 2510286"/>
                  <a:gd name="connsiteX14" fmla="*/ 974784 w 1725283"/>
                  <a:gd name="connsiteY14" fmla="*/ 0 h 2510286"/>
                  <a:gd name="connsiteX0" fmla="*/ 974784 w 1725283"/>
                  <a:gd name="connsiteY0" fmla="*/ 0 h 2510286"/>
                  <a:gd name="connsiteX1" fmla="*/ 612475 w 1725283"/>
                  <a:gd name="connsiteY1" fmla="*/ 474452 h 2510286"/>
                  <a:gd name="connsiteX2" fmla="*/ 0 w 1725283"/>
                  <a:gd name="connsiteY2" fmla="*/ 707365 h 2510286"/>
                  <a:gd name="connsiteX3" fmla="*/ 112143 w 1725283"/>
                  <a:gd name="connsiteY3" fmla="*/ 793629 h 2510286"/>
                  <a:gd name="connsiteX4" fmla="*/ 681486 w 1725283"/>
                  <a:gd name="connsiteY4" fmla="*/ 655606 h 2510286"/>
                  <a:gd name="connsiteX5" fmla="*/ 888520 w 1725283"/>
                  <a:gd name="connsiteY5" fmla="*/ 543463 h 2510286"/>
                  <a:gd name="connsiteX6" fmla="*/ 923025 w 1725283"/>
                  <a:gd name="connsiteY6" fmla="*/ 1138687 h 2510286"/>
                  <a:gd name="connsiteX7" fmla="*/ 500332 w 1725283"/>
                  <a:gd name="connsiteY7" fmla="*/ 2432648 h 2510286"/>
                  <a:gd name="connsiteX8" fmla="*/ 621101 w 1725283"/>
                  <a:gd name="connsiteY8" fmla="*/ 2441275 h 2510286"/>
                  <a:gd name="connsiteX9" fmla="*/ 1121434 w 1725283"/>
                  <a:gd name="connsiteY9" fmla="*/ 1509622 h 2510286"/>
                  <a:gd name="connsiteX10" fmla="*/ 1535501 w 1725283"/>
                  <a:gd name="connsiteY10" fmla="*/ 2510286 h 2510286"/>
                  <a:gd name="connsiteX11" fmla="*/ 1725283 w 1725283"/>
                  <a:gd name="connsiteY11" fmla="*/ 2510286 h 2510286"/>
                  <a:gd name="connsiteX12" fmla="*/ 1285336 w 1725283"/>
                  <a:gd name="connsiteY12" fmla="*/ 1043796 h 2510286"/>
                  <a:gd name="connsiteX13" fmla="*/ 1104181 w 1725283"/>
                  <a:gd name="connsiteY13" fmla="*/ 17252 h 2510286"/>
                  <a:gd name="connsiteX14" fmla="*/ 974784 w 1725283"/>
                  <a:gd name="connsiteY14" fmla="*/ 0 h 2510286"/>
                  <a:gd name="connsiteX0" fmla="*/ 974784 w 1725283"/>
                  <a:gd name="connsiteY0" fmla="*/ 0 h 2510286"/>
                  <a:gd name="connsiteX1" fmla="*/ 543463 w 1725283"/>
                  <a:gd name="connsiteY1" fmla="*/ 543463 h 2510286"/>
                  <a:gd name="connsiteX2" fmla="*/ 0 w 1725283"/>
                  <a:gd name="connsiteY2" fmla="*/ 707365 h 2510286"/>
                  <a:gd name="connsiteX3" fmla="*/ 112143 w 1725283"/>
                  <a:gd name="connsiteY3" fmla="*/ 793629 h 2510286"/>
                  <a:gd name="connsiteX4" fmla="*/ 681486 w 1725283"/>
                  <a:gd name="connsiteY4" fmla="*/ 655606 h 2510286"/>
                  <a:gd name="connsiteX5" fmla="*/ 888520 w 1725283"/>
                  <a:gd name="connsiteY5" fmla="*/ 543463 h 2510286"/>
                  <a:gd name="connsiteX6" fmla="*/ 923025 w 1725283"/>
                  <a:gd name="connsiteY6" fmla="*/ 1138687 h 2510286"/>
                  <a:gd name="connsiteX7" fmla="*/ 500332 w 1725283"/>
                  <a:gd name="connsiteY7" fmla="*/ 2432648 h 2510286"/>
                  <a:gd name="connsiteX8" fmla="*/ 621101 w 1725283"/>
                  <a:gd name="connsiteY8" fmla="*/ 2441275 h 2510286"/>
                  <a:gd name="connsiteX9" fmla="*/ 1121434 w 1725283"/>
                  <a:gd name="connsiteY9" fmla="*/ 1509622 h 2510286"/>
                  <a:gd name="connsiteX10" fmla="*/ 1535501 w 1725283"/>
                  <a:gd name="connsiteY10" fmla="*/ 2510286 h 2510286"/>
                  <a:gd name="connsiteX11" fmla="*/ 1725283 w 1725283"/>
                  <a:gd name="connsiteY11" fmla="*/ 2510286 h 2510286"/>
                  <a:gd name="connsiteX12" fmla="*/ 1285336 w 1725283"/>
                  <a:gd name="connsiteY12" fmla="*/ 1043796 h 2510286"/>
                  <a:gd name="connsiteX13" fmla="*/ 1104181 w 1725283"/>
                  <a:gd name="connsiteY13" fmla="*/ 17252 h 2510286"/>
                  <a:gd name="connsiteX14" fmla="*/ 974784 w 1725283"/>
                  <a:gd name="connsiteY14" fmla="*/ 0 h 2510286"/>
                  <a:gd name="connsiteX0" fmla="*/ 974784 w 1725283"/>
                  <a:gd name="connsiteY0" fmla="*/ 0 h 2510286"/>
                  <a:gd name="connsiteX1" fmla="*/ 543463 w 1725283"/>
                  <a:gd name="connsiteY1" fmla="*/ 543463 h 2510286"/>
                  <a:gd name="connsiteX2" fmla="*/ 0 w 1725283"/>
                  <a:gd name="connsiteY2" fmla="*/ 707365 h 2510286"/>
                  <a:gd name="connsiteX3" fmla="*/ 112143 w 1725283"/>
                  <a:gd name="connsiteY3" fmla="*/ 793629 h 2510286"/>
                  <a:gd name="connsiteX4" fmla="*/ 681486 w 1725283"/>
                  <a:gd name="connsiteY4" fmla="*/ 655606 h 2510286"/>
                  <a:gd name="connsiteX5" fmla="*/ 888520 w 1725283"/>
                  <a:gd name="connsiteY5" fmla="*/ 543463 h 2510286"/>
                  <a:gd name="connsiteX6" fmla="*/ 923025 w 1725283"/>
                  <a:gd name="connsiteY6" fmla="*/ 1138687 h 2510286"/>
                  <a:gd name="connsiteX7" fmla="*/ 500332 w 1725283"/>
                  <a:gd name="connsiteY7" fmla="*/ 2432648 h 2510286"/>
                  <a:gd name="connsiteX8" fmla="*/ 621101 w 1725283"/>
                  <a:gd name="connsiteY8" fmla="*/ 2441275 h 2510286"/>
                  <a:gd name="connsiteX9" fmla="*/ 1130061 w 1725283"/>
                  <a:gd name="connsiteY9" fmla="*/ 1414732 h 2510286"/>
                  <a:gd name="connsiteX10" fmla="*/ 1535501 w 1725283"/>
                  <a:gd name="connsiteY10" fmla="*/ 2510286 h 2510286"/>
                  <a:gd name="connsiteX11" fmla="*/ 1725283 w 1725283"/>
                  <a:gd name="connsiteY11" fmla="*/ 2510286 h 2510286"/>
                  <a:gd name="connsiteX12" fmla="*/ 1285336 w 1725283"/>
                  <a:gd name="connsiteY12" fmla="*/ 1043796 h 2510286"/>
                  <a:gd name="connsiteX13" fmla="*/ 1104181 w 1725283"/>
                  <a:gd name="connsiteY13" fmla="*/ 17252 h 2510286"/>
                  <a:gd name="connsiteX14" fmla="*/ 974784 w 1725283"/>
                  <a:gd name="connsiteY14" fmla="*/ 0 h 2510286"/>
                  <a:gd name="connsiteX0" fmla="*/ 974784 w 1725283"/>
                  <a:gd name="connsiteY0" fmla="*/ 0 h 2510286"/>
                  <a:gd name="connsiteX1" fmla="*/ 543463 w 1725283"/>
                  <a:gd name="connsiteY1" fmla="*/ 543463 h 2510286"/>
                  <a:gd name="connsiteX2" fmla="*/ 0 w 1725283"/>
                  <a:gd name="connsiteY2" fmla="*/ 707365 h 2510286"/>
                  <a:gd name="connsiteX3" fmla="*/ 112143 w 1725283"/>
                  <a:gd name="connsiteY3" fmla="*/ 793629 h 2510286"/>
                  <a:gd name="connsiteX4" fmla="*/ 681486 w 1725283"/>
                  <a:gd name="connsiteY4" fmla="*/ 655606 h 2510286"/>
                  <a:gd name="connsiteX5" fmla="*/ 888520 w 1725283"/>
                  <a:gd name="connsiteY5" fmla="*/ 543463 h 2510286"/>
                  <a:gd name="connsiteX6" fmla="*/ 923025 w 1725283"/>
                  <a:gd name="connsiteY6" fmla="*/ 1138687 h 2510286"/>
                  <a:gd name="connsiteX7" fmla="*/ 500332 w 1725283"/>
                  <a:gd name="connsiteY7" fmla="*/ 2432648 h 2510286"/>
                  <a:gd name="connsiteX8" fmla="*/ 871267 w 1725283"/>
                  <a:gd name="connsiteY8" fmla="*/ 2475781 h 2510286"/>
                  <a:gd name="connsiteX9" fmla="*/ 1130061 w 1725283"/>
                  <a:gd name="connsiteY9" fmla="*/ 1414732 h 2510286"/>
                  <a:gd name="connsiteX10" fmla="*/ 1535501 w 1725283"/>
                  <a:gd name="connsiteY10" fmla="*/ 2510286 h 2510286"/>
                  <a:gd name="connsiteX11" fmla="*/ 1725283 w 1725283"/>
                  <a:gd name="connsiteY11" fmla="*/ 2510286 h 2510286"/>
                  <a:gd name="connsiteX12" fmla="*/ 1285336 w 1725283"/>
                  <a:gd name="connsiteY12" fmla="*/ 1043796 h 2510286"/>
                  <a:gd name="connsiteX13" fmla="*/ 1104181 w 1725283"/>
                  <a:gd name="connsiteY13" fmla="*/ 17252 h 2510286"/>
                  <a:gd name="connsiteX14" fmla="*/ 974784 w 1725283"/>
                  <a:gd name="connsiteY14" fmla="*/ 0 h 2510286"/>
                  <a:gd name="connsiteX0" fmla="*/ 974784 w 1725283"/>
                  <a:gd name="connsiteY0" fmla="*/ 0 h 2510286"/>
                  <a:gd name="connsiteX1" fmla="*/ 543463 w 1725283"/>
                  <a:gd name="connsiteY1" fmla="*/ 543463 h 2510286"/>
                  <a:gd name="connsiteX2" fmla="*/ 0 w 1725283"/>
                  <a:gd name="connsiteY2" fmla="*/ 707365 h 2510286"/>
                  <a:gd name="connsiteX3" fmla="*/ 112143 w 1725283"/>
                  <a:gd name="connsiteY3" fmla="*/ 793629 h 2510286"/>
                  <a:gd name="connsiteX4" fmla="*/ 681486 w 1725283"/>
                  <a:gd name="connsiteY4" fmla="*/ 655606 h 2510286"/>
                  <a:gd name="connsiteX5" fmla="*/ 888520 w 1725283"/>
                  <a:gd name="connsiteY5" fmla="*/ 543463 h 2510286"/>
                  <a:gd name="connsiteX6" fmla="*/ 923025 w 1725283"/>
                  <a:gd name="connsiteY6" fmla="*/ 1138687 h 2510286"/>
                  <a:gd name="connsiteX7" fmla="*/ 690113 w 1725283"/>
                  <a:gd name="connsiteY7" fmla="*/ 2406768 h 2510286"/>
                  <a:gd name="connsiteX8" fmla="*/ 871267 w 1725283"/>
                  <a:gd name="connsiteY8" fmla="*/ 2475781 h 2510286"/>
                  <a:gd name="connsiteX9" fmla="*/ 1130061 w 1725283"/>
                  <a:gd name="connsiteY9" fmla="*/ 1414732 h 2510286"/>
                  <a:gd name="connsiteX10" fmla="*/ 1535501 w 1725283"/>
                  <a:gd name="connsiteY10" fmla="*/ 2510286 h 2510286"/>
                  <a:gd name="connsiteX11" fmla="*/ 1725283 w 1725283"/>
                  <a:gd name="connsiteY11" fmla="*/ 2510286 h 2510286"/>
                  <a:gd name="connsiteX12" fmla="*/ 1285336 w 1725283"/>
                  <a:gd name="connsiteY12" fmla="*/ 1043796 h 2510286"/>
                  <a:gd name="connsiteX13" fmla="*/ 1104181 w 1725283"/>
                  <a:gd name="connsiteY13" fmla="*/ 17252 h 2510286"/>
                  <a:gd name="connsiteX14" fmla="*/ 974784 w 1725283"/>
                  <a:gd name="connsiteY14" fmla="*/ 0 h 2510286"/>
                  <a:gd name="connsiteX0" fmla="*/ 974784 w 1725283"/>
                  <a:gd name="connsiteY0" fmla="*/ 0 h 2510286"/>
                  <a:gd name="connsiteX1" fmla="*/ 543463 w 1725283"/>
                  <a:gd name="connsiteY1" fmla="*/ 543463 h 2510286"/>
                  <a:gd name="connsiteX2" fmla="*/ 0 w 1725283"/>
                  <a:gd name="connsiteY2" fmla="*/ 707365 h 2510286"/>
                  <a:gd name="connsiteX3" fmla="*/ 112143 w 1725283"/>
                  <a:gd name="connsiteY3" fmla="*/ 793629 h 2510286"/>
                  <a:gd name="connsiteX4" fmla="*/ 681486 w 1725283"/>
                  <a:gd name="connsiteY4" fmla="*/ 655606 h 2510286"/>
                  <a:gd name="connsiteX5" fmla="*/ 888520 w 1725283"/>
                  <a:gd name="connsiteY5" fmla="*/ 543463 h 2510286"/>
                  <a:gd name="connsiteX6" fmla="*/ 923025 w 1725283"/>
                  <a:gd name="connsiteY6" fmla="*/ 1138687 h 2510286"/>
                  <a:gd name="connsiteX7" fmla="*/ 690113 w 1725283"/>
                  <a:gd name="connsiteY7" fmla="*/ 2406768 h 2510286"/>
                  <a:gd name="connsiteX8" fmla="*/ 854015 w 1725283"/>
                  <a:gd name="connsiteY8" fmla="*/ 2406770 h 2510286"/>
                  <a:gd name="connsiteX9" fmla="*/ 1130061 w 1725283"/>
                  <a:gd name="connsiteY9" fmla="*/ 1414732 h 2510286"/>
                  <a:gd name="connsiteX10" fmla="*/ 1535501 w 1725283"/>
                  <a:gd name="connsiteY10" fmla="*/ 2510286 h 2510286"/>
                  <a:gd name="connsiteX11" fmla="*/ 1725283 w 1725283"/>
                  <a:gd name="connsiteY11" fmla="*/ 2510286 h 2510286"/>
                  <a:gd name="connsiteX12" fmla="*/ 1285336 w 1725283"/>
                  <a:gd name="connsiteY12" fmla="*/ 1043796 h 2510286"/>
                  <a:gd name="connsiteX13" fmla="*/ 1104181 w 1725283"/>
                  <a:gd name="connsiteY13" fmla="*/ 17252 h 2510286"/>
                  <a:gd name="connsiteX14" fmla="*/ 974784 w 1725283"/>
                  <a:gd name="connsiteY14" fmla="*/ 0 h 2510286"/>
                  <a:gd name="connsiteX0" fmla="*/ 974784 w 1725283"/>
                  <a:gd name="connsiteY0" fmla="*/ 0 h 2510286"/>
                  <a:gd name="connsiteX1" fmla="*/ 543463 w 1725283"/>
                  <a:gd name="connsiteY1" fmla="*/ 543463 h 2510286"/>
                  <a:gd name="connsiteX2" fmla="*/ 0 w 1725283"/>
                  <a:gd name="connsiteY2" fmla="*/ 707365 h 2510286"/>
                  <a:gd name="connsiteX3" fmla="*/ 112143 w 1725283"/>
                  <a:gd name="connsiteY3" fmla="*/ 793629 h 2510286"/>
                  <a:gd name="connsiteX4" fmla="*/ 681486 w 1725283"/>
                  <a:gd name="connsiteY4" fmla="*/ 655606 h 2510286"/>
                  <a:gd name="connsiteX5" fmla="*/ 888520 w 1725283"/>
                  <a:gd name="connsiteY5" fmla="*/ 543463 h 2510286"/>
                  <a:gd name="connsiteX6" fmla="*/ 923025 w 1725283"/>
                  <a:gd name="connsiteY6" fmla="*/ 1138687 h 2510286"/>
                  <a:gd name="connsiteX7" fmla="*/ 690113 w 1725283"/>
                  <a:gd name="connsiteY7" fmla="*/ 2406768 h 2510286"/>
                  <a:gd name="connsiteX8" fmla="*/ 854015 w 1725283"/>
                  <a:gd name="connsiteY8" fmla="*/ 2406770 h 2510286"/>
                  <a:gd name="connsiteX9" fmla="*/ 1130061 w 1725283"/>
                  <a:gd name="connsiteY9" fmla="*/ 1414732 h 2510286"/>
                  <a:gd name="connsiteX10" fmla="*/ 1362973 w 1725283"/>
                  <a:gd name="connsiteY10" fmla="*/ 2372263 h 2510286"/>
                  <a:gd name="connsiteX11" fmla="*/ 1725283 w 1725283"/>
                  <a:gd name="connsiteY11" fmla="*/ 2510286 h 2510286"/>
                  <a:gd name="connsiteX12" fmla="*/ 1285336 w 1725283"/>
                  <a:gd name="connsiteY12" fmla="*/ 1043796 h 2510286"/>
                  <a:gd name="connsiteX13" fmla="*/ 1104181 w 1725283"/>
                  <a:gd name="connsiteY13" fmla="*/ 17252 h 2510286"/>
                  <a:gd name="connsiteX14" fmla="*/ 974784 w 1725283"/>
                  <a:gd name="connsiteY14" fmla="*/ 0 h 2510286"/>
                  <a:gd name="connsiteX0" fmla="*/ 974784 w 1725283"/>
                  <a:gd name="connsiteY0" fmla="*/ 0 h 2510286"/>
                  <a:gd name="connsiteX1" fmla="*/ 543463 w 1725283"/>
                  <a:gd name="connsiteY1" fmla="*/ 543463 h 2510286"/>
                  <a:gd name="connsiteX2" fmla="*/ 0 w 1725283"/>
                  <a:gd name="connsiteY2" fmla="*/ 707365 h 2510286"/>
                  <a:gd name="connsiteX3" fmla="*/ 112143 w 1725283"/>
                  <a:gd name="connsiteY3" fmla="*/ 793629 h 2510286"/>
                  <a:gd name="connsiteX4" fmla="*/ 681486 w 1725283"/>
                  <a:gd name="connsiteY4" fmla="*/ 655606 h 2510286"/>
                  <a:gd name="connsiteX5" fmla="*/ 888520 w 1725283"/>
                  <a:gd name="connsiteY5" fmla="*/ 543463 h 2510286"/>
                  <a:gd name="connsiteX6" fmla="*/ 923025 w 1725283"/>
                  <a:gd name="connsiteY6" fmla="*/ 1138687 h 2510286"/>
                  <a:gd name="connsiteX7" fmla="*/ 690113 w 1725283"/>
                  <a:gd name="connsiteY7" fmla="*/ 2406768 h 2510286"/>
                  <a:gd name="connsiteX8" fmla="*/ 854015 w 1725283"/>
                  <a:gd name="connsiteY8" fmla="*/ 2406770 h 2510286"/>
                  <a:gd name="connsiteX9" fmla="*/ 1130061 w 1725283"/>
                  <a:gd name="connsiteY9" fmla="*/ 1414732 h 2510286"/>
                  <a:gd name="connsiteX10" fmla="*/ 1362973 w 1725283"/>
                  <a:gd name="connsiteY10" fmla="*/ 2372263 h 2510286"/>
                  <a:gd name="connsiteX11" fmla="*/ 1725283 w 1725283"/>
                  <a:gd name="connsiteY11" fmla="*/ 2510286 h 2510286"/>
                  <a:gd name="connsiteX12" fmla="*/ 1509622 w 1725283"/>
                  <a:gd name="connsiteY12" fmla="*/ 2372263 h 2510286"/>
                  <a:gd name="connsiteX13" fmla="*/ 1285336 w 1725283"/>
                  <a:gd name="connsiteY13" fmla="*/ 1043796 h 2510286"/>
                  <a:gd name="connsiteX14" fmla="*/ 1104181 w 1725283"/>
                  <a:gd name="connsiteY14" fmla="*/ 17252 h 2510286"/>
                  <a:gd name="connsiteX15" fmla="*/ 974784 w 1725283"/>
                  <a:gd name="connsiteY15" fmla="*/ 0 h 2510286"/>
                  <a:gd name="connsiteX0" fmla="*/ 974784 w 1725283"/>
                  <a:gd name="connsiteY0" fmla="*/ 0 h 2510286"/>
                  <a:gd name="connsiteX1" fmla="*/ 543463 w 1725283"/>
                  <a:gd name="connsiteY1" fmla="*/ 543463 h 2510286"/>
                  <a:gd name="connsiteX2" fmla="*/ 0 w 1725283"/>
                  <a:gd name="connsiteY2" fmla="*/ 707365 h 2510286"/>
                  <a:gd name="connsiteX3" fmla="*/ 112143 w 1725283"/>
                  <a:gd name="connsiteY3" fmla="*/ 793629 h 2510286"/>
                  <a:gd name="connsiteX4" fmla="*/ 681486 w 1725283"/>
                  <a:gd name="connsiteY4" fmla="*/ 655606 h 2510286"/>
                  <a:gd name="connsiteX5" fmla="*/ 888520 w 1725283"/>
                  <a:gd name="connsiteY5" fmla="*/ 543463 h 2510286"/>
                  <a:gd name="connsiteX6" fmla="*/ 923025 w 1725283"/>
                  <a:gd name="connsiteY6" fmla="*/ 1138687 h 2510286"/>
                  <a:gd name="connsiteX7" fmla="*/ 690113 w 1725283"/>
                  <a:gd name="connsiteY7" fmla="*/ 2406768 h 2510286"/>
                  <a:gd name="connsiteX8" fmla="*/ 854015 w 1725283"/>
                  <a:gd name="connsiteY8" fmla="*/ 2406770 h 2510286"/>
                  <a:gd name="connsiteX9" fmla="*/ 1130061 w 1725283"/>
                  <a:gd name="connsiteY9" fmla="*/ 1414732 h 2510286"/>
                  <a:gd name="connsiteX10" fmla="*/ 1362973 w 1725283"/>
                  <a:gd name="connsiteY10" fmla="*/ 2372263 h 2510286"/>
                  <a:gd name="connsiteX11" fmla="*/ 1725283 w 1725283"/>
                  <a:gd name="connsiteY11" fmla="*/ 2510286 h 2510286"/>
                  <a:gd name="connsiteX12" fmla="*/ 1285336 w 1725283"/>
                  <a:gd name="connsiteY12" fmla="*/ 1043796 h 2510286"/>
                  <a:gd name="connsiteX13" fmla="*/ 1104181 w 1725283"/>
                  <a:gd name="connsiteY13" fmla="*/ 17252 h 2510286"/>
                  <a:gd name="connsiteX14" fmla="*/ 974784 w 1725283"/>
                  <a:gd name="connsiteY14" fmla="*/ 0 h 2510286"/>
                  <a:gd name="connsiteX0" fmla="*/ 974784 w 1725722"/>
                  <a:gd name="connsiteY0" fmla="*/ 0 h 2613483"/>
                  <a:gd name="connsiteX1" fmla="*/ 543463 w 1725722"/>
                  <a:gd name="connsiteY1" fmla="*/ 543463 h 2613483"/>
                  <a:gd name="connsiteX2" fmla="*/ 0 w 1725722"/>
                  <a:gd name="connsiteY2" fmla="*/ 707365 h 2613483"/>
                  <a:gd name="connsiteX3" fmla="*/ 112143 w 1725722"/>
                  <a:gd name="connsiteY3" fmla="*/ 793629 h 2613483"/>
                  <a:gd name="connsiteX4" fmla="*/ 681486 w 1725722"/>
                  <a:gd name="connsiteY4" fmla="*/ 655606 h 2613483"/>
                  <a:gd name="connsiteX5" fmla="*/ 888520 w 1725722"/>
                  <a:gd name="connsiteY5" fmla="*/ 543463 h 2613483"/>
                  <a:gd name="connsiteX6" fmla="*/ 923025 w 1725722"/>
                  <a:gd name="connsiteY6" fmla="*/ 1138687 h 2613483"/>
                  <a:gd name="connsiteX7" fmla="*/ 690113 w 1725722"/>
                  <a:gd name="connsiteY7" fmla="*/ 2406768 h 2613483"/>
                  <a:gd name="connsiteX8" fmla="*/ 854015 w 1725722"/>
                  <a:gd name="connsiteY8" fmla="*/ 2406770 h 2613483"/>
                  <a:gd name="connsiteX9" fmla="*/ 1130061 w 1725722"/>
                  <a:gd name="connsiteY9" fmla="*/ 1414732 h 2613483"/>
                  <a:gd name="connsiteX10" fmla="*/ 1362973 w 1725722"/>
                  <a:gd name="connsiteY10" fmla="*/ 2372263 h 2613483"/>
                  <a:gd name="connsiteX11" fmla="*/ 1725283 w 1725722"/>
                  <a:gd name="connsiteY11" fmla="*/ 2510286 h 2613483"/>
                  <a:gd name="connsiteX12" fmla="*/ 1285336 w 1725722"/>
                  <a:gd name="connsiteY12" fmla="*/ 1043796 h 2613483"/>
                  <a:gd name="connsiteX13" fmla="*/ 1104181 w 1725722"/>
                  <a:gd name="connsiteY13" fmla="*/ 17252 h 2613483"/>
                  <a:gd name="connsiteX14" fmla="*/ 974784 w 1725722"/>
                  <a:gd name="connsiteY14" fmla="*/ 0 h 2613483"/>
                  <a:gd name="connsiteX0" fmla="*/ 974784 w 1725283"/>
                  <a:gd name="connsiteY0" fmla="*/ 0 h 2510286"/>
                  <a:gd name="connsiteX1" fmla="*/ 543463 w 1725283"/>
                  <a:gd name="connsiteY1" fmla="*/ 543463 h 2510286"/>
                  <a:gd name="connsiteX2" fmla="*/ 0 w 1725283"/>
                  <a:gd name="connsiteY2" fmla="*/ 707365 h 2510286"/>
                  <a:gd name="connsiteX3" fmla="*/ 112143 w 1725283"/>
                  <a:gd name="connsiteY3" fmla="*/ 793629 h 2510286"/>
                  <a:gd name="connsiteX4" fmla="*/ 681486 w 1725283"/>
                  <a:gd name="connsiteY4" fmla="*/ 655606 h 2510286"/>
                  <a:gd name="connsiteX5" fmla="*/ 888520 w 1725283"/>
                  <a:gd name="connsiteY5" fmla="*/ 543463 h 2510286"/>
                  <a:gd name="connsiteX6" fmla="*/ 923025 w 1725283"/>
                  <a:gd name="connsiteY6" fmla="*/ 1138687 h 2510286"/>
                  <a:gd name="connsiteX7" fmla="*/ 690113 w 1725283"/>
                  <a:gd name="connsiteY7" fmla="*/ 2406768 h 2510286"/>
                  <a:gd name="connsiteX8" fmla="*/ 854015 w 1725283"/>
                  <a:gd name="connsiteY8" fmla="*/ 2406770 h 2510286"/>
                  <a:gd name="connsiteX9" fmla="*/ 1130061 w 1725283"/>
                  <a:gd name="connsiteY9" fmla="*/ 1414732 h 2510286"/>
                  <a:gd name="connsiteX10" fmla="*/ 1362973 w 1725283"/>
                  <a:gd name="connsiteY10" fmla="*/ 2372263 h 2510286"/>
                  <a:gd name="connsiteX11" fmla="*/ 1725283 w 1725283"/>
                  <a:gd name="connsiteY11" fmla="*/ 2510286 h 2510286"/>
                  <a:gd name="connsiteX12" fmla="*/ 1285336 w 1725283"/>
                  <a:gd name="connsiteY12" fmla="*/ 1043796 h 2510286"/>
                  <a:gd name="connsiteX13" fmla="*/ 1104181 w 1725283"/>
                  <a:gd name="connsiteY13" fmla="*/ 17252 h 2510286"/>
                  <a:gd name="connsiteX14" fmla="*/ 974784 w 1725283"/>
                  <a:gd name="connsiteY14" fmla="*/ 0 h 2510286"/>
                  <a:gd name="connsiteX0" fmla="*/ 974784 w 1725283"/>
                  <a:gd name="connsiteY0" fmla="*/ 0 h 2510286"/>
                  <a:gd name="connsiteX1" fmla="*/ 543463 w 1725283"/>
                  <a:gd name="connsiteY1" fmla="*/ 543463 h 2510286"/>
                  <a:gd name="connsiteX2" fmla="*/ 0 w 1725283"/>
                  <a:gd name="connsiteY2" fmla="*/ 707365 h 2510286"/>
                  <a:gd name="connsiteX3" fmla="*/ 112143 w 1725283"/>
                  <a:gd name="connsiteY3" fmla="*/ 793629 h 2510286"/>
                  <a:gd name="connsiteX4" fmla="*/ 681486 w 1725283"/>
                  <a:gd name="connsiteY4" fmla="*/ 655606 h 2510286"/>
                  <a:gd name="connsiteX5" fmla="*/ 888520 w 1725283"/>
                  <a:gd name="connsiteY5" fmla="*/ 543463 h 2510286"/>
                  <a:gd name="connsiteX6" fmla="*/ 923025 w 1725283"/>
                  <a:gd name="connsiteY6" fmla="*/ 1138687 h 2510286"/>
                  <a:gd name="connsiteX7" fmla="*/ 690113 w 1725283"/>
                  <a:gd name="connsiteY7" fmla="*/ 2406768 h 2510286"/>
                  <a:gd name="connsiteX8" fmla="*/ 854015 w 1725283"/>
                  <a:gd name="connsiteY8" fmla="*/ 2406770 h 2510286"/>
                  <a:gd name="connsiteX9" fmla="*/ 1130061 w 1725283"/>
                  <a:gd name="connsiteY9" fmla="*/ 1414732 h 2510286"/>
                  <a:gd name="connsiteX10" fmla="*/ 1362973 w 1725283"/>
                  <a:gd name="connsiteY10" fmla="*/ 2372263 h 2510286"/>
                  <a:gd name="connsiteX11" fmla="*/ 1725283 w 1725283"/>
                  <a:gd name="connsiteY11" fmla="*/ 2510286 h 2510286"/>
                  <a:gd name="connsiteX12" fmla="*/ 1285336 w 1725283"/>
                  <a:gd name="connsiteY12" fmla="*/ 1043796 h 2510286"/>
                  <a:gd name="connsiteX13" fmla="*/ 1104181 w 1725283"/>
                  <a:gd name="connsiteY13" fmla="*/ 17252 h 2510286"/>
                  <a:gd name="connsiteX14" fmla="*/ 974784 w 1725283"/>
                  <a:gd name="connsiteY14" fmla="*/ 0 h 2510286"/>
                  <a:gd name="connsiteX0" fmla="*/ 974784 w 1587260"/>
                  <a:gd name="connsiteY0" fmla="*/ 0 h 2406770"/>
                  <a:gd name="connsiteX1" fmla="*/ 543463 w 1587260"/>
                  <a:gd name="connsiteY1" fmla="*/ 543463 h 2406770"/>
                  <a:gd name="connsiteX2" fmla="*/ 0 w 1587260"/>
                  <a:gd name="connsiteY2" fmla="*/ 707365 h 2406770"/>
                  <a:gd name="connsiteX3" fmla="*/ 112143 w 1587260"/>
                  <a:gd name="connsiteY3" fmla="*/ 793629 h 2406770"/>
                  <a:gd name="connsiteX4" fmla="*/ 681486 w 1587260"/>
                  <a:gd name="connsiteY4" fmla="*/ 655606 h 2406770"/>
                  <a:gd name="connsiteX5" fmla="*/ 888520 w 1587260"/>
                  <a:gd name="connsiteY5" fmla="*/ 543463 h 2406770"/>
                  <a:gd name="connsiteX6" fmla="*/ 923025 w 1587260"/>
                  <a:gd name="connsiteY6" fmla="*/ 1138687 h 2406770"/>
                  <a:gd name="connsiteX7" fmla="*/ 690113 w 1587260"/>
                  <a:gd name="connsiteY7" fmla="*/ 2406768 h 2406770"/>
                  <a:gd name="connsiteX8" fmla="*/ 854015 w 1587260"/>
                  <a:gd name="connsiteY8" fmla="*/ 2406770 h 2406770"/>
                  <a:gd name="connsiteX9" fmla="*/ 1130061 w 1587260"/>
                  <a:gd name="connsiteY9" fmla="*/ 1414732 h 2406770"/>
                  <a:gd name="connsiteX10" fmla="*/ 1362973 w 1587260"/>
                  <a:gd name="connsiteY10" fmla="*/ 2372263 h 2406770"/>
                  <a:gd name="connsiteX11" fmla="*/ 1587260 w 1587260"/>
                  <a:gd name="connsiteY11" fmla="*/ 2398142 h 2406770"/>
                  <a:gd name="connsiteX12" fmla="*/ 1285336 w 1587260"/>
                  <a:gd name="connsiteY12" fmla="*/ 1043796 h 2406770"/>
                  <a:gd name="connsiteX13" fmla="*/ 1104181 w 1587260"/>
                  <a:gd name="connsiteY13" fmla="*/ 17252 h 2406770"/>
                  <a:gd name="connsiteX14" fmla="*/ 974784 w 1587260"/>
                  <a:gd name="connsiteY14" fmla="*/ 0 h 2406770"/>
                  <a:gd name="connsiteX0" fmla="*/ 974784 w 1587260"/>
                  <a:gd name="connsiteY0" fmla="*/ 0 h 2406770"/>
                  <a:gd name="connsiteX1" fmla="*/ 543463 w 1587260"/>
                  <a:gd name="connsiteY1" fmla="*/ 543463 h 2406770"/>
                  <a:gd name="connsiteX2" fmla="*/ 0 w 1587260"/>
                  <a:gd name="connsiteY2" fmla="*/ 707365 h 2406770"/>
                  <a:gd name="connsiteX3" fmla="*/ 112143 w 1587260"/>
                  <a:gd name="connsiteY3" fmla="*/ 793629 h 2406770"/>
                  <a:gd name="connsiteX4" fmla="*/ 681486 w 1587260"/>
                  <a:gd name="connsiteY4" fmla="*/ 655606 h 2406770"/>
                  <a:gd name="connsiteX5" fmla="*/ 888520 w 1587260"/>
                  <a:gd name="connsiteY5" fmla="*/ 543463 h 2406770"/>
                  <a:gd name="connsiteX6" fmla="*/ 923025 w 1587260"/>
                  <a:gd name="connsiteY6" fmla="*/ 1138687 h 2406770"/>
                  <a:gd name="connsiteX7" fmla="*/ 690113 w 1587260"/>
                  <a:gd name="connsiteY7" fmla="*/ 2406768 h 2406770"/>
                  <a:gd name="connsiteX8" fmla="*/ 854015 w 1587260"/>
                  <a:gd name="connsiteY8" fmla="*/ 2406770 h 2406770"/>
                  <a:gd name="connsiteX9" fmla="*/ 1130061 w 1587260"/>
                  <a:gd name="connsiteY9" fmla="*/ 1414732 h 2406770"/>
                  <a:gd name="connsiteX10" fmla="*/ 1362973 w 1587260"/>
                  <a:gd name="connsiteY10" fmla="*/ 2372263 h 2406770"/>
                  <a:gd name="connsiteX11" fmla="*/ 1587260 w 1587260"/>
                  <a:gd name="connsiteY11" fmla="*/ 2398142 h 2406770"/>
                  <a:gd name="connsiteX12" fmla="*/ 1285336 w 1587260"/>
                  <a:gd name="connsiteY12" fmla="*/ 1043796 h 2406770"/>
                  <a:gd name="connsiteX13" fmla="*/ 1104181 w 1587260"/>
                  <a:gd name="connsiteY13" fmla="*/ 17252 h 2406770"/>
                  <a:gd name="connsiteX14" fmla="*/ 974784 w 1587260"/>
                  <a:gd name="connsiteY14" fmla="*/ 0 h 2406770"/>
                  <a:gd name="connsiteX0" fmla="*/ 974784 w 1587260"/>
                  <a:gd name="connsiteY0" fmla="*/ 0 h 2406770"/>
                  <a:gd name="connsiteX1" fmla="*/ 543463 w 1587260"/>
                  <a:gd name="connsiteY1" fmla="*/ 543463 h 2406770"/>
                  <a:gd name="connsiteX2" fmla="*/ 0 w 1587260"/>
                  <a:gd name="connsiteY2" fmla="*/ 707365 h 2406770"/>
                  <a:gd name="connsiteX3" fmla="*/ 112143 w 1587260"/>
                  <a:gd name="connsiteY3" fmla="*/ 793629 h 2406770"/>
                  <a:gd name="connsiteX4" fmla="*/ 681486 w 1587260"/>
                  <a:gd name="connsiteY4" fmla="*/ 655606 h 2406770"/>
                  <a:gd name="connsiteX5" fmla="*/ 888520 w 1587260"/>
                  <a:gd name="connsiteY5" fmla="*/ 543463 h 2406770"/>
                  <a:gd name="connsiteX6" fmla="*/ 923025 w 1587260"/>
                  <a:gd name="connsiteY6" fmla="*/ 1138687 h 2406770"/>
                  <a:gd name="connsiteX7" fmla="*/ 690113 w 1587260"/>
                  <a:gd name="connsiteY7" fmla="*/ 2406768 h 2406770"/>
                  <a:gd name="connsiteX8" fmla="*/ 854015 w 1587260"/>
                  <a:gd name="connsiteY8" fmla="*/ 2406770 h 2406770"/>
                  <a:gd name="connsiteX9" fmla="*/ 1130061 w 1587260"/>
                  <a:gd name="connsiteY9" fmla="*/ 1414732 h 2406770"/>
                  <a:gd name="connsiteX10" fmla="*/ 1362973 w 1587260"/>
                  <a:gd name="connsiteY10" fmla="*/ 2372263 h 2406770"/>
                  <a:gd name="connsiteX11" fmla="*/ 1587260 w 1587260"/>
                  <a:gd name="connsiteY11" fmla="*/ 2398142 h 2406770"/>
                  <a:gd name="connsiteX12" fmla="*/ 1285336 w 1587260"/>
                  <a:gd name="connsiteY12" fmla="*/ 1043796 h 2406770"/>
                  <a:gd name="connsiteX13" fmla="*/ 1104181 w 1587260"/>
                  <a:gd name="connsiteY13" fmla="*/ 17252 h 2406770"/>
                  <a:gd name="connsiteX14" fmla="*/ 974784 w 1587260"/>
                  <a:gd name="connsiteY14" fmla="*/ 0 h 2406770"/>
                  <a:gd name="connsiteX0" fmla="*/ 974784 w 1552754"/>
                  <a:gd name="connsiteY0" fmla="*/ 0 h 2406770"/>
                  <a:gd name="connsiteX1" fmla="*/ 543463 w 1552754"/>
                  <a:gd name="connsiteY1" fmla="*/ 543463 h 2406770"/>
                  <a:gd name="connsiteX2" fmla="*/ 0 w 1552754"/>
                  <a:gd name="connsiteY2" fmla="*/ 707365 h 2406770"/>
                  <a:gd name="connsiteX3" fmla="*/ 112143 w 1552754"/>
                  <a:gd name="connsiteY3" fmla="*/ 793629 h 2406770"/>
                  <a:gd name="connsiteX4" fmla="*/ 681486 w 1552754"/>
                  <a:gd name="connsiteY4" fmla="*/ 655606 h 2406770"/>
                  <a:gd name="connsiteX5" fmla="*/ 888520 w 1552754"/>
                  <a:gd name="connsiteY5" fmla="*/ 543463 h 2406770"/>
                  <a:gd name="connsiteX6" fmla="*/ 923025 w 1552754"/>
                  <a:gd name="connsiteY6" fmla="*/ 1138687 h 2406770"/>
                  <a:gd name="connsiteX7" fmla="*/ 690113 w 1552754"/>
                  <a:gd name="connsiteY7" fmla="*/ 2406768 h 2406770"/>
                  <a:gd name="connsiteX8" fmla="*/ 854015 w 1552754"/>
                  <a:gd name="connsiteY8" fmla="*/ 2406770 h 2406770"/>
                  <a:gd name="connsiteX9" fmla="*/ 1130061 w 1552754"/>
                  <a:gd name="connsiteY9" fmla="*/ 1414732 h 2406770"/>
                  <a:gd name="connsiteX10" fmla="*/ 1362973 w 1552754"/>
                  <a:gd name="connsiteY10" fmla="*/ 2372263 h 2406770"/>
                  <a:gd name="connsiteX11" fmla="*/ 1552754 w 1552754"/>
                  <a:gd name="connsiteY11" fmla="*/ 2380889 h 2406770"/>
                  <a:gd name="connsiteX12" fmla="*/ 1285336 w 1552754"/>
                  <a:gd name="connsiteY12" fmla="*/ 1043796 h 2406770"/>
                  <a:gd name="connsiteX13" fmla="*/ 1104181 w 1552754"/>
                  <a:gd name="connsiteY13" fmla="*/ 17252 h 2406770"/>
                  <a:gd name="connsiteX14" fmla="*/ 974784 w 1552754"/>
                  <a:gd name="connsiteY14" fmla="*/ 0 h 2406770"/>
                  <a:gd name="connsiteX0" fmla="*/ 974784 w 1552754"/>
                  <a:gd name="connsiteY0" fmla="*/ 0 h 2406770"/>
                  <a:gd name="connsiteX1" fmla="*/ 543463 w 1552754"/>
                  <a:gd name="connsiteY1" fmla="*/ 543463 h 2406770"/>
                  <a:gd name="connsiteX2" fmla="*/ 0 w 1552754"/>
                  <a:gd name="connsiteY2" fmla="*/ 707365 h 2406770"/>
                  <a:gd name="connsiteX3" fmla="*/ 112143 w 1552754"/>
                  <a:gd name="connsiteY3" fmla="*/ 793629 h 2406770"/>
                  <a:gd name="connsiteX4" fmla="*/ 681486 w 1552754"/>
                  <a:gd name="connsiteY4" fmla="*/ 655606 h 2406770"/>
                  <a:gd name="connsiteX5" fmla="*/ 888520 w 1552754"/>
                  <a:gd name="connsiteY5" fmla="*/ 543463 h 2406770"/>
                  <a:gd name="connsiteX6" fmla="*/ 923025 w 1552754"/>
                  <a:gd name="connsiteY6" fmla="*/ 1138687 h 2406770"/>
                  <a:gd name="connsiteX7" fmla="*/ 690113 w 1552754"/>
                  <a:gd name="connsiteY7" fmla="*/ 2406768 h 2406770"/>
                  <a:gd name="connsiteX8" fmla="*/ 854015 w 1552754"/>
                  <a:gd name="connsiteY8" fmla="*/ 2406770 h 2406770"/>
                  <a:gd name="connsiteX9" fmla="*/ 1130061 w 1552754"/>
                  <a:gd name="connsiteY9" fmla="*/ 1414732 h 2406770"/>
                  <a:gd name="connsiteX10" fmla="*/ 1362973 w 1552754"/>
                  <a:gd name="connsiteY10" fmla="*/ 2372263 h 2406770"/>
                  <a:gd name="connsiteX11" fmla="*/ 1552754 w 1552754"/>
                  <a:gd name="connsiteY11" fmla="*/ 2380889 h 2406770"/>
                  <a:gd name="connsiteX12" fmla="*/ 1104181 w 1552754"/>
                  <a:gd name="connsiteY12" fmla="*/ 17252 h 2406770"/>
                  <a:gd name="connsiteX13" fmla="*/ 974784 w 1552754"/>
                  <a:gd name="connsiteY13" fmla="*/ 0 h 2406770"/>
                  <a:gd name="connsiteX0" fmla="*/ 974784 w 1552754"/>
                  <a:gd name="connsiteY0" fmla="*/ 0 h 2406770"/>
                  <a:gd name="connsiteX1" fmla="*/ 543463 w 1552754"/>
                  <a:gd name="connsiteY1" fmla="*/ 543463 h 2406770"/>
                  <a:gd name="connsiteX2" fmla="*/ 0 w 1552754"/>
                  <a:gd name="connsiteY2" fmla="*/ 707365 h 2406770"/>
                  <a:gd name="connsiteX3" fmla="*/ 112143 w 1552754"/>
                  <a:gd name="connsiteY3" fmla="*/ 793629 h 2406770"/>
                  <a:gd name="connsiteX4" fmla="*/ 681486 w 1552754"/>
                  <a:gd name="connsiteY4" fmla="*/ 655606 h 2406770"/>
                  <a:gd name="connsiteX5" fmla="*/ 888520 w 1552754"/>
                  <a:gd name="connsiteY5" fmla="*/ 543463 h 2406770"/>
                  <a:gd name="connsiteX6" fmla="*/ 923025 w 1552754"/>
                  <a:gd name="connsiteY6" fmla="*/ 1138687 h 2406770"/>
                  <a:gd name="connsiteX7" fmla="*/ 690113 w 1552754"/>
                  <a:gd name="connsiteY7" fmla="*/ 2406768 h 2406770"/>
                  <a:gd name="connsiteX8" fmla="*/ 854015 w 1552754"/>
                  <a:gd name="connsiteY8" fmla="*/ 2406770 h 2406770"/>
                  <a:gd name="connsiteX9" fmla="*/ 1130061 w 1552754"/>
                  <a:gd name="connsiteY9" fmla="*/ 1414732 h 2406770"/>
                  <a:gd name="connsiteX10" fmla="*/ 1362973 w 1552754"/>
                  <a:gd name="connsiteY10" fmla="*/ 2372263 h 2406770"/>
                  <a:gd name="connsiteX11" fmla="*/ 1552754 w 1552754"/>
                  <a:gd name="connsiteY11" fmla="*/ 2380889 h 2406770"/>
                  <a:gd name="connsiteX12" fmla="*/ 1104181 w 1552754"/>
                  <a:gd name="connsiteY12" fmla="*/ 17252 h 2406770"/>
                  <a:gd name="connsiteX13" fmla="*/ 974784 w 1552754"/>
                  <a:gd name="connsiteY13" fmla="*/ 0 h 2406770"/>
                  <a:gd name="connsiteX0" fmla="*/ 974784 w 1552754"/>
                  <a:gd name="connsiteY0" fmla="*/ 51759 h 2458529"/>
                  <a:gd name="connsiteX1" fmla="*/ 543463 w 1552754"/>
                  <a:gd name="connsiteY1" fmla="*/ 595222 h 2458529"/>
                  <a:gd name="connsiteX2" fmla="*/ 0 w 1552754"/>
                  <a:gd name="connsiteY2" fmla="*/ 759124 h 2458529"/>
                  <a:gd name="connsiteX3" fmla="*/ 112143 w 1552754"/>
                  <a:gd name="connsiteY3" fmla="*/ 845388 h 2458529"/>
                  <a:gd name="connsiteX4" fmla="*/ 681486 w 1552754"/>
                  <a:gd name="connsiteY4" fmla="*/ 707365 h 2458529"/>
                  <a:gd name="connsiteX5" fmla="*/ 888520 w 1552754"/>
                  <a:gd name="connsiteY5" fmla="*/ 595222 h 2458529"/>
                  <a:gd name="connsiteX6" fmla="*/ 923025 w 1552754"/>
                  <a:gd name="connsiteY6" fmla="*/ 1190446 h 2458529"/>
                  <a:gd name="connsiteX7" fmla="*/ 690113 w 1552754"/>
                  <a:gd name="connsiteY7" fmla="*/ 2458527 h 2458529"/>
                  <a:gd name="connsiteX8" fmla="*/ 854015 w 1552754"/>
                  <a:gd name="connsiteY8" fmla="*/ 2458529 h 2458529"/>
                  <a:gd name="connsiteX9" fmla="*/ 1130061 w 1552754"/>
                  <a:gd name="connsiteY9" fmla="*/ 1466491 h 2458529"/>
                  <a:gd name="connsiteX10" fmla="*/ 1362973 w 1552754"/>
                  <a:gd name="connsiteY10" fmla="*/ 2424022 h 2458529"/>
                  <a:gd name="connsiteX11" fmla="*/ 1552754 w 1552754"/>
                  <a:gd name="connsiteY11" fmla="*/ 2432648 h 2458529"/>
                  <a:gd name="connsiteX12" fmla="*/ 1052422 w 1552754"/>
                  <a:gd name="connsiteY12" fmla="*/ 0 h 2458529"/>
                  <a:gd name="connsiteX13" fmla="*/ 974784 w 1552754"/>
                  <a:gd name="connsiteY13" fmla="*/ 51759 h 2458529"/>
                  <a:gd name="connsiteX0" fmla="*/ 974784 w 1552754"/>
                  <a:gd name="connsiteY0" fmla="*/ 8627 h 2415397"/>
                  <a:gd name="connsiteX1" fmla="*/ 543463 w 1552754"/>
                  <a:gd name="connsiteY1" fmla="*/ 552090 h 2415397"/>
                  <a:gd name="connsiteX2" fmla="*/ 0 w 1552754"/>
                  <a:gd name="connsiteY2" fmla="*/ 715992 h 2415397"/>
                  <a:gd name="connsiteX3" fmla="*/ 112143 w 1552754"/>
                  <a:gd name="connsiteY3" fmla="*/ 802256 h 2415397"/>
                  <a:gd name="connsiteX4" fmla="*/ 681486 w 1552754"/>
                  <a:gd name="connsiteY4" fmla="*/ 664233 h 2415397"/>
                  <a:gd name="connsiteX5" fmla="*/ 888520 w 1552754"/>
                  <a:gd name="connsiteY5" fmla="*/ 552090 h 2415397"/>
                  <a:gd name="connsiteX6" fmla="*/ 923025 w 1552754"/>
                  <a:gd name="connsiteY6" fmla="*/ 1147314 h 2415397"/>
                  <a:gd name="connsiteX7" fmla="*/ 690113 w 1552754"/>
                  <a:gd name="connsiteY7" fmla="*/ 2415395 h 2415397"/>
                  <a:gd name="connsiteX8" fmla="*/ 854015 w 1552754"/>
                  <a:gd name="connsiteY8" fmla="*/ 2415397 h 2415397"/>
                  <a:gd name="connsiteX9" fmla="*/ 1130061 w 1552754"/>
                  <a:gd name="connsiteY9" fmla="*/ 1423359 h 2415397"/>
                  <a:gd name="connsiteX10" fmla="*/ 1362973 w 1552754"/>
                  <a:gd name="connsiteY10" fmla="*/ 2380890 h 2415397"/>
                  <a:gd name="connsiteX11" fmla="*/ 1552754 w 1552754"/>
                  <a:gd name="connsiteY11" fmla="*/ 2389516 h 2415397"/>
                  <a:gd name="connsiteX12" fmla="*/ 1130060 w 1552754"/>
                  <a:gd name="connsiteY12" fmla="*/ 0 h 2415397"/>
                  <a:gd name="connsiteX13" fmla="*/ 974784 w 1552754"/>
                  <a:gd name="connsiteY13" fmla="*/ 8627 h 2415397"/>
                  <a:gd name="connsiteX0" fmla="*/ 974784 w 1552754"/>
                  <a:gd name="connsiteY0" fmla="*/ 8627 h 2415397"/>
                  <a:gd name="connsiteX1" fmla="*/ 543463 w 1552754"/>
                  <a:gd name="connsiteY1" fmla="*/ 552090 h 2415397"/>
                  <a:gd name="connsiteX2" fmla="*/ 0 w 1552754"/>
                  <a:gd name="connsiteY2" fmla="*/ 715992 h 2415397"/>
                  <a:gd name="connsiteX3" fmla="*/ 112143 w 1552754"/>
                  <a:gd name="connsiteY3" fmla="*/ 802256 h 2415397"/>
                  <a:gd name="connsiteX4" fmla="*/ 681486 w 1552754"/>
                  <a:gd name="connsiteY4" fmla="*/ 664233 h 2415397"/>
                  <a:gd name="connsiteX5" fmla="*/ 888520 w 1552754"/>
                  <a:gd name="connsiteY5" fmla="*/ 552090 h 2415397"/>
                  <a:gd name="connsiteX6" fmla="*/ 923025 w 1552754"/>
                  <a:gd name="connsiteY6" fmla="*/ 1147314 h 2415397"/>
                  <a:gd name="connsiteX7" fmla="*/ 690113 w 1552754"/>
                  <a:gd name="connsiteY7" fmla="*/ 2415395 h 2415397"/>
                  <a:gd name="connsiteX8" fmla="*/ 854015 w 1552754"/>
                  <a:gd name="connsiteY8" fmla="*/ 2415397 h 2415397"/>
                  <a:gd name="connsiteX9" fmla="*/ 1130061 w 1552754"/>
                  <a:gd name="connsiteY9" fmla="*/ 1423359 h 2415397"/>
                  <a:gd name="connsiteX10" fmla="*/ 1362973 w 1552754"/>
                  <a:gd name="connsiteY10" fmla="*/ 2380890 h 2415397"/>
                  <a:gd name="connsiteX11" fmla="*/ 1552754 w 1552754"/>
                  <a:gd name="connsiteY11" fmla="*/ 2389516 h 2415397"/>
                  <a:gd name="connsiteX12" fmla="*/ 1112807 w 1552754"/>
                  <a:gd name="connsiteY12" fmla="*/ 0 h 2415397"/>
                  <a:gd name="connsiteX13" fmla="*/ 974784 w 1552754"/>
                  <a:gd name="connsiteY13" fmla="*/ 8627 h 2415397"/>
                  <a:gd name="connsiteX0" fmla="*/ 974784 w 1552754"/>
                  <a:gd name="connsiteY0" fmla="*/ 8627 h 2432648"/>
                  <a:gd name="connsiteX1" fmla="*/ 543463 w 1552754"/>
                  <a:gd name="connsiteY1" fmla="*/ 552090 h 2432648"/>
                  <a:gd name="connsiteX2" fmla="*/ 0 w 1552754"/>
                  <a:gd name="connsiteY2" fmla="*/ 715992 h 2432648"/>
                  <a:gd name="connsiteX3" fmla="*/ 112143 w 1552754"/>
                  <a:gd name="connsiteY3" fmla="*/ 802256 h 2432648"/>
                  <a:gd name="connsiteX4" fmla="*/ 681486 w 1552754"/>
                  <a:gd name="connsiteY4" fmla="*/ 664233 h 2432648"/>
                  <a:gd name="connsiteX5" fmla="*/ 888520 w 1552754"/>
                  <a:gd name="connsiteY5" fmla="*/ 552090 h 2432648"/>
                  <a:gd name="connsiteX6" fmla="*/ 923025 w 1552754"/>
                  <a:gd name="connsiteY6" fmla="*/ 1147314 h 2432648"/>
                  <a:gd name="connsiteX7" fmla="*/ 690113 w 1552754"/>
                  <a:gd name="connsiteY7" fmla="*/ 2415395 h 2432648"/>
                  <a:gd name="connsiteX8" fmla="*/ 854015 w 1552754"/>
                  <a:gd name="connsiteY8" fmla="*/ 2415397 h 2432648"/>
                  <a:gd name="connsiteX9" fmla="*/ 1130061 w 1552754"/>
                  <a:gd name="connsiteY9" fmla="*/ 1423359 h 2432648"/>
                  <a:gd name="connsiteX10" fmla="*/ 1345720 w 1552754"/>
                  <a:gd name="connsiteY10" fmla="*/ 2432648 h 2432648"/>
                  <a:gd name="connsiteX11" fmla="*/ 1552754 w 1552754"/>
                  <a:gd name="connsiteY11" fmla="*/ 2389516 h 2432648"/>
                  <a:gd name="connsiteX12" fmla="*/ 1112807 w 1552754"/>
                  <a:gd name="connsiteY12" fmla="*/ 0 h 2432648"/>
                  <a:gd name="connsiteX13" fmla="*/ 974784 w 1552754"/>
                  <a:gd name="connsiteY13" fmla="*/ 8627 h 2432648"/>
                  <a:gd name="connsiteX0" fmla="*/ 974784 w 1483743"/>
                  <a:gd name="connsiteY0" fmla="*/ 8627 h 2432648"/>
                  <a:gd name="connsiteX1" fmla="*/ 543463 w 1483743"/>
                  <a:gd name="connsiteY1" fmla="*/ 552090 h 2432648"/>
                  <a:gd name="connsiteX2" fmla="*/ 0 w 1483743"/>
                  <a:gd name="connsiteY2" fmla="*/ 715992 h 2432648"/>
                  <a:gd name="connsiteX3" fmla="*/ 112143 w 1483743"/>
                  <a:gd name="connsiteY3" fmla="*/ 802256 h 2432648"/>
                  <a:gd name="connsiteX4" fmla="*/ 681486 w 1483743"/>
                  <a:gd name="connsiteY4" fmla="*/ 664233 h 2432648"/>
                  <a:gd name="connsiteX5" fmla="*/ 888520 w 1483743"/>
                  <a:gd name="connsiteY5" fmla="*/ 552090 h 2432648"/>
                  <a:gd name="connsiteX6" fmla="*/ 923025 w 1483743"/>
                  <a:gd name="connsiteY6" fmla="*/ 1147314 h 2432648"/>
                  <a:gd name="connsiteX7" fmla="*/ 690113 w 1483743"/>
                  <a:gd name="connsiteY7" fmla="*/ 2415395 h 2432648"/>
                  <a:gd name="connsiteX8" fmla="*/ 854015 w 1483743"/>
                  <a:gd name="connsiteY8" fmla="*/ 2415397 h 2432648"/>
                  <a:gd name="connsiteX9" fmla="*/ 1130061 w 1483743"/>
                  <a:gd name="connsiteY9" fmla="*/ 1423359 h 2432648"/>
                  <a:gd name="connsiteX10" fmla="*/ 1345720 w 1483743"/>
                  <a:gd name="connsiteY10" fmla="*/ 2432648 h 2432648"/>
                  <a:gd name="connsiteX11" fmla="*/ 1483743 w 1483743"/>
                  <a:gd name="connsiteY11" fmla="*/ 2424022 h 2432648"/>
                  <a:gd name="connsiteX12" fmla="*/ 1112807 w 1483743"/>
                  <a:gd name="connsiteY12" fmla="*/ 0 h 2432648"/>
                  <a:gd name="connsiteX13" fmla="*/ 974784 w 1483743"/>
                  <a:gd name="connsiteY13" fmla="*/ 8627 h 2432648"/>
                  <a:gd name="connsiteX0" fmla="*/ 974784 w 1483743"/>
                  <a:gd name="connsiteY0" fmla="*/ 0 h 2424021"/>
                  <a:gd name="connsiteX1" fmla="*/ 543463 w 1483743"/>
                  <a:gd name="connsiteY1" fmla="*/ 543463 h 2424021"/>
                  <a:gd name="connsiteX2" fmla="*/ 0 w 1483743"/>
                  <a:gd name="connsiteY2" fmla="*/ 707365 h 2424021"/>
                  <a:gd name="connsiteX3" fmla="*/ 112143 w 1483743"/>
                  <a:gd name="connsiteY3" fmla="*/ 793629 h 2424021"/>
                  <a:gd name="connsiteX4" fmla="*/ 681486 w 1483743"/>
                  <a:gd name="connsiteY4" fmla="*/ 655606 h 2424021"/>
                  <a:gd name="connsiteX5" fmla="*/ 888520 w 1483743"/>
                  <a:gd name="connsiteY5" fmla="*/ 543463 h 2424021"/>
                  <a:gd name="connsiteX6" fmla="*/ 923025 w 1483743"/>
                  <a:gd name="connsiteY6" fmla="*/ 1138687 h 2424021"/>
                  <a:gd name="connsiteX7" fmla="*/ 690113 w 1483743"/>
                  <a:gd name="connsiteY7" fmla="*/ 2406768 h 2424021"/>
                  <a:gd name="connsiteX8" fmla="*/ 854015 w 1483743"/>
                  <a:gd name="connsiteY8" fmla="*/ 2406770 h 2424021"/>
                  <a:gd name="connsiteX9" fmla="*/ 1130061 w 1483743"/>
                  <a:gd name="connsiteY9" fmla="*/ 1414732 h 2424021"/>
                  <a:gd name="connsiteX10" fmla="*/ 1345720 w 1483743"/>
                  <a:gd name="connsiteY10" fmla="*/ 2424021 h 2424021"/>
                  <a:gd name="connsiteX11" fmla="*/ 1483743 w 1483743"/>
                  <a:gd name="connsiteY11" fmla="*/ 2415395 h 2424021"/>
                  <a:gd name="connsiteX12" fmla="*/ 1086928 w 1483743"/>
                  <a:gd name="connsiteY12" fmla="*/ 51758 h 2424021"/>
                  <a:gd name="connsiteX13" fmla="*/ 974784 w 1483743"/>
                  <a:gd name="connsiteY13" fmla="*/ 0 h 2424021"/>
                  <a:gd name="connsiteX0" fmla="*/ 974784 w 1483743"/>
                  <a:gd name="connsiteY0" fmla="*/ 0 h 2380889"/>
                  <a:gd name="connsiteX1" fmla="*/ 543463 w 1483743"/>
                  <a:gd name="connsiteY1" fmla="*/ 500331 h 2380889"/>
                  <a:gd name="connsiteX2" fmla="*/ 0 w 1483743"/>
                  <a:gd name="connsiteY2" fmla="*/ 664233 h 2380889"/>
                  <a:gd name="connsiteX3" fmla="*/ 112143 w 1483743"/>
                  <a:gd name="connsiteY3" fmla="*/ 750497 h 2380889"/>
                  <a:gd name="connsiteX4" fmla="*/ 681486 w 1483743"/>
                  <a:gd name="connsiteY4" fmla="*/ 612474 h 2380889"/>
                  <a:gd name="connsiteX5" fmla="*/ 888520 w 1483743"/>
                  <a:gd name="connsiteY5" fmla="*/ 500331 h 2380889"/>
                  <a:gd name="connsiteX6" fmla="*/ 923025 w 1483743"/>
                  <a:gd name="connsiteY6" fmla="*/ 1095555 h 2380889"/>
                  <a:gd name="connsiteX7" fmla="*/ 690113 w 1483743"/>
                  <a:gd name="connsiteY7" fmla="*/ 2363636 h 2380889"/>
                  <a:gd name="connsiteX8" fmla="*/ 854015 w 1483743"/>
                  <a:gd name="connsiteY8" fmla="*/ 2363638 h 2380889"/>
                  <a:gd name="connsiteX9" fmla="*/ 1130061 w 1483743"/>
                  <a:gd name="connsiteY9" fmla="*/ 1371600 h 2380889"/>
                  <a:gd name="connsiteX10" fmla="*/ 1345720 w 1483743"/>
                  <a:gd name="connsiteY10" fmla="*/ 2380889 h 2380889"/>
                  <a:gd name="connsiteX11" fmla="*/ 1483743 w 1483743"/>
                  <a:gd name="connsiteY11" fmla="*/ 2372263 h 2380889"/>
                  <a:gd name="connsiteX12" fmla="*/ 1086928 w 1483743"/>
                  <a:gd name="connsiteY12" fmla="*/ 8626 h 2380889"/>
                  <a:gd name="connsiteX13" fmla="*/ 974784 w 1483743"/>
                  <a:gd name="connsiteY13" fmla="*/ 0 h 2380889"/>
                  <a:gd name="connsiteX0" fmla="*/ 974784 w 1483743"/>
                  <a:gd name="connsiteY0" fmla="*/ 0 h 2380889"/>
                  <a:gd name="connsiteX1" fmla="*/ 655606 w 1483743"/>
                  <a:gd name="connsiteY1" fmla="*/ 474452 h 2380889"/>
                  <a:gd name="connsiteX2" fmla="*/ 0 w 1483743"/>
                  <a:gd name="connsiteY2" fmla="*/ 664233 h 2380889"/>
                  <a:gd name="connsiteX3" fmla="*/ 112143 w 1483743"/>
                  <a:gd name="connsiteY3" fmla="*/ 750497 h 2380889"/>
                  <a:gd name="connsiteX4" fmla="*/ 681486 w 1483743"/>
                  <a:gd name="connsiteY4" fmla="*/ 612474 h 2380889"/>
                  <a:gd name="connsiteX5" fmla="*/ 888520 w 1483743"/>
                  <a:gd name="connsiteY5" fmla="*/ 500331 h 2380889"/>
                  <a:gd name="connsiteX6" fmla="*/ 923025 w 1483743"/>
                  <a:gd name="connsiteY6" fmla="*/ 1095555 h 2380889"/>
                  <a:gd name="connsiteX7" fmla="*/ 690113 w 1483743"/>
                  <a:gd name="connsiteY7" fmla="*/ 2363636 h 2380889"/>
                  <a:gd name="connsiteX8" fmla="*/ 854015 w 1483743"/>
                  <a:gd name="connsiteY8" fmla="*/ 2363638 h 2380889"/>
                  <a:gd name="connsiteX9" fmla="*/ 1130061 w 1483743"/>
                  <a:gd name="connsiteY9" fmla="*/ 1371600 h 2380889"/>
                  <a:gd name="connsiteX10" fmla="*/ 1345720 w 1483743"/>
                  <a:gd name="connsiteY10" fmla="*/ 2380889 h 2380889"/>
                  <a:gd name="connsiteX11" fmla="*/ 1483743 w 1483743"/>
                  <a:gd name="connsiteY11" fmla="*/ 2372263 h 2380889"/>
                  <a:gd name="connsiteX12" fmla="*/ 1086928 w 1483743"/>
                  <a:gd name="connsiteY12" fmla="*/ 8626 h 2380889"/>
                  <a:gd name="connsiteX13" fmla="*/ 974784 w 1483743"/>
                  <a:gd name="connsiteY13" fmla="*/ 0 h 2380889"/>
                  <a:gd name="connsiteX0" fmla="*/ 974784 w 1483743"/>
                  <a:gd name="connsiteY0" fmla="*/ 0 h 2380889"/>
                  <a:gd name="connsiteX1" fmla="*/ 655606 w 1483743"/>
                  <a:gd name="connsiteY1" fmla="*/ 474452 h 2380889"/>
                  <a:gd name="connsiteX2" fmla="*/ 77638 w 1483743"/>
                  <a:gd name="connsiteY2" fmla="*/ 638354 h 2380889"/>
                  <a:gd name="connsiteX3" fmla="*/ 0 w 1483743"/>
                  <a:gd name="connsiteY3" fmla="*/ 664233 h 2380889"/>
                  <a:gd name="connsiteX4" fmla="*/ 112143 w 1483743"/>
                  <a:gd name="connsiteY4" fmla="*/ 750497 h 2380889"/>
                  <a:gd name="connsiteX5" fmla="*/ 681486 w 1483743"/>
                  <a:gd name="connsiteY5" fmla="*/ 612474 h 2380889"/>
                  <a:gd name="connsiteX6" fmla="*/ 888520 w 1483743"/>
                  <a:gd name="connsiteY6" fmla="*/ 500331 h 2380889"/>
                  <a:gd name="connsiteX7" fmla="*/ 923025 w 1483743"/>
                  <a:gd name="connsiteY7" fmla="*/ 1095555 h 2380889"/>
                  <a:gd name="connsiteX8" fmla="*/ 690113 w 1483743"/>
                  <a:gd name="connsiteY8" fmla="*/ 2363636 h 2380889"/>
                  <a:gd name="connsiteX9" fmla="*/ 854015 w 1483743"/>
                  <a:gd name="connsiteY9" fmla="*/ 2363638 h 2380889"/>
                  <a:gd name="connsiteX10" fmla="*/ 1130061 w 1483743"/>
                  <a:gd name="connsiteY10" fmla="*/ 1371600 h 2380889"/>
                  <a:gd name="connsiteX11" fmla="*/ 1345720 w 1483743"/>
                  <a:gd name="connsiteY11" fmla="*/ 2380889 h 2380889"/>
                  <a:gd name="connsiteX12" fmla="*/ 1483743 w 1483743"/>
                  <a:gd name="connsiteY12" fmla="*/ 2372263 h 2380889"/>
                  <a:gd name="connsiteX13" fmla="*/ 1086928 w 1483743"/>
                  <a:gd name="connsiteY13" fmla="*/ 8626 h 2380889"/>
                  <a:gd name="connsiteX14" fmla="*/ 974784 w 1483743"/>
                  <a:gd name="connsiteY14" fmla="*/ 0 h 2380889"/>
                  <a:gd name="connsiteX0" fmla="*/ 974784 w 1483743"/>
                  <a:gd name="connsiteY0" fmla="*/ 0 h 2380889"/>
                  <a:gd name="connsiteX1" fmla="*/ 655606 w 1483743"/>
                  <a:gd name="connsiteY1" fmla="*/ 474452 h 2380889"/>
                  <a:gd name="connsiteX2" fmla="*/ 77638 w 1483743"/>
                  <a:gd name="connsiteY2" fmla="*/ 638354 h 2380889"/>
                  <a:gd name="connsiteX3" fmla="*/ 0 w 1483743"/>
                  <a:gd name="connsiteY3" fmla="*/ 664233 h 2380889"/>
                  <a:gd name="connsiteX4" fmla="*/ 112143 w 1483743"/>
                  <a:gd name="connsiteY4" fmla="*/ 750497 h 2380889"/>
                  <a:gd name="connsiteX5" fmla="*/ 681486 w 1483743"/>
                  <a:gd name="connsiteY5" fmla="*/ 612474 h 2380889"/>
                  <a:gd name="connsiteX6" fmla="*/ 888520 w 1483743"/>
                  <a:gd name="connsiteY6" fmla="*/ 500331 h 2380889"/>
                  <a:gd name="connsiteX7" fmla="*/ 923025 w 1483743"/>
                  <a:gd name="connsiteY7" fmla="*/ 1095555 h 2380889"/>
                  <a:gd name="connsiteX8" fmla="*/ 690113 w 1483743"/>
                  <a:gd name="connsiteY8" fmla="*/ 2363636 h 2380889"/>
                  <a:gd name="connsiteX9" fmla="*/ 854015 w 1483743"/>
                  <a:gd name="connsiteY9" fmla="*/ 2363638 h 2380889"/>
                  <a:gd name="connsiteX10" fmla="*/ 1130061 w 1483743"/>
                  <a:gd name="connsiteY10" fmla="*/ 1371600 h 2380889"/>
                  <a:gd name="connsiteX11" fmla="*/ 1345720 w 1483743"/>
                  <a:gd name="connsiteY11" fmla="*/ 2380889 h 2380889"/>
                  <a:gd name="connsiteX12" fmla="*/ 1483743 w 1483743"/>
                  <a:gd name="connsiteY12" fmla="*/ 2372263 h 2380889"/>
                  <a:gd name="connsiteX13" fmla="*/ 1086928 w 1483743"/>
                  <a:gd name="connsiteY13" fmla="*/ 8626 h 2380889"/>
                  <a:gd name="connsiteX14" fmla="*/ 974784 w 1483743"/>
                  <a:gd name="connsiteY14" fmla="*/ 0 h 2380889"/>
                  <a:gd name="connsiteX0" fmla="*/ 974784 w 1483743"/>
                  <a:gd name="connsiteY0" fmla="*/ 0 h 2380889"/>
                  <a:gd name="connsiteX1" fmla="*/ 577968 w 1483743"/>
                  <a:gd name="connsiteY1" fmla="*/ 431320 h 2380889"/>
                  <a:gd name="connsiteX2" fmla="*/ 77638 w 1483743"/>
                  <a:gd name="connsiteY2" fmla="*/ 638354 h 2380889"/>
                  <a:gd name="connsiteX3" fmla="*/ 0 w 1483743"/>
                  <a:gd name="connsiteY3" fmla="*/ 664233 h 2380889"/>
                  <a:gd name="connsiteX4" fmla="*/ 112143 w 1483743"/>
                  <a:gd name="connsiteY4" fmla="*/ 750497 h 2380889"/>
                  <a:gd name="connsiteX5" fmla="*/ 681486 w 1483743"/>
                  <a:gd name="connsiteY5" fmla="*/ 612474 h 2380889"/>
                  <a:gd name="connsiteX6" fmla="*/ 888520 w 1483743"/>
                  <a:gd name="connsiteY6" fmla="*/ 500331 h 2380889"/>
                  <a:gd name="connsiteX7" fmla="*/ 923025 w 1483743"/>
                  <a:gd name="connsiteY7" fmla="*/ 1095555 h 2380889"/>
                  <a:gd name="connsiteX8" fmla="*/ 690113 w 1483743"/>
                  <a:gd name="connsiteY8" fmla="*/ 2363636 h 2380889"/>
                  <a:gd name="connsiteX9" fmla="*/ 854015 w 1483743"/>
                  <a:gd name="connsiteY9" fmla="*/ 2363638 h 2380889"/>
                  <a:gd name="connsiteX10" fmla="*/ 1130061 w 1483743"/>
                  <a:gd name="connsiteY10" fmla="*/ 1371600 h 2380889"/>
                  <a:gd name="connsiteX11" fmla="*/ 1345720 w 1483743"/>
                  <a:gd name="connsiteY11" fmla="*/ 2380889 h 2380889"/>
                  <a:gd name="connsiteX12" fmla="*/ 1483743 w 1483743"/>
                  <a:gd name="connsiteY12" fmla="*/ 2372263 h 2380889"/>
                  <a:gd name="connsiteX13" fmla="*/ 1086928 w 1483743"/>
                  <a:gd name="connsiteY13" fmla="*/ 8626 h 2380889"/>
                  <a:gd name="connsiteX14" fmla="*/ 974784 w 1483743"/>
                  <a:gd name="connsiteY14" fmla="*/ 0 h 2380889"/>
                  <a:gd name="connsiteX0" fmla="*/ 974784 w 1483743"/>
                  <a:gd name="connsiteY0" fmla="*/ 0 h 2380889"/>
                  <a:gd name="connsiteX1" fmla="*/ 577968 w 1483743"/>
                  <a:gd name="connsiteY1" fmla="*/ 431320 h 2380889"/>
                  <a:gd name="connsiteX2" fmla="*/ 0 w 1483743"/>
                  <a:gd name="connsiteY2" fmla="*/ 664233 h 2380889"/>
                  <a:gd name="connsiteX3" fmla="*/ 112143 w 1483743"/>
                  <a:gd name="connsiteY3" fmla="*/ 750497 h 2380889"/>
                  <a:gd name="connsiteX4" fmla="*/ 681486 w 1483743"/>
                  <a:gd name="connsiteY4" fmla="*/ 612474 h 2380889"/>
                  <a:gd name="connsiteX5" fmla="*/ 888520 w 1483743"/>
                  <a:gd name="connsiteY5" fmla="*/ 500331 h 2380889"/>
                  <a:gd name="connsiteX6" fmla="*/ 923025 w 1483743"/>
                  <a:gd name="connsiteY6" fmla="*/ 1095555 h 2380889"/>
                  <a:gd name="connsiteX7" fmla="*/ 690113 w 1483743"/>
                  <a:gd name="connsiteY7" fmla="*/ 2363636 h 2380889"/>
                  <a:gd name="connsiteX8" fmla="*/ 854015 w 1483743"/>
                  <a:gd name="connsiteY8" fmla="*/ 2363638 h 2380889"/>
                  <a:gd name="connsiteX9" fmla="*/ 1130061 w 1483743"/>
                  <a:gd name="connsiteY9" fmla="*/ 1371600 h 2380889"/>
                  <a:gd name="connsiteX10" fmla="*/ 1345720 w 1483743"/>
                  <a:gd name="connsiteY10" fmla="*/ 2380889 h 2380889"/>
                  <a:gd name="connsiteX11" fmla="*/ 1483743 w 1483743"/>
                  <a:gd name="connsiteY11" fmla="*/ 2372263 h 2380889"/>
                  <a:gd name="connsiteX12" fmla="*/ 1086928 w 1483743"/>
                  <a:gd name="connsiteY12" fmla="*/ 8626 h 2380889"/>
                  <a:gd name="connsiteX13" fmla="*/ 974784 w 1483743"/>
                  <a:gd name="connsiteY13" fmla="*/ 0 h 2380889"/>
                  <a:gd name="connsiteX0" fmla="*/ 897146 w 1406105"/>
                  <a:gd name="connsiteY0" fmla="*/ 0 h 2380889"/>
                  <a:gd name="connsiteX1" fmla="*/ 500330 w 1406105"/>
                  <a:gd name="connsiteY1" fmla="*/ 431320 h 2380889"/>
                  <a:gd name="connsiteX2" fmla="*/ 0 w 1406105"/>
                  <a:gd name="connsiteY2" fmla="*/ 638354 h 2380889"/>
                  <a:gd name="connsiteX3" fmla="*/ 34505 w 1406105"/>
                  <a:gd name="connsiteY3" fmla="*/ 750497 h 2380889"/>
                  <a:gd name="connsiteX4" fmla="*/ 603848 w 1406105"/>
                  <a:gd name="connsiteY4" fmla="*/ 612474 h 2380889"/>
                  <a:gd name="connsiteX5" fmla="*/ 810882 w 1406105"/>
                  <a:gd name="connsiteY5" fmla="*/ 500331 h 2380889"/>
                  <a:gd name="connsiteX6" fmla="*/ 845387 w 1406105"/>
                  <a:gd name="connsiteY6" fmla="*/ 1095555 h 2380889"/>
                  <a:gd name="connsiteX7" fmla="*/ 612475 w 1406105"/>
                  <a:gd name="connsiteY7" fmla="*/ 2363636 h 2380889"/>
                  <a:gd name="connsiteX8" fmla="*/ 776377 w 1406105"/>
                  <a:gd name="connsiteY8" fmla="*/ 2363638 h 2380889"/>
                  <a:gd name="connsiteX9" fmla="*/ 1052423 w 1406105"/>
                  <a:gd name="connsiteY9" fmla="*/ 1371600 h 2380889"/>
                  <a:gd name="connsiteX10" fmla="*/ 1268082 w 1406105"/>
                  <a:gd name="connsiteY10" fmla="*/ 2380889 h 2380889"/>
                  <a:gd name="connsiteX11" fmla="*/ 1406105 w 1406105"/>
                  <a:gd name="connsiteY11" fmla="*/ 2372263 h 2380889"/>
                  <a:gd name="connsiteX12" fmla="*/ 1009290 w 1406105"/>
                  <a:gd name="connsiteY12" fmla="*/ 8626 h 2380889"/>
                  <a:gd name="connsiteX13" fmla="*/ 897146 w 1406105"/>
                  <a:gd name="connsiteY13" fmla="*/ 0 h 2380889"/>
                  <a:gd name="connsiteX0" fmla="*/ 897146 w 1406105"/>
                  <a:gd name="connsiteY0" fmla="*/ 0 h 2380889"/>
                  <a:gd name="connsiteX1" fmla="*/ 500330 w 1406105"/>
                  <a:gd name="connsiteY1" fmla="*/ 431320 h 2380889"/>
                  <a:gd name="connsiteX2" fmla="*/ 0 w 1406105"/>
                  <a:gd name="connsiteY2" fmla="*/ 638354 h 2380889"/>
                  <a:gd name="connsiteX3" fmla="*/ 34505 w 1406105"/>
                  <a:gd name="connsiteY3" fmla="*/ 750497 h 2380889"/>
                  <a:gd name="connsiteX4" fmla="*/ 603848 w 1406105"/>
                  <a:gd name="connsiteY4" fmla="*/ 612474 h 2380889"/>
                  <a:gd name="connsiteX5" fmla="*/ 810882 w 1406105"/>
                  <a:gd name="connsiteY5" fmla="*/ 500331 h 2380889"/>
                  <a:gd name="connsiteX6" fmla="*/ 845387 w 1406105"/>
                  <a:gd name="connsiteY6" fmla="*/ 1095555 h 2380889"/>
                  <a:gd name="connsiteX7" fmla="*/ 612475 w 1406105"/>
                  <a:gd name="connsiteY7" fmla="*/ 2363636 h 2380889"/>
                  <a:gd name="connsiteX8" fmla="*/ 776377 w 1406105"/>
                  <a:gd name="connsiteY8" fmla="*/ 2363638 h 2380889"/>
                  <a:gd name="connsiteX9" fmla="*/ 1052423 w 1406105"/>
                  <a:gd name="connsiteY9" fmla="*/ 1371600 h 2380889"/>
                  <a:gd name="connsiteX10" fmla="*/ 1268082 w 1406105"/>
                  <a:gd name="connsiteY10" fmla="*/ 2380889 h 2380889"/>
                  <a:gd name="connsiteX11" fmla="*/ 1406105 w 1406105"/>
                  <a:gd name="connsiteY11" fmla="*/ 2372263 h 2380889"/>
                  <a:gd name="connsiteX12" fmla="*/ 1009290 w 1406105"/>
                  <a:gd name="connsiteY12" fmla="*/ 8626 h 2380889"/>
                  <a:gd name="connsiteX13" fmla="*/ 897146 w 1406105"/>
                  <a:gd name="connsiteY13" fmla="*/ 0 h 2380889"/>
                  <a:gd name="connsiteX0" fmla="*/ 897146 w 1406105"/>
                  <a:gd name="connsiteY0" fmla="*/ 0 h 2380889"/>
                  <a:gd name="connsiteX1" fmla="*/ 500330 w 1406105"/>
                  <a:gd name="connsiteY1" fmla="*/ 431320 h 2380889"/>
                  <a:gd name="connsiteX2" fmla="*/ 0 w 1406105"/>
                  <a:gd name="connsiteY2" fmla="*/ 638354 h 2380889"/>
                  <a:gd name="connsiteX3" fmla="*/ 34505 w 1406105"/>
                  <a:gd name="connsiteY3" fmla="*/ 750497 h 2380889"/>
                  <a:gd name="connsiteX4" fmla="*/ 603848 w 1406105"/>
                  <a:gd name="connsiteY4" fmla="*/ 612474 h 2380889"/>
                  <a:gd name="connsiteX5" fmla="*/ 810882 w 1406105"/>
                  <a:gd name="connsiteY5" fmla="*/ 500331 h 2380889"/>
                  <a:gd name="connsiteX6" fmla="*/ 845387 w 1406105"/>
                  <a:gd name="connsiteY6" fmla="*/ 1095555 h 2380889"/>
                  <a:gd name="connsiteX7" fmla="*/ 612475 w 1406105"/>
                  <a:gd name="connsiteY7" fmla="*/ 2363636 h 2380889"/>
                  <a:gd name="connsiteX8" fmla="*/ 776377 w 1406105"/>
                  <a:gd name="connsiteY8" fmla="*/ 2363638 h 2380889"/>
                  <a:gd name="connsiteX9" fmla="*/ 1052423 w 1406105"/>
                  <a:gd name="connsiteY9" fmla="*/ 1371600 h 2380889"/>
                  <a:gd name="connsiteX10" fmla="*/ 1268082 w 1406105"/>
                  <a:gd name="connsiteY10" fmla="*/ 2380889 h 2380889"/>
                  <a:gd name="connsiteX11" fmla="*/ 1406105 w 1406105"/>
                  <a:gd name="connsiteY11" fmla="*/ 2372263 h 2380889"/>
                  <a:gd name="connsiteX12" fmla="*/ 1009290 w 1406105"/>
                  <a:gd name="connsiteY12" fmla="*/ 8626 h 2380889"/>
                  <a:gd name="connsiteX13" fmla="*/ 897146 w 1406105"/>
                  <a:gd name="connsiteY13" fmla="*/ 0 h 2380889"/>
                  <a:gd name="connsiteX0" fmla="*/ 897146 w 1406105"/>
                  <a:gd name="connsiteY0" fmla="*/ 0 h 2380889"/>
                  <a:gd name="connsiteX1" fmla="*/ 500330 w 1406105"/>
                  <a:gd name="connsiteY1" fmla="*/ 431320 h 2380889"/>
                  <a:gd name="connsiteX2" fmla="*/ 0 w 1406105"/>
                  <a:gd name="connsiteY2" fmla="*/ 638354 h 2380889"/>
                  <a:gd name="connsiteX3" fmla="*/ 34505 w 1406105"/>
                  <a:gd name="connsiteY3" fmla="*/ 750497 h 2380889"/>
                  <a:gd name="connsiteX4" fmla="*/ 603848 w 1406105"/>
                  <a:gd name="connsiteY4" fmla="*/ 612474 h 2380889"/>
                  <a:gd name="connsiteX5" fmla="*/ 810882 w 1406105"/>
                  <a:gd name="connsiteY5" fmla="*/ 500331 h 2380889"/>
                  <a:gd name="connsiteX6" fmla="*/ 845387 w 1406105"/>
                  <a:gd name="connsiteY6" fmla="*/ 1095555 h 2380889"/>
                  <a:gd name="connsiteX7" fmla="*/ 612475 w 1406105"/>
                  <a:gd name="connsiteY7" fmla="*/ 2363636 h 2380889"/>
                  <a:gd name="connsiteX8" fmla="*/ 776377 w 1406105"/>
                  <a:gd name="connsiteY8" fmla="*/ 2363638 h 2380889"/>
                  <a:gd name="connsiteX9" fmla="*/ 1052423 w 1406105"/>
                  <a:gd name="connsiteY9" fmla="*/ 1371600 h 2380889"/>
                  <a:gd name="connsiteX10" fmla="*/ 1268082 w 1406105"/>
                  <a:gd name="connsiteY10" fmla="*/ 2380889 h 2380889"/>
                  <a:gd name="connsiteX11" fmla="*/ 1406105 w 1406105"/>
                  <a:gd name="connsiteY11" fmla="*/ 2372263 h 2380889"/>
                  <a:gd name="connsiteX12" fmla="*/ 1009290 w 1406105"/>
                  <a:gd name="connsiteY12" fmla="*/ 8626 h 2380889"/>
                  <a:gd name="connsiteX13" fmla="*/ 897146 w 1406105"/>
                  <a:gd name="connsiteY13" fmla="*/ 0 h 2380889"/>
                  <a:gd name="connsiteX0" fmla="*/ 897146 w 1406105"/>
                  <a:gd name="connsiteY0" fmla="*/ 0 h 2380889"/>
                  <a:gd name="connsiteX1" fmla="*/ 500330 w 1406105"/>
                  <a:gd name="connsiteY1" fmla="*/ 431320 h 2380889"/>
                  <a:gd name="connsiteX2" fmla="*/ 0 w 1406105"/>
                  <a:gd name="connsiteY2" fmla="*/ 638354 h 2380889"/>
                  <a:gd name="connsiteX3" fmla="*/ 34505 w 1406105"/>
                  <a:gd name="connsiteY3" fmla="*/ 750497 h 2380889"/>
                  <a:gd name="connsiteX4" fmla="*/ 603848 w 1406105"/>
                  <a:gd name="connsiteY4" fmla="*/ 612474 h 2380889"/>
                  <a:gd name="connsiteX5" fmla="*/ 810882 w 1406105"/>
                  <a:gd name="connsiteY5" fmla="*/ 500331 h 2380889"/>
                  <a:gd name="connsiteX6" fmla="*/ 845387 w 1406105"/>
                  <a:gd name="connsiteY6" fmla="*/ 1095555 h 2380889"/>
                  <a:gd name="connsiteX7" fmla="*/ 612475 w 1406105"/>
                  <a:gd name="connsiteY7" fmla="*/ 2363636 h 2380889"/>
                  <a:gd name="connsiteX8" fmla="*/ 776377 w 1406105"/>
                  <a:gd name="connsiteY8" fmla="*/ 2363638 h 2380889"/>
                  <a:gd name="connsiteX9" fmla="*/ 1017917 w 1406105"/>
                  <a:gd name="connsiteY9" fmla="*/ 1328468 h 2380889"/>
                  <a:gd name="connsiteX10" fmla="*/ 1268082 w 1406105"/>
                  <a:gd name="connsiteY10" fmla="*/ 2380889 h 2380889"/>
                  <a:gd name="connsiteX11" fmla="*/ 1406105 w 1406105"/>
                  <a:gd name="connsiteY11" fmla="*/ 2372263 h 2380889"/>
                  <a:gd name="connsiteX12" fmla="*/ 1009290 w 1406105"/>
                  <a:gd name="connsiteY12" fmla="*/ 8626 h 2380889"/>
                  <a:gd name="connsiteX13" fmla="*/ 897146 w 1406105"/>
                  <a:gd name="connsiteY13" fmla="*/ 0 h 2380889"/>
                  <a:gd name="connsiteX0" fmla="*/ 897146 w 1406105"/>
                  <a:gd name="connsiteY0" fmla="*/ 0 h 2380889"/>
                  <a:gd name="connsiteX1" fmla="*/ 500330 w 1406105"/>
                  <a:gd name="connsiteY1" fmla="*/ 431320 h 2380889"/>
                  <a:gd name="connsiteX2" fmla="*/ 0 w 1406105"/>
                  <a:gd name="connsiteY2" fmla="*/ 638354 h 2380889"/>
                  <a:gd name="connsiteX3" fmla="*/ 34505 w 1406105"/>
                  <a:gd name="connsiteY3" fmla="*/ 750497 h 2380889"/>
                  <a:gd name="connsiteX4" fmla="*/ 603848 w 1406105"/>
                  <a:gd name="connsiteY4" fmla="*/ 612474 h 2380889"/>
                  <a:gd name="connsiteX5" fmla="*/ 810882 w 1406105"/>
                  <a:gd name="connsiteY5" fmla="*/ 500331 h 2380889"/>
                  <a:gd name="connsiteX6" fmla="*/ 845387 w 1406105"/>
                  <a:gd name="connsiteY6" fmla="*/ 1095555 h 2380889"/>
                  <a:gd name="connsiteX7" fmla="*/ 612475 w 1406105"/>
                  <a:gd name="connsiteY7" fmla="*/ 2363636 h 2380889"/>
                  <a:gd name="connsiteX8" fmla="*/ 776377 w 1406105"/>
                  <a:gd name="connsiteY8" fmla="*/ 2363638 h 2380889"/>
                  <a:gd name="connsiteX9" fmla="*/ 1017917 w 1406105"/>
                  <a:gd name="connsiteY9" fmla="*/ 1328468 h 2380889"/>
                  <a:gd name="connsiteX10" fmla="*/ 1268082 w 1406105"/>
                  <a:gd name="connsiteY10" fmla="*/ 2380889 h 2380889"/>
                  <a:gd name="connsiteX11" fmla="*/ 1406105 w 1406105"/>
                  <a:gd name="connsiteY11" fmla="*/ 2372263 h 2380889"/>
                  <a:gd name="connsiteX12" fmla="*/ 1009290 w 1406105"/>
                  <a:gd name="connsiteY12" fmla="*/ 8626 h 2380889"/>
                  <a:gd name="connsiteX13" fmla="*/ 897146 w 1406105"/>
                  <a:gd name="connsiteY13" fmla="*/ 0 h 2380889"/>
                  <a:gd name="connsiteX0" fmla="*/ 897146 w 1406105"/>
                  <a:gd name="connsiteY0" fmla="*/ 0 h 2380889"/>
                  <a:gd name="connsiteX1" fmla="*/ 500330 w 1406105"/>
                  <a:gd name="connsiteY1" fmla="*/ 431320 h 2380889"/>
                  <a:gd name="connsiteX2" fmla="*/ 0 w 1406105"/>
                  <a:gd name="connsiteY2" fmla="*/ 638354 h 2380889"/>
                  <a:gd name="connsiteX3" fmla="*/ 34505 w 1406105"/>
                  <a:gd name="connsiteY3" fmla="*/ 750497 h 2380889"/>
                  <a:gd name="connsiteX4" fmla="*/ 603848 w 1406105"/>
                  <a:gd name="connsiteY4" fmla="*/ 612474 h 2380889"/>
                  <a:gd name="connsiteX5" fmla="*/ 810882 w 1406105"/>
                  <a:gd name="connsiteY5" fmla="*/ 500331 h 2380889"/>
                  <a:gd name="connsiteX6" fmla="*/ 845387 w 1406105"/>
                  <a:gd name="connsiteY6" fmla="*/ 1095555 h 2380889"/>
                  <a:gd name="connsiteX7" fmla="*/ 612475 w 1406105"/>
                  <a:gd name="connsiteY7" fmla="*/ 2363636 h 2380889"/>
                  <a:gd name="connsiteX8" fmla="*/ 776377 w 1406105"/>
                  <a:gd name="connsiteY8" fmla="*/ 2363638 h 2380889"/>
                  <a:gd name="connsiteX9" fmla="*/ 1017917 w 1406105"/>
                  <a:gd name="connsiteY9" fmla="*/ 1328468 h 2380889"/>
                  <a:gd name="connsiteX10" fmla="*/ 1268082 w 1406105"/>
                  <a:gd name="connsiteY10" fmla="*/ 2380889 h 2380889"/>
                  <a:gd name="connsiteX11" fmla="*/ 1406105 w 1406105"/>
                  <a:gd name="connsiteY11" fmla="*/ 2372263 h 2380889"/>
                  <a:gd name="connsiteX12" fmla="*/ 1009290 w 1406105"/>
                  <a:gd name="connsiteY12" fmla="*/ 8626 h 2380889"/>
                  <a:gd name="connsiteX13" fmla="*/ 897146 w 1406105"/>
                  <a:gd name="connsiteY13" fmla="*/ 0 h 2380889"/>
                  <a:gd name="connsiteX0" fmla="*/ 897146 w 1406105"/>
                  <a:gd name="connsiteY0" fmla="*/ 0 h 2380889"/>
                  <a:gd name="connsiteX1" fmla="*/ 500330 w 1406105"/>
                  <a:gd name="connsiteY1" fmla="*/ 431320 h 2380889"/>
                  <a:gd name="connsiteX2" fmla="*/ 0 w 1406105"/>
                  <a:gd name="connsiteY2" fmla="*/ 638354 h 2380889"/>
                  <a:gd name="connsiteX3" fmla="*/ 34505 w 1406105"/>
                  <a:gd name="connsiteY3" fmla="*/ 750497 h 2380889"/>
                  <a:gd name="connsiteX4" fmla="*/ 603848 w 1406105"/>
                  <a:gd name="connsiteY4" fmla="*/ 612474 h 2380889"/>
                  <a:gd name="connsiteX5" fmla="*/ 810882 w 1406105"/>
                  <a:gd name="connsiteY5" fmla="*/ 500331 h 2380889"/>
                  <a:gd name="connsiteX6" fmla="*/ 845387 w 1406105"/>
                  <a:gd name="connsiteY6" fmla="*/ 1095555 h 2380889"/>
                  <a:gd name="connsiteX7" fmla="*/ 612475 w 1406105"/>
                  <a:gd name="connsiteY7" fmla="*/ 2363636 h 2380889"/>
                  <a:gd name="connsiteX8" fmla="*/ 776377 w 1406105"/>
                  <a:gd name="connsiteY8" fmla="*/ 2363638 h 2380889"/>
                  <a:gd name="connsiteX9" fmla="*/ 1017917 w 1406105"/>
                  <a:gd name="connsiteY9" fmla="*/ 1328468 h 2380889"/>
                  <a:gd name="connsiteX10" fmla="*/ 1268082 w 1406105"/>
                  <a:gd name="connsiteY10" fmla="*/ 2380889 h 2380889"/>
                  <a:gd name="connsiteX11" fmla="*/ 1406105 w 1406105"/>
                  <a:gd name="connsiteY11" fmla="*/ 2372263 h 2380889"/>
                  <a:gd name="connsiteX12" fmla="*/ 1009290 w 1406105"/>
                  <a:gd name="connsiteY12" fmla="*/ 8626 h 2380889"/>
                  <a:gd name="connsiteX13" fmla="*/ 897146 w 1406105"/>
                  <a:gd name="connsiteY13" fmla="*/ 0 h 2380889"/>
                  <a:gd name="connsiteX0" fmla="*/ 897146 w 1406105"/>
                  <a:gd name="connsiteY0" fmla="*/ 0 h 2380889"/>
                  <a:gd name="connsiteX1" fmla="*/ 500330 w 1406105"/>
                  <a:gd name="connsiteY1" fmla="*/ 431320 h 2380889"/>
                  <a:gd name="connsiteX2" fmla="*/ 0 w 1406105"/>
                  <a:gd name="connsiteY2" fmla="*/ 638354 h 2380889"/>
                  <a:gd name="connsiteX3" fmla="*/ 34505 w 1406105"/>
                  <a:gd name="connsiteY3" fmla="*/ 750497 h 2380889"/>
                  <a:gd name="connsiteX4" fmla="*/ 603848 w 1406105"/>
                  <a:gd name="connsiteY4" fmla="*/ 612474 h 2380889"/>
                  <a:gd name="connsiteX5" fmla="*/ 810882 w 1406105"/>
                  <a:gd name="connsiteY5" fmla="*/ 500331 h 2380889"/>
                  <a:gd name="connsiteX6" fmla="*/ 845387 w 1406105"/>
                  <a:gd name="connsiteY6" fmla="*/ 1095555 h 2380889"/>
                  <a:gd name="connsiteX7" fmla="*/ 612475 w 1406105"/>
                  <a:gd name="connsiteY7" fmla="*/ 2363636 h 2380889"/>
                  <a:gd name="connsiteX8" fmla="*/ 776377 w 1406105"/>
                  <a:gd name="connsiteY8" fmla="*/ 2363638 h 2380889"/>
                  <a:gd name="connsiteX9" fmla="*/ 1017917 w 1406105"/>
                  <a:gd name="connsiteY9" fmla="*/ 1328468 h 2380889"/>
                  <a:gd name="connsiteX10" fmla="*/ 1268082 w 1406105"/>
                  <a:gd name="connsiteY10" fmla="*/ 2380889 h 2380889"/>
                  <a:gd name="connsiteX11" fmla="*/ 1406105 w 1406105"/>
                  <a:gd name="connsiteY11" fmla="*/ 2372263 h 2380889"/>
                  <a:gd name="connsiteX12" fmla="*/ 1009290 w 1406105"/>
                  <a:gd name="connsiteY12" fmla="*/ 8626 h 2380889"/>
                  <a:gd name="connsiteX13" fmla="*/ 897146 w 1406105"/>
                  <a:gd name="connsiteY13" fmla="*/ 0 h 2380889"/>
                  <a:gd name="connsiteX0" fmla="*/ 897146 w 1406105"/>
                  <a:gd name="connsiteY0" fmla="*/ 0 h 2380889"/>
                  <a:gd name="connsiteX1" fmla="*/ 500330 w 1406105"/>
                  <a:gd name="connsiteY1" fmla="*/ 431320 h 2380889"/>
                  <a:gd name="connsiteX2" fmla="*/ 0 w 1406105"/>
                  <a:gd name="connsiteY2" fmla="*/ 638354 h 2380889"/>
                  <a:gd name="connsiteX3" fmla="*/ 34505 w 1406105"/>
                  <a:gd name="connsiteY3" fmla="*/ 750497 h 2380889"/>
                  <a:gd name="connsiteX4" fmla="*/ 603848 w 1406105"/>
                  <a:gd name="connsiteY4" fmla="*/ 612474 h 2380889"/>
                  <a:gd name="connsiteX5" fmla="*/ 810882 w 1406105"/>
                  <a:gd name="connsiteY5" fmla="*/ 500331 h 2380889"/>
                  <a:gd name="connsiteX6" fmla="*/ 845387 w 1406105"/>
                  <a:gd name="connsiteY6" fmla="*/ 1095555 h 2380889"/>
                  <a:gd name="connsiteX7" fmla="*/ 612475 w 1406105"/>
                  <a:gd name="connsiteY7" fmla="*/ 2363636 h 2380889"/>
                  <a:gd name="connsiteX8" fmla="*/ 776377 w 1406105"/>
                  <a:gd name="connsiteY8" fmla="*/ 2363638 h 2380889"/>
                  <a:gd name="connsiteX9" fmla="*/ 1017917 w 1406105"/>
                  <a:gd name="connsiteY9" fmla="*/ 1328468 h 2380889"/>
                  <a:gd name="connsiteX10" fmla="*/ 1268082 w 1406105"/>
                  <a:gd name="connsiteY10" fmla="*/ 2380889 h 2380889"/>
                  <a:gd name="connsiteX11" fmla="*/ 1406105 w 1406105"/>
                  <a:gd name="connsiteY11" fmla="*/ 2372263 h 2380889"/>
                  <a:gd name="connsiteX12" fmla="*/ 1009290 w 1406105"/>
                  <a:gd name="connsiteY12" fmla="*/ 8626 h 2380889"/>
                  <a:gd name="connsiteX13" fmla="*/ 897146 w 1406105"/>
                  <a:gd name="connsiteY13" fmla="*/ 0 h 2380889"/>
                  <a:gd name="connsiteX0" fmla="*/ 862641 w 1371600"/>
                  <a:gd name="connsiteY0" fmla="*/ 0 h 2380889"/>
                  <a:gd name="connsiteX1" fmla="*/ 465825 w 1371600"/>
                  <a:gd name="connsiteY1" fmla="*/ 431320 h 2380889"/>
                  <a:gd name="connsiteX2" fmla="*/ 319178 w 1371600"/>
                  <a:gd name="connsiteY2" fmla="*/ 560717 h 2380889"/>
                  <a:gd name="connsiteX3" fmla="*/ 0 w 1371600"/>
                  <a:gd name="connsiteY3" fmla="*/ 750497 h 2380889"/>
                  <a:gd name="connsiteX4" fmla="*/ 569343 w 1371600"/>
                  <a:gd name="connsiteY4" fmla="*/ 612474 h 2380889"/>
                  <a:gd name="connsiteX5" fmla="*/ 776377 w 1371600"/>
                  <a:gd name="connsiteY5" fmla="*/ 500331 h 2380889"/>
                  <a:gd name="connsiteX6" fmla="*/ 810882 w 1371600"/>
                  <a:gd name="connsiteY6" fmla="*/ 1095555 h 2380889"/>
                  <a:gd name="connsiteX7" fmla="*/ 577970 w 1371600"/>
                  <a:gd name="connsiteY7" fmla="*/ 2363636 h 2380889"/>
                  <a:gd name="connsiteX8" fmla="*/ 741872 w 1371600"/>
                  <a:gd name="connsiteY8" fmla="*/ 2363638 h 2380889"/>
                  <a:gd name="connsiteX9" fmla="*/ 983412 w 1371600"/>
                  <a:gd name="connsiteY9" fmla="*/ 1328468 h 2380889"/>
                  <a:gd name="connsiteX10" fmla="*/ 1233577 w 1371600"/>
                  <a:gd name="connsiteY10" fmla="*/ 2380889 h 2380889"/>
                  <a:gd name="connsiteX11" fmla="*/ 1371600 w 1371600"/>
                  <a:gd name="connsiteY11" fmla="*/ 2372263 h 2380889"/>
                  <a:gd name="connsiteX12" fmla="*/ 974785 w 1371600"/>
                  <a:gd name="connsiteY12" fmla="*/ 8626 h 2380889"/>
                  <a:gd name="connsiteX13" fmla="*/ 862641 w 1371600"/>
                  <a:gd name="connsiteY13" fmla="*/ 0 h 2380889"/>
                  <a:gd name="connsiteX0" fmla="*/ 862641 w 1371600"/>
                  <a:gd name="connsiteY0" fmla="*/ 0 h 2380889"/>
                  <a:gd name="connsiteX1" fmla="*/ 465825 w 1371600"/>
                  <a:gd name="connsiteY1" fmla="*/ 431320 h 2380889"/>
                  <a:gd name="connsiteX2" fmla="*/ 0 w 1371600"/>
                  <a:gd name="connsiteY2" fmla="*/ 750497 h 2380889"/>
                  <a:gd name="connsiteX3" fmla="*/ 569343 w 1371600"/>
                  <a:gd name="connsiteY3" fmla="*/ 612474 h 2380889"/>
                  <a:gd name="connsiteX4" fmla="*/ 776377 w 1371600"/>
                  <a:gd name="connsiteY4" fmla="*/ 500331 h 2380889"/>
                  <a:gd name="connsiteX5" fmla="*/ 810882 w 1371600"/>
                  <a:gd name="connsiteY5" fmla="*/ 1095555 h 2380889"/>
                  <a:gd name="connsiteX6" fmla="*/ 577970 w 1371600"/>
                  <a:gd name="connsiteY6" fmla="*/ 2363636 h 2380889"/>
                  <a:gd name="connsiteX7" fmla="*/ 741872 w 1371600"/>
                  <a:gd name="connsiteY7" fmla="*/ 2363638 h 2380889"/>
                  <a:gd name="connsiteX8" fmla="*/ 983412 w 1371600"/>
                  <a:gd name="connsiteY8" fmla="*/ 1328468 h 2380889"/>
                  <a:gd name="connsiteX9" fmla="*/ 1233577 w 1371600"/>
                  <a:gd name="connsiteY9" fmla="*/ 2380889 h 2380889"/>
                  <a:gd name="connsiteX10" fmla="*/ 1371600 w 1371600"/>
                  <a:gd name="connsiteY10" fmla="*/ 2372263 h 2380889"/>
                  <a:gd name="connsiteX11" fmla="*/ 974785 w 1371600"/>
                  <a:gd name="connsiteY11" fmla="*/ 8626 h 2380889"/>
                  <a:gd name="connsiteX12" fmla="*/ 862641 w 1371600"/>
                  <a:gd name="connsiteY12" fmla="*/ 0 h 2380889"/>
                  <a:gd name="connsiteX0" fmla="*/ 862641 w 1371600"/>
                  <a:gd name="connsiteY0" fmla="*/ 0 h 2380889"/>
                  <a:gd name="connsiteX1" fmla="*/ 577969 w 1371600"/>
                  <a:gd name="connsiteY1" fmla="*/ 483078 h 2380889"/>
                  <a:gd name="connsiteX2" fmla="*/ 0 w 1371600"/>
                  <a:gd name="connsiteY2" fmla="*/ 750497 h 2380889"/>
                  <a:gd name="connsiteX3" fmla="*/ 569343 w 1371600"/>
                  <a:gd name="connsiteY3" fmla="*/ 612474 h 2380889"/>
                  <a:gd name="connsiteX4" fmla="*/ 776377 w 1371600"/>
                  <a:gd name="connsiteY4" fmla="*/ 500331 h 2380889"/>
                  <a:gd name="connsiteX5" fmla="*/ 810882 w 1371600"/>
                  <a:gd name="connsiteY5" fmla="*/ 1095555 h 2380889"/>
                  <a:gd name="connsiteX6" fmla="*/ 577970 w 1371600"/>
                  <a:gd name="connsiteY6" fmla="*/ 2363636 h 2380889"/>
                  <a:gd name="connsiteX7" fmla="*/ 741872 w 1371600"/>
                  <a:gd name="connsiteY7" fmla="*/ 2363638 h 2380889"/>
                  <a:gd name="connsiteX8" fmla="*/ 983412 w 1371600"/>
                  <a:gd name="connsiteY8" fmla="*/ 1328468 h 2380889"/>
                  <a:gd name="connsiteX9" fmla="*/ 1233577 w 1371600"/>
                  <a:gd name="connsiteY9" fmla="*/ 2380889 h 2380889"/>
                  <a:gd name="connsiteX10" fmla="*/ 1371600 w 1371600"/>
                  <a:gd name="connsiteY10" fmla="*/ 2372263 h 2380889"/>
                  <a:gd name="connsiteX11" fmla="*/ 974785 w 1371600"/>
                  <a:gd name="connsiteY11" fmla="*/ 8626 h 2380889"/>
                  <a:gd name="connsiteX12" fmla="*/ 862641 w 1371600"/>
                  <a:gd name="connsiteY12" fmla="*/ 0 h 2380889"/>
                  <a:gd name="connsiteX0" fmla="*/ 862641 w 1371600"/>
                  <a:gd name="connsiteY0" fmla="*/ 0 h 2380889"/>
                  <a:gd name="connsiteX1" fmla="*/ 508958 w 1371600"/>
                  <a:gd name="connsiteY1" fmla="*/ 457199 h 2380889"/>
                  <a:gd name="connsiteX2" fmla="*/ 0 w 1371600"/>
                  <a:gd name="connsiteY2" fmla="*/ 750497 h 2380889"/>
                  <a:gd name="connsiteX3" fmla="*/ 569343 w 1371600"/>
                  <a:gd name="connsiteY3" fmla="*/ 612474 h 2380889"/>
                  <a:gd name="connsiteX4" fmla="*/ 776377 w 1371600"/>
                  <a:gd name="connsiteY4" fmla="*/ 500331 h 2380889"/>
                  <a:gd name="connsiteX5" fmla="*/ 810882 w 1371600"/>
                  <a:gd name="connsiteY5" fmla="*/ 1095555 h 2380889"/>
                  <a:gd name="connsiteX6" fmla="*/ 577970 w 1371600"/>
                  <a:gd name="connsiteY6" fmla="*/ 2363636 h 2380889"/>
                  <a:gd name="connsiteX7" fmla="*/ 741872 w 1371600"/>
                  <a:gd name="connsiteY7" fmla="*/ 2363638 h 2380889"/>
                  <a:gd name="connsiteX8" fmla="*/ 983412 w 1371600"/>
                  <a:gd name="connsiteY8" fmla="*/ 1328468 h 2380889"/>
                  <a:gd name="connsiteX9" fmla="*/ 1233577 w 1371600"/>
                  <a:gd name="connsiteY9" fmla="*/ 2380889 h 2380889"/>
                  <a:gd name="connsiteX10" fmla="*/ 1371600 w 1371600"/>
                  <a:gd name="connsiteY10" fmla="*/ 2372263 h 2380889"/>
                  <a:gd name="connsiteX11" fmla="*/ 974785 w 1371600"/>
                  <a:gd name="connsiteY11" fmla="*/ 8626 h 2380889"/>
                  <a:gd name="connsiteX12" fmla="*/ 862641 w 1371600"/>
                  <a:gd name="connsiteY12" fmla="*/ 0 h 2380889"/>
                  <a:gd name="connsiteX0" fmla="*/ 862641 w 1371600"/>
                  <a:gd name="connsiteY0" fmla="*/ 0 h 2380889"/>
                  <a:gd name="connsiteX1" fmla="*/ 508958 w 1371600"/>
                  <a:gd name="connsiteY1" fmla="*/ 457199 h 2380889"/>
                  <a:gd name="connsiteX2" fmla="*/ 0 w 1371600"/>
                  <a:gd name="connsiteY2" fmla="*/ 750497 h 2380889"/>
                  <a:gd name="connsiteX3" fmla="*/ 569343 w 1371600"/>
                  <a:gd name="connsiteY3" fmla="*/ 612474 h 2380889"/>
                  <a:gd name="connsiteX4" fmla="*/ 776377 w 1371600"/>
                  <a:gd name="connsiteY4" fmla="*/ 500331 h 2380889"/>
                  <a:gd name="connsiteX5" fmla="*/ 810882 w 1371600"/>
                  <a:gd name="connsiteY5" fmla="*/ 1095555 h 2380889"/>
                  <a:gd name="connsiteX6" fmla="*/ 595223 w 1371600"/>
                  <a:gd name="connsiteY6" fmla="*/ 2346384 h 2380889"/>
                  <a:gd name="connsiteX7" fmla="*/ 741872 w 1371600"/>
                  <a:gd name="connsiteY7" fmla="*/ 2363638 h 2380889"/>
                  <a:gd name="connsiteX8" fmla="*/ 983412 w 1371600"/>
                  <a:gd name="connsiteY8" fmla="*/ 1328468 h 2380889"/>
                  <a:gd name="connsiteX9" fmla="*/ 1233577 w 1371600"/>
                  <a:gd name="connsiteY9" fmla="*/ 2380889 h 2380889"/>
                  <a:gd name="connsiteX10" fmla="*/ 1371600 w 1371600"/>
                  <a:gd name="connsiteY10" fmla="*/ 2372263 h 2380889"/>
                  <a:gd name="connsiteX11" fmla="*/ 974785 w 1371600"/>
                  <a:gd name="connsiteY11" fmla="*/ 8626 h 2380889"/>
                  <a:gd name="connsiteX12" fmla="*/ 862641 w 1371600"/>
                  <a:gd name="connsiteY12" fmla="*/ 0 h 2380889"/>
                  <a:gd name="connsiteX0" fmla="*/ 862641 w 1371600"/>
                  <a:gd name="connsiteY0" fmla="*/ 0 h 2380889"/>
                  <a:gd name="connsiteX1" fmla="*/ 508958 w 1371600"/>
                  <a:gd name="connsiteY1" fmla="*/ 457199 h 2380889"/>
                  <a:gd name="connsiteX2" fmla="*/ 0 w 1371600"/>
                  <a:gd name="connsiteY2" fmla="*/ 750497 h 2380889"/>
                  <a:gd name="connsiteX3" fmla="*/ 569343 w 1371600"/>
                  <a:gd name="connsiteY3" fmla="*/ 612474 h 2380889"/>
                  <a:gd name="connsiteX4" fmla="*/ 776377 w 1371600"/>
                  <a:gd name="connsiteY4" fmla="*/ 500331 h 2380889"/>
                  <a:gd name="connsiteX5" fmla="*/ 810882 w 1371600"/>
                  <a:gd name="connsiteY5" fmla="*/ 1095555 h 2380889"/>
                  <a:gd name="connsiteX6" fmla="*/ 595223 w 1371600"/>
                  <a:gd name="connsiteY6" fmla="*/ 2346384 h 2380889"/>
                  <a:gd name="connsiteX7" fmla="*/ 741872 w 1371600"/>
                  <a:gd name="connsiteY7" fmla="*/ 2363638 h 2380889"/>
                  <a:gd name="connsiteX8" fmla="*/ 983412 w 1371600"/>
                  <a:gd name="connsiteY8" fmla="*/ 1328468 h 2380889"/>
                  <a:gd name="connsiteX9" fmla="*/ 1233577 w 1371600"/>
                  <a:gd name="connsiteY9" fmla="*/ 2380889 h 2380889"/>
                  <a:gd name="connsiteX10" fmla="*/ 1371600 w 1371600"/>
                  <a:gd name="connsiteY10" fmla="*/ 2372263 h 2380889"/>
                  <a:gd name="connsiteX11" fmla="*/ 974785 w 1371600"/>
                  <a:gd name="connsiteY11" fmla="*/ 8626 h 2380889"/>
                  <a:gd name="connsiteX12" fmla="*/ 862641 w 1371600"/>
                  <a:gd name="connsiteY12" fmla="*/ 0 h 2380889"/>
                  <a:gd name="connsiteX0" fmla="*/ 862641 w 1371600"/>
                  <a:gd name="connsiteY0" fmla="*/ 0 h 2380889"/>
                  <a:gd name="connsiteX1" fmla="*/ 508958 w 1371600"/>
                  <a:gd name="connsiteY1" fmla="*/ 457199 h 2380889"/>
                  <a:gd name="connsiteX2" fmla="*/ 0 w 1371600"/>
                  <a:gd name="connsiteY2" fmla="*/ 750497 h 2380889"/>
                  <a:gd name="connsiteX3" fmla="*/ 569343 w 1371600"/>
                  <a:gd name="connsiteY3" fmla="*/ 612474 h 2380889"/>
                  <a:gd name="connsiteX4" fmla="*/ 776377 w 1371600"/>
                  <a:gd name="connsiteY4" fmla="*/ 500331 h 2380889"/>
                  <a:gd name="connsiteX5" fmla="*/ 810882 w 1371600"/>
                  <a:gd name="connsiteY5" fmla="*/ 1095555 h 2380889"/>
                  <a:gd name="connsiteX6" fmla="*/ 603849 w 1371600"/>
                  <a:gd name="connsiteY6" fmla="*/ 2355010 h 2380889"/>
                  <a:gd name="connsiteX7" fmla="*/ 741872 w 1371600"/>
                  <a:gd name="connsiteY7" fmla="*/ 2363638 h 2380889"/>
                  <a:gd name="connsiteX8" fmla="*/ 983412 w 1371600"/>
                  <a:gd name="connsiteY8" fmla="*/ 1328468 h 2380889"/>
                  <a:gd name="connsiteX9" fmla="*/ 1233577 w 1371600"/>
                  <a:gd name="connsiteY9" fmla="*/ 2380889 h 2380889"/>
                  <a:gd name="connsiteX10" fmla="*/ 1371600 w 1371600"/>
                  <a:gd name="connsiteY10" fmla="*/ 2372263 h 2380889"/>
                  <a:gd name="connsiteX11" fmla="*/ 974785 w 1371600"/>
                  <a:gd name="connsiteY11" fmla="*/ 8626 h 2380889"/>
                  <a:gd name="connsiteX12" fmla="*/ 862641 w 1371600"/>
                  <a:gd name="connsiteY12" fmla="*/ 0 h 2380889"/>
                  <a:gd name="connsiteX0" fmla="*/ 862641 w 1371600"/>
                  <a:gd name="connsiteY0" fmla="*/ 0 h 2380889"/>
                  <a:gd name="connsiteX1" fmla="*/ 508958 w 1371600"/>
                  <a:gd name="connsiteY1" fmla="*/ 457199 h 2380889"/>
                  <a:gd name="connsiteX2" fmla="*/ 0 w 1371600"/>
                  <a:gd name="connsiteY2" fmla="*/ 750497 h 2380889"/>
                  <a:gd name="connsiteX3" fmla="*/ 569343 w 1371600"/>
                  <a:gd name="connsiteY3" fmla="*/ 612474 h 2380889"/>
                  <a:gd name="connsiteX4" fmla="*/ 776377 w 1371600"/>
                  <a:gd name="connsiteY4" fmla="*/ 500331 h 2380889"/>
                  <a:gd name="connsiteX5" fmla="*/ 810882 w 1371600"/>
                  <a:gd name="connsiteY5" fmla="*/ 1095555 h 2380889"/>
                  <a:gd name="connsiteX6" fmla="*/ 577970 w 1371600"/>
                  <a:gd name="connsiteY6" fmla="*/ 2363636 h 2380889"/>
                  <a:gd name="connsiteX7" fmla="*/ 741872 w 1371600"/>
                  <a:gd name="connsiteY7" fmla="*/ 2363638 h 2380889"/>
                  <a:gd name="connsiteX8" fmla="*/ 983412 w 1371600"/>
                  <a:gd name="connsiteY8" fmla="*/ 1328468 h 2380889"/>
                  <a:gd name="connsiteX9" fmla="*/ 1233577 w 1371600"/>
                  <a:gd name="connsiteY9" fmla="*/ 2380889 h 2380889"/>
                  <a:gd name="connsiteX10" fmla="*/ 1371600 w 1371600"/>
                  <a:gd name="connsiteY10" fmla="*/ 2372263 h 2380889"/>
                  <a:gd name="connsiteX11" fmla="*/ 974785 w 1371600"/>
                  <a:gd name="connsiteY11" fmla="*/ 8626 h 2380889"/>
                  <a:gd name="connsiteX12" fmla="*/ 862641 w 1371600"/>
                  <a:gd name="connsiteY12" fmla="*/ 0 h 2380889"/>
                  <a:gd name="connsiteX0" fmla="*/ 862641 w 1371600"/>
                  <a:gd name="connsiteY0" fmla="*/ 0 h 2380889"/>
                  <a:gd name="connsiteX1" fmla="*/ 508958 w 1371600"/>
                  <a:gd name="connsiteY1" fmla="*/ 457199 h 2380889"/>
                  <a:gd name="connsiteX2" fmla="*/ 0 w 1371600"/>
                  <a:gd name="connsiteY2" fmla="*/ 750497 h 2380889"/>
                  <a:gd name="connsiteX3" fmla="*/ 569343 w 1371600"/>
                  <a:gd name="connsiteY3" fmla="*/ 612474 h 2380889"/>
                  <a:gd name="connsiteX4" fmla="*/ 776377 w 1371600"/>
                  <a:gd name="connsiteY4" fmla="*/ 500331 h 2380889"/>
                  <a:gd name="connsiteX5" fmla="*/ 810882 w 1371600"/>
                  <a:gd name="connsiteY5" fmla="*/ 1095555 h 2380889"/>
                  <a:gd name="connsiteX6" fmla="*/ 577970 w 1371600"/>
                  <a:gd name="connsiteY6" fmla="*/ 2363636 h 2380889"/>
                  <a:gd name="connsiteX7" fmla="*/ 741872 w 1371600"/>
                  <a:gd name="connsiteY7" fmla="*/ 2363638 h 2380889"/>
                  <a:gd name="connsiteX8" fmla="*/ 1026544 w 1371600"/>
                  <a:gd name="connsiteY8" fmla="*/ 1345720 h 2380889"/>
                  <a:gd name="connsiteX9" fmla="*/ 1233577 w 1371600"/>
                  <a:gd name="connsiteY9" fmla="*/ 2380889 h 2380889"/>
                  <a:gd name="connsiteX10" fmla="*/ 1371600 w 1371600"/>
                  <a:gd name="connsiteY10" fmla="*/ 2372263 h 2380889"/>
                  <a:gd name="connsiteX11" fmla="*/ 974785 w 1371600"/>
                  <a:gd name="connsiteY11" fmla="*/ 8626 h 2380889"/>
                  <a:gd name="connsiteX12" fmla="*/ 862641 w 1371600"/>
                  <a:gd name="connsiteY12" fmla="*/ 0 h 2380889"/>
                  <a:gd name="connsiteX0" fmla="*/ 862641 w 1371600"/>
                  <a:gd name="connsiteY0" fmla="*/ 0 h 2380889"/>
                  <a:gd name="connsiteX1" fmla="*/ 508958 w 1371600"/>
                  <a:gd name="connsiteY1" fmla="*/ 457199 h 2380889"/>
                  <a:gd name="connsiteX2" fmla="*/ 0 w 1371600"/>
                  <a:gd name="connsiteY2" fmla="*/ 750497 h 2380889"/>
                  <a:gd name="connsiteX3" fmla="*/ 569343 w 1371600"/>
                  <a:gd name="connsiteY3" fmla="*/ 612474 h 2380889"/>
                  <a:gd name="connsiteX4" fmla="*/ 776377 w 1371600"/>
                  <a:gd name="connsiteY4" fmla="*/ 500331 h 2380889"/>
                  <a:gd name="connsiteX5" fmla="*/ 810882 w 1371600"/>
                  <a:gd name="connsiteY5" fmla="*/ 1095555 h 2380889"/>
                  <a:gd name="connsiteX6" fmla="*/ 577970 w 1371600"/>
                  <a:gd name="connsiteY6" fmla="*/ 2363636 h 2380889"/>
                  <a:gd name="connsiteX7" fmla="*/ 741872 w 1371600"/>
                  <a:gd name="connsiteY7" fmla="*/ 2363638 h 2380889"/>
                  <a:gd name="connsiteX8" fmla="*/ 1026544 w 1371600"/>
                  <a:gd name="connsiteY8" fmla="*/ 1345720 h 2380889"/>
                  <a:gd name="connsiteX9" fmla="*/ 1233577 w 1371600"/>
                  <a:gd name="connsiteY9" fmla="*/ 2380889 h 2380889"/>
                  <a:gd name="connsiteX10" fmla="*/ 1371600 w 1371600"/>
                  <a:gd name="connsiteY10" fmla="*/ 2372263 h 2380889"/>
                  <a:gd name="connsiteX11" fmla="*/ 974785 w 1371600"/>
                  <a:gd name="connsiteY11" fmla="*/ 8626 h 2380889"/>
                  <a:gd name="connsiteX12" fmla="*/ 862641 w 1371600"/>
                  <a:gd name="connsiteY12" fmla="*/ 0 h 2380889"/>
                  <a:gd name="connsiteX0" fmla="*/ 862641 w 1371600"/>
                  <a:gd name="connsiteY0" fmla="*/ 0 h 2380889"/>
                  <a:gd name="connsiteX1" fmla="*/ 542617 w 1371600"/>
                  <a:gd name="connsiteY1" fmla="*/ 479639 h 2380889"/>
                  <a:gd name="connsiteX2" fmla="*/ 0 w 1371600"/>
                  <a:gd name="connsiteY2" fmla="*/ 750497 h 2380889"/>
                  <a:gd name="connsiteX3" fmla="*/ 569343 w 1371600"/>
                  <a:gd name="connsiteY3" fmla="*/ 612474 h 2380889"/>
                  <a:gd name="connsiteX4" fmla="*/ 776377 w 1371600"/>
                  <a:gd name="connsiteY4" fmla="*/ 500331 h 2380889"/>
                  <a:gd name="connsiteX5" fmla="*/ 810882 w 1371600"/>
                  <a:gd name="connsiteY5" fmla="*/ 1095555 h 2380889"/>
                  <a:gd name="connsiteX6" fmla="*/ 577970 w 1371600"/>
                  <a:gd name="connsiteY6" fmla="*/ 2363636 h 2380889"/>
                  <a:gd name="connsiteX7" fmla="*/ 741872 w 1371600"/>
                  <a:gd name="connsiteY7" fmla="*/ 2363638 h 2380889"/>
                  <a:gd name="connsiteX8" fmla="*/ 1026544 w 1371600"/>
                  <a:gd name="connsiteY8" fmla="*/ 1345720 h 2380889"/>
                  <a:gd name="connsiteX9" fmla="*/ 1233577 w 1371600"/>
                  <a:gd name="connsiteY9" fmla="*/ 2380889 h 2380889"/>
                  <a:gd name="connsiteX10" fmla="*/ 1371600 w 1371600"/>
                  <a:gd name="connsiteY10" fmla="*/ 2372263 h 2380889"/>
                  <a:gd name="connsiteX11" fmla="*/ 974785 w 1371600"/>
                  <a:gd name="connsiteY11" fmla="*/ 8626 h 2380889"/>
                  <a:gd name="connsiteX12" fmla="*/ 862641 w 1371600"/>
                  <a:gd name="connsiteY12" fmla="*/ 0 h 2380889"/>
                  <a:gd name="connsiteX0" fmla="*/ 862641 w 1371600"/>
                  <a:gd name="connsiteY0" fmla="*/ 0 h 2380889"/>
                  <a:gd name="connsiteX1" fmla="*/ 542617 w 1371600"/>
                  <a:gd name="connsiteY1" fmla="*/ 479639 h 2380889"/>
                  <a:gd name="connsiteX2" fmla="*/ 0 w 1371600"/>
                  <a:gd name="connsiteY2" fmla="*/ 750497 h 2380889"/>
                  <a:gd name="connsiteX3" fmla="*/ 591783 w 1371600"/>
                  <a:gd name="connsiteY3" fmla="*/ 646133 h 2380889"/>
                  <a:gd name="connsiteX4" fmla="*/ 776377 w 1371600"/>
                  <a:gd name="connsiteY4" fmla="*/ 500331 h 2380889"/>
                  <a:gd name="connsiteX5" fmla="*/ 810882 w 1371600"/>
                  <a:gd name="connsiteY5" fmla="*/ 1095555 h 2380889"/>
                  <a:gd name="connsiteX6" fmla="*/ 577970 w 1371600"/>
                  <a:gd name="connsiteY6" fmla="*/ 2363636 h 2380889"/>
                  <a:gd name="connsiteX7" fmla="*/ 741872 w 1371600"/>
                  <a:gd name="connsiteY7" fmla="*/ 2363638 h 2380889"/>
                  <a:gd name="connsiteX8" fmla="*/ 1026544 w 1371600"/>
                  <a:gd name="connsiteY8" fmla="*/ 1345720 h 2380889"/>
                  <a:gd name="connsiteX9" fmla="*/ 1233577 w 1371600"/>
                  <a:gd name="connsiteY9" fmla="*/ 2380889 h 2380889"/>
                  <a:gd name="connsiteX10" fmla="*/ 1371600 w 1371600"/>
                  <a:gd name="connsiteY10" fmla="*/ 2372263 h 2380889"/>
                  <a:gd name="connsiteX11" fmla="*/ 974785 w 1371600"/>
                  <a:gd name="connsiteY11" fmla="*/ 8626 h 2380889"/>
                  <a:gd name="connsiteX12" fmla="*/ 862641 w 1371600"/>
                  <a:gd name="connsiteY12" fmla="*/ 0 h 2380889"/>
                  <a:gd name="connsiteX0" fmla="*/ 862641 w 1371600"/>
                  <a:gd name="connsiteY0" fmla="*/ 0 h 2380889"/>
                  <a:gd name="connsiteX1" fmla="*/ 542617 w 1371600"/>
                  <a:gd name="connsiteY1" fmla="*/ 479639 h 2380889"/>
                  <a:gd name="connsiteX2" fmla="*/ 0 w 1371600"/>
                  <a:gd name="connsiteY2" fmla="*/ 750497 h 2380889"/>
                  <a:gd name="connsiteX3" fmla="*/ 619833 w 1371600"/>
                  <a:gd name="connsiteY3" fmla="*/ 612474 h 2380889"/>
                  <a:gd name="connsiteX4" fmla="*/ 776377 w 1371600"/>
                  <a:gd name="connsiteY4" fmla="*/ 500331 h 2380889"/>
                  <a:gd name="connsiteX5" fmla="*/ 810882 w 1371600"/>
                  <a:gd name="connsiteY5" fmla="*/ 1095555 h 2380889"/>
                  <a:gd name="connsiteX6" fmla="*/ 577970 w 1371600"/>
                  <a:gd name="connsiteY6" fmla="*/ 2363636 h 2380889"/>
                  <a:gd name="connsiteX7" fmla="*/ 741872 w 1371600"/>
                  <a:gd name="connsiteY7" fmla="*/ 2363638 h 2380889"/>
                  <a:gd name="connsiteX8" fmla="*/ 1026544 w 1371600"/>
                  <a:gd name="connsiteY8" fmla="*/ 1345720 h 2380889"/>
                  <a:gd name="connsiteX9" fmla="*/ 1233577 w 1371600"/>
                  <a:gd name="connsiteY9" fmla="*/ 2380889 h 2380889"/>
                  <a:gd name="connsiteX10" fmla="*/ 1371600 w 1371600"/>
                  <a:gd name="connsiteY10" fmla="*/ 2372263 h 2380889"/>
                  <a:gd name="connsiteX11" fmla="*/ 974785 w 1371600"/>
                  <a:gd name="connsiteY11" fmla="*/ 8626 h 2380889"/>
                  <a:gd name="connsiteX12" fmla="*/ 862641 w 1371600"/>
                  <a:gd name="connsiteY12" fmla="*/ 0 h 2380889"/>
                  <a:gd name="connsiteX0" fmla="*/ 862641 w 1371600"/>
                  <a:gd name="connsiteY0" fmla="*/ 0 h 2380889"/>
                  <a:gd name="connsiteX1" fmla="*/ 542617 w 1371600"/>
                  <a:gd name="connsiteY1" fmla="*/ 479639 h 2380889"/>
                  <a:gd name="connsiteX2" fmla="*/ 0 w 1371600"/>
                  <a:gd name="connsiteY2" fmla="*/ 750497 h 2380889"/>
                  <a:gd name="connsiteX3" fmla="*/ 619833 w 1371600"/>
                  <a:gd name="connsiteY3" fmla="*/ 612474 h 2380889"/>
                  <a:gd name="connsiteX4" fmla="*/ 832475 w 1371600"/>
                  <a:gd name="connsiteY4" fmla="*/ 472282 h 2380889"/>
                  <a:gd name="connsiteX5" fmla="*/ 810882 w 1371600"/>
                  <a:gd name="connsiteY5" fmla="*/ 1095555 h 2380889"/>
                  <a:gd name="connsiteX6" fmla="*/ 577970 w 1371600"/>
                  <a:gd name="connsiteY6" fmla="*/ 2363636 h 2380889"/>
                  <a:gd name="connsiteX7" fmla="*/ 741872 w 1371600"/>
                  <a:gd name="connsiteY7" fmla="*/ 2363638 h 2380889"/>
                  <a:gd name="connsiteX8" fmla="*/ 1026544 w 1371600"/>
                  <a:gd name="connsiteY8" fmla="*/ 1345720 h 2380889"/>
                  <a:gd name="connsiteX9" fmla="*/ 1233577 w 1371600"/>
                  <a:gd name="connsiteY9" fmla="*/ 2380889 h 2380889"/>
                  <a:gd name="connsiteX10" fmla="*/ 1371600 w 1371600"/>
                  <a:gd name="connsiteY10" fmla="*/ 2372263 h 2380889"/>
                  <a:gd name="connsiteX11" fmla="*/ 974785 w 1371600"/>
                  <a:gd name="connsiteY11" fmla="*/ 8626 h 2380889"/>
                  <a:gd name="connsiteX12" fmla="*/ 862641 w 1371600"/>
                  <a:gd name="connsiteY12" fmla="*/ 0 h 2380889"/>
                  <a:gd name="connsiteX0" fmla="*/ 862641 w 1371600"/>
                  <a:gd name="connsiteY0" fmla="*/ 0 h 2380889"/>
                  <a:gd name="connsiteX1" fmla="*/ 542617 w 1371600"/>
                  <a:gd name="connsiteY1" fmla="*/ 479639 h 2380889"/>
                  <a:gd name="connsiteX2" fmla="*/ 0 w 1371600"/>
                  <a:gd name="connsiteY2" fmla="*/ 750497 h 2380889"/>
                  <a:gd name="connsiteX3" fmla="*/ 619833 w 1371600"/>
                  <a:gd name="connsiteY3" fmla="*/ 612474 h 2380889"/>
                  <a:gd name="connsiteX4" fmla="*/ 832475 w 1371600"/>
                  <a:gd name="connsiteY4" fmla="*/ 472282 h 2380889"/>
                  <a:gd name="connsiteX5" fmla="*/ 810882 w 1371600"/>
                  <a:gd name="connsiteY5" fmla="*/ 1095555 h 2380889"/>
                  <a:gd name="connsiteX6" fmla="*/ 577970 w 1371600"/>
                  <a:gd name="connsiteY6" fmla="*/ 2363636 h 2380889"/>
                  <a:gd name="connsiteX7" fmla="*/ 741872 w 1371600"/>
                  <a:gd name="connsiteY7" fmla="*/ 2363638 h 2380889"/>
                  <a:gd name="connsiteX8" fmla="*/ 1026544 w 1371600"/>
                  <a:gd name="connsiteY8" fmla="*/ 1345720 h 2380889"/>
                  <a:gd name="connsiteX9" fmla="*/ 1233577 w 1371600"/>
                  <a:gd name="connsiteY9" fmla="*/ 2380889 h 2380889"/>
                  <a:gd name="connsiteX10" fmla="*/ 1371600 w 1371600"/>
                  <a:gd name="connsiteY10" fmla="*/ 2372263 h 2380889"/>
                  <a:gd name="connsiteX11" fmla="*/ 974785 w 1371600"/>
                  <a:gd name="connsiteY11" fmla="*/ 8626 h 2380889"/>
                  <a:gd name="connsiteX12" fmla="*/ 862641 w 1371600"/>
                  <a:gd name="connsiteY12" fmla="*/ 0 h 2380889"/>
                  <a:gd name="connsiteX0" fmla="*/ 862641 w 1371600"/>
                  <a:gd name="connsiteY0" fmla="*/ 0 h 2380889"/>
                  <a:gd name="connsiteX1" fmla="*/ 542617 w 1371600"/>
                  <a:gd name="connsiteY1" fmla="*/ 479639 h 2380889"/>
                  <a:gd name="connsiteX2" fmla="*/ 0 w 1371600"/>
                  <a:gd name="connsiteY2" fmla="*/ 750497 h 2380889"/>
                  <a:gd name="connsiteX3" fmla="*/ 619833 w 1371600"/>
                  <a:gd name="connsiteY3" fmla="*/ 612474 h 2380889"/>
                  <a:gd name="connsiteX4" fmla="*/ 832475 w 1371600"/>
                  <a:gd name="connsiteY4" fmla="*/ 472282 h 2380889"/>
                  <a:gd name="connsiteX5" fmla="*/ 810882 w 1371600"/>
                  <a:gd name="connsiteY5" fmla="*/ 1095555 h 2380889"/>
                  <a:gd name="connsiteX6" fmla="*/ 577970 w 1371600"/>
                  <a:gd name="connsiteY6" fmla="*/ 2363636 h 2380889"/>
                  <a:gd name="connsiteX7" fmla="*/ 741872 w 1371600"/>
                  <a:gd name="connsiteY7" fmla="*/ 2363638 h 2380889"/>
                  <a:gd name="connsiteX8" fmla="*/ 1026544 w 1371600"/>
                  <a:gd name="connsiteY8" fmla="*/ 1345720 h 2380889"/>
                  <a:gd name="connsiteX9" fmla="*/ 1233577 w 1371600"/>
                  <a:gd name="connsiteY9" fmla="*/ 2380889 h 2380889"/>
                  <a:gd name="connsiteX10" fmla="*/ 1371600 w 1371600"/>
                  <a:gd name="connsiteY10" fmla="*/ 2372263 h 2380889"/>
                  <a:gd name="connsiteX11" fmla="*/ 974785 w 1371600"/>
                  <a:gd name="connsiteY11" fmla="*/ 8626 h 2380889"/>
                  <a:gd name="connsiteX12" fmla="*/ 862641 w 1371600"/>
                  <a:gd name="connsiteY12" fmla="*/ 0 h 2380889"/>
                  <a:gd name="connsiteX0" fmla="*/ 862641 w 1371600"/>
                  <a:gd name="connsiteY0" fmla="*/ 0 h 2380889"/>
                  <a:gd name="connsiteX1" fmla="*/ 542617 w 1371600"/>
                  <a:gd name="connsiteY1" fmla="*/ 479639 h 2380889"/>
                  <a:gd name="connsiteX2" fmla="*/ 0 w 1371600"/>
                  <a:gd name="connsiteY2" fmla="*/ 750497 h 2380889"/>
                  <a:gd name="connsiteX3" fmla="*/ 619833 w 1371600"/>
                  <a:gd name="connsiteY3" fmla="*/ 612474 h 2380889"/>
                  <a:gd name="connsiteX4" fmla="*/ 810035 w 1371600"/>
                  <a:gd name="connsiteY4" fmla="*/ 483502 h 2380889"/>
                  <a:gd name="connsiteX5" fmla="*/ 810882 w 1371600"/>
                  <a:gd name="connsiteY5" fmla="*/ 1095555 h 2380889"/>
                  <a:gd name="connsiteX6" fmla="*/ 577970 w 1371600"/>
                  <a:gd name="connsiteY6" fmla="*/ 2363636 h 2380889"/>
                  <a:gd name="connsiteX7" fmla="*/ 741872 w 1371600"/>
                  <a:gd name="connsiteY7" fmla="*/ 2363638 h 2380889"/>
                  <a:gd name="connsiteX8" fmla="*/ 1026544 w 1371600"/>
                  <a:gd name="connsiteY8" fmla="*/ 1345720 h 2380889"/>
                  <a:gd name="connsiteX9" fmla="*/ 1233577 w 1371600"/>
                  <a:gd name="connsiteY9" fmla="*/ 2380889 h 2380889"/>
                  <a:gd name="connsiteX10" fmla="*/ 1371600 w 1371600"/>
                  <a:gd name="connsiteY10" fmla="*/ 2372263 h 2380889"/>
                  <a:gd name="connsiteX11" fmla="*/ 974785 w 1371600"/>
                  <a:gd name="connsiteY11" fmla="*/ 8626 h 2380889"/>
                  <a:gd name="connsiteX12" fmla="*/ 862641 w 1371600"/>
                  <a:gd name="connsiteY12" fmla="*/ 0 h 2380889"/>
                  <a:gd name="connsiteX0" fmla="*/ 862641 w 1371600"/>
                  <a:gd name="connsiteY0" fmla="*/ 0 h 2380889"/>
                  <a:gd name="connsiteX1" fmla="*/ 542617 w 1371600"/>
                  <a:gd name="connsiteY1" fmla="*/ 479639 h 2380889"/>
                  <a:gd name="connsiteX2" fmla="*/ 0 w 1371600"/>
                  <a:gd name="connsiteY2" fmla="*/ 750497 h 2380889"/>
                  <a:gd name="connsiteX3" fmla="*/ 619833 w 1371600"/>
                  <a:gd name="connsiteY3" fmla="*/ 612474 h 2380889"/>
                  <a:gd name="connsiteX4" fmla="*/ 810035 w 1371600"/>
                  <a:gd name="connsiteY4" fmla="*/ 483502 h 2380889"/>
                  <a:gd name="connsiteX5" fmla="*/ 810882 w 1371600"/>
                  <a:gd name="connsiteY5" fmla="*/ 1095555 h 2380889"/>
                  <a:gd name="connsiteX6" fmla="*/ 606019 w 1371600"/>
                  <a:gd name="connsiteY6" fmla="*/ 2380465 h 2380889"/>
                  <a:gd name="connsiteX7" fmla="*/ 741872 w 1371600"/>
                  <a:gd name="connsiteY7" fmla="*/ 2363638 h 2380889"/>
                  <a:gd name="connsiteX8" fmla="*/ 1026544 w 1371600"/>
                  <a:gd name="connsiteY8" fmla="*/ 1345720 h 2380889"/>
                  <a:gd name="connsiteX9" fmla="*/ 1233577 w 1371600"/>
                  <a:gd name="connsiteY9" fmla="*/ 2380889 h 2380889"/>
                  <a:gd name="connsiteX10" fmla="*/ 1371600 w 1371600"/>
                  <a:gd name="connsiteY10" fmla="*/ 2372263 h 2380889"/>
                  <a:gd name="connsiteX11" fmla="*/ 974785 w 1371600"/>
                  <a:gd name="connsiteY11" fmla="*/ 8626 h 2380889"/>
                  <a:gd name="connsiteX12" fmla="*/ 862641 w 1371600"/>
                  <a:gd name="connsiteY12" fmla="*/ 0 h 2380889"/>
                  <a:gd name="connsiteX0" fmla="*/ 862641 w 1371600"/>
                  <a:gd name="connsiteY0" fmla="*/ 0 h 2386078"/>
                  <a:gd name="connsiteX1" fmla="*/ 542617 w 1371600"/>
                  <a:gd name="connsiteY1" fmla="*/ 479639 h 2386078"/>
                  <a:gd name="connsiteX2" fmla="*/ 0 w 1371600"/>
                  <a:gd name="connsiteY2" fmla="*/ 750497 h 2386078"/>
                  <a:gd name="connsiteX3" fmla="*/ 619833 w 1371600"/>
                  <a:gd name="connsiteY3" fmla="*/ 612474 h 2386078"/>
                  <a:gd name="connsiteX4" fmla="*/ 810035 w 1371600"/>
                  <a:gd name="connsiteY4" fmla="*/ 483502 h 2386078"/>
                  <a:gd name="connsiteX5" fmla="*/ 810882 w 1371600"/>
                  <a:gd name="connsiteY5" fmla="*/ 1095555 h 2386078"/>
                  <a:gd name="connsiteX6" fmla="*/ 606019 w 1371600"/>
                  <a:gd name="connsiteY6" fmla="*/ 2380465 h 2386078"/>
                  <a:gd name="connsiteX7" fmla="*/ 741872 w 1371600"/>
                  <a:gd name="connsiteY7" fmla="*/ 2386078 h 2386078"/>
                  <a:gd name="connsiteX8" fmla="*/ 1026544 w 1371600"/>
                  <a:gd name="connsiteY8" fmla="*/ 1345720 h 2386078"/>
                  <a:gd name="connsiteX9" fmla="*/ 1233577 w 1371600"/>
                  <a:gd name="connsiteY9" fmla="*/ 2380889 h 2386078"/>
                  <a:gd name="connsiteX10" fmla="*/ 1371600 w 1371600"/>
                  <a:gd name="connsiteY10" fmla="*/ 2372263 h 2386078"/>
                  <a:gd name="connsiteX11" fmla="*/ 974785 w 1371600"/>
                  <a:gd name="connsiteY11" fmla="*/ 8626 h 2386078"/>
                  <a:gd name="connsiteX12" fmla="*/ 862641 w 1371600"/>
                  <a:gd name="connsiteY12" fmla="*/ 0 h 2386078"/>
                  <a:gd name="connsiteX0" fmla="*/ 862641 w 1371600"/>
                  <a:gd name="connsiteY0" fmla="*/ 0 h 2380889"/>
                  <a:gd name="connsiteX1" fmla="*/ 542617 w 1371600"/>
                  <a:gd name="connsiteY1" fmla="*/ 479639 h 2380889"/>
                  <a:gd name="connsiteX2" fmla="*/ 0 w 1371600"/>
                  <a:gd name="connsiteY2" fmla="*/ 750497 h 2380889"/>
                  <a:gd name="connsiteX3" fmla="*/ 619833 w 1371600"/>
                  <a:gd name="connsiteY3" fmla="*/ 612474 h 2380889"/>
                  <a:gd name="connsiteX4" fmla="*/ 810035 w 1371600"/>
                  <a:gd name="connsiteY4" fmla="*/ 483502 h 2380889"/>
                  <a:gd name="connsiteX5" fmla="*/ 810882 w 1371600"/>
                  <a:gd name="connsiteY5" fmla="*/ 1095555 h 2380889"/>
                  <a:gd name="connsiteX6" fmla="*/ 606019 w 1371600"/>
                  <a:gd name="connsiteY6" fmla="*/ 2380465 h 2380889"/>
                  <a:gd name="connsiteX7" fmla="*/ 747482 w 1371600"/>
                  <a:gd name="connsiteY7" fmla="*/ 2380468 h 2380889"/>
                  <a:gd name="connsiteX8" fmla="*/ 1026544 w 1371600"/>
                  <a:gd name="connsiteY8" fmla="*/ 1345720 h 2380889"/>
                  <a:gd name="connsiteX9" fmla="*/ 1233577 w 1371600"/>
                  <a:gd name="connsiteY9" fmla="*/ 2380889 h 2380889"/>
                  <a:gd name="connsiteX10" fmla="*/ 1371600 w 1371600"/>
                  <a:gd name="connsiteY10" fmla="*/ 2372263 h 2380889"/>
                  <a:gd name="connsiteX11" fmla="*/ 974785 w 1371600"/>
                  <a:gd name="connsiteY11" fmla="*/ 8626 h 2380889"/>
                  <a:gd name="connsiteX12" fmla="*/ 862641 w 1371600"/>
                  <a:gd name="connsiteY12" fmla="*/ 0 h 2380889"/>
                  <a:gd name="connsiteX0" fmla="*/ 862641 w 1371600"/>
                  <a:gd name="connsiteY0" fmla="*/ 0 h 2380889"/>
                  <a:gd name="connsiteX1" fmla="*/ 542617 w 1371600"/>
                  <a:gd name="connsiteY1" fmla="*/ 479639 h 2380889"/>
                  <a:gd name="connsiteX2" fmla="*/ 0 w 1371600"/>
                  <a:gd name="connsiteY2" fmla="*/ 750497 h 2380889"/>
                  <a:gd name="connsiteX3" fmla="*/ 619833 w 1371600"/>
                  <a:gd name="connsiteY3" fmla="*/ 612474 h 2380889"/>
                  <a:gd name="connsiteX4" fmla="*/ 810035 w 1371600"/>
                  <a:gd name="connsiteY4" fmla="*/ 483502 h 2380889"/>
                  <a:gd name="connsiteX5" fmla="*/ 810882 w 1371600"/>
                  <a:gd name="connsiteY5" fmla="*/ 1095555 h 2380889"/>
                  <a:gd name="connsiteX6" fmla="*/ 606019 w 1371600"/>
                  <a:gd name="connsiteY6" fmla="*/ 2380465 h 2380889"/>
                  <a:gd name="connsiteX7" fmla="*/ 747482 w 1371600"/>
                  <a:gd name="connsiteY7" fmla="*/ 2380468 h 2380889"/>
                  <a:gd name="connsiteX8" fmla="*/ 1026544 w 1371600"/>
                  <a:gd name="connsiteY8" fmla="*/ 1345720 h 2380889"/>
                  <a:gd name="connsiteX9" fmla="*/ 1233577 w 1371600"/>
                  <a:gd name="connsiteY9" fmla="*/ 2380889 h 2380889"/>
                  <a:gd name="connsiteX10" fmla="*/ 1371600 w 1371600"/>
                  <a:gd name="connsiteY10" fmla="*/ 2372263 h 2380889"/>
                  <a:gd name="connsiteX11" fmla="*/ 974785 w 1371600"/>
                  <a:gd name="connsiteY11" fmla="*/ 8626 h 2380889"/>
                  <a:gd name="connsiteX12" fmla="*/ 862641 w 1371600"/>
                  <a:gd name="connsiteY12" fmla="*/ 0 h 2380889"/>
                  <a:gd name="connsiteX0" fmla="*/ 862641 w 1371600"/>
                  <a:gd name="connsiteY0" fmla="*/ 0 h 2380889"/>
                  <a:gd name="connsiteX1" fmla="*/ 542617 w 1371600"/>
                  <a:gd name="connsiteY1" fmla="*/ 479639 h 2380889"/>
                  <a:gd name="connsiteX2" fmla="*/ 0 w 1371600"/>
                  <a:gd name="connsiteY2" fmla="*/ 750497 h 2380889"/>
                  <a:gd name="connsiteX3" fmla="*/ 619833 w 1371600"/>
                  <a:gd name="connsiteY3" fmla="*/ 612474 h 2380889"/>
                  <a:gd name="connsiteX4" fmla="*/ 810035 w 1371600"/>
                  <a:gd name="connsiteY4" fmla="*/ 483502 h 2380889"/>
                  <a:gd name="connsiteX5" fmla="*/ 810882 w 1371600"/>
                  <a:gd name="connsiteY5" fmla="*/ 1095555 h 2380889"/>
                  <a:gd name="connsiteX6" fmla="*/ 606019 w 1371600"/>
                  <a:gd name="connsiteY6" fmla="*/ 2380465 h 2380889"/>
                  <a:gd name="connsiteX7" fmla="*/ 747482 w 1371600"/>
                  <a:gd name="connsiteY7" fmla="*/ 2380468 h 2380889"/>
                  <a:gd name="connsiteX8" fmla="*/ 1026544 w 1371600"/>
                  <a:gd name="connsiteY8" fmla="*/ 1345720 h 2380889"/>
                  <a:gd name="connsiteX9" fmla="*/ 1233577 w 1371600"/>
                  <a:gd name="connsiteY9" fmla="*/ 2380889 h 2380889"/>
                  <a:gd name="connsiteX10" fmla="*/ 1371600 w 1371600"/>
                  <a:gd name="connsiteY10" fmla="*/ 2372263 h 2380889"/>
                  <a:gd name="connsiteX11" fmla="*/ 974785 w 1371600"/>
                  <a:gd name="connsiteY11" fmla="*/ 8626 h 2380889"/>
                  <a:gd name="connsiteX12" fmla="*/ 862641 w 1371600"/>
                  <a:gd name="connsiteY12" fmla="*/ 0 h 2380889"/>
                  <a:gd name="connsiteX0" fmla="*/ 862641 w 1377210"/>
                  <a:gd name="connsiteY0" fmla="*/ 0 h 2380889"/>
                  <a:gd name="connsiteX1" fmla="*/ 542617 w 1377210"/>
                  <a:gd name="connsiteY1" fmla="*/ 479639 h 2380889"/>
                  <a:gd name="connsiteX2" fmla="*/ 0 w 1377210"/>
                  <a:gd name="connsiteY2" fmla="*/ 750497 h 2380889"/>
                  <a:gd name="connsiteX3" fmla="*/ 619833 w 1377210"/>
                  <a:gd name="connsiteY3" fmla="*/ 612474 h 2380889"/>
                  <a:gd name="connsiteX4" fmla="*/ 810035 w 1377210"/>
                  <a:gd name="connsiteY4" fmla="*/ 483502 h 2380889"/>
                  <a:gd name="connsiteX5" fmla="*/ 810882 w 1377210"/>
                  <a:gd name="connsiteY5" fmla="*/ 1095555 h 2380889"/>
                  <a:gd name="connsiteX6" fmla="*/ 606019 w 1377210"/>
                  <a:gd name="connsiteY6" fmla="*/ 2380465 h 2380889"/>
                  <a:gd name="connsiteX7" fmla="*/ 747482 w 1377210"/>
                  <a:gd name="connsiteY7" fmla="*/ 2380468 h 2380889"/>
                  <a:gd name="connsiteX8" fmla="*/ 1026544 w 1377210"/>
                  <a:gd name="connsiteY8" fmla="*/ 1345720 h 2380889"/>
                  <a:gd name="connsiteX9" fmla="*/ 1233577 w 1377210"/>
                  <a:gd name="connsiteY9" fmla="*/ 2380889 h 2380889"/>
                  <a:gd name="connsiteX10" fmla="*/ 1377210 w 1377210"/>
                  <a:gd name="connsiteY10" fmla="*/ 2377873 h 2380889"/>
                  <a:gd name="connsiteX11" fmla="*/ 974785 w 1377210"/>
                  <a:gd name="connsiteY11" fmla="*/ 8626 h 2380889"/>
                  <a:gd name="connsiteX12" fmla="*/ 862641 w 1377210"/>
                  <a:gd name="connsiteY12" fmla="*/ 0 h 2380889"/>
                  <a:gd name="connsiteX0" fmla="*/ 862641 w 1377210"/>
                  <a:gd name="connsiteY0" fmla="*/ 0 h 2380889"/>
                  <a:gd name="connsiteX1" fmla="*/ 542617 w 1377210"/>
                  <a:gd name="connsiteY1" fmla="*/ 479639 h 2380889"/>
                  <a:gd name="connsiteX2" fmla="*/ 165490 w 1377210"/>
                  <a:gd name="connsiteY2" fmla="*/ 658782 h 2380889"/>
                  <a:gd name="connsiteX3" fmla="*/ 0 w 1377210"/>
                  <a:gd name="connsiteY3" fmla="*/ 750497 h 2380889"/>
                  <a:gd name="connsiteX4" fmla="*/ 619833 w 1377210"/>
                  <a:gd name="connsiteY4" fmla="*/ 612474 h 2380889"/>
                  <a:gd name="connsiteX5" fmla="*/ 810035 w 1377210"/>
                  <a:gd name="connsiteY5" fmla="*/ 483502 h 2380889"/>
                  <a:gd name="connsiteX6" fmla="*/ 810882 w 1377210"/>
                  <a:gd name="connsiteY6" fmla="*/ 1095555 h 2380889"/>
                  <a:gd name="connsiteX7" fmla="*/ 606019 w 1377210"/>
                  <a:gd name="connsiteY7" fmla="*/ 2380465 h 2380889"/>
                  <a:gd name="connsiteX8" fmla="*/ 747482 w 1377210"/>
                  <a:gd name="connsiteY8" fmla="*/ 2380468 h 2380889"/>
                  <a:gd name="connsiteX9" fmla="*/ 1026544 w 1377210"/>
                  <a:gd name="connsiteY9" fmla="*/ 1345720 h 2380889"/>
                  <a:gd name="connsiteX10" fmla="*/ 1233577 w 1377210"/>
                  <a:gd name="connsiteY10" fmla="*/ 2380889 h 2380889"/>
                  <a:gd name="connsiteX11" fmla="*/ 1377210 w 1377210"/>
                  <a:gd name="connsiteY11" fmla="*/ 2377873 h 2380889"/>
                  <a:gd name="connsiteX12" fmla="*/ 974785 w 1377210"/>
                  <a:gd name="connsiteY12" fmla="*/ 8626 h 2380889"/>
                  <a:gd name="connsiteX13" fmla="*/ 862641 w 1377210"/>
                  <a:gd name="connsiteY13" fmla="*/ 0 h 2380889"/>
                  <a:gd name="connsiteX0" fmla="*/ 862641 w 1377210"/>
                  <a:gd name="connsiteY0" fmla="*/ 0 h 2380889"/>
                  <a:gd name="connsiteX1" fmla="*/ 542617 w 1377210"/>
                  <a:gd name="connsiteY1" fmla="*/ 479639 h 2380889"/>
                  <a:gd name="connsiteX2" fmla="*/ 47684 w 1377210"/>
                  <a:gd name="connsiteY2" fmla="*/ 670001 h 2380889"/>
                  <a:gd name="connsiteX3" fmla="*/ 0 w 1377210"/>
                  <a:gd name="connsiteY3" fmla="*/ 750497 h 2380889"/>
                  <a:gd name="connsiteX4" fmla="*/ 619833 w 1377210"/>
                  <a:gd name="connsiteY4" fmla="*/ 612474 h 2380889"/>
                  <a:gd name="connsiteX5" fmla="*/ 810035 w 1377210"/>
                  <a:gd name="connsiteY5" fmla="*/ 483502 h 2380889"/>
                  <a:gd name="connsiteX6" fmla="*/ 810882 w 1377210"/>
                  <a:gd name="connsiteY6" fmla="*/ 1095555 h 2380889"/>
                  <a:gd name="connsiteX7" fmla="*/ 606019 w 1377210"/>
                  <a:gd name="connsiteY7" fmla="*/ 2380465 h 2380889"/>
                  <a:gd name="connsiteX8" fmla="*/ 747482 w 1377210"/>
                  <a:gd name="connsiteY8" fmla="*/ 2380468 h 2380889"/>
                  <a:gd name="connsiteX9" fmla="*/ 1026544 w 1377210"/>
                  <a:gd name="connsiteY9" fmla="*/ 1345720 h 2380889"/>
                  <a:gd name="connsiteX10" fmla="*/ 1233577 w 1377210"/>
                  <a:gd name="connsiteY10" fmla="*/ 2380889 h 2380889"/>
                  <a:gd name="connsiteX11" fmla="*/ 1377210 w 1377210"/>
                  <a:gd name="connsiteY11" fmla="*/ 2377873 h 2380889"/>
                  <a:gd name="connsiteX12" fmla="*/ 974785 w 1377210"/>
                  <a:gd name="connsiteY12" fmla="*/ 8626 h 2380889"/>
                  <a:gd name="connsiteX13" fmla="*/ 862641 w 1377210"/>
                  <a:gd name="connsiteY13" fmla="*/ 0 h 2380889"/>
                  <a:gd name="connsiteX0" fmla="*/ 814957 w 1329526"/>
                  <a:gd name="connsiteY0" fmla="*/ 0 h 2380889"/>
                  <a:gd name="connsiteX1" fmla="*/ 494933 w 1329526"/>
                  <a:gd name="connsiteY1" fmla="*/ 479639 h 2380889"/>
                  <a:gd name="connsiteX2" fmla="*/ 0 w 1329526"/>
                  <a:gd name="connsiteY2" fmla="*/ 670001 h 2380889"/>
                  <a:gd name="connsiteX3" fmla="*/ 30854 w 1329526"/>
                  <a:gd name="connsiteY3" fmla="*/ 744887 h 2380889"/>
                  <a:gd name="connsiteX4" fmla="*/ 572149 w 1329526"/>
                  <a:gd name="connsiteY4" fmla="*/ 612474 h 2380889"/>
                  <a:gd name="connsiteX5" fmla="*/ 762351 w 1329526"/>
                  <a:gd name="connsiteY5" fmla="*/ 483502 h 2380889"/>
                  <a:gd name="connsiteX6" fmla="*/ 763198 w 1329526"/>
                  <a:gd name="connsiteY6" fmla="*/ 1095555 h 2380889"/>
                  <a:gd name="connsiteX7" fmla="*/ 558335 w 1329526"/>
                  <a:gd name="connsiteY7" fmla="*/ 2380465 h 2380889"/>
                  <a:gd name="connsiteX8" fmla="*/ 699798 w 1329526"/>
                  <a:gd name="connsiteY8" fmla="*/ 2380468 h 2380889"/>
                  <a:gd name="connsiteX9" fmla="*/ 978860 w 1329526"/>
                  <a:gd name="connsiteY9" fmla="*/ 1345720 h 2380889"/>
                  <a:gd name="connsiteX10" fmla="*/ 1185893 w 1329526"/>
                  <a:gd name="connsiteY10" fmla="*/ 2380889 h 2380889"/>
                  <a:gd name="connsiteX11" fmla="*/ 1329526 w 1329526"/>
                  <a:gd name="connsiteY11" fmla="*/ 2377873 h 2380889"/>
                  <a:gd name="connsiteX12" fmla="*/ 927101 w 1329526"/>
                  <a:gd name="connsiteY12" fmla="*/ 8626 h 2380889"/>
                  <a:gd name="connsiteX13" fmla="*/ 814957 w 1329526"/>
                  <a:gd name="connsiteY13" fmla="*/ 0 h 2380889"/>
                  <a:gd name="connsiteX0" fmla="*/ 814957 w 1329526"/>
                  <a:gd name="connsiteY0" fmla="*/ 0 h 2380889"/>
                  <a:gd name="connsiteX1" fmla="*/ 494933 w 1329526"/>
                  <a:gd name="connsiteY1" fmla="*/ 479639 h 2380889"/>
                  <a:gd name="connsiteX2" fmla="*/ 0 w 1329526"/>
                  <a:gd name="connsiteY2" fmla="*/ 670001 h 2380889"/>
                  <a:gd name="connsiteX3" fmla="*/ 30854 w 1329526"/>
                  <a:gd name="connsiteY3" fmla="*/ 744887 h 2380889"/>
                  <a:gd name="connsiteX4" fmla="*/ 572149 w 1329526"/>
                  <a:gd name="connsiteY4" fmla="*/ 612474 h 2380889"/>
                  <a:gd name="connsiteX5" fmla="*/ 762351 w 1329526"/>
                  <a:gd name="connsiteY5" fmla="*/ 483502 h 2380889"/>
                  <a:gd name="connsiteX6" fmla="*/ 763198 w 1329526"/>
                  <a:gd name="connsiteY6" fmla="*/ 1095555 h 2380889"/>
                  <a:gd name="connsiteX7" fmla="*/ 558335 w 1329526"/>
                  <a:gd name="connsiteY7" fmla="*/ 2380465 h 2380889"/>
                  <a:gd name="connsiteX8" fmla="*/ 699798 w 1329526"/>
                  <a:gd name="connsiteY8" fmla="*/ 2380468 h 2380889"/>
                  <a:gd name="connsiteX9" fmla="*/ 962030 w 1329526"/>
                  <a:gd name="connsiteY9" fmla="*/ 1407428 h 2380889"/>
                  <a:gd name="connsiteX10" fmla="*/ 1185893 w 1329526"/>
                  <a:gd name="connsiteY10" fmla="*/ 2380889 h 2380889"/>
                  <a:gd name="connsiteX11" fmla="*/ 1329526 w 1329526"/>
                  <a:gd name="connsiteY11" fmla="*/ 2377873 h 2380889"/>
                  <a:gd name="connsiteX12" fmla="*/ 927101 w 1329526"/>
                  <a:gd name="connsiteY12" fmla="*/ 8626 h 2380889"/>
                  <a:gd name="connsiteX13" fmla="*/ 814957 w 1329526"/>
                  <a:gd name="connsiteY13" fmla="*/ 0 h 2380889"/>
                  <a:gd name="connsiteX0" fmla="*/ 814957 w 1329526"/>
                  <a:gd name="connsiteY0" fmla="*/ 0 h 2380889"/>
                  <a:gd name="connsiteX1" fmla="*/ 494933 w 1329526"/>
                  <a:gd name="connsiteY1" fmla="*/ 479639 h 2380889"/>
                  <a:gd name="connsiteX2" fmla="*/ 0 w 1329526"/>
                  <a:gd name="connsiteY2" fmla="*/ 670001 h 2380889"/>
                  <a:gd name="connsiteX3" fmla="*/ 30854 w 1329526"/>
                  <a:gd name="connsiteY3" fmla="*/ 744887 h 2380889"/>
                  <a:gd name="connsiteX4" fmla="*/ 572149 w 1329526"/>
                  <a:gd name="connsiteY4" fmla="*/ 612474 h 2380889"/>
                  <a:gd name="connsiteX5" fmla="*/ 762351 w 1329526"/>
                  <a:gd name="connsiteY5" fmla="*/ 483502 h 2380889"/>
                  <a:gd name="connsiteX6" fmla="*/ 763198 w 1329526"/>
                  <a:gd name="connsiteY6" fmla="*/ 1095555 h 2380889"/>
                  <a:gd name="connsiteX7" fmla="*/ 558335 w 1329526"/>
                  <a:gd name="connsiteY7" fmla="*/ 2380465 h 2380889"/>
                  <a:gd name="connsiteX8" fmla="*/ 699798 w 1329526"/>
                  <a:gd name="connsiteY8" fmla="*/ 2380468 h 2380889"/>
                  <a:gd name="connsiteX9" fmla="*/ 978859 w 1329526"/>
                  <a:gd name="connsiteY9" fmla="*/ 1418648 h 2380889"/>
                  <a:gd name="connsiteX10" fmla="*/ 1185893 w 1329526"/>
                  <a:gd name="connsiteY10" fmla="*/ 2380889 h 2380889"/>
                  <a:gd name="connsiteX11" fmla="*/ 1329526 w 1329526"/>
                  <a:gd name="connsiteY11" fmla="*/ 2377873 h 2380889"/>
                  <a:gd name="connsiteX12" fmla="*/ 927101 w 1329526"/>
                  <a:gd name="connsiteY12" fmla="*/ 8626 h 2380889"/>
                  <a:gd name="connsiteX13" fmla="*/ 814957 w 1329526"/>
                  <a:gd name="connsiteY13" fmla="*/ 0 h 23808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329526" h="2380889">
                    <a:moveTo>
                      <a:pt x="814957" y="0"/>
                    </a:moveTo>
                    <a:lnTo>
                      <a:pt x="494933" y="479639"/>
                    </a:lnTo>
                    <a:lnTo>
                      <a:pt x="0" y="670001"/>
                    </a:lnTo>
                    <a:lnTo>
                      <a:pt x="30854" y="744887"/>
                    </a:lnTo>
                    <a:lnTo>
                      <a:pt x="572149" y="612474"/>
                    </a:lnTo>
                    <a:lnTo>
                      <a:pt x="762351" y="483502"/>
                    </a:lnTo>
                    <a:cubicBezTo>
                      <a:pt x="794421" y="764187"/>
                      <a:pt x="770396" y="887797"/>
                      <a:pt x="763198" y="1095555"/>
                    </a:cubicBezTo>
                    <a:cubicBezTo>
                      <a:pt x="616550" y="1699404"/>
                      <a:pt x="730862" y="1724858"/>
                      <a:pt x="558335" y="2380465"/>
                    </a:cubicBezTo>
                    <a:lnTo>
                      <a:pt x="699798" y="2380468"/>
                    </a:lnTo>
                    <a:cubicBezTo>
                      <a:pt x="819580" y="2080289"/>
                      <a:pt x="797846" y="1640765"/>
                      <a:pt x="978859" y="1418648"/>
                    </a:cubicBezTo>
                    <a:cubicBezTo>
                      <a:pt x="1157137" y="1864345"/>
                      <a:pt x="1102505" y="2030082"/>
                      <a:pt x="1185893" y="2380889"/>
                    </a:cubicBezTo>
                    <a:lnTo>
                      <a:pt x="1329526" y="2377873"/>
                    </a:lnTo>
                    <a:cubicBezTo>
                      <a:pt x="1110990" y="727352"/>
                      <a:pt x="1344044" y="391063"/>
                      <a:pt x="927101" y="8626"/>
                    </a:cubicBezTo>
                    <a:lnTo>
                      <a:pt x="814957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</p:grpSp>
      <p:grpSp>
        <p:nvGrpSpPr>
          <p:cNvPr id="563" name="群組 562"/>
          <p:cNvGrpSpPr/>
          <p:nvPr/>
        </p:nvGrpSpPr>
        <p:grpSpPr>
          <a:xfrm>
            <a:off x="2670025" y="4797724"/>
            <a:ext cx="607621" cy="356618"/>
            <a:chOff x="1684782" y="2683742"/>
            <a:chExt cx="5565258" cy="3266301"/>
          </a:xfrm>
        </p:grpSpPr>
        <p:grpSp>
          <p:nvGrpSpPr>
            <p:cNvPr id="564" name="群組 563"/>
            <p:cNvGrpSpPr/>
            <p:nvPr/>
          </p:nvGrpSpPr>
          <p:grpSpPr>
            <a:xfrm>
              <a:off x="1684782" y="2683742"/>
              <a:ext cx="4978070" cy="3255586"/>
              <a:chOff x="1684782" y="2683742"/>
              <a:chExt cx="4978070" cy="3255586"/>
            </a:xfrm>
          </p:grpSpPr>
          <p:sp>
            <p:nvSpPr>
              <p:cNvPr id="568" name="矩形 5"/>
              <p:cNvSpPr/>
              <p:nvPr/>
            </p:nvSpPr>
            <p:spPr>
              <a:xfrm>
                <a:off x="1684782" y="4054555"/>
                <a:ext cx="4978070" cy="856663"/>
              </a:xfrm>
              <a:custGeom>
                <a:avLst/>
                <a:gdLst>
                  <a:gd name="connsiteX0" fmla="*/ 0 w 2736386"/>
                  <a:gd name="connsiteY0" fmla="*/ 0 h 570017"/>
                  <a:gd name="connsiteX1" fmla="*/ 2736386 w 2736386"/>
                  <a:gd name="connsiteY1" fmla="*/ 0 h 570017"/>
                  <a:gd name="connsiteX2" fmla="*/ 2736386 w 2736386"/>
                  <a:gd name="connsiteY2" fmla="*/ 570017 h 570017"/>
                  <a:gd name="connsiteX3" fmla="*/ 0 w 2736386"/>
                  <a:gd name="connsiteY3" fmla="*/ 570017 h 570017"/>
                  <a:gd name="connsiteX4" fmla="*/ 0 w 2736386"/>
                  <a:gd name="connsiteY4" fmla="*/ 0 h 570017"/>
                  <a:gd name="connsiteX0" fmla="*/ 0 w 2736386"/>
                  <a:gd name="connsiteY0" fmla="*/ 0 h 570017"/>
                  <a:gd name="connsiteX1" fmla="*/ 2736386 w 2736386"/>
                  <a:gd name="connsiteY1" fmla="*/ 0 h 570017"/>
                  <a:gd name="connsiteX2" fmla="*/ 2736386 w 2736386"/>
                  <a:gd name="connsiteY2" fmla="*/ 570017 h 570017"/>
                  <a:gd name="connsiteX3" fmla="*/ 1521093 w 2736386"/>
                  <a:gd name="connsiteY3" fmla="*/ 558012 h 570017"/>
                  <a:gd name="connsiteX4" fmla="*/ 0 w 2736386"/>
                  <a:gd name="connsiteY4" fmla="*/ 570017 h 570017"/>
                  <a:gd name="connsiteX5" fmla="*/ 0 w 2736386"/>
                  <a:gd name="connsiteY5" fmla="*/ 0 h 570017"/>
                  <a:gd name="connsiteX0" fmla="*/ 0 w 2736386"/>
                  <a:gd name="connsiteY0" fmla="*/ 0 h 570017"/>
                  <a:gd name="connsiteX1" fmla="*/ 2736386 w 2736386"/>
                  <a:gd name="connsiteY1" fmla="*/ 0 h 570017"/>
                  <a:gd name="connsiteX2" fmla="*/ 2736386 w 2736386"/>
                  <a:gd name="connsiteY2" fmla="*/ 570017 h 570017"/>
                  <a:gd name="connsiteX3" fmla="*/ 2174235 w 2736386"/>
                  <a:gd name="connsiteY3" fmla="*/ 567342 h 570017"/>
                  <a:gd name="connsiteX4" fmla="*/ 0 w 2736386"/>
                  <a:gd name="connsiteY4" fmla="*/ 570017 h 570017"/>
                  <a:gd name="connsiteX5" fmla="*/ 0 w 2736386"/>
                  <a:gd name="connsiteY5" fmla="*/ 0 h 570017"/>
                  <a:gd name="connsiteX0" fmla="*/ 0 w 2736386"/>
                  <a:gd name="connsiteY0" fmla="*/ 0 h 570017"/>
                  <a:gd name="connsiteX1" fmla="*/ 2736386 w 2736386"/>
                  <a:gd name="connsiteY1" fmla="*/ 0 h 570017"/>
                  <a:gd name="connsiteX2" fmla="*/ 2727055 w 2736386"/>
                  <a:gd name="connsiteY2" fmla="*/ 374074 h 570017"/>
                  <a:gd name="connsiteX3" fmla="*/ 2174235 w 2736386"/>
                  <a:gd name="connsiteY3" fmla="*/ 567342 h 570017"/>
                  <a:gd name="connsiteX4" fmla="*/ 0 w 2736386"/>
                  <a:gd name="connsiteY4" fmla="*/ 570017 h 570017"/>
                  <a:gd name="connsiteX5" fmla="*/ 0 w 2736386"/>
                  <a:gd name="connsiteY5" fmla="*/ 0 h 570017"/>
                  <a:gd name="connsiteX0" fmla="*/ 0 w 2736386"/>
                  <a:gd name="connsiteY0" fmla="*/ 0 h 570017"/>
                  <a:gd name="connsiteX1" fmla="*/ 2736386 w 2736386"/>
                  <a:gd name="connsiteY1" fmla="*/ 0 h 570017"/>
                  <a:gd name="connsiteX2" fmla="*/ 2736385 w 2736386"/>
                  <a:gd name="connsiteY2" fmla="*/ 383405 h 570017"/>
                  <a:gd name="connsiteX3" fmla="*/ 2174235 w 2736386"/>
                  <a:gd name="connsiteY3" fmla="*/ 567342 h 570017"/>
                  <a:gd name="connsiteX4" fmla="*/ 0 w 2736386"/>
                  <a:gd name="connsiteY4" fmla="*/ 570017 h 570017"/>
                  <a:gd name="connsiteX5" fmla="*/ 0 w 2736386"/>
                  <a:gd name="connsiteY5" fmla="*/ 0 h 5700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36386" h="570017">
                    <a:moveTo>
                      <a:pt x="0" y="0"/>
                    </a:moveTo>
                    <a:lnTo>
                      <a:pt x="2736386" y="0"/>
                    </a:lnTo>
                    <a:cubicBezTo>
                      <a:pt x="2736386" y="127802"/>
                      <a:pt x="2736385" y="255603"/>
                      <a:pt x="2736385" y="383405"/>
                    </a:cubicBezTo>
                    <a:lnTo>
                      <a:pt x="2174235" y="567342"/>
                    </a:lnTo>
                    <a:lnTo>
                      <a:pt x="0" y="5700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69" name="矩形 6"/>
              <p:cNvSpPr/>
              <p:nvPr/>
            </p:nvSpPr>
            <p:spPr>
              <a:xfrm>
                <a:off x="2225877" y="2683742"/>
                <a:ext cx="2380816" cy="1370813"/>
              </a:xfrm>
              <a:custGeom>
                <a:avLst/>
                <a:gdLst>
                  <a:gd name="connsiteX0" fmla="*/ 0 w 1759103"/>
                  <a:gd name="connsiteY0" fmla="*/ 0 h 912128"/>
                  <a:gd name="connsiteX1" fmla="*/ 1759103 w 1759103"/>
                  <a:gd name="connsiteY1" fmla="*/ 0 h 912128"/>
                  <a:gd name="connsiteX2" fmla="*/ 1759103 w 1759103"/>
                  <a:gd name="connsiteY2" fmla="*/ 912128 h 912128"/>
                  <a:gd name="connsiteX3" fmla="*/ 0 w 1759103"/>
                  <a:gd name="connsiteY3" fmla="*/ 912128 h 912128"/>
                  <a:gd name="connsiteX4" fmla="*/ 0 w 1759103"/>
                  <a:gd name="connsiteY4" fmla="*/ 0 h 912128"/>
                  <a:gd name="connsiteX0" fmla="*/ 0 w 1759103"/>
                  <a:gd name="connsiteY0" fmla="*/ 0 h 912128"/>
                  <a:gd name="connsiteX1" fmla="*/ 1432532 w 1759103"/>
                  <a:gd name="connsiteY1" fmla="*/ 0 h 912128"/>
                  <a:gd name="connsiteX2" fmla="*/ 1759103 w 1759103"/>
                  <a:gd name="connsiteY2" fmla="*/ 912128 h 912128"/>
                  <a:gd name="connsiteX3" fmla="*/ 0 w 1759103"/>
                  <a:gd name="connsiteY3" fmla="*/ 912128 h 912128"/>
                  <a:gd name="connsiteX4" fmla="*/ 0 w 1759103"/>
                  <a:gd name="connsiteY4" fmla="*/ 0 h 9121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59103" h="912128">
                    <a:moveTo>
                      <a:pt x="0" y="0"/>
                    </a:moveTo>
                    <a:lnTo>
                      <a:pt x="1432532" y="0"/>
                    </a:lnTo>
                    <a:lnTo>
                      <a:pt x="1759103" y="912128"/>
                    </a:lnTo>
                    <a:lnTo>
                      <a:pt x="0" y="91212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70" name="矩形 569"/>
              <p:cNvSpPr/>
              <p:nvPr/>
            </p:nvSpPr>
            <p:spPr>
              <a:xfrm>
                <a:off x="2235817" y="4911218"/>
                <a:ext cx="3344846" cy="102811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565" name="群組 564"/>
            <p:cNvGrpSpPr/>
            <p:nvPr/>
          </p:nvGrpSpPr>
          <p:grpSpPr>
            <a:xfrm>
              <a:off x="5690281" y="2719553"/>
              <a:ext cx="1559759" cy="3230490"/>
              <a:chOff x="4162484" y="2957042"/>
              <a:chExt cx="1329526" cy="2753644"/>
            </a:xfrm>
          </p:grpSpPr>
          <p:sp>
            <p:nvSpPr>
              <p:cNvPr id="566" name="橢圓 565"/>
              <p:cNvSpPr/>
              <p:nvPr/>
            </p:nvSpPr>
            <p:spPr>
              <a:xfrm>
                <a:off x="4784576" y="2957042"/>
                <a:ext cx="432048" cy="432048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67" name="手繪多邊形 566"/>
              <p:cNvSpPr/>
              <p:nvPr/>
            </p:nvSpPr>
            <p:spPr>
              <a:xfrm>
                <a:off x="4162484" y="3329797"/>
                <a:ext cx="1329526" cy="2380889"/>
              </a:xfrm>
              <a:custGeom>
                <a:avLst/>
                <a:gdLst>
                  <a:gd name="connsiteX0" fmla="*/ 888520 w 1725283"/>
                  <a:gd name="connsiteY0" fmla="*/ 8627 h 2424023"/>
                  <a:gd name="connsiteX1" fmla="*/ 612475 w 1725283"/>
                  <a:gd name="connsiteY1" fmla="*/ 388189 h 2424023"/>
                  <a:gd name="connsiteX2" fmla="*/ 0 w 1725283"/>
                  <a:gd name="connsiteY2" fmla="*/ 621102 h 2424023"/>
                  <a:gd name="connsiteX3" fmla="*/ 112143 w 1725283"/>
                  <a:gd name="connsiteY3" fmla="*/ 707366 h 2424023"/>
                  <a:gd name="connsiteX4" fmla="*/ 534837 w 1725283"/>
                  <a:gd name="connsiteY4" fmla="*/ 621102 h 2424023"/>
                  <a:gd name="connsiteX5" fmla="*/ 888520 w 1725283"/>
                  <a:gd name="connsiteY5" fmla="*/ 457200 h 2424023"/>
                  <a:gd name="connsiteX6" fmla="*/ 888520 w 1725283"/>
                  <a:gd name="connsiteY6" fmla="*/ 1362974 h 2424023"/>
                  <a:gd name="connsiteX7" fmla="*/ 500332 w 1725283"/>
                  <a:gd name="connsiteY7" fmla="*/ 2346385 h 2424023"/>
                  <a:gd name="connsiteX8" fmla="*/ 621101 w 1725283"/>
                  <a:gd name="connsiteY8" fmla="*/ 2355012 h 2424023"/>
                  <a:gd name="connsiteX9" fmla="*/ 1121434 w 1725283"/>
                  <a:gd name="connsiteY9" fmla="*/ 1423359 h 2424023"/>
                  <a:gd name="connsiteX10" fmla="*/ 1535501 w 1725283"/>
                  <a:gd name="connsiteY10" fmla="*/ 2424023 h 2424023"/>
                  <a:gd name="connsiteX11" fmla="*/ 1725283 w 1725283"/>
                  <a:gd name="connsiteY11" fmla="*/ 2424023 h 2424023"/>
                  <a:gd name="connsiteX12" fmla="*/ 1293962 w 1725283"/>
                  <a:gd name="connsiteY12" fmla="*/ 1224951 h 2424023"/>
                  <a:gd name="connsiteX13" fmla="*/ 1147313 w 1725283"/>
                  <a:gd name="connsiteY13" fmla="*/ 0 h 2424023"/>
                  <a:gd name="connsiteX14" fmla="*/ 888520 w 1725283"/>
                  <a:gd name="connsiteY14" fmla="*/ 8627 h 2424023"/>
                  <a:gd name="connsiteX0" fmla="*/ 888520 w 1725283"/>
                  <a:gd name="connsiteY0" fmla="*/ 8627 h 2424023"/>
                  <a:gd name="connsiteX1" fmla="*/ 612475 w 1725283"/>
                  <a:gd name="connsiteY1" fmla="*/ 388189 h 2424023"/>
                  <a:gd name="connsiteX2" fmla="*/ 0 w 1725283"/>
                  <a:gd name="connsiteY2" fmla="*/ 621102 h 2424023"/>
                  <a:gd name="connsiteX3" fmla="*/ 112143 w 1725283"/>
                  <a:gd name="connsiteY3" fmla="*/ 707366 h 2424023"/>
                  <a:gd name="connsiteX4" fmla="*/ 534837 w 1725283"/>
                  <a:gd name="connsiteY4" fmla="*/ 621102 h 2424023"/>
                  <a:gd name="connsiteX5" fmla="*/ 888520 w 1725283"/>
                  <a:gd name="connsiteY5" fmla="*/ 457200 h 2424023"/>
                  <a:gd name="connsiteX6" fmla="*/ 923025 w 1725283"/>
                  <a:gd name="connsiteY6" fmla="*/ 1052424 h 2424023"/>
                  <a:gd name="connsiteX7" fmla="*/ 500332 w 1725283"/>
                  <a:gd name="connsiteY7" fmla="*/ 2346385 h 2424023"/>
                  <a:gd name="connsiteX8" fmla="*/ 621101 w 1725283"/>
                  <a:gd name="connsiteY8" fmla="*/ 2355012 h 2424023"/>
                  <a:gd name="connsiteX9" fmla="*/ 1121434 w 1725283"/>
                  <a:gd name="connsiteY9" fmla="*/ 1423359 h 2424023"/>
                  <a:gd name="connsiteX10" fmla="*/ 1535501 w 1725283"/>
                  <a:gd name="connsiteY10" fmla="*/ 2424023 h 2424023"/>
                  <a:gd name="connsiteX11" fmla="*/ 1725283 w 1725283"/>
                  <a:gd name="connsiteY11" fmla="*/ 2424023 h 2424023"/>
                  <a:gd name="connsiteX12" fmla="*/ 1293962 w 1725283"/>
                  <a:gd name="connsiteY12" fmla="*/ 1224951 h 2424023"/>
                  <a:gd name="connsiteX13" fmla="*/ 1147313 w 1725283"/>
                  <a:gd name="connsiteY13" fmla="*/ 0 h 2424023"/>
                  <a:gd name="connsiteX14" fmla="*/ 888520 w 1725283"/>
                  <a:gd name="connsiteY14" fmla="*/ 8627 h 2424023"/>
                  <a:gd name="connsiteX0" fmla="*/ 888520 w 1725283"/>
                  <a:gd name="connsiteY0" fmla="*/ 8627 h 2424023"/>
                  <a:gd name="connsiteX1" fmla="*/ 612475 w 1725283"/>
                  <a:gd name="connsiteY1" fmla="*/ 388189 h 2424023"/>
                  <a:gd name="connsiteX2" fmla="*/ 0 w 1725283"/>
                  <a:gd name="connsiteY2" fmla="*/ 621102 h 2424023"/>
                  <a:gd name="connsiteX3" fmla="*/ 112143 w 1725283"/>
                  <a:gd name="connsiteY3" fmla="*/ 707366 h 2424023"/>
                  <a:gd name="connsiteX4" fmla="*/ 534837 w 1725283"/>
                  <a:gd name="connsiteY4" fmla="*/ 621102 h 2424023"/>
                  <a:gd name="connsiteX5" fmla="*/ 888520 w 1725283"/>
                  <a:gd name="connsiteY5" fmla="*/ 457200 h 2424023"/>
                  <a:gd name="connsiteX6" fmla="*/ 923025 w 1725283"/>
                  <a:gd name="connsiteY6" fmla="*/ 1052424 h 2424023"/>
                  <a:gd name="connsiteX7" fmla="*/ 500332 w 1725283"/>
                  <a:gd name="connsiteY7" fmla="*/ 2346385 h 2424023"/>
                  <a:gd name="connsiteX8" fmla="*/ 621101 w 1725283"/>
                  <a:gd name="connsiteY8" fmla="*/ 2355012 h 2424023"/>
                  <a:gd name="connsiteX9" fmla="*/ 1121434 w 1725283"/>
                  <a:gd name="connsiteY9" fmla="*/ 1423359 h 2424023"/>
                  <a:gd name="connsiteX10" fmla="*/ 1535501 w 1725283"/>
                  <a:gd name="connsiteY10" fmla="*/ 2424023 h 2424023"/>
                  <a:gd name="connsiteX11" fmla="*/ 1725283 w 1725283"/>
                  <a:gd name="connsiteY11" fmla="*/ 2424023 h 2424023"/>
                  <a:gd name="connsiteX12" fmla="*/ 1285336 w 1725283"/>
                  <a:gd name="connsiteY12" fmla="*/ 957533 h 2424023"/>
                  <a:gd name="connsiteX13" fmla="*/ 1147313 w 1725283"/>
                  <a:gd name="connsiteY13" fmla="*/ 0 h 2424023"/>
                  <a:gd name="connsiteX14" fmla="*/ 888520 w 1725283"/>
                  <a:gd name="connsiteY14" fmla="*/ 8627 h 2424023"/>
                  <a:gd name="connsiteX0" fmla="*/ 888520 w 1725283"/>
                  <a:gd name="connsiteY0" fmla="*/ 77638 h 2493034"/>
                  <a:gd name="connsiteX1" fmla="*/ 612475 w 1725283"/>
                  <a:gd name="connsiteY1" fmla="*/ 457200 h 2493034"/>
                  <a:gd name="connsiteX2" fmla="*/ 0 w 1725283"/>
                  <a:gd name="connsiteY2" fmla="*/ 690113 h 2493034"/>
                  <a:gd name="connsiteX3" fmla="*/ 112143 w 1725283"/>
                  <a:gd name="connsiteY3" fmla="*/ 776377 h 2493034"/>
                  <a:gd name="connsiteX4" fmla="*/ 534837 w 1725283"/>
                  <a:gd name="connsiteY4" fmla="*/ 690113 h 2493034"/>
                  <a:gd name="connsiteX5" fmla="*/ 888520 w 1725283"/>
                  <a:gd name="connsiteY5" fmla="*/ 526211 h 2493034"/>
                  <a:gd name="connsiteX6" fmla="*/ 923025 w 1725283"/>
                  <a:gd name="connsiteY6" fmla="*/ 1121435 h 2493034"/>
                  <a:gd name="connsiteX7" fmla="*/ 500332 w 1725283"/>
                  <a:gd name="connsiteY7" fmla="*/ 2415396 h 2493034"/>
                  <a:gd name="connsiteX8" fmla="*/ 621101 w 1725283"/>
                  <a:gd name="connsiteY8" fmla="*/ 2424023 h 2493034"/>
                  <a:gd name="connsiteX9" fmla="*/ 1121434 w 1725283"/>
                  <a:gd name="connsiteY9" fmla="*/ 1492370 h 2493034"/>
                  <a:gd name="connsiteX10" fmla="*/ 1535501 w 1725283"/>
                  <a:gd name="connsiteY10" fmla="*/ 2493034 h 2493034"/>
                  <a:gd name="connsiteX11" fmla="*/ 1725283 w 1725283"/>
                  <a:gd name="connsiteY11" fmla="*/ 2493034 h 2493034"/>
                  <a:gd name="connsiteX12" fmla="*/ 1285336 w 1725283"/>
                  <a:gd name="connsiteY12" fmla="*/ 1026544 h 2493034"/>
                  <a:gd name="connsiteX13" fmla="*/ 1104181 w 1725283"/>
                  <a:gd name="connsiteY13" fmla="*/ 0 h 2493034"/>
                  <a:gd name="connsiteX14" fmla="*/ 888520 w 1725283"/>
                  <a:gd name="connsiteY14" fmla="*/ 77638 h 2493034"/>
                  <a:gd name="connsiteX0" fmla="*/ 974784 w 1725283"/>
                  <a:gd name="connsiteY0" fmla="*/ 0 h 2510286"/>
                  <a:gd name="connsiteX1" fmla="*/ 612475 w 1725283"/>
                  <a:gd name="connsiteY1" fmla="*/ 474452 h 2510286"/>
                  <a:gd name="connsiteX2" fmla="*/ 0 w 1725283"/>
                  <a:gd name="connsiteY2" fmla="*/ 707365 h 2510286"/>
                  <a:gd name="connsiteX3" fmla="*/ 112143 w 1725283"/>
                  <a:gd name="connsiteY3" fmla="*/ 793629 h 2510286"/>
                  <a:gd name="connsiteX4" fmla="*/ 534837 w 1725283"/>
                  <a:gd name="connsiteY4" fmla="*/ 707365 h 2510286"/>
                  <a:gd name="connsiteX5" fmla="*/ 888520 w 1725283"/>
                  <a:gd name="connsiteY5" fmla="*/ 543463 h 2510286"/>
                  <a:gd name="connsiteX6" fmla="*/ 923025 w 1725283"/>
                  <a:gd name="connsiteY6" fmla="*/ 1138687 h 2510286"/>
                  <a:gd name="connsiteX7" fmla="*/ 500332 w 1725283"/>
                  <a:gd name="connsiteY7" fmla="*/ 2432648 h 2510286"/>
                  <a:gd name="connsiteX8" fmla="*/ 621101 w 1725283"/>
                  <a:gd name="connsiteY8" fmla="*/ 2441275 h 2510286"/>
                  <a:gd name="connsiteX9" fmla="*/ 1121434 w 1725283"/>
                  <a:gd name="connsiteY9" fmla="*/ 1509622 h 2510286"/>
                  <a:gd name="connsiteX10" fmla="*/ 1535501 w 1725283"/>
                  <a:gd name="connsiteY10" fmla="*/ 2510286 h 2510286"/>
                  <a:gd name="connsiteX11" fmla="*/ 1725283 w 1725283"/>
                  <a:gd name="connsiteY11" fmla="*/ 2510286 h 2510286"/>
                  <a:gd name="connsiteX12" fmla="*/ 1285336 w 1725283"/>
                  <a:gd name="connsiteY12" fmla="*/ 1043796 h 2510286"/>
                  <a:gd name="connsiteX13" fmla="*/ 1104181 w 1725283"/>
                  <a:gd name="connsiteY13" fmla="*/ 17252 h 2510286"/>
                  <a:gd name="connsiteX14" fmla="*/ 974784 w 1725283"/>
                  <a:gd name="connsiteY14" fmla="*/ 0 h 2510286"/>
                  <a:gd name="connsiteX0" fmla="*/ 974784 w 1725283"/>
                  <a:gd name="connsiteY0" fmla="*/ 0 h 2510286"/>
                  <a:gd name="connsiteX1" fmla="*/ 612475 w 1725283"/>
                  <a:gd name="connsiteY1" fmla="*/ 474452 h 2510286"/>
                  <a:gd name="connsiteX2" fmla="*/ 0 w 1725283"/>
                  <a:gd name="connsiteY2" fmla="*/ 707365 h 2510286"/>
                  <a:gd name="connsiteX3" fmla="*/ 112143 w 1725283"/>
                  <a:gd name="connsiteY3" fmla="*/ 793629 h 2510286"/>
                  <a:gd name="connsiteX4" fmla="*/ 681486 w 1725283"/>
                  <a:gd name="connsiteY4" fmla="*/ 655606 h 2510286"/>
                  <a:gd name="connsiteX5" fmla="*/ 888520 w 1725283"/>
                  <a:gd name="connsiteY5" fmla="*/ 543463 h 2510286"/>
                  <a:gd name="connsiteX6" fmla="*/ 923025 w 1725283"/>
                  <a:gd name="connsiteY6" fmla="*/ 1138687 h 2510286"/>
                  <a:gd name="connsiteX7" fmla="*/ 500332 w 1725283"/>
                  <a:gd name="connsiteY7" fmla="*/ 2432648 h 2510286"/>
                  <a:gd name="connsiteX8" fmla="*/ 621101 w 1725283"/>
                  <a:gd name="connsiteY8" fmla="*/ 2441275 h 2510286"/>
                  <a:gd name="connsiteX9" fmla="*/ 1121434 w 1725283"/>
                  <a:gd name="connsiteY9" fmla="*/ 1509622 h 2510286"/>
                  <a:gd name="connsiteX10" fmla="*/ 1535501 w 1725283"/>
                  <a:gd name="connsiteY10" fmla="*/ 2510286 h 2510286"/>
                  <a:gd name="connsiteX11" fmla="*/ 1725283 w 1725283"/>
                  <a:gd name="connsiteY11" fmla="*/ 2510286 h 2510286"/>
                  <a:gd name="connsiteX12" fmla="*/ 1285336 w 1725283"/>
                  <a:gd name="connsiteY12" fmla="*/ 1043796 h 2510286"/>
                  <a:gd name="connsiteX13" fmla="*/ 1104181 w 1725283"/>
                  <a:gd name="connsiteY13" fmla="*/ 17252 h 2510286"/>
                  <a:gd name="connsiteX14" fmla="*/ 974784 w 1725283"/>
                  <a:gd name="connsiteY14" fmla="*/ 0 h 2510286"/>
                  <a:gd name="connsiteX0" fmla="*/ 974784 w 1725283"/>
                  <a:gd name="connsiteY0" fmla="*/ 0 h 2510286"/>
                  <a:gd name="connsiteX1" fmla="*/ 543463 w 1725283"/>
                  <a:gd name="connsiteY1" fmla="*/ 543463 h 2510286"/>
                  <a:gd name="connsiteX2" fmla="*/ 0 w 1725283"/>
                  <a:gd name="connsiteY2" fmla="*/ 707365 h 2510286"/>
                  <a:gd name="connsiteX3" fmla="*/ 112143 w 1725283"/>
                  <a:gd name="connsiteY3" fmla="*/ 793629 h 2510286"/>
                  <a:gd name="connsiteX4" fmla="*/ 681486 w 1725283"/>
                  <a:gd name="connsiteY4" fmla="*/ 655606 h 2510286"/>
                  <a:gd name="connsiteX5" fmla="*/ 888520 w 1725283"/>
                  <a:gd name="connsiteY5" fmla="*/ 543463 h 2510286"/>
                  <a:gd name="connsiteX6" fmla="*/ 923025 w 1725283"/>
                  <a:gd name="connsiteY6" fmla="*/ 1138687 h 2510286"/>
                  <a:gd name="connsiteX7" fmla="*/ 500332 w 1725283"/>
                  <a:gd name="connsiteY7" fmla="*/ 2432648 h 2510286"/>
                  <a:gd name="connsiteX8" fmla="*/ 621101 w 1725283"/>
                  <a:gd name="connsiteY8" fmla="*/ 2441275 h 2510286"/>
                  <a:gd name="connsiteX9" fmla="*/ 1121434 w 1725283"/>
                  <a:gd name="connsiteY9" fmla="*/ 1509622 h 2510286"/>
                  <a:gd name="connsiteX10" fmla="*/ 1535501 w 1725283"/>
                  <a:gd name="connsiteY10" fmla="*/ 2510286 h 2510286"/>
                  <a:gd name="connsiteX11" fmla="*/ 1725283 w 1725283"/>
                  <a:gd name="connsiteY11" fmla="*/ 2510286 h 2510286"/>
                  <a:gd name="connsiteX12" fmla="*/ 1285336 w 1725283"/>
                  <a:gd name="connsiteY12" fmla="*/ 1043796 h 2510286"/>
                  <a:gd name="connsiteX13" fmla="*/ 1104181 w 1725283"/>
                  <a:gd name="connsiteY13" fmla="*/ 17252 h 2510286"/>
                  <a:gd name="connsiteX14" fmla="*/ 974784 w 1725283"/>
                  <a:gd name="connsiteY14" fmla="*/ 0 h 2510286"/>
                  <a:gd name="connsiteX0" fmla="*/ 974784 w 1725283"/>
                  <a:gd name="connsiteY0" fmla="*/ 0 h 2510286"/>
                  <a:gd name="connsiteX1" fmla="*/ 543463 w 1725283"/>
                  <a:gd name="connsiteY1" fmla="*/ 543463 h 2510286"/>
                  <a:gd name="connsiteX2" fmla="*/ 0 w 1725283"/>
                  <a:gd name="connsiteY2" fmla="*/ 707365 h 2510286"/>
                  <a:gd name="connsiteX3" fmla="*/ 112143 w 1725283"/>
                  <a:gd name="connsiteY3" fmla="*/ 793629 h 2510286"/>
                  <a:gd name="connsiteX4" fmla="*/ 681486 w 1725283"/>
                  <a:gd name="connsiteY4" fmla="*/ 655606 h 2510286"/>
                  <a:gd name="connsiteX5" fmla="*/ 888520 w 1725283"/>
                  <a:gd name="connsiteY5" fmla="*/ 543463 h 2510286"/>
                  <a:gd name="connsiteX6" fmla="*/ 923025 w 1725283"/>
                  <a:gd name="connsiteY6" fmla="*/ 1138687 h 2510286"/>
                  <a:gd name="connsiteX7" fmla="*/ 500332 w 1725283"/>
                  <a:gd name="connsiteY7" fmla="*/ 2432648 h 2510286"/>
                  <a:gd name="connsiteX8" fmla="*/ 621101 w 1725283"/>
                  <a:gd name="connsiteY8" fmla="*/ 2441275 h 2510286"/>
                  <a:gd name="connsiteX9" fmla="*/ 1130061 w 1725283"/>
                  <a:gd name="connsiteY9" fmla="*/ 1414732 h 2510286"/>
                  <a:gd name="connsiteX10" fmla="*/ 1535501 w 1725283"/>
                  <a:gd name="connsiteY10" fmla="*/ 2510286 h 2510286"/>
                  <a:gd name="connsiteX11" fmla="*/ 1725283 w 1725283"/>
                  <a:gd name="connsiteY11" fmla="*/ 2510286 h 2510286"/>
                  <a:gd name="connsiteX12" fmla="*/ 1285336 w 1725283"/>
                  <a:gd name="connsiteY12" fmla="*/ 1043796 h 2510286"/>
                  <a:gd name="connsiteX13" fmla="*/ 1104181 w 1725283"/>
                  <a:gd name="connsiteY13" fmla="*/ 17252 h 2510286"/>
                  <a:gd name="connsiteX14" fmla="*/ 974784 w 1725283"/>
                  <a:gd name="connsiteY14" fmla="*/ 0 h 2510286"/>
                  <a:gd name="connsiteX0" fmla="*/ 974784 w 1725283"/>
                  <a:gd name="connsiteY0" fmla="*/ 0 h 2510286"/>
                  <a:gd name="connsiteX1" fmla="*/ 543463 w 1725283"/>
                  <a:gd name="connsiteY1" fmla="*/ 543463 h 2510286"/>
                  <a:gd name="connsiteX2" fmla="*/ 0 w 1725283"/>
                  <a:gd name="connsiteY2" fmla="*/ 707365 h 2510286"/>
                  <a:gd name="connsiteX3" fmla="*/ 112143 w 1725283"/>
                  <a:gd name="connsiteY3" fmla="*/ 793629 h 2510286"/>
                  <a:gd name="connsiteX4" fmla="*/ 681486 w 1725283"/>
                  <a:gd name="connsiteY4" fmla="*/ 655606 h 2510286"/>
                  <a:gd name="connsiteX5" fmla="*/ 888520 w 1725283"/>
                  <a:gd name="connsiteY5" fmla="*/ 543463 h 2510286"/>
                  <a:gd name="connsiteX6" fmla="*/ 923025 w 1725283"/>
                  <a:gd name="connsiteY6" fmla="*/ 1138687 h 2510286"/>
                  <a:gd name="connsiteX7" fmla="*/ 500332 w 1725283"/>
                  <a:gd name="connsiteY7" fmla="*/ 2432648 h 2510286"/>
                  <a:gd name="connsiteX8" fmla="*/ 871267 w 1725283"/>
                  <a:gd name="connsiteY8" fmla="*/ 2475781 h 2510286"/>
                  <a:gd name="connsiteX9" fmla="*/ 1130061 w 1725283"/>
                  <a:gd name="connsiteY9" fmla="*/ 1414732 h 2510286"/>
                  <a:gd name="connsiteX10" fmla="*/ 1535501 w 1725283"/>
                  <a:gd name="connsiteY10" fmla="*/ 2510286 h 2510286"/>
                  <a:gd name="connsiteX11" fmla="*/ 1725283 w 1725283"/>
                  <a:gd name="connsiteY11" fmla="*/ 2510286 h 2510286"/>
                  <a:gd name="connsiteX12" fmla="*/ 1285336 w 1725283"/>
                  <a:gd name="connsiteY12" fmla="*/ 1043796 h 2510286"/>
                  <a:gd name="connsiteX13" fmla="*/ 1104181 w 1725283"/>
                  <a:gd name="connsiteY13" fmla="*/ 17252 h 2510286"/>
                  <a:gd name="connsiteX14" fmla="*/ 974784 w 1725283"/>
                  <a:gd name="connsiteY14" fmla="*/ 0 h 2510286"/>
                  <a:gd name="connsiteX0" fmla="*/ 974784 w 1725283"/>
                  <a:gd name="connsiteY0" fmla="*/ 0 h 2510286"/>
                  <a:gd name="connsiteX1" fmla="*/ 543463 w 1725283"/>
                  <a:gd name="connsiteY1" fmla="*/ 543463 h 2510286"/>
                  <a:gd name="connsiteX2" fmla="*/ 0 w 1725283"/>
                  <a:gd name="connsiteY2" fmla="*/ 707365 h 2510286"/>
                  <a:gd name="connsiteX3" fmla="*/ 112143 w 1725283"/>
                  <a:gd name="connsiteY3" fmla="*/ 793629 h 2510286"/>
                  <a:gd name="connsiteX4" fmla="*/ 681486 w 1725283"/>
                  <a:gd name="connsiteY4" fmla="*/ 655606 h 2510286"/>
                  <a:gd name="connsiteX5" fmla="*/ 888520 w 1725283"/>
                  <a:gd name="connsiteY5" fmla="*/ 543463 h 2510286"/>
                  <a:gd name="connsiteX6" fmla="*/ 923025 w 1725283"/>
                  <a:gd name="connsiteY6" fmla="*/ 1138687 h 2510286"/>
                  <a:gd name="connsiteX7" fmla="*/ 690113 w 1725283"/>
                  <a:gd name="connsiteY7" fmla="*/ 2406768 h 2510286"/>
                  <a:gd name="connsiteX8" fmla="*/ 871267 w 1725283"/>
                  <a:gd name="connsiteY8" fmla="*/ 2475781 h 2510286"/>
                  <a:gd name="connsiteX9" fmla="*/ 1130061 w 1725283"/>
                  <a:gd name="connsiteY9" fmla="*/ 1414732 h 2510286"/>
                  <a:gd name="connsiteX10" fmla="*/ 1535501 w 1725283"/>
                  <a:gd name="connsiteY10" fmla="*/ 2510286 h 2510286"/>
                  <a:gd name="connsiteX11" fmla="*/ 1725283 w 1725283"/>
                  <a:gd name="connsiteY11" fmla="*/ 2510286 h 2510286"/>
                  <a:gd name="connsiteX12" fmla="*/ 1285336 w 1725283"/>
                  <a:gd name="connsiteY12" fmla="*/ 1043796 h 2510286"/>
                  <a:gd name="connsiteX13" fmla="*/ 1104181 w 1725283"/>
                  <a:gd name="connsiteY13" fmla="*/ 17252 h 2510286"/>
                  <a:gd name="connsiteX14" fmla="*/ 974784 w 1725283"/>
                  <a:gd name="connsiteY14" fmla="*/ 0 h 2510286"/>
                  <a:gd name="connsiteX0" fmla="*/ 974784 w 1725283"/>
                  <a:gd name="connsiteY0" fmla="*/ 0 h 2510286"/>
                  <a:gd name="connsiteX1" fmla="*/ 543463 w 1725283"/>
                  <a:gd name="connsiteY1" fmla="*/ 543463 h 2510286"/>
                  <a:gd name="connsiteX2" fmla="*/ 0 w 1725283"/>
                  <a:gd name="connsiteY2" fmla="*/ 707365 h 2510286"/>
                  <a:gd name="connsiteX3" fmla="*/ 112143 w 1725283"/>
                  <a:gd name="connsiteY3" fmla="*/ 793629 h 2510286"/>
                  <a:gd name="connsiteX4" fmla="*/ 681486 w 1725283"/>
                  <a:gd name="connsiteY4" fmla="*/ 655606 h 2510286"/>
                  <a:gd name="connsiteX5" fmla="*/ 888520 w 1725283"/>
                  <a:gd name="connsiteY5" fmla="*/ 543463 h 2510286"/>
                  <a:gd name="connsiteX6" fmla="*/ 923025 w 1725283"/>
                  <a:gd name="connsiteY6" fmla="*/ 1138687 h 2510286"/>
                  <a:gd name="connsiteX7" fmla="*/ 690113 w 1725283"/>
                  <a:gd name="connsiteY7" fmla="*/ 2406768 h 2510286"/>
                  <a:gd name="connsiteX8" fmla="*/ 854015 w 1725283"/>
                  <a:gd name="connsiteY8" fmla="*/ 2406770 h 2510286"/>
                  <a:gd name="connsiteX9" fmla="*/ 1130061 w 1725283"/>
                  <a:gd name="connsiteY9" fmla="*/ 1414732 h 2510286"/>
                  <a:gd name="connsiteX10" fmla="*/ 1535501 w 1725283"/>
                  <a:gd name="connsiteY10" fmla="*/ 2510286 h 2510286"/>
                  <a:gd name="connsiteX11" fmla="*/ 1725283 w 1725283"/>
                  <a:gd name="connsiteY11" fmla="*/ 2510286 h 2510286"/>
                  <a:gd name="connsiteX12" fmla="*/ 1285336 w 1725283"/>
                  <a:gd name="connsiteY12" fmla="*/ 1043796 h 2510286"/>
                  <a:gd name="connsiteX13" fmla="*/ 1104181 w 1725283"/>
                  <a:gd name="connsiteY13" fmla="*/ 17252 h 2510286"/>
                  <a:gd name="connsiteX14" fmla="*/ 974784 w 1725283"/>
                  <a:gd name="connsiteY14" fmla="*/ 0 h 2510286"/>
                  <a:gd name="connsiteX0" fmla="*/ 974784 w 1725283"/>
                  <a:gd name="connsiteY0" fmla="*/ 0 h 2510286"/>
                  <a:gd name="connsiteX1" fmla="*/ 543463 w 1725283"/>
                  <a:gd name="connsiteY1" fmla="*/ 543463 h 2510286"/>
                  <a:gd name="connsiteX2" fmla="*/ 0 w 1725283"/>
                  <a:gd name="connsiteY2" fmla="*/ 707365 h 2510286"/>
                  <a:gd name="connsiteX3" fmla="*/ 112143 w 1725283"/>
                  <a:gd name="connsiteY3" fmla="*/ 793629 h 2510286"/>
                  <a:gd name="connsiteX4" fmla="*/ 681486 w 1725283"/>
                  <a:gd name="connsiteY4" fmla="*/ 655606 h 2510286"/>
                  <a:gd name="connsiteX5" fmla="*/ 888520 w 1725283"/>
                  <a:gd name="connsiteY5" fmla="*/ 543463 h 2510286"/>
                  <a:gd name="connsiteX6" fmla="*/ 923025 w 1725283"/>
                  <a:gd name="connsiteY6" fmla="*/ 1138687 h 2510286"/>
                  <a:gd name="connsiteX7" fmla="*/ 690113 w 1725283"/>
                  <a:gd name="connsiteY7" fmla="*/ 2406768 h 2510286"/>
                  <a:gd name="connsiteX8" fmla="*/ 854015 w 1725283"/>
                  <a:gd name="connsiteY8" fmla="*/ 2406770 h 2510286"/>
                  <a:gd name="connsiteX9" fmla="*/ 1130061 w 1725283"/>
                  <a:gd name="connsiteY9" fmla="*/ 1414732 h 2510286"/>
                  <a:gd name="connsiteX10" fmla="*/ 1362973 w 1725283"/>
                  <a:gd name="connsiteY10" fmla="*/ 2372263 h 2510286"/>
                  <a:gd name="connsiteX11" fmla="*/ 1725283 w 1725283"/>
                  <a:gd name="connsiteY11" fmla="*/ 2510286 h 2510286"/>
                  <a:gd name="connsiteX12" fmla="*/ 1285336 w 1725283"/>
                  <a:gd name="connsiteY12" fmla="*/ 1043796 h 2510286"/>
                  <a:gd name="connsiteX13" fmla="*/ 1104181 w 1725283"/>
                  <a:gd name="connsiteY13" fmla="*/ 17252 h 2510286"/>
                  <a:gd name="connsiteX14" fmla="*/ 974784 w 1725283"/>
                  <a:gd name="connsiteY14" fmla="*/ 0 h 2510286"/>
                  <a:gd name="connsiteX0" fmla="*/ 974784 w 1725283"/>
                  <a:gd name="connsiteY0" fmla="*/ 0 h 2510286"/>
                  <a:gd name="connsiteX1" fmla="*/ 543463 w 1725283"/>
                  <a:gd name="connsiteY1" fmla="*/ 543463 h 2510286"/>
                  <a:gd name="connsiteX2" fmla="*/ 0 w 1725283"/>
                  <a:gd name="connsiteY2" fmla="*/ 707365 h 2510286"/>
                  <a:gd name="connsiteX3" fmla="*/ 112143 w 1725283"/>
                  <a:gd name="connsiteY3" fmla="*/ 793629 h 2510286"/>
                  <a:gd name="connsiteX4" fmla="*/ 681486 w 1725283"/>
                  <a:gd name="connsiteY4" fmla="*/ 655606 h 2510286"/>
                  <a:gd name="connsiteX5" fmla="*/ 888520 w 1725283"/>
                  <a:gd name="connsiteY5" fmla="*/ 543463 h 2510286"/>
                  <a:gd name="connsiteX6" fmla="*/ 923025 w 1725283"/>
                  <a:gd name="connsiteY6" fmla="*/ 1138687 h 2510286"/>
                  <a:gd name="connsiteX7" fmla="*/ 690113 w 1725283"/>
                  <a:gd name="connsiteY7" fmla="*/ 2406768 h 2510286"/>
                  <a:gd name="connsiteX8" fmla="*/ 854015 w 1725283"/>
                  <a:gd name="connsiteY8" fmla="*/ 2406770 h 2510286"/>
                  <a:gd name="connsiteX9" fmla="*/ 1130061 w 1725283"/>
                  <a:gd name="connsiteY9" fmla="*/ 1414732 h 2510286"/>
                  <a:gd name="connsiteX10" fmla="*/ 1362973 w 1725283"/>
                  <a:gd name="connsiteY10" fmla="*/ 2372263 h 2510286"/>
                  <a:gd name="connsiteX11" fmla="*/ 1725283 w 1725283"/>
                  <a:gd name="connsiteY11" fmla="*/ 2510286 h 2510286"/>
                  <a:gd name="connsiteX12" fmla="*/ 1509622 w 1725283"/>
                  <a:gd name="connsiteY12" fmla="*/ 2372263 h 2510286"/>
                  <a:gd name="connsiteX13" fmla="*/ 1285336 w 1725283"/>
                  <a:gd name="connsiteY13" fmla="*/ 1043796 h 2510286"/>
                  <a:gd name="connsiteX14" fmla="*/ 1104181 w 1725283"/>
                  <a:gd name="connsiteY14" fmla="*/ 17252 h 2510286"/>
                  <a:gd name="connsiteX15" fmla="*/ 974784 w 1725283"/>
                  <a:gd name="connsiteY15" fmla="*/ 0 h 2510286"/>
                  <a:gd name="connsiteX0" fmla="*/ 974784 w 1725283"/>
                  <a:gd name="connsiteY0" fmla="*/ 0 h 2510286"/>
                  <a:gd name="connsiteX1" fmla="*/ 543463 w 1725283"/>
                  <a:gd name="connsiteY1" fmla="*/ 543463 h 2510286"/>
                  <a:gd name="connsiteX2" fmla="*/ 0 w 1725283"/>
                  <a:gd name="connsiteY2" fmla="*/ 707365 h 2510286"/>
                  <a:gd name="connsiteX3" fmla="*/ 112143 w 1725283"/>
                  <a:gd name="connsiteY3" fmla="*/ 793629 h 2510286"/>
                  <a:gd name="connsiteX4" fmla="*/ 681486 w 1725283"/>
                  <a:gd name="connsiteY4" fmla="*/ 655606 h 2510286"/>
                  <a:gd name="connsiteX5" fmla="*/ 888520 w 1725283"/>
                  <a:gd name="connsiteY5" fmla="*/ 543463 h 2510286"/>
                  <a:gd name="connsiteX6" fmla="*/ 923025 w 1725283"/>
                  <a:gd name="connsiteY6" fmla="*/ 1138687 h 2510286"/>
                  <a:gd name="connsiteX7" fmla="*/ 690113 w 1725283"/>
                  <a:gd name="connsiteY7" fmla="*/ 2406768 h 2510286"/>
                  <a:gd name="connsiteX8" fmla="*/ 854015 w 1725283"/>
                  <a:gd name="connsiteY8" fmla="*/ 2406770 h 2510286"/>
                  <a:gd name="connsiteX9" fmla="*/ 1130061 w 1725283"/>
                  <a:gd name="connsiteY9" fmla="*/ 1414732 h 2510286"/>
                  <a:gd name="connsiteX10" fmla="*/ 1362973 w 1725283"/>
                  <a:gd name="connsiteY10" fmla="*/ 2372263 h 2510286"/>
                  <a:gd name="connsiteX11" fmla="*/ 1725283 w 1725283"/>
                  <a:gd name="connsiteY11" fmla="*/ 2510286 h 2510286"/>
                  <a:gd name="connsiteX12" fmla="*/ 1285336 w 1725283"/>
                  <a:gd name="connsiteY12" fmla="*/ 1043796 h 2510286"/>
                  <a:gd name="connsiteX13" fmla="*/ 1104181 w 1725283"/>
                  <a:gd name="connsiteY13" fmla="*/ 17252 h 2510286"/>
                  <a:gd name="connsiteX14" fmla="*/ 974784 w 1725283"/>
                  <a:gd name="connsiteY14" fmla="*/ 0 h 2510286"/>
                  <a:gd name="connsiteX0" fmla="*/ 974784 w 1725722"/>
                  <a:gd name="connsiteY0" fmla="*/ 0 h 2613483"/>
                  <a:gd name="connsiteX1" fmla="*/ 543463 w 1725722"/>
                  <a:gd name="connsiteY1" fmla="*/ 543463 h 2613483"/>
                  <a:gd name="connsiteX2" fmla="*/ 0 w 1725722"/>
                  <a:gd name="connsiteY2" fmla="*/ 707365 h 2613483"/>
                  <a:gd name="connsiteX3" fmla="*/ 112143 w 1725722"/>
                  <a:gd name="connsiteY3" fmla="*/ 793629 h 2613483"/>
                  <a:gd name="connsiteX4" fmla="*/ 681486 w 1725722"/>
                  <a:gd name="connsiteY4" fmla="*/ 655606 h 2613483"/>
                  <a:gd name="connsiteX5" fmla="*/ 888520 w 1725722"/>
                  <a:gd name="connsiteY5" fmla="*/ 543463 h 2613483"/>
                  <a:gd name="connsiteX6" fmla="*/ 923025 w 1725722"/>
                  <a:gd name="connsiteY6" fmla="*/ 1138687 h 2613483"/>
                  <a:gd name="connsiteX7" fmla="*/ 690113 w 1725722"/>
                  <a:gd name="connsiteY7" fmla="*/ 2406768 h 2613483"/>
                  <a:gd name="connsiteX8" fmla="*/ 854015 w 1725722"/>
                  <a:gd name="connsiteY8" fmla="*/ 2406770 h 2613483"/>
                  <a:gd name="connsiteX9" fmla="*/ 1130061 w 1725722"/>
                  <a:gd name="connsiteY9" fmla="*/ 1414732 h 2613483"/>
                  <a:gd name="connsiteX10" fmla="*/ 1362973 w 1725722"/>
                  <a:gd name="connsiteY10" fmla="*/ 2372263 h 2613483"/>
                  <a:gd name="connsiteX11" fmla="*/ 1725283 w 1725722"/>
                  <a:gd name="connsiteY11" fmla="*/ 2510286 h 2613483"/>
                  <a:gd name="connsiteX12" fmla="*/ 1285336 w 1725722"/>
                  <a:gd name="connsiteY12" fmla="*/ 1043796 h 2613483"/>
                  <a:gd name="connsiteX13" fmla="*/ 1104181 w 1725722"/>
                  <a:gd name="connsiteY13" fmla="*/ 17252 h 2613483"/>
                  <a:gd name="connsiteX14" fmla="*/ 974784 w 1725722"/>
                  <a:gd name="connsiteY14" fmla="*/ 0 h 2613483"/>
                  <a:gd name="connsiteX0" fmla="*/ 974784 w 1725283"/>
                  <a:gd name="connsiteY0" fmla="*/ 0 h 2510286"/>
                  <a:gd name="connsiteX1" fmla="*/ 543463 w 1725283"/>
                  <a:gd name="connsiteY1" fmla="*/ 543463 h 2510286"/>
                  <a:gd name="connsiteX2" fmla="*/ 0 w 1725283"/>
                  <a:gd name="connsiteY2" fmla="*/ 707365 h 2510286"/>
                  <a:gd name="connsiteX3" fmla="*/ 112143 w 1725283"/>
                  <a:gd name="connsiteY3" fmla="*/ 793629 h 2510286"/>
                  <a:gd name="connsiteX4" fmla="*/ 681486 w 1725283"/>
                  <a:gd name="connsiteY4" fmla="*/ 655606 h 2510286"/>
                  <a:gd name="connsiteX5" fmla="*/ 888520 w 1725283"/>
                  <a:gd name="connsiteY5" fmla="*/ 543463 h 2510286"/>
                  <a:gd name="connsiteX6" fmla="*/ 923025 w 1725283"/>
                  <a:gd name="connsiteY6" fmla="*/ 1138687 h 2510286"/>
                  <a:gd name="connsiteX7" fmla="*/ 690113 w 1725283"/>
                  <a:gd name="connsiteY7" fmla="*/ 2406768 h 2510286"/>
                  <a:gd name="connsiteX8" fmla="*/ 854015 w 1725283"/>
                  <a:gd name="connsiteY8" fmla="*/ 2406770 h 2510286"/>
                  <a:gd name="connsiteX9" fmla="*/ 1130061 w 1725283"/>
                  <a:gd name="connsiteY9" fmla="*/ 1414732 h 2510286"/>
                  <a:gd name="connsiteX10" fmla="*/ 1362973 w 1725283"/>
                  <a:gd name="connsiteY10" fmla="*/ 2372263 h 2510286"/>
                  <a:gd name="connsiteX11" fmla="*/ 1725283 w 1725283"/>
                  <a:gd name="connsiteY11" fmla="*/ 2510286 h 2510286"/>
                  <a:gd name="connsiteX12" fmla="*/ 1285336 w 1725283"/>
                  <a:gd name="connsiteY12" fmla="*/ 1043796 h 2510286"/>
                  <a:gd name="connsiteX13" fmla="*/ 1104181 w 1725283"/>
                  <a:gd name="connsiteY13" fmla="*/ 17252 h 2510286"/>
                  <a:gd name="connsiteX14" fmla="*/ 974784 w 1725283"/>
                  <a:gd name="connsiteY14" fmla="*/ 0 h 2510286"/>
                  <a:gd name="connsiteX0" fmla="*/ 974784 w 1725283"/>
                  <a:gd name="connsiteY0" fmla="*/ 0 h 2510286"/>
                  <a:gd name="connsiteX1" fmla="*/ 543463 w 1725283"/>
                  <a:gd name="connsiteY1" fmla="*/ 543463 h 2510286"/>
                  <a:gd name="connsiteX2" fmla="*/ 0 w 1725283"/>
                  <a:gd name="connsiteY2" fmla="*/ 707365 h 2510286"/>
                  <a:gd name="connsiteX3" fmla="*/ 112143 w 1725283"/>
                  <a:gd name="connsiteY3" fmla="*/ 793629 h 2510286"/>
                  <a:gd name="connsiteX4" fmla="*/ 681486 w 1725283"/>
                  <a:gd name="connsiteY4" fmla="*/ 655606 h 2510286"/>
                  <a:gd name="connsiteX5" fmla="*/ 888520 w 1725283"/>
                  <a:gd name="connsiteY5" fmla="*/ 543463 h 2510286"/>
                  <a:gd name="connsiteX6" fmla="*/ 923025 w 1725283"/>
                  <a:gd name="connsiteY6" fmla="*/ 1138687 h 2510286"/>
                  <a:gd name="connsiteX7" fmla="*/ 690113 w 1725283"/>
                  <a:gd name="connsiteY7" fmla="*/ 2406768 h 2510286"/>
                  <a:gd name="connsiteX8" fmla="*/ 854015 w 1725283"/>
                  <a:gd name="connsiteY8" fmla="*/ 2406770 h 2510286"/>
                  <a:gd name="connsiteX9" fmla="*/ 1130061 w 1725283"/>
                  <a:gd name="connsiteY9" fmla="*/ 1414732 h 2510286"/>
                  <a:gd name="connsiteX10" fmla="*/ 1362973 w 1725283"/>
                  <a:gd name="connsiteY10" fmla="*/ 2372263 h 2510286"/>
                  <a:gd name="connsiteX11" fmla="*/ 1725283 w 1725283"/>
                  <a:gd name="connsiteY11" fmla="*/ 2510286 h 2510286"/>
                  <a:gd name="connsiteX12" fmla="*/ 1285336 w 1725283"/>
                  <a:gd name="connsiteY12" fmla="*/ 1043796 h 2510286"/>
                  <a:gd name="connsiteX13" fmla="*/ 1104181 w 1725283"/>
                  <a:gd name="connsiteY13" fmla="*/ 17252 h 2510286"/>
                  <a:gd name="connsiteX14" fmla="*/ 974784 w 1725283"/>
                  <a:gd name="connsiteY14" fmla="*/ 0 h 2510286"/>
                  <a:gd name="connsiteX0" fmla="*/ 974784 w 1587260"/>
                  <a:gd name="connsiteY0" fmla="*/ 0 h 2406770"/>
                  <a:gd name="connsiteX1" fmla="*/ 543463 w 1587260"/>
                  <a:gd name="connsiteY1" fmla="*/ 543463 h 2406770"/>
                  <a:gd name="connsiteX2" fmla="*/ 0 w 1587260"/>
                  <a:gd name="connsiteY2" fmla="*/ 707365 h 2406770"/>
                  <a:gd name="connsiteX3" fmla="*/ 112143 w 1587260"/>
                  <a:gd name="connsiteY3" fmla="*/ 793629 h 2406770"/>
                  <a:gd name="connsiteX4" fmla="*/ 681486 w 1587260"/>
                  <a:gd name="connsiteY4" fmla="*/ 655606 h 2406770"/>
                  <a:gd name="connsiteX5" fmla="*/ 888520 w 1587260"/>
                  <a:gd name="connsiteY5" fmla="*/ 543463 h 2406770"/>
                  <a:gd name="connsiteX6" fmla="*/ 923025 w 1587260"/>
                  <a:gd name="connsiteY6" fmla="*/ 1138687 h 2406770"/>
                  <a:gd name="connsiteX7" fmla="*/ 690113 w 1587260"/>
                  <a:gd name="connsiteY7" fmla="*/ 2406768 h 2406770"/>
                  <a:gd name="connsiteX8" fmla="*/ 854015 w 1587260"/>
                  <a:gd name="connsiteY8" fmla="*/ 2406770 h 2406770"/>
                  <a:gd name="connsiteX9" fmla="*/ 1130061 w 1587260"/>
                  <a:gd name="connsiteY9" fmla="*/ 1414732 h 2406770"/>
                  <a:gd name="connsiteX10" fmla="*/ 1362973 w 1587260"/>
                  <a:gd name="connsiteY10" fmla="*/ 2372263 h 2406770"/>
                  <a:gd name="connsiteX11" fmla="*/ 1587260 w 1587260"/>
                  <a:gd name="connsiteY11" fmla="*/ 2398142 h 2406770"/>
                  <a:gd name="connsiteX12" fmla="*/ 1285336 w 1587260"/>
                  <a:gd name="connsiteY12" fmla="*/ 1043796 h 2406770"/>
                  <a:gd name="connsiteX13" fmla="*/ 1104181 w 1587260"/>
                  <a:gd name="connsiteY13" fmla="*/ 17252 h 2406770"/>
                  <a:gd name="connsiteX14" fmla="*/ 974784 w 1587260"/>
                  <a:gd name="connsiteY14" fmla="*/ 0 h 2406770"/>
                  <a:gd name="connsiteX0" fmla="*/ 974784 w 1587260"/>
                  <a:gd name="connsiteY0" fmla="*/ 0 h 2406770"/>
                  <a:gd name="connsiteX1" fmla="*/ 543463 w 1587260"/>
                  <a:gd name="connsiteY1" fmla="*/ 543463 h 2406770"/>
                  <a:gd name="connsiteX2" fmla="*/ 0 w 1587260"/>
                  <a:gd name="connsiteY2" fmla="*/ 707365 h 2406770"/>
                  <a:gd name="connsiteX3" fmla="*/ 112143 w 1587260"/>
                  <a:gd name="connsiteY3" fmla="*/ 793629 h 2406770"/>
                  <a:gd name="connsiteX4" fmla="*/ 681486 w 1587260"/>
                  <a:gd name="connsiteY4" fmla="*/ 655606 h 2406770"/>
                  <a:gd name="connsiteX5" fmla="*/ 888520 w 1587260"/>
                  <a:gd name="connsiteY5" fmla="*/ 543463 h 2406770"/>
                  <a:gd name="connsiteX6" fmla="*/ 923025 w 1587260"/>
                  <a:gd name="connsiteY6" fmla="*/ 1138687 h 2406770"/>
                  <a:gd name="connsiteX7" fmla="*/ 690113 w 1587260"/>
                  <a:gd name="connsiteY7" fmla="*/ 2406768 h 2406770"/>
                  <a:gd name="connsiteX8" fmla="*/ 854015 w 1587260"/>
                  <a:gd name="connsiteY8" fmla="*/ 2406770 h 2406770"/>
                  <a:gd name="connsiteX9" fmla="*/ 1130061 w 1587260"/>
                  <a:gd name="connsiteY9" fmla="*/ 1414732 h 2406770"/>
                  <a:gd name="connsiteX10" fmla="*/ 1362973 w 1587260"/>
                  <a:gd name="connsiteY10" fmla="*/ 2372263 h 2406770"/>
                  <a:gd name="connsiteX11" fmla="*/ 1587260 w 1587260"/>
                  <a:gd name="connsiteY11" fmla="*/ 2398142 h 2406770"/>
                  <a:gd name="connsiteX12" fmla="*/ 1285336 w 1587260"/>
                  <a:gd name="connsiteY12" fmla="*/ 1043796 h 2406770"/>
                  <a:gd name="connsiteX13" fmla="*/ 1104181 w 1587260"/>
                  <a:gd name="connsiteY13" fmla="*/ 17252 h 2406770"/>
                  <a:gd name="connsiteX14" fmla="*/ 974784 w 1587260"/>
                  <a:gd name="connsiteY14" fmla="*/ 0 h 2406770"/>
                  <a:gd name="connsiteX0" fmla="*/ 974784 w 1587260"/>
                  <a:gd name="connsiteY0" fmla="*/ 0 h 2406770"/>
                  <a:gd name="connsiteX1" fmla="*/ 543463 w 1587260"/>
                  <a:gd name="connsiteY1" fmla="*/ 543463 h 2406770"/>
                  <a:gd name="connsiteX2" fmla="*/ 0 w 1587260"/>
                  <a:gd name="connsiteY2" fmla="*/ 707365 h 2406770"/>
                  <a:gd name="connsiteX3" fmla="*/ 112143 w 1587260"/>
                  <a:gd name="connsiteY3" fmla="*/ 793629 h 2406770"/>
                  <a:gd name="connsiteX4" fmla="*/ 681486 w 1587260"/>
                  <a:gd name="connsiteY4" fmla="*/ 655606 h 2406770"/>
                  <a:gd name="connsiteX5" fmla="*/ 888520 w 1587260"/>
                  <a:gd name="connsiteY5" fmla="*/ 543463 h 2406770"/>
                  <a:gd name="connsiteX6" fmla="*/ 923025 w 1587260"/>
                  <a:gd name="connsiteY6" fmla="*/ 1138687 h 2406770"/>
                  <a:gd name="connsiteX7" fmla="*/ 690113 w 1587260"/>
                  <a:gd name="connsiteY7" fmla="*/ 2406768 h 2406770"/>
                  <a:gd name="connsiteX8" fmla="*/ 854015 w 1587260"/>
                  <a:gd name="connsiteY8" fmla="*/ 2406770 h 2406770"/>
                  <a:gd name="connsiteX9" fmla="*/ 1130061 w 1587260"/>
                  <a:gd name="connsiteY9" fmla="*/ 1414732 h 2406770"/>
                  <a:gd name="connsiteX10" fmla="*/ 1362973 w 1587260"/>
                  <a:gd name="connsiteY10" fmla="*/ 2372263 h 2406770"/>
                  <a:gd name="connsiteX11" fmla="*/ 1587260 w 1587260"/>
                  <a:gd name="connsiteY11" fmla="*/ 2398142 h 2406770"/>
                  <a:gd name="connsiteX12" fmla="*/ 1285336 w 1587260"/>
                  <a:gd name="connsiteY12" fmla="*/ 1043796 h 2406770"/>
                  <a:gd name="connsiteX13" fmla="*/ 1104181 w 1587260"/>
                  <a:gd name="connsiteY13" fmla="*/ 17252 h 2406770"/>
                  <a:gd name="connsiteX14" fmla="*/ 974784 w 1587260"/>
                  <a:gd name="connsiteY14" fmla="*/ 0 h 2406770"/>
                  <a:gd name="connsiteX0" fmla="*/ 974784 w 1552754"/>
                  <a:gd name="connsiteY0" fmla="*/ 0 h 2406770"/>
                  <a:gd name="connsiteX1" fmla="*/ 543463 w 1552754"/>
                  <a:gd name="connsiteY1" fmla="*/ 543463 h 2406770"/>
                  <a:gd name="connsiteX2" fmla="*/ 0 w 1552754"/>
                  <a:gd name="connsiteY2" fmla="*/ 707365 h 2406770"/>
                  <a:gd name="connsiteX3" fmla="*/ 112143 w 1552754"/>
                  <a:gd name="connsiteY3" fmla="*/ 793629 h 2406770"/>
                  <a:gd name="connsiteX4" fmla="*/ 681486 w 1552754"/>
                  <a:gd name="connsiteY4" fmla="*/ 655606 h 2406770"/>
                  <a:gd name="connsiteX5" fmla="*/ 888520 w 1552754"/>
                  <a:gd name="connsiteY5" fmla="*/ 543463 h 2406770"/>
                  <a:gd name="connsiteX6" fmla="*/ 923025 w 1552754"/>
                  <a:gd name="connsiteY6" fmla="*/ 1138687 h 2406770"/>
                  <a:gd name="connsiteX7" fmla="*/ 690113 w 1552754"/>
                  <a:gd name="connsiteY7" fmla="*/ 2406768 h 2406770"/>
                  <a:gd name="connsiteX8" fmla="*/ 854015 w 1552754"/>
                  <a:gd name="connsiteY8" fmla="*/ 2406770 h 2406770"/>
                  <a:gd name="connsiteX9" fmla="*/ 1130061 w 1552754"/>
                  <a:gd name="connsiteY9" fmla="*/ 1414732 h 2406770"/>
                  <a:gd name="connsiteX10" fmla="*/ 1362973 w 1552754"/>
                  <a:gd name="connsiteY10" fmla="*/ 2372263 h 2406770"/>
                  <a:gd name="connsiteX11" fmla="*/ 1552754 w 1552754"/>
                  <a:gd name="connsiteY11" fmla="*/ 2380889 h 2406770"/>
                  <a:gd name="connsiteX12" fmla="*/ 1285336 w 1552754"/>
                  <a:gd name="connsiteY12" fmla="*/ 1043796 h 2406770"/>
                  <a:gd name="connsiteX13" fmla="*/ 1104181 w 1552754"/>
                  <a:gd name="connsiteY13" fmla="*/ 17252 h 2406770"/>
                  <a:gd name="connsiteX14" fmla="*/ 974784 w 1552754"/>
                  <a:gd name="connsiteY14" fmla="*/ 0 h 2406770"/>
                  <a:gd name="connsiteX0" fmla="*/ 974784 w 1552754"/>
                  <a:gd name="connsiteY0" fmla="*/ 0 h 2406770"/>
                  <a:gd name="connsiteX1" fmla="*/ 543463 w 1552754"/>
                  <a:gd name="connsiteY1" fmla="*/ 543463 h 2406770"/>
                  <a:gd name="connsiteX2" fmla="*/ 0 w 1552754"/>
                  <a:gd name="connsiteY2" fmla="*/ 707365 h 2406770"/>
                  <a:gd name="connsiteX3" fmla="*/ 112143 w 1552754"/>
                  <a:gd name="connsiteY3" fmla="*/ 793629 h 2406770"/>
                  <a:gd name="connsiteX4" fmla="*/ 681486 w 1552754"/>
                  <a:gd name="connsiteY4" fmla="*/ 655606 h 2406770"/>
                  <a:gd name="connsiteX5" fmla="*/ 888520 w 1552754"/>
                  <a:gd name="connsiteY5" fmla="*/ 543463 h 2406770"/>
                  <a:gd name="connsiteX6" fmla="*/ 923025 w 1552754"/>
                  <a:gd name="connsiteY6" fmla="*/ 1138687 h 2406770"/>
                  <a:gd name="connsiteX7" fmla="*/ 690113 w 1552754"/>
                  <a:gd name="connsiteY7" fmla="*/ 2406768 h 2406770"/>
                  <a:gd name="connsiteX8" fmla="*/ 854015 w 1552754"/>
                  <a:gd name="connsiteY8" fmla="*/ 2406770 h 2406770"/>
                  <a:gd name="connsiteX9" fmla="*/ 1130061 w 1552754"/>
                  <a:gd name="connsiteY9" fmla="*/ 1414732 h 2406770"/>
                  <a:gd name="connsiteX10" fmla="*/ 1362973 w 1552754"/>
                  <a:gd name="connsiteY10" fmla="*/ 2372263 h 2406770"/>
                  <a:gd name="connsiteX11" fmla="*/ 1552754 w 1552754"/>
                  <a:gd name="connsiteY11" fmla="*/ 2380889 h 2406770"/>
                  <a:gd name="connsiteX12" fmla="*/ 1104181 w 1552754"/>
                  <a:gd name="connsiteY12" fmla="*/ 17252 h 2406770"/>
                  <a:gd name="connsiteX13" fmla="*/ 974784 w 1552754"/>
                  <a:gd name="connsiteY13" fmla="*/ 0 h 2406770"/>
                  <a:gd name="connsiteX0" fmla="*/ 974784 w 1552754"/>
                  <a:gd name="connsiteY0" fmla="*/ 0 h 2406770"/>
                  <a:gd name="connsiteX1" fmla="*/ 543463 w 1552754"/>
                  <a:gd name="connsiteY1" fmla="*/ 543463 h 2406770"/>
                  <a:gd name="connsiteX2" fmla="*/ 0 w 1552754"/>
                  <a:gd name="connsiteY2" fmla="*/ 707365 h 2406770"/>
                  <a:gd name="connsiteX3" fmla="*/ 112143 w 1552754"/>
                  <a:gd name="connsiteY3" fmla="*/ 793629 h 2406770"/>
                  <a:gd name="connsiteX4" fmla="*/ 681486 w 1552754"/>
                  <a:gd name="connsiteY4" fmla="*/ 655606 h 2406770"/>
                  <a:gd name="connsiteX5" fmla="*/ 888520 w 1552754"/>
                  <a:gd name="connsiteY5" fmla="*/ 543463 h 2406770"/>
                  <a:gd name="connsiteX6" fmla="*/ 923025 w 1552754"/>
                  <a:gd name="connsiteY6" fmla="*/ 1138687 h 2406770"/>
                  <a:gd name="connsiteX7" fmla="*/ 690113 w 1552754"/>
                  <a:gd name="connsiteY7" fmla="*/ 2406768 h 2406770"/>
                  <a:gd name="connsiteX8" fmla="*/ 854015 w 1552754"/>
                  <a:gd name="connsiteY8" fmla="*/ 2406770 h 2406770"/>
                  <a:gd name="connsiteX9" fmla="*/ 1130061 w 1552754"/>
                  <a:gd name="connsiteY9" fmla="*/ 1414732 h 2406770"/>
                  <a:gd name="connsiteX10" fmla="*/ 1362973 w 1552754"/>
                  <a:gd name="connsiteY10" fmla="*/ 2372263 h 2406770"/>
                  <a:gd name="connsiteX11" fmla="*/ 1552754 w 1552754"/>
                  <a:gd name="connsiteY11" fmla="*/ 2380889 h 2406770"/>
                  <a:gd name="connsiteX12" fmla="*/ 1104181 w 1552754"/>
                  <a:gd name="connsiteY12" fmla="*/ 17252 h 2406770"/>
                  <a:gd name="connsiteX13" fmla="*/ 974784 w 1552754"/>
                  <a:gd name="connsiteY13" fmla="*/ 0 h 2406770"/>
                  <a:gd name="connsiteX0" fmla="*/ 974784 w 1552754"/>
                  <a:gd name="connsiteY0" fmla="*/ 51759 h 2458529"/>
                  <a:gd name="connsiteX1" fmla="*/ 543463 w 1552754"/>
                  <a:gd name="connsiteY1" fmla="*/ 595222 h 2458529"/>
                  <a:gd name="connsiteX2" fmla="*/ 0 w 1552754"/>
                  <a:gd name="connsiteY2" fmla="*/ 759124 h 2458529"/>
                  <a:gd name="connsiteX3" fmla="*/ 112143 w 1552754"/>
                  <a:gd name="connsiteY3" fmla="*/ 845388 h 2458529"/>
                  <a:gd name="connsiteX4" fmla="*/ 681486 w 1552754"/>
                  <a:gd name="connsiteY4" fmla="*/ 707365 h 2458529"/>
                  <a:gd name="connsiteX5" fmla="*/ 888520 w 1552754"/>
                  <a:gd name="connsiteY5" fmla="*/ 595222 h 2458529"/>
                  <a:gd name="connsiteX6" fmla="*/ 923025 w 1552754"/>
                  <a:gd name="connsiteY6" fmla="*/ 1190446 h 2458529"/>
                  <a:gd name="connsiteX7" fmla="*/ 690113 w 1552754"/>
                  <a:gd name="connsiteY7" fmla="*/ 2458527 h 2458529"/>
                  <a:gd name="connsiteX8" fmla="*/ 854015 w 1552754"/>
                  <a:gd name="connsiteY8" fmla="*/ 2458529 h 2458529"/>
                  <a:gd name="connsiteX9" fmla="*/ 1130061 w 1552754"/>
                  <a:gd name="connsiteY9" fmla="*/ 1466491 h 2458529"/>
                  <a:gd name="connsiteX10" fmla="*/ 1362973 w 1552754"/>
                  <a:gd name="connsiteY10" fmla="*/ 2424022 h 2458529"/>
                  <a:gd name="connsiteX11" fmla="*/ 1552754 w 1552754"/>
                  <a:gd name="connsiteY11" fmla="*/ 2432648 h 2458529"/>
                  <a:gd name="connsiteX12" fmla="*/ 1052422 w 1552754"/>
                  <a:gd name="connsiteY12" fmla="*/ 0 h 2458529"/>
                  <a:gd name="connsiteX13" fmla="*/ 974784 w 1552754"/>
                  <a:gd name="connsiteY13" fmla="*/ 51759 h 2458529"/>
                  <a:gd name="connsiteX0" fmla="*/ 974784 w 1552754"/>
                  <a:gd name="connsiteY0" fmla="*/ 8627 h 2415397"/>
                  <a:gd name="connsiteX1" fmla="*/ 543463 w 1552754"/>
                  <a:gd name="connsiteY1" fmla="*/ 552090 h 2415397"/>
                  <a:gd name="connsiteX2" fmla="*/ 0 w 1552754"/>
                  <a:gd name="connsiteY2" fmla="*/ 715992 h 2415397"/>
                  <a:gd name="connsiteX3" fmla="*/ 112143 w 1552754"/>
                  <a:gd name="connsiteY3" fmla="*/ 802256 h 2415397"/>
                  <a:gd name="connsiteX4" fmla="*/ 681486 w 1552754"/>
                  <a:gd name="connsiteY4" fmla="*/ 664233 h 2415397"/>
                  <a:gd name="connsiteX5" fmla="*/ 888520 w 1552754"/>
                  <a:gd name="connsiteY5" fmla="*/ 552090 h 2415397"/>
                  <a:gd name="connsiteX6" fmla="*/ 923025 w 1552754"/>
                  <a:gd name="connsiteY6" fmla="*/ 1147314 h 2415397"/>
                  <a:gd name="connsiteX7" fmla="*/ 690113 w 1552754"/>
                  <a:gd name="connsiteY7" fmla="*/ 2415395 h 2415397"/>
                  <a:gd name="connsiteX8" fmla="*/ 854015 w 1552754"/>
                  <a:gd name="connsiteY8" fmla="*/ 2415397 h 2415397"/>
                  <a:gd name="connsiteX9" fmla="*/ 1130061 w 1552754"/>
                  <a:gd name="connsiteY9" fmla="*/ 1423359 h 2415397"/>
                  <a:gd name="connsiteX10" fmla="*/ 1362973 w 1552754"/>
                  <a:gd name="connsiteY10" fmla="*/ 2380890 h 2415397"/>
                  <a:gd name="connsiteX11" fmla="*/ 1552754 w 1552754"/>
                  <a:gd name="connsiteY11" fmla="*/ 2389516 h 2415397"/>
                  <a:gd name="connsiteX12" fmla="*/ 1130060 w 1552754"/>
                  <a:gd name="connsiteY12" fmla="*/ 0 h 2415397"/>
                  <a:gd name="connsiteX13" fmla="*/ 974784 w 1552754"/>
                  <a:gd name="connsiteY13" fmla="*/ 8627 h 2415397"/>
                  <a:gd name="connsiteX0" fmla="*/ 974784 w 1552754"/>
                  <a:gd name="connsiteY0" fmla="*/ 8627 h 2415397"/>
                  <a:gd name="connsiteX1" fmla="*/ 543463 w 1552754"/>
                  <a:gd name="connsiteY1" fmla="*/ 552090 h 2415397"/>
                  <a:gd name="connsiteX2" fmla="*/ 0 w 1552754"/>
                  <a:gd name="connsiteY2" fmla="*/ 715992 h 2415397"/>
                  <a:gd name="connsiteX3" fmla="*/ 112143 w 1552754"/>
                  <a:gd name="connsiteY3" fmla="*/ 802256 h 2415397"/>
                  <a:gd name="connsiteX4" fmla="*/ 681486 w 1552754"/>
                  <a:gd name="connsiteY4" fmla="*/ 664233 h 2415397"/>
                  <a:gd name="connsiteX5" fmla="*/ 888520 w 1552754"/>
                  <a:gd name="connsiteY5" fmla="*/ 552090 h 2415397"/>
                  <a:gd name="connsiteX6" fmla="*/ 923025 w 1552754"/>
                  <a:gd name="connsiteY6" fmla="*/ 1147314 h 2415397"/>
                  <a:gd name="connsiteX7" fmla="*/ 690113 w 1552754"/>
                  <a:gd name="connsiteY7" fmla="*/ 2415395 h 2415397"/>
                  <a:gd name="connsiteX8" fmla="*/ 854015 w 1552754"/>
                  <a:gd name="connsiteY8" fmla="*/ 2415397 h 2415397"/>
                  <a:gd name="connsiteX9" fmla="*/ 1130061 w 1552754"/>
                  <a:gd name="connsiteY9" fmla="*/ 1423359 h 2415397"/>
                  <a:gd name="connsiteX10" fmla="*/ 1362973 w 1552754"/>
                  <a:gd name="connsiteY10" fmla="*/ 2380890 h 2415397"/>
                  <a:gd name="connsiteX11" fmla="*/ 1552754 w 1552754"/>
                  <a:gd name="connsiteY11" fmla="*/ 2389516 h 2415397"/>
                  <a:gd name="connsiteX12" fmla="*/ 1112807 w 1552754"/>
                  <a:gd name="connsiteY12" fmla="*/ 0 h 2415397"/>
                  <a:gd name="connsiteX13" fmla="*/ 974784 w 1552754"/>
                  <a:gd name="connsiteY13" fmla="*/ 8627 h 2415397"/>
                  <a:gd name="connsiteX0" fmla="*/ 974784 w 1552754"/>
                  <a:gd name="connsiteY0" fmla="*/ 8627 h 2432648"/>
                  <a:gd name="connsiteX1" fmla="*/ 543463 w 1552754"/>
                  <a:gd name="connsiteY1" fmla="*/ 552090 h 2432648"/>
                  <a:gd name="connsiteX2" fmla="*/ 0 w 1552754"/>
                  <a:gd name="connsiteY2" fmla="*/ 715992 h 2432648"/>
                  <a:gd name="connsiteX3" fmla="*/ 112143 w 1552754"/>
                  <a:gd name="connsiteY3" fmla="*/ 802256 h 2432648"/>
                  <a:gd name="connsiteX4" fmla="*/ 681486 w 1552754"/>
                  <a:gd name="connsiteY4" fmla="*/ 664233 h 2432648"/>
                  <a:gd name="connsiteX5" fmla="*/ 888520 w 1552754"/>
                  <a:gd name="connsiteY5" fmla="*/ 552090 h 2432648"/>
                  <a:gd name="connsiteX6" fmla="*/ 923025 w 1552754"/>
                  <a:gd name="connsiteY6" fmla="*/ 1147314 h 2432648"/>
                  <a:gd name="connsiteX7" fmla="*/ 690113 w 1552754"/>
                  <a:gd name="connsiteY7" fmla="*/ 2415395 h 2432648"/>
                  <a:gd name="connsiteX8" fmla="*/ 854015 w 1552754"/>
                  <a:gd name="connsiteY8" fmla="*/ 2415397 h 2432648"/>
                  <a:gd name="connsiteX9" fmla="*/ 1130061 w 1552754"/>
                  <a:gd name="connsiteY9" fmla="*/ 1423359 h 2432648"/>
                  <a:gd name="connsiteX10" fmla="*/ 1345720 w 1552754"/>
                  <a:gd name="connsiteY10" fmla="*/ 2432648 h 2432648"/>
                  <a:gd name="connsiteX11" fmla="*/ 1552754 w 1552754"/>
                  <a:gd name="connsiteY11" fmla="*/ 2389516 h 2432648"/>
                  <a:gd name="connsiteX12" fmla="*/ 1112807 w 1552754"/>
                  <a:gd name="connsiteY12" fmla="*/ 0 h 2432648"/>
                  <a:gd name="connsiteX13" fmla="*/ 974784 w 1552754"/>
                  <a:gd name="connsiteY13" fmla="*/ 8627 h 2432648"/>
                  <a:gd name="connsiteX0" fmla="*/ 974784 w 1483743"/>
                  <a:gd name="connsiteY0" fmla="*/ 8627 h 2432648"/>
                  <a:gd name="connsiteX1" fmla="*/ 543463 w 1483743"/>
                  <a:gd name="connsiteY1" fmla="*/ 552090 h 2432648"/>
                  <a:gd name="connsiteX2" fmla="*/ 0 w 1483743"/>
                  <a:gd name="connsiteY2" fmla="*/ 715992 h 2432648"/>
                  <a:gd name="connsiteX3" fmla="*/ 112143 w 1483743"/>
                  <a:gd name="connsiteY3" fmla="*/ 802256 h 2432648"/>
                  <a:gd name="connsiteX4" fmla="*/ 681486 w 1483743"/>
                  <a:gd name="connsiteY4" fmla="*/ 664233 h 2432648"/>
                  <a:gd name="connsiteX5" fmla="*/ 888520 w 1483743"/>
                  <a:gd name="connsiteY5" fmla="*/ 552090 h 2432648"/>
                  <a:gd name="connsiteX6" fmla="*/ 923025 w 1483743"/>
                  <a:gd name="connsiteY6" fmla="*/ 1147314 h 2432648"/>
                  <a:gd name="connsiteX7" fmla="*/ 690113 w 1483743"/>
                  <a:gd name="connsiteY7" fmla="*/ 2415395 h 2432648"/>
                  <a:gd name="connsiteX8" fmla="*/ 854015 w 1483743"/>
                  <a:gd name="connsiteY8" fmla="*/ 2415397 h 2432648"/>
                  <a:gd name="connsiteX9" fmla="*/ 1130061 w 1483743"/>
                  <a:gd name="connsiteY9" fmla="*/ 1423359 h 2432648"/>
                  <a:gd name="connsiteX10" fmla="*/ 1345720 w 1483743"/>
                  <a:gd name="connsiteY10" fmla="*/ 2432648 h 2432648"/>
                  <a:gd name="connsiteX11" fmla="*/ 1483743 w 1483743"/>
                  <a:gd name="connsiteY11" fmla="*/ 2424022 h 2432648"/>
                  <a:gd name="connsiteX12" fmla="*/ 1112807 w 1483743"/>
                  <a:gd name="connsiteY12" fmla="*/ 0 h 2432648"/>
                  <a:gd name="connsiteX13" fmla="*/ 974784 w 1483743"/>
                  <a:gd name="connsiteY13" fmla="*/ 8627 h 2432648"/>
                  <a:gd name="connsiteX0" fmla="*/ 974784 w 1483743"/>
                  <a:gd name="connsiteY0" fmla="*/ 0 h 2424021"/>
                  <a:gd name="connsiteX1" fmla="*/ 543463 w 1483743"/>
                  <a:gd name="connsiteY1" fmla="*/ 543463 h 2424021"/>
                  <a:gd name="connsiteX2" fmla="*/ 0 w 1483743"/>
                  <a:gd name="connsiteY2" fmla="*/ 707365 h 2424021"/>
                  <a:gd name="connsiteX3" fmla="*/ 112143 w 1483743"/>
                  <a:gd name="connsiteY3" fmla="*/ 793629 h 2424021"/>
                  <a:gd name="connsiteX4" fmla="*/ 681486 w 1483743"/>
                  <a:gd name="connsiteY4" fmla="*/ 655606 h 2424021"/>
                  <a:gd name="connsiteX5" fmla="*/ 888520 w 1483743"/>
                  <a:gd name="connsiteY5" fmla="*/ 543463 h 2424021"/>
                  <a:gd name="connsiteX6" fmla="*/ 923025 w 1483743"/>
                  <a:gd name="connsiteY6" fmla="*/ 1138687 h 2424021"/>
                  <a:gd name="connsiteX7" fmla="*/ 690113 w 1483743"/>
                  <a:gd name="connsiteY7" fmla="*/ 2406768 h 2424021"/>
                  <a:gd name="connsiteX8" fmla="*/ 854015 w 1483743"/>
                  <a:gd name="connsiteY8" fmla="*/ 2406770 h 2424021"/>
                  <a:gd name="connsiteX9" fmla="*/ 1130061 w 1483743"/>
                  <a:gd name="connsiteY9" fmla="*/ 1414732 h 2424021"/>
                  <a:gd name="connsiteX10" fmla="*/ 1345720 w 1483743"/>
                  <a:gd name="connsiteY10" fmla="*/ 2424021 h 2424021"/>
                  <a:gd name="connsiteX11" fmla="*/ 1483743 w 1483743"/>
                  <a:gd name="connsiteY11" fmla="*/ 2415395 h 2424021"/>
                  <a:gd name="connsiteX12" fmla="*/ 1086928 w 1483743"/>
                  <a:gd name="connsiteY12" fmla="*/ 51758 h 2424021"/>
                  <a:gd name="connsiteX13" fmla="*/ 974784 w 1483743"/>
                  <a:gd name="connsiteY13" fmla="*/ 0 h 2424021"/>
                  <a:gd name="connsiteX0" fmla="*/ 974784 w 1483743"/>
                  <a:gd name="connsiteY0" fmla="*/ 0 h 2380889"/>
                  <a:gd name="connsiteX1" fmla="*/ 543463 w 1483743"/>
                  <a:gd name="connsiteY1" fmla="*/ 500331 h 2380889"/>
                  <a:gd name="connsiteX2" fmla="*/ 0 w 1483743"/>
                  <a:gd name="connsiteY2" fmla="*/ 664233 h 2380889"/>
                  <a:gd name="connsiteX3" fmla="*/ 112143 w 1483743"/>
                  <a:gd name="connsiteY3" fmla="*/ 750497 h 2380889"/>
                  <a:gd name="connsiteX4" fmla="*/ 681486 w 1483743"/>
                  <a:gd name="connsiteY4" fmla="*/ 612474 h 2380889"/>
                  <a:gd name="connsiteX5" fmla="*/ 888520 w 1483743"/>
                  <a:gd name="connsiteY5" fmla="*/ 500331 h 2380889"/>
                  <a:gd name="connsiteX6" fmla="*/ 923025 w 1483743"/>
                  <a:gd name="connsiteY6" fmla="*/ 1095555 h 2380889"/>
                  <a:gd name="connsiteX7" fmla="*/ 690113 w 1483743"/>
                  <a:gd name="connsiteY7" fmla="*/ 2363636 h 2380889"/>
                  <a:gd name="connsiteX8" fmla="*/ 854015 w 1483743"/>
                  <a:gd name="connsiteY8" fmla="*/ 2363638 h 2380889"/>
                  <a:gd name="connsiteX9" fmla="*/ 1130061 w 1483743"/>
                  <a:gd name="connsiteY9" fmla="*/ 1371600 h 2380889"/>
                  <a:gd name="connsiteX10" fmla="*/ 1345720 w 1483743"/>
                  <a:gd name="connsiteY10" fmla="*/ 2380889 h 2380889"/>
                  <a:gd name="connsiteX11" fmla="*/ 1483743 w 1483743"/>
                  <a:gd name="connsiteY11" fmla="*/ 2372263 h 2380889"/>
                  <a:gd name="connsiteX12" fmla="*/ 1086928 w 1483743"/>
                  <a:gd name="connsiteY12" fmla="*/ 8626 h 2380889"/>
                  <a:gd name="connsiteX13" fmla="*/ 974784 w 1483743"/>
                  <a:gd name="connsiteY13" fmla="*/ 0 h 2380889"/>
                  <a:gd name="connsiteX0" fmla="*/ 974784 w 1483743"/>
                  <a:gd name="connsiteY0" fmla="*/ 0 h 2380889"/>
                  <a:gd name="connsiteX1" fmla="*/ 655606 w 1483743"/>
                  <a:gd name="connsiteY1" fmla="*/ 474452 h 2380889"/>
                  <a:gd name="connsiteX2" fmla="*/ 0 w 1483743"/>
                  <a:gd name="connsiteY2" fmla="*/ 664233 h 2380889"/>
                  <a:gd name="connsiteX3" fmla="*/ 112143 w 1483743"/>
                  <a:gd name="connsiteY3" fmla="*/ 750497 h 2380889"/>
                  <a:gd name="connsiteX4" fmla="*/ 681486 w 1483743"/>
                  <a:gd name="connsiteY4" fmla="*/ 612474 h 2380889"/>
                  <a:gd name="connsiteX5" fmla="*/ 888520 w 1483743"/>
                  <a:gd name="connsiteY5" fmla="*/ 500331 h 2380889"/>
                  <a:gd name="connsiteX6" fmla="*/ 923025 w 1483743"/>
                  <a:gd name="connsiteY6" fmla="*/ 1095555 h 2380889"/>
                  <a:gd name="connsiteX7" fmla="*/ 690113 w 1483743"/>
                  <a:gd name="connsiteY7" fmla="*/ 2363636 h 2380889"/>
                  <a:gd name="connsiteX8" fmla="*/ 854015 w 1483743"/>
                  <a:gd name="connsiteY8" fmla="*/ 2363638 h 2380889"/>
                  <a:gd name="connsiteX9" fmla="*/ 1130061 w 1483743"/>
                  <a:gd name="connsiteY9" fmla="*/ 1371600 h 2380889"/>
                  <a:gd name="connsiteX10" fmla="*/ 1345720 w 1483743"/>
                  <a:gd name="connsiteY10" fmla="*/ 2380889 h 2380889"/>
                  <a:gd name="connsiteX11" fmla="*/ 1483743 w 1483743"/>
                  <a:gd name="connsiteY11" fmla="*/ 2372263 h 2380889"/>
                  <a:gd name="connsiteX12" fmla="*/ 1086928 w 1483743"/>
                  <a:gd name="connsiteY12" fmla="*/ 8626 h 2380889"/>
                  <a:gd name="connsiteX13" fmla="*/ 974784 w 1483743"/>
                  <a:gd name="connsiteY13" fmla="*/ 0 h 2380889"/>
                  <a:gd name="connsiteX0" fmla="*/ 974784 w 1483743"/>
                  <a:gd name="connsiteY0" fmla="*/ 0 h 2380889"/>
                  <a:gd name="connsiteX1" fmla="*/ 655606 w 1483743"/>
                  <a:gd name="connsiteY1" fmla="*/ 474452 h 2380889"/>
                  <a:gd name="connsiteX2" fmla="*/ 77638 w 1483743"/>
                  <a:gd name="connsiteY2" fmla="*/ 638354 h 2380889"/>
                  <a:gd name="connsiteX3" fmla="*/ 0 w 1483743"/>
                  <a:gd name="connsiteY3" fmla="*/ 664233 h 2380889"/>
                  <a:gd name="connsiteX4" fmla="*/ 112143 w 1483743"/>
                  <a:gd name="connsiteY4" fmla="*/ 750497 h 2380889"/>
                  <a:gd name="connsiteX5" fmla="*/ 681486 w 1483743"/>
                  <a:gd name="connsiteY5" fmla="*/ 612474 h 2380889"/>
                  <a:gd name="connsiteX6" fmla="*/ 888520 w 1483743"/>
                  <a:gd name="connsiteY6" fmla="*/ 500331 h 2380889"/>
                  <a:gd name="connsiteX7" fmla="*/ 923025 w 1483743"/>
                  <a:gd name="connsiteY7" fmla="*/ 1095555 h 2380889"/>
                  <a:gd name="connsiteX8" fmla="*/ 690113 w 1483743"/>
                  <a:gd name="connsiteY8" fmla="*/ 2363636 h 2380889"/>
                  <a:gd name="connsiteX9" fmla="*/ 854015 w 1483743"/>
                  <a:gd name="connsiteY9" fmla="*/ 2363638 h 2380889"/>
                  <a:gd name="connsiteX10" fmla="*/ 1130061 w 1483743"/>
                  <a:gd name="connsiteY10" fmla="*/ 1371600 h 2380889"/>
                  <a:gd name="connsiteX11" fmla="*/ 1345720 w 1483743"/>
                  <a:gd name="connsiteY11" fmla="*/ 2380889 h 2380889"/>
                  <a:gd name="connsiteX12" fmla="*/ 1483743 w 1483743"/>
                  <a:gd name="connsiteY12" fmla="*/ 2372263 h 2380889"/>
                  <a:gd name="connsiteX13" fmla="*/ 1086928 w 1483743"/>
                  <a:gd name="connsiteY13" fmla="*/ 8626 h 2380889"/>
                  <a:gd name="connsiteX14" fmla="*/ 974784 w 1483743"/>
                  <a:gd name="connsiteY14" fmla="*/ 0 h 2380889"/>
                  <a:gd name="connsiteX0" fmla="*/ 974784 w 1483743"/>
                  <a:gd name="connsiteY0" fmla="*/ 0 h 2380889"/>
                  <a:gd name="connsiteX1" fmla="*/ 655606 w 1483743"/>
                  <a:gd name="connsiteY1" fmla="*/ 474452 h 2380889"/>
                  <a:gd name="connsiteX2" fmla="*/ 77638 w 1483743"/>
                  <a:gd name="connsiteY2" fmla="*/ 638354 h 2380889"/>
                  <a:gd name="connsiteX3" fmla="*/ 0 w 1483743"/>
                  <a:gd name="connsiteY3" fmla="*/ 664233 h 2380889"/>
                  <a:gd name="connsiteX4" fmla="*/ 112143 w 1483743"/>
                  <a:gd name="connsiteY4" fmla="*/ 750497 h 2380889"/>
                  <a:gd name="connsiteX5" fmla="*/ 681486 w 1483743"/>
                  <a:gd name="connsiteY5" fmla="*/ 612474 h 2380889"/>
                  <a:gd name="connsiteX6" fmla="*/ 888520 w 1483743"/>
                  <a:gd name="connsiteY6" fmla="*/ 500331 h 2380889"/>
                  <a:gd name="connsiteX7" fmla="*/ 923025 w 1483743"/>
                  <a:gd name="connsiteY7" fmla="*/ 1095555 h 2380889"/>
                  <a:gd name="connsiteX8" fmla="*/ 690113 w 1483743"/>
                  <a:gd name="connsiteY8" fmla="*/ 2363636 h 2380889"/>
                  <a:gd name="connsiteX9" fmla="*/ 854015 w 1483743"/>
                  <a:gd name="connsiteY9" fmla="*/ 2363638 h 2380889"/>
                  <a:gd name="connsiteX10" fmla="*/ 1130061 w 1483743"/>
                  <a:gd name="connsiteY10" fmla="*/ 1371600 h 2380889"/>
                  <a:gd name="connsiteX11" fmla="*/ 1345720 w 1483743"/>
                  <a:gd name="connsiteY11" fmla="*/ 2380889 h 2380889"/>
                  <a:gd name="connsiteX12" fmla="*/ 1483743 w 1483743"/>
                  <a:gd name="connsiteY12" fmla="*/ 2372263 h 2380889"/>
                  <a:gd name="connsiteX13" fmla="*/ 1086928 w 1483743"/>
                  <a:gd name="connsiteY13" fmla="*/ 8626 h 2380889"/>
                  <a:gd name="connsiteX14" fmla="*/ 974784 w 1483743"/>
                  <a:gd name="connsiteY14" fmla="*/ 0 h 2380889"/>
                  <a:gd name="connsiteX0" fmla="*/ 974784 w 1483743"/>
                  <a:gd name="connsiteY0" fmla="*/ 0 h 2380889"/>
                  <a:gd name="connsiteX1" fmla="*/ 577968 w 1483743"/>
                  <a:gd name="connsiteY1" fmla="*/ 431320 h 2380889"/>
                  <a:gd name="connsiteX2" fmla="*/ 77638 w 1483743"/>
                  <a:gd name="connsiteY2" fmla="*/ 638354 h 2380889"/>
                  <a:gd name="connsiteX3" fmla="*/ 0 w 1483743"/>
                  <a:gd name="connsiteY3" fmla="*/ 664233 h 2380889"/>
                  <a:gd name="connsiteX4" fmla="*/ 112143 w 1483743"/>
                  <a:gd name="connsiteY4" fmla="*/ 750497 h 2380889"/>
                  <a:gd name="connsiteX5" fmla="*/ 681486 w 1483743"/>
                  <a:gd name="connsiteY5" fmla="*/ 612474 h 2380889"/>
                  <a:gd name="connsiteX6" fmla="*/ 888520 w 1483743"/>
                  <a:gd name="connsiteY6" fmla="*/ 500331 h 2380889"/>
                  <a:gd name="connsiteX7" fmla="*/ 923025 w 1483743"/>
                  <a:gd name="connsiteY7" fmla="*/ 1095555 h 2380889"/>
                  <a:gd name="connsiteX8" fmla="*/ 690113 w 1483743"/>
                  <a:gd name="connsiteY8" fmla="*/ 2363636 h 2380889"/>
                  <a:gd name="connsiteX9" fmla="*/ 854015 w 1483743"/>
                  <a:gd name="connsiteY9" fmla="*/ 2363638 h 2380889"/>
                  <a:gd name="connsiteX10" fmla="*/ 1130061 w 1483743"/>
                  <a:gd name="connsiteY10" fmla="*/ 1371600 h 2380889"/>
                  <a:gd name="connsiteX11" fmla="*/ 1345720 w 1483743"/>
                  <a:gd name="connsiteY11" fmla="*/ 2380889 h 2380889"/>
                  <a:gd name="connsiteX12" fmla="*/ 1483743 w 1483743"/>
                  <a:gd name="connsiteY12" fmla="*/ 2372263 h 2380889"/>
                  <a:gd name="connsiteX13" fmla="*/ 1086928 w 1483743"/>
                  <a:gd name="connsiteY13" fmla="*/ 8626 h 2380889"/>
                  <a:gd name="connsiteX14" fmla="*/ 974784 w 1483743"/>
                  <a:gd name="connsiteY14" fmla="*/ 0 h 2380889"/>
                  <a:gd name="connsiteX0" fmla="*/ 974784 w 1483743"/>
                  <a:gd name="connsiteY0" fmla="*/ 0 h 2380889"/>
                  <a:gd name="connsiteX1" fmla="*/ 577968 w 1483743"/>
                  <a:gd name="connsiteY1" fmla="*/ 431320 h 2380889"/>
                  <a:gd name="connsiteX2" fmla="*/ 0 w 1483743"/>
                  <a:gd name="connsiteY2" fmla="*/ 664233 h 2380889"/>
                  <a:gd name="connsiteX3" fmla="*/ 112143 w 1483743"/>
                  <a:gd name="connsiteY3" fmla="*/ 750497 h 2380889"/>
                  <a:gd name="connsiteX4" fmla="*/ 681486 w 1483743"/>
                  <a:gd name="connsiteY4" fmla="*/ 612474 h 2380889"/>
                  <a:gd name="connsiteX5" fmla="*/ 888520 w 1483743"/>
                  <a:gd name="connsiteY5" fmla="*/ 500331 h 2380889"/>
                  <a:gd name="connsiteX6" fmla="*/ 923025 w 1483743"/>
                  <a:gd name="connsiteY6" fmla="*/ 1095555 h 2380889"/>
                  <a:gd name="connsiteX7" fmla="*/ 690113 w 1483743"/>
                  <a:gd name="connsiteY7" fmla="*/ 2363636 h 2380889"/>
                  <a:gd name="connsiteX8" fmla="*/ 854015 w 1483743"/>
                  <a:gd name="connsiteY8" fmla="*/ 2363638 h 2380889"/>
                  <a:gd name="connsiteX9" fmla="*/ 1130061 w 1483743"/>
                  <a:gd name="connsiteY9" fmla="*/ 1371600 h 2380889"/>
                  <a:gd name="connsiteX10" fmla="*/ 1345720 w 1483743"/>
                  <a:gd name="connsiteY10" fmla="*/ 2380889 h 2380889"/>
                  <a:gd name="connsiteX11" fmla="*/ 1483743 w 1483743"/>
                  <a:gd name="connsiteY11" fmla="*/ 2372263 h 2380889"/>
                  <a:gd name="connsiteX12" fmla="*/ 1086928 w 1483743"/>
                  <a:gd name="connsiteY12" fmla="*/ 8626 h 2380889"/>
                  <a:gd name="connsiteX13" fmla="*/ 974784 w 1483743"/>
                  <a:gd name="connsiteY13" fmla="*/ 0 h 2380889"/>
                  <a:gd name="connsiteX0" fmla="*/ 897146 w 1406105"/>
                  <a:gd name="connsiteY0" fmla="*/ 0 h 2380889"/>
                  <a:gd name="connsiteX1" fmla="*/ 500330 w 1406105"/>
                  <a:gd name="connsiteY1" fmla="*/ 431320 h 2380889"/>
                  <a:gd name="connsiteX2" fmla="*/ 0 w 1406105"/>
                  <a:gd name="connsiteY2" fmla="*/ 638354 h 2380889"/>
                  <a:gd name="connsiteX3" fmla="*/ 34505 w 1406105"/>
                  <a:gd name="connsiteY3" fmla="*/ 750497 h 2380889"/>
                  <a:gd name="connsiteX4" fmla="*/ 603848 w 1406105"/>
                  <a:gd name="connsiteY4" fmla="*/ 612474 h 2380889"/>
                  <a:gd name="connsiteX5" fmla="*/ 810882 w 1406105"/>
                  <a:gd name="connsiteY5" fmla="*/ 500331 h 2380889"/>
                  <a:gd name="connsiteX6" fmla="*/ 845387 w 1406105"/>
                  <a:gd name="connsiteY6" fmla="*/ 1095555 h 2380889"/>
                  <a:gd name="connsiteX7" fmla="*/ 612475 w 1406105"/>
                  <a:gd name="connsiteY7" fmla="*/ 2363636 h 2380889"/>
                  <a:gd name="connsiteX8" fmla="*/ 776377 w 1406105"/>
                  <a:gd name="connsiteY8" fmla="*/ 2363638 h 2380889"/>
                  <a:gd name="connsiteX9" fmla="*/ 1052423 w 1406105"/>
                  <a:gd name="connsiteY9" fmla="*/ 1371600 h 2380889"/>
                  <a:gd name="connsiteX10" fmla="*/ 1268082 w 1406105"/>
                  <a:gd name="connsiteY10" fmla="*/ 2380889 h 2380889"/>
                  <a:gd name="connsiteX11" fmla="*/ 1406105 w 1406105"/>
                  <a:gd name="connsiteY11" fmla="*/ 2372263 h 2380889"/>
                  <a:gd name="connsiteX12" fmla="*/ 1009290 w 1406105"/>
                  <a:gd name="connsiteY12" fmla="*/ 8626 h 2380889"/>
                  <a:gd name="connsiteX13" fmla="*/ 897146 w 1406105"/>
                  <a:gd name="connsiteY13" fmla="*/ 0 h 2380889"/>
                  <a:gd name="connsiteX0" fmla="*/ 897146 w 1406105"/>
                  <a:gd name="connsiteY0" fmla="*/ 0 h 2380889"/>
                  <a:gd name="connsiteX1" fmla="*/ 500330 w 1406105"/>
                  <a:gd name="connsiteY1" fmla="*/ 431320 h 2380889"/>
                  <a:gd name="connsiteX2" fmla="*/ 0 w 1406105"/>
                  <a:gd name="connsiteY2" fmla="*/ 638354 h 2380889"/>
                  <a:gd name="connsiteX3" fmla="*/ 34505 w 1406105"/>
                  <a:gd name="connsiteY3" fmla="*/ 750497 h 2380889"/>
                  <a:gd name="connsiteX4" fmla="*/ 603848 w 1406105"/>
                  <a:gd name="connsiteY4" fmla="*/ 612474 h 2380889"/>
                  <a:gd name="connsiteX5" fmla="*/ 810882 w 1406105"/>
                  <a:gd name="connsiteY5" fmla="*/ 500331 h 2380889"/>
                  <a:gd name="connsiteX6" fmla="*/ 845387 w 1406105"/>
                  <a:gd name="connsiteY6" fmla="*/ 1095555 h 2380889"/>
                  <a:gd name="connsiteX7" fmla="*/ 612475 w 1406105"/>
                  <a:gd name="connsiteY7" fmla="*/ 2363636 h 2380889"/>
                  <a:gd name="connsiteX8" fmla="*/ 776377 w 1406105"/>
                  <a:gd name="connsiteY8" fmla="*/ 2363638 h 2380889"/>
                  <a:gd name="connsiteX9" fmla="*/ 1052423 w 1406105"/>
                  <a:gd name="connsiteY9" fmla="*/ 1371600 h 2380889"/>
                  <a:gd name="connsiteX10" fmla="*/ 1268082 w 1406105"/>
                  <a:gd name="connsiteY10" fmla="*/ 2380889 h 2380889"/>
                  <a:gd name="connsiteX11" fmla="*/ 1406105 w 1406105"/>
                  <a:gd name="connsiteY11" fmla="*/ 2372263 h 2380889"/>
                  <a:gd name="connsiteX12" fmla="*/ 1009290 w 1406105"/>
                  <a:gd name="connsiteY12" fmla="*/ 8626 h 2380889"/>
                  <a:gd name="connsiteX13" fmla="*/ 897146 w 1406105"/>
                  <a:gd name="connsiteY13" fmla="*/ 0 h 2380889"/>
                  <a:gd name="connsiteX0" fmla="*/ 897146 w 1406105"/>
                  <a:gd name="connsiteY0" fmla="*/ 0 h 2380889"/>
                  <a:gd name="connsiteX1" fmla="*/ 500330 w 1406105"/>
                  <a:gd name="connsiteY1" fmla="*/ 431320 h 2380889"/>
                  <a:gd name="connsiteX2" fmla="*/ 0 w 1406105"/>
                  <a:gd name="connsiteY2" fmla="*/ 638354 h 2380889"/>
                  <a:gd name="connsiteX3" fmla="*/ 34505 w 1406105"/>
                  <a:gd name="connsiteY3" fmla="*/ 750497 h 2380889"/>
                  <a:gd name="connsiteX4" fmla="*/ 603848 w 1406105"/>
                  <a:gd name="connsiteY4" fmla="*/ 612474 h 2380889"/>
                  <a:gd name="connsiteX5" fmla="*/ 810882 w 1406105"/>
                  <a:gd name="connsiteY5" fmla="*/ 500331 h 2380889"/>
                  <a:gd name="connsiteX6" fmla="*/ 845387 w 1406105"/>
                  <a:gd name="connsiteY6" fmla="*/ 1095555 h 2380889"/>
                  <a:gd name="connsiteX7" fmla="*/ 612475 w 1406105"/>
                  <a:gd name="connsiteY7" fmla="*/ 2363636 h 2380889"/>
                  <a:gd name="connsiteX8" fmla="*/ 776377 w 1406105"/>
                  <a:gd name="connsiteY8" fmla="*/ 2363638 h 2380889"/>
                  <a:gd name="connsiteX9" fmla="*/ 1052423 w 1406105"/>
                  <a:gd name="connsiteY9" fmla="*/ 1371600 h 2380889"/>
                  <a:gd name="connsiteX10" fmla="*/ 1268082 w 1406105"/>
                  <a:gd name="connsiteY10" fmla="*/ 2380889 h 2380889"/>
                  <a:gd name="connsiteX11" fmla="*/ 1406105 w 1406105"/>
                  <a:gd name="connsiteY11" fmla="*/ 2372263 h 2380889"/>
                  <a:gd name="connsiteX12" fmla="*/ 1009290 w 1406105"/>
                  <a:gd name="connsiteY12" fmla="*/ 8626 h 2380889"/>
                  <a:gd name="connsiteX13" fmla="*/ 897146 w 1406105"/>
                  <a:gd name="connsiteY13" fmla="*/ 0 h 2380889"/>
                  <a:gd name="connsiteX0" fmla="*/ 897146 w 1406105"/>
                  <a:gd name="connsiteY0" fmla="*/ 0 h 2380889"/>
                  <a:gd name="connsiteX1" fmla="*/ 500330 w 1406105"/>
                  <a:gd name="connsiteY1" fmla="*/ 431320 h 2380889"/>
                  <a:gd name="connsiteX2" fmla="*/ 0 w 1406105"/>
                  <a:gd name="connsiteY2" fmla="*/ 638354 h 2380889"/>
                  <a:gd name="connsiteX3" fmla="*/ 34505 w 1406105"/>
                  <a:gd name="connsiteY3" fmla="*/ 750497 h 2380889"/>
                  <a:gd name="connsiteX4" fmla="*/ 603848 w 1406105"/>
                  <a:gd name="connsiteY4" fmla="*/ 612474 h 2380889"/>
                  <a:gd name="connsiteX5" fmla="*/ 810882 w 1406105"/>
                  <a:gd name="connsiteY5" fmla="*/ 500331 h 2380889"/>
                  <a:gd name="connsiteX6" fmla="*/ 845387 w 1406105"/>
                  <a:gd name="connsiteY6" fmla="*/ 1095555 h 2380889"/>
                  <a:gd name="connsiteX7" fmla="*/ 612475 w 1406105"/>
                  <a:gd name="connsiteY7" fmla="*/ 2363636 h 2380889"/>
                  <a:gd name="connsiteX8" fmla="*/ 776377 w 1406105"/>
                  <a:gd name="connsiteY8" fmla="*/ 2363638 h 2380889"/>
                  <a:gd name="connsiteX9" fmla="*/ 1052423 w 1406105"/>
                  <a:gd name="connsiteY9" fmla="*/ 1371600 h 2380889"/>
                  <a:gd name="connsiteX10" fmla="*/ 1268082 w 1406105"/>
                  <a:gd name="connsiteY10" fmla="*/ 2380889 h 2380889"/>
                  <a:gd name="connsiteX11" fmla="*/ 1406105 w 1406105"/>
                  <a:gd name="connsiteY11" fmla="*/ 2372263 h 2380889"/>
                  <a:gd name="connsiteX12" fmla="*/ 1009290 w 1406105"/>
                  <a:gd name="connsiteY12" fmla="*/ 8626 h 2380889"/>
                  <a:gd name="connsiteX13" fmla="*/ 897146 w 1406105"/>
                  <a:gd name="connsiteY13" fmla="*/ 0 h 2380889"/>
                  <a:gd name="connsiteX0" fmla="*/ 897146 w 1406105"/>
                  <a:gd name="connsiteY0" fmla="*/ 0 h 2380889"/>
                  <a:gd name="connsiteX1" fmla="*/ 500330 w 1406105"/>
                  <a:gd name="connsiteY1" fmla="*/ 431320 h 2380889"/>
                  <a:gd name="connsiteX2" fmla="*/ 0 w 1406105"/>
                  <a:gd name="connsiteY2" fmla="*/ 638354 h 2380889"/>
                  <a:gd name="connsiteX3" fmla="*/ 34505 w 1406105"/>
                  <a:gd name="connsiteY3" fmla="*/ 750497 h 2380889"/>
                  <a:gd name="connsiteX4" fmla="*/ 603848 w 1406105"/>
                  <a:gd name="connsiteY4" fmla="*/ 612474 h 2380889"/>
                  <a:gd name="connsiteX5" fmla="*/ 810882 w 1406105"/>
                  <a:gd name="connsiteY5" fmla="*/ 500331 h 2380889"/>
                  <a:gd name="connsiteX6" fmla="*/ 845387 w 1406105"/>
                  <a:gd name="connsiteY6" fmla="*/ 1095555 h 2380889"/>
                  <a:gd name="connsiteX7" fmla="*/ 612475 w 1406105"/>
                  <a:gd name="connsiteY7" fmla="*/ 2363636 h 2380889"/>
                  <a:gd name="connsiteX8" fmla="*/ 776377 w 1406105"/>
                  <a:gd name="connsiteY8" fmla="*/ 2363638 h 2380889"/>
                  <a:gd name="connsiteX9" fmla="*/ 1017917 w 1406105"/>
                  <a:gd name="connsiteY9" fmla="*/ 1328468 h 2380889"/>
                  <a:gd name="connsiteX10" fmla="*/ 1268082 w 1406105"/>
                  <a:gd name="connsiteY10" fmla="*/ 2380889 h 2380889"/>
                  <a:gd name="connsiteX11" fmla="*/ 1406105 w 1406105"/>
                  <a:gd name="connsiteY11" fmla="*/ 2372263 h 2380889"/>
                  <a:gd name="connsiteX12" fmla="*/ 1009290 w 1406105"/>
                  <a:gd name="connsiteY12" fmla="*/ 8626 h 2380889"/>
                  <a:gd name="connsiteX13" fmla="*/ 897146 w 1406105"/>
                  <a:gd name="connsiteY13" fmla="*/ 0 h 2380889"/>
                  <a:gd name="connsiteX0" fmla="*/ 897146 w 1406105"/>
                  <a:gd name="connsiteY0" fmla="*/ 0 h 2380889"/>
                  <a:gd name="connsiteX1" fmla="*/ 500330 w 1406105"/>
                  <a:gd name="connsiteY1" fmla="*/ 431320 h 2380889"/>
                  <a:gd name="connsiteX2" fmla="*/ 0 w 1406105"/>
                  <a:gd name="connsiteY2" fmla="*/ 638354 h 2380889"/>
                  <a:gd name="connsiteX3" fmla="*/ 34505 w 1406105"/>
                  <a:gd name="connsiteY3" fmla="*/ 750497 h 2380889"/>
                  <a:gd name="connsiteX4" fmla="*/ 603848 w 1406105"/>
                  <a:gd name="connsiteY4" fmla="*/ 612474 h 2380889"/>
                  <a:gd name="connsiteX5" fmla="*/ 810882 w 1406105"/>
                  <a:gd name="connsiteY5" fmla="*/ 500331 h 2380889"/>
                  <a:gd name="connsiteX6" fmla="*/ 845387 w 1406105"/>
                  <a:gd name="connsiteY6" fmla="*/ 1095555 h 2380889"/>
                  <a:gd name="connsiteX7" fmla="*/ 612475 w 1406105"/>
                  <a:gd name="connsiteY7" fmla="*/ 2363636 h 2380889"/>
                  <a:gd name="connsiteX8" fmla="*/ 776377 w 1406105"/>
                  <a:gd name="connsiteY8" fmla="*/ 2363638 h 2380889"/>
                  <a:gd name="connsiteX9" fmla="*/ 1017917 w 1406105"/>
                  <a:gd name="connsiteY9" fmla="*/ 1328468 h 2380889"/>
                  <a:gd name="connsiteX10" fmla="*/ 1268082 w 1406105"/>
                  <a:gd name="connsiteY10" fmla="*/ 2380889 h 2380889"/>
                  <a:gd name="connsiteX11" fmla="*/ 1406105 w 1406105"/>
                  <a:gd name="connsiteY11" fmla="*/ 2372263 h 2380889"/>
                  <a:gd name="connsiteX12" fmla="*/ 1009290 w 1406105"/>
                  <a:gd name="connsiteY12" fmla="*/ 8626 h 2380889"/>
                  <a:gd name="connsiteX13" fmla="*/ 897146 w 1406105"/>
                  <a:gd name="connsiteY13" fmla="*/ 0 h 2380889"/>
                  <a:gd name="connsiteX0" fmla="*/ 897146 w 1406105"/>
                  <a:gd name="connsiteY0" fmla="*/ 0 h 2380889"/>
                  <a:gd name="connsiteX1" fmla="*/ 500330 w 1406105"/>
                  <a:gd name="connsiteY1" fmla="*/ 431320 h 2380889"/>
                  <a:gd name="connsiteX2" fmla="*/ 0 w 1406105"/>
                  <a:gd name="connsiteY2" fmla="*/ 638354 h 2380889"/>
                  <a:gd name="connsiteX3" fmla="*/ 34505 w 1406105"/>
                  <a:gd name="connsiteY3" fmla="*/ 750497 h 2380889"/>
                  <a:gd name="connsiteX4" fmla="*/ 603848 w 1406105"/>
                  <a:gd name="connsiteY4" fmla="*/ 612474 h 2380889"/>
                  <a:gd name="connsiteX5" fmla="*/ 810882 w 1406105"/>
                  <a:gd name="connsiteY5" fmla="*/ 500331 h 2380889"/>
                  <a:gd name="connsiteX6" fmla="*/ 845387 w 1406105"/>
                  <a:gd name="connsiteY6" fmla="*/ 1095555 h 2380889"/>
                  <a:gd name="connsiteX7" fmla="*/ 612475 w 1406105"/>
                  <a:gd name="connsiteY7" fmla="*/ 2363636 h 2380889"/>
                  <a:gd name="connsiteX8" fmla="*/ 776377 w 1406105"/>
                  <a:gd name="connsiteY8" fmla="*/ 2363638 h 2380889"/>
                  <a:gd name="connsiteX9" fmla="*/ 1017917 w 1406105"/>
                  <a:gd name="connsiteY9" fmla="*/ 1328468 h 2380889"/>
                  <a:gd name="connsiteX10" fmla="*/ 1268082 w 1406105"/>
                  <a:gd name="connsiteY10" fmla="*/ 2380889 h 2380889"/>
                  <a:gd name="connsiteX11" fmla="*/ 1406105 w 1406105"/>
                  <a:gd name="connsiteY11" fmla="*/ 2372263 h 2380889"/>
                  <a:gd name="connsiteX12" fmla="*/ 1009290 w 1406105"/>
                  <a:gd name="connsiteY12" fmla="*/ 8626 h 2380889"/>
                  <a:gd name="connsiteX13" fmla="*/ 897146 w 1406105"/>
                  <a:gd name="connsiteY13" fmla="*/ 0 h 2380889"/>
                  <a:gd name="connsiteX0" fmla="*/ 897146 w 1406105"/>
                  <a:gd name="connsiteY0" fmla="*/ 0 h 2380889"/>
                  <a:gd name="connsiteX1" fmla="*/ 500330 w 1406105"/>
                  <a:gd name="connsiteY1" fmla="*/ 431320 h 2380889"/>
                  <a:gd name="connsiteX2" fmla="*/ 0 w 1406105"/>
                  <a:gd name="connsiteY2" fmla="*/ 638354 h 2380889"/>
                  <a:gd name="connsiteX3" fmla="*/ 34505 w 1406105"/>
                  <a:gd name="connsiteY3" fmla="*/ 750497 h 2380889"/>
                  <a:gd name="connsiteX4" fmla="*/ 603848 w 1406105"/>
                  <a:gd name="connsiteY4" fmla="*/ 612474 h 2380889"/>
                  <a:gd name="connsiteX5" fmla="*/ 810882 w 1406105"/>
                  <a:gd name="connsiteY5" fmla="*/ 500331 h 2380889"/>
                  <a:gd name="connsiteX6" fmla="*/ 845387 w 1406105"/>
                  <a:gd name="connsiteY6" fmla="*/ 1095555 h 2380889"/>
                  <a:gd name="connsiteX7" fmla="*/ 612475 w 1406105"/>
                  <a:gd name="connsiteY7" fmla="*/ 2363636 h 2380889"/>
                  <a:gd name="connsiteX8" fmla="*/ 776377 w 1406105"/>
                  <a:gd name="connsiteY8" fmla="*/ 2363638 h 2380889"/>
                  <a:gd name="connsiteX9" fmla="*/ 1017917 w 1406105"/>
                  <a:gd name="connsiteY9" fmla="*/ 1328468 h 2380889"/>
                  <a:gd name="connsiteX10" fmla="*/ 1268082 w 1406105"/>
                  <a:gd name="connsiteY10" fmla="*/ 2380889 h 2380889"/>
                  <a:gd name="connsiteX11" fmla="*/ 1406105 w 1406105"/>
                  <a:gd name="connsiteY11" fmla="*/ 2372263 h 2380889"/>
                  <a:gd name="connsiteX12" fmla="*/ 1009290 w 1406105"/>
                  <a:gd name="connsiteY12" fmla="*/ 8626 h 2380889"/>
                  <a:gd name="connsiteX13" fmla="*/ 897146 w 1406105"/>
                  <a:gd name="connsiteY13" fmla="*/ 0 h 2380889"/>
                  <a:gd name="connsiteX0" fmla="*/ 897146 w 1406105"/>
                  <a:gd name="connsiteY0" fmla="*/ 0 h 2380889"/>
                  <a:gd name="connsiteX1" fmla="*/ 500330 w 1406105"/>
                  <a:gd name="connsiteY1" fmla="*/ 431320 h 2380889"/>
                  <a:gd name="connsiteX2" fmla="*/ 0 w 1406105"/>
                  <a:gd name="connsiteY2" fmla="*/ 638354 h 2380889"/>
                  <a:gd name="connsiteX3" fmla="*/ 34505 w 1406105"/>
                  <a:gd name="connsiteY3" fmla="*/ 750497 h 2380889"/>
                  <a:gd name="connsiteX4" fmla="*/ 603848 w 1406105"/>
                  <a:gd name="connsiteY4" fmla="*/ 612474 h 2380889"/>
                  <a:gd name="connsiteX5" fmla="*/ 810882 w 1406105"/>
                  <a:gd name="connsiteY5" fmla="*/ 500331 h 2380889"/>
                  <a:gd name="connsiteX6" fmla="*/ 845387 w 1406105"/>
                  <a:gd name="connsiteY6" fmla="*/ 1095555 h 2380889"/>
                  <a:gd name="connsiteX7" fmla="*/ 612475 w 1406105"/>
                  <a:gd name="connsiteY7" fmla="*/ 2363636 h 2380889"/>
                  <a:gd name="connsiteX8" fmla="*/ 776377 w 1406105"/>
                  <a:gd name="connsiteY8" fmla="*/ 2363638 h 2380889"/>
                  <a:gd name="connsiteX9" fmla="*/ 1017917 w 1406105"/>
                  <a:gd name="connsiteY9" fmla="*/ 1328468 h 2380889"/>
                  <a:gd name="connsiteX10" fmla="*/ 1268082 w 1406105"/>
                  <a:gd name="connsiteY10" fmla="*/ 2380889 h 2380889"/>
                  <a:gd name="connsiteX11" fmla="*/ 1406105 w 1406105"/>
                  <a:gd name="connsiteY11" fmla="*/ 2372263 h 2380889"/>
                  <a:gd name="connsiteX12" fmla="*/ 1009290 w 1406105"/>
                  <a:gd name="connsiteY12" fmla="*/ 8626 h 2380889"/>
                  <a:gd name="connsiteX13" fmla="*/ 897146 w 1406105"/>
                  <a:gd name="connsiteY13" fmla="*/ 0 h 2380889"/>
                  <a:gd name="connsiteX0" fmla="*/ 897146 w 1406105"/>
                  <a:gd name="connsiteY0" fmla="*/ 0 h 2380889"/>
                  <a:gd name="connsiteX1" fmla="*/ 500330 w 1406105"/>
                  <a:gd name="connsiteY1" fmla="*/ 431320 h 2380889"/>
                  <a:gd name="connsiteX2" fmla="*/ 0 w 1406105"/>
                  <a:gd name="connsiteY2" fmla="*/ 638354 h 2380889"/>
                  <a:gd name="connsiteX3" fmla="*/ 34505 w 1406105"/>
                  <a:gd name="connsiteY3" fmla="*/ 750497 h 2380889"/>
                  <a:gd name="connsiteX4" fmla="*/ 603848 w 1406105"/>
                  <a:gd name="connsiteY4" fmla="*/ 612474 h 2380889"/>
                  <a:gd name="connsiteX5" fmla="*/ 810882 w 1406105"/>
                  <a:gd name="connsiteY5" fmla="*/ 500331 h 2380889"/>
                  <a:gd name="connsiteX6" fmla="*/ 845387 w 1406105"/>
                  <a:gd name="connsiteY6" fmla="*/ 1095555 h 2380889"/>
                  <a:gd name="connsiteX7" fmla="*/ 612475 w 1406105"/>
                  <a:gd name="connsiteY7" fmla="*/ 2363636 h 2380889"/>
                  <a:gd name="connsiteX8" fmla="*/ 776377 w 1406105"/>
                  <a:gd name="connsiteY8" fmla="*/ 2363638 h 2380889"/>
                  <a:gd name="connsiteX9" fmla="*/ 1017917 w 1406105"/>
                  <a:gd name="connsiteY9" fmla="*/ 1328468 h 2380889"/>
                  <a:gd name="connsiteX10" fmla="*/ 1268082 w 1406105"/>
                  <a:gd name="connsiteY10" fmla="*/ 2380889 h 2380889"/>
                  <a:gd name="connsiteX11" fmla="*/ 1406105 w 1406105"/>
                  <a:gd name="connsiteY11" fmla="*/ 2372263 h 2380889"/>
                  <a:gd name="connsiteX12" fmla="*/ 1009290 w 1406105"/>
                  <a:gd name="connsiteY12" fmla="*/ 8626 h 2380889"/>
                  <a:gd name="connsiteX13" fmla="*/ 897146 w 1406105"/>
                  <a:gd name="connsiteY13" fmla="*/ 0 h 2380889"/>
                  <a:gd name="connsiteX0" fmla="*/ 862641 w 1371600"/>
                  <a:gd name="connsiteY0" fmla="*/ 0 h 2380889"/>
                  <a:gd name="connsiteX1" fmla="*/ 465825 w 1371600"/>
                  <a:gd name="connsiteY1" fmla="*/ 431320 h 2380889"/>
                  <a:gd name="connsiteX2" fmla="*/ 319178 w 1371600"/>
                  <a:gd name="connsiteY2" fmla="*/ 560717 h 2380889"/>
                  <a:gd name="connsiteX3" fmla="*/ 0 w 1371600"/>
                  <a:gd name="connsiteY3" fmla="*/ 750497 h 2380889"/>
                  <a:gd name="connsiteX4" fmla="*/ 569343 w 1371600"/>
                  <a:gd name="connsiteY4" fmla="*/ 612474 h 2380889"/>
                  <a:gd name="connsiteX5" fmla="*/ 776377 w 1371600"/>
                  <a:gd name="connsiteY5" fmla="*/ 500331 h 2380889"/>
                  <a:gd name="connsiteX6" fmla="*/ 810882 w 1371600"/>
                  <a:gd name="connsiteY6" fmla="*/ 1095555 h 2380889"/>
                  <a:gd name="connsiteX7" fmla="*/ 577970 w 1371600"/>
                  <a:gd name="connsiteY7" fmla="*/ 2363636 h 2380889"/>
                  <a:gd name="connsiteX8" fmla="*/ 741872 w 1371600"/>
                  <a:gd name="connsiteY8" fmla="*/ 2363638 h 2380889"/>
                  <a:gd name="connsiteX9" fmla="*/ 983412 w 1371600"/>
                  <a:gd name="connsiteY9" fmla="*/ 1328468 h 2380889"/>
                  <a:gd name="connsiteX10" fmla="*/ 1233577 w 1371600"/>
                  <a:gd name="connsiteY10" fmla="*/ 2380889 h 2380889"/>
                  <a:gd name="connsiteX11" fmla="*/ 1371600 w 1371600"/>
                  <a:gd name="connsiteY11" fmla="*/ 2372263 h 2380889"/>
                  <a:gd name="connsiteX12" fmla="*/ 974785 w 1371600"/>
                  <a:gd name="connsiteY12" fmla="*/ 8626 h 2380889"/>
                  <a:gd name="connsiteX13" fmla="*/ 862641 w 1371600"/>
                  <a:gd name="connsiteY13" fmla="*/ 0 h 2380889"/>
                  <a:gd name="connsiteX0" fmla="*/ 862641 w 1371600"/>
                  <a:gd name="connsiteY0" fmla="*/ 0 h 2380889"/>
                  <a:gd name="connsiteX1" fmla="*/ 465825 w 1371600"/>
                  <a:gd name="connsiteY1" fmla="*/ 431320 h 2380889"/>
                  <a:gd name="connsiteX2" fmla="*/ 0 w 1371600"/>
                  <a:gd name="connsiteY2" fmla="*/ 750497 h 2380889"/>
                  <a:gd name="connsiteX3" fmla="*/ 569343 w 1371600"/>
                  <a:gd name="connsiteY3" fmla="*/ 612474 h 2380889"/>
                  <a:gd name="connsiteX4" fmla="*/ 776377 w 1371600"/>
                  <a:gd name="connsiteY4" fmla="*/ 500331 h 2380889"/>
                  <a:gd name="connsiteX5" fmla="*/ 810882 w 1371600"/>
                  <a:gd name="connsiteY5" fmla="*/ 1095555 h 2380889"/>
                  <a:gd name="connsiteX6" fmla="*/ 577970 w 1371600"/>
                  <a:gd name="connsiteY6" fmla="*/ 2363636 h 2380889"/>
                  <a:gd name="connsiteX7" fmla="*/ 741872 w 1371600"/>
                  <a:gd name="connsiteY7" fmla="*/ 2363638 h 2380889"/>
                  <a:gd name="connsiteX8" fmla="*/ 983412 w 1371600"/>
                  <a:gd name="connsiteY8" fmla="*/ 1328468 h 2380889"/>
                  <a:gd name="connsiteX9" fmla="*/ 1233577 w 1371600"/>
                  <a:gd name="connsiteY9" fmla="*/ 2380889 h 2380889"/>
                  <a:gd name="connsiteX10" fmla="*/ 1371600 w 1371600"/>
                  <a:gd name="connsiteY10" fmla="*/ 2372263 h 2380889"/>
                  <a:gd name="connsiteX11" fmla="*/ 974785 w 1371600"/>
                  <a:gd name="connsiteY11" fmla="*/ 8626 h 2380889"/>
                  <a:gd name="connsiteX12" fmla="*/ 862641 w 1371600"/>
                  <a:gd name="connsiteY12" fmla="*/ 0 h 2380889"/>
                  <a:gd name="connsiteX0" fmla="*/ 862641 w 1371600"/>
                  <a:gd name="connsiteY0" fmla="*/ 0 h 2380889"/>
                  <a:gd name="connsiteX1" fmla="*/ 577969 w 1371600"/>
                  <a:gd name="connsiteY1" fmla="*/ 483078 h 2380889"/>
                  <a:gd name="connsiteX2" fmla="*/ 0 w 1371600"/>
                  <a:gd name="connsiteY2" fmla="*/ 750497 h 2380889"/>
                  <a:gd name="connsiteX3" fmla="*/ 569343 w 1371600"/>
                  <a:gd name="connsiteY3" fmla="*/ 612474 h 2380889"/>
                  <a:gd name="connsiteX4" fmla="*/ 776377 w 1371600"/>
                  <a:gd name="connsiteY4" fmla="*/ 500331 h 2380889"/>
                  <a:gd name="connsiteX5" fmla="*/ 810882 w 1371600"/>
                  <a:gd name="connsiteY5" fmla="*/ 1095555 h 2380889"/>
                  <a:gd name="connsiteX6" fmla="*/ 577970 w 1371600"/>
                  <a:gd name="connsiteY6" fmla="*/ 2363636 h 2380889"/>
                  <a:gd name="connsiteX7" fmla="*/ 741872 w 1371600"/>
                  <a:gd name="connsiteY7" fmla="*/ 2363638 h 2380889"/>
                  <a:gd name="connsiteX8" fmla="*/ 983412 w 1371600"/>
                  <a:gd name="connsiteY8" fmla="*/ 1328468 h 2380889"/>
                  <a:gd name="connsiteX9" fmla="*/ 1233577 w 1371600"/>
                  <a:gd name="connsiteY9" fmla="*/ 2380889 h 2380889"/>
                  <a:gd name="connsiteX10" fmla="*/ 1371600 w 1371600"/>
                  <a:gd name="connsiteY10" fmla="*/ 2372263 h 2380889"/>
                  <a:gd name="connsiteX11" fmla="*/ 974785 w 1371600"/>
                  <a:gd name="connsiteY11" fmla="*/ 8626 h 2380889"/>
                  <a:gd name="connsiteX12" fmla="*/ 862641 w 1371600"/>
                  <a:gd name="connsiteY12" fmla="*/ 0 h 2380889"/>
                  <a:gd name="connsiteX0" fmla="*/ 862641 w 1371600"/>
                  <a:gd name="connsiteY0" fmla="*/ 0 h 2380889"/>
                  <a:gd name="connsiteX1" fmla="*/ 508958 w 1371600"/>
                  <a:gd name="connsiteY1" fmla="*/ 457199 h 2380889"/>
                  <a:gd name="connsiteX2" fmla="*/ 0 w 1371600"/>
                  <a:gd name="connsiteY2" fmla="*/ 750497 h 2380889"/>
                  <a:gd name="connsiteX3" fmla="*/ 569343 w 1371600"/>
                  <a:gd name="connsiteY3" fmla="*/ 612474 h 2380889"/>
                  <a:gd name="connsiteX4" fmla="*/ 776377 w 1371600"/>
                  <a:gd name="connsiteY4" fmla="*/ 500331 h 2380889"/>
                  <a:gd name="connsiteX5" fmla="*/ 810882 w 1371600"/>
                  <a:gd name="connsiteY5" fmla="*/ 1095555 h 2380889"/>
                  <a:gd name="connsiteX6" fmla="*/ 577970 w 1371600"/>
                  <a:gd name="connsiteY6" fmla="*/ 2363636 h 2380889"/>
                  <a:gd name="connsiteX7" fmla="*/ 741872 w 1371600"/>
                  <a:gd name="connsiteY7" fmla="*/ 2363638 h 2380889"/>
                  <a:gd name="connsiteX8" fmla="*/ 983412 w 1371600"/>
                  <a:gd name="connsiteY8" fmla="*/ 1328468 h 2380889"/>
                  <a:gd name="connsiteX9" fmla="*/ 1233577 w 1371600"/>
                  <a:gd name="connsiteY9" fmla="*/ 2380889 h 2380889"/>
                  <a:gd name="connsiteX10" fmla="*/ 1371600 w 1371600"/>
                  <a:gd name="connsiteY10" fmla="*/ 2372263 h 2380889"/>
                  <a:gd name="connsiteX11" fmla="*/ 974785 w 1371600"/>
                  <a:gd name="connsiteY11" fmla="*/ 8626 h 2380889"/>
                  <a:gd name="connsiteX12" fmla="*/ 862641 w 1371600"/>
                  <a:gd name="connsiteY12" fmla="*/ 0 h 2380889"/>
                  <a:gd name="connsiteX0" fmla="*/ 862641 w 1371600"/>
                  <a:gd name="connsiteY0" fmla="*/ 0 h 2380889"/>
                  <a:gd name="connsiteX1" fmla="*/ 508958 w 1371600"/>
                  <a:gd name="connsiteY1" fmla="*/ 457199 h 2380889"/>
                  <a:gd name="connsiteX2" fmla="*/ 0 w 1371600"/>
                  <a:gd name="connsiteY2" fmla="*/ 750497 h 2380889"/>
                  <a:gd name="connsiteX3" fmla="*/ 569343 w 1371600"/>
                  <a:gd name="connsiteY3" fmla="*/ 612474 h 2380889"/>
                  <a:gd name="connsiteX4" fmla="*/ 776377 w 1371600"/>
                  <a:gd name="connsiteY4" fmla="*/ 500331 h 2380889"/>
                  <a:gd name="connsiteX5" fmla="*/ 810882 w 1371600"/>
                  <a:gd name="connsiteY5" fmla="*/ 1095555 h 2380889"/>
                  <a:gd name="connsiteX6" fmla="*/ 595223 w 1371600"/>
                  <a:gd name="connsiteY6" fmla="*/ 2346384 h 2380889"/>
                  <a:gd name="connsiteX7" fmla="*/ 741872 w 1371600"/>
                  <a:gd name="connsiteY7" fmla="*/ 2363638 h 2380889"/>
                  <a:gd name="connsiteX8" fmla="*/ 983412 w 1371600"/>
                  <a:gd name="connsiteY8" fmla="*/ 1328468 h 2380889"/>
                  <a:gd name="connsiteX9" fmla="*/ 1233577 w 1371600"/>
                  <a:gd name="connsiteY9" fmla="*/ 2380889 h 2380889"/>
                  <a:gd name="connsiteX10" fmla="*/ 1371600 w 1371600"/>
                  <a:gd name="connsiteY10" fmla="*/ 2372263 h 2380889"/>
                  <a:gd name="connsiteX11" fmla="*/ 974785 w 1371600"/>
                  <a:gd name="connsiteY11" fmla="*/ 8626 h 2380889"/>
                  <a:gd name="connsiteX12" fmla="*/ 862641 w 1371600"/>
                  <a:gd name="connsiteY12" fmla="*/ 0 h 2380889"/>
                  <a:gd name="connsiteX0" fmla="*/ 862641 w 1371600"/>
                  <a:gd name="connsiteY0" fmla="*/ 0 h 2380889"/>
                  <a:gd name="connsiteX1" fmla="*/ 508958 w 1371600"/>
                  <a:gd name="connsiteY1" fmla="*/ 457199 h 2380889"/>
                  <a:gd name="connsiteX2" fmla="*/ 0 w 1371600"/>
                  <a:gd name="connsiteY2" fmla="*/ 750497 h 2380889"/>
                  <a:gd name="connsiteX3" fmla="*/ 569343 w 1371600"/>
                  <a:gd name="connsiteY3" fmla="*/ 612474 h 2380889"/>
                  <a:gd name="connsiteX4" fmla="*/ 776377 w 1371600"/>
                  <a:gd name="connsiteY4" fmla="*/ 500331 h 2380889"/>
                  <a:gd name="connsiteX5" fmla="*/ 810882 w 1371600"/>
                  <a:gd name="connsiteY5" fmla="*/ 1095555 h 2380889"/>
                  <a:gd name="connsiteX6" fmla="*/ 595223 w 1371600"/>
                  <a:gd name="connsiteY6" fmla="*/ 2346384 h 2380889"/>
                  <a:gd name="connsiteX7" fmla="*/ 741872 w 1371600"/>
                  <a:gd name="connsiteY7" fmla="*/ 2363638 h 2380889"/>
                  <a:gd name="connsiteX8" fmla="*/ 983412 w 1371600"/>
                  <a:gd name="connsiteY8" fmla="*/ 1328468 h 2380889"/>
                  <a:gd name="connsiteX9" fmla="*/ 1233577 w 1371600"/>
                  <a:gd name="connsiteY9" fmla="*/ 2380889 h 2380889"/>
                  <a:gd name="connsiteX10" fmla="*/ 1371600 w 1371600"/>
                  <a:gd name="connsiteY10" fmla="*/ 2372263 h 2380889"/>
                  <a:gd name="connsiteX11" fmla="*/ 974785 w 1371600"/>
                  <a:gd name="connsiteY11" fmla="*/ 8626 h 2380889"/>
                  <a:gd name="connsiteX12" fmla="*/ 862641 w 1371600"/>
                  <a:gd name="connsiteY12" fmla="*/ 0 h 2380889"/>
                  <a:gd name="connsiteX0" fmla="*/ 862641 w 1371600"/>
                  <a:gd name="connsiteY0" fmla="*/ 0 h 2380889"/>
                  <a:gd name="connsiteX1" fmla="*/ 508958 w 1371600"/>
                  <a:gd name="connsiteY1" fmla="*/ 457199 h 2380889"/>
                  <a:gd name="connsiteX2" fmla="*/ 0 w 1371600"/>
                  <a:gd name="connsiteY2" fmla="*/ 750497 h 2380889"/>
                  <a:gd name="connsiteX3" fmla="*/ 569343 w 1371600"/>
                  <a:gd name="connsiteY3" fmla="*/ 612474 h 2380889"/>
                  <a:gd name="connsiteX4" fmla="*/ 776377 w 1371600"/>
                  <a:gd name="connsiteY4" fmla="*/ 500331 h 2380889"/>
                  <a:gd name="connsiteX5" fmla="*/ 810882 w 1371600"/>
                  <a:gd name="connsiteY5" fmla="*/ 1095555 h 2380889"/>
                  <a:gd name="connsiteX6" fmla="*/ 603849 w 1371600"/>
                  <a:gd name="connsiteY6" fmla="*/ 2355010 h 2380889"/>
                  <a:gd name="connsiteX7" fmla="*/ 741872 w 1371600"/>
                  <a:gd name="connsiteY7" fmla="*/ 2363638 h 2380889"/>
                  <a:gd name="connsiteX8" fmla="*/ 983412 w 1371600"/>
                  <a:gd name="connsiteY8" fmla="*/ 1328468 h 2380889"/>
                  <a:gd name="connsiteX9" fmla="*/ 1233577 w 1371600"/>
                  <a:gd name="connsiteY9" fmla="*/ 2380889 h 2380889"/>
                  <a:gd name="connsiteX10" fmla="*/ 1371600 w 1371600"/>
                  <a:gd name="connsiteY10" fmla="*/ 2372263 h 2380889"/>
                  <a:gd name="connsiteX11" fmla="*/ 974785 w 1371600"/>
                  <a:gd name="connsiteY11" fmla="*/ 8626 h 2380889"/>
                  <a:gd name="connsiteX12" fmla="*/ 862641 w 1371600"/>
                  <a:gd name="connsiteY12" fmla="*/ 0 h 2380889"/>
                  <a:gd name="connsiteX0" fmla="*/ 862641 w 1371600"/>
                  <a:gd name="connsiteY0" fmla="*/ 0 h 2380889"/>
                  <a:gd name="connsiteX1" fmla="*/ 508958 w 1371600"/>
                  <a:gd name="connsiteY1" fmla="*/ 457199 h 2380889"/>
                  <a:gd name="connsiteX2" fmla="*/ 0 w 1371600"/>
                  <a:gd name="connsiteY2" fmla="*/ 750497 h 2380889"/>
                  <a:gd name="connsiteX3" fmla="*/ 569343 w 1371600"/>
                  <a:gd name="connsiteY3" fmla="*/ 612474 h 2380889"/>
                  <a:gd name="connsiteX4" fmla="*/ 776377 w 1371600"/>
                  <a:gd name="connsiteY4" fmla="*/ 500331 h 2380889"/>
                  <a:gd name="connsiteX5" fmla="*/ 810882 w 1371600"/>
                  <a:gd name="connsiteY5" fmla="*/ 1095555 h 2380889"/>
                  <a:gd name="connsiteX6" fmla="*/ 577970 w 1371600"/>
                  <a:gd name="connsiteY6" fmla="*/ 2363636 h 2380889"/>
                  <a:gd name="connsiteX7" fmla="*/ 741872 w 1371600"/>
                  <a:gd name="connsiteY7" fmla="*/ 2363638 h 2380889"/>
                  <a:gd name="connsiteX8" fmla="*/ 983412 w 1371600"/>
                  <a:gd name="connsiteY8" fmla="*/ 1328468 h 2380889"/>
                  <a:gd name="connsiteX9" fmla="*/ 1233577 w 1371600"/>
                  <a:gd name="connsiteY9" fmla="*/ 2380889 h 2380889"/>
                  <a:gd name="connsiteX10" fmla="*/ 1371600 w 1371600"/>
                  <a:gd name="connsiteY10" fmla="*/ 2372263 h 2380889"/>
                  <a:gd name="connsiteX11" fmla="*/ 974785 w 1371600"/>
                  <a:gd name="connsiteY11" fmla="*/ 8626 h 2380889"/>
                  <a:gd name="connsiteX12" fmla="*/ 862641 w 1371600"/>
                  <a:gd name="connsiteY12" fmla="*/ 0 h 2380889"/>
                  <a:gd name="connsiteX0" fmla="*/ 862641 w 1371600"/>
                  <a:gd name="connsiteY0" fmla="*/ 0 h 2380889"/>
                  <a:gd name="connsiteX1" fmla="*/ 508958 w 1371600"/>
                  <a:gd name="connsiteY1" fmla="*/ 457199 h 2380889"/>
                  <a:gd name="connsiteX2" fmla="*/ 0 w 1371600"/>
                  <a:gd name="connsiteY2" fmla="*/ 750497 h 2380889"/>
                  <a:gd name="connsiteX3" fmla="*/ 569343 w 1371600"/>
                  <a:gd name="connsiteY3" fmla="*/ 612474 h 2380889"/>
                  <a:gd name="connsiteX4" fmla="*/ 776377 w 1371600"/>
                  <a:gd name="connsiteY4" fmla="*/ 500331 h 2380889"/>
                  <a:gd name="connsiteX5" fmla="*/ 810882 w 1371600"/>
                  <a:gd name="connsiteY5" fmla="*/ 1095555 h 2380889"/>
                  <a:gd name="connsiteX6" fmla="*/ 577970 w 1371600"/>
                  <a:gd name="connsiteY6" fmla="*/ 2363636 h 2380889"/>
                  <a:gd name="connsiteX7" fmla="*/ 741872 w 1371600"/>
                  <a:gd name="connsiteY7" fmla="*/ 2363638 h 2380889"/>
                  <a:gd name="connsiteX8" fmla="*/ 1026544 w 1371600"/>
                  <a:gd name="connsiteY8" fmla="*/ 1345720 h 2380889"/>
                  <a:gd name="connsiteX9" fmla="*/ 1233577 w 1371600"/>
                  <a:gd name="connsiteY9" fmla="*/ 2380889 h 2380889"/>
                  <a:gd name="connsiteX10" fmla="*/ 1371600 w 1371600"/>
                  <a:gd name="connsiteY10" fmla="*/ 2372263 h 2380889"/>
                  <a:gd name="connsiteX11" fmla="*/ 974785 w 1371600"/>
                  <a:gd name="connsiteY11" fmla="*/ 8626 h 2380889"/>
                  <a:gd name="connsiteX12" fmla="*/ 862641 w 1371600"/>
                  <a:gd name="connsiteY12" fmla="*/ 0 h 2380889"/>
                  <a:gd name="connsiteX0" fmla="*/ 862641 w 1371600"/>
                  <a:gd name="connsiteY0" fmla="*/ 0 h 2380889"/>
                  <a:gd name="connsiteX1" fmla="*/ 508958 w 1371600"/>
                  <a:gd name="connsiteY1" fmla="*/ 457199 h 2380889"/>
                  <a:gd name="connsiteX2" fmla="*/ 0 w 1371600"/>
                  <a:gd name="connsiteY2" fmla="*/ 750497 h 2380889"/>
                  <a:gd name="connsiteX3" fmla="*/ 569343 w 1371600"/>
                  <a:gd name="connsiteY3" fmla="*/ 612474 h 2380889"/>
                  <a:gd name="connsiteX4" fmla="*/ 776377 w 1371600"/>
                  <a:gd name="connsiteY4" fmla="*/ 500331 h 2380889"/>
                  <a:gd name="connsiteX5" fmla="*/ 810882 w 1371600"/>
                  <a:gd name="connsiteY5" fmla="*/ 1095555 h 2380889"/>
                  <a:gd name="connsiteX6" fmla="*/ 577970 w 1371600"/>
                  <a:gd name="connsiteY6" fmla="*/ 2363636 h 2380889"/>
                  <a:gd name="connsiteX7" fmla="*/ 741872 w 1371600"/>
                  <a:gd name="connsiteY7" fmla="*/ 2363638 h 2380889"/>
                  <a:gd name="connsiteX8" fmla="*/ 1026544 w 1371600"/>
                  <a:gd name="connsiteY8" fmla="*/ 1345720 h 2380889"/>
                  <a:gd name="connsiteX9" fmla="*/ 1233577 w 1371600"/>
                  <a:gd name="connsiteY9" fmla="*/ 2380889 h 2380889"/>
                  <a:gd name="connsiteX10" fmla="*/ 1371600 w 1371600"/>
                  <a:gd name="connsiteY10" fmla="*/ 2372263 h 2380889"/>
                  <a:gd name="connsiteX11" fmla="*/ 974785 w 1371600"/>
                  <a:gd name="connsiteY11" fmla="*/ 8626 h 2380889"/>
                  <a:gd name="connsiteX12" fmla="*/ 862641 w 1371600"/>
                  <a:gd name="connsiteY12" fmla="*/ 0 h 2380889"/>
                  <a:gd name="connsiteX0" fmla="*/ 862641 w 1371600"/>
                  <a:gd name="connsiteY0" fmla="*/ 0 h 2380889"/>
                  <a:gd name="connsiteX1" fmla="*/ 542617 w 1371600"/>
                  <a:gd name="connsiteY1" fmla="*/ 479639 h 2380889"/>
                  <a:gd name="connsiteX2" fmla="*/ 0 w 1371600"/>
                  <a:gd name="connsiteY2" fmla="*/ 750497 h 2380889"/>
                  <a:gd name="connsiteX3" fmla="*/ 569343 w 1371600"/>
                  <a:gd name="connsiteY3" fmla="*/ 612474 h 2380889"/>
                  <a:gd name="connsiteX4" fmla="*/ 776377 w 1371600"/>
                  <a:gd name="connsiteY4" fmla="*/ 500331 h 2380889"/>
                  <a:gd name="connsiteX5" fmla="*/ 810882 w 1371600"/>
                  <a:gd name="connsiteY5" fmla="*/ 1095555 h 2380889"/>
                  <a:gd name="connsiteX6" fmla="*/ 577970 w 1371600"/>
                  <a:gd name="connsiteY6" fmla="*/ 2363636 h 2380889"/>
                  <a:gd name="connsiteX7" fmla="*/ 741872 w 1371600"/>
                  <a:gd name="connsiteY7" fmla="*/ 2363638 h 2380889"/>
                  <a:gd name="connsiteX8" fmla="*/ 1026544 w 1371600"/>
                  <a:gd name="connsiteY8" fmla="*/ 1345720 h 2380889"/>
                  <a:gd name="connsiteX9" fmla="*/ 1233577 w 1371600"/>
                  <a:gd name="connsiteY9" fmla="*/ 2380889 h 2380889"/>
                  <a:gd name="connsiteX10" fmla="*/ 1371600 w 1371600"/>
                  <a:gd name="connsiteY10" fmla="*/ 2372263 h 2380889"/>
                  <a:gd name="connsiteX11" fmla="*/ 974785 w 1371600"/>
                  <a:gd name="connsiteY11" fmla="*/ 8626 h 2380889"/>
                  <a:gd name="connsiteX12" fmla="*/ 862641 w 1371600"/>
                  <a:gd name="connsiteY12" fmla="*/ 0 h 2380889"/>
                  <a:gd name="connsiteX0" fmla="*/ 862641 w 1371600"/>
                  <a:gd name="connsiteY0" fmla="*/ 0 h 2380889"/>
                  <a:gd name="connsiteX1" fmla="*/ 542617 w 1371600"/>
                  <a:gd name="connsiteY1" fmla="*/ 479639 h 2380889"/>
                  <a:gd name="connsiteX2" fmla="*/ 0 w 1371600"/>
                  <a:gd name="connsiteY2" fmla="*/ 750497 h 2380889"/>
                  <a:gd name="connsiteX3" fmla="*/ 591783 w 1371600"/>
                  <a:gd name="connsiteY3" fmla="*/ 646133 h 2380889"/>
                  <a:gd name="connsiteX4" fmla="*/ 776377 w 1371600"/>
                  <a:gd name="connsiteY4" fmla="*/ 500331 h 2380889"/>
                  <a:gd name="connsiteX5" fmla="*/ 810882 w 1371600"/>
                  <a:gd name="connsiteY5" fmla="*/ 1095555 h 2380889"/>
                  <a:gd name="connsiteX6" fmla="*/ 577970 w 1371600"/>
                  <a:gd name="connsiteY6" fmla="*/ 2363636 h 2380889"/>
                  <a:gd name="connsiteX7" fmla="*/ 741872 w 1371600"/>
                  <a:gd name="connsiteY7" fmla="*/ 2363638 h 2380889"/>
                  <a:gd name="connsiteX8" fmla="*/ 1026544 w 1371600"/>
                  <a:gd name="connsiteY8" fmla="*/ 1345720 h 2380889"/>
                  <a:gd name="connsiteX9" fmla="*/ 1233577 w 1371600"/>
                  <a:gd name="connsiteY9" fmla="*/ 2380889 h 2380889"/>
                  <a:gd name="connsiteX10" fmla="*/ 1371600 w 1371600"/>
                  <a:gd name="connsiteY10" fmla="*/ 2372263 h 2380889"/>
                  <a:gd name="connsiteX11" fmla="*/ 974785 w 1371600"/>
                  <a:gd name="connsiteY11" fmla="*/ 8626 h 2380889"/>
                  <a:gd name="connsiteX12" fmla="*/ 862641 w 1371600"/>
                  <a:gd name="connsiteY12" fmla="*/ 0 h 2380889"/>
                  <a:gd name="connsiteX0" fmla="*/ 862641 w 1371600"/>
                  <a:gd name="connsiteY0" fmla="*/ 0 h 2380889"/>
                  <a:gd name="connsiteX1" fmla="*/ 542617 w 1371600"/>
                  <a:gd name="connsiteY1" fmla="*/ 479639 h 2380889"/>
                  <a:gd name="connsiteX2" fmla="*/ 0 w 1371600"/>
                  <a:gd name="connsiteY2" fmla="*/ 750497 h 2380889"/>
                  <a:gd name="connsiteX3" fmla="*/ 619833 w 1371600"/>
                  <a:gd name="connsiteY3" fmla="*/ 612474 h 2380889"/>
                  <a:gd name="connsiteX4" fmla="*/ 776377 w 1371600"/>
                  <a:gd name="connsiteY4" fmla="*/ 500331 h 2380889"/>
                  <a:gd name="connsiteX5" fmla="*/ 810882 w 1371600"/>
                  <a:gd name="connsiteY5" fmla="*/ 1095555 h 2380889"/>
                  <a:gd name="connsiteX6" fmla="*/ 577970 w 1371600"/>
                  <a:gd name="connsiteY6" fmla="*/ 2363636 h 2380889"/>
                  <a:gd name="connsiteX7" fmla="*/ 741872 w 1371600"/>
                  <a:gd name="connsiteY7" fmla="*/ 2363638 h 2380889"/>
                  <a:gd name="connsiteX8" fmla="*/ 1026544 w 1371600"/>
                  <a:gd name="connsiteY8" fmla="*/ 1345720 h 2380889"/>
                  <a:gd name="connsiteX9" fmla="*/ 1233577 w 1371600"/>
                  <a:gd name="connsiteY9" fmla="*/ 2380889 h 2380889"/>
                  <a:gd name="connsiteX10" fmla="*/ 1371600 w 1371600"/>
                  <a:gd name="connsiteY10" fmla="*/ 2372263 h 2380889"/>
                  <a:gd name="connsiteX11" fmla="*/ 974785 w 1371600"/>
                  <a:gd name="connsiteY11" fmla="*/ 8626 h 2380889"/>
                  <a:gd name="connsiteX12" fmla="*/ 862641 w 1371600"/>
                  <a:gd name="connsiteY12" fmla="*/ 0 h 2380889"/>
                  <a:gd name="connsiteX0" fmla="*/ 862641 w 1371600"/>
                  <a:gd name="connsiteY0" fmla="*/ 0 h 2380889"/>
                  <a:gd name="connsiteX1" fmla="*/ 542617 w 1371600"/>
                  <a:gd name="connsiteY1" fmla="*/ 479639 h 2380889"/>
                  <a:gd name="connsiteX2" fmla="*/ 0 w 1371600"/>
                  <a:gd name="connsiteY2" fmla="*/ 750497 h 2380889"/>
                  <a:gd name="connsiteX3" fmla="*/ 619833 w 1371600"/>
                  <a:gd name="connsiteY3" fmla="*/ 612474 h 2380889"/>
                  <a:gd name="connsiteX4" fmla="*/ 832475 w 1371600"/>
                  <a:gd name="connsiteY4" fmla="*/ 472282 h 2380889"/>
                  <a:gd name="connsiteX5" fmla="*/ 810882 w 1371600"/>
                  <a:gd name="connsiteY5" fmla="*/ 1095555 h 2380889"/>
                  <a:gd name="connsiteX6" fmla="*/ 577970 w 1371600"/>
                  <a:gd name="connsiteY6" fmla="*/ 2363636 h 2380889"/>
                  <a:gd name="connsiteX7" fmla="*/ 741872 w 1371600"/>
                  <a:gd name="connsiteY7" fmla="*/ 2363638 h 2380889"/>
                  <a:gd name="connsiteX8" fmla="*/ 1026544 w 1371600"/>
                  <a:gd name="connsiteY8" fmla="*/ 1345720 h 2380889"/>
                  <a:gd name="connsiteX9" fmla="*/ 1233577 w 1371600"/>
                  <a:gd name="connsiteY9" fmla="*/ 2380889 h 2380889"/>
                  <a:gd name="connsiteX10" fmla="*/ 1371600 w 1371600"/>
                  <a:gd name="connsiteY10" fmla="*/ 2372263 h 2380889"/>
                  <a:gd name="connsiteX11" fmla="*/ 974785 w 1371600"/>
                  <a:gd name="connsiteY11" fmla="*/ 8626 h 2380889"/>
                  <a:gd name="connsiteX12" fmla="*/ 862641 w 1371600"/>
                  <a:gd name="connsiteY12" fmla="*/ 0 h 2380889"/>
                  <a:gd name="connsiteX0" fmla="*/ 862641 w 1371600"/>
                  <a:gd name="connsiteY0" fmla="*/ 0 h 2380889"/>
                  <a:gd name="connsiteX1" fmla="*/ 542617 w 1371600"/>
                  <a:gd name="connsiteY1" fmla="*/ 479639 h 2380889"/>
                  <a:gd name="connsiteX2" fmla="*/ 0 w 1371600"/>
                  <a:gd name="connsiteY2" fmla="*/ 750497 h 2380889"/>
                  <a:gd name="connsiteX3" fmla="*/ 619833 w 1371600"/>
                  <a:gd name="connsiteY3" fmla="*/ 612474 h 2380889"/>
                  <a:gd name="connsiteX4" fmla="*/ 832475 w 1371600"/>
                  <a:gd name="connsiteY4" fmla="*/ 472282 h 2380889"/>
                  <a:gd name="connsiteX5" fmla="*/ 810882 w 1371600"/>
                  <a:gd name="connsiteY5" fmla="*/ 1095555 h 2380889"/>
                  <a:gd name="connsiteX6" fmla="*/ 577970 w 1371600"/>
                  <a:gd name="connsiteY6" fmla="*/ 2363636 h 2380889"/>
                  <a:gd name="connsiteX7" fmla="*/ 741872 w 1371600"/>
                  <a:gd name="connsiteY7" fmla="*/ 2363638 h 2380889"/>
                  <a:gd name="connsiteX8" fmla="*/ 1026544 w 1371600"/>
                  <a:gd name="connsiteY8" fmla="*/ 1345720 h 2380889"/>
                  <a:gd name="connsiteX9" fmla="*/ 1233577 w 1371600"/>
                  <a:gd name="connsiteY9" fmla="*/ 2380889 h 2380889"/>
                  <a:gd name="connsiteX10" fmla="*/ 1371600 w 1371600"/>
                  <a:gd name="connsiteY10" fmla="*/ 2372263 h 2380889"/>
                  <a:gd name="connsiteX11" fmla="*/ 974785 w 1371600"/>
                  <a:gd name="connsiteY11" fmla="*/ 8626 h 2380889"/>
                  <a:gd name="connsiteX12" fmla="*/ 862641 w 1371600"/>
                  <a:gd name="connsiteY12" fmla="*/ 0 h 2380889"/>
                  <a:gd name="connsiteX0" fmla="*/ 862641 w 1371600"/>
                  <a:gd name="connsiteY0" fmla="*/ 0 h 2380889"/>
                  <a:gd name="connsiteX1" fmla="*/ 542617 w 1371600"/>
                  <a:gd name="connsiteY1" fmla="*/ 479639 h 2380889"/>
                  <a:gd name="connsiteX2" fmla="*/ 0 w 1371600"/>
                  <a:gd name="connsiteY2" fmla="*/ 750497 h 2380889"/>
                  <a:gd name="connsiteX3" fmla="*/ 619833 w 1371600"/>
                  <a:gd name="connsiteY3" fmla="*/ 612474 h 2380889"/>
                  <a:gd name="connsiteX4" fmla="*/ 832475 w 1371600"/>
                  <a:gd name="connsiteY4" fmla="*/ 472282 h 2380889"/>
                  <a:gd name="connsiteX5" fmla="*/ 810882 w 1371600"/>
                  <a:gd name="connsiteY5" fmla="*/ 1095555 h 2380889"/>
                  <a:gd name="connsiteX6" fmla="*/ 577970 w 1371600"/>
                  <a:gd name="connsiteY6" fmla="*/ 2363636 h 2380889"/>
                  <a:gd name="connsiteX7" fmla="*/ 741872 w 1371600"/>
                  <a:gd name="connsiteY7" fmla="*/ 2363638 h 2380889"/>
                  <a:gd name="connsiteX8" fmla="*/ 1026544 w 1371600"/>
                  <a:gd name="connsiteY8" fmla="*/ 1345720 h 2380889"/>
                  <a:gd name="connsiteX9" fmla="*/ 1233577 w 1371600"/>
                  <a:gd name="connsiteY9" fmla="*/ 2380889 h 2380889"/>
                  <a:gd name="connsiteX10" fmla="*/ 1371600 w 1371600"/>
                  <a:gd name="connsiteY10" fmla="*/ 2372263 h 2380889"/>
                  <a:gd name="connsiteX11" fmla="*/ 974785 w 1371600"/>
                  <a:gd name="connsiteY11" fmla="*/ 8626 h 2380889"/>
                  <a:gd name="connsiteX12" fmla="*/ 862641 w 1371600"/>
                  <a:gd name="connsiteY12" fmla="*/ 0 h 2380889"/>
                  <a:gd name="connsiteX0" fmla="*/ 862641 w 1371600"/>
                  <a:gd name="connsiteY0" fmla="*/ 0 h 2380889"/>
                  <a:gd name="connsiteX1" fmla="*/ 542617 w 1371600"/>
                  <a:gd name="connsiteY1" fmla="*/ 479639 h 2380889"/>
                  <a:gd name="connsiteX2" fmla="*/ 0 w 1371600"/>
                  <a:gd name="connsiteY2" fmla="*/ 750497 h 2380889"/>
                  <a:gd name="connsiteX3" fmla="*/ 619833 w 1371600"/>
                  <a:gd name="connsiteY3" fmla="*/ 612474 h 2380889"/>
                  <a:gd name="connsiteX4" fmla="*/ 810035 w 1371600"/>
                  <a:gd name="connsiteY4" fmla="*/ 483502 h 2380889"/>
                  <a:gd name="connsiteX5" fmla="*/ 810882 w 1371600"/>
                  <a:gd name="connsiteY5" fmla="*/ 1095555 h 2380889"/>
                  <a:gd name="connsiteX6" fmla="*/ 577970 w 1371600"/>
                  <a:gd name="connsiteY6" fmla="*/ 2363636 h 2380889"/>
                  <a:gd name="connsiteX7" fmla="*/ 741872 w 1371600"/>
                  <a:gd name="connsiteY7" fmla="*/ 2363638 h 2380889"/>
                  <a:gd name="connsiteX8" fmla="*/ 1026544 w 1371600"/>
                  <a:gd name="connsiteY8" fmla="*/ 1345720 h 2380889"/>
                  <a:gd name="connsiteX9" fmla="*/ 1233577 w 1371600"/>
                  <a:gd name="connsiteY9" fmla="*/ 2380889 h 2380889"/>
                  <a:gd name="connsiteX10" fmla="*/ 1371600 w 1371600"/>
                  <a:gd name="connsiteY10" fmla="*/ 2372263 h 2380889"/>
                  <a:gd name="connsiteX11" fmla="*/ 974785 w 1371600"/>
                  <a:gd name="connsiteY11" fmla="*/ 8626 h 2380889"/>
                  <a:gd name="connsiteX12" fmla="*/ 862641 w 1371600"/>
                  <a:gd name="connsiteY12" fmla="*/ 0 h 2380889"/>
                  <a:gd name="connsiteX0" fmla="*/ 862641 w 1371600"/>
                  <a:gd name="connsiteY0" fmla="*/ 0 h 2380889"/>
                  <a:gd name="connsiteX1" fmla="*/ 542617 w 1371600"/>
                  <a:gd name="connsiteY1" fmla="*/ 479639 h 2380889"/>
                  <a:gd name="connsiteX2" fmla="*/ 0 w 1371600"/>
                  <a:gd name="connsiteY2" fmla="*/ 750497 h 2380889"/>
                  <a:gd name="connsiteX3" fmla="*/ 619833 w 1371600"/>
                  <a:gd name="connsiteY3" fmla="*/ 612474 h 2380889"/>
                  <a:gd name="connsiteX4" fmla="*/ 810035 w 1371600"/>
                  <a:gd name="connsiteY4" fmla="*/ 483502 h 2380889"/>
                  <a:gd name="connsiteX5" fmla="*/ 810882 w 1371600"/>
                  <a:gd name="connsiteY5" fmla="*/ 1095555 h 2380889"/>
                  <a:gd name="connsiteX6" fmla="*/ 606019 w 1371600"/>
                  <a:gd name="connsiteY6" fmla="*/ 2380465 h 2380889"/>
                  <a:gd name="connsiteX7" fmla="*/ 741872 w 1371600"/>
                  <a:gd name="connsiteY7" fmla="*/ 2363638 h 2380889"/>
                  <a:gd name="connsiteX8" fmla="*/ 1026544 w 1371600"/>
                  <a:gd name="connsiteY8" fmla="*/ 1345720 h 2380889"/>
                  <a:gd name="connsiteX9" fmla="*/ 1233577 w 1371600"/>
                  <a:gd name="connsiteY9" fmla="*/ 2380889 h 2380889"/>
                  <a:gd name="connsiteX10" fmla="*/ 1371600 w 1371600"/>
                  <a:gd name="connsiteY10" fmla="*/ 2372263 h 2380889"/>
                  <a:gd name="connsiteX11" fmla="*/ 974785 w 1371600"/>
                  <a:gd name="connsiteY11" fmla="*/ 8626 h 2380889"/>
                  <a:gd name="connsiteX12" fmla="*/ 862641 w 1371600"/>
                  <a:gd name="connsiteY12" fmla="*/ 0 h 2380889"/>
                  <a:gd name="connsiteX0" fmla="*/ 862641 w 1371600"/>
                  <a:gd name="connsiteY0" fmla="*/ 0 h 2386078"/>
                  <a:gd name="connsiteX1" fmla="*/ 542617 w 1371600"/>
                  <a:gd name="connsiteY1" fmla="*/ 479639 h 2386078"/>
                  <a:gd name="connsiteX2" fmla="*/ 0 w 1371600"/>
                  <a:gd name="connsiteY2" fmla="*/ 750497 h 2386078"/>
                  <a:gd name="connsiteX3" fmla="*/ 619833 w 1371600"/>
                  <a:gd name="connsiteY3" fmla="*/ 612474 h 2386078"/>
                  <a:gd name="connsiteX4" fmla="*/ 810035 w 1371600"/>
                  <a:gd name="connsiteY4" fmla="*/ 483502 h 2386078"/>
                  <a:gd name="connsiteX5" fmla="*/ 810882 w 1371600"/>
                  <a:gd name="connsiteY5" fmla="*/ 1095555 h 2386078"/>
                  <a:gd name="connsiteX6" fmla="*/ 606019 w 1371600"/>
                  <a:gd name="connsiteY6" fmla="*/ 2380465 h 2386078"/>
                  <a:gd name="connsiteX7" fmla="*/ 741872 w 1371600"/>
                  <a:gd name="connsiteY7" fmla="*/ 2386078 h 2386078"/>
                  <a:gd name="connsiteX8" fmla="*/ 1026544 w 1371600"/>
                  <a:gd name="connsiteY8" fmla="*/ 1345720 h 2386078"/>
                  <a:gd name="connsiteX9" fmla="*/ 1233577 w 1371600"/>
                  <a:gd name="connsiteY9" fmla="*/ 2380889 h 2386078"/>
                  <a:gd name="connsiteX10" fmla="*/ 1371600 w 1371600"/>
                  <a:gd name="connsiteY10" fmla="*/ 2372263 h 2386078"/>
                  <a:gd name="connsiteX11" fmla="*/ 974785 w 1371600"/>
                  <a:gd name="connsiteY11" fmla="*/ 8626 h 2386078"/>
                  <a:gd name="connsiteX12" fmla="*/ 862641 w 1371600"/>
                  <a:gd name="connsiteY12" fmla="*/ 0 h 2386078"/>
                  <a:gd name="connsiteX0" fmla="*/ 862641 w 1371600"/>
                  <a:gd name="connsiteY0" fmla="*/ 0 h 2380889"/>
                  <a:gd name="connsiteX1" fmla="*/ 542617 w 1371600"/>
                  <a:gd name="connsiteY1" fmla="*/ 479639 h 2380889"/>
                  <a:gd name="connsiteX2" fmla="*/ 0 w 1371600"/>
                  <a:gd name="connsiteY2" fmla="*/ 750497 h 2380889"/>
                  <a:gd name="connsiteX3" fmla="*/ 619833 w 1371600"/>
                  <a:gd name="connsiteY3" fmla="*/ 612474 h 2380889"/>
                  <a:gd name="connsiteX4" fmla="*/ 810035 w 1371600"/>
                  <a:gd name="connsiteY4" fmla="*/ 483502 h 2380889"/>
                  <a:gd name="connsiteX5" fmla="*/ 810882 w 1371600"/>
                  <a:gd name="connsiteY5" fmla="*/ 1095555 h 2380889"/>
                  <a:gd name="connsiteX6" fmla="*/ 606019 w 1371600"/>
                  <a:gd name="connsiteY6" fmla="*/ 2380465 h 2380889"/>
                  <a:gd name="connsiteX7" fmla="*/ 747482 w 1371600"/>
                  <a:gd name="connsiteY7" fmla="*/ 2380468 h 2380889"/>
                  <a:gd name="connsiteX8" fmla="*/ 1026544 w 1371600"/>
                  <a:gd name="connsiteY8" fmla="*/ 1345720 h 2380889"/>
                  <a:gd name="connsiteX9" fmla="*/ 1233577 w 1371600"/>
                  <a:gd name="connsiteY9" fmla="*/ 2380889 h 2380889"/>
                  <a:gd name="connsiteX10" fmla="*/ 1371600 w 1371600"/>
                  <a:gd name="connsiteY10" fmla="*/ 2372263 h 2380889"/>
                  <a:gd name="connsiteX11" fmla="*/ 974785 w 1371600"/>
                  <a:gd name="connsiteY11" fmla="*/ 8626 h 2380889"/>
                  <a:gd name="connsiteX12" fmla="*/ 862641 w 1371600"/>
                  <a:gd name="connsiteY12" fmla="*/ 0 h 2380889"/>
                  <a:gd name="connsiteX0" fmla="*/ 862641 w 1371600"/>
                  <a:gd name="connsiteY0" fmla="*/ 0 h 2380889"/>
                  <a:gd name="connsiteX1" fmla="*/ 542617 w 1371600"/>
                  <a:gd name="connsiteY1" fmla="*/ 479639 h 2380889"/>
                  <a:gd name="connsiteX2" fmla="*/ 0 w 1371600"/>
                  <a:gd name="connsiteY2" fmla="*/ 750497 h 2380889"/>
                  <a:gd name="connsiteX3" fmla="*/ 619833 w 1371600"/>
                  <a:gd name="connsiteY3" fmla="*/ 612474 h 2380889"/>
                  <a:gd name="connsiteX4" fmla="*/ 810035 w 1371600"/>
                  <a:gd name="connsiteY4" fmla="*/ 483502 h 2380889"/>
                  <a:gd name="connsiteX5" fmla="*/ 810882 w 1371600"/>
                  <a:gd name="connsiteY5" fmla="*/ 1095555 h 2380889"/>
                  <a:gd name="connsiteX6" fmla="*/ 606019 w 1371600"/>
                  <a:gd name="connsiteY6" fmla="*/ 2380465 h 2380889"/>
                  <a:gd name="connsiteX7" fmla="*/ 747482 w 1371600"/>
                  <a:gd name="connsiteY7" fmla="*/ 2380468 h 2380889"/>
                  <a:gd name="connsiteX8" fmla="*/ 1026544 w 1371600"/>
                  <a:gd name="connsiteY8" fmla="*/ 1345720 h 2380889"/>
                  <a:gd name="connsiteX9" fmla="*/ 1233577 w 1371600"/>
                  <a:gd name="connsiteY9" fmla="*/ 2380889 h 2380889"/>
                  <a:gd name="connsiteX10" fmla="*/ 1371600 w 1371600"/>
                  <a:gd name="connsiteY10" fmla="*/ 2372263 h 2380889"/>
                  <a:gd name="connsiteX11" fmla="*/ 974785 w 1371600"/>
                  <a:gd name="connsiteY11" fmla="*/ 8626 h 2380889"/>
                  <a:gd name="connsiteX12" fmla="*/ 862641 w 1371600"/>
                  <a:gd name="connsiteY12" fmla="*/ 0 h 2380889"/>
                  <a:gd name="connsiteX0" fmla="*/ 862641 w 1371600"/>
                  <a:gd name="connsiteY0" fmla="*/ 0 h 2380889"/>
                  <a:gd name="connsiteX1" fmla="*/ 542617 w 1371600"/>
                  <a:gd name="connsiteY1" fmla="*/ 479639 h 2380889"/>
                  <a:gd name="connsiteX2" fmla="*/ 0 w 1371600"/>
                  <a:gd name="connsiteY2" fmla="*/ 750497 h 2380889"/>
                  <a:gd name="connsiteX3" fmla="*/ 619833 w 1371600"/>
                  <a:gd name="connsiteY3" fmla="*/ 612474 h 2380889"/>
                  <a:gd name="connsiteX4" fmla="*/ 810035 w 1371600"/>
                  <a:gd name="connsiteY4" fmla="*/ 483502 h 2380889"/>
                  <a:gd name="connsiteX5" fmla="*/ 810882 w 1371600"/>
                  <a:gd name="connsiteY5" fmla="*/ 1095555 h 2380889"/>
                  <a:gd name="connsiteX6" fmla="*/ 606019 w 1371600"/>
                  <a:gd name="connsiteY6" fmla="*/ 2380465 h 2380889"/>
                  <a:gd name="connsiteX7" fmla="*/ 747482 w 1371600"/>
                  <a:gd name="connsiteY7" fmla="*/ 2380468 h 2380889"/>
                  <a:gd name="connsiteX8" fmla="*/ 1026544 w 1371600"/>
                  <a:gd name="connsiteY8" fmla="*/ 1345720 h 2380889"/>
                  <a:gd name="connsiteX9" fmla="*/ 1233577 w 1371600"/>
                  <a:gd name="connsiteY9" fmla="*/ 2380889 h 2380889"/>
                  <a:gd name="connsiteX10" fmla="*/ 1371600 w 1371600"/>
                  <a:gd name="connsiteY10" fmla="*/ 2372263 h 2380889"/>
                  <a:gd name="connsiteX11" fmla="*/ 974785 w 1371600"/>
                  <a:gd name="connsiteY11" fmla="*/ 8626 h 2380889"/>
                  <a:gd name="connsiteX12" fmla="*/ 862641 w 1371600"/>
                  <a:gd name="connsiteY12" fmla="*/ 0 h 2380889"/>
                  <a:gd name="connsiteX0" fmla="*/ 862641 w 1377210"/>
                  <a:gd name="connsiteY0" fmla="*/ 0 h 2380889"/>
                  <a:gd name="connsiteX1" fmla="*/ 542617 w 1377210"/>
                  <a:gd name="connsiteY1" fmla="*/ 479639 h 2380889"/>
                  <a:gd name="connsiteX2" fmla="*/ 0 w 1377210"/>
                  <a:gd name="connsiteY2" fmla="*/ 750497 h 2380889"/>
                  <a:gd name="connsiteX3" fmla="*/ 619833 w 1377210"/>
                  <a:gd name="connsiteY3" fmla="*/ 612474 h 2380889"/>
                  <a:gd name="connsiteX4" fmla="*/ 810035 w 1377210"/>
                  <a:gd name="connsiteY4" fmla="*/ 483502 h 2380889"/>
                  <a:gd name="connsiteX5" fmla="*/ 810882 w 1377210"/>
                  <a:gd name="connsiteY5" fmla="*/ 1095555 h 2380889"/>
                  <a:gd name="connsiteX6" fmla="*/ 606019 w 1377210"/>
                  <a:gd name="connsiteY6" fmla="*/ 2380465 h 2380889"/>
                  <a:gd name="connsiteX7" fmla="*/ 747482 w 1377210"/>
                  <a:gd name="connsiteY7" fmla="*/ 2380468 h 2380889"/>
                  <a:gd name="connsiteX8" fmla="*/ 1026544 w 1377210"/>
                  <a:gd name="connsiteY8" fmla="*/ 1345720 h 2380889"/>
                  <a:gd name="connsiteX9" fmla="*/ 1233577 w 1377210"/>
                  <a:gd name="connsiteY9" fmla="*/ 2380889 h 2380889"/>
                  <a:gd name="connsiteX10" fmla="*/ 1377210 w 1377210"/>
                  <a:gd name="connsiteY10" fmla="*/ 2377873 h 2380889"/>
                  <a:gd name="connsiteX11" fmla="*/ 974785 w 1377210"/>
                  <a:gd name="connsiteY11" fmla="*/ 8626 h 2380889"/>
                  <a:gd name="connsiteX12" fmla="*/ 862641 w 1377210"/>
                  <a:gd name="connsiteY12" fmla="*/ 0 h 2380889"/>
                  <a:gd name="connsiteX0" fmla="*/ 862641 w 1377210"/>
                  <a:gd name="connsiteY0" fmla="*/ 0 h 2380889"/>
                  <a:gd name="connsiteX1" fmla="*/ 542617 w 1377210"/>
                  <a:gd name="connsiteY1" fmla="*/ 479639 h 2380889"/>
                  <a:gd name="connsiteX2" fmla="*/ 165490 w 1377210"/>
                  <a:gd name="connsiteY2" fmla="*/ 658782 h 2380889"/>
                  <a:gd name="connsiteX3" fmla="*/ 0 w 1377210"/>
                  <a:gd name="connsiteY3" fmla="*/ 750497 h 2380889"/>
                  <a:gd name="connsiteX4" fmla="*/ 619833 w 1377210"/>
                  <a:gd name="connsiteY4" fmla="*/ 612474 h 2380889"/>
                  <a:gd name="connsiteX5" fmla="*/ 810035 w 1377210"/>
                  <a:gd name="connsiteY5" fmla="*/ 483502 h 2380889"/>
                  <a:gd name="connsiteX6" fmla="*/ 810882 w 1377210"/>
                  <a:gd name="connsiteY6" fmla="*/ 1095555 h 2380889"/>
                  <a:gd name="connsiteX7" fmla="*/ 606019 w 1377210"/>
                  <a:gd name="connsiteY7" fmla="*/ 2380465 h 2380889"/>
                  <a:gd name="connsiteX8" fmla="*/ 747482 w 1377210"/>
                  <a:gd name="connsiteY8" fmla="*/ 2380468 h 2380889"/>
                  <a:gd name="connsiteX9" fmla="*/ 1026544 w 1377210"/>
                  <a:gd name="connsiteY9" fmla="*/ 1345720 h 2380889"/>
                  <a:gd name="connsiteX10" fmla="*/ 1233577 w 1377210"/>
                  <a:gd name="connsiteY10" fmla="*/ 2380889 h 2380889"/>
                  <a:gd name="connsiteX11" fmla="*/ 1377210 w 1377210"/>
                  <a:gd name="connsiteY11" fmla="*/ 2377873 h 2380889"/>
                  <a:gd name="connsiteX12" fmla="*/ 974785 w 1377210"/>
                  <a:gd name="connsiteY12" fmla="*/ 8626 h 2380889"/>
                  <a:gd name="connsiteX13" fmla="*/ 862641 w 1377210"/>
                  <a:gd name="connsiteY13" fmla="*/ 0 h 2380889"/>
                  <a:gd name="connsiteX0" fmla="*/ 862641 w 1377210"/>
                  <a:gd name="connsiteY0" fmla="*/ 0 h 2380889"/>
                  <a:gd name="connsiteX1" fmla="*/ 542617 w 1377210"/>
                  <a:gd name="connsiteY1" fmla="*/ 479639 h 2380889"/>
                  <a:gd name="connsiteX2" fmla="*/ 47684 w 1377210"/>
                  <a:gd name="connsiteY2" fmla="*/ 670001 h 2380889"/>
                  <a:gd name="connsiteX3" fmla="*/ 0 w 1377210"/>
                  <a:gd name="connsiteY3" fmla="*/ 750497 h 2380889"/>
                  <a:gd name="connsiteX4" fmla="*/ 619833 w 1377210"/>
                  <a:gd name="connsiteY4" fmla="*/ 612474 h 2380889"/>
                  <a:gd name="connsiteX5" fmla="*/ 810035 w 1377210"/>
                  <a:gd name="connsiteY5" fmla="*/ 483502 h 2380889"/>
                  <a:gd name="connsiteX6" fmla="*/ 810882 w 1377210"/>
                  <a:gd name="connsiteY6" fmla="*/ 1095555 h 2380889"/>
                  <a:gd name="connsiteX7" fmla="*/ 606019 w 1377210"/>
                  <a:gd name="connsiteY7" fmla="*/ 2380465 h 2380889"/>
                  <a:gd name="connsiteX8" fmla="*/ 747482 w 1377210"/>
                  <a:gd name="connsiteY8" fmla="*/ 2380468 h 2380889"/>
                  <a:gd name="connsiteX9" fmla="*/ 1026544 w 1377210"/>
                  <a:gd name="connsiteY9" fmla="*/ 1345720 h 2380889"/>
                  <a:gd name="connsiteX10" fmla="*/ 1233577 w 1377210"/>
                  <a:gd name="connsiteY10" fmla="*/ 2380889 h 2380889"/>
                  <a:gd name="connsiteX11" fmla="*/ 1377210 w 1377210"/>
                  <a:gd name="connsiteY11" fmla="*/ 2377873 h 2380889"/>
                  <a:gd name="connsiteX12" fmla="*/ 974785 w 1377210"/>
                  <a:gd name="connsiteY12" fmla="*/ 8626 h 2380889"/>
                  <a:gd name="connsiteX13" fmla="*/ 862641 w 1377210"/>
                  <a:gd name="connsiteY13" fmla="*/ 0 h 2380889"/>
                  <a:gd name="connsiteX0" fmla="*/ 814957 w 1329526"/>
                  <a:gd name="connsiteY0" fmla="*/ 0 h 2380889"/>
                  <a:gd name="connsiteX1" fmla="*/ 494933 w 1329526"/>
                  <a:gd name="connsiteY1" fmla="*/ 479639 h 2380889"/>
                  <a:gd name="connsiteX2" fmla="*/ 0 w 1329526"/>
                  <a:gd name="connsiteY2" fmla="*/ 670001 h 2380889"/>
                  <a:gd name="connsiteX3" fmla="*/ 30854 w 1329526"/>
                  <a:gd name="connsiteY3" fmla="*/ 744887 h 2380889"/>
                  <a:gd name="connsiteX4" fmla="*/ 572149 w 1329526"/>
                  <a:gd name="connsiteY4" fmla="*/ 612474 h 2380889"/>
                  <a:gd name="connsiteX5" fmla="*/ 762351 w 1329526"/>
                  <a:gd name="connsiteY5" fmla="*/ 483502 h 2380889"/>
                  <a:gd name="connsiteX6" fmla="*/ 763198 w 1329526"/>
                  <a:gd name="connsiteY6" fmla="*/ 1095555 h 2380889"/>
                  <a:gd name="connsiteX7" fmla="*/ 558335 w 1329526"/>
                  <a:gd name="connsiteY7" fmla="*/ 2380465 h 2380889"/>
                  <a:gd name="connsiteX8" fmla="*/ 699798 w 1329526"/>
                  <a:gd name="connsiteY8" fmla="*/ 2380468 h 2380889"/>
                  <a:gd name="connsiteX9" fmla="*/ 978860 w 1329526"/>
                  <a:gd name="connsiteY9" fmla="*/ 1345720 h 2380889"/>
                  <a:gd name="connsiteX10" fmla="*/ 1185893 w 1329526"/>
                  <a:gd name="connsiteY10" fmla="*/ 2380889 h 2380889"/>
                  <a:gd name="connsiteX11" fmla="*/ 1329526 w 1329526"/>
                  <a:gd name="connsiteY11" fmla="*/ 2377873 h 2380889"/>
                  <a:gd name="connsiteX12" fmla="*/ 927101 w 1329526"/>
                  <a:gd name="connsiteY12" fmla="*/ 8626 h 2380889"/>
                  <a:gd name="connsiteX13" fmla="*/ 814957 w 1329526"/>
                  <a:gd name="connsiteY13" fmla="*/ 0 h 2380889"/>
                  <a:gd name="connsiteX0" fmla="*/ 814957 w 1329526"/>
                  <a:gd name="connsiteY0" fmla="*/ 0 h 2380889"/>
                  <a:gd name="connsiteX1" fmla="*/ 494933 w 1329526"/>
                  <a:gd name="connsiteY1" fmla="*/ 479639 h 2380889"/>
                  <a:gd name="connsiteX2" fmla="*/ 0 w 1329526"/>
                  <a:gd name="connsiteY2" fmla="*/ 670001 h 2380889"/>
                  <a:gd name="connsiteX3" fmla="*/ 30854 w 1329526"/>
                  <a:gd name="connsiteY3" fmla="*/ 744887 h 2380889"/>
                  <a:gd name="connsiteX4" fmla="*/ 572149 w 1329526"/>
                  <a:gd name="connsiteY4" fmla="*/ 612474 h 2380889"/>
                  <a:gd name="connsiteX5" fmla="*/ 762351 w 1329526"/>
                  <a:gd name="connsiteY5" fmla="*/ 483502 h 2380889"/>
                  <a:gd name="connsiteX6" fmla="*/ 763198 w 1329526"/>
                  <a:gd name="connsiteY6" fmla="*/ 1095555 h 2380889"/>
                  <a:gd name="connsiteX7" fmla="*/ 558335 w 1329526"/>
                  <a:gd name="connsiteY7" fmla="*/ 2380465 h 2380889"/>
                  <a:gd name="connsiteX8" fmla="*/ 699798 w 1329526"/>
                  <a:gd name="connsiteY8" fmla="*/ 2380468 h 2380889"/>
                  <a:gd name="connsiteX9" fmla="*/ 962030 w 1329526"/>
                  <a:gd name="connsiteY9" fmla="*/ 1407428 h 2380889"/>
                  <a:gd name="connsiteX10" fmla="*/ 1185893 w 1329526"/>
                  <a:gd name="connsiteY10" fmla="*/ 2380889 h 2380889"/>
                  <a:gd name="connsiteX11" fmla="*/ 1329526 w 1329526"/>
                  <a:gd name="connsiteY11" fmla="*/ 2377873 h 2380889"/>
                  <a:gd name="connsiteX12" fmla="*/ 927101 w 1329526"/>
                  <a:gd name="connsiteY12" fmla="*/ 8626 h 2380889"/>
                  <a:gd name="connsiteX13" fmla="*/ 814957 w 1329526"/>
                  <a:gd name="connsiteY13" fmla="*/ 0 h 2380889"/>
                  <a:gd name="connsiteX0" fmla="*/ 814957 w 1329526"/>
                  <a:gd name="connsiteY0" fmla="*/ 0 h 2380889"/>
                  <a:gd name="connsiteX1" fmla="*/ 494933 w 1329526"/>
                  <a:gd name="connsiteY1" fmla="*/ 479639 h 2380889"/>
                  <a:gd name="connsiteX2" fmla="*/ 0 w 1329526"/>
                  <a:gd name="connsiteY2" fmla="*/ 670001 h 2380889"/>
                  <a:gd name="connsiteX3" fmla="*/ 30854 w 1329526"/>
                  <a:gd name="connsiteY3" fmla="*/ 744887 h 2380889"/>
                  <a:gd name="connsiteX4" fmla="*/ 572149 w 1329526"/>
                  <a:gd name="connsiteY4" fmla="*/ 612474 h 2380889"/>
                  <a:gd name="connsiteX5" fmla="*/ 762351 w 1329526"/>
                  <a:gd name="connsiteY5" fmla="*/ 483502 h 2380889"/>
                  <a:gd name="connsiteX6" fmla="*/ 763198 w 1329526"/>
                  <a:gd name="connsiteY6" fmla="*/ 1095555 h 2380889"/>
                  <a:gd name="connsiteX7" fmla="*/ 558335 w 1329526"/>
                  <a:gd name="connsiteY7" fmla="*/ 2380465 h 2380889"/>
                  <a:gd name="connsiteX8" fmla="*/ 699798 w 1329526"/>
                  <a:gd name="connsiteY8" fmla="*/ 2380468 h 2380889"/>
                  <a:gd name="connsiteX9" fmla="*/ 978859 w 1329526"/>
                  <a:gd name="connsiteY9" fmla="*/ 1418648 h 2380889"/>
                  <a:gd name="connsiteX10" fmla="*/ 1185893 w 1329526"/>
                  <a:gd name="connsiteY10" fmla="*/ 2380889 h 2380889"/>
                  <a:gd name="connsiteX11" fmla="*/ 1329526 w 1329526"/>
                  <a:gd name="connsiteY11" fmla="*/ 2377873 h 2380889"/>
                  <a:gd name="connsiteX12" fmla="*/ 927101 w 1329526"/>
                  <a:gd name="connsiteY12" fmla="*/ 8626 h 2380889"/>
                  <a:gd name="connsiteX13" fmla="*/ 814957 w 1329526"/>
                  <a:gd name="connsiteY13" fmla="*/ 0 h 23808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329526" h="2380889">
                    <a:moveTo>
                      <a:pt x="814957" y="0"/>
                    </a:moveTo>
                    <a:lnTo>
                      <a:pt x="494933" y="479639"/>
                    </a:lnTo>
                    <a:lnTo>
                      <a:pt x="0" y="670001"/>
                    </a:lnTo>
                    <a:lnTo>
                      <a:pt x="30854" y="744887"/>
                    </a:lnTo>
                    <a:lnTo>
                      <a:pt x="572149" y="612474"/>
                    </a:lnTo>
                    <a:lnTo>
                      <a:pt x="762351" y="483502"/>
                    </a:lnTo>
                    <a:cubicBezTo>
                      <a:pt x="794421" y="764187"/>
                      <a:pt x="770396" y="887797"/>
                      <a:pt x="763198" y="1095555"/>
                    </a:cubicBezTo>
                    <a:cubicBezTo>
                      <a:pt x="616550" y="1699404"/>
                      <a:pt x="730862" y="1724858"/>
                      <a:pt x="558335" y="2380465"/>
                    </a:cubicBezTo>
                    <a:lnTo>
                      <a:pt x="699798" y="2380468"/>
                    </a:lnTo>
                    <a:cubicBezTo>
                      <a:pt x="819580" y="2080289"/>
                      <a:pt x="797846" y="1640765"/>
                      <a:pt x="978859" y="1418648"/>
                    </a:cubicBezTo>
                    <a:cubicBezTo>
                      <a:pt x="1157137" y="1864345"/>
                      <a:pt x="1102505" y="2030082"/>
                      <a:pt x="1185893" y="2380889"/>
                    </a:cubicBezTo>
                    <a:lnTo>
                      <a:pt x="1329526" y="2377873"/>
                    </a:lnTo>
                    <a:cubicBezTo>
                      <a:pt x="1110990" y="727352"/>
                      <a:pt x="1344044" y="391063"/>
                      <a:pt x="927101" y="8626"/>
                    </a:cubicBezTo>
                    <a:lnTo>
                      <a:pt x="814957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</p:grpSp>
      <p:grpSp>
        <p:nvGrpSpPr>
          <p:cNvPr id="30" name="群組 29"/>
          <p:cNvGrpSpPr/>
          <p:nvPr/>
        </p:nvGrpSpPr>
        <p:grpSpPr>
          <a:xfrm>
            <a:off x="5463280" y="3200114"/>
            <a:ext cx="3206048" cy="1289516"/>
            <a:chOff x="5463280" y="3200114"/>
            <a:chExt cx="3206048" cy="1289516"/>
          </a:xfrm>
        </p:grpSpPr>
        <p:grpSp>
          <p:nvGrpSpPr>
            <p:cNvPr id="29" name="群組 28"/>
            <p:cNvGrpSpPr/>
            <p:nvPr/>
          </p:nvGrpSpPr>
          <p:grpSpPr>
            <a:xfrm>
              <a:off x="5463280" y="3200114"/>
              <a:ext cx="3206048" cy="1289516"/>
              <a:chOff x="5463280" y="3200114"/>
              <a:chExt cx="3206048" cy="1289516"/>
            </a:xfrm>
          </p:grpSpPr>
          <p:grpSp>
            <p:nvGrpSpPr>
              <p:cNvPr id="270" name="群組 269"/>
              <p:cNvGrpSpPr/>
              <p:nvPr/>
            </p:nvGrpSpPr>
            <p:grpSpPr>
              <a:xfrm>
                <a:off x="6471804" y="3200114"/>
                <a:ext cx="1190516" cy="1289516"/>
                <a:chOff x="5508296" y="3312603"/>
                <a:chExt cx="1007920" cy="1091736"/>
              </a:xfrm>
            </p:grpSpPr>
            <p:sp>
              <p:nvSpPr>
                <p:cNvPr id="226" name="矩形 225"/>
                <p:cNvSpPr/>
                <p:nvPr/>
              </p:nvSpPr>
              <p:spPr>
                <a:xfrm flipH="1">
                  <a:off x="5508296" y="3836277"/>
                  <a:ext cx="1007920" cy="568062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905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235" name="矩形 234"/>
                <p:cNvSpPr/>
                <p:nvPr/>
              </p:nvSpPr>
              <p:spPr>
                <a:xfrm flipH="1">
                  <a:off x="5508296" y="3312603"/>
                  <a:ext cx="1007920" cy="523674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905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254" name="矩形 253"/>
                <p:cNvSpPr/>
                <p:nvPr/>
              </p:nvSpPr>
              <p:spPr>
                <a:xfrm flipH="1">
                  <a:off x="5956014" y="3836277"/>
                  <a:ext cx="112484" cy="568062"/>
                </a:xfrm>
                <a:prstGeom prst="rect">
                  <a:avLst/>
                </a:prstGeom>
                <a:solidFill>
                  <a:srgbClr val="003399"/>
                </a:solidFill>
                <a:ln w="1905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  <p:sp>
            <p:nvSpPr>
              <p:cNvPr id="229" name="矩形 228"/>
              <p:cNvSpPr/>
              <p:nvPr/>
            </p:nvSpPr>
            <p:spPr>
              <a:xfrm flipH="1">
                <a:off x="5463280" y="3200114"/>
                <a:ext cx="974238" cy="1289516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62" name="矩形 161"/>
              <p:cNvSpPr/>
              <p:nvPr/>
            </p:nvSpPr>
            <p:spPr>
              <a:xfrm>
                <a:off x="7695090" y="3200114"/>
                <a:ext cx="974238" cy="1289516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cxnSp>
            <p:nvCxnSpPr>
              <p:cNvPr id="5" name="直線接點 4"/>
              <p:cNvCxnSpPr>
                <a:stCxn id="230" idx="3"/>
                <a:endCxn id="231" idx="7"/>
              </p:cNvCxnSpPr>
              <p:nvPr/>
            </p:nvCxnSpPr>
            <p:spPr>
              <a:xfrm flipH="1">
                <a:off x="5767363" y="3585202"/>
                <a:ext cx="143174" cy="522880"/>
              </a:xfrm>
              <a:prstGeom prst="line">
                <a:avLst/>
              </a:prstGeom>
              <a:ln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直線接點 10"/>
              <p:cNvCxnSpPr>
                <a:stCxn id="231" idx="2"/>
                <a:endCxn id="240" idx="2"/>
              </p:cNvCxnSpPr>
              <p:nvPr/>
            </p:nvCxnSpPr>
            <p:spPr>
              <a:xfrm flipV="1">
                <a:off x="5950399" y="3843781"/>
                <a:ext cx="51262" cy="340117"/>
              </a:xfrm>
              <a:prstGeom prst="line">
                <a:avLst/>
              </a:prstGeom>
              <a:ln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直線接點 13"/>
              <p:cNvCxnSpPr>
                <a:stCxn id="240" idx="6"/>
                <a:endCxn id="257" idx="2"/>
              </p:cNvCxnSpPr>
              <p:nvPr/>
            </p:nvCxnSpPr>
            <p:spPr>
              <a:xfrm>
                <a:off x="6090273" y="3843781"/>
                <a:ext cx="49872" cy="236262"/>
              </a:xfrm>
              <a:prstGeom prst="line">
                <a:avLst/>
              </a:prstGeom>
              <a:ln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線接點 16"/>
              <p:cNvCxnSpPr>
                <a:stCxn id="257" idx="6"/>
                <a:endCxn id="253" idx="2"/>
              </p:cNvCxnSpPr>
              <p:nvPr/>
            </p:nvCxnSpPr>
            <p:spPr>
              <a:xfrm flipV="1">
                <a:off x="6228757" y="3843781"/>
                <a:ext cx="9166" cy="236262"/>
              </a:xfrm>
              <a:prstGeom prst="line">
                <a:avLst/>
              </a:prstGeom>
              <a:ln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直線接點 167"/>
              <p:cNvCxnSpPr>
                <a:stCxn id="163" idx="3"/>
                <a:endCxn id="164" idx="7"/>
              </p:cNvCxnSpPr>
              <p:nvPr/>
            </p:nvCxnSpPr>
            <p:spPr>
              <a:xfrm>
                <a:off x="8222071" y="3585202"/>
                <a:ext cx="143174" cy="522880"/>
              </a:xfrm>
              <a:prstGeom prst="line">
                <a:avLst/>
              </a:prstGeom>
              <a:ln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直線接點 168"/>
              <p:cNvCxnSpPr>
                <a:stCxn id="164" idx="2"/>
                <a:endCxn id="165" idx="2"/>
              </p:cNvCxnSpPr>
              <p:nvPr/>
            </p:nvCxnSpPr>
            <p:spPr>
              <a:xfrm flipH="1" flipV="1">
                <a:off x="8130947" y="3843781"/>
                <a:ext cx="51262" cy="340117"/>
              </a:xfrm>
              <a:prstGeom prst="line">
                <a:avLst/>
              </a:prstGeom>
              <a:ln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直線接點 169"/>
              <p:cNvCxnSpPr>
                <a:stCxn id="165" idx="6"/>
                <a:endCxn id="167" idx="2"/>
              </p:cNvCxnSpPr>
              <p:nvPr/>
            </p:nvCxnSpPr>
            <p:spPr>
              <a:xfrm flipH="1">
                <a:off x="7992463" y="3843781"/>
                <a:ext cx="49872" cy="236262"/>
              </a:xfrm>
              <a:prstGeom prst="line">
                <a:avLst/>
              </a:prstGeom>
              <a:ln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直線接點 170"/>
              <p:cNvCxnSpPr>
                <a:stCxn id="167" idx="6"/>
                <a:endCxn id="166" idx="2"/>
              </p:cNvCxnSpPr>
              <p:nvPr/>
            </p:nvCxnSpPr>
            <p:spPr>
              <a:xfrm flipH="1" flipV="1">
                <a:off x="7894685" y="3843781"/>
                <a:ext cx="9166" cy="236262"/>
              </a:xfrm>
              <a:prstGeom prst="line">
                <a:avLst/>
              </a:prstGeom>
              <a:ln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線接點 21"/>
              <p:cNvCxnSpPr>
                <a:stCxn id="253" idx="7"/>
              </p:cNvCxnSpPr>
              <p:nvPr/>
            </p:nvCxnSpPr>
            <p:spPr>
              <a:xfrm>
                <a:off x="6313558" y="3812452"/>
                <a:ext cx="1518230" cy="0"/>
              </a:xfrm>
              <a:prstGeom prst="line">
                <a:avLst/>
              </a:prstGeom>
              <a:ln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0" name="橢圓 229"/>
            <p:cNvSpPr>
              <a:spLocks noChangeAspect="1"/>
            </p:cNvSpPr>
            <p:nvPr/>
          </p:nvSpPr>
          <p:spPr>
            <a:xfrm flipH="1">
              <a:off x="5727501" y="3402166"/>
              <a:ext cx="214440" cy="21444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31" name="橢圓 230"/>
            <p:cNvSpPr>
              <a:spLocks noChangeAspect="1"/>
            </p:cNvSpPr>
            <p:nvPr/>
          </p:nvSpPr>
          <p:spPr>
            <a:xfrm flipH="1">
              <a:off x="5735959" y="4076678"/>
              <a:ext cx="214440" cy="21444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40" name="橢圓 239"/>
            <p:cNvSpPr>
              <a:spLocks noChangeAspect="1"/>
            </p:cNvSpPr>
            <p:nvPr/>
          </p:nvSpPr>
          <p:spPr>
            <a:xfrm>
              <a:off x="6001661" y="3799475"/>
              <a:ext cx="88612" cy="8861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53" name="橢圓 252"/>
            <p:cNvSpPr>
              <a:spLocks noChangeAspect="1"/>
            </p:cNvSpPr>
            <p:nvPr/>
          </p:nvSpPr>
          <p:spPr>
            <a:xfrm>
              <a:off x="6237923" y="3799475"/>
              <a:ext cx="88612" cy="8861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57" name="橢圓 256"/>
            <p:cNvSpPr>
              <a:spLocks noChangeAspect="1"/>
            </p:cNvSpPr>
            <p:nvPr/>
          </p:nvSpPr>
          <p:spPr>
            <a:xfrm>
              <a:off x="6140145" y="4035737"/>
              <a:ext cx="88612" cy="8861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63" name="橢圓 162"/>
            <p:cNvSpPr>
              <a:spLocks noChangeAspect="1"/>
            </p:cNvSpPr>
            <p:nvPr/>
          </p:nvSpPr>
          <p:spPr>
            <a:xfrm>
              <a:off x="8190667" y="3402166"/>
              <a:ext cx="214440" cy="21444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64" name="橢圓 163"/>
            <p:cNvSpPr>
              <a:spLocks noChangeAspect="1"/>
            </p:cNvSpPr>
            <p:nvPr/>
          </p:nvSpPr>
          <p:spPr>
            <a:xfrm>
              <a:off x="8182209" y="4076678"/>
              <a:ext cx="214440" cy="21444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65" name="橢圓 164"/>
            <p:cNvSpPr>
              <a:spLocks noChangeAspect="1"/>
            </p:cNvSpPr>
            <p:nvPr/>
          </p:nvSpPr>
          <p:spPr>
            <a:xfrm flipH="1">
              <a:off x="8042335" y="3799475"/>
              <a:ext cx="88612" cy="8861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66" name="橢圓 165"/>
            <p:cNvSpPr>
              <a:spLocks noChangeAspect="1"/>
            </p:cNvSpPr>
            <p:nvPr/>
          </p:nvSpPr>
          <p:spPr>
            <a:xfrm flipH="1">
              <a:off x="7806073" y="3799475"/>
              <a:ext cx="88612" cy="8861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67" name="橢圓 166"/>
            <p:cNvSpPr>
              <a:spLocks noChangeAspect="1"/>
            </p:cNvSpPr>
            <p:nvPr/>
          </p:nvSpPr>
          <p:spPr>
            <a:xfrm flipH="1">
              <a:off x="7903851" y="4035737"/>
              <a:ext cx="88612" cy="8861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462" name="橢圓 461"/>
          <p:cNvSpPr/>
          <p:nvPr/>
        </p:nvSpPr>
        <p:spPr>
          <a:xfrm>
            <a:off x="6267569" y="3035212"/>
            <a:ext cx="1598986" cy="159898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6600" b="1" dirty="0" smtClean="0">
                <a:latin typeface="Arial" pitchFamily="34" charset="0"/>
                <a:cs typeface="Arial" pitchFamily="34" charset="0"/>
              </a:rPr>
              <a:t>1</a:t>
            </a:r>
            <a:endParaRPr lang="zh-TW" altLang="en-US" sz="6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61" name="橢圓 460"/>
          <p:cNvSpPr/>
          <p:nvPr/>
        </p:nvSpPr>
        <p:spPr>
          <a:xfrm>
            <a:off x="1558902" y="3035212"/>
            <a:ext cx="1598986" cy="159898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6600" b="1" dirty="0" smtClean="0">
                <a:latin typeface="Arial" pitchFamily="34" charset="0"/>
                <a:cs typeface="Arial" pitchFamily="34" charset="0"/>
              </a:rPr>
              <a:t>14</a:t>
            </a:r>
            <a:endParaRPr lang="zh-TW" altLang="en-US" sz="66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0" name="群組 139"/>
          <p:cNvGrpSpPr/>
          <p:nvPr/>
        </p:nvGrpSpPr>
        <p:grpSpPr>
          <a:xfrm>
            <a:off x="1475656" y="5301208"/>
            <a:ext cx="607621" cy="356618"/>
            <a:chOff x="1684782" y="2683742"/>
            <a:chExt cx="5565258" cy="3266301"/>
          </a:xfrm>
        </p:grpSpPr>
        <p:grpSp>
          <p:nvGrpSpPr>
            <p:cNvPr id="141" name="群組 140"/>
            <p:cNvGrpSpPr/>
            <p:nvPr/>
          </p:nvGrpSpPr>
          <p:grpSpPr>
            <a:xfrm>
              <a:off x="1684782" y="2683742"/>
              <a:ext cx="4978070" cy="3255586"/>
              <a:chOff x="1684782" y="2683742"/>
              <a:chExt cx="4978070" cy="3255586"/>
            </a:xfrm>
          </p:grpSpPr>
          <p:sp>
            <p:nvSpPr>
              <p:cNvPr id="145" name="矩形 5"/>
              <p:cNvSpPr/>
              <p:nvPr/>
            </p:nvSpPr>
            <p:spPr>
              <a:xfrm>
                <a:off x="1684782" y="4054555"/>
                <a:ext cx="4978070" cy="856663"/>
              </a:xfrm>
              <a:custGeom>
                <a:avLst/>
                <a:gdLst>
                  <a:gd name="connsiteX0" fmla="*/ 0 w 2736386"/>
                  <a:gd name="connsiteY0" fmla="*/ 0 h 570017"/>
                  <a:gd name="connsiteX1" fmla="*/ 2736386 w 2736386"/>
                  <a:gd name="connsiteY1" fmla="*/ 0 h 570017"/>
                  <a:gd name="connsiteX2" fmla="*/ 2736386 w 2736386"/>
                  <a:gd name="connsiteY2" fmla="*/ 570017 h 570017"/>
                  <a:gd name="connsiteX3" fmla="*/ 0 w 2736386"/>
                  <a:gd name="connsiteY3" fmla="*/ 570017 h 570017"/>
                  <a:gd name="connsiteX4" fmla="*/ 0 w 2736386"/>
                  <a:gd name="connsiteY4" fmla="*/ 0 h 570017"/>
                  <a:gd name="connsiteX0" fmla="*/ 0 w 2736386"/>
                  <a:gd name="connsiteY0" fmla="*/ 0 h 570017"/>
                  <a:gd name="connsiteX1" fmla="*/ 2736386 w 2736386"/>
                  <a:gd name="connsiteY1" fmla="*/ 0 h 570017"/>
                  <a:gd name="connsiteX2" fmla="*/ 2736386 w 2736386"/>
                  <a:gd name="connsiteY2" fmla="*/ 570017 h 570017"/>
                  <a:gd name="connsiteX3" fmla="*/ 1521093 w 2736386"/>
                  <a:gd name="connsiteY3" fmla="*/ 558012 h 570017"/>
                  <a:gd name="connsiteX4" fmla="*/ 0 w 2736386"/>
                  <a:gd name="connsiteY4" fmla="*/ 570017 h 570017"/>
                  <a:gd name="connsiteX5" fmla="*/ 0 w 2736386"/>
                  <a:gd name="connsiteY5" fmla="*/ 0 h 570017"/>
                  <a:gd name="connsiteX0" fmla="*/ 0 w 2736386"/>
                  <a:gd name="connsiteY0" fmla="*/ 0 h 570017"/>
                  <a:gd name="connsiteX1" fmla="*/ 2736386 w 2736386"/>
                  <a:gd name="connsiteY1" fmla="*/ 0 h 570017"/>
                  <a:gd name="connsiteX2" fmla="*/ 2736386 w 2736386"/>
                  <a:gd name="connsiteY2" fmla="*/ 570017 h 570017"/>
                  <a:gd name="connsiteX3" fmla="*/ 2174235 w 2736386"/>
                  <a:gd name="connsiteY3" fmla="*/ 567342 h 570017"/>
                  <a:gd name="connsiteX4" fmla="*/ 0 w 2736386"/>
                  <a:gd name="connsiteY4" fmla="*/ 570017 h 570017"/>
                  <a:gd name="connsiteX5" fmla="*/ 0 w 2736386"/>
                  <a:gd name="connsiteY5" fmla="*/ 0 h 570017"/>
                  <a:gd name="connsiteX0" fmla="*/ 0 w 2736386"/>
                  <a:gd name="connsiteY0" fmla="*/ 0 h 570017"/>
                  <a:gd name="connsiteX1" fmla="*/ 2736386 w 2736386"/>
                  <a:gd name="connsiteY1" fmla="*/ 0 h 570017"/>
                  <a:gd name="connsiteX2" fmla="*/ 2727055 w 2736386"/>
                  <a:gd name="connsiteY2" fmla="*/ 374074 h 570017"/>
                  <a:gd name="connsiteX3" fmla="*/ 2174235 w 2736386"/>
                  <a:gd name="connsiteY3" fmla="*/ 567342 h 570017"/>
                  <a:gd name="connsiteX4" fmla="*/ 0 w 2736386"/>
                  <a:gd name="connsiteY4" fmla="*/ 570017 h 570017"/>
                  <a:gd name="connsiteX5" fmla="*/ 0 w 2736386"/>
                  <a:gd name="connsiteY5" fmla="*/ 0 h 570017"/>
                  <a:gd name="connsiteX0" fmla="*/ 0 w 2736386"/>
                  <a:gd name="connsiteY0" fmla="*/ 0 h 570017"/>
                  <a:gd name="connsiteX1" fmla="*/ 2736386 w 2736386"/>
                  <a:gd name="connsiteY1" fmla="*/ 0 h 570017"/>
                  <a:gd name="connsiteX2" fmla="*/ 2736385 w 2736386"/>
                  <a:gd name="connsiteY2" fmla="*/ 383405 h 570017"/>
                  <a:gd name="connsiteX3" fmla="*/ 2174235 w 2736386"/>
                  <a:gd name="connsiteY3" fmla="*/ 567342 h 570017"/>
                  <a:gd name="connsiteX4" fmla="*/ 0 w 2736386"/>
                  <a:gd name="connsiteY4" fmla="*/ 570017 h 570017"/>
                  <a:gd name="connsiteX5" fmla="*/ 0 w 2736386"/>
                  <a:gd name="connsiteY5" fmla="*/ 0 h 5700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36386" h="570017">
                    <a:moveTo>
                      <a:pt x="0" y="0"/>
                    </a:moveTo>
                    <a:lnTo>
                      <a:pt x="2736386" y="0"/>
                    </a:lnTo>
                    <a:cubicBezTo>
                      <a:pt x="2736386" y="127802"/>
                      <a:pt x="2736385" y="255603"/>
                      <a:pt x="2736385" y="383405"/>
                    </a:cubicBezTo>
                    <a:lnTo>
                      <a:pt x="2174235" y="567342"/>
                    </a:lnTo>
                    <a:lnTo>
                      <a:pt x="0" y="5700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46" name="矩形 6"/>
              <p:cNvSpPr/>
              <p:nvPr/>
            </p:nvSpPr>
            <p:spPr>
              <a:xfrm>
                <a:off x="2225877" y="2683742"/>
                <a:ext cx="2380816" cy="1370813"/>
              </a:xfrm>
              <a:custGeom>
                <a:avLst/>
                <a:gdLst>
                  <a:gd name="connsiteX0" fmla="*/ 0 w 1759103"/>
                  <a:gd name="connsiteY0" fmla="*/ 0 h 912128"/>
                  <a:gd name="connsiteX1" fmla="*/ 1759103 w 1759103"/>
                  <a:gd name="connsiteY1" fmla="*/ 0 h 912128"/>
                  <a:gd name="connsiteX2" fmla="*/ 1759103 w 1759103"/>
                  <a:gd name="connsiteY2" fmla="*/ 912128 h 912128"/>
                  <a:gd name="connsiteX3" fmla="*/ 0 w 1759103"/>
                  <a:gd name="connsiteY3" fmla="*/ 912128 h 912128"/>
                  <a:gd name="connsiteX4" fmla="*/ 0 w 1759103"/>
                  <a:gd name="connsiteY4" fmla="*/ 0 h 912128"/>
                  <a:gd name="connsiteX0" fmla="*/ 0 w 1759103"/>
                  <a:gd name="connsiteY0" fmla="*/ 0 h 912128"/>
                  <a:gd name="connsiteX1" fmla="*/ 1432532 w 1759103"/>
                  <a:gd name="connsiteY1" fmla="*/ 0 h 912128"/>
                  <a:gd name="connsiteX2" fmla="*/ 1759103 w 1759103"/>
                  <a:gd name="connsiteY2" fmla="*/ 912128 h 912128"/>
                  <a:gd name="connsiteX3" fmla="*/ 0 w 1759103"/>
                  <a:gd name="connsiteY3" fmla="*/ 912128 h 912128"/>
                  <a:gd name="connsiteX4" fmla="*/ 0 w 1759103"/>
                  <a:gd name="connsiteY4" fmla="*/ 0 h 9121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59103" h="912128">
                    <a:moveTo>
                      <a:pt x="0" y="0"/>
                    </a:moveTo>
                    <a:lnTo>
                      <a:pt x="1432532" y="0"/>
                    </a:lnTo>
                    <a:lnTo>
                      <a:pt x="1759103" y="912128"/>
                    </a:lnTo>
                    <a:lnTo>
                      <a:pt x="0" y="91212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47" name="矩形 146"/>
              <p:cNvSpPr/>
              <p:nvPr/>
            </p:nvSpPr>
            <p:spPr>
              <a:xfrm>
                <a:off x="2235817" y="4911218"/>
                <a:ext cx="3344846" cy="102811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142" name="群組 141"/>
            <p:cNvGrpSpPr/>
            <p:nvPr/>
          </p:nvGrpSpPr>
          <p:grpSpPr>
            <a:xfrm>
              <a:off x="5690281" y="2719553"/>
              <a:ext cx="1559759" cy="3230490"/>
              <a:chOff x="4162484" y="2957042"/>
              <a:chExt cx="1329526" cy="2753644"/>
            </a:xfrm>
          </p:grpSpPr>
          <p:sp>
            <p:nvSpPr>
              <p:cNvPr id="143" name="橢圓 142"/>
              <p:cNvSpPr/>
              <p:nvPr/>
            </p:nvSpPr>
            <p:spPr>
              <a:xfrm>
                <a:off x="4784576" y="2957042"/>
                <a:ext cx="432048" cy="432048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44" name="手繪多邊形 143"/>
              <p:cNvSpPr/>
              <p:nvPr/>
            </p:nvSpPr>
            <p:spPr>
              <a:xfrm>
                <a:off x="4162484" y="3329797"/>
                <a:ext cx="1329526" cy="2380889"/>
              </a:xfrm>
              <a:custGeom>
                <a:avLst/>
                <a:gdLst>
                  <a:gd name="connsiteX0" fmla="*/ 888520 w 1725283"/>
                  <a:gd name="connsiteY0" fmla="*/ 8627 h 2424023"/>
                  <a:gd name="connsiteX1" fmla="*/ 612475 w 1725283"/>
                  <a:gd name="connsiteY1" fmla="*/ 388189 h 2424023"/>
                  <a:gd name="connsiteX2" fmla="*/ 0 w 1725283"/>
                  <a:gd name="connsiteY2" fmla="*/ 621102 h 2424023"/>
                  <a:gd name="connsiteX3" fmla="*/ 112143 w 1725283"/>
                  <a:gd name="connsiteY3" fmla="*/ 707366 h 2424023"/>
                  <a:gd name="connsiteX4" fmla="*/ 534837 w 1725283"/>
                  <a:gd name="connsiteY4" fmla="*/ 621102 h 2424023"/>
                  <a:gd name="connsiteX5" fmla="*/ 888520 w 1725283"/>
                  <a:gd name="connsiteY5" fmla="*/ 457200 h 2424023"/>
                  <a:gd name="connsiteX6" fmla="*/ 888520 w 1725283"/>
                  <a:gd name="connsiteY6" fmla="*/ 1362974 h 2424023"/>
                  <a:gd name="connsiteX7" fmla="*/ 500332 w 1725283"/>
                  <a:gd name="connsiteY7" fmla="*/ 2346385 h 2424023"/>
                  <a:gd name="connsiteX8" fmla="*/ 621101 w 1725283"/>
                  <a:gd name="connsiteY8" fmla="*/ 2355012 h 2424023"/>
                  <a:gd name="connsiteX9" fmla="*/ 1121434 w 1725283"/>
                  <a:gd name="connsiteY9" fmla="*/ 1423359 h 2424023"/>
                  <a:gd name="connsiteX10" fmla="*/ 1535501 w 1725283"/>
                  <a:gd name="connsiteY10" fmla="*/ 2424023 h 2424023"/>
                  <a:gd name="connsiteX11" fmla="*/ 1725283 w 1725283"/>
                  <a:gd name="connsiteY11" fmla="*/ 2424023 h 2424023"/>
                  <a:gd name="connsiteX12" fmla="*/ 1293962 w 1725283"/>
                  <a:gd name="connsiteY12" fmla="*/ 1224951 h 2424023"/>
                  <a:gd name="connsiteX13" fmla="*/ 1147313 w 1725283"/>
                  <a:gd name="connsiteY13" fmla="*/ 0 h 2424023"/>
                  <a:gd name="connsiteX14" fmla="*/ 888520 w 1725283"/>
                  <a:gd name="connsiteY14" fmla="*/ 8627 h 2424023"/>
                  <a:gd name="connsiteX0" fmla="*/ 888520 w 1725283"/>
                  <a:gd name="connsiteY0" fmla="*/ 8627 h 2424023"/>
                  <a:gd name="connsiteX1" fmla="*/ 612475 w 1725283"/>
                  <a:gd name="connsiteY1" fmla="*/ 388189 h 2424023"/>
                  <a:gd name="connsiteX2" fmla="*/ 0 w 1725283"/>
                  <a:gd name="connsiteY2" fmla="*/ 621102 h 2424023"/>
                  <a:gd name="connsiteX3" fmla="*/ 112143 w 1725283"/>
                  <a:gd name="connsiteY3" fmla="*/ 707366 h 2424023"/>
                  <a:gd name="connsiteX4" fmla="*/ 534837 w 1725283"/>
                  <a:gd name="connsiteY4" fmla="*/ 621102 h 2424023"/>
                  <a:gd name="connsiteX5" fmla="*/ 888520 w 1725283"/>
                  <a:gd name="connsiteY5" fmla="*/ 457200 h 2424023"/>
                  <a:gd name="connsiteX6" fmla="*/ 923025 w 1725283"/>
                  <a:gd name="connsiteY6" fmla="*/ 1052424 h 2424023"/>
                  <a:gd name="connsiteX7" fmla="*/ 500332 w 1725283"/>
                  <a:gd name="connsiteY7" fmla="*/ 2346385 h 2424023"/>
                  <a:gd name="connsiteX8" fmla="*/ 621101 w 1725283"/>
                  <a:gd name="connsiteY8" fmla="*/ 2355012 h 2424023"/>
                  <a:gd name="connsiteX9" fmla="*/ 1121434 w 1725283"/>
                  <a:gd name="connsiteY9" fmla="*/ 1423359 h 2424023"/>
                  <a:gd name="connsiteX10" fmla="*/ 1535501 w 1725283"/>
                  <a:gd name="connsiteY10" fmla="*/ 2424023 h 2424023"/>
                  <a:gd name="connsiteX11" fmla="*/ 1725283 w 1725283"/>
                  <a:gd name="connsiteY11" fmla="*/ 2424023 h 2424023"/>
                  <a:gd name="connsiteX12" fmla="*/ 1293962 w 1725283"/>
                  <a:gd name="connsiteY12" fmla="*/ 1224951 h 2424023"/>
                  <a:gd name="connsiteX13" fmla="*/ 1147313 w 1725283"/>
                  <a:gd name="connsiteY13" fmla="*/ 0 h 2424023"/>
                  <a:gd name="connsiteX14" fmla="*/ 888520 w 1725283"/>
                  <a:gd name="connsiteY14" fmla="*/ 8627 h 2424023"/>
                  <a:gd name="connsiteX0" fmla="*/ 888520 w 1725283"/>
                  <a:gd name="connsiteY0" fmla="*/ 8627 h 2424023"/>
                  <a:gd name="connsiteX1" fmla="*/ 612475 w 1725283"/>
                  <a:gd name="connsiteY1" fmla="*/ 388189 h 2424023"/>
                  <a:gd name="connsiteX2" fmla="*/ 0 w 1725283"/>
                  <a:gd name="connsiteY2" fmla="*/ 621102 h 2424023"/>
                  <a:gd name="connsiteX3" fmla="*/ 112143 w 1725283"/>
                  <a:gd name="connsiteY3" fmla="*/ 707366 h 2424023"/>
                  <a:gd name="connsiteX4" fmla="*/ 534837 w 1725283"/>
                  <a:gd name="connsiteY4" fmla="*/ 621102 h 2424023"/>
                  <a:gd name="connsiteX5" fmla="*/ 888520 w 1725283"/>
                  <a:gd name="connsiteY5" fmla="*/ 457200 h 2424023"/>
                  <a:gd name="connsiteX6" fmla="*/ 923025 w 1725283"/>
                  <a:gd name="connsiteY6" fmla="*/ 1052424 h 2424023"/>
                  <a:gd name="connsiteX7" fmla="*/ 500332 w 1725283"/>
                  <a:gd name="connsiteY7" fmla="*/ 2346385 h 2424023"/>
                  <a:gd name="connsiteX8" fmla="*/ 621101 w 1725283"/>
                  <a:gd name="connsiteY8" fmla="*/ 2355012 h 2424023"/>
                  <a:gd name="connsiteX9" fmla="*/ 1121434 w 1725283"/>
                  <a:gd name="connsiteY9" fmla="*/ 1423359 h 2424023"/>
                  <a:gd name="connsiteX10" fmla="*/ 1535501 w 1725283"/>
                  <a:gd name="connsiteY10" fmla="*/ 2424023 h 2424023"/>
                  <a:gd name="connsiteX11" fmla="*/ 1725283 w 1725283"/>
                  <a:gd name="connsiteY11" fmla="*/ 2424023 h 2424023"/>
                  <a:gd name="connsiteX12" fmla="*/ 1285336 w 1725283"/>
                  <a:gd name="connsiteY12" fmla="*/ 957533 h 2424023"/>
                  <a:gd name="connsiteX13" fmla="*/ 1147313 w 1725283"/>
                  <a:gd name="connsiteY13" fmla="*/ 0 h 2424023"/>
                  <a:gd name="connsiteX14" fmla="*/ 888520 w 1725283"/>
                  <a:gd name="connsiteY14" fmla="*/ 8627 h 2424023"/>
                  <a:gd name="connsiteX0" fmla="*/ 888520 w 1725283"/>
                  <a:gd name="connsiteY0" fmla="*/ 77638 h 2493034"/>
                  <a:gd name="connsiteX1" fmla="*/ 612475 w 1725283"/>
                  <a:gd name="connsiteY1" fmla="*/ 457200 h 2493034"/>
                  <a:gd name="connsiteX2" fmla="*/ 0 w 1725283"/>
                  <a:gd name="connsiteY2" fmla="*/ 690113 h 2493034"/>
                  <a:gd name="connsiteX3" fmla="*/ 112143 w 1725283"/>
                  <a:gd name="connsiteY3" fmla="*/ 776377 h 2493034"/>
                  <a:gd name="connsiteX4" fmla="*/ 534837 w 1725283"/>
                  <a:gd name="connsiteY4" fmla="*/ 690113 h 2493034"/>
                  <a:gd name="connsiteX5" fmla="*/ 888520 w 1725283"/>
                  <a:gd name="connsiteY5" fmla="*/ 526211 h 2493034"/>
                  <a:gd name="connsiteX6" fmla="*/ 923025 w 1725283"/>
                  <a:gd name="connsiteY6" fmla="*/ 1121435 h 2493034"/>
                  <a:gd name="connsiteX7" fmla="*/ 500332 w 1725283"/>
                  <a:gd name="connsiteY7" fmla="*/ 2415396 h 2493034"/>
                  <a:gd name="connsiteX8" fmla="*/ 621101 w 1725283"/>
                  <a:gd name="connsiteY8" fmla="*/ 2424023 h 2493034"/>
                  <a:gd name="connsiteX9" fmla="*/ 1121434 w 1725283"/>
                  <a:gd name="connsiteY9" fmla="*/ 1492370 h 2493034"/>
                  <a:gd name="connsiteX10" fmla="*/ 1535501 w 1725283"/>
                  <a:gd name="connsiteY10" fmla="*/ 2493034 h 2493034"/>
                  <a:gd name="connsiteX11" fmla="*/ 1725283 w 1725283"/>
                  <a:gd name="connsiteY11" fmla="*/ 2493034 h 2493034"/>
                  <a:gd name="connsiteX12" fmla="*/ 1285336 w 1725283"/>
                  <a:gd name="connsiteY12" fmla="*/ 1026544 h 2493034"/>
                  <a:gd name="connsiteX13" fmla="*/ 1104181 w 1725283"/>
                  <a:gd name="connsiteY13" fmla="*/ 0 h 2493034"/>
                  <a:gd name="connsiteX14" fmla="*/ 888520 w 1725283"/>
                  <a:gd name="connsiteY14" fmla="*/ 77638 h 2493034"/>
                  <a:gd name="connsiteX0" fmla="*/ 974784 w 1725283"/>
                  <a:gd name="connsiteY0" fmla="*/ 0 h 2510286"/>
                  <a:gd name="connsiteX1" fmla="*/ 612475 w 1725283"/>
                  <a:gd name="connsiteY1" fmla="*/ 474452 h 2510286"/>
                  <a:gd name="connsiteX2" fmla="*/ 0 w 1725283"/>
                  <a:gd name="connsiteY2" fmla="*/ 707365 h 2510286"/>
                  <a:gd name="connsiteX3" fmla="*/ 112143 w 1725283"/>
                  <a:gd name="connsiteY3" fmla="*/ 793629 h 2510286"/>
                  <a:gd name="connsiteX4" fmla="*/ 534837 w 1725283"/>
                  <a:gd name="connsiteY4" fmla="*/ 707365 h 2510286"/>
                  <a:gd name="connsiteX5" fmla="*/ 888520 w 1725283"/>
                  <a:gd name="connsiteY5" fmla="*/ 543463 h 2510286"/>
                  <a:gd name="connsiteX6" fmla="*/ 923025 w 1725283"/>
                  <a:gd name="connsiteY6" fmla="*/ 1138687 h 2510286"/>
                  <a:gd name="connsiteX7" fmla="*/ 500332 w 1725283"/>
                  <a:gd name="connsiteY7" fmla="*/ 2432648 h 2510286"/>
                  <a:gd name="connsiteX8" fmla="*/ 621101 w 1725283"/>
                  <a:gd name="connsiteY8" fmla="*/ 2441275 h 2510286"/>
                  <a:gd name="connsiteX9" fmla="*/ 1121434 w 1725283"/>
                  <a:gd name="connsiteY9" fmla="*/ 1509622 h 2510286"/>
                  <a:gd name="connsiteX10" fmla="*/ 1535501 w 1725283"/>
                  <a:gd name="connsiteY10" fmla="*/ 2510286 h 2510286"/>
                  <a:gd name="connsiteX11" fmla="*/ 1725283 w 1725283"/>
                  <a:gd name="connsiteY11" fmla="*/ 2510286 h 2510286"/>
                  <a:gd name="connsiteX12" fmla="*/ 1285336 w 1725283"/>
                  <a:gd name="connsiteY12" fmla="*/ 1043796 h 2510286"/>
                  <a:gd name="connsiteX13" fmla="*/ 1104181 w 1725283"/>
                  <a:gd name="connsiteY13" fmla="*/ 17252 h 2510286"/>
                  <a:gd name="connsiteX14" fmla="*/ 974784 w 1725283"/>
                  <a:gd name="connsiteY14" fmla="*/ 0 h 2510286"/>
                  <a:gd name="connsiteX0" fmla="*/ 974784 w 1725283"/>
                  <a:gd name="connsiteY0" fmla="*/ 0 h 2510286"/>
                  <a:gd name="connsiteX1" fmla="*/ 612475 w 1725283"/>
                  <a:gd name="connsiteY1" fmla="*/ 474452 h 2510286"/>
                  <a:gd name="connsiteX2" fmla="*/ 0 w 1725283"/>
                  <a:gd name="connsiteY2" fmla="*/ 707365 h 2510286"/>
                  <a:gd name="connsiteX3" fmla="*/ 112143 w 1725283"/>
                  <a:gd name="connsiteY3" fmla="*/ 793629 h 2510286"/>
                  <a:gd name="connsiteX4" fmla="*/ 681486 w 1725283"/>
                  <a:gd name="connsiteY4" fmla="*/ 655606 h 2510286"/>
                  <a:gd name="connsiteX5" fmla="*/ 888520 w 1725283"/>
                  <a:gd name="connsiteY5" fmla="*/ 543463 h 2510286"/>
                  <a:gd name="connsiteX6" fmla="*/ 923025 w 1725283"/>
                  <a:gd name="connsiteY6" fmla="*/ 1138687 h 2510286"/>
                  <a:gd name="connsiteX7" fmla="*/ 500332 w 1725283"/>
                  <a:gd name="connsiteY7" fmla="*/ 2432648 h 2510286"/>
                  <a:gd name="connsiteX8" fmla="*/ 621101 w 1725283"/>
                  <a:gd name="connsiteY8" fmla="*/ 2441275 h 2510286"/>
                  <a:gd name="connsiteX9" fmla="*/ 1121434 w 1725283"/>
                  <a:gd name="connsiteY9" fmla="*/ 1509622 h 2510286"/>
                  <a:gd name="connsiteX10" fmla="*/ 1535501 w 1725283"/>
                  <a:gd name="connsiteY10" fmla="*/ 2510286 h 2510286"/>
                  <a:gd name="connsiteX11" fmla="*/ 1725283 w 1725283"/>
                  <a:gd name="connsiteY11" fmla="*/ 2510286 h 2510286"/>
                  <a:gd name="connsiteX12" fmla="*/ 1285336 w 1725283"/>
                  <a:gd name="connsiteY12" fmla="*/ 1043796 h 2510286"/>
                  <a:gd name="connsiteX13" fmla="*/ 1104181 w 1725283"/>
                  <a:gd name="connsiteY13" fmla="*/ 17252 h 2510286"/>
                  <a:gd name="connsiteX14" fmla="*/ 974784 w 1725283"/>
                  <a:gd name="connsiteY14" fmla="*/ 0 h 2510286"/>
                  <a:gd name="connsiteX0" fmla="*/ 974784 w 1725283"/>
                  <a:gd name="connsiteY0" fmla="*/ 0 h 2510286"/>
                  <a:gd name="connsiteX1" fmla="*/ 543463 w 1725283"/>
                  <a:gd name="connsiteY1" fmla="*/ 543463 h 2510286"/>
                  <a:gd name="connsiteX2" fmla="*/ 0 w 1725283"/>
                  <a:gd name="connsiteY2" fmla="*/ 707365 h 2510286"/>
                  <a:gd name="connsiteX3" fmla="*/ 112143 w 1725283"/>
                  <a:gd name="connsiteY3" fmla="*/ 793629 h 2510286"/>
                  <a:gd name="connsiteX4" fmla="*/ 681486 w 1725283"/>
                  <a:gd name="connsiteY4" fmla="*/ 655606 h 2510286"/>
                  <a:gd name="connsiteX5" fmla="*/ 888520 w 1725283"/>
                  <a:gd name="connsiteY5" fmla="*/ 543463 h 2510286"/>
                  <a:gd name="connsiteX6" fmla="*/ 923025 w 1725283"/>
                  <a:gd name="connsiteY6" fmla="*/ 1138687 h 2510286"/>
                  <a:gd name="connsiteX7" fmla="*/ 500332 w 1725283"/>
                  <a:gd name="connsiteY7" fmla="*/ 2432648 h 2510286"/>
                  <a:gd name="connsiteX8" fmla="*/ 621101 w 1725283"/>
                  <a:gd name="connsiteY8" fmla="*/ 2441275 h 2510286"/>
                  <a:gd name="connsiteX9" fmla="*/ 1121434 w 1725283"/>
                  <a:gd name="connsiteY9" fmla="*/ 1509622 h 2510286"/>
                  <a:gd name="connsiteX10" fmla="*/ 1535501 w 1725283"/>
                  <a:gd name="connsiteY10" fmla="*/ 2510286 h 2510286"/>
                  <a:gd name="connsiteX11" fmla="*/ 1725283 w 1725283"/>
                  <a:gd name="connsiteY11" fmla="*/ 2510286 h 2510286"/>
                  <a:gd name="connsiteX12" fmla="*/ 1285336 w 1725283"/>
                  <a:gd name="connsiteY12" fmla="*/ 1043796 h 2510286"/>
                  <a:gd name="connsiteX13" fmla="*/ 1104181 w 1725283"/>
                  <a:gd name="connsiteY13" fmla="*/ 17252 h 2510286"/>
                  <a:gd name="connsiteX14" fmla="*/ 974784 w 1725283"/>
                  <a:gd name="connsiteY14" fmla="*/ 0 h 2510286"/>
                  <a:gd name="connsiteX0" fmla="*/ 974784 w 1725283"/>
                  <a:gd name="connsiteY0" fmla="*/ 0 h 2510286"/>
                  <a:gd name="connsiteX1" fmla="*/ 543463 w 1725283"/>
                  <a:gd name="connsiteY1" fmla="*/ 543463 h 2510286"/>
                  <a:gd name="connsiteX2" fmla="*/ 0 w 1725283"/>
                  <a:gd name="connsiteY2" fmla="*/ 707365 h 2510286"/>
                  <a:gd name="connsiteX3" fmla="*/ 112143 w 1725283"/>
                  <a:gd name="connsiteY3" fmla="*/ 793629 h 2510286"/>
                  <a:gd name="connsiteX4" fmla="*/ 681486 w 1725283"/>
                  <a:gd name="connsiteY4" fmla="*/ 655606 h 2510286"/>
                  <a:gd name="connsiteX5" fmla="*/ 888520 w 1725283"/>
                  <a:gd name="connsiteY5" fmla="*/ 543463 h 2510286"/>
                  <a:gd name="connsiteX6" fmla="*/ 923025 w 1725283"/>
                  <a:gd name="connsiteY6" fmla="*/ 1138687 h 2510286"/>
                  <a:gd name="connsiteX7" fmla="*/ 500332 w 1725283"/>
                  <a:gd name="connsiteY7" fmla="*/ 2432648 h 2510286"/>
                  <a:gd name="connsiteX8" fmla="*/ 621101 w 1725283"/>
                  <a:gd name="connsiteY8" fmla="*/ 2441275 h 2510286"/>
                  <a:gd name="connsiteX9" fmla="*/ 1130061 w 1725283"/>
                  <a:gd name="connsiteY9" fmla="*/ 1414732 h 2510286"/>
                  <a:gd name="connsiteX10" fmla="*/ 1535501 w 1725283"/>
                  <a:gd name="connsiteY10" fmla="*/ 2510286 h 2510286"/>
                  <a:gd name="connsiteX11" fmla="*/ 1725283 w 1725283"/>
                  <a:gd name="connsiteY11" fmla="*/ 2510286 h 2510286"/>
                  <a:gd name="connsiteX12" fmla="*/ 1285336 w 1725283"/>
                  <a:gd name="connsiteY12" fmla="*/ 1043796 h 2510286"/>
                  <a:gd name="connsiteX13" fmla="*/ 1104181 w 1725283"/>
                  <a:gd name="connsiteY13" fmla="*/ 17252 h 2510286"/>
                  <a:gd name="connsiteX14" fmla="*/ 974784 w 1725283"/>
                  <a:gd name="connsiteY14" fmla="*/ 0 h 2510286"/>
                  <a:gd name="connsiteX0" fmla="*/ 974784 w 1725283"/>
                  <a:gd name="connsiteY0" fmla="*/ 0 h 2510286"/>
                  <a:gd name="connsiteX1" fmla="*/ 543463 w 1725283"/>
                  <a:gd name="connsiteY1" fmla="*/ 543463 h 2510286"/>
                  <a:gd name="connsiteX2" fmla="*/ 0 w 1725283"/>
                  <a:gd name="connsiteY2" fmla="*/ 707365 h 2510286"/>
                  <a:gd name="connsiteX3" fmla="*/ 112143 w 1725283"/>
                  <a:gd name="connsiteY3" fmla="*/ 793629 h 2510286"/>
                  <a:gd name="connsiteX4" fmla="*/ 681486 w 1725283"/>
                  <a:gd name="connsiteY4" fmla="*/ 655606 h 2510286"/>
                  <a:gd name="connsiteX5" fmla="*/ 888520 w 1725283"/>
                  <a:gd name="connsiteY5" fmla="*/ 543463 h 2510286"/>
                  <a:gd name="connsiteX6" fmla="*/ 923025 w 1725283"/>
                  <a:gd name="connsiteY6" fmla="*/ 1138687 h 2510286"/>
                  <a:gd name="connsiteX7" fmla="*/ 500332 w 1725283"/>
                  <a:gd name="connsiteY7" fmla="*/ 2432648 h 2510286"/>
                  <a:gd name="connsiteX8" fmla="*/ 871267 w 1725283"/>
                  <a:gd name="connsiteY8" fmla="*/ 2475781 h 2510286"/>
                  <a:gd name="connsiteX9" fmla="*/ 1130061 w 1725283"/>
                  <a:gd name="connsiteY9" fmla="*/ 1414732 h 2510286"/>
                  <a:gd name="connsiteX10" fmla="*/ 1535501 w 1725283"/>
                  <a:gd name="connsiteY10" fmla="*/ 2510286 h 2510286"/>
                  <a:gd name="connsiteX11" fmla="*/ 1725283 w 1725283"/>
                  <a:gd name="connsiteY11" fmla="*/ 2510286 h 2510286"/>
                  <a:gd name="connsiteX12" fmla="*/ 1285336 w 1725283"/>
                  <a:gd name="connsiteY12" fmla="*/ 1043796 h 2510286"/>
                  <a:gd name="connsiteX13" fmla="*/ 1104181 w 1725283"/>
                  <a:gd name="connsiteY13" fmla="*/ 17252 h 2510286"/>
                  <a:gd name="connsiteX14" fmla="*/ 974784 w 1725283"/>
                  <a:gd name="connsiteY14" fmla="*/ 0 h 2510286"/>
                  <a:gd name="connsiteX0" fmla="*/ 974784 w 1725283"/>
                  <a:gd name="connsiteY0" fmla="*/ 0 h 2510286"/>
                  <a:gd name="connsiteX1" fmla="*/ 543463 w 1725283"/>
                  <a:gd name="connsiteY1" fmla="*/ 543463 h 2510286"/>
                  <a:gd name="connsiteX2" fmla="*/ 0 w 1725283"/>
                  <a:gd name="connsiteY2" fmla="*/ 707365 h 2510286"/>
                  <a:gd name="connsiteX3" fmla="*/ 112143 w 1725283"/>
                  <a:gd name="connsiteY3" fmla="*/ 793629 h 2510286"/>
                  <a:gd name="connsiteX4" fmla="*/ 681486 w 1725283"/>
                  <a:gd name="connsiteY4" fmla="*/ 655606 h 2510286"/>
                  <a:gd name="connsiteX5" fmla="*/ 888520 w 1725283"/>
                  <a:gd name="connsiteY5" fmla="*/ 543463 h 2510286"/>
                  <a:gd name="connsiteX6" fmla="*/ 923025 w 1725283"/>
                  <a:gd name="connsiteY6" fmla="*/ 1138687 h 2510286"/>
                  <a:gd name="connsiteX7" fmla="*/ 690113 w 1725283"/>
                  <a:gd name="connsiteY7" fmla="*/ 2406768 h 2510286"/>
                  <a:gd name="connsiteX8" fmla="*/ 871267 w 1725283"/>
                  <a:gd name="connsiteY8" fmla="*/ 2475781 h 2510286"/>
                  <a:gd name="connsiteX9" fmla="*/ 1130061 w 1725283"/>
                  <a:gd name="connsiteY9" fmla="*/ 1414732 h 2510286"/>
                  <a:gd name="connsiteX10" fmla="*/ 1535501 w 1725283"/>
                  <a:gd name="connsiteY10" fmla="*/ 2510286 h 2510286"/>
                  <a:gd name="connsiteX11" fmla="*/ 1725283 w 1725283"/>
                  <a:gd name="connsiteY11" fmla="*/ 2510286 h 2510286"/>
                  <a:gd name="connsiteX12" fmla="*/ 1285336 w 1725283"/>
                  <a:gd name="connsiteY12" fmla="*/ 1043796 h 2510286"/>
                  <a:gd name="connsiteX13" fmla="*/ 1104181 w 1725283"/>
                  <a:gd name="connsiteY13" fmla="*/ 17252 h 2510286"/>
                  <a:gd name="connsiteX14" fmla="*/ 974784 w 1725283"/>
                  <a:gd name="connsiteY14" fmla="*/ 0 h 2510286"/>
                  <a:gd name="connsiteX0" fmla="*/ 974784 w 1725283"/>
                  <a:gd name="connsiteY0" fmla="*/ 0 h 2510286"/>
                  <a:gd name="connsiteX1" fmla="*/ 543463 w 1725283"/>
                  <a:gd name="connsiteY1" fmla="*/ 543463 h 2510286"/>
                  <a:gd name="connsiteX2" fmla="*/ 0 w 1725283"/>
                  <a:gd name="connsiteY2" fmla="*/ 707365 h 2510286"/>
                  <a:gd name="connsiteX3" fmla="*/ 112143 w 1725283"/>
                  <a:gd name="connsiteY3" fmla="*/ 793629 h 2510286"/>
                  <a:gd name="connsiteX4" fmla="*/ 681486 w 1725283"/>
                  <a:gd name="connsiteY4" fmla="*/ 655606 h 2510286"/>
                  <a:gd name="connsiteX5" fmla="*/ 888520 w 1725283"/>
                  <a:gd name="connsiteY5" fmla="*/ 543463 h 2510286"/>
                  <a:gd name="connsiteX6" fmla="*/ 923025 w 1725283"/>
                  <a:gd name="connsiteY6" fmla="*/ 1138687 h 2510286"/>
                  <a:gd name="connsiteX7" fmla="*/ 690113 w 1725283"/>
                  <a:gd name="connsiteY7" fmla="*/ 2406768 h 2510286"/>
                  <a:gd name="connsiteX8" fmla="*/ 854015 w 1725283"/>
                  <a:gd name="connsiteY8" fmla="*/ 2406770 h 2510286"/>
                  <a:gd name="connsiteX9" fmla="*/ 1130061 w 1725283"/>
                  <a:gd name="connsiteY9" fmla="*/ 1414732 h 2510286"/>
                  <a:gd name="connsiteX10" fmla="*/ 1535501 w 1725283"/>
                  <a:gd name="connsiteY10" fmla="*/ 2510286 h 2510286"/>
                  <a:gd name="connsiteX11" fmla="*/ 1725283 w 1725283"/>
                  <a:gd name="connsiteY11" fmla="*/ 2510286 h 2510286"/>
                  <a:gd name="connsiteX12" fmla="*/ 1285336 w 1725283"/>
                  <a:gd name="connsiteY12" fmla="*/ 1043796 h 2510286"/>
                  <a:gd name="connsiteX13" fmla="*/ 1104181 w 1725283"/>
                  <a:gd name="connsiteY13" fmla="*/ 17252 h 2510286"/>
                  <a:gd name="connsiteX14" fmla="*/ 974784 w 1725283"/>
                  <a:gd name="connsiteY14" fmla="*/ 0 h 2510286"/>
                  <a:gd name="connsiteX0" fmla="*/ 974784 w 1725283"/>
                  <a:gd name="connsiteY0" fmla="*/ 0 h 2510286"/>
                  <a:gd name="connsiteX1" fmla="*/ 543463 w 1725283"/>
                  <a:gd name="connsiteY1" fmla="*/ 543463 h 2510286"/>
                  <a:gd name="connsiteX2" fmla="*/ 0 w 1725283"/>
                  <a:gd name="connsiteY2" fmla="*/ 707365 h 2510286"/>
                  <a:gd name="connsiteX3" fmla="*/ 112143 w 1725283"/>
                  <a:gd name="connsiteY3" fmla="*/ 793629 h 2510286"/>
                  <a:gd name="connsiteX4" fmla="*/ 681486 w 1725283"/>
                  <a:gd name="connsiteY4" fmla="*/ 655606 h 2510286"/>
                  <a:gd name="connsiteX5" fmla="*/ 888520 w 1725283"/>
                  <a:gd name="connsiteY5" fmla="*/ 543463 h 2510286"/>
                  <a:gd name="connsiteX6" fmla="*/ 923025 w 1725283"/>
                  <a:gd name="connsiteY6" fmla="*/ 1138687 h 2510286"/>
                  <a:gd name="connsiteX7" fmla="*/ 690113 w 1725283"/>
                  <a:gd name="connsiteY7" fmla="*/ 2406768 h 2510286"/>
                  <a:gd name="connsiteX8" fmla="*/ 854015 w 1725283"/>
                  <a:gd name="connsiteY8" fmla="*/ 2406770 h 2510286"/>
                  <a:gd name="connsiteX9" fmla="*/ 1130061 w 1725283"/>
                  <a:gd name="connsiteY9" fmla="*/ 1414732 h 2510286"/>
                  <a:gd name="connsiteX10" fmla="*/ 1362973 w 1725283"/>
                  <a:gd name="connsiteY10" fmla="*/ 2372263 h 2510286"/>
                  <a:gd name="connsiteX11" fmla="*/ 1725283 w 1725283"/>
                  <a:gd name="connsiteY11" fmla="*/ 2510286 h 2510286"/>
                  <a:gd name="connsiteX12" fmla="*/ 1285336 w 1725283"/>
                  <a:gd name="connsiteY12" fmla="*/ 1043796 h 2510286"/>
                  <a:gd name="connsiteX13" fmla="*/ 1104181 w 1725283"/>
                  <a:gd name="connsiteY13" fmla="*/ 17252 h 2510286"/>
                  <a:gd name="connsiteX14" fmla="*/ 974784 w 1725283"/>
                  <a:gd name="connsiteY14" fmla="*/ 0 h 2510286"/>
                  <a:gd name="connsiteX0" fmla="*/ 974784 w 1725283"/>
                  <a:gd name="connsiteY0" fmla="*/ 0 h 2510286"/>
                  <a:gd name="connsiteX1" fmla="*/ 543463 w 1725283"/>
                  <a:gd name="connsiteY1" fmla="*/ 543463 h 2510286"/>
                  <a:gd name="connsiteX2" fmla="*/ 0 w 1725283"/>
                  <a:gd name="connsiteY2" fmla="*/ 707365 h 2510286"/>
                  <a:gd name="connsiteX3" fmla="*/ 112143 w 1725283"/>
                  <a:gd name="connsiteY3" fmla="*/ 793629 h 2510286"/>
                  <a:gd name="connsiteX4" fmla="*/ 681486 w 1725283"/>
                  <a:gd name="connsiteY4" fmla="*/ 655606 h 2510286"/>
                  <a:gd name="connsiteX5" fmla="*/ 888520 w 1725283"/>
                  <a:gd name="connsiteY5" fmla="*/ 543463 h 2510286"/>
                  <a:gd name="connsiteX6" fmla="*/ 923025 w 1725283"/>
                  <a:gd name="connsiteY6" fmla="*/ 1138687 h 2510286"/>
                  <a:gd name="connsiteX7" fmla="*/ 690113 w 1725283"/>
                  <a:gd name="connsiteY7" fmla="*/ 2406768 h 2510286"/>
                  <a:gd name="connsiteX8" fmla="*/ 854015 w 1725283"/>
                  <a:gd name="connsiteY8" fmla="*/ 2406770 h 2510286"/>
                  <a:gd name="connsiteX9" fmla="*/ 1130061 w 1725283"/>
                  <a:gd name="connsiteY9" fmla="*/ 1414732 h 2510286"/>
                  <a:gd name="connsiteX10" fmla="*/ 1362973 w 1725283"/>
                  <a:gd name="connsiteY10" fmla="*/ 2372263 h 2510286"/>
                  <a:gd name="connsiteX11" fmla="*/ 1725283 w 1725283"/>
                  <a:gd name="connsiteY11" fmla="*/ 2510286 h 2510286"/>
                  <a:gd name="connsiteX12" fmla="*/ 1509622 w 1725283"/>
                  <a:gd name="connsiteY12" fmla="*/ 2372263 h 2510286"/>
                  <a:gd name="connsiteX13" fmla="*/ 1285336 w 1725283"/>
                  <a:gd name="connsiteY13" fmla="*/ 1043796 h 2510286"/>
                  <a:gd name="connsiteX14" fmla="*/ 1104181 w 1725283"/>
                  <a:gd name="connsiteY14" fmla="*/ 17252 h 2510286"/>
                  <a:gd name="connsiteX15" fmla="*/ 974784 w 1725283"/>
                  <a:gd name="connsiteY15" fmla="*/ 0 h 2510286"/>
                  <a:gd name="connsiteX0" fmla="*/ 974784 w 1725283"/>
                  <a:gd name="connsiteY0" fmla="*/ 0 h 2510286"/>
                  <a:gd name="connsiteX1" fmla="*/ 543463 w 1725283"/>
                  <a:gd name="connsiteY1" fmla="*/ 543463 h 2510286"/>
                  <a:gd name="connsiteX2" fmla="*/ 0 w 1725283"/>
                  <a:gd name="connsiteY2" fmla="*/ 707365 h 2510286"/>
                  <a:gd name="connsiteX3" fmla="*/ 112143 w 1725283"/>
                  <a:gd name="connsiteY3" fmla="*/ 793629 h 2510286"/>
                  <a:gd name="connsiteX4" fmla="*/ 681486 w 1725283"/>
                  <a:gd name="connsiteY4" fmla="*/ 655606 h 2510286"/>
                  <a:gd name="connsiteX5" fmla="*/ 888520 w 1725283"/>
                  <a:gd name="connsiteY5" fmla="*/ 543463 h 2510286"/>
                  <a:gd name="connsiteX6" fmla="*/ 923025 w 1725283"/>
                  <a:gd name="connsiteY6" fmla="*/ 1138687 h 2510286"/>
                  <a:gd name="connsiteX7" fmla="*/ 690113 w 1725283"/>
                  <a:gd name="connsiteY7" fmla="*/ 2406768 h 2510286"/>
                  <a:gd name="connsiteX8" fmla="*/ 854015 w 1725283"/>
                  <a:gd name="connsiteY8" fmla="*/ 2406770 h 2510286"/>
                  <a:gd name="connsiteX9" fmla="*/ 1130061 w 1725283"/>
                  <a:gd name="connsiteY9" fmla="*/ 1414732 h 2510286"/>
                  <a:gd name="connsiteX10" fmla="*/ 1362973 w 1725283"/>
                  <a:gd name="connsiteY10" fmla="*/ 2372263 h 2510286"/>
                  <a:gd name="connsiteX11" fmla="*/ 1725283 w 1725283"/>
                  <a:gd name="connsiteY11" fmla="*/ 2510286 h 2510286"/>
                  <a:gd name="connsiteX12" fmla="*/ 1285336 w 1725283"/>
                  <a:gd name="connsiteY12" fmla="*/ 1043796 h 2510286"/>
                  <a:gd name="connsiteX13" fmla="*/ 1104181 w 1725283"/>
                  <a:gd name="connsiteY13" fmla="*/ 17252 h 2510286"/>
                  <a:gd name="connsiteX14" fmla="*/ 974784 w 1725283"/>
                  <a:gd name="connsiteY14" fmla="*/ 0 h 2510286"/>
                  <a:gd name="connsiteX0" fmla="*/ 974784 w 1725722"/>
                  <a:gd name="connsiteY0" fmla="*/ 0 h 2613483"/>
                  <a:gd name="connsiteX1" fmla="*/ 543463 w 1725722"/>
                  <a:gd name="connsiteY1" fmla="*/ 543463 h 2613483"/>
                  <a:gd name="connsiteX2" fmla="*/ 0 w 1725722"/>
                  <a:gd name="connsiteY2" fmla="*/ 707365 h 2613483"/>
                  <a:gd name="connsiteX3" fmla="*/ 112143 w 1725722"/>
                  <a:gd name="connsiteY3" fmla="*/ 793629 h 2613483"/>
                  <a:gd name="connsiteX4" fmla="*/ 681486 w 1725722"/>
                  <a:gd name="connsiteY4" fmla="*/ 655606 h 2613483"/>
                  <a:gd name="connsiteX5" fmla="*/ 888520 w 1725722"/>
                  <a:gd name="connsiteY5" fmla="*/ 543463 h 2613483"/>
                  <a:gd name="connsiteX6" fmla="*/ 923025 w 1725722"/>
                  <a:gd name="connsiteY6" fmla="*/ 1138687 h 2613483"/>
                  <a:gd name="connsiteX7" fmla="*/ 690113 w 1725722"/>
                  <a:gd name="connsiteY7" fmla="*/ 2406768 h 2613483"/>
                  <a:gd name="connsiteX8" fmla="*/ 854015 w 1725722"/>
                  <a:gd name="connsiteY8" fmla="*/ 2406770 h 2613483"/>
                  <a:gd name="connsiteX9" fmla="*/ 1130061 w 1725722"/>
                  <a:gd name="connsiteY9" fmla="*/ 1414732 h 2613483"/>
                  <a:gd name="connsiteX10" fmla="*/ 1362973 w 1725722"/>
                  <a:gd name="connsiteY10" fmla="*/ 2372263 h 2613483"/>
                  <a:gd name="connsiteX11" fmla="*/ 1725283 w 1725722"/>
                  <a:gd name="connsiteY11" fmla="*/ 2510286 h 2613483"/>
                  <a:gd name="connsiteX12" fmla="*/ 1285336 w 1725722"/>
                  <a:gd name="connsiteY12" fmla="*/ 1043796 h 2613483"/>
                  <a:gd name="connsiteX13" fmla="*/ 1104181 w 1725722"/>
                  <a:gd name="connsiteY13" fmla="*/ 17252 h 2613483"/>
                  <a:gd name="connsiteX14" fmla="*/ 974784 w 1725722"/>
                  <a:gd name="connsiteY14" fmla="*/ 0 h 2613483"/>
                  <a:gd name="connsiteX0" fmla="*/ 974784 w 1725283"/>
                  <a:gd name="connsiteY0" fmla="*/ 0 h 2510286"/>
                  <a:gd name="connsiteX1" fmla="*/ 543463 w 1725283"/>
                  <a:gd name="connsiteY1" fmla="*/ 543463 h 2510286"/>
                  <a:gd name="connsiteX2" fmla="*/ 0 w 1725283"/>
                  <a:gd name="connsiteY2" fmla="*/ 707365 h 2510286"/>
                  <a:gd name="connsiteX3" fmla="*/ 112143 w 1725283"/>
                  <a:gd name="connsiteY3" fmla="*/ 793629 h 2510286"/>
                  <a:gd name="connsiteX4" fmla="*/ 681486 w 1725283"/>
                  <a:gd name="connsiteY4" fmla="*/ 655606 h 2510286"/>
                  <a:gd name="connsiteX5" fmla="*/ 888520 w 1725283"/>
                  <a:gd name="connsiteY5" fmla="*/ 543463 h 2510286"/>
                  <a:gd name="connsiteX6" fmla="*/ 923025 w 1725283"/>
                  <a:gd name="connsiteY6" fmla="*/ 1138687 h 2510286"/>
                  <a:gd name="connsiteX7" fmla="*/ 690113 w 1725283"/>
                  <a:gd name="connsiteY7" fmla="*/ 2406768 h 2510286"/>
                  <a:gd name="connsiteX8" fmla="*/ 854015 w 1725283"/>
                  <a:gd name="connsiteY8" fmla="*/ 2406770 h 2510286"/>
                  <a:gd name="connsiteX9" fmla="*/ 1130061 w 1725283"/>
                  <a:gd name="connsiteY9" fmla="*/ 1414732 h 2510286"/>
                  <a:gd name="connsiteX10" fmla="*/ 1362973 w 1725283"/>
                  <a:gd name="connsiteY10" fmla="*/ 2372263 h 2510286"/>
                  <a:gd name="connsiteX11" fmla="*/ 1725283 w 1725283"/>
                  <a:gd name="connsiteY11" fmla="*/ 2510286 h 2510286"/>
                  <a:gd name="connsiteX12" fmla="*/ 1285336 w 1725283"/>
                  <a:gd name="connsiteY12" fmla="*/ 1043796 h 2510286"/>
                  <a:gd name="connsiteX13" fmla="*/ 1104181 w 1725283"/>
                  <a:gd name="connsiteY13" fmla="*/ 17252 h 2510286"/>
                  <a:gd name="connsiteX14" fmla="*/ 974784 w 1725283"/>
                  <a:gd name="connsiteY14" fmla="*/ 0 h 2510286"/>
                  <a:gd name="connsiteX0" fmla="*/ 974784 w 1725283"/>
                  <a:gd name="connsiteY0" fmla="*/ 0 h 2510286"/>
                  <a:gd name="connsiteX1" fmla="*/ 543463 w 1725283"/>
                  <a:gd name="connsiteY1" fmla="*/ 543463 h 2510286"/>
                  <a:gd name="connsiteX2" fmla="*/ 0 w 1725283"/>
                  <a:gd name="connsiteY2" fmla="*/ 707365 h 2510286"/>
                  <a:gd name="connsiteX3" fmla="*/ 112143 w 1725283"/>
                  <a:gd name="connsiteY3" fmla="*/ 793629 h 2510286"/>
                  <a:gd name="connsiteX4" fmla="*/ 681486 w 1725283"/>
                  <a:gd name="connsiteY4" fmla="*/ 655606 h 2510286"/>
                  <a:gd name="connsiteX5" fmla="*/ 888520 w 1725283"/>
                  <a:gd name="connsiteY5" fmla="*/ 543463 h 2510286"/>
                  <a:gd name="connsiteX6" fmla="*/ 923025 w 1725283"/>
                  <a:gd name="connsiteY6" fmla="*/ 1138687 h 2510286"/>
                  <a:gd name="connsiteX7" fmla="*/ 690113 w 1725283"/>
                  <a:gd name="connsiteY7" fmla="*/ 2406768 h 2510286"/>
                  <a:gd name="connsiteX8" fmla="*/ 854015 w 1725283"/>
                  <a:gd name="connsiteY8" fmla="*/ 2406770 h 2510286"/>
                  <a:gd name="connsiteX9" fmla="*/ 1130061 w 1725283"/>
                  <a:gd name="connsiteY9" fmla="*/ 1414732 h 2510286"/>
                  <a:gd name="connsiteX10" fmla="*/ 1362973 w 1725283"/>
                  <a:gd name="connsiteY10" fmla="*/ 2372263 h 2510286"/>
                  <a:gd name="connsiteX11" fmla="*/ 1725283 w 1725283"/>
                  <a:gd name="connsiteY11" fmla="*/ 2510286 h 2510286"/>
                  <a:gd name="connsiteX12" fmla="*/ 1285336 w 1725283"/>
                  <a:gd name="connsiteY12" fmla="*/ 1043796 h 2510286"/>
                  <a:gd name="connsiteX13" fmla="*/ 1104181 w 1725283"/>
                  <a:gd name="connsiteY13" fmla="*/ 17252 h 2510286"/>
                  <a:gd name="connsiteX14" fmla="*/ 974784 w 1725283"/>
                  <a:gd name="connsiteY14" fmla="*/ 0 h 2510286"/>
                  <a:gd name="connsiteX0" fmla="*/ 974784 w 1587260"/>
                  <a:gd name="connsiteY0" fmla="*/ 0 h 2406770"/>
                  <a:gd name="connsiteX1" fmla="*/ 543463 w 1587260"/>
                  <a:gd name="connsiteY1" fmla="*/ 543463 h 2406770"/>
                  <a:gd name="connsiteX2" fmla="*/ 0 w 1587260"/>
                  <a:gd name="connsiteY2" fmla="*/ 707365 h 2406770"/>
                  <a:gd name="connsiteX3" fmla="*/ 112143 w 1587260"/>
                  <a:gd name="connsiteY3" fmla="*/ 793629 h 2406770"/>
                  <a:gd name="connsiteX4" fmla="*/ 681486 w 1587260"/>
                  <a:gd name="connsiteY4" fmla="*/ 655606 h 2406770"/>
                  <a:gd name="connsiteX5" fmla="*/ 888520 w 1587260"/>
                  <a:gd name="connsiteY5" fmla="*/ 543463 h 2406770"/>
                  <a:gd name="connsiteX6" fmla="*/ 923025 w 1587260"/>
                  <a:gd name="connsiteY6" fmla="*/ 1138687 h 2406770"/>
                  <a:gd name="connsiteX7" fmla="*/ 690113 w 1587260"/>
                  <a:gd name="connsiteY7" fmla="*/ 2406768 h 2406770"/>
                  <a:gd name="connsiteX8" fmla="*/ 854015 w 1587260"/>
                  <a:gd name="connsiteY8" fmla="*/ 2406770 h 2406770"/>
                  <a:gd name="connsiteX9" fmla="*/ 1130061 w 1587260"/>
                  <a:gd name="connsiteY9" fmla="*/ 1414732 h 2406770"/>
                  <a:gd name="connsiteX10" fmla="*/ 1362973 w 1587260"/>
                  <a:gd name="connsiteY10" fmla="*/ 2372263 h 2406770"/>
                  <a:gd name="connsiteX11" fmla="*/ 1587260 w 1587260"/>
                  <a:gd name="connsiteY11" fmla="*/ 2398142 h 2406770"/>
                  <a:gd name="connsiteX12" fmla="*/ 1285336 w 1587260"/>
                  <a:gd name="connsiteY12" fmla="*/ 1043796 h 2406770"/>
                  <a:gd name="connsiteX13" fmla="*/ 1104181 w 1587260"/>
                  <a:gd name="connsiteY13" fmla="*/ 17252 h 2406770"/>
                  <a:gd name="connsiteX14" fmla="*/ 974784 w 1587260"/>
                  <a:gd name="connsiteY14" fmla="*/ 0 h 2406770"/>
                  <a:gd name="connsiteX0" fmla="*/ 974784 w 1587260"/>
                  <a:gd name="connsiteY0" fmla="*/ 0 h 2406770"/>
                  <a:gd name="connsiteX1" fmla="*/ 543463 w 1587260"/>
                  <a:gd name="connsiteY1" fmla="*/ 543463 h 2406770"/>
                  <a:gd name="connsiteX2" fmla="*/ 0 w 1587260"/>
                  <a:gd name="connsiteY2" fmla="*/ 707365 h 2406770"/>
                  <a:gd name="connsiteX3" fmla="*/ 112143 w 1587260"/>
                  <a:gd name="connsiteY3" fmla="*/ 793629 h 2406770"/>
                  <a:gd name="connsiteX4" fmla="*/ 681486 w 1587260"/>
                  <a:gd name="connsiteY4" fmla="*/ 655606 h 2406770"/>
                  <a:gd name="connsiteX5" fmla="*/ 888520 w 1587260"/>
                  <a:gd name="connsiteY5" fmla="*/ 543463 h 2406770"/>
                  <a:gd name="connsiteX6" fmla="*/ 923025 w 1587260"/>
                  <a:gd name="connsiteY6" fmla="*/ 1138687 h 2406770"/>
                  <a:gd name="connsiteX7" fmla="*/ 690113 w 1587260"/>
                  <a:gd name="connsiteY7" fmla="*/ 2406768 h 2406770"/>
                  <a:gd name="connsiteX8" fmla="*/ 854015 w 1587260"/>
                  <a:gd name="connsiteY8" fmla="*/ 2406770 h 2406770"/>
                  <a:gd name="connsiteX9" fmla="*/ 1130061 w 1587260"/>
                  <a:gd name="connsiteY9" fmla="*/ 1414732 h 2406770"/>
                  <a:gd name="connsiteX10" fmla="*/ 1362973 w 1587260"/>
                  <a:gd name="connsiteY10" fmla="*/ 2372263 h 2406770"/>
                  <a:gd name="connsiteX11" fmla="*/ 1587260 w 1587260"/>
                  <a:gd name="connsiteY11" fmla="*/ 2398142 h 2406770"/>
                  <a:gd name="connsiteX12" fmla="*/ 1285336 w 1587260"/>
                  <a:gd name="connsiteY12" fmla="*/ 1043796 h 2406770"/>
                  <a:gd name="connsiteX13" fmla="*/ 1104181 w 1587260"/>
                  <a:gd name="connsiteY13" fmla="*/ 17252 h 2406770"/>
                  <a:gd name="connsiteX14" fmla="*/ 974784 w 1587260"/>
                  <a:gd name="connsiteY14" fmla="*/ 0 h 2406770"/>
                  <a:gd name="connsiteX0" fmla="*/ 974784 w 1587260"/>
                  <a:gd name="connsiteY0" fmla="*/ 0 h 2406770"/>
                  <a:gd name="connsiteX1" fmla="*/ 543463 w 1587260"/>
                  <a:gd name="connsiteY1" fmla="*/ 543463 h 2406770"/>
                  <a:gd name="connsiteX2" fmla="*/ 0 w 1587260"/>
                  <a:gd name="connsiteY2" fmla="*/ 707365 h 2406770"/>
                  <a:gd name="connsiteX3" fmla="*/ 112143 w 1587260"/>
                  <a:gd name="connsiteY3" fmla="*/ 793629 h 2406770"/>
                  <a:gd name="connsiteX4" fmla="*/ 681486 w 1587260"/>
                  <a:gd name="connsiteY4" fmla="*/ 655606 h 2406770"/>
                  <a:gd name="connsiteX5" fmla="*/ 888520 w 1587260"/>
                  <a:gd name="connsiteY5" fmla="*/ 543463 h 2406770"/>
                  <a:gd name="connsiteX6" fmla="*/ 923025 w 1587260"/>
                  <a:gd name="connsiteY6" fmla="*/ 1138687 h 2406770"/>
                  <a:gd name="connsiteX7" fmla="*/ 690113 w 1587260"/>
                  <a:gd name="connsiteY7" fmla="*/ 2406768 h 2406770"/>
                  <a:gd name="connsiteX8" fmla="*/ 854015 w 1587260"/>
                  <a:gd name="connsiteY8" fmla="*/ 2406770 h 2406770"/>
                  <a:gd name="connsiteX9" fmla="*/ 1130061 w 1587260"/>
                  <a:gd name="connsiteY9" fmla="*/ 1414732 h 2406770"/>
                  <a:gd name="connsiteX10" fmla="*/ 1362973 w 1587260"/>
                  <a:gd name="connsiteY10" fmla="*/ 2372263 h 2406770"/>
                  <a:gd name="connsiteX11" fmla="*/ 1587260 w 1587260"/>
                  <a:gd name="connsiteY11" fmla="*/ 2398142 h 2406770"/>
                  <a:gd name="connsiteX12" fmla="*/ 1285336 w 1587260"/>
                  <a:gd name="connsiteY12" fmla="*/ 1043796 h 2406770"/>
                  <a:gd name="connsiteX13" fmla="*/ 1104181 w 1587260"/>
                  <a:gd name="connsiteY13" fmla="*/ 17252 h 2406770"/>
                  <a:gd name="connsiteX14" fmla="*/ 974784 w 1587260"/>
                  <a:gd name="connsiteY14" fmla="*/ 0 h 2406770"/>
                  <a:gd name="connsiteX0" fmla="*/ 974784 w 1552754"/>
                  <a:gd name="connsiteY0" fmla="*/ 0 h 2406770"/>
                  <a:gd name="connsiteX1" fmla="*/ 543463 w 1552754"/>
                  <a:gd name="connsiteY1" fmla="*/ 543463 h 2406770"/>
                  <a:gd name="connsiteX2" fmla="*/ 0 w 1552754"/>
                  <a:gd name="connsiteY2" fmla="*/ 707365 h 2406770"/>
                  <a:gd name="connsiteX3" fmla="*/ 112143 w 1552754"/>
                  <a:gd name="connsiteY3" fmla="*/ 793629 h 2406770"/>
                  <a:gd name="connsiteX4" fmla="*/ 681486 w 1552754"/>
                  <a:gd name="connsiteY4" fmla="*/ 655606 h 2406770"/>
                  <a:gd name="connsiteX5" fmla="*/ 888520 w 1552754"/>
                  <a:gd name="connsiteY5" fmla="*/ 543463 h 2406770"/>
                  <a:gd name="connsiteX6" fmla="*/ 923025 w 1552754"/>
                  <a:gd name="connsiteY6" fmla="*/ 1138687 h 2406770"/>
                  <a:gd name="connsiteX7" fmla="*/ 690113 w 1552754"/>
                  <a:gd name="connsiteY7" fmla="*/ 2406768 h 2406770"/>
                  <a:gd name="connsiteX8" fmla="*/ 854015 w 1552754"/>
                  <a:gd name="connsiteY8" fmla="*/ 2406770 h 2406770"/>
                  <a:gd name="connsiteX9" fmla="*/ 1130061 w 1552754"/>
                  <a:gd name="connsiteY9" fmla="*/ 1414732 h 2406770"/>
                  <a:gd name="connsiteX10" fmla="*/ 1362973 w 1552754"/>
                  <a:gd name="connsiteY10" fmla="*/ 2372263 h 2406770"/>
                  <a:gd name="connsiteX11" fmla="*/ 1552754 w 1552754"/>
                  <a:gd name="connsiteY11" fmla="*/ 2380889 h 2406770"/>
                  <a:gd name="connsiteX12" fmla="*/ 1285336 w 1552754"/>
                  <a:gd name="connsiteY12" fmla="*/ 1043796 h 2406770"/>
                  <a:gd name="connsiteX13" fmla="*/ 1104181 w 1552754"/>
                  <a:gd name="connsiteY13" fmla="*/ 17252 h 2406770"/>
                  <a:gd name="connsiteX14" fmla="*/ 974784 w 1552754"/>
                  <a:gd name="connsiteY14" fmla="*/ 0 h 2406770"/>
                  <a:gd name="connsiteX0" fmla="*/ 974784 w 1552754"/>
                  <a:gd name="connsiteY0" fmla="*/ 0 h 2406770"/>
                  <a:gd name="connsiteX1" fmla="*/ 543463 w 1552754"/>
                  <a:gd name="connsiteY1" fmla="*/ 543463 h 2406770"/>
                  <a:gd name="connsiteX2" fmla="*/ 0 w 1552754"/>
                  <a:gd name="connsiteY2" fmla="*/ 707365 h 2406770"/>
                  <a:gd name="connsiteX3" fmla="*/ 112143 w 1552754"/>
                  <a:gd name="connsiteY3" fmla="*/ 793629 h 2406770"/>
                  <a:gd name="connsiteX4" fmla="*/ 681486 w 1552754"/>
                  <a:gd name="connsiteY4" fmla="*/ 655606 h 2406770"/>
                  <a:gd name="connsiteX5" fmla="*/ 888520 w 1552754"/>
                  <a:gd name="connsiteY5" fmla="*/ 543463 h 2406770"/>
                  <a:gd name="connsiteX6" fmla="*/ 923025 w 1552754"/>
                  <a:gd name="connsiteY6" fmla="*/ 1138687 h 2406770"/>
                  <a:gd name="connsiteX7" fmla="*/ 690113 w 1552754"/>
                  <a:gd name="connsiteY7" fmla="*/ 2406768 h 2406770"/>
                  <a:gd name="connsiteX8" fmla="*/ 854015 w 1552754"/>
                  <a:gd name="connsiteY8" fmla="*/ 2406770 h 2406770"/>
                  <a:gd name="connsiteX9" fmla="*/ 1130061 w 1552754"/>
                  <a:gd name="connsiteY9" fmla="*/ 1414732 h 2406770"/>
                  <a:gd name="connsiteX10" fmla="*/ 1362973 w 1552754"/>
                  <a:gd name="connsiteY10" fmla="*/ 2372263 h 2406770"/>
                  <a:gd name="connsiteX11" fmla="*/ 1552754 w 1552754"/>
                  <a:gd name="connsiteY11" fmla="*/ 2380889 h 2406770"/>
                  <a:gd name="connsiteX12" fmla="*/ 1104181 w 1552754"/>
                  <a:gd name="connsiteY12" fmla="*/ 17252 h 2406770"/>
                  <a:gd name="connsiteX13" fmla="*/ 974784 w 1552754"/>
                  <a:gd name="connsiteY13" fmla="*/ 0 h 2406770"/>
                  <a:gd name="connsiteX0" fmla="*/ 974784 w 1552754"/>
                  <a:gd name="connsiteY0" fmla="*/ 0 h 2406770"/>
                  <a:gd name="connsiteX1" fmla="*/ 543463 w 1552754"/>
                  <a:gd name="connsiteY1" fmla="*/ 543463 h 2406770"/>
                  <a:gd name="connsiteX2" fmla="*/ 0 w 1552754"/>
                  <a:gd name="connsiteY2" fmla="*/ 707365 h 2406770"/>
                  <a:gd name="connsiteX3" fmla="*/ 112143 w 1552754"/>
                  <a:gd name="connsiteY3" fmla="*/ 793629 h 2406770"/>
                  <a:gd name="connsiteX4" fmla="*/ 681486 w 1552754"/>
                  <a:gd name="connsiteY4" fmla="*/ 655606 h 2406770"/>
                  <a:gd name="connsiteX5" fmla="*/ 888520 w 1552754"/>
                  <a:gd name="connsiteY5" fmla="*/ 543463 h 2406770"/>
                  <a:gd name="connsiteX6" fmla="*/ 923025 w 1552754"/>
                  <a:gd name="connsiteY6" fmla="*/ 1138687 h 2406770"/>
                  <a:gd name="connsiteX7" fmla="*/ 690113 w 1552754"/>
                  <a:gd name="connsiteY7" fmla="*/ 2406768 h 2406770"/>
                  <a:gd name="connsiteX8" fmla="*/ 854015 w 1552754"/>
                  <a:gd name="connsiteY8" fmla="*/ 2406770 h 2406770"/>
                  <a:gd name="connsiteX9" fmla="*/ 1130061 w 1552754"/>
                  <a:gd name="connsiteY9" fmla="*/ 1414732 h 2406770"/>
                  <a:gd name="connsiteX10" fmla="*/ 1362973 w 1552754"/>
                  <a:gd name="connsiteY10" fmla="*/ 2372263 h 2406770"/>
                  <a:gd name="connsiteX11" fmla="*/ 1552754 w 1552754"/>
                  <a:gd name="connsiteY11" fmla="*/ 2380889 h 2406770"/>
                  <a:gd name="connsiteX12" fmla="*/ 1104181 w 1552754"/>
                  <a:gd name="connsiteY12" fmla="*/ 17252 h 2406770"/>
                  <a:gd name="connsiteX13" fmla="*/ 974784 w 1552754"/>
                  <a:gd name="connsiteY13" fmla="*/ 0 h 2406770"/>
                  <a:gd name="connsiteX0" fmla="*/ 974784 w 1552754"/>
                  <a:gd name="connsiteY0" fmla="*/ 51759 h 2458529"/>
                  <a:gd name="connsiteX1" fmla="*/ 543463 w 1552754"/>
                  <a:gd name="connsiteY1" fmla="*/ 595222 h 2458529"/>
                  <a:gd name="connsiteX2" fmla="*/ 0 w 1552754"/>
                  <a:gd name="connsiteY2" fmla="*/ 759124 h 2458529"/>
                  <a:gd name="connsiteX3" fmla="*/ 112143 w 1552754"/>
                  <a:gd name="connsiteY3" fmla="*/ 845388 h 2458529"/>
                  <a:gd name="connsiteX4" fmla="*/ 681486 w 1552754"/>
                  <a:gd name="connsiteY4" fmla="*/ 707365 h 2458529"/>
                  <a:gd name="connsiteX5" fmla="*/ 888520 w 1552754"/>
                  <a:gd name="connsiteY5" fmla="*/ 595222 h 2458529"/>
                  <a:gd name="connsiteX6" fmla="*/ 923025 w 1552754"/>
                  <a:gd name="connsiteY6" fmla="*/ 1190446 h 2458529"/>
                  <a:gd name="connsiteX7" fmla="*/ 690113 w 1552754"/>
                  <a:gd name="connsiteY7" fmla="*/ 2458527 h 2458529"/>
                  <a:gd name="connsiteX8" fmla="*/ 854015 w 1552754"/>
                  <a:gd name="connsiteY8" fmla="*/ 2458529 h 2458529"/>
                  <a:gd name="connsiteX9" fmla="*/ 1130061 w 1552754"/>
                  <a:gd name="connsiteY9" fmla="*/ 1466491 h 2458529"/>
                  <a:gd name="connsiteX10" fmla="*/ 1362973 w 1552754"/>
                  <a:gd name="connsiteY10" fmla="*/ 2424022 h 2458529"/>
                  <a:gd name="connsiteX11" fmla="*/ 1552754 w 1552754"/>
                  <a:gd name="connsiteY11" fmla="*/ 2432648 h 2458529"/>
                  <a:gd name="connsiteX12" fmla="*/ 1052422 w 1552754"/>
                  <a:gd name="connsiteY12" fmla="*/ 0 h 2458529"/>
                  <a:gd name="connsiteX13" fmla="*/ 974784 w 1552754"/>
                  <a:gd name="connsiteY13" fmla="*/ 51759 h 2458529"/>
                  <a:gd name="connsiteX0" fmla="*/ 974784 w 1552754"/>
                  <a:gd name="connsiteY0" fmla="*/ 8627 h 2415397"/>
                  <a:gd name="connsiteX1" fmla="*/ 543463 w 1552754"/>
                  <a:gd name="connsiteY1" fmla="*/ 552090 h 2415397"/>
                  <a:gd name="connsiteX2" fmla="*/ 0 w 1552754"/>
                  <a:gd name="connsiteY2" fmla="*/ 715992 h 2415397"/>
                  <a:gd name="connsiteX3" fmla="*/ 112143 w 1552754"/>
                  <a:gd name="connsiteY3" fmla="*/ 802256 h 2415397"/>
                  <a:gd name="connsiteX4" fmla="*/ 681486 w 1552754"/>
                  <a:gd name="connsiteY4" fmla="*/ 664233 h 2415397"/>
                  <a:gd name="connsiteX5" fmla="*/ 888520 w 1552754"/>
                  <a:gd name="connsiteY5" fmla="*/ 552090 h 2415397"/>
                  <a:gd name="connsiteX6" fmla="*/ 923025 w 1552754"/>
                  <a:gd name="connsiteY6" fmla="*/ 1147314 h 2415397"/>
                  <a:gd name="connsiteX7" fmla="*/ 690113 w 1552754"/>
                  <a:gd name="connsiteY7" fmla="*/ 2415395 h 2415397"/>
                  <a:gd name="connsiteX8" fmla="*/ 854015 w 1552754"/>
                  <a:gd name="connsiteY8" fmla="*/ 2415397 h 2415397"/>
                  <a:gd name="connsiteX9" fmla="*/ 1130061 w 1552754"/>
                  <a:gd name="connsiteY9" fmla="*/ 1423359 h 2415397"/>
                  <a:gd name="connsiteX10" fmla="*/ 1362973 w 1552754"/>
                  <a:gd name="connsiteY10" fmla="*/ 2380890 h 2415397"/>
                  <a:gd name="connsiteX11" fmla="*/ 1552754 w 1552754"/>
                  <a:gd name="connsiteY11" fmla="*/ 2389516 h 2415397"/>
                  <a:gd name="connsiteX12" fmla="*/ 1130060 w 1552754"/>
                  <a:gd name="connsiteY12" fmla="*/ 0 h 2415397"/>
                  <a:gd name="connsiteX13" fmla="*/ 974784 w 1552754"/>
                  <a:gd name="connsiteY13" fmla="*/ 8627 h 2415397"/>
                  <a:gd name="connsiteX0" fmla="*/ 974784 w 1552754"/>
                  <a:gd name="connsiteY0" fmla="*/ 8627 h 2415397"/>
                  <a:gd name="connsiteX1" fmla="*/ 543463 w 1552754"/>
                  <a:gd name="connsiteY1" fmla="*/ 552090 h 2415397"/>
                  <a:gd name="connsiteX2" fmla="*/ 0 w 1552754"/>
                  <a:gd name="connsiteY2" fmla="*/ 715992 h 2415397"/>
                  <a:gd name="connsiteX3" fmla="*/ 112143 w 1552754"/>
                  <a:gd name="connsiteY3" fmla="*/ 802256 h 2415397"/>
                  <a:gd name="connsiteX4" fmla="*/ 681486 w 1552754"/>
                  <a:gd name="connsiteY4" fmla="*/ 664233 h 2415397"/>
                  <a:gd name="connsiteX5" fmla="*/ 888520 w 1552754"/>
                  <a:gd name="connsiteY5" fmla="*/ 552090 h 2415397"/>
                  <a:gd name="connsiteX6" fmla="*/ 923025 w 1552754"/>
                  <a:gd name="connsiteY6" fmla="*/ 1147314 h 2415397"/>
                  <a:gd name="connsiteX7" fmla="*/ 690113 w 1552754"/>
                  <a:gd name="connsiteY7" fmla="*/ 2415395 h 2415397"/>
                  <a:gd name="connsiteX8" fmla="*/ 854015 w 1552754"/>
                  <a:gd name="connsiteY8" fmla="*/ 2415397 h 2415397"/>
                  <a:gd name="connsiteX9" fmla="*/ 1130061 w 1552754"/>
                  <a:gd name="connsiteY9" fmla="*/ 1423359 h 2415397"/>
                  <a:gd name="connsiteX10" fmla="*/ 1362973 w 1552754"/>
                  <a:gd name="connsiteY10" fmla="*/ 2380890 h 2415397"/>
                  <a:gd name="connsiteX11" fmla="*/ 1552754 w 1552754"/>
                  <a:gd name="connsiteY11" fmla="*/ 2389516 h 2415397"/>
                  <a:gd name="connsiteX12" fmla="*/ 1112807 w 1552754"/>
                  <a:gd name="connsiteY12" fmla="*/ 0 h 2415397"/>
                  <a:gd name="connsiteX13" fmla="*/ 974784 w 1552754"/>
                  <a:gd name="connsiteY13" fmla="*/ 8627 h 2415397"/>
                  <a:gd name="connsiteX0" fmla="*/ 974784 w 1552754"/>
                  <a:gd name="connsiteY0" fmla="*/ 8627 h 2432648"/>
                  <a:gd name="connsiteX1" fmla="*/ 543463 w 1552754"/>
                  <a:gd name="connsiteY1" fmla="*/ 552090 h 2432648"/>
                  <a:gd name="connsiteX2" fmla="*/ 0 w 1552754"/>
                  <a:gd name="connsiteY2" fmla="*/ 715992 h 2432648"/>
                  <a:gd name="connsiteX3" fmla="*/ 112143 w 1552754"/>
                  <a:gd name="connsiteY3" fmla="*/ 802256 h 2432648"/>
                  <a:gd name="connsiteX4" fmla="*/ 681486 w 1552754"/>
                  <a:gd name="connsiteY4" fmla="*/ 664233 h 2432648"/>
                  <a:gd name="connsiteX5" fmla="*/ 888520 w 1552754"/>
                  <a:gd name="connsiteY5" fmla="*/ 552090 h 2432648"/>
                  <a:gd name="connsiteX6" fmla="*/ 923025 w 1552754"/>
                  <a:gd name="connsiteY6" fmla="*/ 1147314 h 2432648"/>
                  <a:gd name="connsiteX7" fmla="*/ 690113 w 1552754"/>
                  <a:gd name="connsiteY7" fmla="*/ 2415395 h 2432648"/>
                  <a:gd name="connsiteX8" fmla="*/ 854015 w 1552754"/>
                  <a:gd name="connsiteY8" fmla="*/ 2415397 h 2432648"/>
                  <a:gd name="connsiteX9" fmla="*/ 1130061 w 1552754"/>
                  <a:gd name="connsiteY9" fmla="*/ 1423359 h 2432648"/>
                  <a:gd name="connsiteX10" fmla="*/ 1345720 w 1552754"/>
                  <a:gd name="connsiteY10" fmla="*/ 2432648 h 2432648"/>
                  <a:gd name="connsiteX11" fmla="*/ 1552754 w 1552754"/>
                  <a:gd name="connsiteY11" fmla="*/ 2389516 h 2432648"/>
                  <a:gd name="connsiteX12" fmla="*/ 1112807 w 1552754"/>
                  <a:gd name="connsiteY12" fmla="*/ 0 h 2432648"/>
                  <a:gd name="connsiteX13" fmla="*/ 974784 w 1552754"/>
                  <a:gd name="connsiteY13" fmla="*/ 8627 h 2432648"/>
                  <a:gd name="connsiteX0" fmla="*/ 974784 w 1483743"/>
                  <a:gd name="connsiteY0" fmla="*/ 8627 h 2432648"/>
                  <a:gd name="connsiteX1" fmla="*/ 543463 w 1483743"/>
                  <a:gd name="connsiteY1" fmla="*/ 552090 h 2432648"/>
                  <a:gd name="connsiteX2" fmla="*/ 0 w 1483743"/>
                  <a:gd name="connsiteY2" fmla="*/ 715992 h 2432648"/>
                  <a:gd name="connsiteX3" fmla="*/ 112143 w 1483743"/>
                  <a:gd name="connsiteY3" fmla="*/ 802256 h 2432648"/>
                  <a:gd name="connsiteX4" fmla="*/ 681486 w 1483743"/>
                  <a:gd name="connsiteY4" fmla="*/ 664233 h 2432648"/>
                  <a:gd name="connsiteX5" fmla="*/ 888520 w 1483743"/>
                  <a:gd name="connsiteY5" fmla="*/ 552090 h 2432648"/>
                  <a:gd name="connsiteX6" fmla="*/ 923025 w 1483743"/>
                  <a:gd name="connsiteY6" fmla="*/ 1147314 h 2432648"/>
                  <a:gd name="connsiteX7" fmla="*/ 690113 w 1483743"/>
                  <a:gd name="connsiteY7" fmla="*/ 2415395 h 2432648"/>
                  <a:gd name="connsiteX8" fmla="*/ 854015 w 1483743"/>
                  <a:gd name="connsiteY8" fmla="*/ 2415397 h 2432648"/>
                  <a:gd name="connsiteX9" fmla="*/ 1130061 w 1483743"/>
                  <a:gd name="connsiteY9" fmla="*/ 1423359 h 2432648"/>
                  <a:gd name="connsiteX10" fmla="*/ 1345720 w 1483743"/>
                  <a:gd name="connsiteY10" fmla="*/ 2432648 h 2432648"/>
                  <a:gd name="connsiteX11" fmla="*/ 1483743 w 1483743"/>
                  <a:gd name="connsiteY11" fmla="*/ 2424022 h 2432648"/>
                  <a:gd name="connsiteX12" fmla="*/ 1112807 w 1483743"/>
                  <a:gd name="connsiteY12" fmla="*/ 0 h 2432648"/>
                  <a:gd name="connsiteX13" fmla="*/ 974784 w 1483743"/>
                  <a:gd name="connsiteY13" fmla="*/ 8627 h 2432648"/>
                  <a:gd name="connsiteX0" fmla="*/ 974784 w 1483743"/>
                  <a:gd name="connsiteY0" fmla="*/ 0 h 2424021"/>
                  <a:gd name="connsiteX1" fmla="*/ 543463 w 1483743"/>
                  <a:gd name="connsiteY1" fmla="*/ 543463 h 2424021"/>
                  <a:gd name="connsiteX2" fmla="*/ 0 w 1483743"/>
                  <a:gd name="connsiteY2" fmla="*/ 707365 h 2424021"/>
                  <a:gd name="connsiteX3" fmla="*/ 112143 w 1483743"/>
                  <a:gd name="connsiteY3" fmla="*/ 793629 h 2424021"/>
                  <a:gd name="connsiteX4" fmla="*/ 681486 w 1483743"/>
                  <a:gd name="connsiteY4" fmla="*/ 655606 h 2424021"/>
                  <a:gd name="connsiteX5" fmla="*/ 888520 w 1483743"/>
                  <a:gd name="connsiteY5" fmla="*/ 543463 h 2424021"/>
                  <a:gd name="connsiteX6" fmla="*/ 923025 w 1483743"/>
                  <a:gd name="connsiteY6" fmla="*/ 1138687 h 2424021"/>
                  <a:gd name="connsiteX7" fmla="*/ 690113 w 1483743"/>
                  <a:gd name="connsiteY7" fmla="*/ 2406768 h 2424021"/>
                  <a:gd name="connsiteX8" fmla="*/ 854015 w 1483743"/>
                  <a:gd name="connsiteY8" fmla="*/ 2406770 h 2424021"/>
                  <a:gd name="connsiteX9" fmla="*/ 1130061 w 1483743"/>
                  <a:gd name="connsiteY9" fmla="*/ 1414732 h 2424021"/>
                  <a:gd name="connsiteX10" fmla="*/ 1345720 w 1483743"/>
                  <a:gd name="connsiteY10" fmla="*/ 2424021 h 2424021"/>
                  <a:gd name="connsiteX11" fmla="*/ 1483743 w 1483743"/>
                  <a:gd name="connsiteY11" fmla="*/ 2415395 h 2424021"/>
                  <a:gd name="connsiteX12" fmla="*/ 1086928 w 1483743"/>
                  <a:gd name="connsiteY12" fmla="*/ 51758 h 2424021"/>
                  <a:gd name="connsiteX13" fmla="*/ 974784 w 1483743"/>
                  <a:gd name="connsiteY13" fmla="*/ 0 h 2424021"/>
                  <a:gd name="connsiteX0" fmla="*/ 974784 w 1483743"/>
                  <a:gd name="connsiteY0" fmla="*/ 0 h 2380889"/>
                  <a:gd name="connsiteX1" fmla="*/ 543463 w 1483743"/>
                  <a:gd name="connsiteY1" fmla="*/ 500331 h 2380889"/>
                  <a:gd name="connsiteX2" fmla="*/ 0 w 1483743"/>
                  <a:gd name="connsiteY2" fmla="*/ 664233 h 2380889"/>
                  <a:gd name="connsiteX3" fmla="*/ 112143 w 1483743"/>
                  <a:gd name="connsiteY3" fmla="*/ 750497 h 2380889"/>
                  <a:gd name="connsiteX4" fmla="*/ 681486 w 1483743"/>
                  <a:gd name="connsiteY4" fmla="*/ 612474 h 2380889"/>
                  <a:gd name="connsiteX5" fmla="*/ 888520 w 1483743"/>
                  <a:gd name="connsiteY5" fmla="*/ 500331 h 2380889"/>
                  <a:gd name="connsiteX6" fmla="*/ 923025 w 1483743"/>
                  <a:gd name="connsiteY6" fmla="*/ 1095555 h 2380889"/>
                  <a:gd name="connsiteX7" fmla="*/ 690113 w 1483743"/>
                  <a:gd name="connsiteY7" fmla="*/ 2363636 h 2380889"/>
                  <a:gd name="connsiteX8" fmla="*/ 854015 w 1483743"/>
                  <a:gd name="connsiteY8" fmla="*/ 2363638 h 2380889"/>
                  <a:gd name="connsiteX9" fmla="*/ 1130061 w 1483743"/>
                  <a:gd name="connsiteY9" fmla="*/ 1371600 h 2380889"/>
                  <a:gd name="connsiteX10" fmla="*/ 1345720 w 1483743"/>
                  <a:gd name="connsiteY10" fmla="*/ 2380889 h 2380889"/>
                  <a:gd name="connsiteX11" fmla="*/ 1483743 w 1483743"/>
                  <a:gd name="connsiteY11" fmla="*/ 2372263 h 2380889"/>
                  <a:gd name="connsiteX12" fmla="*/ 1086928 w 1483743"/>
                  <a:gd name="connsiteY12" fmla="*/ 8626 h 2380889"/>
                  <a:gd name="connsiteX13" fmla="*/ 974784 w 1483743"/>
                  <a:gd name="connsiteY13" fmla="*/ 0 h 2380889"/>
                  <a:gd name="connsiteX0" fmla="*/ 974784 w 1483743"/>
                  <a:gd name="connsiteY0" fmla="*/ 0 h 2380889"/>
                  <a:gd name="connsiteX1" fmla="*/ 655606 w 1483743"/>
                  <a:gd name="connsiteY1" fmla="*/ 474452 h 2380889"/>
                  <a:gd name="connsiteX2" fmla="*/ 0 w 1483743"/>
                  <a:gd name="connsiteY2" fmla="*/ 664233 h 2380889"/>
                  <a:gd name="connsiteX3" fmla="*/ 112143 w 1483743"/>
                  <a:gd name="connsiteY3" fmla="*/ 750497 h 2380889"/>
                  <a:gd name="connsiteX4" fmla="*/ 681486 w 1483743"/>
                  <a:gd name="connsiteY4" fmla="*/ 612474 h 2380889"/>
                  <a:gd name="connsiteX5" fmla="*/ 888520 w 1483743"/>
                  <a:gd name="connsiteY5" fmla="*/ 500331 h 2380889"/>
                  <a:gd name="connsiteX6" fmla="*/ 923025 w 1483743"/>
                  <a:gd name="connsiteY6" fmla="*/ 1095555 h 2380889"/>
                  <a:gd name="connsiteX7" fmla="*/ 690113 w 1483743"/>
                  <a:gd name="connsiteY7" fmla="*/ 2363636 h 2380889"/>
                  <a:gd name="connsiteX8" fmla="*/ 854015 w 1483743"/>
                  <a:gd name="connsiteY8" fmla="*/ 2363638 h 2380889"/>
                  <a:gd name="connsiteX9" fmla="*/ 1130061 w 1483743"/>
                  <a:gd name="connsiteY9" fmla="*/ 1371600 h 2380889"/>
                  <a:gd name="connsiteX10" fmla="*/ 1345720 w 1483743"/>
                  <a:gd name="connsiteY10" fmla="*/ 2380889 h 2380889"/>
                  <a:gd name="connsiteX11" fmla="*/ 1483743 w 1483743"/>
                  <a:gd name="connsiteY11" fmla="*/ 2372263 h 2380889"/>
                  <a:gd name="connsiteX12" fmla="*/ 1086928 w 1483743"/>
                  <a:gd name="connsiteY12" fmla="*/ 8626 h 2380889"/>
                  <a:gd name="connsiteX13" fmla="*/ 974784 w 1483743"/>
                  <a:gd name="connsiteY13" fmla="*/ 0 h 2380889"/>
                  <a:gd name="connsiteX0" fmla="*/ 974784 w 1483743"/>
                  <a:gd name="connsiteY0" fmla="*/ 0 h 2380889"/>
                  <a:gd name="connsiteX1" fmla="*/ 655606 w 1483743"/>
                  <a:gd name="connsiteY1" fmla="*/ 474452 h 2380889"/>
                  <a:gd name="connsiteX2" fmla="*/ 77638 w 1483743"/>
                  <a:gd name="connsiteY2" fmla="*/ 638354 h 2380889"/>
                  <a:gd name="connsiteX3" fmla="*/ 0 w 1483743"/>
                  <a:gd name="connsiteY3" fmla="*/ 664233 h 2380889"/>
                  <a:gd name="connsiteX4" fmla="*/ 112143 w 1483743"/>
                  <a:gd name="connsiteY4" fmla="*/ 750497 h 2380889"/>
                  <a:gd name="connsiteX5" fmla="*/ 681486 w 1483743"/>
                  <a:gd name="connsiteY5" fmla="*/ 612474 h 2380889"/>
                  <a:gd name="connsiteX6" fmla="*/ 888520 w 1483743"/>
                  <a:gd name="connsiteY6" fmla="*/ 500331 h 2380889"/>
                  <a:gd name="connsiteX7" fmla="*/ 923025 w 1483743"/>
                  <a:gd name="connsiteY7" fmla="*/ 1095555 h 2380889"/>
                  <a:gd name="connsiteX8" fmla="*/ 690113 w 1483743"/>
                  <a:gd name="connsiteY8" fmla="*/ 2363636 h 2380889"/>
                  <a:gd name="connsiteX9" fmla="*/ 854015 w 1483743"/>
                  <a:gd name="connsiteY9" fmla="*/ 2363638 h 2380889"/>
                  <a:gd name="connsiteX10" fmla="*/ 1130061 w 1483743"/>
                  <a:gd name="connsiteY10" fmla="*/ 1371600 h 2380889"/>
                  <a:gd name="connsiteX11" fmla="*/ 1345720 w 1483743"/>
                  <a:gd name="connsiteY11" fmla="*/ 2380889 h 2380889"/>
                  <a:gd name="connsiteX12" fmla="*/ 1483743 w 1483743"/>
                  <a:gd name="connsiteY12" fmla="*/ 2372263 h 2380889"/>
                  <a:gd name="connsiteX13" fmla="*/ 1086928 w 1483743"/>
                  <a:gd name="connsiteY13" fmla="*/ 8626 h 2380889"/>
                  <a:gd name="connsiteX14" fmla="*/ 974784 w 1483743"/>
                  <a:gd name="connsiteY14" fmla="*/ 0 h 2380889"/>
                  <a:gd name="connsiteX0" fmla="*/ 974784 w 1483743"/>
                  <a:gd name="connsiteY0" fmla="*/ 0 h 2380889"/>
                  <a:gd name="connsiteX1" fmla="*/ 655606 w 1483743"/>
                  <a:gd name="connsiteY1" fmla="*/ 474452 h 2380889"/>
                  <a:gd name="connsiteX2" fmla="*/ 77638 w 1483743"/>
                  <a:gd name="connsiteY2" fmla="*/ 638354 h 2380889"/>
                  <a:gd name="connsiteX3" fmla="*/ 0 w 1483743"/>
                  <a:gd name="connsiteY3" fmla="*/ 664233 h 2380889"/>
                  <a:gd name="connsiteX4" fmla="*/ 112143 w 1483743"/>
                  <a:gd name="connsiteY4" fmla="*/ 750497 h 2380889"/>
                  <a:gd name="connsiteX5" fmla="*/ 681486 w 1483743"/>
                  <a:gd name="connsiteY5" fmla="*/ 612474 h 2380889"/>
                  <a:gd name="connsiteX6" fmla="*/ 888520 w 1483743"/>
                  <a:gd name="connsiteY6" fmla="*/ 500331 h 2380889"/>
                  <a:gd name="connsiteX7" fmla="*/ 923025 w 1483743"/>
                  <a:gd name="connsiteY7" fmla="*/ 1095555 h 2380889"/>
                  <a:gd name="connsiteX8" fmla="*/ 690113 w 1483743"/>
                  <a:gd name="connsiteY8" fmla="*/ 2363636 h 2380889"/>
                  <a:gd name="connsiteX9" fmla="*/ 854015 w 1483743"/>
                  <a:gd name="connsiteY9" fmla="*/ 2363638 h 2380889"/>
                  <a:gd name="connsiteX10" fmla="*/ 1130061 w 1483743"/>
                  <a:gd name="connsiteY10" fmla="*/ 1371600 h 2380889"/>
                  <a:gd name="connsiteX11" fmla="*/ 1345720 w 1483743"/>
                  <a:gd name="connsiteY11" fmla="*/ 2380889 h 2380889"/>
                  <a:gd name="connsiteX12" fmla="*/ 1483743 w 1483743"/>
                  <a:gd name="connsiteY12" fmla="*/ 2372263 h 2380889"/>
                  <a:gd name="connsiteX13" fmla="*/ 1086928 w 1483743"/>
                  <a:gd name="connsiteY13" fmla="*/ 8626 h 2380889"/>
                  <a:gd name="connsiteX14" fmla="*/ 974784 w 1483743"/>
                  <a:gd name="connsiteY14" fmla="*/ 0 h 2380889"/>
                  <a:gd name="connsiteX0" fmla="*/ 974784 w 1483743"/>
                  <a:gd name="connsiteY0" fmla="*/ 0 h 2380889"/>
                  <a:gd name="connsiteX1" fmla="*/ 577968 w 1483743"/>
                  <a:gd name="connsiteY1" fmla="*/ 431320 h 2380889"/>
                  <a:gd name="connsiteX2" fmla="*/ 77638 w 1483743"/>
                  <a:gd name="connsiteY2" fmla="*/ 638354 h 2380889"/>
                  <a:gd name="connsiteX3" fmla="*/ 0 w 1483743"/>
                  <a:gd name="connsiteY3" fmla="*/ 664233 h 2380889"/>
                  <a:gd name="connsiteX4" fmla="*/ 112143 w 1483743"/>
                  <a:gd name="connsiteY4" fmla="*/ 750497 h 2380889"/>
                  <a:gd name="connsiteX5" fmla="*/ 681486 w 1483743"/>
                  <a:gd name="connsiteY5" fmla="*/ 612474 h 2380889"/>
                  <a:gd name="connsiteX6" fmla="*/ 888520 w 1483743"/>
                  <a:gd name="connsiteY6" fmla="*/ 500331 h 2380889"/>
                  <a:gd name="connsiteX7" fmla="*/ 923025 w 1483743"/>
                  <a:gd name="connsiteY7" fmla="*/ 1095555 h 2380889"/>
                  <a:gd name="connsiteX8" fmla="*/ 690113 w 1483743"/>
                  <a:gd name="connsiteY8" fmla="*/ 2363636 h 2380889"/>
                  <a:gd name="connsiteX9" fmla="*/ 854015 w 1483743"/>
                  <a:gd name="connsiteY9" fmla="*/ 2363638 h 2380889"/>
                  <a:gd name="connsiteX10" fmla="*/ 1130061 w 1483743"/>
                  <a:gd name="connsiteY10" fmla="*/ 1371600 h 2380889"/>
                  <a:gd name="connsiteX11" fmla="*/ 1345720 w 1483743"/>
                  <a:gd name="connsiteY11" fmla="*/ 2380889 h 2380889"/>
                  <a:gd name="connsiteX12" fmla="*/ 1483743 w 1483743"/>
                  <a:gd name="connsiteY12" fmla="*/ 2372263 h 2380889"/>
                  <a:gd name="connsiteX13" fmla="*/ 1086928 w 1483743"/>
                  <a:gd name="connsiteY13" fmla="*/ 8626 h 2380889"/>
                  <a:gd name="connsiteX14" fmla="*/ 974784 w 1483743"/>
                  <a:gd name="connsiteY14" fmla="*/ 0 h 2380889"/>
                  <a:gd name="connsiteX0" fmla="*/ 974784 w 1483743"/>
                  <a:gd name="connsiteY0" fmla="*/ 0 h 2380889"/>
                  <a:gd name="connsiteX1" fmla="*/ 577968 w 1483743"/>
                  <a:gd name="connsiteY1" fmla="*/ 431320 h 2380889"/>
                  <a:gd name="connsiteX2" fmla="*/ 0 w 1483743"/>
                  <a:gd name="connsiteY2" fmla="*/ 664233 h 2380889"/>
                  <a:gd name="connsiteX3" fmla="*/ 112143 w 1483743"/>
                  <a:gd name="connsiteY3" fmla="*/ 750497 h 2380889"/>
                  <a:gd name="connsiteX4" fmla="*/ 681486 w 1483743"/>
                  <a:gd name="connsiteY4" fmla="*/ 612474 h 2380889"/>
                  <a:gd name="connsiteX5" fmla="*/ 888520 w 1483743"/>
                  <a:gd name="connsiteY5" fmla="*/ 500331 h 2380889"/>
                  <a:gd name="connsiteX6" fmla="*/ 923025 w 1483743"/>
                  <a:gd name="connsiteY6" fmla="*/ 1095555 h 2380889"/>
                  <a:gd name="connsiteX7" fmla="*/ 690113 w 1483743"/>
                  <a:gd name="connsiteY7" fmla="*/ 2363636 h 2380889"/>
                  <a:gd name="connsiteX8" fmla="*/ 854015 w 1483743"/>
                  <a:gd name="connsiteY8" fmla="*/ 2363638 h 2380889"/>
                  <a:gd name="connsiteX9" fmla="*/ 1130061 w 1483743"/>
                  <a:gd name="connsiteY9" fmla="*/ 1371600 h 2380889"/>
                  <a:gd name="connsiteX10" fmla="*/ 1345720 w 1483743"/>
                  <a:gd name="connsiteY10" fmla="*/ 2380889 h 2380889"/>
                  <a:gd name="connsiteX11" fmla="*/ 1483743 w 1483743"/>
                  <a:gd name="connsiteY11" fmla="*/ 2372263 h 2380889"/>
                  <a:gd name="connsiteX12" fmla="*/ 1086928 w 1483743"/>
                  <a:gd name="connsiteY12" fmla="*/ 8626 h 2380889"/>
                  <a:gd name="connsiteX13" fmla="*/ 974784 w 1483743"/>
                  <a:gd name="connsiteY13" fmla="*/ 0 h 2380889"/>
                  <a:gd name="connsiteX0" fmla="*/ 897146 w 1406105"/>
                  <a:gd name="connsiteY0" fmla="*/ 0 h 2380889"/>
                  <a:gd name="connsiteX1" fmla="*/ 500330 w 1406105"/>
                  <a:gd name="connsiteY1" fmla="*/ 431320 h 2380889"/>
                  <a:gd name="connsiteX2" fmla="*/ 0 w 1406105"/>
                  <a:gd name="connsiteY2" fmla="*/ 638354 h 2380889"/>
                  <a:gd name="connsiteX3" fmla="*/ 34505 w 1406105"/>
                  <a:gd name="connsiteY3" fmla="*/ 750497 h 2380889"/>
                  <a:gd name="connsiteX4" fmla="*/ 603848 w 1406105"/>
                  <a:gd name="connsiteY4" fmla="*/ 612474 h 2380889"/>
                  <a:gd name="connsiteX5" fmla="*/ 810882 w 1406105"/>
                  <a:gd name="connsiteY5" fmla="*/ 500331 h 2380889"/>
                  <a:gd name="connsiteX6" fmla="*/ 845387 w 1406105"/>
                  <a:gd name="connsiteY6" fmla="*/ 1095555 h 2380889"/>
                  <a:gd name="connsiteX7" fmla="*/ 612475 w 1406105"/>
                  <a:gd name="connsiteY7" fmla="*/ 2363636 h 2380889"/>
                  <a:gd name="connsiteX8" fmla="*/ 776377 w 1406105"/>
                  <a:gd name="connsiteY8" fmla="*/ 2363638 h 2380889"/>
                  <a:gd name="connsiteX9" fmla="*/ 1052423 w 1406105"/>
                  <a:gd name="connsiteY9" fmla="*/ 1371600 h 2380889"/>
                  <a:gd name="connsiteX10" fmla="*/ 1268082 w 1406105"/>
                  <a:gd name="connsiteY10" fmla="*/ 2380889 h 2380889"/>
                  <a:gd name="connsiteX11" fmla="*/ 1406105 w 1406105"/>
                  <a:gd name="connsiteY11" fmla="*/ 2372263 h 2380889"/>
                  <a:gd name="connsiteX12" fmla="*/ 1009290 w 1406105"/>
                  <a:gd name="connsiteY12" fmla="*/ 8626 h 2380889"/>
                  <a:gd name="connsiteX13" fmla="*/ 897146 w 1406105"/>
                  <a:gd name="connsiteY13" fmla="*/ 0 h 2380889"/>
                  <a:gd name="connsiteX0" fmla="*/ 897146 w 1406105"/>
                  <a:gd name="connsiteY0" fmla="*/ 0 h 2380889"/>
                  <a:gd name="connsiteX1" fmla="*/ 500330 w 1406105"/>
                  <a:gd name="connsiteY1" fmla="*/ 431320 h 2380889"/>
                  <a:gd name="connsiteX2" fmla="*/ 0 w 1406105"/>
                  <a:gd name="connsiteY2" fmla="*/ 638354 h 2380889"/>
                  <a:gd name="connsiteX3" fmla="*/ 34505 w 1406105"/>
                  <a:gd name="connsiteY3" fmla="*/ 750497 h 2380889"/>
                  <a:gd name="connsiteX4" fmla="*/ 603848 w 1406105"/>
                  <a:gd name="connsiteY4" fmla="*/ 612474 h 2380889"/>
                  <a:gd name="connsiteX5" fmla="*/ 810882 w 1406105"/>
                  <a:gd name="connsiteY5" fmla="*/ 500331 h 2380889"/>
                  <a:gd name="connsiteX6" fmla="*/ 845387 w 1406105"/>
                  <a:gd name="connsiteY6" fmla="*/ 1095555 h 2380889"/>
                  <a:gd name="connsiteX7" fmla="*/ 612475 w 1406105"/>
                  <a:gd name="connsiteY7" fmla="*/ 2363636 h 2380889"/>
                  <a:gd name="connsiteX8" fmla="*/ 776377 w 1406105"/>
                  <a:gd name="connsiteY8" fmla="*/ 2363638 h 2380889"/>
                  <a:gd name="connsiteX9" fmla="*/ 1052423 w 1406105"/>
                  <a:gd name="connsiteY9" fmla="*/ 1371600 h 2380889"/>
                  <a:gd name="connsiteX10" fmla="*/ 1268082 w 1406105"/>
                  <a:gd name="connsiteY10" fmla="*/ 2380889 h 2380889"/>
                  <a:gd name="connsiteX11" fmla="*/ 1406105 w 1406105"/>
                  <a:gd name="connsiteY11" fmla="*/ 2372263 h 2380889"/>
                  <a:gd name="connsiteX12" fmla="*/ 1009290 w 1406105"/>
                  <a:gd name="connsiteY12" fmla="*/ 8626 h 2380889"/>
                  <a:gd name="connsiteX13" fmla="*/ 897146 w 1406105"/>
                  <a:gd name="connsiteY13" fmla="*/ 0 h 2380889"/>
                  <a:gd name="connsiteX0" fmla="*/ 897146 w 1406105"/>
                  <a:gd name="connsiteY0" fmla="*/ 0 h 2380889"/>
                  <a:gd name="connsiteX1" fmla="*/ 500330 w 1406105"/>
                  <a:gd name="connsiteY1" fmla="*/ 431320 h 2380889"/>
                  <a:gd name="connsiteX2" fmla="*/ 0 w 1406105"/>
                  <a:gd name="connsiteY2" fmla="*/ 638354 h 2380889"/>
                  <a:gd name="connsiteX3" fmla="*/ 34505 w 1406105"/>
                  <a:gd name="connsiteY3" fmla="*/ 750497 h 2380889"/>
                  <a:gd name="connsiteX4" fmla="*/ 603848 w 1406105"/>
                  <a:gd name="connsiteY4" fmla="*/ 612474 h 2380889"/>
                  <a:gd name="connsiteX5" fmla="*/ 810882 w 1406105"/>
                  <a:gd name="connsiteY5" fmla="*/ 500331 h 2380889"/>
                  <a:gd name="connsiteX6" fmla="*/ 845387 w 1406105"/>
                  <a:gd name="connsiteY6" fmla="*/ 1095555 h 2380889"/>
                  <a:gd name="connsiteX7" fmla="*/ 612475 w 1406105"/>
                  <a:gd name="connsiteY7" fmla="*/ 2363636 h 2380889"/>
                  <a:gd name="connsiteX8" fmla="*/ 776377 w 1406105"/>
                  <a:gd name="connsiteY8" fmla="*/ 2363638 h 2380889"/>
                  <a:gd name="connsiteX9" fmla="*/ 1052423 w 1406105"/>
                  <a:gd name="connsiteY9" fmla="*/ 1371600 h 2380889"/>
                  <a:gd name="connsiteX10" fmla="*/ 1268082 w 1406105"/>
                  <a:gd name="connsiteY10" fmla="*/ 2380889 h 2380889"/>
                  <a:gd name="connsiteX11" fmla="*/ 1406105 w 1406105"/>
                  <a:gd name="connsiteY11" fmla="*/ 2372263 h 2380889"/>
                  <a:gd name="connsiteX12" fmla="*/ 1009290 w 1406105"/>
                  <a:gd name="connsiteY12" fmla="*/ 8626 h 2380889"/>
                  <a:gd name="connsiteX13" fmla="*/ 897146 w 1406105"/>
                  <a:gd name="connsiteY13" fmla="*/ 0 h 2380889"/>
                  <a:gd name="connsiteX0" fmla="*/ 897146 w 1406105"/>
                  <a:gd name="connsiteY0" fmla="*/ 0 h 2380889"/>
                  <a:gd name="connsiteX1" fmla="*/ 500330 w 1406105"/>
                  <a:gd name="connsiteY1" fmla="*/ 431320 h 2380889"/>
                  <a:gd name="connsiteX2" fmla="*/ 0 w 1406105"/>
                  <a:gd name="connsiteY2" fmla="*/ 638354 h 2380889"/>
                  <a:gd name="connsiteX3" fmla="*/ 34505 w 1406105"/>
                  <a:gd name="connsiteY3" fmla="*/ 750497 h 2380889"/>
                  <a:gd name="connsiteX4" fmla="*/ 603848 w 1406105"/>
                  <a:gd name="connsiteY4" fmla="*/ 612474 h 2380889"/>
                  <a:gd name="connsiteX5" fmla="*/ 810882 w 1406105"/>
                  <a:gd name="connsiteY5" fmla="*/ 500331 h 2380889"/>
                  <a:gd name="connsiteX6" fmla="*/ 845387 w 1406105"/>
                  <a:gd name="connsiteY6" fmla="*/ 1095555 h 2380889"/>
                  <a:gd name="connsiteX7" fmla="*/ 612475 w 1406105"/>
                  <a:gd name="connsiteY7" fmla="*/ 2363636 h 2380889"/>
                  <a:gd name="connsiteX8" fmla="*/ 776377 w 1406105"/>
                  <a:gd name="connsiteY8" fmla="*/ 2363638 h 2380889"/>
                  <a:gd name="connsiteX9" fmla="*/ 1052423 w 1406105"/>
                  <a:gd name="connsiteY9" fmla="*/ 1371600 h 2380889"/>
                  <a:gd name="connsiteX10" fmla="*/ 1268082 w 1406105"/>
                  <a:gd name="connsiteY10" fmla="*/ 2380889 h 2380889"/>
                  <a:gd name="connsiteX11" fmla="*/ 1406105 w 1406105"/>
                  <a:gd name="connsiteY11" fmla="*/ 2372263 h 2380889"/>
                  <a:gd name="connsiteX12" fmla="*/ 1009290 w 1406105"/>
                  <a:gd name="connsiteY12" fmla="*/ 8626 h 2380889"/>
                  <a:gd name="connsiteX13" fmla="*/ 897146 w 1406105"/>
                  <a:gd name="connsiteY13" fmla="*/ 0 h 2380889"/>
                  <a:gd name="connsiteX0" fmla="*/ 897146 w 1406105"/>
                  <a:gd name="connsiteY0" fmla="*/ 0 h 2380889"/>
                  <a:gd name="connsiteX1" fmla="*/ 500330 w 1406105"/>
                  <a:gd name="connsiteY1" fmla="*/ 431320 h 2380889"/>
                  <a:gd name="connsiteX2" fmla="*/ 0 w 1406105"/>
                  <a:gd name="connsiteY2" fmla="*/ 638354 h 2380889"/>
                  <a:gd name="connsiteX3" fmla="*/ 34505 w 1406105"/>
                  <a:gd name="connsiteY3" fmla="*/ 750497 h 2380889"/>
                  <a:gd name="connsiteX4" fmla="*/ 603848 w 1406105"/>
                  <a:gd name="connsiteY4" fmla="*/ 612474 h 2380889"/>
                  <a:gd name="connsiteX5" fmla="*/ 810882 w 1406105"/>
                  <a:gd name="connsiteY5" fmla="*/ 500331 h 2380889"/>
                  <a:gd name="connsiteX6" fmla="*/ 845387 w 1406105"/>
                  <a:gd name="connsiteY6" fmla="*/ 1095555 h 2380889"/>
                  <a:gd name="connsiteX7" fmla="*/ 612475 w 1406105"/>
                  <a:gd name="connsiteY7" fmla="*/ 2363636 h 2380889"/>
                  <a:gd name="connsiteX8" fmla="*/ 776377 w 1406105"/>
                  <a:gd name="connsiteY8" fmla="*/ 2363638 h 2380889"/>
                  <a:gd name="connsiteX9" fmla="*/ 1017917 w 1406105"/>
                  <a:gd name="connsiteY9" fmla="*/ 1328468 h 2380889"/>
                  <a:gd name="connsiteX10" fmla="*/ 1268082 w 1406105"/>
                  <a:gd name="connsiteY10" fmla="*/ 2380889 h 2380889"/>
                  <a:gd name="connsiteX11" fmla="*/ 1406105 w 1406105"/>
                  <a:gd name="connsiteY11" fmla="*/ 2372263 h 2380889"/>
                  <a:gd name="connsiteX12" fmla="*/ 1009290 w 1406105"/>
                  <a:gd name="connsiteY12" fmla="*/ 8626 h 2380889"/>
                  <a:gd name="connsiteX13" fmla="*/ 897146 w 1406105"/>
                  <a:gd name="connsiteY13" fmla="*/ 0 h 2380889"/>
                  <a:gd name="connsiteX0" fmla="*/ 897146 w 1406105"/>
                  <a:gd name="connsiteY0" fmla="*/ 0 h 2380889"/>
                  <a:gd name="connsiteX1" fmla="*/ 500330 w 1406105"/>
                  <a:gd name="connsiteY1" fmla="*/ 431320 h 2380889"/>
                  <a:gd name="connsiteX2" fmla="*/ 0 w 1406105"/>
                  <a:gd name="connsiteY2" fmla="*/ 638354 h 2380889"/>
                  <a:gd name="connsiteX3" fmla="*/ 34505 w 1406105"/>
                  <a:gd name="connsiteY3" fmla="*/ 750497 h 2380889"/>
                  <a:gd name="connsiteX4" fmla="*/ 603848 w 1406105"/>
                  <a:gd name="connsiteY4" fmla="*/ 612474 h 2380889"/>
                  <a:gd name="connsiteX5" fmla="*/ 810882 w 1406105"/>
                  <a:gd name="connsiteY5" fmla="*/ 500331 h 2380889"/>
                  <a:gd name="connsiteX6" fmla="*/ 845387 w 1406105"/>
                  <a:gd name="connsiteY6" fmla="*/ 1095555 h 2380889"/>
                  <a:gd name="connsiteX7" fmla="*/ 612475 w 1406105"/>
                  <a:gd name="connsiteY7" fmla="*/ 2363636 h 2380889"/>
                  <a:gd name="connsiteX8" fmla="*/ 776377 w 1406105"/>
                  <a:gd name="connsiteY8" fmla="*/ 2363638 h 2380889"/>
                  <a:gd name="connsiteX9" fmla="*/ 1017917 w 1406105"/>
                  <a:gd name="connsiteY9" fmla="*/ 1328468 h 2380889"/>
                  <a:gd name="connsiteX10" fmla="*/ 1268082 w 1406105"/>
                  <a:gd name="connsiteY10" fmla="*/ 2380889 h 2380889"/>
                  <a:gd name="connsiteX11" fmla="*/ 1406105 w 1406105"/>
                  <a:gd name="connsiteY11" fmla="*/ 2372263 h 2380889"/>
                  <a:gd name="connsiteX12" fmla="*/ 1009290 w 1406105"/>
                  <a:gd name="connsiteY12" fmla="*/ 8626 h 2380889"/>
                  <a:gd name="connsiteX13" fmla="*/ 897146 w 1406105"/>
                  <a:gd name="connsiteY13" fmla="*/ 0 h 2380889"/>
                  <a:gd name="connsiteX0" fmla="*/ 897146 w 1406105"/>
                  <a:gd name="connsiteY0" fmla="*/ 0 h 2380889"/>
                  <a:gd name="connsiteX1" fmla="*/ 500330 w 1406105"/>
                  <a:gd name="connsiteY1" fmla="*/ 431320 h 2380889"/>
                  <a:gd name="connsiteX2" fmla="*/ 0 w 1406105"/>
                  <a:gd name="connsiteY2" fmla="*/ 638354 h 2380889"/>
                  <a:gd name="connsiteX3" fmla="*/ 34505 w 1406105"/>
                  <a:gd name="connsiteY3" fmla="*/ 750497 h 2380889"/>
                  <a:gd name="connsiteX4" fmla="*/ 603848 w 1406105"/>
                  <a:gd name="connsiteY4" fmla="*/ 612474 h 2380889"/>
                  <a:gd name="connsiteX5" fmla="*/ 810882 w 1406105"/>
                  <a:gd name="connsiteY5" fmla="*/ 500331 h 2380889"/>
                  <a:gd name="connsiteX6" fmla="*/ 845387 w 1406105"/>
                  <a:gd name="connsiteY6" fmla="*/ 1095555 h 2380889"/>
                  <a:gd name="connsiteX7" fmla="*/ 612475 w 1406105"/>
                  <a:gd name="connsiteY7" fmla="*/ 2363636 h 2380889"/>
                  <a:gd name="connsiteX8" fmla="*/ 776377 w 1406105"/>
                  <a:gd name="connsiteY8" fmla="*/ 2363638 h 2380889"/>
                  <a:gd name="connsiteX9" fmla="*/ 1017917 w 1406105"/>
                  <a:gd name="connsiteY9" fmla="*/ 1328468 h 2380889"/>
                  <a:gd name="connsiteX10" fmla="*/ 1268082 w 1406105"/>
                  <a:gd name="connsiteY10" fmla="*/ 2380889 h 2380889"/>
                  <a:gd name="connsiteX11" fmla="*/ 1406105 w 1406105"/>
                  <a:gd name="connsiteY11" fmla="*/ 2372263 h 2380889"/>
                  <a:gd name="connsiteX12" fmla="*/ 1009290 w 1406105"/>
                  <a:gd name="connsiteY12" fmla="*/ 8626 h 2380889"/>
                  <a:gd name="connsiteX13" fmla="*/ 897146 w 1406105"/>
                  <a:gd name="connsiteY13" fmla="*/ 0 h 2380889"/>
                  <a:gd name="connsiteX0" fmla="*/ 897146 w 1406105"/>
                  <a:gd name="connsiteY0" fmla="*/ 0 h 2380889"/>
                  <a:gd name="connsiteX1" fmla="*/ 500330 w 1406105"/>
                  <a:gd name="connsiteY1" fmla="*/ 431320 h 2380889"/>
                  <a:gd name="connsiteX2" fmla="*/ 0 w 1406105"/>
                  <a:gd name="connsiteY2" fmla="*/ 638354 h 2380889"/>
                  <a:gd name="connsiteX3" fmla="*/ 34505 w 1406105"/>
                  <a:gd name="connsiteY3" fmla="*/ 750497 h 2380889"/>
                  <a:gd name="connsiteX4" fmla="*/ 603848 w 1406105"/>
                  <a:gd name="connsiteY4" fmla="*/ 612474 h 2380889"/>
                  <a:gd name="connsiteX5" fmla="*/ 810882 w 1406105"/>
                  <a:gd name="connsiteY5" fmla="*/ 500331 h 2380889"/>
                  <a:gd name="connsiteX6" fmla="*/ 845387 w 1406105"/>
                  <a:gd name="connsiteY6" fmla="*/ 1095555 h 2380889"/>
                  <a:gd name="connsiteX7" fmla="*/ 612475 w 1406105"/>
                  <a:gd name="connsiteY7" fmla="*/ 2363636 h 2380889"/>
                  <a:gd name="connsiteX8" fmla="*/ 776377 w 1406105"/>
                  <a:gd name="connsiteY8" fmla="*/ 2363638 h 2380889"/>
                  <a:gd name="connsiteX9" fmla="*/ 1017917 w 1406105"/>
                  <a:gd name="connsiteY9" fmla="*/ 1328468 h 2380889"/>
                  <a:gd name="connsiteX10" fmla="*/ 1268082 w 1406105"/>
                  <a:gd name="connsiteY10" fmla="*/ 2380889 h 2380889"/>
                  <a:gd name="connsiteX11" fmla="*/ 1406105 w 1406105"/>
                  <a:gd name="connsiteY11" fmla="*/ 2372263 h 2380889"/>
                  <a:gd name="connsiteX12" fmla="*/ 1009290 w 1406105"/>
                  <a:gd name="connsiteY12" fmla="*/ 8626 h 2380889"/>
                  <a:gd name="connsiteX13" fmla="*/ 897146 w 1406105"/>
                  <a:gd name="connsiteY13" fmla="*/ 0 h 2380889"/>
                  <a:gd name="connsiteX0" fmla="*/ 897146 w 1406105"/>
                  <a:gd name="connsiteY0" fmla="*/ 0 h 2380889"/>
                  <a:gd name="connsiteX1" fmla="*/ 500330 w 1406105"/>
                  <a:gd name="connsiteY1" fmla="*/ 431320 h 2380889"/>
                  <a:gd name="connsiteX2" fmla="*/ 0 w 1406105"/>
                  <a:gd name="connsiteY2" fmla="*/ 638354 h 2380889"/>
                  <a:gd name="connsiteX3" fmla="*/ 34505 w 1406105"/>
                  <a:gd name="connsiteY3" fmla="*/ 750497 h 2380889"/>
                  <a:gd name="connsiteX4" fmla="*/ 603848 w 1406105"/>
                  <a:gd name="connsiteY4" fmla="*/ 612474 h 2380889"/>
                  <a:gd name="connsiteX5" fmla="*/ 810882 w 1406105"/>
                  <a:gd name="connsiteY5" fmla="*/ 500331 h 2380889"/>
                  <a:gd name="connsiteX6" fmla="*/ 845387 w 1406105"/>
                  <a:gd name="connsiteY6" fmla="*/ 1095555 h 2380889"/>
                  <a:gd name="connsiteX7" fmla="*/ 612475 w 1406105"/>
                  <a:gd name="connsiteY7" fmla="*/ 2363636 h 2380889"/>
                  <a:gd name="connsiteX8" fmla="*/ 776377 w 1406105"/>
                  <a:gd name="connsiteY8" fmla="*/ 2363638 h 2380889"/>
                  <a:gd name="connsiteX9" fmla="*/ 1017917 w 1406105"/>
                  <a:gd name="connsiteY9" fmla="*/ 1328468 h 2380889"/>
                  <a:gd name="connsiteX10" fmla="*/ 1268082 w 1406105"/>
                  <a:gd name="connsiteY10" fmla="*/ 2380889 h 2380889"/>
                  <a:gd name="connsiteX11" fmla="*/ 1406105 w 1406105"/>
                  <a:gd name="connsiteY11" fmla="*/ 2372263 h 2380889"/>
                  <a:gd name="connsiteX12" fmla="*/ 1009290 w 1406105"/>
                  <a:gd name="connsiteY12" fmla="*/ 8626 h 2380889"/>
                  <a:gd name="connsiteX13" fmla="*/ 897146 w 1406105"/>
                  <a:gd name="connsiteY13" fmla="*/ 0 h 2380889"/>
                  <a:gd name="connsiteX0" fmla="*/ 897146 w 1406105"/>
                  <a:gd name="connsiteY0" fmla="*/ 0 h 2380889"/>
                  <a:gd name="connsiteX1" fmla="*/ 500330 w 1406105"/>
                  <a:gd name="connsiteY1" fmla="*/ 431320 h 2380889"/>
                  <a:gd name="connsiteX2" fmla="*/ 0 w 1406105"/>
                  <a:gd name="connsiteY2" fmla="*/ 638354 h 2380889"/>
                  <a:gd name="connsiteX3" fmla="*/ 34505 w 1406105"/>
                  <a:gd name="connsiteY3" fmla="*/ 750497 h 2380889"/>
                  <a:gd name="connsiteX4" fmla="*/ 603848 w 1406105"/>
                  <a:gd name="connsiteY4" fmla="*/ 612474 h 2380889"/>
                  <a:gd name="connsiteX5" fmla="*/ 810882 w 1406105"/>
                  <a:gd name="connsiteY5" fmla="*/ 500331 h 2380889"/>
                  <a:gd name="connsiteX6" fmla="*/ 845387 w 1406105"/>
                  <a:gd name="connsiteY6" fmla="*/ 1095555 h 2380889"/>
                  <a:gd name="connsiteX7" fmla="*/ 612475 w 1406105"/>
                  <a:gd name="connsiteY7" fmla="*/ 2363636 h 2380889"/>
                  <a:gd name="connsiteX8" fmla="*/ 776377 w 1406105"/>
                  <a:gd name="connsiteY8" fmla="*/ 2363638 h 2380889"/>
                  <a:gd name="connsiteX9" fmla="*/ 1017917 w 1406105"/>
                  <a:gd name="connsiteY9" fmla="*/ 1328468 h 2380889"/>
                  <a:gd name="connsiteX10" fmla="*/ 1268082 w 1406105"/>
                  <a:gd name="connsiteY10" fmla="*/ 2380889 h 2380889"/>
                  <a:gd name="connsiteX11" fmla="*/ 1406105 w 1406105"/>
                  <a:gd name="connsiteY11" fmla="*/ 2372263 h 2380889"/>
                  <a:gd name="connsiteX12" fmla="*/ 1009290 w 1406105"/>
                  <a:gd name="connsiteY12" fmla="*/ 8626 h 2380889"/>
                  <a:gd name="connsiteX13" fmla="*/ 897146 w 1406105"/>
                  <a:gd name="connsiteY13" fmla="*/ 0 h 2380889"/>
                  <a:gd name="connsiteX0" fmla="*/ 862641 w 1371600"/>
                  <a:gd name="connsiteY0" fmla="*/ 0 h 2380889"/>
                  <a:gd name="connsiteX1" fmla="*/ 465825 w 1371600"/>
                  <a:gd name="connsiteY1" fmla="*/ 431320 h 2380889"/>
                  <a:gd name="connsiteX2" fmla="*/ 319178 w 1371600"/>
                  <a:gd name="connsiteY2" fmla="*/ 560717 h 2380889"/>
                  <a:gd name="connsiteX3" fmla="*/ 0 w 1371600"/>
                  <a:gd name="connsiteY3" fmla="*/ 750497 h 2380889"/>
                  <a:gd name="connsiteX4" fmla="*/ 569343 w 1371600"/>
                  <a:gd name="connsiteY4" fmla="*/ 612474 h 2380889"/>
                  <a:gd name="connsiteX5" fmla="*/ 776377 w 1371600"/>
                  <a:gd name="connsiteY5" fmla="*/ 500331 h 2380889"/>
                  <a:gd name="connsiteX6" fmla="*/ 810882 w 1371600"/>
                  <a:gd name="connsiteY6" fmla="*/ 1095555 h 2380889"/>
                  <a:gd name="connsiteX7" fmla="*/ 577970 w 1371600"/>
                  <a:gd name="connsiteY7" fmla="*/ 2363636 h 2380889"/>
                  <a:gd name="connsiteX8" fmla="*/ 741872 w 1371600"/>
                  <a:gd name="connsiteY8" fmla="*/ 2363638 h 2380889"/>
                  <a:gd name="connsiteX9" fmla="*/ 983412 w 1371600"/>
                  <a:gd name="connsiteY9" fmla="*/ 1328468 h 2380889"/>
                  <a:gd name="connsiteX10" fmla="*/ 1233577 w 1371600"/>
                  <a:gd name="connsiteY10" fmla="*/ 2380889 h 2380889"/>
                  <a:gd name="connsiteX11" fmla="*/ 1371600 w 1371600"/>
                  <a:gd name="connsiteY11" fmla="*/ 2372263 h 2380889"/>
                  <a:gd name="connsiteX12" fmla="*/ 974785 w 1371600"/>
                  <a:gd name="connsiteY12" fmla="*/ 8626 h 2380889"/>
                  <a:gd name="connsiteX13" fmla="*/ 862641 w 1371600"/>
                  <a:gd name="connsiteY13" fmla="*/ 0 h 2380889"/>
                  <a:gd name="connsiteX0" fmla="*/ 862641 w 1371600"/>
                  <a:gd name="connsiteY0" fmla="*/ 0 h 2380889"/>
                  <a:gd name="connsiteX1" fmla="*/ 465825 w 1371600"/>
                  <a:gd name="connsiteY1" fmla="*/ 431320 h 2380889"/>
                  <a:gd name="connsiteX2" fmla="*/ 0 w 1371600"/>
                  <a:gd name="connsiteY2" fmla="*/ 750497 h 2380889"/>
                  <a:gd name="connsiteX3" fmla="*/ 569343 w 1371600"/>
                  <a:gd name="connsiteY3" fmla="*/ 612474 h 2380889"/>
                  <a:gd name="connsiteX4" fmla="*/ 776377 w 1371600"/>
                  <a:gd name="connsiteY4" fmla="*/ 500331 h 2380889"/>
                  <a:gd name="connsiteX5" fmla="*/ 810882 w 1371600"/>
                  <a:gd name="connsiteY5" fmla="*/ 1095555 h 2380889"/>
                  <a:gd name="connsiteX6" fmla="*/ 577970 w 1371600"/>
                  <a:gd name="connsiteY6" fmla="*/ 2363636 h 2380889"/>
                  <a:gd name="connsiteX7" fmla="*/ 741872 w 1371600"/>
                  <a:gd name="connsiteY7" fmla="*/ 2363638 h 2380889"/>
                  <a:gd name="connsiteX8" fmla="*/ 983412 w 1371600"/>
                  <a:gd name="connsiteY8" fmla="*/ 1328468 h 2380889"/>
                  <a:gd name="connsiteX9" fmla="*/ 1233577 w 1371600"/>
                  <a:gd name="connsiteY9" fmla="*/ 2380889 h 2380889"/>
                  <a:gd name="connsiteX10" fmla="*/ 1371600 w 1371600"/>
                  <a:gd name="connsiteY10" fmla="*/ 2372263 h 2380889"/>
                  <a:gd name="connsiteX11" fmla="*/ 974785 w 1371600"/>
                  <a:gd name="connsiteY11" fmla="*/ 8626 h 2380889"/>
                  <a:gd name="connsiteX12" fmla="*/ 862641 w 1371600"/>
                  <a:gd name="connsiteY12" fmla="*/ 0 h 2380889"/>
                  <a:gd name="connsiteX0" fmla="*/ 862641 w 1371600"/>
                  <a:gd name="connsiteY0" fmla="*/ 0 h 2380889"/>
                  <a:gd name="connsiteX1" fmla="*/ 577969 w 1371600"/>
                  <a:gd name="connsiteY1" fmla="*/ 483078 h 2380889"/>
                  <a:gd name="connsiteX2" fmla="*/ 0 w 1371600"/>
                  <a:gd name="connsiteY2" fmla="*/ 750497 h 2380889"/>
                  <a:gd name="connsiteX3" fmla="*/ 569343 w 1371600"/>
                  <a:gd name="connsiteY3" fmla="*/ 612474 h 2380889"/>
                  <a:gd name="connsiteX4" fmla="*/ 776377 w 1371600"/>
                  <a:gd name="connsiteY4" fmla="*/ 500331 h 2380889"/>
                  <a:gd name="connsiteX5" fmla="*/ 810882 w 1371600"/>
                  <a:gd name="connsiteY5" fmla="*/ 1095555 h 2380889"/>
                  <a:gd name="connsiteX6" fmla="*/ 577970 w 1371600"/>
                  <a:gd name="connsiteY6" fmla="*/ 2363636 h 2380889"/>
                  <a:gd name="connsiteX7" fmla="*/ 741872 w 1371600"/>
                  <a:gd name="connsiteY7" fmla="*/ 2363638 h 2380889"/>
                  <a:gd name="connsiteX8" fmla="*/ 983412 w 1371600"/>
                  <a:gd name="connsiteY8" fmla="*/ 1328468 h 2380889"/>
                  <a:gd name="connsiteX9" fmla="*/ 1233577 w 1371600"/>
                  <a:gd name="connsiteY9" fmla="*/ 2380889 h 2380889"/>
                  <a:gd name="connsiteX10" fmla="*/ 1371600 w 1371600"/>
                  <a:gd name="connsiteY10" fmla="*/ 2372263 h 2380889"/>
                  <a:gd name="connsiteX11" fmla="*/ 974785 w 1371600"/>
                  <a:gd name="connsiteY11" fmla="*/ 8626 h 2380889"/>
                  <a:gd name="connsiteX12" fmla="*/ 862641 w 1371600"/>
                  <a:gd name="connsiteY12" fmla="*/ 0 h 2380889"/>
                  <a:gd name="connsiteX0" fmla="*/ 862641 w 1371600"/>
                  <a:gd name="connsiteY0" fmla="*/ 0 h 2380889"/>
                  <a:gd name="connsiteX1" fmla="*/ 508958 w 1371600"/>
                  <a:gd name="connsiteY1" fmla="*/ 457199 h 2380889"/>
                  <a:gd name="connsiteX2" fmla="*/ 0 w 1371600"/>
                  <a:gd name="connsiteY2" fmla="*/ 750497 h 2380889"/>
                  <a:gd name="connsiteX3" fmla="*/ 569343 w 1371600"/>
                  <a:gd name="connsiteY3" fmla="*/ 612474 h 2380889"/>
                  <a:gd name="connsiteX4" fmla="*/ 776377 w 1371600"/>
                  <a:gd name="connsiteY4" fmla="*/ 500331 h 2380889"/>
                  <a:gd name="connsiteX5" fmla="*/ 810882 w 1371600"/>
                  <a:gd name="connsiteY5" fmla="*/ 1095555 h 2380889"/>
                  <a:gd name="connsiteX6" fmla="*/ 577970 w 1371600"/>
                  <a:gd name="connsiteY6" fmla="*/ 2363636 h 2380889"/>
                  <a:gd name="connsiteX7" fmla="*/ 741872 w 1371600"/>
                  <a:gd name="connsiteY7" fmla="*/ 2363638 h 2380889"/>
                  <a:gd name="connsiteX8" fmla="*/ 983412 w 1371600"/>
                  <a:gd name="connsiteY8" fmla="*/ 1328468 h 2380889"/>
                  <a:gd name="connsiteX9" fmla="*/ 1233577 w 1371600"/>
                  <a:gd name="connsiteY9" fmla="*/ 2380889 h 2380889"/>
                  <a:gd name="connsiteX10" fmla="*/ 1371600 w 1371600"/>
                  <a:gd name="connsiteY10" fmla="*/ 2372263 h 2380889"/>
                  <a:gd name="connsiteX11" fmla="*/ 974785 w 1371600"/>
                  <a:gd name="connsiteY11" fmla="*/ 8626 h 2380889"/>
                  <a:gd name="connsiteX12" fmla="*/ 862641 w 1371600"/>
                  <a:gd name="connsiteY12" fmla="*/ 0 h 2380889"/>
                  <a:gd name="connsiteX0" fmla="*/ 862641 w 1371600"/>
                  <a:gd name="connsiteY0" fmla="*/ 0 h 2380889"/>
                  <a:gd name="connsiteX1" fmla="*/ 508958 w 1371600"/>
                  <a:gd name="connsiteY1" fmla="*/ 457199 h 2380889"/>
                  <a:gd name="connsiteX2" fmla="*/ 0 w 1371600"/>
                  <a:gd name="connsiteY2" fmla="*/ 750497 h 2380889"/>
                  <a:gd name="connsiteX3" fmla="*/ 569343 w 1371600"/>
                  <a:gd name="connsiteY3" fmla="*/ 612474 h 2380889"/>
                  <a:gd name="connsiteX4" fmla="*/ 776377 w 1371600"/>
                  <a:gd name="connsiteY4" fmla="*/ 500331 h 2380889"/>
                  <a:gd name="connsiteX5" fmla="*/ 810882 w 1371600"/>
                  <a:gd name="connsiteY5" fmla="*/ 1095555 h 2380889"/>
                  <a:gd name="connsiteX6" fmla="*/ 595223 w 1371600"/>
                  <a:gd name="connsiteY6" fmla="*/ 2346384 h 2380889"/>
                  <a:gd name="connsiteX7" fmla="*/ 741872 w 1371600"/>
                  <a:gd name="connsiteY7" fmla="*/ 2363638 h 2380889"/>
                  <a:gd name="connsiteX8" fmla="*/ 983412 w 1371600"/>
                  <a:gd name="connsiteY8" fmla="*/ 1328468 h 2380889"/>
                  <a:gd name="connsiteX9" fmla="*/ 1233577 w 1371600"/>
                  <a:gd name="connsiteY9" fmla="*/ 2380889 h 2380889"/>
                  <a:gd name="connsiteX10" fmla="*/ 1371600 w 1371600"/>
                  <a:gd name="connsiteY10" fmla="*/ 2372263 h 2380889"/>
                  <a:gd name="connsiteX11" fmla="*/ 974785 w 1371600"/>
                  <a:gd name="connsiteY11" fmla="*/ 8626 h 2380889"/>
                  <a:gd name="connsiteX12" fmla="*/ 862641 w 1371600"/>
                  <a:gd name="connsiteY12" fmla="*/ 0 h 2380889"/>
                  <a:gd name="connsiteX0" fmla="*/ 862641 w 1371600"/>
                  <a:gd name="connsiteY0" fmla="*/ 0 h 2380889"/>
                  <a:gd name="connsiteX1" fmla="*/ 508958 w 1371600"/>
                  <a:gd name="connsiteY1" fmla="*/ 457199 h 2380889"/>
                  <a:gd name="connsiteX2" fmla="*/ 0 w 1371600"/>
                  <a:gd name="connsiteY2" fmla="*/ 750497 h 2380889"/>
                  <a:gd name="connsiteX3" fmla="*/ 569343 w 1371600"/>
                  <a:gd name="connsiteY3" fmla="*/ 612474 h 2380889"/>
                  <a:gd name="connsiteX4" fmla="*/ 776377 w 1371600"/>
                  <a:gd name="connsiteY4" fmla="*/ 500331 h 2380889"/>
                  <a:gd name="connsiteX5" fmla="*/ 810882 w 1371600"/>
                  <a:gd name="connsiteY5" fmla="*/ 1095555 h 2380889"/>
                  <a:gd name="connsiteX6" fmla="*/ 595223 w 1371600"/>
                  <a:gd name="connsiteY6" fmla="*/ 2346384 h 2380889"/>
                  <a:gd name="connsiteX7" fmla="*/ 741872 w 1371600"/>
                  <a:gd name="connsiteY7" fmla="*/ 2363638 h 2380889"/>
                  <a:gd name="connsiteX8" fmla="*/ 983412 w 1371600"/>
                  <a:gd name="connsiteY8" fmla="*/ 1328468 h 2380889"/>
                  <a:gd name="connsiteX9" fmla="*/ 1233577 w 1371600"/>
                  <a:gd name="connsiteY9" fmla="*/ 2380889 h 2380889"/>
                  <a:gd name="connsiteX10" fmla="*/ 1371600 w 1371600"/>
                  <a:gd name="connsiteY10" fmla="*/ 2372263 h 2380889"/>
                  <a:gd name="connsiteX11" fmla="*/ 974785 w 1371600"/>
                  <a:gd name="connsiteY11" fmla="*/ 8626 h 2380889"/>
                  <a:gd name="connsiteX12" fmla="*/ 862641 w 1371600"/>
                  <a:gd name="connsiteY12" fmla="*/ 0 h 2380889"/>
                  <a:gd name="connsiteX0" fmla="*/ 862641 w 1371600"/>
                  <a:gd name="connsiteY0" fmla="*/ 0 h 2380889"/>
                  <a:gd name="connsiteX1" fmla="*/ 508958 w 1371600"/>
                  <a:gd name="connsiteY1" fmla="*/ 457199 h 2380889"/>
                  <a:gd name="connsiteX2" fmla="*/ 0 w 1371600"/>
                  <a:gd name="connsiteY2" fmla="*/ 750497 h 2380889"/>
                  <a:gd name="connsiteX3" fmla="*/ 569343 w 1371600"/>
                  <a:gd name="connsiteY3" fmla="*/ 612474 h 2380889"/>
                  <a:gd name="connsiteX4" fmla="*/ 776377 w 1371600"/>
                  <a:gd name="connsiteY4" fmla="*/ 500331 h 2380889"/>
                  <a:gd name="connsiteX5" fmla="*/ 810882 w 1371600"/>
                  <a:gd name="connsiteY5" fmla="*/ 1095555 h 2380889"/>
                  <a:gd name="connsiteX6" fmla="*/ 603849 w 1371600"/>
                  <a:gd name="connsiteY6" fmla="*/ 2355010 h 2380889"/>
                  <a:gd name="connsiteX7" fmla="*/ 741872 w 1371600"/>
                  <a:gd name="connsiteY7" fmla="*/ 2363638 h 2380889"/>
                  <a:gd name="connsiteX8" fmla="*/ 983412 w 1371600"/>
                  <a:gd name="connsiteY8" fmla="*/ 1328468 h 2380889"/>
                  <a:gd name="connsiteX9" fmla="*/ 1233577 w 1371600"/>
                  <a:gd name="connsiteY9" fmla="*/ 2380889 h 2380889"/>
                  <a:gd name="connsiteX10" fmla="*/ 1371600 w 1371600"/>
                  <a:gd name="connsiteY10" fmla="*/ 2372263 h 2380889"/>
                  <a:gd name="connsiteX11" fmla="*/ 974785 w 1371600"/>
                  <a:gd name="connsiteY11" fmla="*/ 8626 h 2380889"/>
                  <a:gd name="connsiteX12" fmla="*/ 862641 w 1371600"/>
                  <a:gd name="connsiteY12" fmla="*/ 0 h 2380889"/>
                  <a:gd name="connsiteX0" fmla="*/ 862641 w 1371600"/>
                  <a:gd name="connsiteY0" fmla="*/ 0 h 2380889"/>
                  <a:gd name="connsiteX1" fmla="*/ 508958 w 1371600"/>
                  <a:gd name="connsiteY1" fmla="*/ 457199 h 2380889"/>
                  <a:gd name="connsiteX2" fmla="*/ 0 w 1371600"/>
                  <a:gd name="connsiteY2" fmla="*/ 750497 h 2380889"/>
                  <a:gd name="connsiteX3" fmla="*/ 569343 w 1371600"/>
                  <a:gd name="connsiteY3" fmla="*/ 612474 h 2380889"/>
                  <a:gd name="connsiteX4" fmla="*/ 776377 w 1371600"/>
                  <a:gd name="connsiteY4" fmla="*/ 500331 h 2380889"/>
                  <a:gd name="connsiteX5" fmla="*/ 810882 w 1371600"/>
                  <a:gd name="connsiteY5" fmla="*/ 1095555 h 2380889"/>
                  <a:gd name="connsiteX6" fmla="*/ 577970 w 1371600"/>
                  <a:gd name="connsiteY6" fmla="*/ 2363636 h 2380889"/>
                  <a:gd name="connsiteX7" fmla="*/ 741872 w 1371600"/>
                  <a:gd name="connsiteY7" fmla="*/ 2363638 h 2380889"/>
                  <a:gd name="connsiteX8" fmla="*/ 983412 w 1371600"/>
                  <a:gd name="connsiteY8" fmla="*/ 1328468 h 2380889"/>
                  <a:gd name="connsiteX9" fmla="*/ 1233577 w 1371600"/>
                  <a:gd name="connsiteY9" fmla="*/ 2380889 h 2380889"/>
                  <a:gd name="connsiteX10" fmla="*/ 1371600 w 1371600"/>
                  <a:gd name="connsiteY10" fmla="*/ 2372263 h 2380889"/>
                  <a:gd name="connsiteX11" fmla="*/ 974785 w 1371600"/>
                  <a:gd name="connsiteY11" fmla="*/ 8626 h 2380889"/>
                  <a:gd name="connsiteX12" fmla="*/ 862641 w 1371600"/>
                  <a:gd name="connsiteY12" fmla="*/ 0 h 2380889"/>
                  <a:gd name="connsiteX0" fmla="*/ 862641 w 1371600"/>
                  <a:gd name="connsiteY0" fmla="*/ 0 h 2380889"/>
                  <a:gd name="connsiteX1" fmla="*/ 508958 w 1371600"/>
                  <a:gd name="connsiteY1" fmla="*/ 457199 h 2380889"/>
                  <a:gd name="connsiteX2" fmla="*/ 0 w 1371600"/>
                  <a:gd name="connsiteY2" fmla="*/ 750497 h 2380889"/>
                  <a:gd name="connsiteX3" fmla="*/ 569343 w 1371600"/>
                  <a:gd name="connsiteY3" fmla="*/ 612474 h 2380889"/>
                  <a:gd name="connsiteX4" fmla="*/ 776377 w 1371600"/>
                  <a:gd name="connsiteY4" fmla="*/ 500331 h 2380889"/>
                  <a:gd name="connsiteX5" fmla="*/ 810882 w 1371600"/>
                  <a:gd name="connsiteY5" fmla="*/ 1095555 h 2380889"/>
                  <a:gd name="connsiteX6" fmla="*/ 577970 w 1371600"/>
                  <a:gd name="connsiteY6" fmla="*/ 2363636 h 2380889"/>
                  <a:gd name="connsiteX7" fmla="*/ 741872 w 1371600"/>
                  <a:gd name="connsiteY7" fmla="*/ 2363638 h 2380889"/>
                  <a:gd name="connsiteX8" fmla="*/ 1026544 w 1371600"/>
                  <a:gd name="connsiteY8" fmla="*/ 1345720 h 2380889"/>
                  <a:gd name="connsiteX9" fmla="*/ 1233577 w 1371600"/>
                  <a:gd name="connsiteY9" fmla="*/ 2380889 h 2380889"/>
                  <a:gd name="connsiteX10" fmla="*/ 1371600 w 1371600"/>
                  <a:gd name="connsiteY10" fmla="*/ 2372263 h 2380889"/>
                  <a:gd name="connsiteX11" fmla="*/ 974785 w 1371600"/>
                  <a:gd name="connsiteY11" fmla="*/ 8626 h 2380889"/>
                  <a:gd name="connsiteX12" fmla="*/ 862641 w 1371600"/>
                  <a:gd name="connsiteY12" fmla="*/ 0 h 2380889"/>
                  <a:gd name="connsiteX0" fmla="*/ 862641 w 1371600"/>
                  <a:gd name="connsiteY0" fmla="*/ 0 h 2380889"/>
                  <a:gd name="connsiteX1" fmla="*/ 508958 w 1371600"/>
                  <a:gd name="connsiteY1" fmla="*/ 457199 h 2380889"/>
                  <a:gd name="connsiteX2" fmla="*/ 0 w 1371600"/>
                  <a:gd name="connsiteY2" fmla="*/ 750497 h 2380889"/>
                  <a:gd name="connsiteX3" fmla="*/ 569343 w 1371600"/>
                  <a:gd name="connsiteY3" fmla="*/ 612474 h 2380889"/>
                  <a:gd name="connsiteX4" fmla="*/ 776377 w 1371600"/>
                  <a:gd name="connsiteY4" fmla="*/ 500331 h 2380889"/>
                  <a:gd name="connsiteX5" fmla="*/ 810882 w 1371600"/>
                  <a:gd name="connsiteY5" fmla="*/ 1095555 h 2380889"/>
                  <a:gd name="connsiteX6" fmla="*/ 577970 w 1371600"/>
                  <a:gd name="connsiteY6" fmla="*/ 2363636 h 2380889"/>
                  <a:gd name="connsiteX7" fmla="*/ 741872 w 1371600"/>
                  <a:gd name="connsiteY7" fmla="*/ 2363638 h 2380889"/>
                  <a:gd name="connsiteX8" fmla="*/ 1026544 w 1371600"/>
                  <a:gd name="connsiteY8" fmla="*/ 1345720 h 2380889"/>
                  <a:gd name="connsiteX9" fmla="*/ 1233577 w 1371600"/>
                  <a:gd name="connsiteY9" fmla="*/ 2380889 h 2380889"/>
                  <a:gd name="connsiteX10" fmla="*/ 1371600 w 1371600"/>
                  <a:gd name="connsiteY10" fmla="*/ 2372263 h 2380889"/>
                  <a:gd name="connsiteX11" fmla="*/ 974785 w 1371600"/>
                  <a:gd name="connsiteY11" fmla="*/ 8626 h 2380889"/>
                  <a:gd name="connsiteX12" fmla="*/ 862641 w 1371600"/>
                  <a:gd name="connsiteY12" fmla="*/ 0 h 2380889"/>
                  <a:gd name="connsiteX0" fmla="*/ 862641 w 1371600"/>
                  <a:gd name="connsiteY0" fmla="*/ 0 h 2380889"/>
                  <a:gd name="connsiteX1" fmla="*/ 542617 w 1371600"/>
                  <a:gd name="connsiteY1" fmla="*/ 479639 h 2380889"/>
                  <a:gd name="connsiteX2" fmla="*/ 0 w 1371600"/>
                  <a:gd name="connsiteY2" fmla="*/ 750497 h 2380889"/>
                  <a:gd name="connsiteX3" fmla="*/ 569343 w 1371600"/>
                  <a:gd name="connsiteY3" fmla="*/ 612474 h 2380889"/>
                  <a:gd name="connsiteX4" fmla="*/ 776377 w 1371600"/>
                  <a:gd name="connsiteY4" fmla="*/ 500331 h 2380889"/>
                  <a:gd name="connsiteX5" fmla="*/ 810882 w 1371600"/>
                  <a:gd name="connsiteY5" fmla="*/ 1095555 h 2380889"/>
                  <a:gd name="connsiteX6" fmla="*/ 577970 w 1371600"/>
                  <a:gd name="connsiteY6" fmla="*/ 2363636 h 2380889"/>
                  <a:gd name="connsiteX7" fmla="*/ 741872 w 1371600"/>
                  <a:gd name="connsiteY7" fmla="*/ 2363638 h 2380889"/>
                  <a:gd name="connsiteX8" fmla="*/ 1026544 w 1371600"/>
                  <a:gd name="connsiteY8" fmla="*/ 1345720 h 2380889"/>
                  <a:gd name="connsiteX9" fmla="*/ 1233577 w 1371600"/>
                  <a:gd name="connsiteY9" fmla="*/ 2380889 h 2380889"/>
                  <a:gd name="connsiteX10" fmla="*/ 1371600 w 1371600"/>
                  <a:gd name="connsiteY10" fmla="*/ 2372263 h 2380889"/>
                  <a:gd name="connsiteX11" fmla="*/ 974785 w 1371600"/>
                  <a:gd name="connsiteY11" fmla="*/ 8626 h 2380889"/>
                  <a:gd name="connsiteX12" fmla="*/ 862641 w 1371600"/>
                  <a:gd name="connsiteY12" fmla="*/ 0 h 2380889"/>
                  <a:gd name="connsiteX0" fmla="*/ 862641 w 1371600"/>
                  <a:gd name="connsiteY0" fmla="*/ 0 h 2380889"/>
                  <a:gd name="connsiteX1" fmla="*/ 542617 w 1371600"/>
                  <a:gd name="connsiteY1" fmla="*/ 479639 h 2380889"/>
                  <a:gd name="connsiteX2" fmla="*/ 0 w 1371600"/>
                  <a:gd name="connsiteY2" fmla="*/ 750497 h 2380889"/>
                  <a:gd name="connsiteX3" fmla="*/ 591783 w 1371600"/>
                  <a:gd name="connsiteY3" fmla="*/ 646133 h 2380889"/>
                  <a:gd name="connsiteX4" fmla="*/ 776377 w 1371600"/>
                  <a:gd name="connsiteY4" fmla="*/ 500331 h 2380889"/>
                  <a:gd name="connsiteX5" fmla="*/ 810882 w 1371600"/>
                  <a:gd name="connsiteY5" fmla="*/ 1095555 h 2380889"/>
                  <a:gd name="connsiteX6" fmla="*/ 577970 w 1371600"/>
                  <a:gd name="connsiteY6" fmla="*/ 2363636 h 2380889"/>
                  <a:gd name="connsiteX7" fmla="*/ 741872 w 1371600"/>
                  <a:gd name="connsiteY7" fmla="*/ 2363638 h 2380889"/>
                  <a:gd name="connsiteX8" fmla="*/ 1026544 w 1371600"/>
                  <a:gd name="connsiteY8" fmla="*/ 1345720 h 2380889"/>
                  <a:gd name="connsiteX9" fmla="*/ 1233577 w 1371600"/>
                  <a:gd name="connsiteY9" fmla="*/ 2380889 h 2380889"/>
                  <a:gd name="connsiteX10" fmla="*/ 1371600 w 1371600"/>
                  <a:gd name="connsiteY10" fmla="*/ 2372263 h 2380889"/>
                  <a:gd name="connsiteX11" fmla="*/ 974785 w 1371600"/>
                  <a:gd name="connsiteY11" fmla="*/ 8626 h 2380889"/>
                  <a:gd name="connsiteX12" fmla="*/ 862641 w 1371600"/>
                  <a:gd name="connsiteY12" fmla="*/ 0 h 2380889"/>
                  <a:gd name="connsiteX0" fmla="*/ 862641 w 1371600"/>
                  <a:gd name="connsiteY0" fmla="*/ 0 h 2380889"/>
                  <a:gd name="connsiteX1" fmla="*/ 542617 w 1371600"/>
                  <a:gd name="connsiteY1" fmla="*/ 479639 h 2380889"/>
                  <a:gd name="connsiteX2" fmla="*/ 0 w 1371600"/>
                  <a:gd name="connsiteY2" fmla="*/ 750497 h 2380889"/>
                  <a:gd name="connsiteX3" fmla="*/ 619833 w 1371600"/>
                  <a:gd name="connsiteY3" fmla="*/ 612474 h 2380889"/>
                  <a:gd name="connsiteX4" fmla="*/ 776377 w 1371600"/>
                  <a:gd name="connsiteY4" fmla="*/ 500331 h 2380889"/>
                  <a:gd name="connsiteX5" fmla="*/ 810882 w 1371600"/>
                  <a:gd name="connsiteY5" fmla="*/ 1095555 h 2380889"/>
                  <a:gd name="connsiteX6" fmla="*/ 577970 w 1371600"/>
                  <a:gd name="connsiteY6" fmla="*/ 2363636 h 2380889"/>
                  <a:gd name="connsiteX7" fmla="*/ 741872 w 1371600"/>
                  <a:gd name="connsiteY7" fmla="*/ 2363638 h 2380889"/>
                  <a:gd name="connsiteX8" fmla="*/ 1026544 w 1371600"/>
                  <a:gd name="connsiteY8" fmla="*/ 1345720 h 2380889"/>
                  <a:gd name="connsiteX9" fmla="*/ 1233577 w 1371600"/>
                  <a:gd name="connsiteY9" fmla="*/ 2380889 h 2380889"/>
                  <a:gd name="connsiteX10" fmla="*/ 1371600 w 1371600"/>
                  <a:gd name="connsiteY10" fmla="*/ 2372263 h 2380889"/>
                  <a:gd name="connsiteX11" fmla="*/ 974785 w 1371600"/>
                  <a:gd name="connsiteY11" fmla="*/ 8626 h 2380889"/>
                  <a:gd name="connsiteX12" fmla="*/ 862641 w 1371600"/>
                  <a:gd name="connsiteY12" fmla="*/ 0 h 2380889"/>
                  <a:gd name="connsiteX0" fmla="*/ 862641 w 1371600"/>
                  <a:gd name="connsiteY0" fmla="*/ 0 h 2380889"/>
                  <a:gd name="connsiteX1" fmla="*/ 542617 w 1371600"/>
                  <a:gd name="connsiteY1" fmla="*/ 479639 h 2380889"/>
                  <a:gd name="connsiteX2" fmla="*/ 0 w 1371600"/>
                  <a:gd name="connsiteY2" fmla="*/ 750497 h 2380889"/>
                  <a:gd name="connsiteX3" fmla="*/ 619833 w 1371600"/>
                  <a:gd name="connsiteY3" fmla="*/ 612474 h 2380889"/>
                  <a:gd name="connsiteX4" fmla="*/ 832475 w 1371600"/>
                  <a:gd name="connsiteY4" fmla="*/ 472282 h 2380889"/>
                  <a:gd name="connsiteX5" fmla="*/ 810882 w 1371600"/>
                  <a:gd name="connsiteY5" fmla="*/ 1095555 h 2380889"/>
                  <a:gd name="connsiteX6" fmla="*/ 577970 w 1371600"/>
                  <a:gd name="connsiteY6" fmla="*/ 2363636 h 2380889"/>
                  <a:gd name="connsiteX7" fmla="*/ 741872 w 1371600"/>
                  <a:gd name="connsiteY7" fmla="*/ 2363638 h 2380889"/>
                  <a:gd name="connsiteX8" fmla="*/ 1026544 w 1371600"/>
                  <a:gd name="connsiteY8" fmla="*/ 1345720 h 2380889"/>
                  <a:gd name="connsiteX9" fmla="*/ 1233577 w 1371600"/>
                  <a:gd name="connsiteY9" fmla="*/ 2380889 h 2380889"/>
                  <a:gd name="connsiteX10" fmla="*/ 1371600 w 1371600"/>
                  <a:gd name="connsiteY10" fmla="*/ 2372263 h 2380889"/>
                  <a:gd name="connsiteX11" fmla="*/ 974785 w 1371600"/>
                  <a:gd name="connsiteY11" fmla="*/ 8626 h 2380889"/>
                  <a:gd name="connsiteX12" fmla="*/ 862641 w 1371600"/>
                  <a:gd name="connsiteY12" fmla="*/ 0 h 2380889"/>
                  <a:gd name="connsiteX0" fmla="*/ 862641 w 1371600"/>
                  <a:gd name="connsiteY0" fmla="*/ 0 h 2380889"/>
                  <a:gd name="connsiteX1" fmla="*/ 542617 w 1371600"/>
                  <a:gd name="connsiteY1" fmla="*/ 479639 h 2380889"/>
                  <a:gd name="connsiteX2" fmla="*/ 0 w 1371600"/>
                  <a:gd name="connsiteY2" fmla="*/ 750497 h 2380889"/>
                  <a:gd name="connsiteX3" fmla="*/ 619833 w 1371600"/>
                  <a:gd name="connsiteY3" fmla="*/ 612474 h 2380889"/>
                  <a:gd name="connsiteX4" fmla="*/ 832475 w 1371600"/>
                  <a:gd name="connsiteY4" fmla="*/ 472282 h 2380889"/>
                  <a:gd name="connsiteX5" fmla="*/ 810882 w 1371600"/>
                  <a:gd name="connsiteY5" fmla="*/ 1095555 h 2380889"/>
                  <a:gd name="connsiteX6" fmla="*/ 577970 w 1371600"/>
                  <a:gd name="connsiteY6" fmla="*/ 2363636 h 2380889"/>
                  <a:gd name="connsiteX7" fmla="*/ 741872 w 1371600"/>
                  <a:gd name="connsiteY7" fmla="*/ 2363638 h 2380889"/>
                  <a:gd name="connsiteX8" fmla="*/ 1026544 w 1371600"/>
                  <a:gd name="connsiteY8" fmla="*/ 1345720 h 2380889"/>
                  <a:gd name="connsiteX9" fmla="*/ 1233577 w 1371600"/>
                  <a:gd name="connsiteY9" fmla="*/ 2380889 h 2380889"/>
                  <a:gd name="connsiteX10" fmla="*/ 1371600 w 1371600"/>
                  <a:gd name="connsiteY10" fmla="*/ 2372263 h 2380889"/>
                  <a:gd name="connsiteX11" fmla="*/ 974785 w 1371600"/>
                  <a:gd name="connsiteY11" fmla="*/ 8626 h 2380889"/>
                  <a:gd name="connsiteX12" fmla="*/ 862641 w 1371600"/>
                  <a:gd name="connsiteY12" fmla="*/ 0 h 2380889"/>
                  <a:gd name="connsiteX0" fmla="*/ 862641 w 1371600"/>
                  <a:gd name="connsiteY0" fmla="*/ 0 h 2380889"/>
                  <a:gd name="connsiteX1" fmla="*/ 542617 w 1371600"/>
                  <a:gd name="connsiteY1" fmla="*/ 479639 h 2380889"/>
                  <a:gd name="connsiteX2" fmla="*/ 0 w 1371600"/>
                  <a:gd name="connsiteY2" fmla="*/ 750497 h 2380889"/>
                  <a:gd name="connsiteX3" fmla="*/ 619833 w 1371600"/>
                  <a:gd name="connsiteY3" fmla="*/ 612474 h 2380889"/>
                  <a:gd name="connsiteX4" fmla="*/ 832475 w 1371600"/>
                  <a:gd name="connsiteY4" fmla="*/ 472282 h 2380889"/>
                  <a:gd name="connsiteX5" fmla="*/ 810882 w 1371600"/>
                  <a:gd name="connsiteY5" fmla="*/ 1095555 h 2380889"/>
                  <a:gd name="connsiteX6" fmla="*/ 577970 w 1371600"/>
                  <a:gd name="connsiteY6" fmla="*/ 2363636 h 2380889"/>
                  <a:gd name="connsiteX7" fmla="*/ 741872 w 1371600"/>
                  <a:gd name="connsiteY7" fmla="*/ 2363638 h 2380889"/>
                  <a:gd name="connsiteX8" fmla="*/ 1026544 w 1371600"/>
                  <a:gd name="connsiteY8" fmla="*/ 1345720 h 2380889"/>
                  <a:gd name="connsiteX9" fmla="*/ 1233577 w 1371600"/>
                  <a:gd name="connsiteY9" fmla="*/ 2380889 h 2380889"/>
                  <a:gd name="connsiteX10" fmla="*/ 1371600 w 1371600"/>
                  <a:gd name="connsiteY10" fmla="*/ 2372263 h 2380889"/>
                  <a:gd name="connsiteX11" fmla="*/ 974785 w 1371600"/>
                  <a:gd name="connsiteY11" fmla="*/ 8626 h 2380889"/>
                  <a:gd name="connsiteX12" fmla="*/ 862641 w 1371600"/>
                  <a:gd name="connsiteY12" fmla="*/ 0 h 2380889"/>
                  <a:gd name="connsiteX0" fmla="*/ 862641 w 1371600"/>
                  <a:gd name="connsiteY0" fmla="*/ 0 h 2380889"/>
                  <a:gd name="connsiteX1" fmla="*/ 542617 w 1371600"/>
                  <a:gd name="connsiteY1" fmla="*/ 479639 h 2380889"/>
                  <a:gd name="connsiteX2" fmla="*/ 0 w 1371600"/>
                  <a:gd name="connsiteY2" fmla="*/ 750497 h 2380889"/>
                  <a:gd name="connsiteX3" fmla="*/ 619833 w 1371600"/>
                  <a:gd name="connsiteY3" fmla="*/ 612474 h 2380889"/>
                  <a:gd name="connsiteX4" fmla="*/ 810035 w 1371600"/>
                  <a:gd name="connsiteY4" fmla="*/ 483502 h 2380889"/>
                  <a:gd name="connsiteX5" fmla="*/ 810882 w 1371600"/>
                  <a:gd name="connsiteY5" fmla="*/ 1095555 h 2380889"/>
                  <a:gd name="connsiteX6" fmla="*/ 577970 w 1371600"/>
                  <a:gd name="connsiteY6" fmla="*/ 2363636 h 2380889"/>
                  <a:gd name="connsiteX7" fmla="*/ 741872 w 1371600"/>
                  <a:gd name="connsiteY7" fmla="*/ 2363638 h 2380889"/>
                  <a:gd name="connsiteX8" fmla="*/ 1026544 w 1371600"/>
                  <a:gd name="connsiteY8" fmla="*/ 1345720 h 2380889"/>
                  <a:gd name="connsiteX9" fmla="*/ 1233577 w 1371600"/>
                  <a:gd name="connsiteY9" fmla="*/ 2380889 h 2380889"/>
                  <a:gd name="connsiteX10" fmla="*/ 1371600 w 1371600"/>
                  <a:gd name="connsiteY10" fmla="*/ 2372263 h 2380889"/>
                  <a:gd name="connsiteX11" fmla="*/ 974785 w 1371600"/>
                  <a:gd name="connsiteY11" fmla="*/ 8626 h 2380889"/>
                  <a:gd name="connsiteX12" fmla="*/ 862641 w 1371600"/>
                  <a:gd name="connsiteY12" fmla="*/ 0 h 2380889"/>
                  <a:gd name="connsiteX0" fmla="*/ 862641 w 1371600"/>
                  <a:gd name="connsiteY0" fmla="*/ 0 h 2380889"/>
                  <a:gd name="connsiteX1" fmla="*/ 542617 w 1371600"/>
                  <a:gd name="connsiteY1" fmla="*/ 479639 h 2380889"/>
                  <a:gd name="connsiteX2" fmla="*/ 0 w 1371600"/>
                  <a:gd name="connsiteY2" fmla="*/ 750497 h 2380889"/>
                  <a:gd name="connsiteX3" fmla="*/ 619833 w 1371600"/>
                  <a:gd name="connsiteY3" fmla="*/ 612474 h 2380889"/>
                  <a:gd name="connsiteX4" fmla="*/ 810035 w 1371600"/>
                  <a:gd name="connsiteY4" fmla="*/ 483502 h 2380889"/>
                  <a:gd name="connsiteX5" fmla="*/ 810882 w 1371600"/>
                  <a:gd name="connsiteY5" fmla="*/ 1095555 h 2380889"/>
                  <a:gd name="connsiteX6" fmla="*/ 606019 w 1371600"/>
                  <a:gd name="connsiteY6" fmla="*/ 2380465 h 2380889"/>
                  <a:gd name="connsiteX7" fmla="*/ 741872 w 1371600"/>
                  <a:gd name="connsiteY7" fmla="*/ 2363638 h 2380889"/>
                  <a:gd name="connsiteX8" fmla="*/ 1026544 w 1371600"/>
                  <a:gd name="connsiteY8" fmla="*/ 1345720 h 2380889"/>
                  <a:gd name="connsiteX9" fmla="*/ 1233577 w 1371600"/>
                  <a:gd name="connsiteY9" fmla="*/ 2380889 h 2380889"/>
                  <a:gd name="connsiteX10" fmla="*/ 1371600 w 1371600"/>
                  <a:gd name="connsiteY10" fmla="*/ 2372263 h 2380889"/>
                  <a:gd name="connsiteX11" fmla="*/ 974785 w 1371600"/>
                  <a:gd name="connsiteY11" fmla="*/ 8626 h 2380889"/>
                  <a:gd name="connsiteX12" fmla="*/ 862641 w 1371600"/>
                  <a:gd name="connsiteY12" fmla="*/ 0 h 2380889"/>
                  <a:gd name="connsiteX0" fmla="*/ 862641 w 1371600"/>
                  <a:gd name="connsiteY0" fmla="*/ 0 h 2386078"/>
                  <a:gd name="connsiteX1" fmla="*/ 542617 w 1371600"/>
                  <a:gd name="connsiteY1" fmla="*/ 479639 h 2386078"/>
                  <a:gd name="connsiteX2" fmla="*/ 0 w 1371600"/>
                  <a:gd name="connsiteY2" fmla="*/ 750497 h 2386078"/>
                  <a:gd name="connsiteX3" fmla="*/ 619833 w 1371600"/>
                  <a:gd name="connsiteY3" fmla="*/ 612474 h 2386078"/>
                  <a:gd name="connsiteX4" fmla="*/ 810035 w 1371600"/>
                  <a:gd name="connsiteY4" fmla="*/ 483502 h 2386078"/>
                  <a:gd name="connsiteX5" fmla="*/ 810882 w 1371600"/>
                  <a:gd name="connsiteY5" fmla="*/ 1095555 h 2386078"/>
                  <a:gd name="connsiteX6" fmla="*/ 606019 w 1371600"/>
                  <a:gd name="connsiteY6" fmla="*/ 2380465 h 2386078"/>
                  <a:gd name="connsiteX7" fmla="*/ 741872 w 1371600"/>
                  <a:gd name="connsiteY7" fmla="*/ 2386078 h 2386078"/>
                  <a:gd name="connsiteX8" fmla="*/ 1026544 w 1371600"/>
                  <a:gd name="connsiteY8" fmla="*/ 1345720 h 2386078"/>
                  <a:gd name="connsiteX9" fmla="*/ 1233577 w 1371600"/>
                  <a:gd name="connsiteY9" fmla="*/ 2380889 h 2386078"/>
                  <a:gd name="connsiteX10" fmla="*/ 1371600 w 1371600"/>
                  <a:gd name="connsiteY10" fmla="*/ 2372263 h 2386078"/>
                  <a:gd name="connsiteX11" fmla="*/ 974785 w 1371600"/>
                  <a:gd name="connsiteY11" fmla="*/ 8626 h 2386078"/>
                  <a:gd name="connsiteX12" fmla="*/ 862641 w 1371600"/>
                  <a:gd name="connsiteY12" fmla="*/ 0 h 2386078"/>
                  <a:gd name="connsiteX0" fmla="*/ 862641 w 1371600"/>
                  <a:gd name="connsiteY0" fmla="*/ 0 h 2380889"/>
                  <a:gd name="connsiteX1" fmla="*/ 542617 w 1371600"/>
                  <a:gd name="connsiteY1" fmla="*/ 479639 h 2380889"/>
                  <a:gd name="connsiteX2" fmla="*/ 0 w 1371600"/>
                  <a:gd name="connsiteY2" fmla="*/ 750497 h 2380889"/>
                  <a:gd name="connsiteX3" fmla="*/ 619833 w 1371600"/>
                  <a:gd name="connsiteY3" fmla="*/ 612474 h 2380889"/>
                  <a:gd name="connsiteX4" fmla="*/ 810035 w 1371600"/>
                  <a:gd name="connsiteY4" fmla="*/ 483502 h 2380889"/>
                  <a:gd name="connsiteX5" fmla="*/ 810882 w 1371600"/>
                  <a:gd name="connsiteY5" fmla="*/ 1095555 h 2380889"/>
                  <a:gd name="connsiteX6" fmla="*/ 606019 w 1371600"/>
                  <a:gd name="connsiteY6" fmla="*/ 2380465 h 2380889"/>
                  <a:gd name="connsiteX7" fmla="*/ 747482 w 1371600"/>
                  <a:gd name="connsiteY7" fmla="*/ 2380468 h 2380889"/>
                  <a:gd name="connsiteX8" fmla="*/ 1026544 w 1371600"/>
                  <a:gd name="connsiteY8" fmla="*/ 1345720 h 2380889"/>
                  <a:gd name="connsiteX9" fmla="*/ 1233577 w 1371600"/>
                  <a:gd name="connsiteY9" fmla="*/ 2380889 h 2380889"/>
                  <a:gd name="connsiteX10" fmla="*/ 1371600 w 1371600"/>
                  <a:gd name="connsiteY10" fmla="*/ 2372263 h 2380889"/>
                  <a:gd name="connsiteX11" fmla="*/ 974785 w 1371600"/>
                  <a:gd name="connsiteY11" fmla="*/ 8626 h 2380889"/>
                  <a:gd name="connsiteX12" fmla="*/ 862641 w 1371600"/>
                  <a:gd name="connsiteY12" fmla="*/ 0 h 2380889"/>
                  <a:gd name="connsiteX0" fmla="*/ 862641 w 1371600"/>
                  <a:gd name="connsiteY0" fmla="*/ 0 h 2380889"/>
                  <a:gd name="connsiteX1" fmla="*/ 542617 w 1371600"/>
                  <a:gd name="connsiteY1" fmla="*/ 479639 h 2380889"/>
                  <a:gd name="connsiteX2" fmla="*/ 0 w 1371600"/>
                  <a:gd name="connsiteY2" fmla="*/ 750497 h 2380889"/>
                  <a:gd name="connsiteX3" fmla="*/ 619833 w 1371600"/>
                  <a:gd name="connsiteY3" fmla="*/ 612474 h 2380889"/>
                  <a:gd name="connsiteX4" fmla="*/ 810035 w 1371600"/>
                  <a:gd name="connsiteY4" fmla="*/ 483502 h 2380889"/>
                  <a:gd name="connsiteX5" fmla="*/ 810882 w 1371600"/>
                  <a:gd name="connsiteY5" fmla="*/ 1095555 h 2380889"/>
                  <a:gd name="connsiteX6" fmla="*/ 606019 w 1371600"/>
                  <a:gd name="connsiteY6" fmla="*/ 2380465 h 2380889"/>
                  <a:gd name="connsiteX7" fmla="*/ 747482 w 1371600"/>
                  <a:gd name="connsiteY7" fmla="*/ 2380468 h 2380889"/>
                  <a:gd name="connsiteX8" fmla="*/ 1026544 w 1371600"/>
                  <a:gd name="connsiteY8" fmla="*/ 1345720 h 2380889"/>
                  <a:gd name="connsiteX9" fmla="*/ 1233577 w 1371600"/>
                  <a:gd name="connsiteY9" fmla="*/ 2380889 h 2380889"/>
                  <a:gd name="connsiteX10" fmla="*/ 1371600 w 1371600"/>
                  <a:gd name="connsiteY10" fmla="*/ 2372263 h 2380889"/>
                  <a:gd name="connsiteX11" fmla="*/ 974785 w 1371600"/>
                  <a:gd name="connsiteY11" fmla="*/ 8626 h 2380889"/>
                  <a:gd name="connsiteX12" fmla="*/ 862641 w 1371600"/>
                  <a:gd name="connsiteY12" fmla="*/ 0 h 2380889"/>
                  <a:gd name="connsiteX0" fmla="*/ 862641 w 1371600"/>
                  <a:gd name="connsiteY0" fmla="*/ 0 h 2380889"/>
                  <a:gd name="connsiteX1" fmla="*/ 542617 w 1371600"/>
                  <a:gd name="connsiteY1" fmla="*/ 479639 h 2380889"/>
                  <a:gd name="connsiteX2" fmla="*/ 0 w 1371600"/>
                  <a:gd name="connsiteY2" fmla="*/ 750497 h 2380889"/>
                  <a:gd name="connsiteX3" fmla="*/ 619833 w 1371600"/>
                  <a:gd name="connsiteY3" fmla="*/ 612474 h 2380889"/>
                  <a:gd name="connsiteX4" fmla="*/ 810035 w 1371600"/>
                  <a:gd name="connsiteY4" fmla="*/ 483502 h 2380889"/>
                  <a:gd name="connsiteX5" fmla="*/ 810882 w 1371600"/>
                  <a:gd name="connsiteY5" fmla="*/ 1095555 h 2380889"/>
                  <a:gd name="connsiteX6" fmla="*/ 606019 w 1371600"/>
                  <a:gd name="connsiteY6" fmla="*/ 2380465 h 2380889"/>
                  <a:gd name="connsiteX7" fmla="*/ 747482 w 1371600"/>
                  <a:gd name="connsiteY7" fmla="*/ 2380468 h 2380889"/>
                  <a:gd name="connsiteX8" fmla="*/ 1026544 w 1371600"/>
                  <a:gd name="connsiteY8" fmla="*/ 1345720 h 2380889"/>
                  <a:gd name="connsiteX9" fmla="*/ 1233577 w 1371600"/>
                  <a:gd name="connsiteY9" fmla="*/ 2380889 h 2380889"/>
                  <a:gd name="connsiteX10" fmla="*/ 1371600 w 1371600"/>
                  <a:gd name="connsiteY10" fmla="*/ 2372263 h 2380889"/>
                  <a:gd name="connsiteX11" fmla="*/ 974785 w 1371600"/>
                  <a:gd name="connsiteY11" fmla="*/ 8626 h 2380889"/>
                  <a:gd name="connsiteX12" fmla="*/ 862641 w 1371600"/>
                  <a:gd name="connsiteY12" fmla="*/ 0 h 2380889"/>
                  <a:gd name="connsiteX0" fmla="*/ 862641 w 1377210"/>
                  <a:gd name="connsiteY0" fmla="*/ 0 h 2380889"/>
                  <a:gd name="connsiteX1" fmla="*/ 542617 w 1377210"/>
                  <a:gd name="connsiteY1" fmla="*/ 479639 h 2380889"/>
                  <a:gd name="connsiteX2" fmla="*/ 0 w 1377210"/>
                  <a:gd name="connsiteY2" fmla="*/ 750497 h 2380889"/>
                  <a:gd name="connsiteX3" fmla="*/ 619833 w 1377210"/>
                  <a:gd name="connsiteY3" fmla="*/ 612474 h 2380889"/>
                  <a:gd name="connsiteX4" fmla="*/ 810035 w 1377210"/>
                  <a:gd name="connsiteY4" fmla="*/ 483502 h 2380889"/>
                  <a:gd name="connsiteX5" fmla="*/ 810882 w 1377210"/>
                  <a:gd name="connsiteY5" fmla="*/ 1095555 h 2380889"/>
                  <a:gd name="connsiteX6" fmla="*/ 606019 w 1377210"/>
                  <a:gd name="connsiteY6" fmla="*/ 2380465 h 2380889"/>
                  <a:gd name="connsiteX7" fmla="*/ 747482 w 1377210"/>
                  <a:gd name="connsiteY7" fmla="*/ 2380468 h 2380889"/>
                  <a:gd name="connsiteX8" fmla="*/ 1026544 w 1377210"/>
                  <a:gd name="connsiteY8" fmla="*/ 1345720 h 2380889"/>
                  <a:gd name="connsiteX9" fmla="*/ 1233577 w 1377210"/>
                  <a:gd name="connsiteY9" fmla="*/ 2380889 h 2380889"/>
                  <a:gd name="connsiteX10" fmla="*/ 1377210 w 1377210"/>
                  <a:gd name="connsiteY10" fmla="*/ 2377873 h 2380889"/>
                  <a:gd name="connsiteX11" fmla="*/ 974785 w 1377210"/>
                  <a:gd name="connsiteY11" fmla="*/ 8626 h 2380889"/>
                  <a:gd name="connsiteX12" fmla="*/ 862641 w 1377210"/>
                  <a:gd name="connsiteY12" fmla="*/ 0 h 2380889"/>
                  <a:gd name="connsiteX0" fmla="*/ 862641 w 1377210"/>
                  <a:gd name="connsiteY0" fmla="*/ 0 h 2380889"/>
                  <a:gd name="connsiteX1" fmla="*/ 542617 w 1377210"/>
                  <a:gd name="connsiteY1" fmla="*/ 479639 h 2380889"/>
                  <a:gd name="connsiteX2" fmla="*/ 165490 w 1377210"/>
                  <a:gd name="connsiteY2" fmla="*/ 658782 h 2380889"/>
                  <a:gd name="connsiteX3" fmla="*/ 0 w 1377210"/>
                  <a:gd name="connsiteY3" fmla="*/ 750497 h 2380889"/>
                  <a:gd name="connsiteX4" fmla="*/ 619833 w 1377210"/>
                  <a:gd name="connsiteY4" fmla="*/ 612474 h 2380889"/>
                  <a:gd name="connsiteX5" fmla="*/ 810035 w 1377210"/>
                  <a:gd name="connsiteY5" fmla="*/ 483502 h 2380889"/>
                  <a:gd name="connsiteX6" fmla="*/ 810882 w 1377210"/>
                  <a:gd name="connsiteY6" fmla="*/ 1095555 h 2380889"/>
                  <a:gd name="connsiteX7" fmla="*/ 606019 w 1377210"/>
                  <a:gd name="connsiteY7" fmla="*/ 2380465 h 2380889"/>
                  <a:gd name="connsiteX8" fmla="*/ 747482 w 1377210"/>
                  <a:gd name="connsiteY8" fmla="*/ 2380468 h 2380889"/>
                  <a:gd name="connsiteX9" fmla="*/ 1026544 w 1377210"/>
                  <a:gd name="connsiteY9" fmla="*/ 1345720 h 2380889"/>
                  <a:gd name="connsiteX10" fmla="*/ 1233577 w 1377210"/>
                  <a:gd name="connsiteY10" fmla="*/ 2380889 h 2380889"/>
                  <a:gd name="connsiteX11" fmla="*/ 1377210 w 1377210"/>
                  <a:gd name="connsiteY11" fmla="*/ 2377873 h 2380889"/>
                  <a:gd name="connsiteX12" fmla="*/ 974785 w 1377210"/>
                  <a:gd name="connsiteY12" fmla="*/ 8626 h 2380889"/>
                  <a:gd name="connsiteX13" fmla="*/ 862641 w 1377210"/>
                  <a:gd name="connsiteY13" fmla="*/ 0 h 2380889"/>
                  <a:gd name="connsiteX0" fmla="*/ 862641 w 1377210"/>
                  <a:gd name="connsiteY0" fmla="*/ 0 h 2380889"/>
                  <a:gd name="connsiteX1" fmla="*/ 542617 w 1377210"/>
                  <a:gd name="connsiteY1" fmla="*/ 479639 h 2380889"/>
                  <a:gd name="connsiteX2" fmla="*/ 47684 w 1377210"/>
                  <a:gd name="connsiteY2" fmla="*/ 670001 h 2380889"/>
                  <a:gd name="connsiteX3" fmla="*/ 0 w 1377210"/>
                  <a:gd name="connsiteY3" fmla="*/ 750497 h 2380889"/>
                  <a:gd name="connsiteX4" fmla="*/ 619833 w 1377210"/>
                  <a:gd name="connsiteY4" fmla="*/ 612474 h 2380889"/>
                  <a:gd name="connsiteX5" fmla="*/ 810035 w 1377210"/>
                  <a:gd name="connsiteY5" fmla="*/ 483502 h 2380889"/>
                  <a:gd name="connsiteX6" fmla="*/ 810882 w 1377210"/>
                  <a:gd name="connsiteY6" fmla="*/ 1095555 h 2380889"/>
                  <a:gd name="connsiteX7" fmla="*/ 606019 w 1377210"/>
                  <a:gd name="connsiteY7" fmla="*/ 2380465 h 2380889"/>
                  <a:gd name="connsiteX8" fmla="*/ 747482 w 1377210"/>
                  <a:gd name="connsiteY8" fmla="*/ 2380468 h 2380889"/>
                  <a:gd name="connsiteX9" fmla="*/ 1026544 w 1377210"/>
                  <a:gd name="connsiteY9" fmla="*/ 1345720 h 2380889"/>
                  <a:gd name="connsiteX10" fmla="*/ 1233577 w 1377210"/>
                  <a:gd name="connsiteY10" fmla="*/ 2380889 h 2380889"/>
                  <a:gd name="connsiteX11" fmla="*/ 1377210 w 1377210"/>
                  <a:gd name="connsiteY11" fmla="*/ 2377873 h 2380889"/>
                  <a:gd name="connsiteX12" fmla="*/ 974785 w 1377210"/>
                  <a:gd name="connsiteY12" fmla="*/ 8626 h 2380889"/>
                  <a:gd name="connsiteX13" fmla="*/ 862641 w 1377210"/>
                  <a:gd name="connsiteY13" fmla="*/ 0 h 2380889"/>
                  <a:gd name="connsiteX0" fmla="*/ 814957 w 1329526"/>
                  <a:gd name="connsiteY0" fmla="*/ 0 h 2380889"/>
                  <a:gd name="connsiteX1" fmla="*/ 494933 w 1329526"/>
                  <a:gd name="connsiteY1" fmla="*/ 479639 h 2380889"/>
                  <a:gd name="connsiteX2" fmla="*/ 0 w 1329526"/>
                  <a:gd name="connsiteY2" fmla="*/ 670001 h 2380889"/>
                  <a:gd name="connsiteX3" fmla="*/ 30854 w 1329526"/>
                  <a:gd name="connsiteY3" fmla="*/ 744887 h 2380889"/>
                  <a:gd name="connsiteX4" fmla="*/ 572149 w 1329526"/>
                  <a:gd name="connsiteY4" fmla="*/ 612474 h 2380889"/>
                  <a:gd name="connsiteX5" fmla="*/ 762351 w 1329526"/>
                  <a:gd name="connsiteY5" fmla="*/ 483502 h 2380889"/>
                  <a:gd name="connsiteX6" fmla="*/ 763198 w 1329526"/>
                  <a:gd name="connsiteY6" fmla="*/ 1095555 h 2380889"/>
                  <a:gd name="connsiteX7" fmla="*/ 558335 w 1329526"/>
                  <a:gd name="connsiteY7" fmla="*/ 2380465 h 2380889"/>
                  <a:gd name="connsiteX8" fmla="*/ 699798 w 1329526"/>
                  <a:gd name="connsiteY8" fmla="*/ 2380468 h 2380889"/>
                  <a:gd name="connsiteX9" fmla="*/ 978860 w 1329526"/>
                  <a:gd name="connsiteY9" fmla="*/ 1345720 h 2380889"/>
                  <a:gd name="connsiteX10" fmla="*/ 1185893 w 1329526"/>
                  <a:gd name="connsiteY10" fmla="*/ 2380889 h 2380889"/>
                  <a:gd name="connsiteX11" fmla="*/ 1329526 w 1329526"/>
                  <a:gd name="connsiteY11" fmla="*/ 2377873 h 2380889"/>
                  <a:gd name="connsiteX12" fmla="*/ 927101 w 1329526"/>
                  <a:gd name="connsiteY12" fmla="*/ 8626 h 2380889"/>
                  <a:gd name="connsiteX13" fmla="*/ 814957 w 1329526"/>
                  <a:gd name="connsiteY13" fmla="*/ 0 h 2380889"/>
                  <a:gd name="connsiteX0" fmla="*/ 814957 w 1329526"/>
                  <a:gd name="connsiteY0" fmla="*/ 0 h 2380889"/>
                  <a:gd name="connsiteX1" fmla="*/ 494933 w 1329526"/>
                  <a:gd name="connsiteY1" fmla="*/ 479639 h 2380889"/>
                  <a:gd name="connsiteX2" fmla="*/ 0 w 1329526"/>
                  <a:gd name="connsiteY2" fmla="*/ 670001 h 2380889"/>
                  <a:gd name="connsiteX3" fmla="*/ 30854 w 1329526"/>
                  <a:gd name="connsiteY3" fmla="*/ 744887 h 2380889"/>
                  <a:gd name="connsiteX4" fmla="*/ 572149 w 1329526"/>
                  <a:gd name="connsiteY4" fmla="*/ 612474 h 2380889"/>
                  <a:gd name="connsiteX5" fmla="*/ 762351 w 1329526"/>
                  <a:gd name="connsiteY5" fmla="*/ 483502 h 2380889"/>
                  <a:gd name="connsiteX6" fmla="*/ 763198 w 1329526"/>
                  <a:gd name="connsiteY6" fmla="*/ 1095555 h 2380889"/>
                  <a:gd name="connsiteX7" fmla="*/ 558335 w 1329526"/>
                  <a:gd name="connsiteY7" fmla="*/ 2380465 h 2380889"/>
                  <a:gd name="connsiteX8" fmla="*/ 699798 w 1329526"/>
                  <a:gd name="connsiteY8" fmla="*/ 2380468 h 2380889"/>
                  <a:gd name="connsiteX9" fmla="*/ 962030 w 1329526"/>
                  <a:gd name="connsiteY9" fmla="*/ 1407428 h 2380889"/>
                  <a:gd name="connsiteX10" fmla="*/ 1185893 w 1329526"/>
                  <a:gd name="connsiteY10" fmla="*/ 2380889 h 2380889"/>
                  <a:gd name="connsiteX11" fmla="*/ 1329526 w 1329526"/>
                  <a:gd name="connsiteY11" fmla="*/ 2377873 h 2380889"/>
                  <a:gd name="connsiteX12" fmla="*/ 927101 w 1329526"/>
                  <a:gd name="connsiteY12" fmla="*/ 8626 h 2380889"/>
                  <a:gd name="connsiteX13" fmla="*/ 814957 w 1329526"/>
                  <a:gd name="connsiteY13" fmla="*/ 0 h 2380889"/>
                  <a:gd name="connsiteX0" fmla="*/ 814957 w 1329526"/>
                  <a:gd name="connsiteY0" fmla="*/ 0 h 2380889"/>
                  <a:gd name="connsiteX1" fmla="*/ 494933 w 1329526"/>
                  <a:gd name="connsiteY1" fmla="*/ 479639 h 2380889"/>
                  <a:gd name="connsiteX2" fmla="*/ 0 w 1329526"/>
                  <a:gd name="connsiteY2" fmla="*/ 670001 h 2380889"/>
                  <a:gd name="connsiteX3" fmla="*/ 30854 w 1329526"/>
                  <a:gd name="connsiteY3" fmla="*/ 744887 h 2380889"/>
                  <a:gd name="connsiteX4" fmla="*/ 572149 w 1329526"/>
                  <a:gd name="connsiteY4" fmla="*/ 612474 h 2380889"/>
                  <a:gd name="connsiteX5" fmla="*/ 762351 w 1329526"/>
                  <a:gd name="connsiteY5" fmla="*/ 483502 h 2380889"/>
                  <a:gd name="connsiteX6" fmla="*/ 763198 w 1329526"/>
                  <a:gd name="connsiteY6" fmla="*/ 1095555 h 2380889"/>
                  <a:gd name="connsiteX7" fmla="*/ 558335 w 1329526"/>
                  <a:gd name="connsiteY7" fmla="*/ 2380465 h 2380889"/>
                  <a:gd name="connsiteX8" fmla="*/ 699798 w 1329526"/>
                  <a:gd name="connsiteY8" fmla="*/ 2380468 h 2380889"/>
                  <a:gd name="connsiteX9" fmla="*/ 978859 w 1329526"/>
                  <a:gd name="connsiteY9" fmla="*/ 1418648 h 2380889"/>
                  <a:gd name="connsiteX10" fmla="*/ 1185893 w 1329526"/>
                  <a:gd name="connsiteY10" fmla="*/ 2380889 h 2380889"/>
                  <a:gd name="connsiteX11" fmla="*/ 1329526 w 1329526"/>
                  <a:gd name="connsiteY11" fmla="*/ 2377873 h 2380889"/>
                  <a:gd name="connsiteX12" fmla="*/ 927101 w 1329526"/>
                  <a:gd name="connsiteY12" fmla="*/ 8626 h 2380889"/>
                  <a:gd name="connsiteX13" fmla="*/ 814957 w 1329526"/>
                  <a:gd name="connsiteY13" fmla="*/ 0 h 23808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329526" h="2380889">
                    <a:moveTo>
                      <a:pt x="814957" y="0"/>
                    </a:moveTo>
                    <a:lnTo>
                      <a:pt x="494933" y="479639"/>
                    </a:lnTo>
                    <a:lnTo>
                      <a:pt x="0" y="670001"/>
                    </a:lnTo>
                    <a:lnTo>
                      <a:pt x="30854" y="744887"/>
                    </a:lnTo>
                    <a:lnTo>
                      <a:pt x="572149" y="612474"/>
                    </a:lnTo>
                    <a:lnTo>
                      <a:pt x="762351" y="483502"/>
                    </a:lnTo>
                    <a:cubicBezTo>
                      <a:pt x="794421" y="764187"/>
                      <a:pt x="770396" y="887797"/>
                      <a:pt x="763198" y="1095555"/>
                    </a:cubicBezTo>
                    <a:cubicBezTo>
                      <a:pt x="616550" y="1699404"/>
                      <a:pt x="730862" y="1724858"/>
                      <a:pt x="558335" y="2380465"/>
                    </a:cubicBezTo>
                    <a:lnTo>
                      <a:pt x="699798" y="2380468"/>
                    </a:lnTo>
                    <a:cubicBezTo>
                      <a:pt x="819580" y="2080289"/>
                      <a:pt x="797846" y="1640765"/>
                      <a:pt x="978859" y="1418648"/>
                    </a:cubicBezTo>
                    <a:cubicBezTo>
                      <a:pt x="1157137" y="1864345"/>
                      <a:pt x="1102505" y="2030082"/>
                      <a:pt x="1185893" y="2380889"/>
                    </a:cubicBezTo>
                    <a:lnTo>
                      <a:pt x="1329526" y="2377873"/>
                    </a:lnTo>
                    <a:cubicBezTo>
                      <a:pt x="1110990" y="727352"/>
                      <a:pt x="1344044" y="391063"/>
                      <a:pt x="927101" y="8626"/>
                    </a:cubicBezTo>
                    <a:lnTo>
                      <a:pt x="814957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</p:grpSp>
      <p:grpSp>
        <p:nvGrpSpPr>
          <p:cNvPr id="148" name="群組 147"/>
          <p:cNvGrpSpPr/>
          <p:nvPr/>
        </p:nvGrpSpPr>
        <p:grpSpPr>
          <a:xfrm>
            <a:off x="2670025" y="5301208"/>
            <a:ext cx="607621" cy="356618"/>
            <a:chOff x="1684782" y="2683742"/>
            <a:chExt cx="5565258" cy="3266301"/>
          </a:xfrm>
        </p:grpSpPr>
        <p:grpSp>
          <p:nvGrpSpPr>
            <p:cNvPr id="149" name="群組 148"/>
            <p:cNvGrpSpPr/>
            <p:nvPr/>
          </p:nvGrpSpPr>
          <p:grpSpPr>
            <a:xfrm>
              <a:off x="1684782" y="2683742"/>
              <a:ext cx="4978070" cy="3255586"/>
              <a:chOff x="1684782" y="2683742"/>
              <a:chExt cx="4978070" cy="3255586"/>
            </a:xfrm>
          </p:grpSpPr>
          <p:sp>
            <p:nvSpPr>
              <p:cNvPr id="153" name="矩形 5"/>
              <p:cNvSpPr/>
              <p:nvPr/>
            </p:nvSpPr>
            <p:spPr>
              <a:xfrm>
                <a:off x="1684782" y="4054555"/>
                <a:ext cx="4978070" cy="856663"/>
              </a:xfrm>
              <a:custGeom>
                <a:avLst/>
                <a:gdLst>
                  <a:gd name="connsiteX0" fmla="*/ 0 w 2736386"/>
                  <a:gd name="connsiteY0" fmla="*/ 0 h 570017"/>
                  <a:gd name="connsiteX1" fmla="*/ 2736386 w 2736386"/>
                  <a:gd name="connsiteY1" fmla="*/ 0 h 570017"/>
                  <a:gd name="connsiteX2" fmla="*/ 2736386 w 2736386"/>
                  <a:gd name="connsiteY2" fmla="*/ 570017 h 570017"/>
                  <a:gd name="connsiteX3" fmla="*/ 0 w 2736386"/>
                  <a:gd name="connsiteY3" fmla="*/ 570017 h 570017"/>
                  <a:gd name="connsiteX4" fmla="*/ 0 w 2736386"/>
                  <a:gd name="connsiteY4" fmla="*/ 0 h 570017"/>
                  <a:gd name="connsiteX0" fmla="*/ 0 w 2736386"/>
                  <a:gd name="connsiteY0" fmla="*/ 0 h 570017"/>
                  <a:gd name="connsiteX1" fmla="*/ 2736386 w 2736386"/>
                  <a:gd name="connsiteY1" fmla="*/ 0 h 570017"/>
                  <a:gd name="connsiteX2" fmla="*/ 2736386 w 2736386"/>
                  <a:gd name="connsiteY2" fmla="*/ 570017 h 570017"/>
                  <a:gd name="connsiteX3" fmla="*/ 1521093 w 2736386"/>
                  <a:gd name="connsiteY3" fmla="*/ 558012 h 570017"/>
                  <a:gd name="connsiteX4" fmla="*/ 0 w 2736386"/>
                  <a:gd name="connsiteY4" fmla="*/ 570017 h 570017"/>
                  <a:gd name="connsiteX5" fmla="*/ 0 w 2736386"/>
                  <a:gd name="connsiteY5" fmla="*/ 0 h 570017"/>
                  <a:gd name="connsiteX0" fmla="*/ 0 w 2736386"/>
                  <a:gd name="connsiteY0" fmla="*/ 0 h 570017"/>
                  <a:gd name="connsiteX1" fmla="*/ 2736386 w 2736386"/>
                  <a:gd name="connsiteY1" fmla="*/ 0 h 570017"/>
                  <a:gd name="connsiteX2" fmla="*/ 2736386 w 2736386"/>
                  <a:gd name="connsiteY2" fmla="*/ 570017 h 570017"/>
                  <a:gd name="connsiteX3" fmla="*/ 2174235 w 2736386"/>
                  <a:gd name="connsiteY3" fmla="*/ 567342 h 570017"/>
                  <a:gd name="connsiteX4" fmla="*/ 0 w 2736386"/>
                  <a:gd name="connsiteY4" fmla="*/ 570017 h 570017"/>
                  <a:gd name="connsiteX5" fmla="*/ 0 w 2736386"/>
                  <a:gd name="connsiteY5" fmla="*/ 0 h 570017"/>
                  <a:gd name="connsiteX0" fmla="*/ 0 w 2736386"/>
                  <a:gd name="connsiteY0" fmla="*/ 0 h 570017"/>
                  <a:gd name="connsiteX1" fmla="*/ 2736386 w 2736386"/>
                  <a:gd name="connsiteY1" fmla="*/ 0 h 570017"/>
                  <a:gd name="connsiteX2" fmla="*/ 2727055 w 2736386"/>
                  <a:gd name="connsiteY2" fmla="*/ 374074 h 570017"/>
                  <a:gd name="connsiteX3" fmla="*/ 2174235 w 2736386"/>
                  <a:gd name="connsiteY3" fmla="*/ 567342 h 570017"/>
                  <a:gd name="connsiteX4" fmla="*/ 0 w 2736386"/>
                  <a:gd name="connsiteY4" fmla="*/ 570017 h 570017"/>
                  <a:gd name="connsiteX5" fmla="*/ 0 w 2736386"/>
                  <a:gd name="connsiteY5" fmla="*/ 0 h 570017"/>
                  <a:gd name="connsiteX0" fmla="*/ 0 w 2736386"/>
                  <a:gd name="connsiteY0" fmla="*/ 0 h 570017"/>
                  <a:gd name="connsiteX1" fmla="*/ 2736386 w 2736386"/>
                  <a:gd name="connsiteY1" fmla="*/ 0 h 570017"/>
                  <a:gd name="connsiteX2" fmla="*/ 2736385 w 2736386"/>
                  <a:gd name="connsiteY2" fmla="*/ 383405 h 570017"/>
                  <a:gd name="connsiteX3" fmla="*/ 2174235 w 2736386"/>
                  <a:gd name="connsiteY3" fmla="*/ 567342 h 570017"/>
                  <a:gd name="connsiteX4" fmla="*/ 0 w 2736386"/>
                  <a:gd name="connsiteY4" fmla="*/ 570017 h 570017"/>
                  <a:gd name="connsiteX5" fmla="*/ 0 w 2736386"/>
                  <a:gd name="connsiteY5" fmla="*/ 0 h 5700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36386" h="570017">
                    <a:moveTo>
                      <a:pt x="0" y="0"/>
                    </a:moveTo>
                    <a:lnTo>
                      <a:pt x="2736386" y="0"/>
                    </a:lnTo>
                    <a:cubicBezTo>
                      <a:pt x="2736386" y="127802"/>
                      <a:pt x="2736385" y="255603"/>
                      <a:pt x="2736385" y="383405"/>
                    </a:cubicBezTo>
                    <a:lnTo>
                      <a:pt x="2174235" y="567342"/>
                    </a:lnTo>
                    <a:lnTo>
                      <a:pt x="0" y="5700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54" name="矩形 6"/>
              <p:cNvSpPr/>
              <p:nvPr/>
            </p:nvSpPr>
            <p:spPr>
              <a:xfrm>
                <a:off x="2225877" y="2683742"/>
                <a:ext cx="2380816" cy="1370813"/>
              </a:xfrm>
              <a:custGeom>
                <a:avLst/>
                <a:gdLst>
                  <a:gd name="connsiteX0" fmla="*/ 0 w 1759103"/>
                  <a:gd name="connsiteY0" fmla="*/ 0 h 912128"/>
                  <a:gd name="connsiteX1" fmla="*/ 1759103 w 1759103"/>
                  <a:gd name="connsiteY1" fmla="*/ 0 h 912128"/>
                  <a:gd name="connsiteX2" fmla="*/ 1759103 w 1759103"/>
                  <a:gd name="connsiteY2" fmla="*/ 912128 h 912128"/>
                  <a:gd name="connsiteX3" fmla="*/ 0 w 1759103"/>
                  <a:gd name="connsiteY3" fmla="*/ 912128 h 912128"/>
                  <a:gd name="connsiteX4" fmla="*/ 0 w 1759103"/>
                  <a:gd name="connsiteY4" fmla="*/ 0 h 912128"/>
                  <a:gd name="connsiteX0" fmla="*/ 0 w 1759103"/>
                  <a:gd name="connsiteY0" fmla="*/ 0 h 912128"/>
                  <a:gd name="connsiteX1" fmla="*/ 1432532 w 1759103"/>
                  <a:gd name="connsiteY1" fmla="*/ 0 h 912128"/>
                  <a:gd name="connsiteX2" fmla="*/ 1759103 w 1759103"/>
                  <a:gd name="connsiteY2" fmla="*/ 912128 h 912128"/>
                  <a:gd name="connsiteX3" fmla="*/ 0 w 1759103"/>
                  <a:gd name="connsiteY3" fmla="*/ 912128 h 912128"/>
                  <a:gd name="connsiteX4" fmla="*/ 0 w 1759103"/>
                  <a:gd name="connsiteY4" fmla="*/ 0 h 9121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59103" h="912128">
                    <a:moveTo>
                      <a:pt x="0" y="0"/>
                    </a:moveTo>
                    <a:lnTo>
                      <a:pt x="1432532" y="0"/>
                    </a:lnTo>
                    <a:lnTo>
                      <a:pt x="1759103" y="912128"/>
                    </a:lnTo>
                    <a:lnTo>
                      <a:pt x="0" y="91212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55" name="矩形 154"/>
              <p:cNvSpPr/>
              <p:nvPr/>
            </p:nvSpPr>
            <p:spPr>
              <a:xfrm>
                <a:off x="2235817" y="4911218"/>
                <a:ext cx="3344846" cy="102811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150" name="群組 149"/>
            <p:cNvGrpSpPr/>
            <p:nvPr/>
          </p:nvGrpSpPr>
          <p:grpSpPr>
            <a:xfrm>
              <a:off x="5690281" y="2719553"/>
              <a:ext cx="1559759" cy="3230490"/>
              <a:chOff x="4162484" y="2957042"/>
              <a:chExt cx="1329526" cy="2753644"/>
            </a:xfrm>
          </p:grpSpPr>
          <p:sp>
            <p:nvSpPr>
              <p:cNvPr id="151" name="橢圓 150"/>
              <p:cNvSpPr/>
              <p:nvPr/>
            </p:nvSpPr>
            <p:spPr>
              <a:xfrm>
                <a:off x="4784576" y="2957042"/>
                <a:ext cx="432048" cy="432048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52" name="手繪多邊形 151"/>
              <p:cNvSpPr/>
              <p:nvPr/>
            </p:nvSpPr>
            <p:spPr>
              <a:xfrm>
                <a:off x="4162484" y="3329797"/>
                <a:ext cx="1329526" cy="2380889"/>
              </a:xfrm>
              <a:custGeom>
                <a:avLst/>
                <a:gdLst>
                  <a:gd name="connsiteX0" fmla="*/ 888520 w 1725283"/>
                  <a:gd name="connsiteY0" fmla="*/ 8627 h 2424023"/>
                  <a:gd name="connsiteX1" fmla="*/ 612475 w 1725283"/>
                  <a:gd name="connsiteY1" fmla="*/ 388189 h 2424023"/>
                  <a:gd name="connsiteX2" fmla="*/ 0 w 1725283"/>
                  <a:gd name="connsiteY2" fmla="*/ 621102 h 2424023"/>
                  <a:gd name="connsiteX3" fmla="*/ 112143 w 1725283"/>
                  <a:gd name="connsiteY3" fmla="*/ 707366 h 2424023"/>
                  <a:gd name="connsiteX4" fmla="*/ 534837 w 1725283"/>
                  <a:gd name="connsiteY4" fmla="*/ 621102 h 2424023"/>
                  <a:gd name="connsiteX5" fmla="*/ 888520 w 1725283"/>
                  <a:gd name="connsiteY5" fmla="*/ 457200 h 2424023"/>
                  <a:gd name="connsiteX6" fmla="*/ 888520 w 1725283"/>
                  <a:gd name="connsiteY6" fmla="*/ 1362974 h 2424023"/>
                  <a:gd name="connsiteX7" fmla="*/ 500332 w 1725283"/>
                  <a:gd name="connsiteY7" fmla="*/ 2346385 h 2424023"/>
                  <a:gd name="connsiteX8" fmla="*/ 621101 w 1725283"/>
                  <a:gd name="connsiteY8" fmla="*/ 2355012 h 2424023"/>
                  <a:gd name="connsiteX9" fmla="*/ 1121434 w 1725283"/>
                  <a:gd name="connsiteY9" fmla="*/ 1423359 h 2424023"/>
                  <a:gd name="connsiteX10" fmla="*/ 1535501 w 1725283"/>
                  <a:gd name="connsiteY10" fmla="*/ 2424023 h 2424023"/>
                  <a:gd name="connsiteX11" fmla="*/ 1725283 w 1725283"/>
                  <a:gd name="connsiteY11" fmla="*/ 2424023 h 2424023"/>
                  <a:gd name="connsiteX12" fmla="*/ 1293962 w 1725283"/>
                  <a:gd name="connsiteY12" fmla="*/ 1224951 h 2424023"/>
                  <a:gd name="connsiteX13" fmla="*/ 1147313 w 1725283"/>
                  <a:gd name="connsiteY13" fmla="*/ 0 h 2424023"/>
                  <a:gd name="connsiteX14" fmla="*/ 888520 w 1725283"/>
                  <a:gd name="connsiteY14" fmla="*/ 8627 h 2424023"/>
                  <a:gd name="connsiteX0" fmla="*/ 888520 w 1725283"/>
                  <a:gd name="connsiteY0" fmla="*/ 8627 h 2424023"/>
                  <a:gd name="connsiteX1" fmla="*/ 612475 w 1725283"/>
                  <a:gd name="connsiteY1" fmla="*/ 388189 h 2424023"/>
                  <a:gd name="connsiteX2" fmla="*/ 0 w 1725283"/>
                  <a:gd name="connsiteY2" fmla="*/ 621102 h 2424023"/>
                  <a:gd name="connsiteX3" fmla="*/ 112143 w 1725283"/>
                  <a:gd name="connsiteY3" fmla="*/ 707366 h 2424023"/>
                  <a:gd name="connsiteX4" fmla="*/ 534837 w 1725283"/>
                  <a:gd name="connsiteY4" fmla="*/ 621102 h 2424023"/>
                  <a:gd name="connsiteX5" fmla="*/ 888520 w 1725283"/>
                  <a:gd name="connsiteY5" fmla="*/ 457200 h 2424023"/>
                  <a:gd name="connsiteX6" fmla="*/ 923025 w 1725283"/>
                  <a:gd name="connsiteY6" fmla="*/ 1052424 h 2424023"/>
                  <a:gd name="connsiteX7" fmla="*/ 500332 w 1725283"/>
                  <a:gd name="connsiteY7" fmla="*/ 2346385 h 2424023"/>
                  <a:gd name="connsiteX8" fmla="*/ 621101 w 1725283"/>
                  <a:gd name="connsiteY8" fmla="*/ 2355012 h 2424023"/>
                  <a:gd name="connsiteX9" fmla="*/ 1121434 w 1725283"/>
                  <a:gd name="connsiteY9" fmla="*/ 1423359 h 2424023"/>
                  <a:gd name="connsiteX10" fmla="*/ 1535501 w 1725283"/>
                  <a:gd name="connsiteY10" fmla="*/ 2424023 h 2424023"/>
                  <a:gd name="connsiteX11" fmla="*/ 1725283 w 1725283"/>
                  <a:gd name="connsiteY11" fmla="*/ 2424023 h 2424023"/>
                  <a:gd name="connsiteX12" fmla="*/ 1293962 w 1725283"/>
                  <a:gd name="connsiteY12" fmla="*/ 1224951 h 2424023"/>
                  <a:gd name="connsiteX13" fmla="*/ 1147313 w 1725283"/>
                  <a:gd name="connsiteY13" fmla="*/ 0 h 2424023"/>
                  <a:gd name="connsiteX14" fmla="*/ 888520 w 1725283"/>
                  <a:gd name="connsiteY14" fmla="*/ 8627 h 2424023"/>
                  <a:gd name="connsiteX0" fmla="*/ 888520 w 1725283"/>
                  <a:gd name="connsiteY0" fmla="*/ 8627 h 2424023"/>
                  <a:gd name="connsiteX1" fmla="*/ 612475 w 1725283"/>
                  <a:gd name="connsiteY1" fmla="*/ 388189 h 2424023"/>
                  <a:gd name="connsiteX2" fmla="*/ 0 w 1725283"/>
                  <a:gd name="connsiteY2" fmla="*/ 621102 h 2424023"/>
                  <a:gd name="connsiteX3" fmla="*/ 112143 w 1725283"/>
                  <a:gd name="connsiteY3" fmla="*/ 707366 h 2424023"/>
                  <a:gd name="connsiteX4" fmla="*/ 534837 w 1725283"/>
                  <a:gd name="connsiteY4" fmla="*/ 621102 h 2424023"/>
                  <a:gd name="connsiteX5" fmla="*/ 888520 w 1725283"/>
                  <a:gd name="connsiteY5" fmla="*/ 457200 h 2424023"/>
                  <a:gd name="connsiteX6" fmla="*/ 923025 w 1725283"/>
                  <a:gd name="connsiteY6" fmla="*/ 1052424 h 2424023"/>
                  <a:gd name="connsiteX7" fmla="*/ 500332 w 1725283"/>
                  <a:gd name="connsiteY7" fmla="*/ 2346385 h 2424023"/>
                  <a:gd name="connsiteX8" fmla="*/ 621101 w 1725283"/>
                  <a:gd name="connsiteY8" fmla="*/ 2355012 h 2424023"/>
                  <a:gd name="connsiteX9" fmla="*/ 1121434 w 1725283"/>
                  <a:gd name="connsiteY9" fmla="*/ 1423359 h 2424023"/>
                  <a:gd name="connsiteX10" fmla="*/ 1535501 w 1725283"/>
                  <a:gd name="connsiteY10" fmla="*/ 2424023 h 2424023"/>
                  <a:gd name="connsiteX11" fmla="*/ 1725283 w 1725283"/>
                  <a:gd name="connsiteY11" fmla="*/ 2424023 h 2424023"/>
                  <a:gd name="connsiteX12" fmla="*/ 1285336 w 1725283"/>
                  <a:gd name="connsiteY12" fmla="*/ 957533 h 2424023"/>
                  <a:gd name="connsiteX13" fmla="*/ 1147313 w 1725283"/>
                  <a:gd name="connsiteY13" fmla="*/ 0 h 2424023"/>
                  <a:gd name="connsiteX14" fmla="*/ 888520 w 1725283"/>
                  <a:gd name="connsiteY14" fmla="*/ 8627 h 2424023"/>
                  <a:gd name="connsiteX0" fmla="*/ 888520 w 1725283"/>
                  <a:gd name="connsiteY0" fmla="*/ 77638 h 2493034"/>
                  <a:gd name="connsiteX1" fmla="*/ 612475 w 1725283"/>
                  <a:gd name="connsiteY1" fmla="*/ 457200 h 2493034"/>
                  <a:gd name="connsiteX2" fmla="*/ 0 w 1725283"/>
                  <a:gd name="connsiteY2" fmla="*/ 690113 h 2493034"/>
                  <a:gd name="connsiteX3" fmla="*/ 112143 w 1725283"/>
                  <a:gd name="connsiteY3" fmla="*/ 776377 h 2493034"/>
                  <a:gd name="connsiteX4" fmla="*/ 534837 w 1725283"/>
                  <a:gd name="connsiteY4" fmla="*/ 690113 h 2493034"/>
                  <a:gd name="connsiteX5" fmla="*/ 888520 w 1725283"/>
                  <a:gd name="connsiteY5" fmla="*/ 526211 h 2493034"/>
                  <a:gd name="connsiteX6" fmla="*/ 923025 w 1725283"/>
                  <a:gd name="connsiteY6" fmla="*/ 1121435 h 2493034"/>
                  <a:gd name="connsiteX7" fmla="*/ 500332 w 1725283"/>
                  <a:gd name="connsiteY7" fmla="*/ 2415396 h 2493034"/>
                  <a:gd name="connsiteX8" fmla="*/ 621101 w 1725283"/>
                  <a:gd name="connsiteY8" fmla="*/ 2424023 h 2493034"/>
                  <a:gd name="connsiteX9" fmla="*/ 1121434 w 1725283"/>
                  <a:gd name="connsiteY9" fmla="*/ 1492370 h 2493034"/>
                  <a:gd name="connsiteX10" fmla="*/ 1535501 w 1725283"/>
                  <a:gd name="connsiteY10" fmla="*/ 2493034 h 2493034"/>
                  <a:gd name="connsiteX11" fmla="*/ 1725283 w 1725283"/>
                  <a:gd name="connsiteY11" fmla="*/ 2493034 h 2493034"/>
                  <a:gd name="connsiteX12" fmla="*/ 1285336 w 1725283"/>
                  <a:gd name="connsiteY12" fmla="*/ 1026544 h 2493034"/>
                  <a:gd name="connsiteX13" fmla="*/ 1104181 w 1725283"/>
                  <a:gd name="connsiteY13" fmla="*/ 0 h 2493034"/>
                  <a:gd name="connsiteX14" fmla="*/ 888520 w 1725283"/>
                  <a:gd name="connsiteY14" fmla="*/ 77638 h 2493034"/>
                  <a:gd name="connsiteX0" fmla="*/ 974784 w 1725283"/>
                  <a:gd name="connsiteY0" fmla="*/ 0 h 2510286"/>
                  <a:gd name="connsiteX1" fmla="*/ 612475 w 1725283"/>
                  <a:gd name="connsiteY1" fmla="*/ 474452 h 2510286"/>
                  <a:gd name="connsiteX2" fmla="*/ 0 w 1725283"/>
                  <a:gd name="connsiteY2" fmla="*/ 707365 h 2510286"/>
                  <a:gd name="connsiteX3" fmla="*/ 112143 w 1725283"/>
                  <a:gd name="connsiteY3" fmla="*/ 793629 h 2510286"/>
                  <a:gd name="connsiteX4" fmla="*/ 534837 w 1725283"/>
                  <a:gd name="connsiteY4" fmla="*/ 707365 h 2510286"/>
                  <a:gd name="connsiteX5" fmla="*/ 888520 w 1725283"/>
                  <a:gd name="connsiteY5" fmla="*/ 543463 h 2510286"/>
                  <a:gd name="connsiteX6" fmla="*/ 923025 w 1725283"/>
                  <a:gd name="connsiteY6" fmla="*/ 1138687 h 2510286"/>
                  <a:gd name="connsiteX7" fmla="*/ 500332 w 1725283"/>
                  <a:gd name="connsiteY7" fmla="*/ 2432648 h 2510286"/>
                  <a:gd name="connsiteX8" fmla="*/ 621101 w 1725283"/>
                  <a:gd name="connsiteY8" fmla="*/ 2441275 h 2510286"/>
                  <a:gd name="connsiteX9" fmla="*/ 1121434 w 1725283"/>
                  <a:gd name="connsiteY9" fmla="*/ 1509622 h 2510286"/>
                  <a:gd name="connsiteX10" fmla="*/ 1535501 w 1725283"/>
                  <a:gd name="connsiteY10" fmla="*/ 2510286 h 2510286"/>
                  <a:gd name="connsiteX11" fmla="*/ 1725283 w 1725283"/>
                  <a:gd name="connsiteY11" fmla="*/ 2510286 h 2510286"/>
                  <a:gd name="connsiteX12" fmla="*/ 1285336 w 1725283"/>
                  <a:gd name="connsiteY12" fmla="*/ 1043796 h 2510286"/>
                  <a:gd name="connsiteX13" fmla="*/ 1104181 w 1725283"/>
                  <a:gd name="connsiteY13" fmla="*/ 17252 h 2510286"/>
                  <a:gd name="connsiteX14" fmla="*/ 974784 w 1725283"/>
                  <a:gd name="connsiteY14" fmla="*/ 0 h 2510286"/>
                  <a:gd name="connsiteX0" fmla="*/ 974784 w 1725283"/>
                  <a:gd name="connsiteY0" fmla="*/ 0 h 2510286"/>
                  <a:gd name="connsiteX1" fmla="*/ 612475 w 1725283"/>
                  <a:gd name="connsiteY1" fmla="*/ 474452 h 2510286"/>
                  <a:gd name="connsiteX2" fmla="*/ 0 w 1725283"/>
                  <a:gd name="connsiteY2" fmla="*/ 707365 h 2510286"/>
                  <a:gd name="connsiteX3" fmla="*/ 112143 w 1725283"/>
                  <a:gd name="connsiteY3" fmla="*/ 793629 h 2510286"/>
                  <a:gd name="connsiteX4" fmla="*/ 681486 w 1725283"/>
                  <a:gd name="connsiteY4" fmla="*/ 655606 h 2510286"/>
                  <a:gd name="connsiteX5" fmla="*/ 888520 w 1725283"/>
                  <a:gd name="connsiteY5" fmla="*/ 543463 h 2510286"/>
                  <a:gd name="connsiteX6" fmla="*/ 923025 w 1725283"/>
                  <a:gd name="connsiteY6" fmla="*/ 1138687 h 2510286"/>
                  <a:gd name="connsiteX7" fmla="*/ 500332 w 1725283"/>
                  <a:gd name="connsiteY7" fmla="*/ 2432648 h 2510286"/>
                  <a:gd name="connsiteX8" fmla="*/ 621101 w 1725283"/>
                  <a:gd name="connsiteY8" fmla="*/ 2441275 h 2510286"/>
                  <a:gd name="connsiteX9" fmla="*/ 1121434 w 1725283"/>
                  <a:gd name="connsiteY9" fmla="*/ 1509622 h 2510286"/>
                  <a:gd name="connsiteX10" fmla="*/ 1535501 w 1725283"/>
                  <a:gd name="connsiteY10" fmla="*/ 2510286 h 2510286"/>
                  <a:gd name="connsiteX11" fmla="*/ 1725283 w 1725283"/>
                  <a:gd name="connsiteY11" fmla="*/ 2510286 h 2510286"/>
                  <a:gd name="connsiteX12" fmla="*/ 1285336 w 1725283"/>
                  <a:gd name="connsiteY12" fmla="*/ 1043796 h 2510286"/>
                  <a:gd name="connsiteX13" fmla="*/ 1104181 w 1725283"/>
                  <a:gd name="connsiteY13" fmla="*/ 17252 h 2510286"/>
                  <a:gd name="connsiteX14" fmla="*/ 974784 w 1725283"/>
                  <a:gd name="connsiteY14" fmla="*/ 0 h 2510286"/>
                  <a:gd name="connsiteX0" fmla="*/ 974784 w 1725283"/>
                  <a:gd name="connsiteY0" fmla="*/ 0 h 2510286"/>
                  <a:gd name="connsiteX1" fmla="*/ 543463 w 1725283"/>
                  <a:gd name="connsiteY1" fmla="*/ 543463 h 2510286"/>
                  <a:gd name="connsiteX2" fmla="*/ 0 w 1725283"/>
                  <a:gd name="connsiteY2" fmla="*/ 707365 h 2510286"/>
                  <a:gd name="connsiteX3" fmla="*/ 112143 w 1725283"/>
                  <a:gd name="connsiteY3" fmla="*/ 793629 h 2510286"/>
                  <a:gd name="connsiteX4" fmla="*/ 681486 w 1725283"/>
                  <a:gd name="connsiteY4" fmla="*/ 655606 h 2510286"/>
                  <a:gd name="connsiteX5" fmla="*/ 888520 w 1725283"/>
                  <a:gd name="connsiteY5" fmla="*/ 543463 h 2510286"/>
                  <a:gd name="connsiteX6" fmla="*/ 923025 w 1725283"/>
                  <a:gd name="connsiteY6" fmla="*/ 1138687 h 2510286"/>
                  <a:gd name="connsiteX7" fmla="*/ 500332 w 1725283"/>
                  <a:gd name="connsiteY7" fmla="*/ 2432648 h 2510286"/>
                  <a:gd name="connsiteX8" fmla="*/ 621101 w 1725283"/>
                  <a:gd name="connsiteY8" fmla="*/ 2441275 h 2510286"/>
                  <a:gd name="connsiteX9" fmla="*/ 1121434 w 1725283"/>
                  <a:gd name="connsiteY9" fmla="*/ 1509622 h 2510286"/>
                  <a:gd name="connsiteX10" fmla="*/ 1535501 w 1725283"/>
                  <a:gd name="connsiteY10" fmla="*/ 2510286 h 2510286"/>
                  <a:gd name="connsiteX11" fmla="*/ 1725283 w 1725283"/>
                  <a:gd name="connsiteY11" fmla="*/ 2510286 h 2510286"/>
                  <a:gd name="connsiteX12" fmla="*/ 1285336 w 1725283"/>
                  <a:gd name="connsiteY12" fmla="*/ 1043796 h 2510286"/>
                  <a:gd name="connsiteX13" fmla="*/ 1104181 w 1725283"/>
                  <a:gd name="connsiteY13" fmla="*/ 17252 h 2510286"/>
                  <a:gd name="connsiteX14" fmla="*/ 974784 w 1725283"/>
                  <a:gd name="connsiteY14" fmla="*/ 0 h 2510286"/>
                  <a:gd name="connsiteX0" fmla="*/ 974784 w 1725283"/>
                  <a:gd name="connsiteY0" fmla="*/ 0 h 2510286"/>
                  <a:gd name="connsiteX1" fmla="*/ 543463 w 1725283"/>
                  <a:gd name="connsiteY1" fmla="*/ 543463 h 2510286"/>
                  <a:gd name="connsiteX2" fmla="*/ 0 w 1725283"/>
                  <a:gd name="connsiteY2" fmla="*/ 707365 h 2510286"/>
                  <a:gd name="connsiteX3" fmla="*/ 112143 w 1725283"/>
                  <a:gd name="connsiteY3" fmla="*/ 793629 h 2510286"/>
                  <a:gd name="connsiteX4" fmla="*/ 681486 w 1725283"/>
                  <a:gd name="connsiteY4" fmla="*/ 655606 h 2510286"/>
                  <a:gd name="connsiteX5" fmla="*/ 888520 w 1725283"/>
                  <a:gd name="connsiteY5" fmla="*/ 543463 h 2510286"/>
                  <a:gd name="connsiteX6" fmla="*/ 923025 w 1725283"/>
                  <a:gd name="connsiteY6" fmla="*/ 1138687 h 2510286"/>
                  <a:gd name="connsiteX7" fmla="*/ 500332 w 1725283"/>
                  <a:gd name="connsiteY7" fmla="*/ 2432648 h 2510286"/>
                  <a:gd name="connsiteX8" fmla="*/ 621101 w 1725283"/>
                  <a:gd name="connsiteY8" fmla="*/ 2441275 h 2510286"/>
                  <a:gd name="connsiteX9" fmla="*/ 1130061 w 1725283"/>
                  <a:gd name="connsiteY9" fmla="*/ 1414732 h 2510286"/>
                  <a:gd name="connsiteX10" fmla="*/ 1535501 w 1725283"/>
                  <a:gd name="connsiteY10" fmla="*/ 2510286 h 2510286"/>
                  <a:gd name="connsiteX11" fmla="*/ 1725283 w 1725283"/>
                  <a:gd name="connsiteY11" fmla="*/ 2510286 h 2510286"/>
                  <a:gd name="connsiteX12" fmla="*/ 1285336 w 1725283"/>
                  <a:gd name="connsiteY12" fmla="*/ 1043796 h 2510286"/>
                  <a:gd name="connsiteX13" fmla="*/ 1104181 w 1725283"/>
                  <a:gd name="connsiteY13" fmla="*/ 17252 h 2510286"/>
                  <a:gd name="connsiteX14" fmla="*/ 974784 w 1725283"/>
                  <a:gd name="connsiteY14" fmla="*/ 0 h 2510286"/>
                  <a:gd name="connsiteX0" fmla="*/ 974784 w 1725283"/>
                  <a:gd name="connsiteY0" fmla="*/ 0 h 2510286"/>
                  <a:gd name="connsiteX1" fmla="*/ 543463 w 1725283"/>
                  <a:gd name="connsiteY1" fmla="*/ 543463 h 2510286"/>
                  <a:gd name="connsiteX2" fmla="*/ 0 w 1725283"/>
                  <a:gd name="connsiteY2" fmla="*/ 707365 h 2510286"/>
                  <a:gd name="connsiteX3" fmla="*/ 112143 w 1725283"/>
                  <a:gd name="connsiteY3" fmla="*/ 793629 h 2510286"/>
                  <a:gd name="connsiteX4" fmla="*/ 681486 w 1725283"/>
                  <a:gd name="connsiteY4" fmla="*/ 655606 h 2510286"/>
                  <a:gd name="connsiteX5" fmla="*/ 888520 w 1725283"/>
                  <a:gd name="connsiteY5" fmla="*/ 543463 h 2510286"/>
                  <a:gd name="connsiteX6" fmla="*/ 923025 w 1725283"/>
                  <a:gd name="connsiteY6" fmla="*/ 1138687 h 2510286"/>
                  <a:gd name="connsiteX7" fmla="*/ 500332 w 1725283"/>
                  <a:gd name="connsiteY7" fmla="*/ 2432648 h 2510286"/>
                  <a:gd name="connsiteX8" fmla="*/ 871267 w 1725283"/>
                  <a:gd name="connsiteY8" fmla="*/ 2475781 h 2510286"/>
                  <a:gd name="connsiteX9" fmla="*/ 1130061 w 1725283"/>
                  <a:gd name="connsiteY9" fmla="*/ 1414732 h 2510286"/>
                  <a:gd name="connsiteX10" fmla="*/ 1535501 w 1725283"/>
                  <a:gd name="connsiteY10" fmla="*/ 2510286 h 2510286"/>
                  <a:gd name="connsiteX11" fmla="*/ 1725283 w 1725283"/>
                  <a:gd name="connsiteY11" fmla="*/ 2510286 h 2510286"/>
                  <a:gd name="connsiteX12" fmla="*/ 1285336 w 1725283"/>
                  <a:gd name="connsiteY12" fmla="*/ 1043796 h 2510286"/>
                  <a:gd name="connsiteX13" fmla="*/ 1104181 w 1725283"/>
                  <a:gd name="connsiteY13" fmla="*/ 17252 h 2510286"/>
                  <a:gd name="connsiteX14" fmla="*/ 974784 w 1725283"/>
                  <a:gd name="connsiteY14" fmla="*/ 0 h 2510286"/>
                  <a:gd name="connsiteX0" fmla="*/ 974784 w 1725283"/>
                  <a:gd name="connsiteY0" fmla="*/ 0 h 2510286"/>
                  <a:gd name="connsiteX1" fmla="*/ 543463 w 1725283"/>
                  <a:gd name="connsiteY1" fmla="*/ 543463 h 2510286"/>
                  <a:gd name="connsiteX2" fmla="*/ 0 w 1725283"/>
                  <a:gd name="connsiteY2" fmla="*/ 707365 h 2510286"/>
                  <a:gd name="connsiteX3" fmla="*/ 112143 w 1725283"/>
                  <a:gd name="connsiteY3" fmla="*/ 793629 h 2510286"/>
                  <a:gd name="connsiteX4" fmla="*/ 681486 w 1725283"/>
                  <a:gd name="connsiteY4" fmla="*/ 655606 h 2510286"/>
                  <a:gd name="connsiteX5" fmla="*/ 888520 w 1725283"/>
                  <a:gd name="connsiteY5" fmla="*/ 543463 h 2510286"/>
                  <a:gd name="connsiteX6" fmla="*/ 923025 w 1725283"/>
                  <a:gd name="connsiteY6" fmla="*/ 1138687 h 2510286"/>
                  <a:gd name="connsiteX7" fmla="*/ 690113 w 1725283"/>
                  <a:gd name="connsiteY7" fmla="*/ 2406768 h 2510286"/>
                  <a:gd name="connsiteX8" fmla="*/ 871267 w 1725283"/>
                  <a:gd name="connsiteY8" fmla="*/ 2475781 h 2510286"/>
                  <a:gd name="connsiteX9" fmla="*/ 1130061 w 1725283"/>
                  <a:gd name="connsiteY9" fmla="*/ 1414732 h 2510286"/>
                  <a:gd name="connsiteX10" fmla="*/ 1535501 w 1725283"/>
                  <a:gd name="connsiteY10" fmla="*/ 2510286 h 2510286"/>
                  <a:gd name="connsiteX11" fmla="*/ 1725283 w 1725283"/>
                  <a:gd name="connsiteY11" fmla="*/ 2510286 h 2510286"/>
                  <a:gd name="connsiteX12" fmla="*/ 1285336 w 1725283"/>
                  <a:gd name="connsiteY12" fmla="*/ 1043796 h 2510286"/>
                  <a:gd name="connsiteX13" fmla="*/ 1104181 w 1725283"/>
                  <a:gd name="connsiteY13" fmla="*/ 17252 h 2510286"/>
                  <a:gd name="connsiteX14" fmla="*/ 974784 w 1725283"/>
                  <a:gd name="connsiteY14" fmla="*/ 0 h 2510286"/>
                  <a:gd name="connsiteX0" fmla="*/ 974784 w 1725283"/>
                  <a:gd name="connsiteY0" fmla="*/ 0 h 2510286"/>
                  <a:gd name="connsiteX1" fmla="*/ 543463 w 1725283"/>
                  <a:gd name="connsiteY1" fmla="*/ 543463 h 2510286"/>
                  <a:gd name="connsiteX2" fmla="*/ 0 w 1725283"/>
                  <a:gd name="connsiteY2" fmla="*/ 707365 h 2510286"/>
                  <a:gd name="connsiteX3" fmla="*/ 112143 w 1725283"/>
                  <a:gd name="connsiteY3" fmla="*/ 793629 h 2510286"/>
                  <a:gd name="connsiteX4" fmla="*/ 681486 w 1725283"/>
                  <a:gd name="connsiteY4" fmla="*/ 655606 h 2510286"/>
                  <a:gd name="connsiteX5" fmla="*/ 888520 w 1725283"/>
                  <a:gd name="connsiteY5" fmla="*/ 543463 h 2510286"/>
                  <a:gd name="connsiteX6" fmla="*/ 923025 w 1725283"/>
                  <a:gd name="connsiteY6" fmla="*/ 1138687 h 2510286"/>
                  <a:gd name="connsiteX7" fmla="*/ 690113 w 1725283"/>
                  <a:gd name="connsiteY7" fmla="*/ 2406768 h 2510286"/>
                  <a:gd name="connsiteX8" fmla="*/ 854015 w 1725283"/>
                  <a:gd name="connsiteY8" fmla="*/ 2406770 h 2510286"/>
                  <a:gd name="connsiteX9" fmla="*/ 1130061 w 1725283"/>
                  <a:gd name="connsiteY9" fmla="*/ 1414732 h 2510286"/>
                  <a:gd name="connsiteX10" fmla="*/ 1535501 w 1725283"/>
                  <a:gd name="connsiteY10" fmla="*/ 2510286 h 2510286"/>
                  <a:gd name="connsiteX11" fmla="*/ 1725283 w 1725283"/>
                  <a:gd name="connsiteY11" fmla="*/ 2510286 h 2510286"/>
                  <a:gd name="connsiteX12" fmla="*/ 1285336 w 1725283"/>
                  <a:gd name="connsiteY12" fmla="*/ 1043796 h 2510286"/>
                  <a:gd name="connsiteX13" fmla="*/ 1104181 w 1725283"/>
                  <a:gd name="connsiteY13" fmla="*/ 17252 h 2510286"/>
                  <a:gd name="connsiteX14" fmla="*/ 974784 w 1725283"/>
                  <a:gd name="connsiteY14" fmla="*/ 0 h 2510286"/>
                  <a:gd name="connsiteX0" fmla="*/ 974784 w 1725283"/>
                  <a:gd name="connsiteY0" fmla="*/ 0 h 2510286"/>
                  <a:gd name="connsiteX1" fmla="*/ 543463 w 1725283"/>
                  <a:gd name="connsiteY1" fmla="*/ 543463 h 2510286"/>
                  <a:gd name="connsiteX2" fmla="*/ 0 w 1725283"/>
                  <a:gd name="connsiteY2" fmla="*/ 707365 h 2510286"/>
                  <a:gd name="connsiteX3" fmla="*/ 112143 w 1725283"/>
                  <a:gd name="connsiteY3" fmla="*/ 793629 h 2510286"/>
                  <a:gd name="connsiteX4" fmla="*/ 681486 w 1725283"/>
                  <a:gd name="connsiteY4" fmla="*/ 655606 h 2510286"/>
                  <a:gd name="connsiteX5" fmla="*/ 888520 w 1725283"/>
                  <a:gd name="connsiteY5" fmla="*/ 543463 h 2510286"/>
                  <a:gd name="connsiteX6" fmla="*/ 923025 w 1725283"/>
                  <a:gd name="connsiteY6" fmla="*/ 1138687 h 2510286"/>
                  <a:gd name="connsiteX7" fmla="*/ 690113 w 1725283"/>
                  <a:gd name="connsiteY7" fmla="*/ 2406768 h 2510286"/>
                  <a:gd name="connsiteX8" fmla="*/ 854015 w 1725283"/>
                  <a:gd name="connsiteY8" fmla="*/ 2406770 h 2510286"/>
                  <a:gd name="connsiteX9" fmla="*/ 1130061 w 1725283"/>
                  <a:gd name="connsiteY9" fmla="*/ 1414732 h 2510286"/>
                  <a:gd name="connsiteX10" fmla="*/ 1362973 w 1725283"/>
                  <a:gd name="connsiteY10" fmla="*/ 2372263 h 2510286"/>
                  <a:gd name="connsiteX11" fmla="*/ 1725283 w 1725283"/>
                  <a:gd name="connsiteY11" fmla="*/ 2510286 h 2510286"/>
                  <a:gd name="connsiteX12" fmla="*/ 1285336 w 1725283"/>
                  <a:gd name="connsiteY12" fmla="*/ 1043796 h 2510286"/>
                  <a:gd name="connsiteX13" fmla="*/ 1104181 w 1725283"/>
                  <a:gd name="connsiteY13" fmla="*/ 17252 h 2510286"/>
                  <a:gd name="connsiteX14" fmla="*/ 974784 w 1725283"/>
                  <a:gd name="connsiteY14" fmla="*/ 0 h 2510286"/>
                  <a:gd name="connsiteX0" fmla="*/ 974784 w 1725283"/>
                  <a:gd name="connsiteY0" fmla="*/ 0 h 2510286"/>
                  <a:gd name="connsiteX1" fmla="*/ 543463 w 1725283"/>
                  <a:gd name="connsiteY1" fmla="*/ 543463 h 2510286"/>
                  <a:gd name="connsiteX2" fmla="*/ 0 w 1725283"/>
                  <a:gd name="connsiteY2" fmla="*/ 707365 h 2510286"/>
                  <a:gd name="connsiteX3" fmla="*/ 112143 w 1725283"/>
                  <a:gd name="connsiteY3" fmla="*/ 793629 h 2510286"/>
                  <a:gd name="connsiteX4" fmla="*/ 681486 w 1725283"/>
                  <a:gd name="connsiteY4" fmla="*/ 655606 h 2510286"/>
                  <a:gd name="connsiteX5" fmla="*/ 888520 w 1725283"/>
                  <a:gd name="connsiteY5" fmla="*/ 543463 h 2510286"/>
                  <a:gd name="connsiteX6" fmla="*/ 923025 w 1725283"/>
                  <a:gd name="connsiteY6" fmla="*/ 1138687 h 2510286"/>
                  <a:gd name="connsiteX7" fmla="*/ 690113 w 1725283"/>
                  <a:gd name="connsiteY7" fmla="*/ 2406768 h 2510286"/>
                  <a:gd name="connsiteX8" fmla="*/ 854015 w 1725283"/>
                  <a:gd name="connsiteY8" fmla="*/ 2406770 h 2510286"/>
                  <a:gd name="connsiteX9" fmla="*/ 1130061 w 1725283"/>
                  <a:gd name="connsiteY9" fmla="*/ 1414732 h 2510286"/>
                  <a:gd name="connsiteX10" fmla="*/ 1362973 w 1725283"/>
                  <a:gd name="connsiteY10" fmla="*/ 2372263 h 2510286"/>
                  <a:gd name="connsiteX11" fmla="*/ 1725283 w 1725283"/>
                  <a:gd name="connsiteY11" fmla="*/ 2510286 h 2510286"/>
                  <a:gd name="connsiteX12" fmla="*/ 1509622 w 1725283"/>
                  <a:gd name="connsiteY12" fmla="*/ 2372263 h 2510286"/>
                  <a:gd name="connsiteX13" fmla="*/ 1285336 w 1725283"/>
                  <a:gd name="connsiteY13" fmla="*/ 1043796 h 2510286"/>
                  <a:gd name="connsiteX14" fmla="*/ 1104181 w 1725283"/>
                  <a:gd name="connsiteY14" fmla="*/ 17252 h 2510286"/>
                  <a:gd name="connsiteX15" fmla="*/ 974784 w 1725283"/>
                  <a:gd name="connsiteY15" fmla="*/ 0 h 2510286"/>
                  <a:gd name="connsiteX0" fmla="*/ 974784 w 1725283"/>
                  <a:gd name="connsiteY0" fmla="*/ 0 h 2510286"/>
                  <a:gd name="connsiteX1" fmla="*/ 543463 w 1725283"/>
                  <a:gd name="connsiteY1" fmla="*/ 543463 h 2510286"/>
                  <a:gd name="connsiteX2" fmla="*/ 0 w 1725283"/>
                  <a:gd name="connsiteY2" fmla="*/ 707365 h 2510286"/>
                  <a:gd name="connsiteX3" fmla="*/ 112143 w 1725283"/>
                  <a:gd name="connsiteY3" fmla="*/ 793629 h 2510286"/>
                  <a:gd name="connsiteX4" fmla="*/ 681486 w 1725283"/>
                  <a:gd name="connsiteY4" fmla="*/ 655606 h 2510286"/>
                  <a:gd name="connsiteX5" fmla="*/ 888520 w 1725283"/>
                  <a:gd name="connsiteY5" fmla="*/ 543463 h 2510286"/>
                  <a:gd name="connsiteX6" fmla="*/ 923025 w 1725283"/>
                  <a:gd name="connsiteY6" fmla="*/ 1138687 h 2510286"/>
                  <a:gd name="connsiteX7" fmla="*/ 690113 w 1725283"/>
                  <a:gd name="connsiteY7" fmla="*/ 2406768 h 2510286"/>
                  <a:gd name="connsiteX8" fmla="*/ 854015 w 1725283"/>
                  <a:gd name="connsiteY8" fmla="*/ 2406770 h 2510286"/>
                  <a:gd name="connsiteX9" fmla="*/ 1130061 w 1725283"/>
                  <a:gd name="connsiteY9" fmla="*/ 1414732 h 2510286"/>
                  <a:gd name="connsiteX10" fmla="*/ 1362973 w 1725283"/>
                  <a:gd name="connsiteY10" fmla="*/ 2372263 h 2510286"/>
                  <a:gd name="connsiteX11" fmla="*/ 1725283 w 1725283"/>
                  <a:gd name="connsiteY11" fmla="*/ 2510286 h 2510286"/>
                  <a:gd name="connsiteX12" fmla="*/ 1285336 w 1725283"/>
                  <a:gd name="connsiteY12" fmla="*/ 1043796 h 2510286"/>
                  <a:gd name="connsiteX13" fmla="*/ 1104181 w 1725283"/>
                  <a:gd name="connsiteY13" fmla="*/ 17252 h 2510286"/>
                  <a:gd name="connsiteX14" fmla="*/ 974784 w 1725283"/>
                  <a:gd name="connsiteY14" fmla="*/ 0 h 2510286"/>
                  <a:gd name="connsiteX0" fmla="*/ 974784 w 1725722"/>
                  <a:gd name="connsiteY0" fmla="*/ 0 h 2613483"/>
                  <a:gd name="connsiteX1" fmla="*/ 543463 w 1725722"/>
                  <a:gd name="connsiteY1" fmla="*/ 543463 h 2613483"/>
                  <a:gd name="connsiteX2" fmla="*/ 0 w 1725722"/>
                  <a:gd name="connsiteY2" fmla="*/ 707365 h 2613483"/>
                  <a:gd name="connsiteX3" fmla="*/ 112143 w 1725722"/>
                  <a:gd name="connsiteY3" fmla="*/ 793629 h 2613483"/>
                  <a:gd name="connsiteX4" fmla="*/ 681486 w 1725722"/>
                  <a:gd name="connsiteY4" fmla="*/ 655606 h 2613483"/>
                  <a:gd name="connsiteX5" fmla="*/ 888520 w 1725722"/>
                  <a:gd name="connsiteY5" fmla="*/ 543463 h 2613483"/>
                  <a:gd name="connsiteX6" fmla="*/ 923025 w 1725722"/>
                  <a:gd name="connsiteY6" fmla="*/ 1138687 h 2613483"/>
                  <a:gd name="connsiteX7" fmla="*/ 690113 w 1725722"/>
                  <a:gd name="connsiteY7" fmla="*/ 2406768 h 2613483"/>
                  <a:gd name="connsiteX8" fmla="*/ 854015 w 1725722"/>
                  <a:gd name="connsiteY8" fmla="*/ 2406770 h 2613483"/>
                  <a:gd name="connsiteX9" fmla="*/ 1130061 w 1725722"/>
                  <a:gd name="connsiteY9" fmla="*/ 1414732 h 2613483"/>
                  <a:gd name="connsiteX10" fmla="*/ 1362973 w 1725722"/>
                  <a:gd name="connsiteY10" fmla="*/ 2372263 h 2613483"/>
                  <a:gd name="connsiteX11" fmla="*/ 1725283 w 1725722"/>
                  <a:gd name="connsiteY11" fmla="*/ 2510286 h 2613483"/>
                  <a:gd name="connsiteX12" fmla="*/ 1285336 w 1725722"/>
                  <a:gd name="connsiteY12" fmla="*/ 1043796 h 2613483"/>
                  <a:gd name="connsiteX13" fmla="*/ 1104181 w 1725722"/>
                  <a:gd name="connsiteY13" fmla="*/ 17252 h 2613483"/>
                  <a:gd name="connsiteX14" fmla="*/ 974784 w 1725722"/>
                  <a:gd name="connsiteY14" fmla="*/ 0 h 2613483"/>
                  <a:gd name="connsiteX0" fmla="*/ 974784 w 1725283"/>
                  <a:gd name="connsiteY0" fmla="*/ 0 h 2510286"/>
                  <a:gd name="connsiteX1" fmla="*/ 543463 w 1725283"/>
                  <a:gd name="connsiteY1" fmla="*/ 543463 h 2510286"/>
                  <a:gd name="connsiteX2" fmla="*/ 0 w 1725283"/>
                  <a:gd name="connsiteY2" fmla="*/ 707365 h 2510286"/>
                  <a:gd name="connsiteX3" fmla="*/ 112143 w 1725283"/>
                  <a:gd name="connsiteY3" fmla="*/ 793629 h 2510286"/>
                  <a:gd name="connsiteX4" fmla="*/ 681486 w 1725283"/>
                  <a:gd name="connsiteY4" fmla="*/ 655606 h 2510286"/>
                  <a:gd name="connsiteX5" fmla="*/ 888520 w 1725283"/>
                  <a:gd name="connsiteY5" fmla="*/ 543463 h 2510286"/>
                  <a:gd name="connsiteX6" fmla="*/ 923025 w 1725283"/>
                  <a:gd name="connsiteY6" fmla="*/ 1138687 h 2510286"/>
                  <a:gd name="connsiteX7" fmla="*/ 690113 w 1725283"/>
                  <a:gd name="connsiteY7" fmla="*/ 2406768 h 2510286"/>
                  <a:gd name="connsiteX8" fmla="*/ 854015 w 1725283"/>
                  <a:gd name="connsiteY8" fmla="*/ 2406770 h 2510286"/>
                  <a:gd name="connsiteX9" fmla="*/ 1130061 w 1725283"/>
                  <a:gd name="connsiteY9" fmla="*/ 1414732 h 2510286"/>
                  <a:gd name="connsiteX10" fmla="*/ 1362973 w 1725283"/>
                  <a:gd name="connsiteY10" fmla="*/ 2372263 h 2510286"/>
                  <a:gd name="connsiteX11" fmla="*/ 1725283 w 1725283"/>
                  <a:gd name="connsiteY11" fmla="*/ 2510286 h 2510286"/>
                  <a:gd name="connsiteX12" fmla="*/ 1285336 w 1725283"/>
                  <a:gd name="connsiteY12" fmla="*/ 1043796 h 2510286"/>
                  <a:gd name="connsiteX13" fmla="*/ 1104181 w 1725283"/>
                  <a:gd name="connsiteY13" fmla="*/ 17252 h 2510286"/>
                  <a:gd name="connsiteX14" fmla="*/ 974784 w 1725283"/>
                  <a:gd name="connsiteY14" fmla="*/ 0 h 2510286"/>
                  <a:gd name="connsiteX0" fmla="*/ 974784 w 1725283"/>
                  <a:gd name="connsiteY0" fmla="*/ 0 h 2510286"/>
                  <a:gd name="connsiteX1" fmla="*/ 543463 w 1725283"/>
                  <a:gd name="connsiteY1" fmla="*/ 543463 h 2510286"/>
                  <a:gd name="connsiteX2" fmla="*/ 0 w 1725283"/>
                  <a:gd name="connsiteY2" fmla="*/ 707365 h 2510286"/>
                  <a:gd name="connsiteX3" fmla="*/ 112143 w 1725283"/>
                  <a:gd name="connsiteY3" fmla="*/ 793629 h 2510286"/>
                  <a:gd name="connsiteX4" fmla="*/ 681486 w 1725283"/>
                  <a:gd name="connsiteY4" fmla="*/ 655606 h 2510286"/>
                  <a:gd name="connsiteX5" fmla="*/ 888520 w 1725283"/>
                  <a:gd name="connsiteY5" fmla="*/ 543463 h 2510286"/>
                  <a:gd name="connsiteX6" fmla="*/ 923025 w 1725283"/>
                  <a:gd name="connsiteY6" fmla="*/ 1138687 h 2510286"/>
                  <a:gd name="connsiteX7" fmla="*/ 690113 w 1725283"/>
                  <a:gd name="connsiteY7" fmla="*/ 2406768 h 2510286"/>
                  <a:gd name="connsiteX8" fmla="*/ 854015 w 1725283"/>
                  <a:gd name="connsiteY8" fmla="*/ 2406770 h 2510286"/>
                  <a:gd name="connsiteX9" fmla="*/ 1130061 w 1725283"/>
                  <a:gd name="connsiteY9" fmla="*/ 1414732 h 2510286"/>
                  <a:gd name="connsiteX10" fmla="*/ 1362973 w 1725283"/>
                  <a:gd name="connsiteY10" fmla="*/ 2372263 h 2510286"/>
                  <a:gd name="connsiteX11" fmla="*/ 1725283 w 1725283"/>
                  <a:gd name="connsiteY11" fmla="*/ 2510286 h 2510286"/>
                  <a:gd name="connsiteX12" fmla="*/ 1285336 w 1725283"/>
                  <a:gd name="connsiteY12" fmla="*/ 1043796 h 2510286"/>
                  <a:gd name="connsiteX13" fmla="*/ 1104181 w 1725283"/>
                  <a:gd name="connsiteY13" fmla="*/ 17252 h 2510286"/>
                  <a:gd name="connsiteX14" fmla="*/ 974784 w 1725283"/>
                  <a:gd name="connsiteY14" fmla="*/ 0 h 2510286"/>
                  <a:gd name="connsiteX0" fmla="*/ 974784 w 1587260"/>
                  <a:gd name="connsiteY0" fmla="*/ 0 h 2406770"/>
                  <a:gd name="connsiteX1" fmla="*/ 543463 w 1587260"/>
                  <a:gd name="connsiteY1" fmla="*/ 543463 h 2406770"/>
                  <a:gd name="connsiteX2" fmla="*/ 0 w 1587260"/>
                  <a:gd name="connsiteY2" fmla="*/ 707365 h 2406770"/>
                  <a:gd name="connsiteX3" fmla="*/ 112143 w 1587260"/>
                  <a:gd name="connsiteY3" fmla="*/ 793629 h 2406770"/>
                  <a:gd name="connsiteX4" fmla="*/ 681486 w 1587260"/>
                  <a:gd name="connsiteY4" fmla="*/ 655606 h 2406770"/>
                  <a:gd name="connsiteX5" fmla="*/ 888520 w 1587260"/>
                  <a:gd name="connsiteY5" fmla="*/ 543463 h 2406770"/>
                  <a:gd name="connsiteX6" fmla="*/ 923025 w 1587260"/>
                  <a:gd name="connsiteY6" fmla="*/ 1138687 h 2406770"/>
                  <a:gd name="connsiteX7" fmla="*/ 690113 w 1587260"/>
                  <a:gd name="connsiteY7" fmla="*/ 2406768 h 2406770"/>
                  <a:gd name="connsiteX8" fmla="*/ 854015 w 1587260"/>
                  <a:gd name="connsiteY8" fmla="*/ 2406770 h 2406770"/>
                  <a:gd name="connsiteX9" fmla="*/ 1130061 w 1587260"/>
                  <a:gd name="connsiteY9" fmla="*/ 1414732 h 2406770"/>
                  <a:gd name="connsiteX10" fmla="*/ 1362973 w 1587260"/>
                  <a:gd name="connsiteY10" fmla="*/ 2372263 h 2406770"/>
                  <a:gd name="connsiteX11" fmla="*/ 1587260 w 1587260"/>
                  <a:gd name="connsiteY11" fmla="*/ 2398142 h 2406770"/>
                  <a:gd name="connsiteX12" fmla="*/ 1285336 w 1587260"/>
                  <a:gd name="connsiteY12" fmla="*/ 1043796 h 2406770"/>
                  <a:gd name="connsiteX13" fmla="*/ 1104181 w 1587260"/>
                  <a:gd name="connsiteY13" fmla="*/ 17252 h 2406770"/>
                  <a:gd name="connsiteX14" fmla="*/ 974784 w 1587260"/>
                  <a:gd name="connsiteY14" fmla="*/ 0 h 2406770"/>
                  <a:gd name="connsiteX0" fmla="*/ 974784 w 1587260"/>
                  <a:gd name="connsiteY0" fmla="*/ 0 h 2406770"/>
                  <a:gd name="connsiteX1" fmla="*/ 543463 w 1587260"/>
                  <a:gd name="connsiteY1" fmla="*/ 543463 h 2406770"/>
                  <a:gd name="connsiteX2" fmla="*/ 0 w 1587260"/>
                  <a:gd name="connsiteY2" fmla="*/ 707365 h 2406770"/>
                  <a:gd name="connsiteX3" fmla="*/ 112143 w 1587260"/>
                  <a:gd name="connsiteY3" fmla="*/ 793629 h 2406770"/>
                  <a:gd name="connsiteX4" fmla="*/ 681486 w 1587260"/>
                  <a:gd name="connsiteY4" fmla="*/ 655606 h 2406770"/>
                  <a:gd name="connsiteX5" fmla="*/ 888520 w 1587260"/>
                  <a:gd name="connsiteY5" fmla="*/ 543463 h 2406770"/>
                  <a:gd name="connsiteX6" fmla="*/ 923025 w 1587260"/>
                  <a:gd name="connsiteY6" fmla="*/ 1138687 h 2406770"/>
                  <a:gd name="connsiteX7" fmla="*/ 690113 w 1587260"/>
                  <a:gd name="connsiteY7" fmla="*/ 2406768 h 2406770"/>
                  <a:gd name="connsiteX8" fmla="*/ 854015 w 1587260"/>
                  <a:gd name="connsiteY8" fmla="*/ 2406770 h 2406770"/>
                  <a:gd name="connsiteX9" fmla="*/ 1130061 w 1587260"/>
                  <a:gd name="connsiteY9" fmla="*/ 1414732 h 2406770"/>
                  <a:gd name="connsiteX10" fmla="*/ 1362973 w 1587260"/>
                  <a:gd name="connsiteY10" fmla="*/ 2372263 h 2406770"/>
                  <a:gd name="connsiteX11" fmla="*/ 1587260 w 1587260"/>
                  <a:gd name="connsiteY11" fmla="*/ 2398142 h 2406770"/>
                  <a:gd name="connsiteX12" fmla="*/ 1285336 w 1587260"/>
                  <a:gd name="connsiteY12" fmla="*/ 1043796 h 2406770"/>
                  <a:gd name="connsiteX13" fmla="*/ 1104181 w 1587260"/>
                  <a:gd name="connsiteY13" fmla="*/ 17252 h 2406770"/>
                  <a:gd name="connsiteX14" fmla="*/ 974784 w 1587260"/>
                  <a:gd name="connsiteY14" fmla="*/ 0 h 2406770"/>
                  <a:gd name="connsiteX0" fmla="*/ 974784 w 1587260"/>
                  <a:gd name="connsiteY0" fmla="*/ 0 h 2406770"/>
                  <a:gd name="connsiteX1" fmla="*/ 543463 w 1587260"/>
                  <a:gd name="connsiteY1" fmla="*/ 543463 h 2406770"/>
                  <a:gd name="connsiteX2" fmla="*/ 0 w 1587260"/>
                  <a:gd name="connsiteY2" fmla="*/ 707365 h 2406770"/>
                  <a:gd name="connsiteX3" fmla="*/ 112143 w 1587260"/>
                  <a:gd name="connsiteY3" fmla="*/ 793629 h 2406770"/>
                  <a:gd name="connsiteX4" fmla="*/ 681486 w 1587260"/>
                  <a:gd name="connsiteY4" fmla="*/ 655606 h 2406770"/>
                  <a:gd name="connsiteX5" fmla="*/ 888520 w 1587260"/>
                  <a:gd name="connsiteY5" fmla="*/ 543463 h 2406770"/>
                  <a:gd name="connsiteX6" fmla="*/ 923025 w 1587260"/>
                  <a:gd name="connsiteY6" fmla="*/ 1138687 h 2406770"/>
                  <a:gd name="connsiteX7" fmla="*/ 690113 w 1587260"/>
                  <a:gd name="connsiteY7" fmla="*/ 2406768 h 2406770"/>
                  <a:gd name="connsiteX8" fmla="*/ 854015 w 1587260"/>
                  <a:gd name="connsiteY8" fmla="*/ 2406770 h 2406770"/>
                  <a:gd name="connsiteX9" fmla="*/ 1130061 w 1587260"/>
                  <a:gd name="connsiteY9" fmla="*/ 1414732 h 2406770"/>
                  <a:gd name="connsiteX10" fmla="*/ 1362973 w 1587260"/>
                  <a:gd name="connsiteY10" fmla="*/ 2372263 h 2406770"/>
                  <a:gd name="connsiteX11" fmla="*/ 1587260 w 1587260"/>
                  <a:gd name="connsiteY11" fmla="*/ 2398142 h 2406770"/>
                  <a:gd name="connsiteX12" fmla="*/ 1285336 w 1587260"/>
                  <a:gd name="connsiteY12" fmla="*/ 1043796 h 2406770"/>
                  <a:gd name="connsiteX13" fmla="*/ 1104181 w 1587260"/>
                  <a:gd name="connsiteY13" fmla="*/ 17252 h 2406770"/>
                  <a:gd name="connsiteX14" fmla="*/ 974784 w 1587260"/>
                  <a:gd name="connsiteY14" fmla="*/ 0 h 2406770"/>
                  <a:gd name="connsiteX0" fmla="*/ 974784 w 1552754"/>
                  <a:gd name="connsiteY0" fmla="*/ 0 h 2406770"/>
                  <a:gd name="connsiteX1" fmla="*/ 543463 w 1552754"/>
                  <a:gd name="connsiteY1" fmla="*/ 543463 h 2406770"/>
                  <a:gd name="connsiteX2" fmla="*/ 0 w 1552754"/>
                  <a:gd name="connsiteY2" fmla="*/ 707365 h 2406770"/>
                  <a:gd name="connsiteX3" fmla="*/ 112143 w 1552754"/>
                  <a:gd name="connsiteY3" fmla="*/ 793629 h 2406770"/>
                  <a:gd name="connsiteX4" fmla="*/ 681486 w 1552754"/>
                  <a:gd name="connsiteY4" fmla="*/ 655606 h 2406770"/>
                  <a:gd name="connsiteX5" fmla="*/ 888520 w 1552754"/>
                  <a:gd name="connsiteY5" fmla="*/ 543463 h 2406770"/>
                  <a:gd name="connsiteX6" fmla="*/ 923025 w 1552754"/>
                  <a:gd name="connsiteY6" fmla="*/ 1138687 h 2406770"/>
                  <a:gd name="connsiteX7" fmla="*/ 690113 w 1552754"/>
                  <a:gd name="connsiteY7" fmla="*/ 2406768 h 2406770"/>
                  <a:gd name="connsiteX8" fmla="*/ 854015 w 1552754"/>
                  <a:gd name="connsiteY8" fmla="*/ 2406770 h 2406770"/>
                  <a:gd name="connsiteX9" fmla="*/ 1130061 w 1552754"/>
                  <a:gd name="connsiteY9" fmla="*/ 1414732 h 2406770"/>
                  <a:gd name="connsiteX10" fmla="*/ 1362973 w 1552754"/>
                  <a:gd name="connsiteY10" fmla="*/ 2372263 h 2406770"/>
                  <a:gd name="connsiteX11" fmla="*/ 1552754 w 1552754"/>
                  <a:gd name="connsiteY11" fmla="*/ 2380889 h 2406770"/>
                  <a:gd name="connsiteX12" fmla="*/ 1285336 w 1552754"/>
                  <a:gd name="connsiteY12" fmla="*/ 1043796 h 2406770"/>
                  <a:gd name="connsiteX13" fmla="*/ 1104181 w 1552754"/>
                  <a:gd name="connsiteY13" fmla="*/ 17252 h 2406770"/>
                  <a:gd name="connsiteX14" fmla="*/ 974784 w 1552754"/>
                  <a:gd name="connsiteY14" fmla="*/ 0 h 2406770"/>
                  <a:gd name="connsiteX0" fmla="*/ 974784 w 1552754"/>
                  <a:gd name="connsiteY0" fmla="*/ 0 h 2406770"/>
                  <a:gd name="connsiteX1" fmla="*/ 543463 w 1552754"/>
                  <a:gd name="connsiteY1" fmla="*/ 543463 h 2406770"/>
                  <a:gd name="connsiteX2" fmla="*/ 0 w 1552754"/>
                  <a:gd name="connsiteY2" fmla="*/ 707365 h 2406770"/>
                  <a:gd name="connsiteX3" fmla="*/ 112143 w 1552754"/>
                  <a:gd name="connsiteY3" fmla="*/ 793629 h 2406770"/>
                  <a:gd name="connsiteX4" fmla="*/ 681486 w 1552754"/>
                  <a:gd name="connsiteY4" fmla="*/ 655606 h 2406770"/>
                  <a:gd name="connsiteX5" fmla="*/ 888520 w 1552754"/>
                  <a:gd name="connsiteY5" fmla="*/ 543463 h 2406770"/>
                  <a:gd name="connsiteX6" fmla="*/ 923025 w 1552754"/>
                  <a:gd name="connsiteY6" fmla="*/ 1138687 h 2406770"/>
                  <a:gd name="connsiteX7" fmla="*/ 690113 w 1552754"/>
                  <a:gd name="connsiteY7" fmla="*/ 2406768 h 2406770"/>
                  <a:gd name="connsiteX8" fmla="*/ 854015 w 1552754"/>
                  <a:gd name="connsiteY8" fmla="*/ 2406770 h 2406770"/>
                  <a:gd name="connsiteX9" fmla="*/ 1130061 w 1552754"/>
                  <a:gd name="connsiteY9" fmla="*/ 1414732 h 2406770"/>
                  <a:gd name="connsiteX10" fmla="*/ 1362973 w 1552754"/>
                  <a:gd name="connsiteY10" fmla="*/ 2372263 h 2406770"/>
                  <a:gd name="connsiteX11" fmla="*/ 1552754 w 1552754"/>
                  <a:gd name="connsiteY11" fmla="*/ 2380889 h 2406770"/>
                  <a:gd name="connsiteX12" fmla="*/ 1104181 w 1552754"/>
                  <a:gd name="connsiteY12" fmla="*/ 17252 h 2406770"/>
                  <a:gd name="connsiteX13" fmla="*/ 974784 w 1552754"/>
                  <a:gd name="connsiteY13" fmla="*/ 0 h 2406770"/>
                  <a:gd name="connsiteX0" fmla="*/ 974784 w 1552754"/>
                  <a:gd name="connsiteY0" fmla="*/ 0 h 2406770"/>
                  <a:gd name="connsiteX1" fmla="*/ 543463 w 1552754"/>
                  <a:gd name="connsiteY1" fmla="*/ 543463 h 2406770"/>
                  <a:gd name="connsiteX2" fmla="*/ 0 w 1552754"/>
                  <a:gd name="connsiteY2" fmla="*/ 707365 h 2406770"/>
                  <a:gd name="connsiteX3" fmla="*/ 112143 w 1552754"/>
                  <a:gd name="connsiteY3" fmla="*/ 793629 h 2406770"/>
                  <a:gd name="connsiteX4" fmla="*/ 681486 w 1552754"/>
                  <a:gd name="connsiteY4" fmla="*/ 655606 h 2406770"/>
                  <a:gd name="connsiteX5" fmla="*/ 888520 w 1552754"/>
                  <a:gd name="connsiteY5" fmla="*/ 543463 h 2406770"/>
                  <a:gd name="connsiteX6" fmla="*/ 923025 w 1552754"/>
                  <a:gd name="connsiteY6" fmla="*/ 1138687 h 2406770"/>
                  <a:gd name="connsiteX7" fmla="*/ 690113 w 1552754"/>
                  <a:gd name="connsiteY7" fmla="*/ 2406768 h 2406770"/>
                  <a:gd name="connsiteX8" fmla="*/ 854015 w 1552754"/>
                  <a:gd name="connsiteY8" fmla="*/ 2406770 h 2406770"/>
                  <a:gd name="connsiteX9" fmla="*/ 1130061 w 1552754"/>
                  <a:gd name="connsiteY9" fmla="*/ 1414732 h 2406770"/>
                  <a:gd name="connsiteX10" fmla="*/ 1362973 w 1552754"/>
                  <a:gd name="connsiteY10" fmla="*/ 2372263 h 2406770"/>
                  <a:gd name="connsiteX11" fmla="*/ 1552754 w 1552754"/>
                  <a:gd name="connsiteY11" fmla="*/ 2380889 h 2406770"/>
                  <a:gd name="connsiteX12" fmla="*/ 1104181 w 1552754"/>
                  <a:gd name="connsiteY12" fmla="*/ 17252 h 2406770"/>
                  <a:gd name="connsiteX13" fmla="*/ 974784 w 1552754"/>
                  <a:gd name="connsiteY13" fmla="*/ 0 h 2406770"/>
                  <a:gd name="connsiteX0" fmla="*/ 974784 w 1552754"/>
                  <a:gd name="connsiteY0" fmla="*/ 51759 h 2458529"/>
                  <a:gd name="connsiteX1" fmla="*/ 543463 w 1552754"/>
                  <a:gd name="connsiteY1" fmla="*/ 595222 h 2458529"/>
                  <a:gd name="connsiteX2" fmla="*/ 0 w 1552754"/>
                  <a:gd name="connsiteY2" fmla="*/ 759124 h 2458529"/>
                  <a:gd name="connsiteX3" fmla="*/ 112143 w 1552754"/>
                  <a:gd name="connsiteY3" fmla="*/ 845388 h 2458529"/>
                  <a:gd name="connsiteX4" fmla="*/ 681486 w 1552754"/>
                  <a:gd name="connsiteY4" fmla="*/ 707365 h 2458529"/>
                  <a:gd name="connsiteX5" fmla="*/ 888520 w 1552754"/>
                  <a:gd name="connsiteY5" fmla="*/ 595222 h 2458529"/>
                  <a:gd name="connsiteX6" fmla="*/ 923025 w 1552754"/>
                  <a:gd name="connsiteY6" fmla="*/ 1190446 h 2458529"/>
                  <a:gd name="connsiteX7" fmla="*/ 690113 w 1552754"/>
                  <a:gd name="connsiteY7" fmla="*/ 2458527 h 2458529"/>
                  <a:gd name="connsiteX8" fmla="*/ 854015 w 1552754"/>
                  <a:gd name="connsiteY8" fmla="*/ 2458529 h 2458529"/>
                  <a:gd name="connsiteX9" fmla="*/ 1130061 w 1552754"/>
                  <a:gd name="connsiteY9" fmla="*/ 1466491 h 2458529"/>
                  <a:gd name="connsiteX10" fmla="*/ 1362973 w 1552754"/>
                  <a:gd name="connsiteY10" fmla="*/ 2424022 h 2458529"/>
                  <a:gd name="connsiteX11" fmla="*/ 1552754 w 1552754"/>
                  <a:gd name="connsiteY11" fmla="*/ 2432648 h 2458529"/>
                  <a:gd name="connsiteX12" fmla="*/ 1052422 w 1552754"/>
                  <a:gd name="connsiteY12" fmla="*/ 0 h 2458529"/>
                  <a:gd name="connsiteX13" fmla="*/ 974784 w 1552754"/>
                  <a:gd name="connsiteY13" fmla="*/ 51759 h 2458529"/>
                  <a:gd name="connsiteX0" fmla="*/ 974784 w 1552754"/>
                  <a:gd name="connsiteY0" fmla="*/ 8627 h 2415397"/>
                  <a:gd name="connsiteX1" fmla="*/ 543463 w 1552754"/>
                  <a:gd name="connsiteY1" fmla="*/ 552090 h 2415397"/>
                  <a:gd name="connsiteX2" fmla="*/ 0 w 1552754"/>
                  <a:gd name="connsiteY2" fmla="*/ 715992 h 2415397"/>
                  <a:gd name="connsiteX3" fmla="*/ 112143 w 1552754"/>
                  <a:gd name="connsiteY3" fmla="*/ 802256 h 2415397"/>
                  <a:gd name="connsiteX4" fmla="*/ 681486 w 1552754"/>
                  <a:gd name="connsiteY4" fmla="*/ 664233 h 2415397"/>
                  <a:gd name="connsiteX5" fmla="*/ 888520 w 1552754"/>
                  <a:gd name="connsiteY5" fmla="*/ 552090 h 2415397"/>
                  <a:gd name="connsiteX6" fmla="*/ 923025 w 1552754"/>
                  <a:gd name="connsiteY6" fmla="*/ 1147314 h 2415397"/>
                  <a:gd name="connsiteX7" fmla="*/ 690113 w 1552754"/>
                  <a:gd name="connsiteY7" fmla="*/ 2415395 h 2415397"/>
                  <a:gd name="connsiteX8" fmla="*/ 854015 w 1552754"/>
                  <a:gd name="connsiteY8" fmla="*/ 2415397 h 2415397"/>
                  <a:gd name="connsiteX9" fmla="*/ 1130061 w 1552754"/>
                  <a:gd name="connsiteY9" fmla="*/ 1423359 h 2415397"/>
                  <a:gd name="connsiteX10" fmla="*/ 1362973 w 1552754"/>
                  <a:gd name="connsiteY10" fmla="*/ 2380890 h 2415397"/>
                  <a:gd name="connsiteX11" fmla="*/ 1552754 w 1552754"/>
                  <a:gd name="connsiteY11" fmla="*/ 2389516 h 2415397"/>
                  <a:gd name="connsiteX12" fmla="*/ 1130060 w 1552754"/>
                  <a:gd name="connsiteY12" fmla="*/ 0 h 2415397"/>
                  <a:gd name="connsiteX13" fmla="*/ 974784 w 1552754"/>
                  <a:gd name="connsiteY13" fmla="*/ 8627 h 2415397"/>
                  <a:gd name="connsiteX0" fmla="*/ 974784 w 1552754"/>
                  <a:gd name="connsiteY0" fmla="*/ 8627 h 2415397"/>
                  <a:gd name="connsiteX1" fmla="*/ 543463 w 1552754"/>
                  <a:gd name="connsiteY1" fmla="*/ 552090 h 2415397"/>
                  <a:gd name="connsiteX2" fmla="*/ 0 w 1552754"/>
                  <a:gd name="connsiteY2" fmla="*/ 715992 h 2415397"/>
                  <a:gd name="connsiteX3" fmla="*/ 112143 w 1552754"/>
                  <a:gd name="connsiteY3" fmla="*/ 802256 h 2415397"/>
                  <a:gd name="connsiteX4" fmla="*/ 681486 w 1552754"/>
                  <a:gd name="connsiteY4" fmla="*/ 664233 h 2415397"/>
                  <a:gd name="connsiteX5" fmla="*/ 888520 w 1552754"/>
                  <a:gd name="connsiteY5" fmla="*/ 552090 h 2415397"/>
                  <a:gd name="connsiteX6" fmla="*/ 923025 w 1552754"/>
                  <a:gd name="connsiteY6" fmla="*/ 1147314 h 2415397"/>
                  <a:gd name="connsiteX7" fmla="*/ 690113 w 1552754"/>
                  <a:gd name="connsiteY7" fmla="*/ 2415395 h 2415397"/>
                  <a:gd name="connsiteX8" fmla="*/ 854015 w 1552754"/>
                  <a:gd name="connsiteY8" fmla="*/ 2415397 h 2415397"/>
                  <a:gd name="connsiteX9" fmla="*/ 1130061 w 1552754"/>
                  <a:gd name="connsiteY9" fmla="*/ 1423359 h 2415397"/>
                  <a:gd name="connsiteX10" fmla="*/ 1362973 w 1552754"/>
                  <a:gd name="connsiteY10" fmla="*/ 2380890 h 2415397"/>
                  <a:gd name="connsiteX11" fmla="*/ 1552754 w 1552754"/>
                  <a:gd name="connsiteY11" fmla="*/ 2389516 h 2415397"/>
                  <a:gd name="connsiteX12" fmla="*/ 1112807 w 1552754"/>
                  <a:gd name="connsiteY12" fmla="*/ 0 h 2415397"/>
                  <a:gd name="connsiteX13" fmla="*/ 974784 w 1552754"/>
                  <a:gd name="connsiteY13" fmla="*/ 8627 h 2415397"/>
                  <a:gd name="connsiteX0" fmla="*/ 974784 w 1552754"/>
                  <a:gd name="connsiteY0" fmla="*/ 8627 h 2432648"/>
                  <a:gd name="connsiteX1" fmla="*/ 543463 w 1552754"/>
                  <a:gd name="connsiteY1" fmla="*/ 552090 h 2432648"/>
                  <a:gd name="connsiteX2" fmla="*/ 0 w 1552754"/>
                  <a:gd name="connsiteY2" fmla="*/ 715992 h 2432648"/>
                  <a:gd name="connsiteX3" fmla="*/ 112143 w 1552754"/>
                  <a:gd name="connsiteY3" fmla="*/ 802256 h 2432648"/>
                  <a:gd name="connsiteX4" fmla="*/ 681486 w 1552754"/>
                  <a:gd name="connsiteY4" fmla="*/ 664233 h 2432648"/>
                  <a:gd name="connsiteX5" fmla="*/ 888520 w 1552754"/>
                  <a:gd name="connsiteY5" fmla="*/ 552090 h 2432648"/>
                  <a:gd name="connsiteX6" fmla="*/ 923025 w 1552754"/>
                  <a:gd name="connsiteY6" fmla="*/ 1147314 h 2432648"/>
                  <a:gd name="connsiteX7" fmla="*/ 690113 w 1552754"/>
                  <a:gd name="connsiteY7" fmla="*/ 2415395 h 2432648"/>
                  <a:gd name="connsiteX8" fmla="*/ 854015 w 1552754"/>
                  <a:gd name="connsiteY8" fmla="*/ 2415397 h 2432648"/>
                  <a:gd name="connsiteX9" fmla="*/ 1130061 w 1552754"/>
                  <a:gd name="connsiteY9" fmla="*/ 1423359 h 2432648"/>
                  <a:gd name="connsiteX10" fmla="*/ 1345720 w 1552754"/>
                  <a:gd name="connsiteY10" fmla="*/ 2432648 h 2432648"/>
                  <a:gd name="connsiteX11" fmla="*/ 1552754 w 1552754"/>
                  <a:gd name="connsiteY11" fmla="*/ 2389516 h 2432648"/>
                  <a:gd name="connsiteX12" fmla="*/ 1112807 w 1552754"/>
                  <a:gd name="connsiteY12" fmla="*/ 0 h 2432648"/>
                  <a:gd name="connsiteX13" fmla="*/ 974784 w 1552754"/>
                  <a:gd name="connsiteY13" fmla="*/ 8627 h 2432648"/>
                  <a:gd name="connsiteX0" fmla="*/ 974784 w 1483743"/>
                  <a:gd name="connsiteY0" fmla="*/ 8627 h 2432648"/>
                  <a:gd name="connsiteX1" fmla="*/ 543463 w 1483743"/>
                  <a:gd name="connsiteY1" fmla="*/ 552090 h 2432648"/>
                  <a:gd name="connsiteX2" fmla="*/ 0 w 1483743"/>
                  <a:gd name="connsiteY2" fmla="*/ 715992 h 2432648"/>
                  <a:gd name="connsiteX3" fmla="*/ 112143 w 1483743"/>
                  <a:gd name="connsiteY3" fmla="*/ 802256 h 2432648"/>
                  <a:gd name="connsiteX4" fmla="*/ 681486 w 1483743"/>
                  <a:gd name="connsiteY4" fmla="*/ 664233 h 2432648"/>
                  <a:gd name="connsiteX5" fmla="*/ 888520 w 1483743"/>
                  <a:gd name="connsiteY5" fmla="*/ 552090 h 2432648"/>
                  <a:gd name="connsiteX6" fmla="*/ 923025 w 1483743"/>
                  <a:gd name="connsiteY6" fmla="*/ 1147314 h 2432648"/>
                  <a:gd name="connsiteX7" fmla="*/ 690113 w 1483743"/>
                  <a:gd name="connsiteY7" fmla="*/ 2415395 h 2432648"/>
                  <a:gd name="connsiteX8" fmla="*/ 854015 w 1483743"/>
                  <a:gd name="connsiteY8" fmla="*/ 2415397 h 2432648"/>
                  <a:gd name="connsiteX9" fmla="*/ 1130061 w 1483743"/>
                  <a:gd name="connsiteY9" fmla="*/ 1423359 h 2432648"/>
                  <a:gd name="connsiteX10" fmla="*/ 1345720 w 1483743"/>
                  <a:gd name="connsiteY10" fmla="*/ 2432648 h 2432648"/>
                  <a:gd name="connsiteX11" fmla="*/ 1483743 w 1483743"/>
                  <a:gd name="connsiteY11" fmla="*/ 2424022 h 2432648"/>
                  <a:gd name="connsiteX12" fmla="*/ 1112807 w 1483743"/>
                  <a:gd name="connsiteY12" fmla="*/ 0 h 2432648"/>
                  <a:gd name="connsiteX13" fmla="*/ 974784 w 1483743"/>
                  <a:gd name="connsiteY13" fmla="*/ 8627 h 2432648"/>
                  <a:gd name="connsiteX0" fmla="*/ 974784 w 1483743"/>
                  <a:gd name="connsiteY0" fmla="*/ 0 h 2424021"/>
                  <a:gd name="connsiteX1" fmla="*/ 543463 w 1483743"/>
                  <a:gd name="connsiteY1" fmla="*/ 543463 h 2424021"/>
                  <a:gd name="connsiteX2" fmla="*/ 0 w 1483743"/>
                  <a:gd name="connsiteY2" fmla="*/ 707365 h 2424021"/>
                  <a:gd name="connsiteX3" fmla="*/ 112143 w 1483743"/>
                  <a:gd name="connsiteY3" fmla="*/ 793629 h 2424021"/>
                  <a:gd name="connsiteX4" fmla="*/ 681486 w 1483743"/>
                  <a:gd name="connsiteY4" fmla="*/ 655606 h 2424021"/>
                  <a:gd name="connsiteX5" fmla="*/ 888520 w 1483743"/>
                  <a:gd name="connsiteY5" fmla="*/ 543463 h 2424021"/>
                  <a:gd name="connsiteX6" fmla="*/ 923025 w 1483743"/>
                  <a:gd name="connsiteY6" fmla="*/ 1138687 h 2424021"/>
                  <a:gd name="connsiteX7" fmla="*/ 690113 w 1483743"/>
                  <a:gd name="connsiteY7" fmla="*/ 2406768 h 2424021"/>
                  <a:gd name="connsiteX8" fmla="*/ 854015 w 1483743"/>
                  <a:gd name="connsiteY8" fmla="*/ 2406770 h 2424021"/>
                  <a:gd name="connsiteX9" fmla="*/ 1130061 w 1483743"/>
                  <a:gd name="connsiteY9" fmla="*/ 1414732 h 2424021"/>
                  <a:gd name="connsiteX10" fmla="*/ 1345720 w 1483743"/>
                  <a:gd name="connsiteY10" fmla="*/ 2424021 h 2424021"/>
                  <a:gd name="connsiteX11" fmla="*/ 1483743 w 1483743"/>
                  <a:gd name="connsiteY11" fmla="*/ 2415395 h 2424021"/>
                  <a:gd name="connsiteX12" fmla="*/ 1086928 w 1483743"/>
                  <a:gd name="connsiteY12" fmla="*/ 51758 h 2424021"/>
                  <a:gd name="connsiteX13" fmla="*/ 974784 w 1483743"/>
                  <a:gd name="connsiteY13" fmla="*/ 0 h 2424021"/>
                  <a:gd name="connsiteX0" fmla="*/ 974784 w 1483743"/>
                  <a:gd name="connsiteY0" fmla="*/ 0 h 2380889"/>
                  <a:gd name="connsiteX1" fmla="*/ 543463 w 1483743"/>
                  <a:gd name="connsiteY1" fmla="*/ 500331 h 2380889"/>
                  <a:gd name="connsiteX2" fmla="*/ 0 w 1483743"/>
                  <a:gd name="connsiteY2" fmla="*/ 664233 h 2380889"/>
                  <a:gd name="connsiteX3" fmla="*/ 112143 w 1483743"/>
                  <a:gd name="connsiteY3" fmla="*/ 750497 h 2380889"/>
                  <a:gd name="connsiteX4" fmla="*/ 681486 w 1483743"/>
                  <a:gd name="connsiteY4" fmla="*/ 612474 h 2380889"/>
                  <a:gd name="connsiteX5" fmla="*/ 888520 w 1483743"/>
                  <a:gd name="connsiteY5" fmla="*/ 500331 h 2380889"/>
                  <a:gd name="connsiteX6" fmla="*/ 923025 w 1483743"/>
                  <a:gd name="connsiteY6" fmla="*/ 1095555 h 2380889"/>
                  <a:gd name="connsiteX7" fmla="*/ 690113 w 1483743"/>
                  <a:gd name="connsiteY7" fmla="*/ 2363636 h 2380889"/>
                  <a:gd name="connsiteX8" fmla="*/ 854015 w 1483743"/>
                  <a:gd name="connsiteY8" fmla="*/ 2363638 h 2380889"/>
                  <a:gd name="connsiteX9" fmla="*/ 1130061 w 1483743"/>
                  <a:gd name="connsiteY9" fmla="*/ 1371600 h 2380889"/>
                  <a:gd name="connsiteX10" fmla="*/ 1345720 w 1483743"/>
                  <a:gd name="connsiteY10" fmla="*/ 2380889 h 2380889"/>
                  <a:gd name="connsiteX11" fmla="*/ 1483743 w 1483743"/>
                  <a:gd name="connsiteY11" fmla="*/ 2372263 h 2380889"/>
                  <a:gd name="connsiteX12" fmla="*/ 1086928 w 1483743"/>
                  <a:gd name="connsiteY12" fmla="*/ 8626 h 2380889"/>
                  <a:gd name="connsiteX13" fmla="*/ 974784 w 1483743"/>
                  <a:gd name="connsiteY13" fmla="*/ 0 h 2380889"/>
                  <a:gd name="connsiteX0" fmla="*/ 974784 w 1483743"/>
                  <a:gd name="connsiteY0" fmla="*/ 0 h 2380889"/>
                  <a:gd name="connsiteX1" fmla="*/ 655606 w 1483743"/>
                  <a:gd name="connsiteY1" fmla="*/ 474452 h 2380889"/>
                  <a:gd name="connsiteX2" fmla="*/ 0 w 1483743"/>
                  <a:gd name="connsiteY2" fmla="*/ 664233 h 2380889"/>
                  <a:gd name="connsiteX3" fmla="*/ 112143 w 1483743"/>
                  <a:gd name="connsiteY3" fmla="*/ 750497 h 2380889"/>
                  <a:gd name="connsiteX4" fmla="*/ 681486 w 1483743"/>
                  <a:gd name="connsiteY4" fmla="*/ 612474 h 2380889"/>
                  <a:gd name="connsiteX5" fmla="*/ 888520 w 1483743"/>
                  <a:gd name="connsiteY5" fmla="*/ 500331 h 2380889"/>
                  <a:gd name="connsiteX6" fmla="*/ 923025 w 1483743"/>
                  <a:gd name="connsiteY6" fmla="*/ 1095555 h 2380889"/>
                  <a:gd name="connsiteX7" fmla="*/ 690113 w 1483743"/>
                  <a:gd name="connsiteY7" fmla="*/ 2363636 h 2380889"/>
                  <a:gd name="connsiteX8" fmla="*/ 854015 w 1483743"/>
                  <a:gd name="connsiteY8" fmla="*/ 2363638 h 2380889"/>
                  <a:gd name="connsiteX9" fmla="*/ 1130061 w 1483743"/>
                  <a:gd name="connsiteY9" fmla="*/ 1371600 h 2380889"/>
                  <a:gd name="connsiteX10" fmla="*/ 1345720 w 1483743"/>
                  <a:gd name="connsiteY10" fmla="*/ 2380889 h 2380889"/>
                  <a:gd name="connsiteX11" fmla="*/ 1483743 w 1483743"/>
                  <a:gd name="connsiteY11" fmla="*/ 2372263 h 2380889"/>
                  <a:gd name="connsiteX12" fmla="*/ 1086928 w 1483743"/>
                  <a:gd name="connsiteY12" fmla="*/ 8626 h 2380889"/>
                  <a:gd name="connsiteX13" fmla="*/ 974784 w 1483743"/>
                  <a:gd name="connsiteY13" fmla="*/ 0 h 2380889"/>
                  <a:gd name="connsiteX0" fmla="*/ 974784 w 1483743"/>
                  <a:gd name="connsiteY0" fmla="*/ 0 h 2380889"/>
                  <a:gd name="connsiteX1" fmla="*/ 655606 w 1483743"/>
                  <a:gd name="connsiteY1" fmla="*/ 474452 h 2380889"/>
                  <a:gd name="connsiteX2" fmla="*/ 77638 w 1483743"/>
                  <a:gd name="connsiteY2" fmla="*/ 638354 h 2380889"/>
                  <a:gd name="connsiteX3" fmla="*/ 0 w 1483743"/>
                  <a:gd name="connsiteY3" fmla="*/ 664233 h 2380889"/>
                  <a:gd name="connsiteX4" fmla="*/ 112143 w 1483743"/>
                  <a:gd name="connsiteY4" fmla="*/ 750497 h 2380889"/>
                  <a:gd name="connsiteX5" fmla="*/ 681486 w 1483743"/>
                  <a:gd name="connsiteY5" fmla="*/ 612474 h 2380889"/>
                  <a:gd name="connsiteX6" fmla="*/ 888520 w 1483743"/>
                  <a:gd name="connsiteY6" fmla="*/ 500331 h 2380889"/>
                  <a:gd name="connsiteX7" fmla="*/ 923025 w 1483743"/>
                  <a:gd name="connsiteY7" fmla="*/ 1095555 h 2380889"/>
                  <a:gd name="connsiteX8" fmla="*/ 690113 w 1483743"/>
                  <a:gd name="connsiteY8" fmla="*/ 2363636 h 2380889"/>
                  <a:gd name="connsiteX9" fmla="*/ 854015 w 1483743"/>
                  <a:gd name="connsiteY9" fmla="*/ 2363638 h 2380889"/>
                  <a:gd name="connsiteX10" fmla="*/ 1130061 w 1483743"/>
                  <a:gd name="connsiteY10" fmla="*/ 1371600 h 2380889"/>
                  <a:gd name="connsiteX11" fmla="*/ 1345720 w 1483743"/>
                  <a:gd name="connsiteY11" fmla="*/ 2380889 h 2380889"/>
                  <a:gd name="connsiteX12" fmla="*/ 1483743 w 1483743"/>
                  <a:gd name="connsiteY12" fmla="*/ 2372263 h 2380889"/>
                  <a:gd name="connsiteX13" fmla="*/ 1086928 w 1483743"/>
                  <a:gd name="connsiteY13" fmla="*/ 8626 h 2380889"/>
                  <a:gd name="connsiteX14" fmla="*/ 974784 w 1483743"/>
                  <a:gd name="connsiteY14" fmla="*/ 0 h 2380889"/>
                  <a:gd name="connsiteX0" fmla="*/ 974784 w 1483743"/>
                  <a:gd name="connsiteY0" fmla="*/ 0 h 2380889"/>
                  <a:gd name="connsiteX1" fmla="*/ 655606 w 1483743"/>
                  <a:gd name="connsiteY1" fmla="*/ 474452 h 2380889"/>
                  <a:gd name="connsiteX2" fmla="*/ 77638 w 1483743"/>
                  <a:gd name="connsiteY2" fmla="*/ 638354 h 2380889"/>
                  <a:gd name="connsiteX3" fmla="*/ 0 w 1483743"/>
                  <a:gd name="connsiteY3" fmla="*/ 664233 h 2380889"/>
                  <a:gd name="connsiteX4" fmla="*/ 112143 w 1483743"/>
                  <a:gd name="connsiteY4" fmla="*/ 750497 h 2380889"/>
                  <a:gd name="connsiteX5" fmla="*/ 681486 w 1483743"/>
                  <a:gd name="connsiteY5" fmla="*/ 612474 h 2380889"/>
                  <a:gd name="connsiteX6" fmla="*/ 888520 w 1483743"/>
                  <a:gd name="connsiteY6" fmla="*/ 500331 h 2380889"/>
                  <a:gd name="connsiteX7" fmla="*/ 923025 w 1483743"/>
                  <a:gd name="connsiteY7" fmla="*/ 1095555 h 2380889"/>
                  <a:gd name="connsiteX8" fmla="*/ 690113 w 1483743"/>
                  <a:gd name="connsiteY8" fmla="*/ 2363636 h 2380889"/>
                  <a:gd name="connsiteX9" fmla="*/ 854015 w 1483743"/>
                  <a:gd name="connsiteY9" fmla="*/ 2363638 h 2380889"/>
                  <a:gd name="connsiteX10" fmla="*/ 1130061 w 1483743"/>
                  <a:gd name="connsiteY10" fmla="*/ 1371600 h 2380889"/>
                  <a:gd name="connsiteX11" fmla="*/ 1345720 w 1483743"/>
                  <a:gd name="connsiteY11" fmla="*/ 2380889 h 2380889"/>
                  <a:gd name="connsiteX12" fmla="*/ 1483743 w 1483743"/>
                  <a:gd name="connsiteY12" fmla="*/ 2372263 h 2380889"/>
                  <a:gd name="connsiteX13" fmla="*/ 1086928 w 1483743"/>
                  <a:gd name="connsiteY13" fmla="*/ 8626 h 2380889"/>
                  <a:gd name="connsiteX14" fmla="*/ 974784 w 1483743"/>
                  <a:gd name="connsiteY14" fmla="*/ 0 h 2380889"/>
                  <a:gd name="connsiteX0" fmla="*/ 974784 w 1483743"/>
                  <a:gd name="connsiteY0" fmla="*/ 0 h 2380889"/>
                  <a:gd name="connsiteX1" fmla="*/ 577968 w 1483743"/>
                  <a:gd name="connsiteY1" fmla="*/ 431320 h 2380889"/>
                  <a:gd name="connsiteX2" fmla="*/ 77638 w 1483743"/>
                  <a:gd name="connsiteY2" fmla="*/ 638354 h 2380889"/>
                  <a:gd name="connsiteX3" fmla="*/ 0 w 1483743"/>
                  <a:gd name="connsiteY3" fmla="*/ 664233 h 2380889"/>
                  <a:gd name="connsiteX4" fmla="*/ 112143 w 1483743"/>
                  <a:gd name="connsiteY4" fmla="*/ 750497 h 2380889"/>
                  <a:gd name="connsiteX5" fmla="*/ 681486 w 1483743"/>
                  <a:gd name="connsiteY5" fmla="*/ 612474 h 2380889"/>
                  <a:gd name="connsiteX6" fmla="*/ 888520 w 1483743"/>
                  <a:gd name="connsiteY6" fmla="*/ 500331 h 2380889"/>
                  <a:gd name="connsiteX7" fmla="*/ 923025 w 1483743"/>
                  <a:gd name="connsiteY7" fmla="*/ 1095555 h 2380889"/>
                  <a:gd name="connsiteX8" fmla="*/ 690113 w 1483743"/>
                  <a:gd name="connsiteY8" fmla="*/ 2363636 h 2380889"/>
                  <a:gd name="connsiteX9" fmla="*/ 854015 w 1483743"/>
                  <a:gd name="connsiteY9" fmla="*/ 2363638 h 2380889"/>
                  <a:gd name="connsiteX10" fmla="*/ 1130061 w 1483743"/>
                  <a:gd name="connsiteY10" fmla="*/ 1371600 h 2380889"/>
                  <a:gd name="connsiteX11" fmla="*/ 1345720 w 1483743"/>
                  <a:gd name="connsiteY11" fmla="*/ 2380889 h 2380889"/>
                  <a:gd name="connsiteX12" fmla="*/ 1483743 w 1483743"/>
                  <a:gd name="connsiteY12" fmla="*/ 2372263 h 2380889"/>
                  <a:gd name="connsiteX13" fmla="*/ 1086928 w 1483743"/>
                  <a:gd name="connsiteY13" fmla="*/ 8626 h 2380889"/>
                  <a:gd name="connsiteX14" fmla="*/ 974784 w 1483743"/>
                  <a:gd name="connsiteY14" fmla="*/ 0 h 2380889"/>
                  <a:gd name="connsiteX0" fmla="*/ 974784 w 1483743"/>
                  <a:gd name="connsiteY0" fmla="*/ 0 h 2380889"/>
                  <a:gd name="connsiteX1" fmla="*/ 577968 w 1483743"/>
                  <a:gd name="connsiteY1" fmla="*/ 431320 h 2380889"/>
                  <a:gd name="connsiteX2" fmla="*/ 0 w 1483743"/>
                  <a:gd name="connsiteY2" fmla="*/ 664233 h 2380889"/>
                  <a:gd name="connsiteX3" fmla="*/ 112143 w 1483743"/>
                  <a:gd name="connsiteY3" fmla="*/ 750497 h 2380889"/>
                  <a:gd name="connsiteX4" fmla="*/ 681486 w 1483743"/>
                  <a:gd name="connsiteY4" fmla="*/ 612474 h 2380889"/>
                  <a:gd name="connsiteX5" fmla="*/ 888520 w 1483743"/>
                  <a:gd name="connsiteY5" fmla="*/ 500331 h 2380889"/>
                  <a:gd name="connsiteX6" fmla="*/ 923025 w 1483743"/>
                  <a:gd name="connsiteY6" fmla="*/ 1095555 h 2380889"/>
                  <a:gd name="connsiteX7" fmla="*/ 690113 w 1483743"/>
                  <a:gd name="connsiteY7" fmla="*/ 2363636 h 2380889"/>
                  <a:gd name="connsiteX8" fmla="*/ 854015 w 1483743"/>
                  <a:gd name="connsiteY8" fmla="*/ 2363638 h 2380889"/>
                  <a:gd name="connsiteX9" fmla="*/ 1130061 w 1483743"/>
                  <a:gd name="connsiteY9" fmla="*/ 1371600 h 2380889"/>
                  <a:gd name="connsiteX10" fmla="*/ 1345720 w 1483743"/>
                  <a:gd name="connsiteY10" fmla="*/ 2380889 h 2380889"/>
                  <a:gd name="connsiteX11" fmla="*/ 1483743 w 1483743"/>
                  <a:gd name="connsiteY11" fmla="*/ 2372263 h 2380889"/>
                  <a:gd name="connsiteX12" fmla="*/ 1086928 w 1483743"/>
                  <a:gd name="connsiteY12" fmla="*/ 8626 h 2380889"/>
                  <a:gd name="connsiteX13" fmla="*/ 974784 w 1483743"/>
                  <a:gd name="connsiteY13" fmla="*/ 0 h 2380889"/>
                  <a:gd name="connsiteX0" fmla="*/ 897146 w 1406105"/>
                  <a:gd name="connsiteY0" fmla="*/ 0 h 2380889"/>
                  <a:gd name="connsiteX1" fmla="*/ 500330 w 1406105"/>
                  <a:gd name="connsiteY1" fmla="*/ 431320 h 2380889"/>
                  <a:gd name="connsiteX2" fmla="*/ 0 w 1406105"/>
                  <a:gd name="connsiteY2" fmla="*/ 638354 h 2380889"/>
                  <a:gd name="connsiteX3" fmla="*/ 34505 w 1406105"/>
                  <a:gd name="connsiteY3" fmla="*/ 750497 h 2380889"/>
                  <a:gd name="connsiteX4" fmla="*/ 603848 w 1406105"/>
                  <a:gd name="connsiteY4" fmla="*/ 612474 h 2380889"/>
                  <a:gd name="connsiteX5" fmla="*/ 810882 w 1406105"/>
                  <a:gd name="connsiteY5" fmla="*/ 500331 h 2380889"/>
                  <a:gd name="connsiteX6" fmla="*/ 845387 w 1406105"/>
                  <a:gd name="connsiteY6" fmla="*/ 1095555 h 2380889"/>
                  <a:gd name="connsiteX7" fmla="*/ 612475 w 1406105"/>
                  <a:gd name="connsiteY7" fmla="*/ 2363636 h 2380889"/>
                  <a:gd name="connsiteX8" fmla="*/ 776377 w 1406105"/>
                  <a:gd name="connsiteY8" fmla="*/ 2363638 h 2380889"/>
                  <a:gd name="connsiteX9" fmla="*/ 1052423 w 1406105"/>
                  <a:gd name="connsiteY9" fmla="*/ 1371600 h 2380889"/>
                  <a:gd name="connsiteX10" fmla="*/ 1268082 w 1406105"/>
                  <a:gd name="connsiteY10" fmla="*/ 2380889 h 2380889"/>
                  <a:gd name="connsiteX11" fmla="*/ 1406105 w 1406105"/>
                  <a:gd name="connsiteY11" fmla="*/ 2372263 h 2380889"/>
                  <a:gd name="connsiteX12" fmla="*/ 1009290 w 1406105"/>
                  <a:gd name="connsiteY12" fmla="*/ 8626 h 2380889"/>
                  <a:gd name="connsiteX13" fmla="*/ 897146 w 1406105"/>
                  <a:gd name="connsiteY13" fmla="*/ 0 h 2380889"/>
                  <a:gd name="connsiteX0" fmla="*/ 897146 w 1406105"/>
                  <a:gd name="connsiteY0" fmla="*/ 0 h 2380889"/>
                  <a:gd name="connsiteX1" fmla="*/ 500330 w 1406105"/>
                  <a:gd name="connsiteY1" fmla="*/ 431320 h 2380889"/>
                  <a:gd name="connsiteX2" fmla="*/ 0 w 1406105"/>
                  <a:gd name="connsiteY2" fmla="*/ 638354 h 2380889"/>
                  <a:gd name="connsiteX3" fmla="*/ 34505 w 1406105"/>
                  <a:gd name="connsiteY3" fmla="*/ 750497 h 2380889"/>
                  <a:gd name="connsiteX4" fmla="*/ 603848 w 1406105"/>
                  <a:gd name="connsiteY4" fmla="*/ 612474 h 2380889"/>
                  <a:gd name="connsiteX5" fmla="*/ 810882 w 1406105"/>
                  <a:gd name="connsiteY5" fmla="*/ 500331 h 2380889"/>
                  <a:gd name="connsiteX6" fmla="*/ 845387 w 1406105"/>
                  <a:gd name="connsiteY6" fmla="*/ 1095555 h 2380889"/>
                  <a:gd name="connsiteX7" fmla="*/ 612475 w 1406105"/>
                  <a:gd name="connsiteY7" fmla="*/ 2363636 h 2380889"/>
                  <a:gd name="connsiteX8" fmla="*/ 776377 w 1406105"/>
                  <a:gd name="connsiteY8" fmla="*/ 2363638 h 2380889"/>
                  <a:gd name="connsiteX9" fmla="*/ 1052423 w 1406105"/>
                  <a:gd name="connsiteY9" fmla="*/ 1371600 h 2380889"/>
                  <a:gd name="connsiteX10" fmla="*/ 1268082 w 1406105"/>
                  <a:gd name="connsiteY10" fmla="*/ 2380889 h 2380889"/>
                  <a:gd name="connsiteX11" fmla="*/ 1406105 w 1406105"/>
                  <a:gd name="connsiteY11" fmla="*/ 2372263 h 2380889"/>
                  <a:gd name="connsiteX12" fmla="*/ 1009290 w 1406105"/>
                  <a:gd name="connsiteY12" fmla="*/ 8626 h 2380889"/>
                  <a:gd name="connsiteX13" fmla="*/ 897146 w 1406105"/>
                  <a:gd name="connsiteY13" fmla="*/ 0 h 2380889"/>
                  <a:gd name="connsiteX0" fmla="*/ 897146 w 1406105"/>
                  <a:gd name="connsiteY0" fmla="*/ 0 h 2380889"/>
                  <a:gd name="connsiteX1" fmla="*/ 500330 w 1406105"/>
                  <a:gd name="connsiteY1" fmla="*/ 431320 h 2380889"/>
                  <a:gd name="connsiteX2" fmla="*/ 0 w 1406105"/>
                  <a:gd name="connsiteY2" fmla="*/ 638354 h 2380889"/>
                  <a:gd name="connsiteX3" fmla="*/ 34505 w 1406105"/>
                  <a:gd name="connsiteY3" fmla="*/ 750497 h 2380889"/>
                  <a:gd name="connsiteX4" fmla="*/ 603848 w 1406105"/>
                  <a:gd name="connsiteY4" fmla="*/ 612474 h 2380889"/>
                  <a:gd name="connsiteX5" fmla="*/ 810882 w 1406105"/>
                  <a:gd name="connsiteY5" fmla="*/ 500331 h 2380889"/>
                  <a:gd name="connsiteX6" fmla="*/ 845387 w 1406105"/>
                  <a:gd name="connsiteY6" fmla="*/ 1095555 h 2380889"/>
                  <a:gd name="connsiteX7" fmla="*/ 612475 w 1406105"/>
                  <a:gd name="connsiteY7" fmla="*/ 2363636 h 2380889"/>
                  <a:gd name="connsiteX8" fmla="*/ 776377 w 1406105"/>
                  <a:gd name="connsiteY8" fmla="*/ 2363638 h 2380889"/>
                  <a:gd name="connsiteX9" fmla="*/ 1052423 w 1406105"/>
                  <a:gd name="connsiteY9" fmla="*/ 1371600 h 2380889"/>
                  <a:gd name="connsiteX10" fmla="*/ 1268082 w 1406105"/>
                  <a:gd name="connsiteY10" fmla="*/ 2380889 h 2380889"/>
                  <a:gd name="connsiteX11" fmla="*/ 1406105 w 1406105"/>
                  <a:gd name="connsiteY11" fmla="*/ 2372263 h 2380889"/>
                  <a:gd name="connsiteX12" fmla="*/ 1009290 w 1406105"/>
                  <a:gd name="connsiteY12" fmla="*/ 8626 h 2380889"/>
                  <a:gd name="connsiteX13" fmla="*/ 897146 w 1406105"/>
                  <a:gd name="connsiteY13" fmla="*/ 0 h 2380889"/>
                  <a:gd name="connsiteX0" fmla="*/ 897146 w 1406105"/>
                  <a:gd name="connsiteY0" fmla="*/ 0 h 2380889"/>
                  <a:gd name="connsiteX1" fmla="*/ 500330 w 1406105"/>
                  <a:gd name="connsiteY1" fmla="*/ 431320 h 2380889"/>
                  <a:gd name="connsiteX2" fmla="*/ 0 w 1406105"/>
                  <a:gd name="connsiteY2" fmla="*/ 638354 h 2380889"/>
                  <a:gd name="connsiteX3" fmla="*/ 34505 w 1406105"/>
                  <a:gd name="connsiteY3" fmla="*/ 750497 h 2380889"/>
                  <a:gd name="connsiteX4" fmla="*/ 603848 w 1406105"/>
                  <a:gd name="connsiteY4" fmla="*/ 612474 h 2380889"/>
                  <a:gd name="connsiteX5" fmla="*/ 810882 w 1406105"/>
                  <a:gd name="connsiteY5" fmla="*/ 500331 h 2380889"/>
                  <a:gd name="connsiteX6" fmla="*/ 845387 w 1406105"/>
                  <a:gd name="connsiteY6" fmla="*/ 1095555 h 2380889"/>
                  <a:gd name="connsiteX7" fmla="*/ 612475 w 1406105"/>
                  <a:gd name="connsiteY7" fmla="*/ 2363636 h 2380889"/>
                  <a:gd name="connsiteX8" fmla="*/ 776377 w 1406105"/>
                  <a:gd name="connsiteY8" fmla="*/ 2363638 h 2380889"/>
                  <a:gd name="connsiteX9" fmla="*/ 1052423 w 1406105"/>
                  <a:gd name="connsiteY9" fmla="*/ 1371600 h 2380889"/>
                  <a:gd name="connsiteX10" fmla="*/ 1268082 w 1406105"/>
                  <a:gd name="connsiteY10" fmla="*/ 2380889 h 2380889"/>
                  <a:gd name="connsiteX11" fmla="*/ 1406105 w 1406105"/>
                  <a:gd name="connsiteY11" fmla="*/ 2372263 h 2380889"/>
                  <a:gd name="connsiteX12" fmla="*/ 1009290 w 1406105"/>
                  <a:gd name="connsiteY12" fmla="*/ 8626 h 2380889"/>
                  <a:gd name="connsiteX13" fmla="*/ 897146 w 1406105"/>
                  <a:gd name="connsiteY13" fmla="*/ 0 h 2380889"/>
                  <a:gd name="connsiteX0" fmla="*/ 897146 w 1406105"/>
                  <a:gd name="connsiteY0" fmla="*/ 0 h 2380889"/>
                  <a:gd name="connsiteX1" fmla="*/ 500330 w 1406105"/>
                  <a:gd name="connsiteY1" fmla="*/ 431320 h 2380889"/>
                  <a:gd name="connsiteX2" fmla="*/ 0 w 1406105"/>
                  <a:gd name="connsiteY2" fmla="*/ 638354 h 2380889"/>
                  <a:gd name="connsiteX3" fmla="*/ 34505 w 1406105"/>
                  <a:gd name="connsiteY3" fmla="*/ 750497 h 2380889"/>
                  <a:gd name="connsiteX4" fmla="*/ 603848 w 1406105"/>
                  <a:gd name="connsiteY4" fmla="*/ 612474 h 2380889"/>
                  <a:gd name="connsiteX5" fmla="*/ 810882 w 1406105"/>
                  <a:gd name="connsiteY5" fmla="*/ 500331 h 2380889"/>
                  <a:gd name="connsiteX6" fmla="*/ 845387 w 1406105"/>
                  <a:gd name="connsiteY6" fmla="*/ 1095555 h 2380889"/>
                  <a:gd name="connsiteX7" fmla="*/ 612475 w 1406105"/>
                  <a:gd name="connsiteY7" fmla="*/ 2363636 h 2380889"/>
                  <a:gd name="connsiteX8" fmla="*/ 776377 w 1406105"/>
                  <a:gd name="connsiteY8" fmla="*/ 2363638 h 2380889"/>
                  <a:gd name="connsiteX9" fmla="*/ 1017917 w 1406105"/>
                  <a:gd name="connsiteY9" fmla="*/ 1328468 h 2380889"/>
                  <a:gd name="connsiteX10" fmla="*/ 1268082 w 1406105"/>
                  <a:gd name="connsiteY10" fmla="*/ 2380889 h 2380889"/>
                  <a:gd name="connsiteX11" fmla="*/ 1406105 w 1406105"/>
                  <a:gd name="connsiteY11" fmla="*/ 2372263 h 2380889"/>
                  <a:gd name="connsiteX12" fmla="*/ 1009290 w 1406105"/>
                  <a:gd name="connsiteY12" fmla="*/ 8626 h 2380889"/>
                  <a:gd name="connsiteX13" fmla="*/ 897146 w 1406105"/>
                  <a:gd name="connsiteY13" fmla="*/ 0 h 2380889"/>
                  <a:gd name="connsiteX0" fmla="*/ 897146 w 1406105"/>
                  <a:gd name="connsiteY0" fmla="*/ 0 h 2380889"/>
                  <a:gd name="connsiteX1" fmla="*/ 500330 w 1406105"/>
                  <a:gd name="connsiteY1" fmla="*/ 431320 h 2380889"/>
                  <a:gd name="connsiteX2" fmla="*/ 0 w 1406105"/>
                  <a:gd name="connsiteY2" fmla="*/ 638354 h 2380889"/>
                  <a:gd name="connsiteX3" fmla="*/ 34505 w 1406105"/>
                  <a:gd name="connsiteY3" fmla="*/ 750497 h 2380889"/>
                  <a:gd name="connsiteX4" fmla="*/ 603848 w 1406105"/>
                  <a:gd name="connsiteY4" fmla="*/ 612474 h 2380889"/>
                  <a:gd name="connsiteX5" fmla="*/ 810882 w 1406105"/>
                  <a:gd name="connsiteY5" fmla="*/ 500331 h 2380889"/>
                  <a:gd name="connsiteX6" fmla="*/ 845387 w 1406105"/>
                  <a:gd name="connsiteY6" fmla="*/ 1095555 h 2380889"/>
                  <a:gd name="connsiteX7" fmla="*/ 612475 w 1406105"/>
                  <a:gd name="connsiteY7" fmla="*/ 2363636 h 2380889"/>
                  <a:gd name="connsiteX8" fmla="*/ 776377 w 1406105"/>
                  <a:gd name="connsiteY8" fmla="*/ 2363638 h 2380889"/>
                  <a:gd name="connsiteX9" fmla="*/ 1017917 w 1406105"/>
                  <a:gd name="connsiteY9" fmla="*/ 1328468 h 2380889"/>
                  <a:gd name="connsiteX10" fmla="*/ 1268082 w 1406105"/>
                  <a:gd name="connsiteY10" fmla="*/ 2380889 h 2380889"/>
                  <a:gd name="connsiteX11" fmla="*/ 1406105 w 1406105"/>
                  <a:gd name="connsiteY11" fmla="*/ 2372263 h 2380889"/>
                  <a:gd name="connsiteX12" fmla="*/ 1009290 w 1406105"/>
                  <a:gd name="connsiteY12" fmla="*/ 8626 h 2380889"/>
                  <a:gd name="connsiteX13" fmla="*/ 897146 w 1406105"/>
                  <a:gd name="connsiteY13" fmla="*/ 0 h 2380889"/>
                  <a:gd name="connsiteX0" fmla="*/ 897146 w 1406105"/>
                  <a:gd name="connsiteY0" fmla="*/ 0 h 2380889"/>
                  <a:gd name="connsiteX1" fmla="*/ 500330 w 1406105"/>
                  <a:gd name="connsiteY1" fmla="*/ 431320 h 2380889"/>
                  <a:gd name="connsiteX2" fmla="*/ 0 w 1406105"/>
                  <a:gd name="connsiteY2" fmla="*/ 638354 h 2380889"/>
                  <a:gd name="connsiteX3" fmla="*/ 34505 w 1406105"/>
                  <a:gd name="connsiteY3" fmla="*/ 750497 h 2380889"/>
                  <a:gd name="connsiteX4" fmla="*/ 603848 w 1406105"/>
                  <a:gd name="connsiteY4" fmla="*/ 612474 h 2380889"/>
                  <a:gd name="connsiteX5" fmla="*/ 810882 w 1406105"/>
                  <a:gd name="connsiteY5" fmla="*/ 500331 h 2380889"/>
                  <a:gd name="connsiteX6" fmla="*/ 845387 w 1406105"/>
                  <a:gd name="connsiteY6" fmla="*/ 1095555 h 2380889"/>
                  <a:gd name="connsiteX7" fmla="*/ 612475 w 1406105"/>
                  <a:gd name="connsiteY7" fmla="*/ 2363636 h 2380889"/>
                  <a:gd name="connsiteX8" fmla="*/ 776377 w 1406105"/>
                  <a:gd name="connsiteY8" fmla="*/ 2363638 h 2380889"/>
                  <a:gd name="connsiteX9" fmla="*/ 1017917 w 1406105"/>
                  <a:gd name="connsiteY9" fmla="*/ 1328468 h 2380889"/>
                  <a:gd name="connsiteX10" fmla="*/ 1268082 w 1406105"/>
                  <a:gd name="connsiteY10" fmla="*/ 2380889 h 2380889"/>
                  <a:gd name="connsiteX11" fmla="*/ 1406105 w 1406105"/>
                  <a:gd name="connsiteY11" fmla="*/ 2372263 h 2380889"/>
                  <a:gd name="connsiteX12" fmla="*/ 1009290 w 1406105"/>
                  <a:gd name="connsiteY12" fmla="*/ 8626 h 2380889"/>
                  <a:gd name="connsiteX13" fmla="*/ 897146 w 1406105"/>
                  <a:gd name="connsiteY13" fmla="*/ 0 h 2380889"/>
                  <a:gd name="connsiteX0" fmla="*/ 897146 w 1406105"/>
                  <a:gd name="connsiteY0" fmla="*/ 0 h 2380889"/>
                  <a:gd name="connsiteX1" fmla="*/ 500330 w 1406105"/>
                  <a:gd name="connsiteY1" fmla="*/ 431320 h 2380889"/>
                  <a:gd name="connsiteX2" fmla="*/ 0 w 1406105"/>
                  <a:gd name="connsiteY2" fmla="*/ 638354 h 2380889"/>
                  <a:gd name="connsiteX3" fmla="*/ 34505 w 1406105"/>
                  <a:gd name="connsiteY3" fmla="*/ 750497 h 2380889"/>
                  <a:gd name="connsiteX4" fmla="*/ 603848 w 1406105"/>
                  <a:gd name="connsiteY4" fmla="*/ 612474 h 2380889"/>
                  <a:gd name="connsiteX5" fmla="*/ 810882 w 1406105"/>
                  <a:gd name="connsiteY5" fmla="*/ 500331 h 2380889"/>
                  <a:gd name="connsiteX6" fmla="*/ 845387 w 1406105"/>
                  <a:gd name="connsiteY6" fmla="*/ 1095555 h 2380889"/>
                  <a:gd name="connsiteX7" fmla="*/ 612475 w 1406105"/>
                  <a:gd name="connsiteY7" fmla="*/ 2363636 h 2380889"/>
                  <a:gd name="connsiteX8" fmla="*/ 776377 w 1406105"/>
                  <a:gd name="connsiteY8" fmla="*/ 2363638 h 2380889"/>
                  <a:gd name="connsiteX9" fmla="*/ 1017917 w 1406105"/>
                  <a:gd name="connsiteY9" fmla="*/ 1328468 h 2380889"/>
                  <a:gd name="connsiteX10" fmla="*/ 1268082 w 1406105"/>
                  <a:gd name="connsiteY10" fmla="*/ 2380889 h 2380889"/>
                  <a:gd name="connsiteX11" fmla="*/ 1406105 w 1406105"/>
                  <a:gd name="connsiteY11" fmla="*/ 2372263 h 2380889"/>
                  <a:gd name="connsiteX12" fmla="*/ 1009290 w 1406105"/>
                  <a:gd name="connsiteY12" fmla="*/ 8626 h 2380889"/>
                  <a:gd name="connsiteX13" fmla="*/ 897146 w 1406105"/>
                  <a:gd name="connsiteY13" fmla="*/ 0 h 2380889"/>
                  <a:gd name="connsiteX0" fmla="*/ 897146 w 1406105"/>
                  <a:gd name="connsiteY0" fmla="*/ 0 h 2380889"/>
                  <a:gd name="connsiteX1" fmla="*/ 500330 w 1406105"/>
                  <a:gd name="connsiteY1" fmla="*/ 431320 h 2380889"/>
                  <a:gd name="connsiteX2" fmla="*/ 0 w 1406105"/>
                  <a:gd name="connsiteY2" fmla="*/ 638354 h 2380889"/>
                  <a:gd name="connsiteX3" fmla="*/ 34505 w 1406105"/>
                  <a:gd name="connsiteY3" fmla="*/ 750497 h 2380889"/>
                  <a:gd name="connsiteX4" fmla="*/ 603848 w 1406105"/>
                  <a:gd name="connsiteY4" fmla="*/ 612474 h 2380889"/>
                  <a:gd name="connsiteX5" fmla="*/ 810882 w 1406105"/>
                  <a:gd name="connsiteY5" fmla="*/ 500331 h 2380889"/>
                  <a:gd name="connsiteX6" fmla="*/ 845387 w 1406105"/>
                  <a:gd name="connsiteY6" fmla="*/ 1095555 h 2380889"/>
                  <a:gd name="connsiteX7" fmla="*/ 612475 w 1406105"/>
                  <a:gd name="connsiteY7" fmla="*/ 2363636 h 2380889"/>
                  <a:gd name="connsiteX8" fmla="*/ 776377 w 1406105"/>
                  <a:gd name="connsiteY8" fmla="*/ 2363638 h 2380889"/>
                  <a:gd name="connsiteX9" fmla="*/ 1017917 w 1406105"/>
                  <a:gd name="connsiteY9" fmla="*/ 1328468 h 2380889"/>
                  <a:gd name="connsiteX10" fmla="*/ 1268082 w 1406105"/>
                  <a:gd name="connsiteY10" fmla="*/ 2380889 h 2380889"/>
                  <a:gd name="connsiteX11" fmla="*/ 1406105 w 1406105"/>
                  <a:gd name="connsiteY11" fmla="*/ 2372263 h 2380889"/>
                  <a:gd name="connsiteX12" fmla="*/ 1009290 w 1406105"/>
                  <a:gd name="connsiteY12" fmla="*/ 8626 h 2380889"/>
                  <a:gd name="connsiteX13" fmla="*/ 897146 w 1406105"/>
                  <a:gd name="connsiteY13" fmla="*/ 0 h 2380889"/>
                  <a:gd name="connsiteX0" fmla="*/ 897146 w 1406105"/>
                  <a:gd name="connsiteY0" fmla="*/ 0 h 2380889"/>
                  <a:gd name="connsiteX1" fmla="*/ 500330 w 1406105"/>
                  <a:gd name="connsiteY1" fmla="*/ 431320 h 2380889"/>
                  <a:gd name="connsiteX2" fmla="*/ 0 w 1406105"/>
                  <a:gd name="connsiteY2" fmla="*/ 638354 h 2380889"/>
                  <a:gd name="connsiteX3" fmla="*/ 34505 w 1406105"/>
                  <a:gd name="connsiteY3" fmla="*/ 750497 h 2380889"/>
                  <a:gd name="connsiteX4" fmla="*/ 603848 w 1406105"/>
                  <a:gd name="connsiteY4" fmla="*/ 612474 h 2380889"/>
                  <a:gd name="connsiteX5" fmla="*/ 810882 w 1406105"/>
                  <a:gd name="connsiteY5" fmla="*/ 500331 h 2380889"/>
                  <a:gd name="connsiteX6" fmla="*/ 845387 w 1406105"/>
                  <a:gd name="connsiteY6" fmla="*/ 1095555 h 2380889"/>
                  <a:gd name="connsiteX7" fmla="*/ 612475 w 1406105"/>
                  <a:gd name="connsiteY7" fmla="*/ 2363636 h 2380889"/>
                  <a:gd name="connsiteX8" fmla="*/ 776377 w 1406105"/>
                  <a:gd name="connsiteY8" fmla="*/ 2363638 h 2380889"/>
                  <a:gd name="connsiteX9" fmla="*/ 1017917 w 1406105"/>
                  <a:gd name="connsiteY9" fmla="*/ 1328468 h 2380889"/>
                  <a:gd name="connsiteX10" fmla="*/ 1268082 w 1406105"/>
                  <a:gd name="connsiteY10" fmla="*/ 2380889 h 2380889"/>
                  <a:gd name="connsiteX11" fmla="*/ 1406105 w 1406105"/>
                  <a:gd name="connsiteY11" fmla="*/ 2372263 h 2380889"/>
                  <a:gd name="connsiteX12" fmla="*/ 1009290 w 1406105"/>
                  <a:gd name="connsiteY12" fmla="*/ 8626 h 2380889"/>
                  <a:gd name="connsiteX13" fmla="*/ 897146 w 1406105"/>
                  <a:gd name="connsiteY13" fmla="*/ 0 h 2380889"/>
                  <a:gd name="connsiteX0" fmla="*/ 862641 w 1371600"/>
                  <a:gd name="connsiteY0" fmla="*/ 0 h 2380889"/>
                  <a:gd name="connsiteX1" fmla="*/ 465825 w 1371600"/>
                  <a:gd name="connsiteY1" fmla="*/ 431320 h 2380889"/>
                  <a:gd name="connsiteX2" fmla="*/ 319178 w 1371600"/>
                  <a:gd name="connsiteY2" fmla="*/ 560717 h 2380889"/>
                  <a:gd name="connsiteX3" fmla="*/ 0 w 1371600"/>
                  <a:gd name="connsiteY3" fmla="*/ 750497 h 2380889"/>
                  <a:gd name="connsiteX4" fmla="*/ 569343 w 1371600"/>
                  <a:gd name="connsiteY4" fmla="*/ 612474 h 2380889"/>
                  <a:gd name="connsiteX5" fmla="*/ 776377 w 1371600"/>
                  <a:gd name="connsiteY5" fmla="*/ 500331 h 2380889"/>
                  <a:gd name="connsiteX6" fmla="*/ 810882 w 1371600"/>
                  <a:gd name="connsiteY6" fmla="*/ 1095555 h 2380889"/>
                  <a:gd name="connsiteX7" fmla="*/ 577970 w 1371600"/>
                  <a:gd name="connsiteY7" fmla="*/ 2363636 h 2380889"/>
                  <a:gd name="connsiteX8" fmla="*/ 741872 w 1371600"/>
                  <a:gd name="connsiteY8" fmla="*/ 2363638 h 2380889"/>
                  <a:gd name="connsiteX9" fmla="*/ 983412 w 1371600"/>
                  <a:gd name="connsiteY9" fmla="*/ 1328468 h 2380889"/>
                  <a:gd name="connsiteX10" fmla="*/ 1233577 w 1371600"/>
                  <a:gd name="connsiteY10" fmla="*/ 2380889 h 2380889"/>
                  <a:gd name="connsiteX11" fmla="*/ 1371600 w 1371600"/>
                  <a:gd name="connsiteY11" fmla="*/ 2372263 h 2380889"/>
                  <a:gd name="connsiteX12" fmla="*/ 974785 w 1371600"/>
                  <a:gd name="connsiteY12" fmla="*/ 8626 h 2380889"/>
                  <a:gd name="connsiteX13" fmla="*/ 862641 w 1371600"/>
                  <a:gd name="connsiteY13" fmla="*/ 0 h 2380889"/>
                  <a:gd name="connsiteX0" fmla="*/ 862641 w 1371600"/>
                  <a:gd name="connsiteY0" fmla="*/ 0 h 2380889"/>
                  <a:gd name="connsiteX1" fmla="*/ 465825 w 1371600"/>
                  <a:gd name="connsiteY1" fmla="*/ 431320 h 2380889"/>
                  <a:gd name="connsiteX2" fmla="*/ 0 w 1371600"/>
                  <a:gd name="connsiteY2" fmla="*/ 750497 h 2380889"/>
                  <a:gd name="connsiteX3" fmla="*/ 569343 w 1371600"/>
                  <a:gd name="connsiteY3" fmla="*/ 612474 h 2380889"/>
                  <a:gd name="connsiteX4" fmla="*/ 776377 w 1371600"/>
                  <a:gd name="connsiteY4" fmla="*/ 500331 h 2380889"/>
                  <a:gd name="connsiteX5" fmla="*/ 810882 w 1371600"/>
                  <a:gd name="connsiteY5" fmla="*/ 1095555 h 2380889"/>
                  <a:gd name="connsiteX6" fmla="*/ 577970 w 1371600"/>
                  <a:gd name="connsiteY6" fmla="*/ 2363636 h 2380889"/>
                  <a:gd name="connsiteX7" fmla="*/ 741872 w 1371600"/>
                  <a:gd name="connsiteY7" fmla="*/ 2363638 h 2380889"/>
                  <a:gd name="connsiteX8" fmla="*/ 983412 w 1371600"/>
                  <a:gd name="connsiteY8" fmla="*/ 1328468 h 2380889"/>
                  <a:gd name="connsiteX9" fmla="*/ 1233577 w 1371600"/>
                  <a:gd name="connsiteY9" fmla="*/ 2380889 h 2380889"/>
                  <a:gd name="connsiteX10" fmla="*/ 1371600 w 1371600"/>
                  <a:gd name="connsiteY10" fmla="*/ 2372263 h 2380889"/>
                  <a:gd name="connsiteX11" fmla="*/ 974785 w 1371600"/>
                  <a:gd name="connsiteY11" fmla="*/ 8626 h 2380889"/>
                  <a:gd name="connsiteX12" fmla="*/ 862641 w 1371600"/>
                  <a:gd name="connsiteY12" fmla="*/ 0 h 2380889"/>
                  <a:gd name="connsiteX0" fmla="*/ 862641 w 1371600"/>
                  <a:gd name="connsiteY0" fmla="*/ 0 h 2380889"/>
                  <a:gd name="connsiteX1" fmla="*/ 577969 w 1371600"/>
                  <a:gd name="connsiteY1" fmla="*/ 483078 h 2380889"/>
                  <a:gd name="connsiteX2" fmla="*/ 0 w 1371600"/>
                  <a:gd name="connsiteY2" fmla="*/ 750497 h 2380889"/>
                  <a:gd name="connsiteX3" fmla="*/ 569343 w 1371600"/>
                  <a:gd name="connsiteY3" fmla="*/ 612474 h 2380889"/>
                  <a:gd name="connsiteX4" fmla="*/ 776377 w 1371600"/>
                  <a:gd name="connsiteY4" fmla="*/ 500331 h 2380889"/>
                  <a:gd name="connsiteX5" fmla="*/ 810882 w 1371600"/>
                  <a:gd name="connsiteY5" fmla="*/ 1095555 h 2380889"/>
                  <a:gd name="connsiteX6" fmla="*/ 577970 w 1371600"/>
                  <a:gd name="connsiteY6" fmla="*/ 2363636 h 2380889"/>
                  <a:gd name="connsiteX7" fmla="*/ 741872 w 1371600"/>
                  <a:gd name="connsiteY7" fmla="*/ 2363638 h 2380889"/>
                  <a:gd name="connsiteX8" fmla="*/ 983412 w 1371600"/>
                  <a:gd name="connsiteY8" fmla="*/ 1328468 h 2380889"/>
                  <a:gd name="connsiteX9" fmla="*/ 1233577 w 1371600"/>
                  <a:gd name="connsiteY9" fmla="*/ 2380889 h 2380889"/>
                  <a:gd name="connsiteX10" fmla="*/ 1371600 w 1371600"/>
                  <a:gd name="connsiteY10" fmla="*/ 2372263 h 2380889"/>
                  <a:gd name="connsiteX11" fmla="*/ 974785 w 1371600"/>
                  <a:gd name="connsiteY11" fmla="*/ 8626 h 2380889"/>
                  <a:gd name="connsiteX12" fmla="*/ 862641 w 1371600"/>
                  <a:gd name="connsiteY12" fmla="*/ 0 h 2380889"/>
                  <a:gd name="connsiteX0" fmla="*/ 862641 w 1371600"/>
                  <a:gd name="connsiteY0" fmla="*/ 0 h 2380889"/>
                  <a:gd name="connsiteX1" fmla="*/ 508958 w 1371600"/>
                  <a:gd name="connsiteY1" fmla="*/ 457199 h 2380889"/>
                  <a:gd name="connsiteX2" fmla="*/ 0 w 1371600"/>
                  <a:gd name="connsiteY2" fmla="*/ 750497 h 2380889"/>
                  <a:gd name="connsiteX3" fmla="*/ 569343 w 1371600"/>
                  <a:gd name="connsiteY3" fmla="*/ 612474 h 2380889"/>
                  <a:gd name="connsiteX4" fmla="*/ 776377 w 1371600"/>
                  <a:gd name="connsiteY4" fmla="*/ 500331 h 2380889"/>
                  <a:gd name="connsiteX5" fmla="*/ 810882 w 1371600"/>
                  <a:gd name="connsiteY5" fmla="*/ 1095555 h 2380889"/>
                  <a:gd name="connsiteX6" fmla="*/ 577970 w 1371600"/>
                  <a:gd name="connsiteY6" fmla="*/ 2363636 h 2380889"/>
                  <a:gd name="connsiteX7" fmla="*/ 741872 w 1371600"/>
                  <a:gd name="connsiteY7" fmla="*/ 2363638 h 2380889"/>
                  <a:gd name="connsiteX8" fmla="*/ 983412 w 1371600"/>
                  <a:gd name="connsiteY8" fmla="*/ 1328468 h 2380889"/>
                  <a:gd name="connsiteX9" fmla="*/ 1233577 w 1371600"/>
                  <a:gd name="connsiteY9" fmla="*/ 2380889 h 2380889"/>
                  <a:gd name="connsiteX10" fmla="*/ 1371600 w 1371600"/>
                  <a:gd name="connsiteY10" fmla="*/ 2372263 h 2380889"/>
                  <a:gd name="connsiteX11" fmla="*/ 974785 w 1371600"/>
                  <a:gd name="connsiteY11" fmla="*/ 8626 h 2380889"/>
                  <a:gd name="connsiteX12" fmla="*/ 862641 w 1371600"/>
                  <a:gd name="connsiteY12" fmla="*/ 0 h 2380889"/>
                  <a:gd name="connsiteX0" fmla="*/ 862641 w 1371600"/>
                  <a:gd name="connsiteY0" fmla="*/ 0 h 2380889"/>
                  <a:gd name="connsiteX1" fmla="*/ 508958 w 1371600"/>
                  <a:gd name="connsiteY1" fmla="*/ 457199 h 2380889"/>
                  <a:gd name="connsiteX2" fmla="*/ 0 w 1371600"/>
                  <a:gd name="connsiteY2" fmla="*/ 750497 h 2380889"/>
                  <a:gd name="connsiteX3" fmla="*/ 569343 w 1371600"/>
                  <a:gd name="connsiteY3" fmla="*/ 612474 h 2380889"/>
                  <a:gd name="connsiteX4" fmla="*/ 776377 w 1371600"/>
                  <a:gd name="connsiteY4" fmla="*/ 500331 h 2380889"/>
                  <a:gd name="connsiteX5" fmla="*/ 810882 w 1371600"/>
                  <a:gd name="connsiteY5" fmla="*/ 1095555 h 2380889"/>
                  <a:gd name="connsiteX6" fmla="*/ 595223 w 1371600"/>
                  <a:gd name="connsiteY6" fmla="*/ 2346384 h 2380889"/>
                  <a:gd name="connsiteX7" fmla="*/ 741872 w 1371600"/>
                  <a:gd name="connsiteY7" fmla="*/ 2363638 h 2380889"/>
                  <a:gd name="connsiteX8" fmla="*/ 983412 w 1371600"/>
                  <a:gd name="connsiteY8" fmla="*/ 1328468 h 2380889"/>
                  <a:gd name="connsiteX9" fmla="*/ 1233577 w 1371600"/>
                  <a:gd name="connsiteY9" fmla="*/ 2380889 h 2380889"/>
                  <a:gd name="connsiteX10" fmla="*/ 1371600 w 1371600"/>
                  <a:gd name="connsiteY10" fmla="*/ 2372263 h 2380889"/>
                  <a:gd name="connsiteX11" fmla="*/ 974785 w 1371600"/>
                  <a:gd name="connsiteY11" fmla="*/ 8626 h 2380889"/>
                  <a:gd name="connsiteX12" fmla="*/ 862641 w 1371600"/>
                  <a:gd name="connsiteY12" fmla="*/ 0 h 2380889"/>
                  <a:gd name="connsiteX0" fmla="*/ 862641 w 1371600"/>
                  <a:gd name="connsiteY0" fmla="*/ 0 h 2380889"/>
                  <a:gd name="connsiteX1" fmla="*/ 508958 w 1371600"/>
                  <a:gd name="connsiteY1" fmla="*/ 457199 h 2380889"/>
                  <a:gd name="connsiteX2" fmla="*/ 0 w 1371600"/>
                  <a:gd name="connsiteY2" fmla="*/ 750497 h 2380889"/>
                  <a:gd name="connsiteX3" fmla="*/ 569343 w 1371600"/>
                  <a:gd name="connsiteY3" fmla="*/ 612474 h 2380889"/>
                  <a:gd name="connsiteX4" fmla="*/ 776377 w 1371600"/>
                  <a:gd name="connsiteY4" fmla="*/ 500331 h 2380889"/>
                  <a:gd name="connsiteX5" fmla="*/ 810882 w 1371600"/>
                  <a:gd name="connsiteY5" fmla="*/ 1095555 h 2380889"/>
                  <a:gd name="connsiteX6" fmla="*/ 595223 w 1371600"/>
                  <a:gd name="connsiteY6" fmla="*/ 2346384 h 2380889"/>
                  <a:gd name="connsiteX7" fmla="*/ 741872 w 1371600"/>
                  <a:gd name="connsiteY7" fmla="*/ 2363638 h 2380889"/>
                  <a:gd name="connsiteX8" fmla="*/ 983412 w 1371600"/>
                  <a:gd name="connsiteY8" fmla="*/ 1328468 h 2380889"/>
                  <a:gd name="connsiteX9" fmla="*/ 1233577 w 1371600"/>
                  <a:gd name="connsiteY9" fmla="*/ 2380889 h 2380889"/>
                  <a:gd name="connsiteX10" fmla="*/ 1371600 w 1371600"/>
                  <a:gd name="connsiteY10" fmla="*/ 2372263 h 2380889"/>
                  <a:gd name="connsiteX11" fmla="*/ 974785 w 1371600"/>
                  <a:gd name="connsiteY11" fmla="*/ 8626 h 2380889"/>
                  <a:gd name="connsiteX12" fmla="*/ 862641 w 1371600"/>
                  <a:gd name="connsiteY12" fmla="*/ 0 h 2380889"/>
                  <a:gd name="connsiteX0" fmla="*/ 862641 w 1371600"/>
                  <a:gd name="connsiteY0" fmla="*/ 0 h 2380889"/>
                  <a:gd name="connsiteX1" fmla="*/ 508958 w 1371600"/>
                  <a:gd name="connsiteY1" fmla="*/ 457199 h 2380889"/>
                  <a:gd name="connsiteX2" fmla="*/ 0 w 1371600"/>
                  <a:gd name="connsiteY2" fmla="*/ 750497 h 2380889"/>
                  <a:gd name="connsiteX3" fmla="*/ 569343 w 1371600"/>
                  <a:gd name="connsiteY3" fmla="*/ 612474 h 2380889"/>
                  <a:gd name="connsiteX4" fmla="*/ 776377 w 1371600"/>
                  <a:gd name="connsiteY4" fmla="*/ 500331 h 2380889"/>
                  <a:gd name="connsiteX5" fmla="*/ 810882 w 1371600"/>
                  <a:gd name="connsiteY5" fmla="*/ 1095555 h 2380889"/>
                  <a:gd name="connsiteX6" fmla="*/ 603849 w 1371600"/>
                  <a:gd name="connsiteY6" fmla="*/ 2355010 h 2380889"/>
                  <a:gd name="connsiteX7" fmla="*/ 741872 w 1371600"/>
                  <a:gd name="connsiteY7" fmla="*/ 2363638 h 2380889"/>
                  <a:gd name="connsiteX8" fmla="*/ 983412 w 1371600"/>
                  <a:gd name="connsiteY8" fmla="*/ 1328468 h 2380889"/>
                  <a:gd name="connsiteX9" fmla="*/ 1233577 w 1371600"/>
                  <a:gd name="connsiteY9" fmla="*/ 2380889 h 2380889"/>
                  <a:gd name="connsiteX10" fmla="*/ 1371600 w 1371600"/>
                  <a:gd name="connsiteY10" fmla="*/ 2372263 h 2380889"/>
                  <a:gd name="connsiteX11" fmla="*/ 974785 w 1371600"/>
                  <a:gd name="connsiteY11" fmla="*/ 8626 h 2380889"/>
                  <a:gd name="connsiteX12" fmla="*/ 862641 w 1371600"/>
                  <a:gd name="connsiteY12" fmla="*/ 0 h 2380889"/>
                  <a:gd name="connsiteX0" fmla="*/ 862641 w 1371600"/>
                  <a:gd name="connsiteY0" fmla="*/ 0 h 2380889"/>
                  <a:gd name="connsiteX1" fmla="*/ 508958 w 1371600"/>
                  <a:gd name="connsiteY1" fmla="*/ 457199 h 2380889"/>
                  <a:gd name="connsiteX2" fmla="*/ 0 w 1371600"/>
                  <a:gd name="connsiteY2" fmla="*/ 750497 h 2380889"/>
                  <a:gd name="connsiteX3" fmla="*/ 569343 w 1371600"/>
                  <a:gd name="connsiteY3" fmla="*/ 612474 h 2380889"/>
                  <a:gd name="connsiteX4" fmla="*/ 776377 w 1371600"/>
                  <a:gd name="connsiteY4" fmla="*/ 500331 h 2380889"/>
                  <a:gd name="connsiteX5" fmla="*/ 810882 w 1371600"/>
                  <a:gd name="connsiteY5" fmla="*/ 1095555 h 2380889"/>
                  <a:gd name="connsiteX6" fmla="*/ 577970 w 1371600"/>
                  <a:gd name="connsiteY6" fmla="*/ 2363636 h 2380889"/>
                  <a:gd name="connsiteX7" fmla="*/ 741872 w 1371600"/>
                  <a:gd name="connsiteY7" fmla="*/ 2363638 h 2380889"/>
                  <a:gd name="connsiteX8" fmla="*/ 983412 w 1371600"/>
                  <a:gd name="connsiteY8" fmla="*/ 1328468 h 2380889"/>
                  <a:gd name="connsiteX9" fmla="*/ 1233577 w 1371600"/>
                  <a:gd name="connsiteY9" fmla="*/ 2380889 h 2380889"/>
                  <a:gd name="connsiteX10" fmla="*/ 1371600 w 1371600"/>
                  <a:gd name="connsiteY10" fmla="*/ 2372263 h 2380889"/>
                  <a:gd name="connsiteX11" fmla="*/ 974785 w 1371600"/>
                  <a:gd name="connsiteY11" fmla="*/ 8626 h 2380889"/>
                  <a:gd name="connsiteX12" fmla="*/ 862641 w 1371600"/>
                  <a:gd name="connsiteY12" fmla="*/ 0 h 2380889"/>
                  <a:gd name="connsiteX0" fmla="*/ 862641 w 1371600"/>
                  <a:gd name="connsiteY0" fmla="*/ 0 h 2380889"/>
                  <a:gd name="connsiteX1" fmla="*/ 508958 w 1371600"/>
                  <a:gd name="connsiteY1" fmla="*/ 457199 h 2380889"/>
                  <a:gd name="connsiteX2" fmla="*/ 0 w 1371600"/>
                  <a:gd name="connsiteY2" fmla="*/ 750497 h 2380889"/>
                  <a:gd name="connsiteX3" fmla="*/ 569343 w 1371600"/>
                  <a:gd name="connsiteY3" fmla="*/ 612474 h 2380889"/>
                  <a:gd name="connsiteX4" fmla="*/ 776377 w 1371600"/>
                  <a:gd name="connsiteY4" fmla="*/ 500331 h 2380889"/>
                  <a:gd name="connsiteX5" fmla="*/ 810882 w 1371600"/>
                  <a:gd name="connsiteY5" fmla="*/ 1095555 h 2380889"/>
                  <a:gd name="connsiteX6" fmla="*/ 577970 w 1371600"/>
                  <a:gd name="connsiteY6" fmla="*/ 2363636 h 2380889"/>
                  <a:gd name="connsiteX7" fmla="*/ 741872 w 1371600"/>
                  <a:gd name="connsiteY7" fmla="*/ 2363638 h 2380889"/>
                  <a:gd name="connsiteX8" fmla="*/ 1026544 w 1371600"/>
                  <a:gd name="connsiteY8" fmla="*/ 1345720 h 2380889"/>
                  <a:gd name="connsiteX9" fmla="*/ 1233577 w 1371600"/>
                  <a:gd name="connsiteY9" fmla="*/ 2380889 h 2380889"/>
                  <a:gd name="connsiteX10" fmla="*/ 1371600 w 1371600"/>
                  <a:gd name="connsiteY10" fmla="*/ 2372263 h 2380889"/>
                  <a:gd name="connsiteX11" fmla="*/ 974785 w 1371600"/>
                  <a:gd name="connsiteY11" fmla="*/ 8626 h 2380889"/>
                  <a:gd name="connsiteX12" fmla="*/ 862641 w 1371600"/>
                  <a:gd name="connsiteY12" fmla="*/ 0 h 2380889"/>
                  <a:gd name="connsiteX0" fmla="*/ 862641 w 1371600"/>
                  <a:gd name="connsiteY0" fmla="*/ 0 h 2380889"/>
                  <a:gd name="connsiteX1" fmla="*/ 508958 w 1371600"/>
                  <a:gd name="connsiteY1" fmla="*/ 457199 h 2380889"/>
                  <a:gd name="connsiteX2" fmla="*/ 0 w 1371600"/>
                  <a:gd name="connsiteY2" fmla="*/ 750497 h 2380889"/>
                  <a:gd name="connsiteX3" fmla="*/ 569343 w 1371600"/>
                  <a:gd name="connsiteY3" fmla="*/ 612474 h 2380889"/>
                  <a:gd name="connsiteX4" fmla="*/ 776377 w 1371600"/>
                  <a:gd name="connsiteY4" fmla="*/ 500331 h 2380889"/>
                  <a:gd name="connsiteX5" fmla="*/ 810882 w 1371600"/>
                  <a:gd name="connsiteY5" fmla="*/ 1095555 h 2380889"/>
                  <a:gd name="connsiteX6" fmla="*/ 577970 w 1371600"/>
                  <a:gd name="connsiteY6" fmla="*/ 2363636 h 2380889"/>
                  <a:gd name="connsiteX7" fmla="*/ 741872 w 1371600"/>
                  <a:gd name="connsiteY7" fmla="*/ 2363638 h 2380889"/>
                  <a:gd name="connsiteX8" fmla="*/ 1026544 w 1371600"/>
                  <a:gd name="connsiteY8" fmla="*/ 1345720 h 2380889"/>
                  <a:gd name="connsiteX9" fmla="*/ 1233577 w 1371600"/>
                  <a:gd name="connsiteY9" fmla="*/ 2380889 h 2380889"/>
                  <a:gd name="connsiteX10" fmla="*/ 1371600 w 1371600"/>
                  <a:gd name="connsiteY10" fmla="*/ 2372263 h 2380889"/>
                  <a:gd name="connsiteX11" fmla="*/ 974785 w 1371600"/>
                  <a:gd name="connsiteY11" fmla="*/ 8626 h 2380889"/>
                  <a:gd name="connsiteX12" fmla="*/ 862641 w 1371600"/>
                  <a:gd name="connsiteY12" fmla="*/ 0 h 2380889"/>
                  <a:gd name="connsiteX0" fmla="*/ 862641 w 1371600"/>
                  <a:gd name="connsiteY0" fmla="*/ 0 h 2380889"/>
                  <a:gd name="connsiteX1" fmla="*/ 542617 w 1371600"/>
                  <a:gd name="connsiteY1" fmla="*/ 479639 h 2380889"/>
                  <a:gd name="connsiteX2" fmla="*/ 0 w 1371600"/>
                  <a:gd name="connsiteY2" fmla="*/ 750497 h 2380889"/>
                  <a:gd name="connsiteX3" fmla="*/ 569343 w 1371600"/>
                  <a:gd name="connsiteY3" fmla="*/ 612474 h 2380889"/>
                  <a:gd name="connsiteX4" fmla="*/ 776377 w 1371600"/>
                  <a:gd name="connsiteY4" fmla="*/ 500331 h 2380889"/>
                  <a:gd name="connsiteX5" fmla="*/ 810882 w 1371600"/>
                  <a:gd name="connsiteY5" fmla="*/ 1095555 h 2380889"/>
                  <a:gd name="connsiteX6" fmla="*/ 577970 w 1371600"/>
                  <a:gd name="connsiteY6" fmla="*/ 2363636 h 2380889"/>
                  <a:gd name="connsiteX7" fmla="*/ 741872 w 1371600"/>
                  <a:gd name="connsiteY7" fmla="*/ 2363638 h 2380889"/>
                  <a:gd name="connsiteX8" fmla="*/ 1026544 w 1371600"/>
                  <a:gd name="connsiteY8" fmla="*/ 1345720 h 2380889"/>
                  <a:gd name="connsiteX9" fmla="*/ 1233577 w 1371600"/>
                  <a:gd name="connsiteY9" fmla="*/ 2380889 h 2380889"/>
                  <a:gd name="connsiteX10" fmla="*/ 1371600 w 1371600"/>
                  <a:gd name="connsiteY10" fmla="*/ 2372263 h 2380889"/>
                  <a:gd name="connsiteX11" fmla="*/ 974785 w 1371600"/>
                  <a:gd name="connsiteY11" fmla="*/ 8626 h 2380889"/>
                  <a:gd name="connsiteX12" fmla="*/ 862641 w 1371600"/>
                  <a:gd name="connsiteY12" fmla="*/ 0 h 2380889"/>
                  <a:gd name="connsiteX0" fmla="*/ 862641 w 1371600"/>
                  <a:gd name="connsiteY0" fmla="*/ 0 h 2380889"/>
                  <a:gd name="connsiteX1" fmla="*/ 542617 w 1371600"/>
                  <a:gd name="connsiteY1" fmla="*/ 479639 h 2380889"/>
                  <a:gd name="connsiteX2" fmla="*/ 0 w 1371600"/>
                  <a:gd name="connsiteY2" fmla="*/ 750497 h 2380889"/>
                  <a:gd name="connsiteX3" fmla="*/ 591783 w 1371600"/>
                  <a:gd name="connsiteY3" fmla="*/ 646133 h 2380889"/>
                  <a:gd name="connsiteX4" fmla="*/ 776377 w 1371600"/>
                  <a:gd name="connsiteY4" fmla="*/ 500331 h 2380889"/>
                  <a:gd name="connsiteX5" fmla="*/ 810882 w 1371600"/>
                  <a:gd name="connsiteY5" fmla="*/ 1095555 h 2380889"/>
                  <a:gd name="connsiteX6" fmla="*/ 577970 w 1371600"/>
                  <a:gd name="connsiteY6" fmla="*/ 2363636 h 2380889"/>
                  <a:gd name="connsiteX7" fmla="*/ 741872 w 1371600"/>
                  <a:gd name="connsiteY7" fmla="*/ 2363638 h 2380889"/>
                  <a:gd name="connsiteX8" fmla="*/ 1026544 w 1371600"/>
                  <a:gd name="connsiteY8" fmla="*/ 1345720 h 2380889"/>
                  <a:gd name="connsiteX9" fmla="*/ 1233577 w 1371600"/>
                  <a:gd name="connsiteY9" fmla="*/ 2380889 h 2380889"/>
                  <a:gd name="connsiteX10" fmla="*/ 1371600 w 1371600"/>
                  <a:gd name="connsiteY10" fmla="*/ 2372263 h 2380889"/>
                  <a:gd name="connsiteX11" fmla="*/ 974785 w 1371600"/>
                  <a:gd name="connsiteY11" fmla="*/ 8626 h 2380889"/>
                  <a:gd name="connsiteX12" fmla="*/ 862641 w 1371600"/>
                  <a:gd name="connsiteY12" fmla="*/ 0 h 2380889"/>
                  <a:gd name="connsiteX0" fmla="*/ 862641 w 1371600"/>
                  <a:gd name="connsiteY0" fmla="*/ 0 h 2380889"/>
                  <a:gd name="connsiteX1" fmla="*/ 542617 w 1371600"/>
                  <a:gd name="connsiteY1" fmla="*/ 479639 h 2380889"/>
                  <a:gd name="connsiteX2" fmla="*/ 0 w 1371600"/>
                  <a:gd name="connsiteY2" fmla="*/ 750497 h 2380889"/>
                  <a:gd name="connsiteX3" fmla="*/ 619833 w 1371600"/>
                  <a:gd name="connsiteY3" fmla="*/ 612474 h 2380889"/>
                  <a:gd name="connsiteX4" fmla="*/ 776377 w 1371600"/>
                  <a:gd name="connsiteY4" fmla="*/ 500331 h 2380889"/>
                  <a:gd name="connsiteX5" fmla="*/ 810882 w 1371600"/>
                  <a:gd name="connsiteY5" fmla="*/ 1095555 h 2380889"/>
                  <a:gd name="connsiteX6" fmla="*/ 577970 w 1371600"/>
                  <a:gd name="connsiteY6" fmla="*/ 2363636 h 2380889"/>
                  <a:gd name="connsiteX7" fmla="*/ 741872 w 1371600"/>
                  <a:gd name="connsiteY7" fmla="*/ 2363638 h 2380889"/>
                  <a:gd name="connsiteX8" fmla="*/ 1026544 w 1371600"/>
                  <a:gd name="connsiteY8" fmla="*/ 1345720 h 2380889"/>
                  <a:gd name="connsiteX9" fmla="*/ 1233577 w 1371600"/>
                  <a:gd name="connsiteY9" fmla="*/ 2380889 h 2380889"/>
                  <a:gd name="connsiteX10" fmla="*/ 1371600 w 1371600"/>
                  <a:gd name="connsiteY10" fmla="*/ 2372263 h 2380889"/>
                  <a:gd name="connsiteX11" fmla="*/ 974785 w 1371600"/>
                  <a:gd name="connsiteY11" fmla="*/ 8626 h 2380889"/>
                  <a:gd name="connsiteX12" fmla="*/ 862641 w 1371600"/>
                  <a:gd name="connsiteY12" fmla="*/ 0 h 2380889"/>
                  <a:gd name="connsiteX0" fmla="*/ 862641 w 1371600"/>
                  <a:gd name="connsiteY0" fmla="*/ 0 h 2380889"/>
                  <a:gd name="connsiteX1" fmla="*/ 542617 w 1371600"/>
                  <a:gd name="connsiteY1" fmla="*/ 479639 h 2380889"/>
                  <a:gd name="connsiteX2" fmla="*/ 0 w 1371600"/>
                  <a:gd name="connsiteY2" fmla="*/ 750497 h 2380889"/>
                  <a:gd name="connsiteX3" fmla="*/ 619833 w 1371600"/>
                  <a:gd name="connsiteY3" fmla="*/ 612474 h 2380889"/>
                  <a:gd name="connsiteX4" fmla="*/ 832475 w 1371600"/>
                  <a:gd name="connsiteY4" fmla="*/ 472282 h 2380889"/>
                  <a:gd name="connsiteX5" fmla="*/ 810882 w 1371600"/>
                  <a:gd name="connsiteY5" fmla="*/ 1095555 h 2380889"/>
                  <a:gd name="connsiteX6" fmla="*/ 577970 w 1371600"/>
                  <a:gd name="connsiteY6" fmla="*/ 2363636 h 2380889"/>
                  <a:gd name="connsiteX7" fmla="*/ 741872 w 1371600"/>
                  <a:gd name="connsiteY7" fmla="*/ 2363638 h 2380889"/>
                  <a:gd name="connsiteX8" fmla="*/ 1026544 w 1371600"/>
                  <a:gd name="connsiteY8" fmla="*/ 1345720 h 2380889"/>
                  <a:gd name="connsiteX9" fmla="*/ 1233577 w 1371600"/>
                  <a:gd name="connsiteY9" fmla="*/ 2380889 h 2380889"/>
                  <a:gd name="connsiteX10" fmla="*/ 1371600 w 1371600"/>
                  <a:gd name="connsiteY10" fmla="*/ 2372263 h 2380889"/>
                  <a:gd name="connsiteX11" fmla="*/ 974785 w 1371600"/>
                  <a:gd name="connsiteY11" fmla="*/ 8626 h 2380889"/>
                  <a:gd name="connsiteX12" fmla="*/ 862641 w 1371600"/>
                  <a:gd name="connsiteY12" fmla="*/ 0 h 2380889"/>
                  <a:gd name="connsiteX0" fmla="*/ 862641 w 1371600"/>
                  <a:gd name="connsiteY0" fmla="*/ 0 h 2380889"/>
                  <a:gd name="connsiteX1" fmla="*/ 542617 w 1371600"/>
                  <a:gd name="connsiteY1" fmla="*/ 479639 h 2380889"/>
                  <a:gd name="connsiteX2" fmla="*/ 0 w 1371600"/>
                  <a:gd name="connsiteY2" fmla="*/ 750497 h 2380889"/>
                  <a:gd name="connsiteX3" fmla="*/ 619833 w 1371600"/>
                  <a:gd name="connsiteY3" fmla="*/ 612474 h 2380889"/>
                  <a:gd name="connsiteX4" fmla="*/ 832475 w 1371600"/>
                  <a:gd name="connsiteY4" fmla="*/ 472282 h 2380889"/>
                  <a:gd name="connsiteX5" fmla="*/ 810882 w 1371600"/>
                  <a:gd name="connsiteY5" fmla="*/ 1095555 h 2380889"/>
                  <a:gd name="connsiteX6" fmla="*/ 577970 w 1371600"/>
                  <a:gd name="connsiteY6" fmla="*/ 2363636 h 2380889"/>
                  <a:gd name="connsiteX7" fmla="*/ 741872 w 1371600"/>
                  <a:gd name="connsiteY7" fmla="*/ 2363638 h 2380889"/>
                  <a:gd name="connsiteX8" fmla="*/ 1026544 w 1371600"/>
                  <a:gd name="connsiteY8" fmla="*/ 1345720 h 2380889"/>
                  <a:gd name="connsiteX9" fmla="*/ 1233577 w 1371600"/>
                  <a:gd name="connsiteY9" fmla="*/ 2380889 h 2380889"/>
                  <a:gd name="connsiteX10" fmla="*/ 1371600 w 1371600"/>
                  <a:gd name="connsiteY10" fmla="*/ 2372263 h 2380889"/>
                  <a:gd name="connsiteX11" fmla="*/ 974785 w 1371600"/>
                  <a:gd name="connsiteY11" fmla="*/ 8626 h 2380889"/>
                  <a:gd name="connsiteX12" fmla="*/ 862641 w 1371600"/>
                  <a:gd name="connsiteY12" fmla="*/ 0 h 2380889"/>
                  <a:gd name="connsiteX0" fmla="*/ 862641 w 1371600"/>
                  <a:gd name="connsiteY0" fmla="*/ 0 h 2380889"/>
                  <a:gd name="connsiteX1" fmla="*/ 542617 w 1371600"/>
                  <a:gd name="connsiteY1" fmla="*/ 479639 h 2380889"/>
                  <a:gd name="connsiteX2" fmla="*/ 0 w 1371600"/>
                  <a:gd name="connsiteY2" fmla="*/ 750497 h 2380889"/>
                  <a:gd name="connsiteX3" fmla="*/ 619833 w 1371600"/>
                  <a:gd name="connsiteY3" fmla="*/ 612474 h 2380889"/>
                  <a:gd name="connsiteX4" fmla="*/ 832475 w 1371600"/>
                  <a:gd name="connsiteY4" fmla="*/ 472282 h 2380889"/>
                  <a:gd name="connsiteX5" fmla="*/ 810882 w 1371600"/>
                  <a:gd name="connsiteY5" fmla="*/ 1095555 h 2380889"/>
                  <a:gd name="connsiteX6" fmla="*/ 577970 w 1371600"/>
                  <a:gd name="connsiteY6" fmla="*/ 2363636 h 2380889"/>
                  <a:gd name="connsiteX7" fmla="*/ 741872 w 1371600"/>
                  <a:gd name="connsiteY7" fmla="*/ 2363638 h 2380889"/>
                  <a:gd name="connsiteX8" fmla="*/ 1026544 w 1371600"/>
                  <a:gd name="connsiteY8" fmla="*/ 1345720 h 2380889"/>
                  <a:gd name="connsiteX9" fmla="*/ 1233577 w 1371600"/>
                  <a:gd name="connsiteY9" fmla="*/ 2380889 h 2380889"/>
                  <a:gd name="connsiteX10" fmla="*/ 1371600 w 1371600"/>
                  <a:gd name="connsiteY10" fmla="*/ 2372263 h 2380889"/>
                  <a:gd name="connsiteX11" fmla="*/ 974785 w 1371600"/>
                  <a:gd name="connsiteY11" fmla="*/ 8626 h 2380889"/>
                  <a:gd name="connsiteX12" fmla="*/ 862641 w 1371600"/>
                  <a:gd name="connsiteY12" fmla="*/ 0 h 2380889"/>
                  <a:gd name="connsiteX0" fmla="*/ 862641 w 1371600"/>
                  <a:gd name="connsiteY0" fmla="*/ 0 h 2380889"/>
                  <a:gd name="connsiteX1" fmla="*/ 542617 w 1371600"/>
                  <a:gd name="connsiteY1" fmla="*/ 479639 h 2380889"/>
                  <a:gd name="connsiteX2" fmla="*/ 0 w 1371600"/>
                  <a:gd name="connsiteY2" fmla="*/ 750497 h 2380889"/>
                  <a:gd name="connsiteX3" fmla="*/ 619833 w 1371600"/>
                  <a:gd name="connsiteY3" fmla="*/ 612474 h 2380889"/>
                  <a:gd name="connsiteX4" fmla="*/ 810035 w 1371600"/>
                  <a:gd name="connsiteY4" fmla="*/ 483502 h 2380889"/>
                  <a:gd name="connsiteX5" fmla="*/ 810882 w 1371600"/>
                  <a:gd name="connsiteY5" fmla="*/ 1095555 h 2380889"/>
                  <a:gd name="connsiteX6" fmla="*/ 577970 w 1371600"/>
                  <a:gd name="connsiteY6" fmla="*/ 2363636 h 2380889"/>
                  <a:gd name="connsiteX7" fmla="*/ 741872 w 1371600"/>
                  <a:gd name="connsiteY7" fmla="*/ 2363638 h 2380889"/>
                  <a:gd name="connsiteX8" fmla="*/ 1026544 w 1371600"/>
                  <a:gd name="connsiteY8" fmla="*/ 1345720 h 2380889"/>
                  <a:gd name="connsiteX9" fmla="*/ 1233577 w 1371600"/>
                  <a:gd name="connsiteY9" fmla="*/ 2380889 h 2380889"/>
                  <a:gd name="connsiteX10" fmla="*/ 1371600 w 1371600"/>
                  <a:gd name="connsiteY10" fmla="*/ 2372263 h 2380889"/>
                  <a:gd name="connsiteX11" fmla="*/ 974785 w 1371600"/>
                  <a:gd name="connsiteY11" fmla="*/ 8626 h 2380889"/>
                  <a:gd name="connsiteX12" fmla="*/ 862641 w 1371600"/>
                  <a:gd name="connsiteY12" fmla="*/ 0 h 2380889"/>
                  <a:gd name="connsiteX0" fmla="*/ 862641 w 1371600"/>
                  <a:gd name="connsiteY0" fmla="*/ 0 h 2380889"/>
                  <a:gd name="connsiteX1" fmla="*/ 542617 w 1371600"/>
                  <a:gd name="connsiteY1" fmla="*/ 479639 h 2380889"/>
                  <a:gd name="connsiteX2" fmla="*/ 0 w 1371600"/>
                  <a:gd name="connsiteY2" fmla="*/ 750497 h 2380889"/>
                  <a:gd name="connsiteX3" fmla="*/ 619833 w 1371600"/>
                  <a:gd name="connsiteY3" fmla="*/ 612474 h 2380889"/>
                  <a:gd name="connsiteX4" fmla="*/ 810035 w 1371600"/>
                  <a:gd name="connsiteY4" fmla="*/ 483502 h 2380889"/>
                  <a:gd name="connsiteX5" fmla="*/ 810882 w 1371600"/>
                  <a:gd name="connsiteY5" fmla="*/ 1095555 h 2380889"/>
                  <a:gd name="connsiteX6" fmla="*/ 606019 w 1371600"/>
                  <a:gd name="connsiteY6" fmla="*/ 2380465 h 2380889"/>
                  <a:gd name="connsiteX7" fmla="*/ 741872 w 1371600"/>
                  <a:gd name="connsiteY7" fmla="*/ 2363638 h 2380889"/>
                  <a:gd name="connsiteX8" fmla="*/ 1026544 w 1371600"/>
                  <a:gd name="connsiteY8" fmla="*/ 1345720 h 2380889"/>
                  <a:gd name="connsiteX9" fmla="*/ 1233577 w 1371600"/>
                  <a:gd name="connsiteY9" fmla="*/ 2380889 h 2380889"/>
                  <a:gd name="connsiteX10" fmla="*/ 1371600 w 1371600"/>
                  <a:gd name="connsiteY10" fmla="*/ 2372263 h 2380889"/>
                  <a:gd name="connsiteX11" fmla="*/ 974785 w 1371600"/>
                  <a:gd name="connsiteY11" fmla="*/ 8626 h 2380889"/>
                  <a:gd name="connsiteX12" fmla="*/ 862641 w 1371600"/>
                  <a:gd name="connsiteY12" fmla="*/ 0 h 2380889"/>
                  <a:gd name="connsiteX0" fmla="*/ 862641 w 1371600"/>
                  <a:gd name="connsiteY0" fmla="*/ 0 h 2386078"/>
                  <a:gd name="connsiteX1" fmla="*/ 542617 w 1371600"/>
                  <a:gd name="connsiteY1" fmla="*/ 479639 h 2386078"/>
                  <a:gd name="connsiteX2" fmla="*/ 0 w 1371600"/>
                  <a:gd name="connsiteY2" fmla="*/ 750497 h 2386078"/>
                  <a:gd name="connsiteX3" fmla="*/ 619833 w 1371600"/>
                  <a:gd name="connsiteY3" fmla="*/ 612474 h 2386078"/>
                  <a:gd name="connsiteX4" fmla="*/ 810035 w 1371600"/>
                  <a:gd name="connsiteY4" fmla="*/ 483502 h 2386078"/>
                  <a:gd name="connsiteX5" fmla="*/ 810882 w 1371600"/>
                  <a:gd name="connsiteY5" fmla="*/ 1095555 h 2386078"/>
                  <a:gd name="connsiteX6" fmla="*/ 606019 w 1371600"/>
                  <a:gd name="connsiteY6" fmla="*/ 2380465 h 2386078"/>
                  <a:gd name="connsiteX7" fmla="*/ 741872 w 1371600"/>
                  <a:gd name="connsiteY7" fmla="*/ 2386078 h 2386078"/>
                  <a:gd name="connsiteX8" fmla="*/ 1026544 w 1371600"/>
                  <a:gd name="connsiteY8" fmla="*/ 1345720 h 2386078"/>
                  <a:gd name="connsiteX9" fmla="*/ 1233577 w 1371600"/>
                  <a:gd name="connsiteY9" fmla="*/ 2380889 h 2386078"/>
                  <a:gd name="connsiteX10" fmla="*/ 1371600 w 1371600"/>
                  <a:gd name="connsiteY10" fmla="*/ 2372263 h 2386078"/>
                  <a:gd name="connsiteX11" fmla="*/ 974785 w 1371600"/>
                  <a:gd name="connsiteY11" fmla="*/ 8626 h 2386078"/>
                  <a:gd name="connsiteX12" fmla="*/ 862641 w 1371600"/>
                  <a:gd name="connsiteY12" fmla="*/ 0 h 2386078"/>
                  <a:gd name="connsiteX0" fmla="*/ 862641 w 1371600"/>
                  <a:gd name="connsiteY0" fmla="*/ 0 h 2380889"/>
                  <a:gd name="connsiteX1" fmla="*/ 542617 w 1371600"/>
                  <a:gd name="connsiteY1" fmla="*/ 479639 h 2380889"/>
                  <a:gd name="connsiteX2" fmla="*/ 0 w 1371600"/>
                  <a:gd name="connsiteY2" fmla="*/ 750497 h 2380889"/>
                  <a:gd name="connsiteX3" fmla="*/ 619833 w 1371600"/>
                  <a:gd name="connsiteY3" fmla="*/ 612474 h 2380889"/>
                  <a:gd name="connsiteX4" fmla="*/ 810035 w 1371600"/>
                  <a:gd name="connsiteY4" fmla="*/ 483502 h 2380889"/>
                  <a:gd name="connsiteX5" fmla="*/ 810882 w 1371600"/>
                  <a:gd name="connsiteY5" fmla="*/ 1095555 h 2380889"/>
                  <a:gd name="connsiteX6" fmla="*/ 606019 w 1371600"/>
                  <a:gd name="connsiteY6" fmla="*/ 2380465 h 2380889"/>
                  <a:gd name="connsiteX7" fmla="*/ 747482 w 1371600"/>
                  <a:gd name="connsiteY7" fmla="*/ 2380468 h 2380889"/>
                  <a:gd name="connsiteX8" fmla="*/ 1026544 w 1371600"/>
                  <a:gd name="connsiteY8" fmla="*/ 1345720 h 2380889"/>
                  <a:gd name="connsiteX9" fmla="*/ 1233577 w 1371600"/>
                  <a:gd name="connsiteY9" fmla="*/ 2380889 h 2380889"/>
                  <a:gd name="connsiteX10" fmla="*/ 1371600 w 1371600"/>
                  <a:gd name="connsiteY10" fmla="*/ 2372263 h 2380889"/>
                  <a:gd name="connsiteX11" fmla="*/ 974785 w 1371600"/>
                  <a:gd name="connsiteY11" fmla="*/ 8626 h 2380889"/>
                  <a:gd name="connsiteX12" fmla="*/ 862641 w 1371600"/>
                  <a:gd name="connsiteY12" fmla="*/ 0 h 2380889"/>
                  <a:gd name="connsiteX0" fmla="*/ 862641 w 1371600"/>
                  <a:gd name="connsiteY0" fmla="*/ 0 h 2380889"/>
                  <a:gd name="connsiteX1" fmla="*/ 542617 w 1371600"/>
                  <a:gd name="connsiteY1" fmla="*/ 479639 h 2380889"/>
                  <a:gd name="connsiteX2" fmla="*/ 0 w 1371600"/>
                  <a:gd name="connsiteY2" fmla="*/ 750497 h 2380889"/>
                  <a:gd name="connsiteX3" fmla="*/ 619833 w 1371600"/>
                  <a:gd name="connsiteY3" fmla="*/ 612474 h 2380889"/>
                  <a:gd name="connsiteX4" fmla="*/ 810035 w 1371600"/>
                  <a:gd name="connsiteY4" fmla="*/ 483502 h 2380889"/>
                  <a:gd name="connsiteX5" fmla="*/ 810882 w 1371600"/>
                  <a:gd name="connsiteY5" fmla="*/ 1095555 h 2380889"/>
                  <a:gd name="connsiteX6" fmla="*/ 606019 w 1371600"/>
                  <a:gd name="connsiteY6" fmla="*/ 2380465 h 2380889"/>
                  <a:gd name="connsiteX7" fmla="*/ 747482 w 1371600"/>
                  <a:gd name="connsiteY7" fmla="*/ 2380468 h 2380889"/>
                  <a:gd name="connsiteX8" fmla="*/ 1026544 w 1371600"/>
                  <a:gd name="connsiteY8" fmla="*/ 1345720 h 2380889"/>
                  <a:gd name="connsiteX9" fmla="*/ 1233577 w 1371600"/>
                  <a:gd name="connsiteY9" fmla="*/ 2380889 h 2380889"/>
                  <a:gd name="connsiteX10" fmla="*/ 1371600 w 1371600"/>
                  <a:gd name="connsiteY10" fmla="*/ 2372263 h 2380889"/>
                  <a:gd name="connsiteX11" fmla="*/ 974785 w 1371600"/>
                  <a:gd name="connsiteY11" fmla="*/ 8626 h 2380889"/>
                  <a:gd name="connsiteX12" fmla="*/ 862641 w 1371600"/>
                  <a:gd name="connsiteY12" fmla="*/ 0 h 2380889"/>
                  <a:gd name="connsiteX0" fmla="*/ 862641 w 1371600"/>
                  <a:gd name="connsiteY0" fmla="*/ 0 h 2380889"/>
                  <a:gd name="connsiteX1" fmla="*/ 542617 w 1371600"/>
                  <a:gd name="connsiteY1" fmla="*/ 479639 h 2380889"/>
                  <a:gd name="connsiteX2" fmla="*/ 0 w 1371600"/>
                  <a:gd name="connsiteY2" fmla="*/ 750497 h 2380889"/>
                  <a:gd name="connsiteX3" fmla="*/ 619833 w 1371600"/>
                  <a:gd name="connsiteY3" fmla="*/ 612474 h 2380889"/>
                  <a:gd name="connsiteX4" fmla="*/ 810035 w 1371600"/>
                  <a:gd name="connsiteY4" fmla="*/ 483502 h 2380889"/>
                  <a:gd name="connsiteX5" fmla="*/ 810882 w 1371600"/>
                  <a:gd name="connsiteY5" fmla="*/ 1095555 h 2380889"/>
                  <a:gd name="connsiteX6" fmla="*/ 606019 w 1371600"/>
                  <a:gd name="connsiteY6" fmla="*/ 2380465 h 2380889"/>
                  <a:gd name="connsiteX7" fmla="*/ 747482 w 1371600"/>
                  <a:gd name="connsiteY7" fmla="*/ 2380468 h 2380889"/>
                  <a:gd name="connsiteX8" fmla="*/ 1026544 w 1371600"/>
                  <a:gd name="connsiteY8" fmla="*/ 1345720 h 2380889"/>
                  <a:gd name="connsiteX9" fmla="*/ 1233577 w 1371600"/>
                  <a:gd name="connsiteY9" fmla="*/ 2380889 h 2380889"/>
                  <a:gd name="connsiteX10" fmla="*/ 1371600 w 1371600"/>
                  <a:gd name="connsiteY10" fmla="*/ 2372263 h 2380889"/>
                  <a:gd name="connsiteX11" fmla="*/ 974785 w 1371600"/>
                  <a:gd name="connsiteY11" fmla="*/ 8626 h 2380889"/>
                  <a:gd name="connsiteX12" fmla="*/ 862641 w 1371600"/>
                  <a:gd name="connsiteY12" fmla="*/ 0 h 2380889"/>
                  <a:gd name="connsiteX0" fmla="*/ 862641 w 1377210"/>
                  <a:gd name="connsiteY0" fmla="*/ 0 h 2380889"/>
                  <a:gd name="connsiteX1" fmla="*/ 542617 w 1377210"/>
                  <a:gd name="connsiteY1" fmla="*/ 479639 h 2380889"/>
                  <a:gd name="connsiteX2" fmla="*/ 0 w 1377210"/>
                  <a:gd name="connsiteY2" fmla="*/ 750497 h 2380889"/>
                  <a:gd name="connsiteX3" fmla="*/ 619833 w 1377210"/>
                  <a:gd name="connsiteY3" fmla="*/ 612474 h 2380889"/>
                  <a:gd name="connsiteX4" fmla="*/ 810035 w 1377210"/>
                  <a:gd name="connsiteY4" fmla="*/ 483502 h 2380889"/>
                  <a:gd name="connsiteX5" fmla="*/ 810882 w 1377210"/>
                  <a:gd name="connsiteY5" fmla="*/ 1095555 h 2380889"/>
                  <a:gd name="connsiteX6" fmla="*/ 606019 w 1377210"/>
                  <a:gd name="connsiteY6" fmla="*/ 2380465 h 2380889"/>
                  <a:gd name="connsiteX7" fmla="*/ 747482 w 1377210"/>
                  <a:gd name="connsiteY7" fmla="*/ 2380468 h 2380889"/>
                  <a:gd name="connsiteX8" fmla="*/ 1026544 w 1377210"/>
                  <a:gd name="connsiteY8" fmla="*/ 1345720 h 2380889"/>
                  <a:gd name="connsiteX9" fmla="*/ 1233577 w 1377210"/>
                  <a:gd name="connsiteY9" fmla="*/ 2380889 h 2380889"/>
                  <a:gd name="connsiteX10" fmla="*/ 1377210 w 1377210"/>
                  <a:gd name="connsiteY10" fmla="*/ 2377873 h 2380889"/>
                  <a:gd name="connsiteX11" fmla="*/ 974785 w 1377210"/>
                  <a:gd name="connsiteY11" fmla="*/ 8626 h 2380889"/>
                  <a:gd name="connsiteX12" fmla="*/ 862641 w 1377210"/>
                  <a:gd name="connsiteY12" fmla="*/ 0 h 2380889"/>
                  <a:gd name="connsiteX0" fmla="*/ 862641 w 1377210"/>
                  <a:gd name="connsiteY0" fmla="*/ 0 h 2380889"/>
                  <a:gd name="connsiteX1" fmla="*/ 542617 w 1377210"/>
                  <a:gd name="connsiteY1" fmla="*/ 479639 h 2380889"/>
                  <a:gd name="connsiteX2" fmla="*/ 165490 w 1377210"/>
                  <a:gd name="connsiteY2" fmla="*/ 658782 h 2380889"/>
                  <a:gd name="connsiteX3" fmla="*/ 0 w 1377210"/>
                  <a:gd name="connsiteY3" fmla="*/ 750497 h 2380889"/>
                  <a:gd name="connsiteX4" fmla="*/ 619833 w 1377210"/>
                  <a:gd name="connsiteY4" fmla="*/ 612474 h 2380889"/>
                  <a:gd name="connsiteX5" fmla="*/ 810035 w 1377210"/>
                  <a:gd name="connsiteY5" fmla="*/ 483502 h 2380889"/>
                  <a:gd name="connsiteX6" fmla="*/ 810882 w 1377210"/>
                  <a:gd name="connsiteY6" fmla="*/ 1095555 h 2380889"/>
                  <a:gd name="connsiteX7" fmla="*/ 606019 w 1377210"/>
                  <a:gd name="connsiteY7" fmla="*/ 2380465 h 2380889"/>
                  <a:gd name="connsiteX8" fmla="*/ 747482 w 1377210"/>
                  <a:gd name="connsiteY8" fmla="*/ 2380468 h 2380889"/>
                  <a:gd name="connsiteX9" fmla="*/ 1026544 w 1377210"/>
                  <a:gd name="connsiteY9" fmla="*/ 1345720 h 2380889"/>
                  <a:gd name="connsiteX10" fmla="*/ 1233577 w 1377210"/>
                  <a:gd name="connsiteY10" fmla="*/ 2380889 h 2380889"/>
                  <a:gd name="connsiteX11" fmla="*/ 1377210 w 1377210"/>
                  <a:gd name="connsiteY11" fmla="*/ 2377873 h 2380889"/>
                  <a:gd name="connsiteX12" fmla="*/ 974785 w 1377210"/>
                  <a:gd name="connsiteY12" fmla="*/ 8626 h 2380889"/>
                  <a:gd name="connsiteX13" fmla="*/ 862641 w 1377210"/>
                  <a:gd name="connsiteY13" fmla="*/ 0 h 2380889"/>
                  <a:gd name="connsiteX0" fmla="*/ 862641 w 1377210"/>
                  <a:gd name="connsiteY0" fmla="*/ 0 h 2380889"/>
                  <a:gd name="connsiteX1" fmla="*/ 542617 w 1377210"/>
                  <a:gd name="connsiteY1" fmla="*/ 479639 h 2380889"/>
                  <a:gd name="connsiteX2" fmla="*/ 47684 w 1377210"/>
                  <a:gd name="connsiteY2" fmla="*/ 670001 h 2380889"/>
                  <a:gd name="connsiteX3" fmla="*/ 0 w 1377210"/>
                  <a:gd name="connsiteY3" fmla="*/ 750497 h 2380889"/>
                  <a:gd name="connsiteX4" fmla="*/ 619833 w 1377210"/>
                  <a:gd name="connsiteY4" fmla="*/ 612474 h 2380889"/>
                  <a:gd name="connsiteX5" fmla="*/ 810035 w 1377210"/>
                  <a:gd name="connsiteY5" fmla="*/ 483502 h 2380889"/>
                  <a:gd name="connsiteX6" fmla="*/ 810882 w 1377210"/>
                  <a:gd name="connsiteY6" fmla="*/ 1095555 h 2380889"/>
                  <a:gd name="connsiteX7" fmla="*/ 606019 w 1377210"/>
                  <a:gd name="connsiteY7" fmla="*/ 2380465 h 2380889"/>
                  <a:gd name="connsiteX8" fmla="*/ 747482 w 1377210"/>
                  <a:gd name="connsiteY8" fmla="*/ 2380468 h 2380889"/>
                  <a:gd name="connsiteX9" fmla="*/ 1026544 w 1377210"/>
                  <a:gd name="connsiteY9" fmla="*/ 1345720 h 2380889"/>
                  <a:gd name="connsiteX10" fmla="*/ 1233577 w 1377210"/>
                  <a:gd name="connsiteY10" fmla="*/ 2380889 h 2380889"/>
                  <a:gd name="connsiteX11" fmla="*/ 1377210 w 1377210"/>
                  <a:gd name="connsiteY11" fmla="*/ 2377873 h 2380889"/>
                  <a:gd name="connsiteX12" fmla="*/ 974785 w 1377210"/>
                  <a:gd name="connsiteY12" fmla="*/ 8626 h 2380889"/>
                  <a:gd name="connsiteX13" fmla="*/ 862641 w 1377210"/>
                  <a:gd name="connsiteY13" fmla="*/ 0 h 2380889"/>
                  <a:gd name="connsiteX0" fmla="*/ 814957 w 1329526"/>
                  <a:gd name="connsiteY0" fmla="*/ 0 h 2380889"/>
                  <a:gd name="connsiteX1" fmla="*/ 494933 w 1329526"/>
                  <a:gd name="connsiteY1" fmla="*/ 479639 h 2380889"/>
                  <a:gd name="connsiteX2" fmla="*/ 0 w 1329526"/>
                  <a:gd name="connsiteY2" fmla="*/ 670001 h 2380889"/>
                  <a:gd name="connsiteX3" fmla="*/ 30854 w 1329526"/>
                  <a:gd name="connsiteY3" fmla="*/ 744887 h 2380889"/>
                  <a:gd name="connsiteX4" fmla="*/ 572149 w 1329526"/>
                  <a:gd name="connsiteY4" fmla="*/ 612474 h 2380889"/>
                  <a:gd name="connsiteX5" fmla="*/ 762351 w 1329526"/>
                  <a:gd name="connsiteY5" fmla="*/ 483502 h 2380889"/>
                  <a:gd name="connsiteX6" fmla="*/ 763198 w 1329526"/>
                  <a:gd name="connsiteY6" fmla="*/ 1095555 h 2380889"/>
                  <a:gd name="connsiteX7" fmla="*/ 558335 w 1329526"/>
                  <a:gd name="connsiteY7" fmla="*/ 2380465 h 2380889"/>
                  <a:gd name="connsiteX8" fmla="*/ 699798 w 1329526"/>
                  <a:gd name="connsiteY8" fmla="*/ 2380468 h 2380889"/>
                  <a:gd name="connsiteX9" fmla="*/ 978860 w 1329526"/>
                  <a:gd name="connsiteY9" fmla="*/ 1345720 h 2380889"/>
                  <a:gd name="connsiteX10" fmla="*/ 1185893 w 1329526"/>
                  <a:gd name="connsiteY10" fmla="*/ 2380889 h 2380889"/>
                  <a:gd name="connsiteX11" fmla="*/ 1329526 w 1329526"/>
                  <a:gd name="connsiteY11" fmla="*/ 2377873 h 2380889"/>
                  <a:gd name="connsiteX12" fmla="*/ 927101 w 1329526"/>
                  <a:gd name="connsiteY12" fmla="*/ 8626 h 2380889"/>
                  <a:gd name="connsiteX13" fmla="*/ 814957 w 1329526"/>
                  <a:gd name="connsiteY13" fmla="*/ 0 h 2380889"/>
                  <a:gd name="connsiteX0" fmla="*/ 814957 w 1329526"/>
                  <a:gd name="connsiteY0" fmla="*/ 0 h 2380889"/>
                  <a:gd name="connsiteX1" fmla="*/ 494933 w 1329526"/>
                  <a:gd name="connsiteY1" fmla="*/ 479639 h 2380889"/>
                  <a:gd name="connsiteX2" fmla="*/ 0 w 1329526"/>
                  <a:gd name="connsiteY2" fmla="*/ 670001 h 2380889"/>
                  <a:gd name="connsiteX3" fmla="*/ 30854 w 1329526"/>
                  <a:gd name="connsiteY3" fmla="*/ 744887 h 2380889"/>
                  <a:gd name="connsiteX4" fmla="*/ 572149 w 1329526"/>
                  <a:gd name="connsiteY4" fmla="*/ 612474 h 2380889"/>
                  <a:gd name="connsiteX5" fmla="*/ 762351 w 1329526"/>
                  <a:gd name="connsiteY5" fmla="*/ 483502 h 2380889"/>
                  <a:gd name="connsiteX6" fmla="*/ 763198 w 1329526"/>
                  <a:gd name="connsiteY6" fmla="*/ 1095555 h 2380889"/>
                  <a:gd name="connsiteX7" fmla="*/ 558335 w 1329526"/>
                  <a:gd name="connsiteY7" fmla="*/ 2380465 h 2380889"/>
                  <a:gd name="connsiteX8" fmla="*/ 699798 w 1329526"/>
                  <a:gd name="connsiteY8" fmla="*/ 2380468 h 2380889"/>
                  <a:gd name="connsiteX9" fmla="*/ 962030 w 1329526"/>
                  <a:gd name="connsiteY9" fmla="*/ 1407428 h 2380889"/>
                  <a:gd name="connsiteX10" fmla="*/ 1185893 w 1329526"/>
                  <a:gd name="connsiteY10" fmla="*/ 2380889 h 2380889"/>
                  <a:gd name="connsiteX11" fmla="*/ 1329526 w 1329526"/>
                  <a:gd name="connsiteY11" fmla="*/ 2377873 h 2380889"/>
                  <a:gd name="connsiteX12" fmla="*/ 927101 w 1329526"/>
                  <a:gd name="connsiteY12" fmla="*/ 8626 h 2380889"/>
                  <a:gd name="connsiteX13" fmla="*/ 814957 w 1329526"/>
                  <a:gd name="connsiteY13" fmla="*/ 0 h 2380889"/>
                  <a:gd name="connsiteX0" fmla="*/ 814957 w 1329526"/>
                  <a:gd name="connsiteY0" fmla="*/ 0 h 2380889"/>
                  <a:gd name="connsiteX1" fmla="*/ 494933 w 1329526"/>
                  <a:gd name="connsiteY1" fmla="*/ 479639 h 2380889"/>
                  <a:gd name="connsiteX2" fmla="*/ 0 w 1329526"/>
                  <a:gd name="connsiteY2" fmla="*/ 670001 h 2380889"/>
                  <a:gd name="connsiteX3" fmla="*/ 30854 w 1329526"/>
                  <a:gd name="connsiteY3" fmla="*/ 744887 h 2380889"/>
                  <a:gd name="connsiteX4" fmla="*/ 572149 w 1329526"/>
                  <a:gd name="connsiteY4" fmla="*/ 612474 h 2380889"/>
                  <a:gd name="connsiteX5" fmla="*/ 762351 w 1329526"/>
                  <a:gd name="connsiteY5" fmla="*/ 483502 h 2380889"/>
                  <a:gd name="connsiteX6" fmla="*/ 763198 w 1329526"/>
                  <a:gd name="connsiteY6" fmla="*/ 1095555 h 2380889"/>
                  <a:gd name="connsiteX7" fmla="*/ 558335 w 1329526"/>
                  <a:gd name="connsiteY7" fmla="*/ 2380465 h 2380889"/>
                  <a:gd name="connsiteX8" fmla="*/ 699798 w 1329526"/>
                  <a:gd name="connsiteY8" fmla="*/ 2380468 h 2380889"/>
                  <a:gd name="connsiteX9" fmla="*/ 978859 w 1329526"/>
                  <a:gd name="connsiteY9" fmla="*/ 1418648 h 2380889"/>
                  <a:gd name="connsiteX10" fmla="*/ 1185893 w 1329526"/>
                  <a:gd name="connsiteY10" fmla="*/ 2380889 h 2380889"/>
                  <a:gd name="connsiteX11" fmla="*/ 1329526 w 1329526"/>
                  <a:gd name="connsiteY11" fmla="*/ 2377873 h 2380889"/>
                  <a:gd name="connsiteX12" fmla="*/ 927101 w 1329526"/>
                  <a:gd name="connsiteY12" fmla="*/ 8626 h 2380889"/>
                  <a:gd name="connsiteX13" fmla="*/ 814957 w 1329526"/>
                  <a:gd name="connsiteY13" fmla="*/ 0 h 23808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329526" h="2380889">
                    <a:moveTo>
                      <a:pt x="814957" y="0"/>
                    </a:moveTo>
                    <a:lnTo>
                      <a:pt x="494933" y="479639"/>
                    </a:lnTo>
                    <a:lnTo>
                      <a:pt x="0" y="670001"/>
                    </a:lnTo>
                    <a:lnTo>
                      <a:pt x="30854" y="744887"/>
                    </a:lnTo>
                    <a:lnTo>
                      <a:pt x="572149" y="612474"/>
                    </a:lnTo>
                    <a:lnTo>
                      <a:pt x="762351" y="483502"/>
                    </a:lnTo>
                    <a:cubicBezTo>
                      <a:pt x="794421" y="764187"/>
                      <a:pt x="770396" y="887797"/>
                      <a:pt x="763198" y="1095555"/>
                    </a:cubicBezTo>
                    <a:cubicBezTo>
                      <a:pt x="616550" y="1699404"/>
                      <a:pt x="730862" y="1724858"/>
                      <a:pt x="558335" y="2380465"/>
                    </a:cubicBezTo>
                    <a:lnTo>
                      <a:pt x="699798" y="2380468"/>
                    </a:lnTo>
                    <a:cubicBezTo>
                      <a:pt x="819580" y="2080289"/>
                      <a:pt x="797846" y="1640765"/>
                      <a:pt x="978859" y="1418648"/>
                    </a:cubicBezTo>
                    <a:cubicBezTo>
                      <a:pt x="1157137" y="1864345"/>
                      <a:pt x="1102505" y="2030082"/>
                      <a:pt x="1185893" y="2380889"/>
                    </a:cubicBezTo>
                    <a:lnTo>
                      <a:pt x="1329526" y="2377873"/>
                    </a:lnTo>
                    <a:cubicBezTo>
                      <a:pt x="1110990" y="727352"/>
                      <a:pt x="1344044" y="391063"/>
                      <a:pt x="927101" y="8626"/>
                    </a:cubicBezTo>
                    <a:lnTo>
                      <a:pt x="814957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</p:grpSp>
    </p:spTree>
    <p:extLst>
      <p:ext uri="{BB962C8B-B14F-4D97-AF65-F5344CB8AC3E}">
        <p14:creationId xmlns="" xmlns:p14="http://schemas.microsoft.com/office/powerpoint/2010/main" val="3144503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5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500"/>
                            </p:stCondLst>
                            <p:childTnLst>
                              <p:par>
                                <p:cTn id="7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000"/>
                            </p:stCondLst>
                            <p:childTnLst>
                              <p:par>
                                <p:cTn id="8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2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500"/>
                            </p:stCondLst>
                            <p:childTnLst>
                              <p:par>
                                <p:cTn id="8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4" dur="2000"/>
                                        <p:tgtEl>
                                          <p:spTgt spid="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0"/>
                            </p:stCondLst>
                            <p:childTnLst>
                              <p:par>
                                <p:cTn id="9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000"/>
                            </p:stCondLst>
                            <p:childTnLst>
                              <p:par>
                                <p:cTn id="10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4" dur="200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0"/>
                            </p:stCondLst>
                            <p:childTnLst>
                              <p:par>
                                <p:cTn id="10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3" grpId="0"/>
      <p:bldP spid="273" grpId="1"/>
      <p:bldP spid="463" grpId="0"/>
      <p:bldP spid="464" grpId="0"/>
      <p:bldP spid="462" grpId="0" animBg="1"/>
      <p:bldP spid="46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群組 2"/>
          <p:cNvGrpSpPr/>
          <p:nvPr/>
        </p:nvGrpSpPr>
        <p:grpSpPr>
          <a:xfrm>
            <a:off x="1155405" y="2280294"/>
            <a:ext cx="607621" cy="3377532"/>
            <a:chOff x="763808" y="2280294"/>
            <a:chExt cx="607621" cy="3377532"/>
          </a:xfrm>
        </p:grpSpPr>
        <p:grpSp>
          <p:nvGrpSpPr>
            <p:cNvPr id="132" name="群組 131"/>
            <p:cNvGrpSpPr/>
            <p:nvPr/>
          </p:nvGrpSpPr>
          <p:grpSpPr>
            <a:xfrm>
              <a:off x="763808" y="2280294"/>
              <a:ext cx="607621" cy="356618"/>
              <a:chOff x="1684782" y="2683742"/>
              <a:chExt cx="5565258" cy="3266301"/>
            </a:xfrm>
          </p:grpSpPr>
          <p:grpSp>
            <p:nvGrpSpPr>
              <p:cNvPr id="133" name="群組 132"/>
              <p:cNvGrpSpPr/>
              <p:nvPr/>
            </p:nvGrpSpPr>
            <p:grpSpPr>
              <a:xfrm>
                <a:off x="1684782" y="2683742"/>
                <a:ext cx="4978070" cy="3255586"/>
                <a:chOff x="1684782" y="2683742"/>
                <a:chExt cx="4978070" cy="3255586"/>
              </a:xfrm>
            </p:grpSpPr>
            <p:sp>
              <p:nvSpPr>
                <p:cNvPr id="137" name="矩形 5"/>
                <p:cNvSpPr/>
                <p:nvPr/>
              </p:nvSpPr>
              <p:spPr>
                <a:xfrm>
                  <a:off x="1684782" y="4054555"/>
                  <a:ext cx="4978070" cy="856663"/>
                </a:xfrm>
                <a:custGeom>
                  <a:avLst/>
                  <a:gdLst>
                    <a:gd name="connsiteX0" fmla="*/ 0 w 2736386"/>
                    <a:gd name="connsiteY0" fmla="*/ 0 h 570017"/>
                    <a:gd name="connsiteX1" fmla="*/ 2736386 w 2736386"/>
                    <a:gd name="connsiteY1" fmla="*/ 0 h 570017"/>
                    <a:gd name="connsiteX2" fmla="*/ 2736386 w 2736386"/>
                    <a:gd name="connsiteY2" fmla="*/ 570017 h 570017"/>
                    <a:gd name="connsiteX3" fmla="*/ 0 w 2736386"/>
                    <a:gd name="connsiteY3" fmla="*/ 570017 h 570017"/>
                    <a:gd name="connsiteX4" fmla="*/ 0 w 2736386"/>
                    <a:gd name="connsiteY4" fmla="*/ 0 h 570017"/>
                    <a:gd name="connsiteX0" fmla="*/ 0 w 2736386"/>
                    <a:gd name="connsiteY0" fmla="*/ 0 h 570017"/>
                    <a:gd name="connsiteX1" fmla="*/ 2736386 w 2736386"/>
                    <a:gd name="connsiteY1" fmla="*/ 0 h 570017"/>
                    <a:gd name="connsiteX2" fmla="*/ 2736386 w 2736386"/>
                    <a:gd name="connsiteY2" fmla="*/ 570017 h 570017"/>
                    <a:gd name="connsiteX3" fmla="*/ 1521093 w 2736386"/>
                    <a:gd name="connsiteY3" fmla="*/ 558012 h 570017"/>
                    <a:gd name="connsiteX4" fmla="*/ 0 w 2736386"/>
                    <a:gd name="connsiteY4" fmla="*/ 570017 h 570017"/>
                    <a:gd name="connsiteX5" fmla="*/ 0 w 2736386"/>
                    <a:gd name="connsiteY5" fmla="*/ 0 h 570017"/>
                    <a:gd name="connsiteX0" fmla="*/ 0 w 2736386"/>
                    <a:gd name="connsiteY0" fmla="*/ 0 h 570017"/>
                    <a:gd name="connsiteX1" fmla="*/ 2736386 w 2736386"/>
                    <a:gd name="connsiteY1" fmla="*/ 0 h 570017"/>
                    <a:gd name="connsiteX2" fmla="*/ 2736386 w 2736386"/>
                    <a:gd name="connsiteY2" fmla="*/ 570017 h 570017"/>
                    <a:gd name="connsiteX3" fmla="*/ 2174235 w 2736386"/>
                    <a:gd name="connsiteY3" fmla="*/ 567342 h 570017"/>
                    <a:gd name="connsiteX4" fmla="*/ 0 w 2736386"/>
                    <a:gd name="connsiteY4" fmla="*/ 570017 h 570017"/>
                    <a:gd name="connsiteX5" fmla="*/ 0 w 2736386"/>
                    <a:gd name="connsiteY5" fmla="*/ 0 h 570017"/>
                    <a:gd name="connsiteX0" fmla="*/ 0 w 2736386"/>
                    <a:gd name="connsiteY0" fmla="*/ 0 h 570017"/>
                    <a:gd name="connsiteX1" fmla="*/ 2736386 w 2736386"/>
                    <a:gd name="connsiteY1" fmla="*/ 0 h 570017"/>
                    <a:gd name="connsiteX2" fmla="*/ 2727055 w 2736386"/>
                    <a:gd name="connsiteY2" fmla="*/ 374074 h 570017"/>
                    <a:gd name="connsiteX3" fmla="*/ 2174235 w 2736386"/>
                    <a:gd name="connsiteY3" fmla="*/ 567342 h 570017"/>
                    <a:gd name="connsiteX4" fmla="*/ 0 w 2736386"/>
                    <a:gd name="connsiteY4" fmla="*/ 570017 h 570017"/>
                    <a:gd name="connsiteX5" fmla="*/ 0 w 2736386"/>
                    <a:gd name="connsiteY5" fmla="*/ 0 h 570017"/>
                    <a:gd name="connsiteX0" fmla="*/ 0 w 2736386"/>
                    <a:gd name="connsiteY0" fmla="*/ 0 h 570017"/>
                    <a:gd name="connsiteX1" fmla="*/ 2736386 w 2736386"/>
                    <a:gd name="connsiteY1" fmla="*/ 0 h 570017"/>
                    <a:gd name="connsiteX2" fmla="*/ 2736385 w 2736386"/>
                    <a:gd name="connsiteY2" fmla="*/ 383405 h 570017"/>
                    <a:gd name="connsiteX3" fmla="*/ 2174235 w 2736386"/>
                    <a:gd name="connsiteY3" fmla="*/ 567342 h 570017"/>
                    <a:gd name="connsiteX4" fmla="*/ 0 w 2736386"/>
                    <a:gd name="connsiteY4" fmla="*/ 570017 h 570017"/>
                    <a:gd name="connsiteX5" fmla="*/ 0 w 2736386"/>
                    <a:gd name="connsiteY5" fmla="*/ 0 h 5700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736386" h="570017">
                      <a:moveTo>
                        <a:pt x="0" y="0"/>
                      </a:moveTo>
                      <a:lnTo>
                        <a:pt x="2736386" y="0"/>
                      </a:lnTo>
                      <a:cubicBezTo>
                        <a:pt x="2736386" y="127802"/>
                        <a:pt x="2736385" y="255603"/>
                        <a:pt x="2736385" y="383405"/>
                      </a:cubicBezTo>
                      <a:lnTo>
                        <a:pt x="2174235" y="567342"/>
                      </a:lnTo>
                      <a:lnTo>
                        <a:pt x="0" y="57001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 w="1905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38" name="矩形 6"/>
                <p:cNvSpPr/>
                <p:nvPr/>
              </p:nvSpPr>
              <p:spPr>
                <a:xfrm>
                  <a:off x="2225877" y="2683742"/>
                  <a:ext cx="2380816" cy="1370813"/>
                </a:xfrm>
                <a:custGeom>
                  <a:avLst/>
                  <a:gdLst>
                    <a:gd name="connsiteX0" fmla="*/ 0 w 1759103"/>
                    <a:gd name="connsiteY0" fmla="*/ 0 h 912128"/>
                    <a:gd name="connsiteX1" fmla="*/ 1759103 w 1759103"/>
                    <a:gd name="connsiteY1" fmla="*/ 0 h 912128"/>
                    <a:gd name="connsiteX2" fmla="*/ 1759103 w 1759103"/>
                    <a:gd name="connsiteY2" fmla="*/ 912128 h 912128"/>
                    <a:gd name="connsiteX3" fmla="*/ 0 w 1759103"/>
                    <a:gd name="connsiteY3" fmla="*/ 912128 h 912128"/>
                    <a:gd name="connsiteX4" fmla="*/ 0 w 1759103"/>
                    <a:gd name="connsiteY4" fmla="*/ 0 h 912128"/>
                    <a:gd name="connsiteX0" fmla="*/ 0 w 1759103"/>
                    <a:gd name="connsiteY0" fmla="*/ 0 h 912128"/>
                    <a:gd name="connsiteX1" fmla="*/ 1432532 w 1759103"/>
                    <a:gd name="connsiteY1" fmla="*/ 0 h 912128"/>
                    <a:gd name="connsiteX2" fmla="*/ 1759103 w 1759103"/>
                    <a:gd name="connsiteY2" fmla="*/ 912128 h 912128"/>
                    <a:gd name="connsiteX3" fmla="*/ 0 w 1759103"/>
                    <a:gd name="connsiteY3" fmla="*/ 912128 h 912128"/>
                    <a:gd name="connsiteX4" fmla="*/ 0 w 1759103"/>
                    <a:gd name="connsiteY4" fmla="*/ 0 h 9121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59103" h="912128">
                      <a:moveTo>
                        <a:pt x="0" y="0"/>
                      </a:moveTo>
                      <a:lnTo>
                        <a:pt x="1432532" y="0"/>
                      </a:lnTo>
                      <a:lnTo>
                        <a:pt x="1759103" y="912128"/>
                      </a:lnTo>
                      <a:lnTo>
                        <a:pt x="0" y="91212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 w="1905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39" name="矩形 138"/>
                <p:cNvSpPr/>
                <p:nvPr/>
              </p:nvSpPr>
              <p:spPr>
                <a:xfrm>
                  <a:off x="2235817" y="4911218"/>
                  <a:ext cx="3344846" cy="102811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905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  <p:grpSp>
            <p:nvGrpSpPr>
              <p:cNvPr id="134" name="群組 133"/>
              <p:cNvGrpSpPr/>
              <p:nvPr/>
            </p:nvGrpSpPr>
            <p:grpSpPr>
              <a:xfrm>
                <a:off x="5690281" y="2719553"/>
                <a:ext cx="1559759" cy="3230490"/>
                <a:chOff x="4162484" y="2957042"/>
                <a:chExt cx="1329526" cy="2753644"/>
              </a:xfrm>
            </p:grpSpPr>
            <p:sp>
              <p:nvSpPr>
                <p:cNvPr id="135" name="橢圓 134"/>
                <p:cNvSpPr/>
                <p:nvPr/>
              </p:nvSpPr>
              <p:spPr>
                <a:xfrm>
                  <a:off x="4784576" y="2957042"/>
                  <a:ext cx="432048" cy="43204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36" name="手繪多邊形 135"/>
                <p:cNvSpPr/>
                <p:nvPr/>
              </p:nvSpPr>
              <p:spPr>
                <a:xfrm>
                  <a:off x="4162484" y="3329797"/>
                  <a:ext cx="1329526" cy="2380889"/>
                </a:xfrm>
                <a:custGeom>
                  <a:avLst/>
                  <a:gdLst>
                    <a:gd name="connsiteX0" fmla="*/ 888520 w 1725283"/>
                    <a:gd name="connsiteY0" fmla="*/ 8627 h 2424023"/>
                    <a:gd name="connsiteX1" fmla="*/ 612475 w 1725283"/>
                    <a:gd name="connsiteY1" fmla="*/ 388189 h 2424023"/>
                    <a:gd name="connsiteX2" fmla="*/ 0 w 1725283"/>
                    <a:gd name="connsiteY2" fmla="*/ 621102 h 2424023"/>
                    <a:gd name="connsiteX3" fmla="*/ 112143 w 1725283"/>
                    <a:gd name="connsiteY3" fmla="*/ 707366 h 2424023"/>
                    <a:gd name="connsiteX4" fmla="*/ 534837 w 1725283"/>
                    <a:gd name="connsiteY4" fmla="*/ 621102 h 2424023"/>
                    <a:gd name="connsiteX5" fmla="*/ 888520 w 1725283"/>
                    <a:gd name="connsiteY5" fmla="*/ 457200 h 2424023"/>
                    <a:gd name="connsiteX6" fmla="*/ 888520 w 1725283"/>
                    <a:gd name="connsiteY6" fmla="*/ 1362974 h 2424023"/>
                    <a:gd name="connsiteX7" fmla="*/ 500332 w 1725283"/>
                    <a:gd name="connsiteY7" fmla="*/ 2346385 h 2424023"/>
                    <a:gd name="connsiteX8" fmla="*/ 621101 w 1725283"/>
                    <a:gd name="connsiteY8" fmla="*/ 2355012 h 2424023"/>
                    <a:gd name="connsiteX9" fmla="*/ 1121434 w 1725283"/>
                    <a:gd name="connsiteY9" fmla="*/ 1423359 h 2424023"/>
                    <a:gd name="connsiteX10" fmla="*/ 1535501 w 1725283"/>
                    <a:gd name="connsiteY10" fmla="*/ 2424023 h 2424023"/>
                    <a:gd name="connsiteX11" fmla="*/ 1725283 w 1725283"/>
                    <a:gd name="connsiteY11" fmla="*/ 2424023 h 2424023"/>
                    <a:gd name="connsiteX12" fmla="*/ 1293962 w 1725283"/>
                    <a:gd name="connsiteY12" fmla="*/ 1224951 h 2424023"/>
                    <a:gd name="connsiteX13" fmla="*/ 1147313 w 1725283"/>
                    <a:gd name="connsiteY13" fmla="*/ 0 h 2424023"/>
                    <a:gd name="connsiteX14" fmla="*/ 888520 w 1725283"/>
                    <a:gd name="connsiteY14" fmla="*/ 8627 h 2424023"/>
                    <a:gd name="connsiteX0" fmla="*/ 888520 w 1725283"/>
                    <a:gd name="connsiteY0" fmla="*/ 8627 h 2424023"/>
                    <a:gd name="connsiteX1" fmla="*/ 612475 w 1725283"/>
                    <a:gd name="connsiteY1" fmla="*/ 388189 h 2424023"/>
                    <a:gd name="connsiteX2" fmla="*/ 0 w 1725283"/>
                    <a:gd name="connsiteY2" fmla="*/ 621102 h 2424023"/>
                    <a:gd name="connsiteX3" fmla="*/ 112143 w 1725283"/>
                    <a:gd name="connsiteY3" fmla="*/ 707366 h 2424023"/>
                    <a:gd name="connsiteX4" fmla="*/ 534837 w 1725283"/>
                    <a:gd name="connsiteY4" fmla="*/ 621102 h 2424023"/>
                    <a:gd name="connsiteX5" fmla="*/ 888520 w 1725283"/>
                    <a:gd name="connsiteY5" fmla="*/ 457200 h 2424023"/>
                    <a:gd name="connsiteX6" fmla="*/ 923025 w 1725283"/>
                    <a:gd name="connsiteY6" fmla="*/ 1052424 h 2424023"/>
                    <a:gd name="connsiteX7" fmla="*/ 500332 w 1725283"/>
                    <a:gd name="connsiteY7" fmla="*/ 2346385 h 2424023"/>
                    <a:gd name="connsiteX8" fmla="*/ 621101 w 1725283"/>
                    <a:gd name="connsiteY8" fmla="*/ 2355012 h 2424023"/>
                    <a:gd name="connsiteX9" fmla="*/ 1121434 w 1725283"/>
                    <a:gd name="connsiteY9" fmla="*/ 1423359 h 2424023"/>
                    <a:gd name="connsiteX10" fmla="*/ 1535501 w 1725283"/>
                    <a:gd name="connsiteY10" fmla="*/ 2424023 h 2424023"/>
                    <a:gd name="connsiteX11" fmla="*/ 1725283 w 1725283"/>
                    <a:gd name="connsiteY11" fmla="*/ 2424023 h 2424023"/>
                    <a:gd name="connsiteX12" fmla="*/ 1293962 w 1725283"/>
                    <a:gd name="connsiteY12" fmla="*/ 1224951 h 2424023"/>
                    <a:gd name="connsiteX13" fmla="*/ 1147313 w 1725283"/>
                    <a:gd name="connsiteY13" fmla="*/ 0 h 2424023"/>
                    <a:gd name="connsiteX14" fmla="*/ 888520 w 1725283"/>
                    <a:gd name="connsiteY14" fmla="*/ 8627 h 2424023"/>
                    <a:gd name="connsiteX0" fmla="*/ 888520 w 1725283"/>
                    <a:gd name="connsiteY0" fmla="*/ 8627 h 2424023"/>
                    <a:gd name="connsiteX1" fmla="*/ 612475 w 1725283"/>
                    <a:gd name="connsiteY1" fmla="*/ 388189 h 2424023"/>
                    <a:gd name="connsiteX2" fmla="*/ 0 w 1725283"/>
                    <a:gd name="connsiteY2" fmla="*/ 621102 h 2424023"/>
                    <a:gd name="connsiteX3" fmla="*/ 112143 w 1725283"/>
                    <a:gd name="connsiteY3" fmla="*/ 707366 h 2424023"/>
                    <a:gd name="connsiteX4" fmla="*/ 534837 w 1725283"/>
                    <a:gd name="connsiteY4" fmla="*/ 621102 h 2424023"/>
                    <a:gd name="connsiteX5" fmla="*/ 888520 w 1725283"/>
                    <a:gd name="connsiteY5" fmla="*/ 457200 h 2424023"/>
                    <a:gd name="connsiteX6" fmla="*/ 923025 w 1725283"/>
                    <a:gd name="connsiteY6" fmla="*/ 1052424 h 2424023"/>
                    <a:gd name="connsiteX7" fmla="*/ 500332 w 1725283"/>
                    <a:gd name="connsiteY7" fmla="*/ 2346385 h 2424023"/>
                    <a:gd name="connsiteX8" fmla="*/ 621101 w 1725283"/>
                    <a:gd name="connsiteY8" fmla="*/ 2355012 h 2424023"/>
                    <a:gd name="connsiteX9" fmla="*/ 1121434 w 1725283"/>
                    <a:gd name="connsiteY9" fmla="*/ 1423359 h 2424023"/>
                    <a:gd name="connsiteX10" fmla="*/ 1535501 w 1725283"/>
                    <a:gd name="connsiteY10" fmla="*/ 2424023 h 2424023"/>
                    <a:gd name="connsiteX11" fmla="*/ 1725283 w 1725283"/>
                    <a:gd name="connsiteY11" fmla="*/ 2424023 h 2424023"/>
                    <a:gd name="connsiteX12" fmla="*/ 1285336 w 1725283"/>
                    <a:gd name="connsiteY12" fmla="*/ 957533 h 2424023"/>
                    <a:gd name="connsiteX13" fmla="*/ 1147313 w 1725283"/>
                    <a:gd name="connsiteY13" fmla="*/ 0 h 2424023"/>
                    <a:gd name="connsiteX14" fmla="*/ 888520 w 1725283"/>
                    <a:gd name="connsiteY14" fmla="*/ 8627 h 2424023"/>
                    <a:gd name="connsiteX0" fmla="*/ 888520 w 1725283"/>
                    <a:gd name="connsiteY0" fmla="*/ 77638 h 2493034"/>
                    <a:gd name="connsiteX1" fmla="*/ 612475 w 1725283"/>
                    <a:gd name="connsiteY1" fmla="*/ 457200 h 2493034"/>
                    <a:gd name="connsiteX2" fmla="*/ 0 w 1725283"/>
                    <a:gd name="connsiteY2" fmla="*/ 690113 h 2493034"/>
                    <a:gd name="connsiteX3" fmla="*/ 112143 w 1725283"/>
                    <a:gd name="connsiteY3" fmla="*/ 776377 h 2493034"/>
                    <a:gd name="connsiteX4" fmla="*/ 534837 w 1725283"/>
                    <a:gd name="connsiteY4" fmla="*/ 690113 h 2493034"/>
                    <a:gd name="connsiteX5" fmla="*/ 888520 w 1725283"/>
                    <a:gd name="connsiteY5" fmla="*/ 526211 h 2493034"/>
                    <a:gd name="connsiteX6" fmla="*/ 923025 w 1725283"/>
                    <a:gd name="connsiteY6" fmla="*/ 1121435 h 2493034"/>
                    <a:gd name="connsiteX7" fmla="*/ 500332 w 1725283"/>
                    <a:gd name="connsiteY7" fmla="*/ 2415396 h 2493034"/>
                    <a:gd name="connsiteX8" fmla="*/ 621101 w 1725283"/>
                    <a:gd name="connsiteY8" fmla="*/ 2424023 h 2493034"/>
                    <a:gd name="connsiteX9" fmla="*/ 1121434 w 1725283"/>
                    <a:gd name="connsiteY9" fmla="*/ 1492370 h 2493034"/>
                    <a:gd name="connsiteX10" fmla="*/ 1535501 w 1725283"/>
                    <a:gd name="connsiteY10" fmla="*/ 2493034 h 2493034"/>
                    <a:gd name="connsiteX11" fmla="*/ 1725283 w 1725283"/>
                    <a:gd name="connsiteY11" fmla="*/ 2493034 h 2493034"/>
                    <a:gd name="connsiteX12" fmla="*/ 1285336 w 1725283"/>
                    <a:gd name="connsiteY12" fmla="*/ 1026544 h 2493034"/>
                    <a:gd name="connsiteX13" fmla="*/ 1104181 w 1725283"/>
                    <a:gd name="connsiteY13" fmla="*/ 0 h 2493034"/>
                    <a:gd name="connsiteX14" fmla="*/ 888520 w 1725283"/>
                    <a:gd name="connsiteY14" fmla="*/ 77638 h 2493034"/>
                    <a:gd name="connsiteX0" fmla="*/ 974784 w 1725283"/>
                    <a:gd name="connsiteY0" fmla="*/ 0 h 2510286"/>
                    <a:gd name="connsiteX1" fmla="*/ 612475 w 1725283"/>
                    <a:gd name="connsiteY1" fmla="*/ 474452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534837 w 1725283"/>
                    <a:gd name="connsiteY4" fmla="*/ 707365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500332 w 1725283"/>
                    <a:gd name="connsiteY7" fmla="*/ 2432648 h 2510286"/>
                    <a:gd name="connsiteX8" fmla="*/ 621101 w 1725283"/>
                    <a:gd name="connsiteY8" fmla="*/ 2441275 h 2510286"/>
                    <a:gd name="connsiteX9" fmla="*/ 1121434 w 1725283"/>
                    <a:gd name="connsiteY9" fmla="*/ 150962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612475 w 1725283"/>
                    <a:gd name="connsiteY1" fmla="*/ 474452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500332 w 1725283"/>
                    <a:gd name="connsiteY7" fmla="*/ 2432648 h 2510286"/>
                    <a:gd name="connsiteX8" fmla="*/ 621101 w 1725283"/>
                    <a:gd name="connsiteY8" fmla="*/ 2441275 h 2510286"/>
                    <a:gd name="connsiteX9" fmla="*/ 1121434 w 1725283"/>
                    <a:gd name="connsiteY9" fmla="*/ 150962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500332 w 1725283"/>
                    <a:gd name="connsiteY7" fmla="*/ 2432648 h 2510286"/>
                    <a:gd name="connsiteX8" fmla="*/ 621101 w 1725283"/>
                    <a:gd name="connsiteY8" fmla="*/ 2441275 h 2510286"/>
                    <a:gd name="connsiteX9" fmla="*/ 1121434 w 1725283"/>
                    <a:gd name="connsiteY9" fmla="*/ 150962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500332 w 1725283"/>
                    <a:gd name="connsiteY7" fmla="*/ 2432648 h 2510286"/>
                    <a:gd name="connsiteX8" fmla="*/ 621101 w 1725283"/>
                    <a:gd name="connsiteY8" fmla="*/ 2441275 h 2510286"/>
                    <a:gd name="connsiteX9" fmla="*/ 1130061 w 1725283"/>
                    <a:gd name="connsiteY9" fmla="*/ 141473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500332 w 1725283"/>
                    <a:gd name="connsiteY7" fmla="*/ 2432648 h 2510286"/>
                    <a:gd name="connsiteX8" fmla="*/ 871267 w 1725283"/>
                    <a:gd name="connsiteY8" fmla="*/ 2475781 h 2510286"/>
                    <a:gd name="connsiteX9" fmla="*/ 1130061 w 1725283"/>
                    <a:gd name="connsiteY9" fmla="*/ 141473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71267 w 1725283"/>
                    <a:gd name="connsiteY8" fmla="*/ 2475781 h 2510286"/>
                    <a:gd name="connsiteX9" fmla="*/ 1130061 w 1725283"/>
                    <a:gd name="connsiteY9" fmla="*/ 141473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54015 w 1725283"/>
                    <a:gd name="connsiteY8" fmla="*/ 2406770 h 2510286"/>
                    <a:gd name="connsiteX9" fmla="*/ 1130061 w 1725283"/>
                    <a:gd name="connsiteY9" fmla="*/ 141473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54015 w 1725283"/>
                    <a:gd name="connsiteY8" fmla="*/ 2406770 h 2510286"/>
                    <a:gd name="connsiteX9" fmla="*/ 1130061 w 1725283"/>
                    <a:gd name="connsiteY9" fmla="*/ 1414732 h 2510286"/>
                    <a:gd name="connsiteX10" fmla="*/ 1362973 w 1725283"/>
                    <a:gd name="connsiteY10" fmla="*/ 2372263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54015 w 1725283"/>
                    <a:gd name="connsiteY8" fmla="*/ 2406770 h 2510286"/>
                    <a:gd name="connsiteX9" fmla="*/ 1130061 w 1725283"/>
                    <a:gd name="connsiteY9" fmla="*/ 1414732 h 2510286"/>
                    <a:gd name="connsiteX10" fmla="*/ 1362973 w 1725283"/>
                    <a:gd name="connsiteY10" fmla="*/ 2372263 h 2510286"/>
                    <a:gd name="connsiteX11" fmla="*/ 1725283 w 1725283"/>
                    <a:gd name="connsiteY11" fmla="*/ 2510286 h 2510286"/>
                    <a:gd name="connsiteX12" fmla="*/ 1509622 w 1725283"/>
                    <a:gd name="connsiteY12" fmla="*/ 2372263 h 2510286"/>
                    <a:gd name="connsiteX13" fmla="*/ 1285336 w 1725283"/>
                    <a:gd name="connsiteY13" fmla="*/ 1043796 h 2510286"/>
                    <a:gd name="connsiteX14" fmla="*/ 1104181 w 1725283"/>
                    <a:gd name="connsiteY14" fmla="*/ 17252 h 2510286"/>
                    <a:gd name="connsiteX15" fmla="*/ 974784 w 1725283"/>
                    <a:gd name="connsiteY15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54015 w 1725283"/>
                    <a:gd name="connsiteY8" fmla="*/ 2406770 h 2510286"/>
                    <a:gd name="connsiteX9" fmla="*/ 1130061 w 1725283"/>
                    <a:gd name="connsiteY9" fmla="*/ 1414732 h 2510286"/>
                    <a:gd name="connsiteX10" fmla="*/ 1362973 w 1725283"/>
                    <a:gd name="connsiteY10" fmla="*/ 2372263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722"/>
                    <a:gd name="connsiteY0" fmla="*/ 0 h 2613483"/>
                    <a:gd name="connsiteX1" fmla="*/ 543463 w 1725722"/>
                    <a:gd name="connsiteY1" fmla="*/ 543463 h 2613483"/>
                    <a:gd name="connsiteX2" fmla="*/ 0 w 1725722"/>
                    <a:gd name="connsiteY2" fmla="*/ 707365 h 2613483"/>
                    <a:gd name="connsiteX3" fmla="*/ 112143 w 1725722"/>
                    <a:gd name="connsiteY3" fmla="*/ 793629 h 2613483"/>
                    <a:gd name="connsiteX4" fmla="*/ 681486 w 1725722"/>
                    <a:gd name="connsiteY4" fmla="*/ 655606 h 2613483"/>
                    <a:gd name="connsiteX5" fmla="*/ 888520 w 1725722"/>
                    <a:gd name="connsiteY5" fmla="*/ 543463 h 2613483"/>
                    <a:gd name="connsiteX6" fmla="*/ 923025 w 1725722"/>
                    <a:gd name="connsiteY6" fmla="*/ 1138687 h 2613483"/>
                    <a:gd name="connsiteX7" fmla="*/ 690113 w 1725722"/>
                    <a:gd name="connsiteY7" fmla="*/ 2406768 h 2613483"/>
                    <a:gd name="connsiteX8" fmla="*/ 854015 w 1725722"/>
                    <a:gd name="connsiteY8" fmla="*/ 2406770 h 2613483"/>
                    <a:gd name="connsiteX9" fmla="*/ 1130061 w 1725722"/>
                    <a:gd name="connsiteY9" fmla="*/ 1414732 h 2613483"/>
                    <a:gd name="connsiteX10" fmla="*/ 1362973 w 1725722"/>
                    <a:gd name="connsiteY10" fmla="*/ 2372263 h 2613483"/>
                    <a:gd name="connsiteX11" fmla="*/ 1725283 w 1725722"/>
                    <a:gd name="connsiteY11" fmla="*/ 2510286 h 2613483"/>
                    <a:gd name="connsiteX12" fmla="*/ 1285336 w 1725722"/>
                    <a:gd name="connsiteY12" fmla="*/ 1043796 h 2613483"/>
                    <a:gd name="connsiteX13" fmla="*/ 1104181 w 1725722"/>
                    <a:gd name="connsiteY13" fmla="*/ 17252 h 2613483"/>
                    <a:gd name="connsiteX14" fmla="*/ 974784 w 1725722"/>
                    <a:gd name="connsiteY14" fmla="*/ 0 h 2613483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54015 w 1725283"/>
                    <a:gd name="connsiteY8" fmla="*/ 2406770 h 2510286"/>
                    <a:gd name="connsiteX9" fmla="*/ 1130061 w 1725283"/>
                    <a:gd name="connsiteY9" fmla="*/ 1414732 h 2510286"/>
                    <a:gd name="connsiteX10" fmla="*/ 1362973 w 1725283"/>
                    <a:gd name="connsiteY10" fmla="*/ 2372263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54015 w 1725283"/>
                    <a:gd name="connsiteY8" fmla="*/ 2406770 h 2510286"/>
                    <a:gd name="connsiteX9" fmla="*/ 1130061 w 1725283"/>
                    <a:gd name="connsiteY9" fmla="*/ 1414732 h 2510286"/>
                    <a:gd name="connsiteX10" fmla="*/ 1362973 w 1725283"/>
                    <a:gd name="connsiteY10" fmla="*/ 2372263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587260"/>
                    <a:gd name="connsiteY0" fmla="*/ 0 h 2406770"/>
                    <a:gd name="connsiteX1" fmla="*/ 543463 w 1587260"/>
                    <a:gd name="connsiteY1" fmla="*/ 543463 h 2406770"/>
                    <a:gd name="connsiteX2" fmla="*/ 0 w 1587260"/>
                    <a:gd name="connsiteY2" fmla="*/ 707365 h 2406770"/>
                    <a:gd name="connsiteX3" fmla="*/ 112143 w 1587260"/>
                    <a:gd name="connsiteY3" fmla="*/ 793629 h 2406770"/>
                    <a:gd name="connsiteX4" fmla="*/ 681486 w 1587260"/>
                    <a:gd name="connsiteY4" fmla="*/ 655606 h 2406770"/>
                    <a:gd name="connsiteX5" fmla="*/ 888520 w 1587260"/>
                    <a:gd name="connsiteY5" fmla="*/ 543463 h 2406770"/>
                    <a:gd name="connsiteX6" fmla="*/ 923025 w 1587260"/>
                    <a:gd name="connsiteY6" fmla="*/ 1138687 h 2406770"/>
                    <a:gd name="connsiteX7" fmla="*/ 690113 w 1587260"/>
                    <a:gd name="connsiteY7" fmla="*/ 2406768 h 2406770"/>
                    <a:gd name="connsiteX8" fmla="*/ 854015 w 1587260"/>
                    <a:gd name="connsiteY8" fmla="*/ 2406770 h 2406770"/>
                    <a:gd name="connsiteX9" fmla="*/ 1130061 w 1587260"/>
                    <a:gd name="connsiteY9" fmla="*/ 1414732 h 2406770"/>
                    <a:gd name="connsiteX10" fmla="*/ 1362973 w 1587260"/>
                    <a:gd name="connsiteY10" fmla="*/ 2372263 h 2406770"/>
                    <a:gd name="connsiteX11" fmla="*/ 1587260 w 1587260"/>
                    <a:gd name="connsiteY11" fmla="*/ 2398142 h 2406770"/>
                    <a:gd name="connsiteX12" fmla="*/ 1285336 w 1587260"/>
                    <a:gd name="connsiteY12" fmla="*/ 1043796 h 2406770"/>
                    <a:gd name="connsiteX13" fmla="*/ 1104181 w 1587260"/>
                    <a:gd name="connsiteY13" fmla="*/ 17252 h 2406770"/>
                    <a:gd name="connsiteX14" fmla="*/ 974784 w 1587260"/>
                    <a:gd name="connsiteY14" fmla="*/ 0 h 2406770"/>
                    <a:gd name="connsiteX0" fmla="*/ 974784 w 1587260"/>
                    <a:gd name="connsiteY0" fmla="*/ 0 h 2406770"/>
                    <a:gd name="connsiteX1" fmla="*/ 543463 w 1587260"/>
                    <a:gd name="connsiteY1" fmla="*/ 543463 h 2406770"/>
                    <a:gd name="connsiteX2" fmla="*/ 0 w 1587260"/>
                    <a:gd name="connsiteY2" fmla="*/ 707365 h 2406770"/>
                    <a:gd name="connsiteX3" fmla="*/ 112143 w 1587260"/>
                    <a:gd name="connsiteY3" fmla="*/ 793629 h 2406770"/>
                    <a:gd name="connsiteX4" fmla="*/ 681486 w 1587260"/>
                    <a:gd name="connsiteY4" fmla="*/ 655606 h 2406770"/>
                    <a:gd name="connsiteX5" fmla="*/ 888520 w 1587260"/>
                    <a:gd name="connsiteY5" fmla="*/ 543463 h 2406770"/>
                    <a:gd name="connsiteX6" fmla="*/ 923025 w 1587260"/>
                    <a:gd name="connsiteY6" fmla="*/ 1138687 h 2406770"/>
                    <a:gd name="connsiteX7" fmla="*/ 690113 w 1587260"/>
                    <a:gd name="connsiteY7" fmla="*/ 2406768 h 2406770"/>
                    <a:gd name="connsiteX8" fmla="*/ 854015 w 1587260"/>
                    <a:gd name="connsiteY8" fmla="*/ 2406770 h 2406770"/>
                    <a:gd name="connsiteX9" fmla="*/ 1130061 w 1587260"/>
                    <a:gd name="connsiteY9" fmla="*/ 1414732 h 2406770"/>
                    <a:gd name="connsiteX10" fmla="*/ 1362973 w 1587260"/>
                    <a:gd name="connsiteY10" fmla="*/ 2372263 h 2406770"/>
                    <a:gd name="connsiteX11" fmla="*/ 1587260 w 1587260"/>
                    <a:gd name="connsiteY11" fmla="*/ 2398142 h 2406770"/>
                    <a:gd name="connsiteX12" fmla="*/ 1285336 w 1587260"/>
                    <a:gd name="connsiteY12" fmla="*/ 1043796 h 2406770"/>
                    <a:gd name="connsiteX13" fmla="*/ 1104181 w 1587260"/>
                    <a:gd name="connsiteY13" fmla="*/ 17252 h 2406770"/>
                    <a:gd name="connsiteX14" fmla="*/ 974784 w 1587260"/>
                    <a:gd name="connsiteY14" fmla="*/ 0 h 2406770"/>
                    <a:gd name="connsiteX0" fmla="*/ 974784 w 1587260"/>
                    <a:gd name="connsiteY0" fmla="*/ 0 h 2406770"/>
                    <a:gd name="connsiteX1" fmla="*/ 543463 w 1587260"/>
                    <a:gd name="connsiteY1" fmla="*/ 543463 h 2406770"/>
                    <a:gd name="connsiteX2" fmla="*/ 0 w 1587260"/>
                    <a:gd name="connsiteY2" fmla="*/ 707365 h 2406770"/>
                    <a:gd name="connsiteX3" fmla="*/ 112143 w 1587260"/>
                    <a:gd name="connsiteY3" fmla="*/ 793629 h 2406770"/>
                    <a:gd name="connsiteX4" fmla="*/ 681486 w 1587260"/>
                    <a:gd name="connsiteY4" fmla="*/ 655606 h 2406770"/>
                    <a:gd name="connsiteX5" fmla="*/ 888520 w 1587260"/>
                    <a:gd name="connsiteY5" fmla="*/ 543463 h 2406770"/>
                    <a:gd name="connsiteX6" fmla="*/ 923025 w 1587260"/>
                    <a:gd name="connsiteY6" fmla="*/ 1138687 h 2406770"/>
                    <a:gd name="connsiteX7" fmla="*/ 690113 w 1587260"/>
                    <a:gd name="connsiteY7" fmla="*/ 2406768 h 2406770"/>
                    <a:gd name="connsiteX8" fmla="*/ 854015 w 1587260"/>
                    <a:gd name="connsiteY8" fmla="*/ 2406770 h 2406770"/>
                    <a:gd name="connsiteX9" fmla="*/ 1130061 w 1587260"/>
                    <a:gd name="connsiteY9" fmla="*/ 1414732 h 2406770"/>
                    <a:gd name="connsiteX10" fmla="*/ 1362973 w 1587260"/>
                    <a:gd name="connsiteY10" fmla="*/ 2372263 h 2406770"/>
                    <a:gd name="connsiteX11" fmla="*/ 1587260 w 1587260"/>
                    <a:gd name="connsiteY11" fmla="*/ 2398142 h 2406770"/>
                    <a:gd name="connsiteX12" fmla="*/ 1285336 w 1587260"/>
                    <a:gd name="connsiteY12" fmla="*/ 1043796 h 2406770"/>
                    <a:gd name="connsiteX13" fmla="*/ 1104181 w 1587260"/>
                    <a:gd name="connsiteY13" fmla="*/ 17252 h 2406770"/>
                    <a:gd name="connsiteX14" fmla="*/ 974784 w 1587260"/>
                    <a:gd name="connsiteY14" fmla="*/ 0 h 2406770"/>
                    <a:gd name="connsiteX0" fmla="*/ 974784 w 1552754"/>
                    <a:gd name="connsiteY0" fmla="*/ 0 h 2406770"/>
                    <a:gd name="connsiteX1" fmla="*/ 543463 w 1552754"/>
                    <a:gd name="connsiteY1" fmla="*/ 543463 h 2406770"/>
                    <a:gd name="connsiteX2" fmla="*/ 0 w 1552754"/>
                    <a:gd name="connsiteY2" fmla="*/ 707365 h 2406770"/>
                    <a:gd name="connsiteX3" fmla="*/ 112143 w 1552754"/>
                    <a:gd name="connsiteY3" fmla="*/ 793629 h 2406770"/>
                    <a:gd name="connsiteX4" fmla="*/ 681486 w 1552754"/>
                    <a:gd name="connsiteY4" fmla="*/ 655606 h 2406770"/>
                    <a:gd name="connsiteX5" fmla="*/ 888520 w 1552754"/>
                    <a:gd name="connsiteY5" fmla="*/ 543463 h 2406770"/>
                    <a:gd name="connsiteX6" fmla="*/ 923025 w 1552754"/>
                    <a:gd name="connsiteY6" fmla="*/ 1138687 h 2406770"/>
                    <a:gd name="connsiteX7" fmla="*/ 690113 w 1552754"/>
                    <a:gd name="connsiteY7" fmla="*/ 2406768 h 2406770"/>
                    <a:gd name="connsiteX8" fmla="*/ 854015 w 1552754"/>
                    <a:gd name="connsiteY8" fmla="*/ 2406770 h 2406770"/>
                    <a:gd name="connsiteX9" fmla="*/ 1130061 w 1552754"/>
                    <a:gd name="connsiteY9" fmla="*/ 1414732 h 2406770"/>
                    <a:gd name="connsiteX10" fmla="*/ 1362973 w 1552754"/>
                    <a:gd name="connsiteY10" fmla="*/ 2372263 h 2406770"/>
                    <a:gd name="connsiteX11" fmla="*/ 1552754 w 1552754"/>
                    <a:gd name="connsiteY11" fmla="*/ 2380889 h 2406770"/>
                    <a:gd name="connsiteX12" fmla="*/ 1285336 w 1552754"/>
                    <a:gd name="connsiteY12" fmla="*/ 1043796 h 2406770"/>
                    <a:gd name="connsiteX13" fmla="*/ 1104181 w 1552754"/>
                    <a:gd name="connsiteY13" fmla="*/ 17252 h 2406770"/>
                    <a:gd name="connsiteX14" fmla="*/ 974784 w 1552754"/>
                    <a:gd name="connsiteY14" fmla="*/ 0 h 2406770"/>
                    <a:gd name="connsiteX0" fmla="*/ 974784 w 1552754"/>
                    <a:gd name="connsiteY0" fmla="*/ 0 h 2406770"/>
                    <a:gd name="connsiteX1" fmla="*/ 543463 w 1552754"/>
                    <a:gd name="connsiteY1" fmla="*/ 543463 h 2406770"/>
                    <a:gd name="connsiteX2" fmla="*/ 0 w 1552754"/>
                    <a:gd name="connsiteY2" fmla="*/ 707365 h 2406770"/>
                    <a:gd name="connsiteX3" fmla="*/ 112143 w 1552754"/>
                    <a:gd name="connsiteY3" fmla="*/ 793629 h 2406770"/>
                    <a:gd name="connsiteX4" fmla="*/ 681486 w 1552754"/>
                    <a:gd name="connsiteY4" fmla="*/ 655606 h 2406770"/>
                    <a:gd name="connsiteX5" fmla="*/ 888520 w 1552754"/>
                    <a:gd name="connsiteY5" fmla="*/ 543463 h 2406770"/>
                    <a:gd name="connsiteX6" fmla="*/ 923025 w 1552754"/>
                    <a:gd name="connsiteY6" fmla="*/ 1138687 h 2406770"/>
                    <a:gd name="connsiteX7" fmla="*/ 690113 w 1552754"/>
                    <a:gd name="connsiteY7" fmla="*/ 2406768 h 2406770"/>
                    <a:gd name="connsiteX8" fmla="*/ 854015 w 1552754"/>
                    <a:gd name="connsiteY8" fmla="*/ 2406770 h 2406770"/>
                    <a:gd name="connsiteX9" fmla="*/ 1130061 w 1552754"/>
                    <a:gd name="connsiteY9" fmla="*/ 1414732 h 2406770"/>
                    <a:gd name="connsiteX10" fmla="*/ 1362973 w 1552754"/>
                    <a:gd name="connsiteY10" fmla="*/ 2372263 h 2406770"/>
                    <a:gd name="connsiteX11" fmla="*/ 1552754 w 1552754"/>
                    <a:gd name="connsiteY11" fmla="*/ 2380889 h 2406770"/>
                    <a:gd name="connsiteX12" fmla="*/ 1104181 w 1552754"/>
                    <a:gd name="connsiteY12" fmla="*/ 17252 h 2406770"/>
                    <a:gd name="connsiteX13" fmla="*/ 974784 w 1552754"/>
                    <a:gd name="connsiteY13" fmla="*/ 0 h 2406770"/>
                    <a:gd name="connsiteX0" fmla="*/ 974784 w 1552754"/>
                    <a:gd name="connsiteY0" fmla="*/ 0 h 2406770"/>
                    <a:gd name="connsiteX1" fmla="*/ 543463 w 1552754"/>
                    <a:gd name="connsiteY1" fmla="*/ 543463 h 2406770"/>
                    <a:gd name="connsiteX2" fmla="*/ 0 w 1552754"/>
                    <a:gd name="connsiteY2" fmla="*/ 707365 h 2406770"/>
                    <a:gd name="connsiteX3" fmla="*/ 112143 w 1552754"/>
                    <a:gd name="connsiteY3" fmla="*/ 793629 h 2406770"/>
                    <a:gd name="connsiteX4" fmla="*/ 681486 w 1552754"/>
                    <a:gd name="connsiteY4" fmla="*/ 655606 h 2406770"/>
                    <a:gd name="connsiteX5" fmla="*/ 888520 w 1552754"/>
                    <a:gd name="connsiteY5" fmla="*/ 543463 h 2406770"/>
                    <a:gd name="connsiteX6" fmla="*/ 923025 w 1552754"/>
                    <a:gd name="connsiteY6" fmla="*/ 1138687 h 2406770"/>
                    <a:gd name="connsiteX7" fmla="*/ 690113 w 1552754"/>
                    <a:gd name="connsiteY7" fmla="*/ 2406768 h 2406770"/>
                    <a:gd name="connsiteX8" fmla="*/ 854015 w 1552754"/>
                    <a:gd name="connsiteY8" fmla="*/ 2406770 h 2406770"/>
                    <a:gd name="connsiteX9" fmla="*/ 1130061 w 1552754"/>
                    <a:gd name="connsiteY9" fmla="*/ 1414732 h 2406770"/>
                    <a:gd name="connsiteX10" fmla="*/ 1362973 w 1552754"/>
                    <a:gd name="connsiteY10" fmla="*/ 2372263 h 2406770"/>
                    <a:gd name="connsiteX11" fmla="*/ 1552754 w 1552754"/>
                    <a:gd name="connsiteY11" fmla="*/ 2380889 h 2406770"/>
                    <a:gd name="connsiteX12" fmla="*/ 1104181 w 1552754"/>
                    <a:gd name="connsiteY12" fmla="*/ 17252 h 2406770"/>
                    <a:gd name="connsiteX13" fmla="*/ 974784 w 1552754"/>
                    <a:gd name="connsiteY13" fmla="*/ 0 h 2406770"/>
                    <a:gd name="connsiteX0" fmla="*/ 974784 w 1552754"/>
                    <a:gd name="connsiteY0" fmla="*/ 51759 h 2458529"/>
                    <a:gd name="connsiteX1" fmla="*/ 543463 w 1552754"/>
                    <a:gd name="connsiteY1" fmla="*/ 595222 h 2458529"/>
                    <a:gd name="connsiteX2" fmla="*/ 0 w 1552754"/>
                    <a:gd name="connsiteY2" fmla="*/ 759124 h 2458529"/>
                    <a:gd name="connsiteX3" fmla="*/ 112143 w 1552754"/>
                    <a:gd name="connsiteY3" fmla="*/ 845388 h 2458529"/>
                    <a:gd name="connsiteX4" fmla="*/ 681486 w 1552754"/>
                    <a:gd name="connsiteY4" fmla="*/ 707365 h 2458529"/>
                    <a:gd name="connsiteX5" fmla="*/ 888520 w 1552754"/>
                    <a:gd name="connsiteY5" fmla="*/ 595222 h 2458529"/>
                    <a:gd name="connsiteX6" fmla="*/ 923025 w 1552754"/>
                    <a:gd name="connsiteY6" fmla="*/ 1190446 h 2458529"/>
                    <a:gd name="connsiteX7" fmla="*/ 690113 w 1552754"/>
                    <a:gd name="connsiteY7" fmla="*/ 2458527 h 2458529"/>
                    <a:gd name="connsiteX8" fmla="*/ 854015 w 1552754"/>
                    <a:gd name="connsiteY8" fmla="*/ 2458529 h 2458529"/>
                    <a:gd name="connsiteX9" fmla="*/ 1130061 w 1552754"/>
                    <a:gd name="connsiteY9" fmla="*/ 1466491 h 2458529"/>
                    <a:gd name="connsiteX10" fmla="*/ 1362973 w 1552754"/>
                    <a:gd name="connsiteY10" fmla="*/ 2424022 h 2458529"/>
                    <a:gd name="connsiteX11" fmla="*/ 1552754 w 1552754"/>
                    <a:gd name="connsiteY11" fmla="*/ 2432648 h 2458529"/>
                    <a:gd name="connsiteX12" fmla="*/ 1052422 w 1552754"/>
                    <a:gd name="connsiteY12" fmla="*/ 0 h 2458529"/>
                    <a:gd name="connsiteX13" fmla="*/ 974784 w 1552754"/>
                    <a:gd name="connsiteY13" fmla="*/ 51759 h 2458529"/>
                    <a:gd name="connsiteX0" fmla="*/ 974784 w 1552754"/>
                    <a:gd name="connsiteY0" fmla="*/ 8627 h 2415397"/>
                    <a:gd name="connsiteX1" fmla="*/ 543463 w 1552754"/>
                    <a:gd name="connsiteY1" fmla="*/ 552090 h 2415397"/>
                    <a:gd name="connsiteX2" fmla="*/ 0 w 1552754"/>
                    <a:gd name="connsiteY2" fmla="*/ 715992 h 2415397"/>
                    <a:gd name="connsiteX3" fmla="*/ 112143 w 1552754"/>
                    <a:gd name="connsiteY3" fmla="*/ 802256 h 2415397"/>
                    <a:gd name="connsiteX4" fmla="*/ 681486 w 1552754"/>
                    <a:gd name="connsiteY4" fmla="*/ 664233 h 2415397"/>
                    <a:gd name="connsiteX5" fmla="*/ 888520 w 1552754"/>
                    <a:gd name="connsiteY5" fmla="*/ 552090 h 2415397"/>
                    <a:gd name="connsiteX6" fmla="*/ 923025 w 1552754"/>
                    <a:gd name="connsiteY6" fmla="*/ 1147314 h 2415397"/>
                    <a:gd name="connsiteX7" fmla="*/ 690113 w 1552754"/>
                    <a:gd name="connsiteY7" fmla="*/ 2415395 h 2415397"/>
                    <a:gd name="connsiteX8" fmla="*/ 854015 w 1552754"/>
                    <a:gd name="connsiteY8" fmla="*/ 2415397 h 2415397"/>
                    <a:gd name="connsiteX9" fmla="*/ 1130061 w 1552754"/>
                    <a:gd name="connsiteY9" fmla="*/ 1423359 h 2415397"/>
                    <a:gd name="connsiteX10" fmla="*/ 1362973 w 1552754"/>
                    <a:gd name="connsiteY10" fmla="*/ 2380890 h 2415397"/>
                    <a:gd name="connsiteX11" fmla="*/ 1552754 w 1552754"/>
                    <a:gd name="connsiteY11" fmla="*/ 2389516 h 2415397"/>
                    <a:gd name="connsiteX12" fmla="*/ 1130060 w 1552754"/>
                    <a:gd name="connsiteY12" fmla="*/ 0 h 2415397"/>
                    <a:gd name="connsiteX13" fmla="*/ 974784 w 1552754"/>
                    <a:gd name="connsiteY13" fmla="*/ 8627 h 2415397"/>
                    <a:gd name="connsiteX0" fmla="*/ 974784 w 1552754"/>
                    <a:gd name="connsiteY0" fmla="*/ 8627 h 2415397"/>
                    <a:gd name="connsiteX1" fmla="*/ 543463 w 1552754"/>
                    <a:gd name="connsiteY1" fmla="*/ 552090 h 2415397"/>
                    <a:gd name="connsiteX2" fmla="*/ 0 w 1552754"/>
                    <a:gd name="connsiteY2" fmla="*/ 715992 h 2415397"/>
                    <a:gd name="connsiteX3" fmla="*/ 112143 w 1552754"/>
                    <a:gd name="connsiteY3" fmla="*/ 802256 h 2415397"/>
                    <a:gd name="connsiteX4" fmla="*/ 681486 w 1552754"/>
                    <a:gd name="connsiteY4" fmla="*/ 664233 h 2415397"/>
                    <a:gd name="connsiteX5" fmla="*/ 888520 w 1552754"/>
                    <a:gd name="connsiteY5" fmla="*/ 552090 h 2415397"/>
                    <a:gd name="connsiteX6" fmla="*/ 923025 w 1552754"/>
                    <a:gd name="connsiteY6" fmla="*/ 1147314 h 2415397"/>
                    <a:gd name="connsiteX7" fmla="*/ 690113 w 1552754"/>
                    <a:gd name="connsiteY7" fmla="*/ 2415395 h 2415397"/>
                    <a:gd name="connsiteX8" fmla="*/ 854015 w 1552754"/>
                    <a:gd name="connsiteY8" fmla="*/ 2415397 h 2415397"/>
                    <a:gd name="connsiteX9" fmla="*/ 1130061 w 1552754"/>
                    <a:gd name="connsiteY9" fmla="*/ 1423359 h 2415397"/>
                    <a:gd name="connsiteX10" fmla="*/ 1362973 w 1552754"/>
                    <a:gd name="connsiteY10" fmla="*/ 2380890 h 2415397"/>
                    <a:gd name="connsiteX11" fmla="*/ 1552754 w 1552754"/>
                    <a:gd name="connsiteY11" fmla="*/ 2389516 h 2415397"/>
                    <a:gd name="connsiteX12" fmla="*/ 1112807 w 1552754"/>
                    <a:gd name="connsiteY12" fmla="*/ 0 h 2415397"/>
                    <a:gd name="connsiteX13" fmla="*/ 974784 w 1552754"/>
                    <a:gd name="connsiteY13" fmla="*/ 8627 h 2415397"/>
                    <a:gd name="connsiteX0" fmla="*/ 974784 w 1552754"/>
                    <a:gd name="connsiteY0" fmla="*/ 8627 h 2432648"/>
                    <a:gd name="connsiteX1" fmla="*/ 543463 w 1552754"/>
                    <a:gd name="connsiteY1" fmla="*/ 552090 h 2432648"/>
                    <a:gd name="connsiteX2" fmla="*/ 0 w 1552754"/>
                    <a:gd name="connsiteY2" fmla="*/ 715992 h 2432648"/>
                    <a:gd name="connsiteX3" fmla="*/ 112143 w 1552754"/>
                    <a:gd name="connsiteY3" fmla="*/ 802256 h 2432648"/>
                    <a:gd name="connsiteX4" fmla="*/ 681486 w 1552754"/>
                    <a:gd name="connsiteY4" fmla="*/ 664233 h 2432648"/>
                    <a:gd name="connsiteX5" fmla="*/ 888520 w 1552754"/>
                    <a:gd name="connsiteY5" fmla="*/ 552090 h 2432648"/>
                    <a:gd name="connsiteX6" fmla="*/ 923025 w 1552754"/>
                    <a:gd name="connsiteY6" fmla="*/ 1147314 h 2432648"/>
                    <a:gd name="connsiteX7" fmla="*/ 690113 w 1552754"/>
                    <a:gd name="connsiteY7" fmla="*/ 2415395 h 2432648"/>
                    <a:gd name="connsiteX8" fmla="*/ 854015 w 1552754"/>
                    <a:gd name="connsiteY8" fmla="*/ 2415397 h 2432648"/>
                    <a:gd name="connsiteX9" fmla="*/ 1130061 w 1552754"/>
                    <a:gd name="connsiteY9" fmla="*/ 1423359 h 2432648"/>
                    <a:gd name="connsiteX10" fmla="*/ 1345720 w 1552754"/>
                    <a:gd name="connsiteY10" fmla="*/ 2432648 h 2432648"/>
                    <a:gd name="connsiteX11" fmla="*/ 1552754 w 1552754"/>
                    <a:gd name="connsiteY11" fmla="*/ 2389516 h 2432648"/>
                    <a:gd name="connsiteX12" fmla="*/ 1112807 w 1552754"/>
                    <a:gd name="connsiteY12" fmla="*/ 0 h 2432648"/>
                    <a:gd name="connsiteX13" fmla="*/ 974784 w 1552754"/>
                    <a:gd name="connsiteY13" fmla="*/ 8627 h 2432648"/>
                    <a:gd name="connsiteX0" fmla="*/ 974784 w 1483743"/>
                    <a:gd name="connsiteY0" fmla="*/ 8627 h 2432648"/>
                    <a:gd name="connsiteX1" fmla="*/ 543463 w 1483743"/>
                    <a:gd name="connsiteY1" fmla="*/ 552090 h 2432648"/>
                    <a:gd name="connsiteX2" fmla="*/ 0 w 1483743"/>
                    <a:gd name="connsiteY2" fmla="*/ 715992 h 2432648"/>
                    <a:gd name="connsiteX3" fmla="*/ 112143 w 1483743"/>
                    <a:gd name="connsiteY3" fmla="*/ 802256 h 2432648"/>
                    <a:gd name="connsiteX4" fmla="*/ 681486 w 1483743"/>
                    <a:gd name="connsiteY4" fmla="*/ 664233 h 2432648"/>
                    <a:gd name="connsiteX5" fmla="*/ 888520 w 1483743"/>
                    <a:gd name="connsiteY5" fmla="*/ 552090 h 2432648"/>
                    <a:gd name="connsiteX6" fmla="*/ 923025 w 1483743"/>
                    <a:gd name="connsiteY6" fmla="*/ 1147314 h 2432648"/>
                    <a:gd name="connsiteX7" fmla="*/ 690113 w 1483743"/>
                    <a:gd name="connsiteY7" fmla="*/ 2415395 h 2432648"/>
                    <a:gd name="connsiteX8" fmla="*/ 854015 w 1483743"/>
                    <a:gd name="connsiteY8" fmla="*/ 2415397 h 2432648"/>
                    <a:gd name="connsiteX9" fmla="*/ 1130061 w 1483743"/>
                    <a:gd name="connsiteY9" fmla="*/ 1423359 h 2432648"/>
                    <a:gd name="connsiteX10" fmla="*/ 1345720 w 1483743"/>
                    <a:gd name="connsiteY10" fmla="*/ 2432648 h 2432648"/>
                    <a:gd name="connsiteX11" fmla="*/ 1483743 w 1483743"/>
                    <a:gd name="connsiteY11" fmla="*/ 2424022 h 2432648"/>
                    <a:gd name="connsiteX12" fmla="*/ 1112807 w 1483743"/>
                    <a:gd name="connsiteY12" fmla="*/ 0 h 2432648"/>
                    <a:gd name="connsiteX13" fmla="*/ 974784 w 1483743"/>
                    <a:gd name="connsiteY13" fmla="*/ 8627 h 2432648"/>
                    <a:gd name="connsiteX0" fmla="*/ 974784 w 1483743"/>
                    <a:gd name="connsiteY0" fmla="*/ 0 h 2424021"/>
                    <a:gd name="connsiteX1" fmla="*/ 543463 w 1483743"/>
                    <a:gd name="connsiteY1" fmla="*/ 543463 h 2424021"/>
                    <a:gd name="connsiteX2" fmla="*/ 0 w 1483743"/>
                    <a:gd name="connsiteY2" fmla="*/ 707365 h 2424021"/>
                    <a:gd name="connsiteX3" fmla="*/ 112143 w 1483743"/>
                    <a:gd name="connsiteY3" fmla="*/ 793629 h 2424021"/>
                    <a:gd name="connsiteX4" fmla="*/ 681486 w 1483743"/>
                    <a:gd name="connsiteY4" fmla="*/ 655606 h 2424021"/>
                    <a:gd name="connsiteX5" fmla="*/ 888520 w 1483743"/>
                    <a:gd name="connsiteY5" fmla="*/ 543463 h 2424021"/>
                    <a:gd name="connsiteX6" fmla="*/ 923025 w 1483743"/>
                    <a:gd name="connsiteY6" fmla="*/ 1138687 h 2424021"/>
                    <a:gd name="connsiteX7" fmla="*/ 690113 w 1483743"/>
                    <a:gd name="connsiteY7" fmla="*/ 2406768 h 2424021"/>
                    <a:gd name="connsiteX8" fmla="*/ 854015 w 1483743"/>
                    <a:gd name="connsiteY8" fmla="*/ 2406770 h 2424021"/>
                    <a:gd name="connsiteX9" fmla="*/ 1130061 w 1483743"/>
                    <a:gd name="connsiteY9" fmla="*/ 1414732 h 2424021"/>
                    <a:gd name="connsiteX10" fmla="*/ 1345720 w 1483743"/>
                    <a:gd name="connsiteY10" fmla="*/ 2424021 h 2424021"/>
                    <a:gd name="connsiteX11" fmla="*/ 1483743 w 1483743"/>
                    <a:gd name="connsiteY11" fmla="*/ 2415395 h 2424021"/>
                    <a:gd name="connsiteX12" fmla="*/ 1086928 w 1483743"/>
                    <a:gd name="connsiteY12" fmla="*/ 51758 h 2424021"/>
                    <a:gd name="connsiteX13" fmla="*/ 974784 w 1483743"/>
                    <a:gd name="connsiteY13" fmla="*/ 0 h 2424021"/>
                    <a:gd name="connsiteX0" fmla="*/ 974784 w 1483743"/>
                    <a:gd name="connsiteY0" fmla="*/ 0 h 2380889"/>
                    <a:gd name="connsiteX1" fmla="*/ 543463 w 1483743"/>
                    <a:gd name="connsiteY1" fmla="*/ 500331 h 2380889"/>
                    <a:gd name="connsiteX2" fmla="*/ 0 w 1483743"/>
                    <a:gd name="connsiteY2" fmla="*/ 664233 h 2380889"/>
                    <a:gd name="connsiteX3" fmla="*/ 112143 w 1483743"/>
                    <a:gd name="connsiteY3" fmla="*/ 750497 h 2380889"/>
                    <a:gd name="connsiteX4" fmla="*/ 681486 w 1483743"/>
                    <a:gd name="connsiteY4" fmla="*/ 612474 h 2380889"/>
                    <a:gd name="connsiteX5" fmla="*/ 888520 w 1483743"/>
                    <a:gd name="connsiteY5" fmla="*/ 500331 h 2380889"/>
                    <a:gd name="connsiteX6" fmla="*/ 923025 w 1483743"/>
                    <a:gd name="connsiteY6" fmla="*/ 1095555 h 2380889"/>
                    <a:gd name="connsiteX7" fmla="*/ 690113 w 1483743"/>
                    <a:gd name="connsiteY7" fmla="*/ 2363636 h 2380889"/>
                    <a:gd name="connsiteX8" fmla="*/ 854015 w 1483743"/>
                    <a:gd name="connsiteY8" fmla="*/ 2363638 h 2380889"/>
                    <a:gd name="connsiteX9" fmla="*/ 1130061 w 1483743"/>
                    <a:gd name="connsiteY9" fmla="*/ 1371600 h 2380889"/>
                    <a:gd name="connsiteX10" fmla="*/ 1345720 w 1483743"/>
                    <a:gd name="connsiteY10" fmla="*/ 2380889 h 2380889"/>
                    <a:gd name="connsiteX11" fmla="*/ 1483743 w 1483743"/>
                    <a:gd name="connsiteY11" fmla="*/ 2372263 h 2380889"/>
                    <a:gd name="connsiteX12" fmla="*/ 1086928 w 1483743"/>
                    <a:gd name="connsiteY12" fmla="*/ 8626 h 2380889"/>
                    <a:gd name="connsiteX13" fmla="*/ 974784 w 1483743"/>
                    <a:gd name="connsiteY13" fmla="*/ 0 h 2380889"/>
                    <a:gd name="connsiteX0" fmla="*/ 974784 w 1483743"/>
                    <a:gd name="connsiteY0" fmla="*/ 0 h 2380889"/>
                    <a:gd name="connsiteX1" fmla="*/ 655606 w 1483743"/>
                    <a:gd name="connsiteY1" fmla="*/ 474452 h 2380889"/>
                    <a:gd name="connsiteX2" fmla="*/ 0 w 1483743"/>
                    <a:gd name="connsiteY2" fmla="*/ 664233 h 2380889"/>
                    <a:gd name="connsiteX3" fmla="*/ 112143 w 1483743"/>
                    <a:gd name="connsiteY3" fmla="*/ 750497 h 2380889"/>
                    <a:gd name="connsiteX4" fmla="*/ 681486 w 1483743"/>
                    <a:gd name="connsiteY4" fmla="*/ 612474 h 2380889"/>
                    <a:gd name="connsiteX5" fmla="*/ 888520 w 1483743"/>
                    <a:gd name="connsiteY5" fmla="*/ 500331 h 2380889"/>
                    <a:gd name="connsiteX6" fmla="*/ 923025 w 1483743"/>
                    <a:gd name="connsiteY6" fmla="*/ 1095555 h 2380889"/>
                    <a:gd name="connsiteX7" fmla="*/ 690113 w 1483743"/>
                    <a:gd name="connsiteY7" fmla="*/ 2363636 h 2380889"/>
                    <a:gd name="connsiteX8" fmla="*/ 854015 w 1483743"/>
                    <a:gd name="connsiteY8" fmla="*/ 2363638 h 2380889"/>
                    <a:gd name="connsiteX9" fmla="*/ 1130061 w 1483743"/>
                    <a:gd name="connsiteY9" fmla="*/ 1371600 h 2380889"/>
                    <a:gd name="connsiteX10" fmla="*/ 1345720 w 1483743"/>
                    <a:gd name="connsiteY10" fmla="*/ 2380889 h 2380889"/>
                    <a:gd name="connsiteX11" fmla="*/ 1483743 w 1483743"/>
                    <a:gd name="connsiteY11" fmla="*/ 2372263 h 2380889"/>
                    <a:gd name="connsiteX12" fmla="*/ 1086928 w 1483743"/>
                    <a:gd name="connsiteY12" fmla="*/ 8626 h 2380889"/>
                    <a:gd name="connsiteX13" fmla="*/ 974784 w 1483743"/>
                    <a:gd name="connsiteY13" fmla="*/ 0 h 2380889"/>
                    <a:gd name="connsiteX0" fmla="*/ 974784 w 1483743"/>
                    <a:gd name="connsiteY0" fmla="*/ 0 h 2380889"/>
                    <a:gd name="connsiteX1" fmla="*/ 655606 w 1483743"/>
                    <a:gd name="connsiteY1" fmla="*/ 474452 h 2380889"/>
                    <a:gd name="connsiteX2" fmla="*/ 77638 w 1483743"/>
                    <a:gd name="connsiteY2" fmla="*/ 638354 h 2380889"/>
                    <a:gd name="connsiteX3" fmla="*/ 0 w 1483743"/>
                    <a:gd name="connsiteY3" fmla="*/ 664233 h 2380889"/>
                    <a:gd name="connsiteX4" fmla="*/ 112143 w 1483743"/>
                    <a:gd name="connsiteY4" fmla="*/ 750497 h 2380889"/>
                    <a:gd name="connsiteX5" fmla="*/ 681486 w 1483743"/>
                    <a:gd name="connsiteY5" fmla="*/ 612474 h 2380889"/>
                    <a:gd name="connsiteX6" fmla="*/ 888520 w 1483743"/>
                    <a:gd name="connsiteY6" fmla="*/ 500331 h 2380889"/>
                    <a:gd name="connsiteX7" fmla="*/ 923025 w 1483743"/>
                    <a:gd name="connsiteY7" fmla="*/ 1095555 h 2380889"/>
                    <a:gd name="connsiteX8" fmla="*/ 690113 w 1483743"/>
                    <a:gd name="connsiteY8" fmla="*/ 2363636 h 2380889"/>
                    <a:gd name="connsiteX9" fmla="*/ 854015 w 1483743"/>
                    <a:gd name="connsiteY9" fmla="*/ 2363638 h 2380889"/>
                    <a:gd name="connsiteX10" fmla="*/ 1130061 w 1483743"/>
                    <a:gd name="connsiteY10" fmla="*/ 1371600 h 2380889"/>
                    <a:gd name="connsiteX11" fmla="*/ 1345720 w 1483743"/>
                    <a:gd name="connsiteY11" fmla="*/ 2380889 h 2380889"/>
                    <a:gd name="connsiteX12" fmla="*/ 1483743 w 1483743"/>
                    <a:gd name="connsiteY12" fmla="*/ 2372263 h 2380889"/>
                    <a:gd name="connsiteX13" fmla="*/ 1086928 w 1483743"/>
                    <a:gd name="connsiteY13" fmla="*/ 8626 h 2380889"/>
                    <a:gd name="connsiteX14" fmla="*/ 974784 w 1483743"/>
                    <a:gd name="connsiteY14" fmla="*/ 0 h 2380889"/>
                    <a:gd name="connsiteX0" fmla="*/ 974784 w 1483743"/>
                    <a:gd name="connsiteY0" fmla="*/ 0 h 2380889"/>
                    <a:gd name="connsiteX1" fmla="*/ 655606 w 1483743"/>
                    <a:gd name="connsiteY1" fmla="*/ 474452 h 2380889"/>
                    <a:gd name="connsiteX2" fmla="*/ 77638 w 1483743"/>
                    <a:gd name="connsiteY2" fmla="*/ 638354 h 2380889"/>
                    <a:gd name="connsiteX3" fmla="*/ 0 w 1483743"/>
                    <a:gd name="connsiteY3" fmla="*/ 664233 h 2380889"/>
                    <a:gd name="connsiteX4" fmla="*/ 112143 w 1483743"/>
                    <a:gd name="connsiteY4" fmla="*/ 750497 h 2380889"/>
                    <a:gd name="connsiteX5" fmla="*/ 681486 w 1483743"/>
                    <a:gd name="connsiteY5" fmla="*/ 612474 h 2380889"/>
                    <a:gd name="connsiteX6" fmla="*/ 888520 w 1483743"/>
                    <a:gd name="connsiteY6" fmla="*/ 500331 h 2380889"/>
                    <a:gd name="connsiteX7" fmla="*/ 923025 w 1483743"/>
                    <a:gd name="connsiteY7" fmla="*/ 1095555 h 2380889"/>
                    <a:gd name="connsiteX8" fmla="*/ 690113 w 1483743"/>
                    <a:gd name="connsiteY8" fmla="*/ 2363636 h 2380889"/>
                    <a:gd name="connsiteX9" fmla="*/ 854015 w 1483743"/>
                    <a:gd name="connsiteY9" fmla="*/ 2363638 h 2380889"/>
                    <a:gd name="connsiteX10" fmla="*/ 1130061 w 1483743"/>
                    <a:gd name="connsiteY10" fmla="*/ 1371600 h 2380889"/>
                    <a:gd name="connsiteX11" fmla="*/ 1345720 w 1483743"/>
                    <a:gd name="connsiteY11" fmla="*/ 2380889 h 2380889"/>
                    <a:gd name="connsiteX12" fmla="*/ 1483743 w 1483743"/>
                    <a:gd name="connsiteY12" fmla="*/ 2372263 h 2380889"/>
                    <a:gd name="connsiteX13" fmla="*/ 1086928 w 1483743"/>
                    <a:gd name="connsiteY13" fmla="*/ 8626 h 2380889"/>
                    <a:gd name="connsiteX14" fmla="*/ 974784 w 1483743"/>
                    <a:gd name="connsiteY14" fmla="*/ 0 h 2380889"/>
                    <a:gd name="connsiteX0" fmla="*/ 974784 w 1483743"/>
                    <a:gd name="connsiteY0" fmla="*/ 0 h 2380889"/>
                    <a:gd name="connsiteX1" fmla="*/ 577968 w 1483743"/>
                    <a:gd name="connsiteY1" fmla="*/ 431320 h 2380889"/>
                    <a:gd name="connsiteX2" fmla="*/ 77638 w 1483743"/>
                    <a:gd name="connsiteY2" fmla="*/ 638354 h 2380889"/>
                    <a:gd name="connsiteX3" fmla="*/ 0 w 1483743"/>
                    <a:gd name="connsiteY3" fmla="*/ 664233 h 2380889"/>
                    <a:gd name="connsiteX4" fmla="*/ 112143 w 1483743"/>
                    <a:gd name="connsiteY4" fmla="*/ 750497 h 2380889"/>
                    <a:gd name="connsiteX5" fmla="*/ 681486 w 1483743"/>
                    <a:gd name="connsiteY5" fmla="*/ 612474 h 2380889"/>
                    <a:gd name="connsiteX6" fmla="*/ 888520 w 1483743"/>
                    <a:gd name="connsiteY6" fmla="*/ 500331 h 2380889"/>
                    <a:gd name="connsiteX7" fmla="*/ 923025 w 1483743"/>
                    <a:gd name="connsiteY7" fmla="*/ 1095555 h 2380889"/>
                    <a:gd name="connsiteX8" fmla="*/ 690113 w 1483743"/>
                    <a:gd name="connsiteY8" fmla="*/ 2363636 h 2380889"/>
                    <a:gd name="connsiteX9" fmla="*/ 854015 w 1483743"/>
                    <a:gd name="connsiteY9" fmla="*/ 2363638 h 2380889"/>
                    <a:gd name="connsiteX10" fmla="*/ 1130061 w 1483743"/>
                    <a:gd name="connsiteY10" fmla="*/ 1371600 h 2380889"/>
                    <a:gd name="connsiteX11" fmla="*/ 1345720 w 1483743"/>
                    <a:gd name="connsiteY11" fmla="*/ 2380889 h 2380889"/>
                    <a:gd name="connsiteX12" fmla="*/ 1483743 w 1483743"/>
                    <a:gd name="connsiteY12" fmla="*/ 2372263 h 2380889"/>
                    <a:gd name="connsiteX13" fmla="*/ 1086928 w 1483743"/>
                    <a:gd name="connsiteY13" fmla="*/ 8626 h 2380889"/>
                    <a:gd name="connsiteX14" fmla="*/ 974784 w 1483743"/>
                    <a:gd name="connsiteY14" fmla="*/ 0 h 2380889"/>
                    <a:gd name="connsiteX0" fmla="*/ 974784 w 1483743"/>
                    <a:gd name="connsiteY0" fmla="*/ 0 h 2380889"/>
                    <a:gd name="connsiteX1" fmla="*/ 577968 w 1483743"/>
                    <a:gd name="connsiteY1" fmla="*/ 431320 h 2380889"/>
                    <a:gd name="connsiteX2" fmla="*/ 0 w 1483743"/>
                    <a:gd name="connsiteY2" fmla="*/ 664233 h 2380889"/>
                    <a:gd name="connsiteX3" fmla="*/ 112143 w 1483743"/>
                    <a:gd name="connsiteY3" fmla="*/ 750497 h 2380889"/>
                    <a:gd name="connsiteX4" fmla="*/ 681486 w 1483743"/>
                    <a:gd name="connsiteY4" fmla="*/ 612474 h 2380889"/>
                    <a:gd name="connsiteX5" fmla="*/ 888520 w 1483743"/>
                    <a:gd name="connsiteY5" fmla="*/ 500331 h 2380889"/>
                    <a:gd name="connsiteX6" fmla="*/ 923025 w 1483743"/>
                    <a:gd name="connsiteY6" fmla="*/ 1095555 h 2380889"/>
                    <a:gd name="connsiteX7" fmla="*/ 690113 w 1483743"/>
                    <a:gd name="connsiteY7" fmla="*/ 2363636 h 2380889"/>
                    <a:gd name="connsiteX8" fmla="*/ 854015 w 1483743"/>
                    <a:gd name="connsiteY8" fmla="*/ 2363638 h 2380889"/>
                    <a:gd name="connsiteX9" fmla="*/ 1130061 w 1483743"/>
                    <a:gd name="connsiteY9" fmla="*/ 1371600 h 2380889"/>
                    <a:gd name="connsiteX10" fmla="*/ 1345720 w 1483743"/>
                    <a:gd name="connsiteY10" fmla="*/ 2380889 h 2380889"/>
                    <a:gd name="connsiteX11" fmla="*/ 1483743 w 1483743"/>
                    <a:gd name="connsiteY11" fmla="*/ 2372263 h 2380889"/>
                    <a:gd name="connsiteX12" fmla="*/ 1086928 w 1483743"/>
                    <a:gd name="connsiteY12" fmla="*/ 8626 h 2380889"/>
                    <a:gd name="connsiteX13" fmla="*/ 974784 w 1483743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52423 w 1406105"/>
                    <a:gd name="connsiteY9" fmla="*/ 1371600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52423 w 1406105"/>
                    <a:gd name="connsiteY9" fmla="*/ 1371600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52423 w 1406105"/>
                    <a:gd name="connsiteY9" fmla="*/ 1371600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52423 w 1406105"/>
                    <a:gd name="connsiteY9" fmla="*/ 1371600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17917 w 1406105"/>
                    <a:gd name="connsiteY9" fmla="*/ 1328468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17917 w 1406105"/>
                    <a:gd name="connsiteY9" fmla="*/ 1328468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17917 w 1406105"/>
                    <a:gd name="connsiteY9" fmla="*/ 1328468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17917 w 1406105"/>
                    <a:gd name="connsiteY9" fmla="*/ 1328468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17917 w 1406105"/>
                    <a:gd name="connsiteY9" fmla="*/ 1328468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17917 w 1406105"/>
                    <a:gd name="connsiteY9" fmla="*/ 1328468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62641 w 1371600"/>
                    <a:gd name="connsiteY0" fmla="*/ 0 h 2380889"/>
                    <a:gd name="connsiteX1" fmla="*/ 465825 w 1371600"/>
                    <a:gd name="connsiteY1" fmla="*/ 431320 h 2380889"/>
                    <a:gd name="connsiteX2" fmla="*/ 319178 w 1371600"/>
                    <a:gd name="connsiteY2" fmla="*/ 560717 h 2380889"/>
                    <a:gd name="connsiteX3" fmla="*/ 0 w 1371600"/>
                    <a:gd name="connsiteY3" fmla="*/ 750497 h 2380889"/>
                    <a:gd name="connsiteX4" fmla="*/ 569343 w 1371600"/>
                    <a:gd name="connsiteY4" fmla="*/ 612474 h 2380889"/>
                    <a:gd name="connsiteX5" fmla="*/ 776377 w 1371600"/>
                    <a:gd name="connsiteY5" fmla="*/ 500331 h 2380889"/>
                    <a:gd name="connsiteX6" fmla="*/ 810882 w 1371600"/>
                    <a:gd name="connsiteY6" fmla="*/ 1095555 h 2380889"/>
                    <a:gd name="connsiteX7" fmla="*/ 577970 w 1371600"/>
                    <a:gd name="connsiteY7" fmla="*/ 2363636 h 2380889"/>
                    <a:gd name="connsiteX8" fmla="*/ 741872 w 1371600"/>
                    <a:gd name="connsiteY8" fmla="*/ 2363638 h 2380889"/>
                    <a:gd name="connsiteX9" fmla="*/ 983412 w 1371600"/>
                    <a:gd name="connsiteY9" fmla="*/ 1328468 h 2380889"/>
                    <a:gd name="connsiteX10" fmla="*/ 1233577 w 1371600"/>
                    <a:gd name="connsiteY10" fmla="*/ 2380889 h 2380889"/>
                    <a:gd name="connsiteX11" fmla="*/ 1371600 w 1371600"/>
                    <a:gd name="connsiteY11" fmla="*/ 2372263 h 2380889"/>
                    <a:gd name="connsiteX12" fmla="*/ 974785 w 1371600"/>
                    <a:gd name="connsiteY12" fmla="*/ 8626 h 2380889"/>
                    <a:gd name="connsiteX13" fmla="*/ 862641 w 1371600"/>
                    <a:gd name="connsiteY13" fmla="*/ 0 h 2380889"/>
                    <a:gd name="connsiteX0" fmla="*/ 862641 w 1371600"/>
                    <a:gd name="connsiteY0" fmla="*/ 0 h 2380889"/>
                    <a:gd name="connsiteX1" fmla="*/ 465825 w 1371600"/>
                    <a:gd name="connsiteY1" fmla="*/ 431320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77969 w 1371600"/>
                    <a:gd name="connsiteY1" fmla="*/ 483078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95223 w 1371600"/>
                    <a:gd name="connsiteY6" fmla="*/ 2346384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95223 w 1371600"/>
                    <a:gd name="connsiteY6" fmla="*/ 2346384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603849 w 1371600"/>
                    <a:gd name="connsiteY6" fmla="*/ 2355010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591783 w 1371600"/>
                    <a:gd name="connsiteY3" fmla="*/ 646133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32475 w 1371600"/>
                    <a:gd name="connsiteY4" fmla="*/ 472282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32475 w 1371600"/>
                    <a:gd name="connsiteY4" fmla="*/ 472282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32475 w 1371600"/>
                    <a:gd name="connsiteY4" fmla="*/ 472282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10035 w 1371600"/>
                    <a:gd name="connsiteY4" fmla="*/ 483502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10035 w 1371600"/>
                    <a:gd name="connsiteY4" fmla="*/ 483502 h 2380889"/>
                    <a:gd name="connsiteX5" fmla="*/ 810882 w 1371600"/>
                    <a:gd name="connsiteY5" fmla="*/ 1095555 h 2380889"/>
                    <a:gd name="connsiteX6" fmla="*/ 606019 w 1371600"/>
                    <a:gd name="connsiteY6" fmla="*/ 2380465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6078"/>
                    <a:gd name="connsiteX1" fmla="*/ 542617 w 1371600"/>
                    <a:gd name="connsiteY1" fmla="*/ 479639 h 2386078"/>
                    <a:gd name="connsiteX2" fmla="*/ 0 w 1371600"/>
                    <a:gd name="connsiteY2" fmla="*/ 750497 h 2386078"/>
                    <a:gd name="connsiteX3" fmla="*/ 619833 w 1371600"/>
                    <a:gd name="connsiteY3" fmla="*/ 612474 h 2386078"/>
                    <a:gd name="connsiteX4" fmla="*/ 810035 w 1371600"/>
                    <a:gd name="connsiteY4" fmla="*/ 483502 h 2386078"/>
                    <a:gd name="connsiteX5" fmla="*/ 810882 w 1371600"/>
                    <a:gd name="connsiteY5" fmla="*/ 1095555 h 2386078"/>
                    <a:gd name="connsiteX6" fmla="*/ 606019 w 1371600"/>
                    <a:gd name="connsiteY6" fmla="*/ 2380465 h 2386078"/>
                    <a:gd name="connsiteX7" fmla="*/ 741872 w 1371600"/>
                    <a:gd name="connsiteY7" fmla="*/ 2386078 h 2386078"/>
                    <a:gd name="connsiteX8" fmla="*/ 1026544 w 1371600"/>
                    <a:gd name="connsiteY8" fmla="*/ 1345720 h 2386078"/>
                    <a:gd name="connsiteX9" fmla="*/ 1233577 w 1371600"/>
                    <a:gd name="connsiteY9" fmla="*/ 2380889 h 2386078"/>
                    <a:gd name="connsiteX10" fmla="*/ 1371600 w 1371600"/>
                    <a:gd name="connsiteY10" fmla="*/ 2372263 h 2386078"/>
                    <a:gd name="connsiteX11" fmla="*/ 974785 w 1371600"/>
                    <a:gd name="connsiteY11" fmla="*/ 8626 h 2386078"/>
                    <a:gd name="connsiteX12" fmla="*/ 862641 w 1371600"/>
                    <a:gd name="connsiteY12" fmla="*/ 0 h 2386078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10035 w 1371600"/>
                    <a:gd name="connsiteY4" fmla="*/ 483502 h 2380889"/>
                    <a:gd name="connsiteX5" fmla="*/ 810882 w 1371600"/>
                    <a:gd name="connsiteY5" fmla="*/ 1095555 h 2380889"/>
                    <a:gd name="connsiteX6" fmla="*/ 606019 w 1371600"/>
                    <a:gd name="connsiteY6" fmla="*/ 2380465 h 2380889"/>
                    <a:gd name="connsiteX7" fmla="*/ 747482 w 1371600"/>
                    <a:gd name="connsiteY7" fmla="*/ 238046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10035 w 1371600"/>
                    <a:gd name="connsiteY4" fmla="*/ 483502 h 2380889"/>
                    <a:gd name="connsiteX5" fmla="*/ 810882 w 1371600"/>
                    <a:gd name="connsiteY5" fmla="*/ 1095555 h 2380889"/>
                    <a:gd name="connsiteX6" fmla="*/ 606019 w 1371600"/>
                    <a:gd name="connsiteY6" fmla="*/ 2380465 h 2380889"/>
                    <a:gd name="connsiteX7" fmla="*/ 747482 w 1371600"/>
                    <a:gd name="connsiteY7" fmla="*/ 238046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10035 w 1371600"/>
                    <a:gd name="connsiteY4" fmla="*/ 483502 h 2380889"/>
                    <a:gd name="connsiteX5" fmla="*/ 810882 w 1371600"/>
                    <a:gd name="connsiteY5" fmla="*/ 1095555 h 2380889"/>
                    <a:gd name="connsiteX6" fmla="*/ 606019 w 1371600"/>
                    <a:gd name="connsiteY6" fmla="*/ 2380465 h 2380889"/>
                    <a:gd name="connsiteX7" fmla="*/ 747482 w 1371600"/>
                    <a:gd name="connsiteY7" fmla="*/ 238046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7210"/>
                    <a:gd name="connsiteY0" fmla="*/ 0 h 2380889"/>
                    <a:gd name="connsiteX1" fmla="*/ 542617 w 1377210"/>
                    <a:gd name="connsiteY1" fmla="*/ 479639 h 2380889"/>
                    <a:gd name="connsiteX2" fmla="*/ 0 w 1377210"/>
                    <a:gd name="connsiteY2" fmla="*/ 750497 h 2380889"/>
                    <a:gd name="connsiteX3" fmla="*/ 619833 w 1377210"/>
                    <a:gd name="connsiteY3" fmla="*/ 612474 h 2380889"/>
                    <a:gd name="connsiteX4" fmla="*/ 810035 w 1377210"/>
                    <a:gd name="connsiteY4" fmla="*/ 483502 h 2380889"/>
                    <a:gd name="connsiteX5" fmla="*/ 810882 w 1377210"/>
                    <a:gd name="connsiteY5" fmla="*/ 1095555 h 2380889"/>
                    <a:gd name="connsiteX6" fmla="*/ 606019 w 1377210"/>
                    <a:gd name="connsiteY6" fmla="*/ 2380465 h 2380889"/>
                    <a:gd name="connsiteX7" fmla="*/ 747482 w 1377210"/>
                    <a:gd name="connsiteY7" fmla="*/ 2380468 h 2380889"/>
                    <a:gd name="connsiteX8" fmla="*/ 1026544 w 1377210"/>
                    <a:gd name="connsiteY8" fmla="*/ 1345720 h 2380889"/>
                    <a:gd name="connsiteX9" fmla="*/ 1233577 w 1377210"/>
                    <a:gd name="connsiteY9" fmla="*/ 2380889 h 2380889"/>
                    <a:gd name="connsiteX10" fmla="*/ 1377210 w 1377210"/>
                    <a:gd name="connsiteY10" fmla="*/ 2377873 h 2380889"/>
                    <a:gd name="connsiteX11" fmla="*/ 974785 w 1377210"/>
                    <a:gd name="connsiteY11" fmla="*/ 8626 h 2380889"/>
                    <a:gd name="connsiteX12" fmla="*/ 862641 w 1377210"/>
                    <a:gd name="connsiteY12" fmla="*/ 0 h 2380889"/>
                    <a:gd name="connsiteX0" fmla="*/ 862641 w 1377210"/>
                    <a:gd name="connsiteY0" fmla="*/ 0 h 2380889"/>
                    <a:gd name="connsiteX1" fmla="*/ 542617 w 1377210"/>
                    <a:gd name="connsiteY1" fmla="*/ 479639 h 2380889"/>
                    <a:gd name="connsiteX2" fmla="*/ 165490 w 1377210"/>
                    <a:gd name="connsiteY2" fmla="*/ 658782 h 2380889"/>
                    <a:gd name="connsiteX3" fmla="*/ 0 w 1377210"/>
                    <a:gd name="connsiteY3" fmla="*/ 750497 h 2380889"/>
                    <a:gd name="connsiteX4" fmla="*/ 619833 w 1377210"/>
                    <a:gd name="connsiteY4" fmla="*/ 612474 h 2380889"/>
                    <a:gd name="connsiteX5" fmla="*/ 810035 w 1377210"/>
                    <a:gd name="connsiteY5" fmla="*/ 483502 h 2380889"/>
                    <a:gd name="connsiteX6" fmla="*/ 810882 w 1377210"/>
                    <a:gd name="connsiteY6" fmla="*/ 1095555 h 2380889"/>
                    <a:gd name="connsiteX7" fmla="*/ 606019 w 1377210"/>
                    <a:gd name="connsiteY7" fmla="*/ 2380465 h 2380889"/>
                    <a:gd name="connsiteX8" fmla="*/ 747482 w 1377210"/>
                    <a:gd name="connsiteY8" fmla="*/ 2380468 h 2380889"/>
                    <a:gd name="connsiteX9" fmla="*/ 1026544 w 1377210"/>
                    <a:gd name="connsiteY9" fmla="*/ 1345720 h 2380889"/>
                    <a:gd name="connsiteX10" fmla="*/ 1233577 w 1377210"/>
                    <a:gd name="connsiteY10" fmla="*/ 2380889 h 2380889"/>
                    <a:gd name="connsiteX11" fmla="*/ 1377210 w 1377210"/>
                    <a:gd name="connsiteY11" fmla="*/ 2377873 h 2380889"/>
                    <a:gd name="connsiteX12" fmla="*/ 974785 w 1377210"/>
                    <a:gd name="connsiteY12" fmla="*/ 8626 h 2380889"/>
                    <a:gd name="connsiteX13" fmla="*/ 862641 w 1377210"/>
                    <a:gd name="connsiteY13" fmla="*/ 0 h 2380889"/>
                    <a:gd name="connsiteX0" fmla="*/ 862641 w 1377210"/>
                    <a:gd name="connsiteY0" fmla="*/ 0 h 2380889"/>
                    <a:gd name="connsiteX1" fmla="*/ 542617 w 1377210"/>
                    <a:gd name="connsiteY1" fmla="*/ 479639 h 2380889"/>
                    <a:gd name="connsiteX2" fmla="*/ 47684 w 1377210"/>
                    <a:gd name="connsiteY2" fmla="*/ 670001 h 2380889"/>
                    <a:gd name="connsiteX3" fmla="*/ 0 w 1377210"/>
                    <a:gd name="connsiteY3" fmla="*/ 750497 h 2380889"/>
                    <a:gd name="connsiteX4" fmla="*/ 619833 w 1377210"/>
                    <a:gd name="connsiteY4" fmla="*/ 612474 h 2380889"/>
                    <a:gd name="connsiteX5" fmla="*/ 810035 w 1377210"/>
                    <a:gd name="connsiteY5" fmla="*/ 483502 h 2380889"/>
                    <a:gd name="connsiteX6" fmla="*/ 810882 w 1377210"/>
                    <a:gd name="connsiteY6" fmla="*/ 1095555 h 2380889"/>
                    <a:gd name="connsiteX7" fmla="*/ 606019 w 1377210"/>
                    <a:gd name="connsiteY7" fmla="*/ 2380465 h 2380889"/>
                    <a:gd name="connsiteX8" fmla="*/ 747482 w 1377210"/>
                    <a:gd name="connsiteY8" fmla="*/ 2380468 h 2380889"/>
                    <a:gd name="connsiteX9" fmla="*/ 1026544 w 1377210"/>
                    <a:gd name="connsiteY9" fmla="*/ 1345720 h 2380889"/>
                    <a:gd name="connsiteX10" fmla="*/ 1233577 w 1377210"/>
                    <a:gd name="connsiteY10" fmla="*/ 2380889 h 2380889"/>
                    <a:gd name="connsiteX11" fmla="*/ 1377210 w 1377210"/>
                    <a:gd name="connsiteY11" fmla="*/ 2377873 h 2380889"/>
                    <a:gd name="connsiteX12" fmla="*/ 974785 w 1377210"/>
                    <a:gd name="connsiteY12" fmla="*/ 8626 h 2380889"/>
                    <a:gd name="connsiteX13" fmla="*/ 862641 w 1377210"/>
                    <a:gd name="connsiteY13" fmla="*/ 0 h 2380889"/>
                    <a:gd name="connsiteX0" fmla="*/ 814957 w 1329526"/>
                    <a:gd name="connsiteY0" fmla="*/ 0 h 2380889"/>
                    <a:gd name="connsiteX1" fmla="*/ 494933 w 1329526"/>
                    <a:gd name="connsiteY1" fmla="*/ 479639 h 2380889"/>
                    <a:gd name="connsiteX2" fmla="*/ 0 w 1329526"/>
                    <a:gd name="connsiteY2" fmla="*/ 670001 h 2380889"/>
                    <a:gd name="connsiteX3" fmla="*/ 30854 w 1329526"/>
                    <a:gd name="connsiteY3" fmla="*/ 744887 h 2380889"/>
                    <a:gd name="connsiteX4" fmla="*/ 572149 w 1329526"/>
                    <a:gd name="connsiteY4" fmla="*/ 612474 h 2380889"/>
                    <a:gd name="connsiteX5" fmla="*/ 762351 w 1329526"/>
                    <a:gd name="connsiteY5" fmla="*/ 483502 h 2380889"/>
                    <a:gd name="connsiteX6" fmla="*/ 763198 w 1329526"/>
                    <a:gd name="connsiteY6" fmla="*/ 1095555 h 2380889"/>
                    <a:gd name="connsiteX7" fmla="*/ 558335 w 1329526"/>
                    <a:gd name="connsiteY7" fmla="*/ 2380465 h 2380889"/>
                    <a:gd name="connsiteX8" fmla="*/ 699798 w 1329526"/>
                    <a:gd name="connsiteY8" fmla="*/ 2380468 h 2380889"/>
                    <a:gd name="connsiteX9" fmla="*/ 978860 w 1329526"/>
                    <a:gd name="connsiteY9" fmla="*/ 1345720 h 2380889"/>
                    <a:gd name="connsiteX10" fmla="*/ 1185893 w 1329526"/>
                    <a:gd name="connsiteY10" fmla="*/ 2380889 h 2380889"/>
                    <a:gd name="connsiteX11" fmla="*/ 1329526 w 1329526"/>
                    <a:gd name="connsiteY11" fmla="*/ 2377873 h 2380889"/>
                    <a:gd name="connsiteX12" fmla="*/ 927101 w 1329526"/>
                    <a:gd name="connsiteY12" fmla="*/ 8626 h 2380889"/>
                    <a:gd name="connsiteX13" fmla="*/ 814957 w 1329526"/>
                    <a:gd name="connsiteY13" fmla="*/ 0 h 2380889"/>
                    <a:gd name="connsiteX0" fmla="*/ 814957 w 1329526"/>
                    <a:gd name="connsiteY0" fmla="*/ 0 h 2380889"/>
                    <a:gd name="connsiteX1" fmla="*/ 494933 w 1329526"/>
                    <a:gd name="connsiteY1" fmla="*/ 479639 h 2380889"/>
                    <a:gd name="connsiteX2" fmla="*/ 0 w 1329526"/>
                    <a:gd name="connsiteY2" fmla="*/ 670001 h 2380889"/>
                    <a:gd name="connsiteX3" fmla="*/ 30854 w 1329526"/>
                    <a:gd name="connsiteY3" fmla="*/ 744887 h 2380889"/>
                    <a:gd name="connsiteX4" fmla="*/ 572149 w 1329526"/>
                    <a:gd name="connsiteY4" fmla="*/ 612474 h 2380889"/>
                    <a:gd name="connsiteX5" fmla="*/ 762351 w 1329526"/>
                    <a:gd name="connsiteY5" fmla="*/ 483502 h 2380889"/>
                    <a:gd name="connsiteX6" fmla="*/ 763198 w 1329526"/>
                    <a:gd name="connsiteY6" fmla="*/ 1095555 h 2380889"/>
                    <a:gd name="connsiteX7" fmla="*/ 558335 w 1329526"/>
                    <a:gd name="connsiteY7" fmla="*/ 2380465 h 2380889"/>
                    <a:gd name="connsiteX8" fmla="*/ 699798 w 1329526"/>
                    <a:gd name="connsiteY8" fmla="*/ 2380468 h 2380889"/>
                    <a:gd name="connsiteX9" fmla="*/ 962030 w 1329526"/>
                    <a:gd name="connsiteY9" fmla="*/ 1407428 h 2380889"/>
                    <a:gd name="connsiteX10" fmla="*/ 1185893 w 1329526"/>
                    <a:gd name="connsiteY10" fmla="*/ 2380889 h 2380889"/>
                    <a:gd name="connsiteX11" fmla="*/ 1329526 w 1329526"/>
                    <a:gd name="connsiteY11" fmla="*/ 2377873 h 2380889"/>
                    <a:gd name="connsiteX12" fmla="*/ 927101 w 1329526"/>
                    <a:gd name="connsiteY12" fmla="*/ 8626 h 2380889"/>
                    <a:gd name="connsiteX13" fmla="*/ 814957 w 1329526"/>
                    <a:gd name="connsiteY13" fmla="*/ 0 h 2380889"/>
                    <a:gd name="connsiteX0" fmla="*/ 814957 w 1329526"/>
                    <a:gd name="connsiteY0" fmla="*/ 0 h 2380889"/>
                    <a:gd name="connsiteX1" fmla="*/ 494933 w 1329526"/>
                    <a:gd name="connsiteY1" fmla="*/ 479639 h 2380889"/>
                    <a:gd name="connsiteX2" fmla="*/ 0 w 1329526"/>
                    <a:gd name="connsiteY2" fmla="*/ 670001 h 2380889"/>
                    <a:gd name="connsiteX3" fmla="*/ 30854 w 1329526"/>
                    <a:gd name="connsiteY3" fmla="*/ 744887 h 2380889"/>
                    <a:gd name="connsiteX4" fmla="*/ 572149 w 1329526"/>
                    <a:gd name="connsiteY4" fmla="*/ 612474 h 2380889"/>
                    <a:gd name="connsiteX5" fmla="*/ 762351 w 1329526"/>
                    <a:gd name="connsiteY5" fmla="*/ 483502 h 2380889"/>
                    <a:gd name="connsiteX6" fmla="*/ 763198 w 1329526"/>
                    <a:gd name="connsiteY6" fmla="*/ 1095555 h 2380889"/>
                    <a:gd name="connsiteX7" fmla="*/ 558335 w 1329526"/>
                    <a:gd name="connsiteY7" fmla="*/ 2380465 h 2380889"/>
                    <a:gd name="connsiteX8" fmla="*/ 699798 w 1329526"/>
                    <a:gd name="connsiteY8" fmla="*/ 2380468 h 2380889"/>
                    <a:gd name="connsiteX9" fmla="*/ 978859 w 1329526"/>
                    <a:gd name="connsiteY9" fmla="*/ 1418648 h 2380889"/>
                    <a:gd name="connsiteX10" fmla="*/ 1185893 w 1329526"/>
                    <a:gd name="connsiteY10" fmla="*/ 2380889 h 2380889"/>
                    <a:gd name="connsiteX11" fmla="*/ 1329526 w 1329526"/>
                    <a:gd name="connsiteY11" fmla="*/ 2377873 h 2380889"/>
                    <a:gd name="connsiteX12" fmla="*/ 927101 w 1329526"/>
                    <a:gd name="connsiteY12" fmla="*/ 8626 h 2380889"/>
                    <a:gd name="connsiteX13" fmla="*/ 814957 w 1329526"/>
                    <a:gd name="connsiteY13" fmla="*/ 0 h 23808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329526" h="2380889">
                      <a:moveTo>
                        <a:pt x="814957" y="0"/>
                      </a:moveTo>
                      <a:lnTo>
                        <a:pt x="494933" y="479639"/>
                      </a:lnTo>
                      <a:lnTo>
                        <a:pt x="0" y="670001"/>
                      </a:lnTo>
                      <a:lnTo>
                        <a:pt x="30854" y="744887"/>
                      </a:lnTo>
                      <a:lnTo>
                        <a:pt x="572149" y="612474"/>
                      </a:lnTo>
                      <a:lnTo>
                        <a:pt x="762351" y="483502"/>
                      </a:lnTo>
                      <a:cubicBezTo>
                        <a:pt x="794421" y="764187"/>
                        <a:pt x="770396" y="887797"/>
                        <a:pt x="763198" y="1095555"/>
                      </a:cubicBezTo>
                      <a:cubicBezTo>
                        <a:pt x="616550" y="1699404"/>
                        <a:pt x="730862" y="1724858"/>
                        <a:pt x="558335" y="2380465"/>
                      </a:cubicBezTo>
                      <a:lnTo>
                        <a:pt x="699798" y="2380468"/>
                      </a:lnTo>
                      <a:cubicBezTo>
                        <a:pt x="819580" y="2080289"/>
                        <a:pt x="797846" y="1640765"/>
                        <a:pt x="978859" y="1418648"/>
                      </a:cubicBezTo>
                      <a:cubicBezTo>
                        <a:pt x="1157137" y="1864345"/>
                        <a:pt x="1102505" y="2030082"/>
                        <a:pt x="1185893" y="2380889"/>
                      </a:cubicBezTo>
                      <a:lnTo>
                        <a:pt x="1329526" y="2377873"/>
                      </a:lnTo>
                      <a:cubicBezTo>
                        <a:pt x="1110990" y="727352"/>
                        <a:pt x="1344044" y="391063"/>
                        <a:pt x="927101" y="8626"/>
                      </a:cubicBezTo>
                      <a:lnTo>
                        <a:pt x="814957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</p:grpSp>
        <p:grpSp>
          <p:nvGrpSpPr>
            <p:cNvPr id="140" name="群組 139"/>
            <p:cNvGrpSpPr/>
            <p:nvPr/>
          </p:nvGrpSpPr>
          <p:grpSpPr>
            <a:xfrm>
              <a:off x="763808" y="2783780"/>
              <a:ext cx="607621" cy="356618"/>
              <a:chOff x="1684782" y="2683742"/>
              <a:chExt cx="5565258" cy="3266301"/>
            </a:xfrm>
          </p:grpSpPr>
          <p:grpSp>
            <p:nvGrpSpPr>
              <p:cNvPr id="141" name="群組 140"/>
              <p:cNvGrpSpPr/>
              <p:nvPr/>
            </p:nvGrpSpPr>
            <p:grpSpPr>
              <a:xfrm>
                <a:off x="1684782" y="2683742"/>
                <a:ext cx="4978070" cy="3255586"/>
                <a:chOff x="1684782" y="2683742"/>
                <a:chExt cx="4978070" cy="3255586"/>
              </a:xfrm>
            </p:grpSpPr>
            <p:sp>
              <p:nvSpPr>
                <p:cNvPr id="145" name="矩形 5"/>
                <p:cNvSpPr/>
                <p:nvPr/>
              </p:nvSpPr>
              <p:spPr>
                <a:xfrm>
                  <a:off x="1684782" y="4054555"/>
                  <a:ext cx="4978070" cy="856663"/>
                </a:xfrm>
                <a:custGeom>
                  <a:avLst/>
                  <a:gdLst>
                    <a:gd name="connsiteX0" fmla="*/ 0 w 2736386"/>
                    <a:gd name="connsiteY0" fmla="*/ 0 h 570017"/>
                    <a:gd name="connsiteX1" fmla="*/ 2736386 w 2736386"/>
                    <a:gd name="connsiteY1" fmla="*/ 0 h 570017"/>
                    <a:gd name="connsiteX2" fmla="*/ 2736386 w 2736386"/>
                    <a:gd name="connsiteY2" fmla="*/ 570017 h 570017"/>
                    <a:gd name="connsiteX3" fmla="*/ 0 w 2736386"/>
                    <a:gd name="connsiteY3" fmla="*/ 570017 h 570017"/>
                    <a:gd name="connsiteX4" fmla="*/ 0 w 2736386"/>
                    <a:gd name="connsiteY4" fmla="*/ 0 h 570017"/>
                    <a:gd name="connsiteX0" fmla="*/ 0 w 2736386"/>
                    <a:gd name="connsiteY0" fmla="*/ 0 h 570017"/>
                    <a:gd name="connsiteX1" fmla="*/ 2736386 w 2736386"/>
                    <a:gd name="connsiteY1" fmla="*/ 0 h 570017"/>
                    <a:gd name="connsiteX2" fmla="*/ 2736386 w 2736386"/>
                    <a:gd name="connsiteY2" fmla="*/ 570017 h 570017"/>
                    <a:gd name="connsiteX3" fmla="*/ 1521093 w 2736386"/>
                    <a:gd name="connsiteY3" fmla="*/ 558012 h 570017"/>
                    <a:gd name="connsiteX4" fmla="*/ 0 w 2736386"/>
                    <a:gd name="connsiteY4" fmla="*/ 570017 h 570017"/>
                    <a:gd name="connsiteX5" fmla="*/ 0 w 2736386"/>
                    <a:gd name="connsiteY5" fmla="*/ 0 h 570017"/>
                    <a:gd name="connsiteX0" fmla="*/ 0 w 2736386"/>
                    <a:gd name="connsiteY0" fmla="*/ 0 h 570017"/>
                    <a:gd name="connsiteX1" fmla="*/ 2736386 w 2736386"/>
                    <a:gd name="connsiteY1" fmla="*/ 0 h 570017"/>
                    <a:gd name="connsiteX2" fmla="*/ 2736386 w 2736386"/>
                    <a:gd name="connsiteY2" fmla="*/ 570017 h 570017"/>
                    <a:gd name="connsiteX3" fmla="*/ 2174235 w 2736386"/>
                    <a:gd name="connsiteY3" fmla="*/ 567342 h 570017"/>
                    <a:gd name="connsiteX4" fmla="*/ 0 w 2736386"/>
                    <a:gd name="connsiteY4" fmla="*/ 570017 h 570017"/>
                    <a:gd name="connsiteX5" fmla="*/ 0 w 2736386"/>
                    <a:gd name="connsiteY5" fmla="*/ 0 h 570017"/>
                    <a:gd name="connsiteX0" fmla="*/ 0 w 2736386"/>
                    <a:gd name="connsiteY0" fmla="*/ 0 h 570017"/>
                    <a:gd name="connsiteX1" fmla="*/ 2736386 w 2736386"/>
                    <a:gd name="connsiteY1" fmla="*/ 0 h 570017"/>
                    <a:gd name="connsiteX2" fmla="*/ 2727055 w 2736386"/>
                    <a:gd name="connsiteY2" fmla="*/ 374074 h 570017"/>
                    <a:gd name="connsiteX3" fmla="*/ 2174235 w 2736386"/>
                    <a:gd name="connsiteY3" fmla="*/ 567342 h 570017"/>
                    <a:gd name="connsiteX4" fmla="*/ 0 w 2736386"/>
                    <a:gd name="connsiteY4" fmla="*/ 570017 h 570017"/>
                    <a:gd name="connsiteX5" fmla="*/ 0 w 2736386"/>
                    <a:gd name="connsiteY5" fmla="*/ 0 h 570017"/>
                    <a:gd name="connsiteX0" fmla="*/ 0 w 2736386"/>
                    <a:gd name="connsiteY0" fmla="*/ 0 h 570017"/>
                    <a:gd name="connsiteX1" fmla="*/ 2736386 w 2736386"/>
                    <a:gd name="connsiteY1" fmla="*/ 0 h 570017"/>
                    <a:gd name="connsiteX2" fmla="*/ 2736385 w 2736386"/>
                    <a:gd name="connsiteY2" fmla="*/ 383405 h 570017"/>
                    <a:gd name="connsiteX3" fmla="*/ 2174235 w 2736386"/>
                    <a:gd name="connsiteY3" fmla="*/ 567342 h 570017"/>
                    <a:gd name="connsiteX4" fmla="*/ 0 w 2736386"/>
                    <a:gd name="connsiteY4" fmla="*/ 570017 h 570017"/>
                    <a:gd name="connsiteX5" fmla="*/ 0 w 2736386"/>
                    <a:gd name="connsiteY5" fmla="*/ 0 h 5700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736386" h="570017">
                      <a:moveTo>
                        <a:pt x="0" y="0"/>
                      </a:moveTo>
                      <a:lnTo>
                        <a:pt x="2736386" y="0"/>
                      </a:lnTo>
                      <a:cubicBezTo>
                        <a:pt x="2736386" y="127802"/>
                        <a:pt x="2736385" y="255603"/>
                        <a:pt x="2736385" y="383405"/>
                      </a:cubicBezTo>
                      <a:lnTo>
                        <a:pt x="2174235" y="567342"/>
                      </a:lnTo>
                      <a:lnTo>
                        <a:pt x="0" y="57001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 w="1905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46" name="矩形 6"/>
                <p:cNvSpPr/>
                <p:nvPr/>
              </p:nvSpPr>
              <p:spPr>
                <a:xfrm>
                  <a:off x="2225877" y="2683742"/>
                  <a:ext cx="2380816" cy="1370813"/>
                </a:xfrm>
                <a:custGeom>
                  <a:avLst/>
                  <a:gdLst>
                    <a:gd name="connsiteX0" fmla="*/ 0 w 1759103"/>
                    <a:gd name="connsiteY0" fmla="*/ 0 h 912128"/>
                    <a:gd name="connsiteX1" fmla="*/ 1759103 w 1759103"/>
                    <a:gd name="connsiteY1" fmla="*/ 0 h 912128"/>
                    <a:gd name="connsiteX2" fmla="*/ 1759103 w 1759103"/>
                    <a:gd name="connsiteY2" fmla="*/ 912128 h 912128"/>
                    <a:gd name="connsiteX3" fmla="*/ 0 w 1759103"/>
                    <a:gd name="connsiteY3" fmla="*/ 912128 h 912128"/>
                    <a:gd name="connsiteX4" fmla="*/ 0 w 1759103"/>
                    <a:gd name="connsiteY4" fmla="*/ 0 h 912128"/>
                    <a:gd name="connsiteX0" fmla="*/ 0 w 1759103"/>
                    <a:gd name="connsiteY0" fmla="*/ 0 h 912128"/>
                    <a:gd name="connsiteX1" fmla="*/ 1432532 w 1759103"/>
                    <a:gd name="connsiteY1" fmla="*/ 0 h 912128"/>
                    <a:gd name="connsiteX2" fmla="*/ 1759103 w 1759103"/>
                    <a:gd name="connsiteY2" fmla="*/ 912128 h 912128"/>
                    <a:gd name="connsiteX3" fmla="*/ 0 w 1759103"/>
                    <a:gd name="connsiteY3" fmla="*/ 912128 h 912128"/>
                    <a:gd name="connsiteX4" fmla="*/ 0 w 1759103"/>
                    <a:gd name="connsiteY4" fmla="*/ 0 h 9121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59103" h="912128">
                      <a:moveTo>
                        <a:pt x="0" y="0"/>
                      </a:moveTo>
                      <a:lnTo>
                        <a:pt x="1432532" y="0"/>
                      </a:lnTo>
                      <a:lnTo>
                        <a:pt x="1759103" y="912128"/>
                      </a:lnTo>
                      <a:lnTo>
                        <a:pt x="0" y="91212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 w="1905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47" name="矩形 146"/>
                <p:cNvSpPr/>
                <p:nvPr/>
              </p:nvSpPr>
              <p:spPr>
                <a:xfrm>
                  <a:off x="2235817" y="4911218"/>
                  <a:ext cx="3344846" cy="102811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905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  <p:grpSp>
            <p:nvGrpSpPr>
              <p:cNvPr id="142" name="群組 141"/>
              <p:cNvGrpSpPr/>
              <p:nvPr/>
            </p:nvGrpSpPr>
            <p:grpSpPr>
              <a:xfrm>
                <a:off x="5690281" y="2719553"/>
                <a:ext cx="1559759" cy="3230490"/>
                <a:chOff x="4162484" y="2957042"/>
                <a:chExt cx="1329526" cy="2753644"/>
              </a:xfrm>
            </p:grpSpPr>
            <p:sp>
              <p:nvSpPr>
                <p:cNvPr id="143" name="橢圓 142"/>
                <p:cNvSpPr/>
                <p:nvPr/>
              </p:nvSpPr>
              <p:spPr>
                <a:xfrm>
                  <a:off x="4784576" y="2957042"/>
                  <a:ext cx="432048" cy="43204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44" name="手繪多邊形 143"/>
                <p:cNvSpPr/>
                <p:nvPr/>
              </p:nvSpPr>
              <p:spPr>
                <a:xfrm>
                  <a:off x="4162484" y="3329797"/>
                  <a:ext cx="1329526" cy="2380889"/>
                </a:xfrm>
                <a:custGeom>
                  <a:avLst/>
                  <a:gdLst>
                    <a:gd name="connsiteX0" fmla="*/ 888520 w 1725283"/>
                    <a:gd name="connsiteY0" fmla="*/ 8627 h 2424023"/>
                    <a:gd name="connsiteX1" fmla="*/ 612475 w 1725283"/>
                    <a:gd name="connsiteY1" fmla="*/ 388189 h 2424023"/>
                    <a:gd name="connsiteX2" fmla="*/ 0 w 1725283"/>
                    <a:gd name="connsiteY2" fmla="*/ 621102 h 2424023"/>
                    <a:gd name="connsiteX3" fmla="*/ 112143 w 1725283"/>
                    <a:gd name="connsiteY3" fmla="*/ 707366 h 2424023"/>
                    <a:gd name="connsiteX4" fmla="*/ 534837 w 1725283"/>
                    <a:gd name="connsiteY4" fmla="*/ 621102 h 2424023"/>
                    <a:gd name="connsiteX5" fmla="*/ 888520 w 1725283"/>
                    <a:gd name="connsiteY5" fmla="*/ 457200 h 2424023"/>
                    <a:gd name="connsiteX6" fmla="*/ 888520 w 1725283"/>
                    <a:gd name="connsiteY6" fmla="*/ 1362974 h 2424023"/>
                    <a:gd name="connsiteX7" fmla="*/ 500332 w 1725283"/>
                    <a:gd name="connsiteY7" fmla="*/ 2346385 h 2424023"/>
                    <a:gd name="connsiteX8" fmla="*/ 621101 w 1725283"/>
                    <a:gd name="connsiteY8" fmla="*/ 2355012 h 2424023"/>
                    <a:gd name="connsiteX9" fmla="*/ 1121434 w 1725283"/>
                    <a:gd name="connsiteY9" fmla="*/ 1423359 h 2424023"/>
                    <a:gd name="connsiteX10" fmla="*/ 1535501 w 1725283"/>
                    <a:gd name="connsiteY10" fmla="*/ 2424023 h 2424023"/>
                    <a:gd name="connsiteX11" fmla="*/ 1725283 w 1725283"/>
                    <a:gd name="connsiteY11" fmla="*/ 2424023 h 2424023"/>
                    <a:gd name="connsiteX12" fmla="*/ 1293962 w 1725283"/>
                    <a:gd name="connsiteY12" fmla="*/ 1224951 h 2424023"/>
                    <a:gd name="connsiteX13" fmla="*/ 1147313 w 1725283"/>
                    <a:gd name="connsiteY13" fmla="*/ 0 h 2424023"/>
                    <a:gd name="connsiteX14" fmla="*/ 888520 w 1725283"/>
                    <a:gd name="connsiteY14" fmla="*/ 8627 h 2424023"/>
                    <a:gd name="connsiteX0" fmla="*/ 888520 w 1725283"/>
                    <a:gd name="connsiteY0" fmla="*/ 8627 h 2424023"/>
                    <a:gd name="connsiteX1" fmla="*/ 612475 w 1725283"/>
                    <a:gd name="connsiteY1" fmla="*/ 388189 h 2424023"/>
                    <a:gd name="connsiteX2" fmla="*/ 0 w 1725283"/>
                    <a:gd name="connsiteY2" fmla="*/ 621102 h 2424023"/>
                    <a:gd name="connsiteX3" fmla="*/ 112143 w 1725283"/>
                    <a:gd name="connsiteY3" fmla="*/ 707366 h 2424023"/>
                    <a:gd name="connsiteX4" fmla="*/ 534837 w 1725283"/>
                    <a:gd name="connsiteY4" fmla="*/ 621102 h 2424023"/>
                    <a:gd name="connsiteX5" fmla="*/ 888520 w 1725283"/>
                    <a:gd name="connsiteY5" fmla="*/ 457200 h 2424023"/>
                    <a:gd name="connsiteX6" fmla="*/ 923025 w 1725283"/>
                    <a:gd name="connsiteY6" fmla="*/ 1052424 h 2424023"/>
                    <a:gd name="connsiteX7" fmla="*/ 500332 w 1725283"/>
                    <a:gd name="connsiteY7" fmla="*/ 2346385 h 2424023"/>
                    <a:gd name="connsiteX8" fmla="*/ 621101 w 1725283"/>
                    <a:gd name="connsiteY8" fmla="*/ 2355012 h 2424023"/>
                    <a:gd name="connsiteX9" fmla="*/ 1121434 w 1725283"/>
                    <a:gd name="connsiteY9" fmla="*/ 1423359 h 2424023"/>
                    <a:gd name="connsiteX10" fmla="*/ 1535501 w 1725283"/>
                    <a:gd name="connsiteY10" fmla="*/ 2424023 h 2424023"/>
                    <a:gd name="connsiteX11" fmla="*/ 1725283 w 1725283"/>
                    <a:gd name="connsiteY11" fmla="*/ 2424023 h 2424023"/>
                    <a:gd name="connsiteX12" fmla="*/ 1293962 w 1725283"/>
                    <a:gd name="connsiteY12" fmla="*/ 1224951 h 2424023"/>
                    <a:gd name="connsiteX13" fmla="*/ 1147313 w 1725283"/>
                    <a:gd name="connsiteY13" fmla="*/ 0 h 2424023"/>
                    <a:gd name="connsiteX14" fmla="*/ 888520 w 1725283"/>
                    <a:gd name="connsiteY14" fmla="*/ 8627 h 2424023"/>
                    <a:gd name="connsiteX0" fmla="*/ 888520 w 1725283"/>
                    <a:gd name="connsiteY0" fmla="*/ 8627 h 2424023"/>
                    <a:gd name="connsiteX1" fmla="*/ 612475 w 1725283"/>
                    <a:gd name="connsiteY1" fmla="*/ 388189 h 2424023"/>
                    <a:gd name="connsiteX2" fmla="*/ 0 w 1725283"/>
                    <a:gd name="connsiteY2" fmla="*/ 621102 h 2424023"/>
                    <a:gd name="connsiteX3" fmla="*/ 112143 w 1725283"/>
                    <a:gd name="connsiteY3" fmla="*/ 707366 h 2424023"/>
                    <a:gd name="connsiteX4" fmla="*/ 534837 w 1725283"/>
                    <a:gd name="connsiteY4" fmla="*/ 621102 h 2424023"/>
                    <a:gd name="connsiteX5" fmla="*/ 888520 w 1725283"/>
                    <a:gd name="connsiteY5" fmla="*/ 457200 h 2424023"/>
                    <a:gd name="connsiteX6" fmla="*/ 923025 w 1725283"/>
                    <a:gd name="connsiteY6" fmla="*/ 1052424 h 2424023"/>
                    <a:gd name="connsiteX7" fmla="*/ 500332 w 1725283"/>
                    <a:gd name="connsiteY7" fmla="*/ 2346385 h 2424023"/>
                    <a:gd name="connsiteX8" fmla="*/ 621101 w 1725283"/>
                    <a:gd name="connsiteY8" fmla="*/ 2355012 h 2424023"/>
                    <a:gd name="connsiteX9" fmla="*/ 1121434 w 1725283"/>
                    <a:gd name="connsiteY9" fmla="*/ 1423359 h 2424023"/>
                    <a:gd name="connsiteX10" fmla="*/ 1535501 w 1725283"/>
                    <a:gd name="connsiteY10" fmla="*/ 2424023 h 2424023"/>
                    <a:gd name="connsiteX11" fmla="*/ 1725283 w 1725283"/>
                    <a:gd name="connsiteY11" fmla="*/ 2424023 h 2424023"/>
                    <a:gd name="connsiteX12" fmla="*/ 1285336 w 1725283"/>
                    <a:gd name="connsiteY12" fmla="*/ 957533 h 2424023"/>
                    <a:gd name="connsiteX13" fmla="*/ 1147313 w 1725283"/>
                    <a:gd name="connsiteY13" fmla="*/ 0 h 2424023"/>
                    <a:gd name="connsiteX14" fmla="*/ 888520 w 1725283"/>
                    <a:gd name="connsiteY14" fmla="*/ 8627 h 2424023"/>
                    <a:gd name="connsiteX0" fmla="*/ 888520 w 1725283"/>
                    <a:gd name="connsiteY0" fmla="*/ 77638 h 2493034"/>
                    <a:gd name="connsiteX1" fmla="*/ 612475 w 1725283"/>
                    <a:gd name="connsiteY1" fmla="*/ 457200 h 2493034"/>
                    <a:gd name="connsiteX2" fmla="*/ 0 w 1725283"/>
                    <a:gd name="connsiteY2" fmla="*/ 690113 h 2493034"/>
                    <a:gd name="connsiteX3" fmla="*/ 112143 w 1725283"/>
                    <a:gd name="connsiteY3" fmla="*/ 776377 h 2493034"/>
                    <a:gd name="connsiteX4" fmla="*/ 534837 w 1725283"/>
                    <a:gd name="connsiteY4" fmla="*/ 690113 h 2493034"/>
                    <a:gd name="connsiteX5" fmla="*/ 888520 w 1725283"/>
                    <a:gd name="connsiteY5" fmla="*/ 526211 h 2493034"/>
                    <a:gd name="connsiteX6" fmla="*/ 923025 w 1725283"/>
                    <a:gd name="connsiteY6" fmla="*/ 1121435 h 2493034"/>
                    <a:gd name="connsiteX7" fmla="*/ 500332 w 1725283"/>
                    <a:gd name="connsiteY7" fmla="*/ 2415396 h 2493034"/>
                    <a:gd name="connsiteX8" fmla="*/ 621101 w 1725283"/>
                    <a:gd name="connsiteY8" fmla="*/ 2424023 h 2493034"/>
                    <a:gd name="connsiteX9" fmla="*/ 1121434 w 1725283"/>
                    <a:gd name="connsiteY9" fmla="*/ 1492370 h 2493034"/>
                    <a:gd name="connsiteX10" fmla="*/ 1535501 w 1725283"/>
                    <a:gd name="connsiteY10" fmla="*/ 2493034 h 2493034"/>
                    <a:gd name="connsiteX11" fmla="*/ 1725283 w 1725283"/>
                    <a:gd name="connsiteY11" fmla="*/ 2493034 h 2493034"/>
                    <a:gd name="connsiteX12" fmla="*/ 1285336 w 1725283"/>
                    <a:gd name="connsiteY12" fmla="*/ 1026544 h 2493034"/>
                    <a:gd name="connsiteX13" fmla="*/ 1104181 w 1725283"/>
                    <a:gd name="connsiteY13" fmla="*/ 0 h 2493034"/>
                    <a:gd name="connsiteX14" fmla="*/ 888520 w 1725283"/>
                    <a:gd name="connsiteY14" fmla="*/ 77638 h 2493034"/>
                    <a:gd name="connsiteX0" fmla="*/ 974784 w 1725283"/>
                    <a:gd name="connsiteY0" fmla="*/ 0 h 2510286"/>
                    <a:gd name="connsiteX1" fmla="*/ 612475 w 1725283"/>
                    <a:gd name="connsiteY1" fmla="*/ 474452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534837 w 1725283"/>
                    <a:gd name="connsiteY4" fmla="*/ 707365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500332 w 1725283"/>
                    <a:gd name="connsiteY7" fmla="*/ 2432648 h 2510286"/>
                    <a:gd name="connsiteX8" fmla="*/ 621101 w 1725283"/>
                    <a:gd name="connsiteY8" fmla="*/ 2441275 h 2510286"/>
                    <a:gd name="connsiteX9" fmla="*/ 1121434 w 1725283"/>
                    <a:gd name="connsiteY9" fmla="*/ 150962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612475 w 1725283"/>
                    <a:gd name="connsiteY1" fmla="*/ 474452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500332 w 1725283"/>
                    <a:gd name="connsiteY7" fmla="*/ 2432648 h 2510286"/>
                    <a:gd name="connsiteX8" fmla="*/ 621101 w 1725283"/>
                    <a:gd name="connsiteY8" fmla="*/ 2441275 h 2510286"/>
                    <a:gd name="connsiteX9" fmla="*/ 1121434 w 1725283"/>
                    <a:gd name="connsiteY9" fmla="*/ 150962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500332 w 1725283"/>
                    <a:gd name="connsiteY7" fmla="*/ 2432648 h 2510286"/>
                    <a:gd name="connsiteX8" fmla="*/ 621101 w 1725283"/>
                    <a:gd name="connsiteY8" fmla="*/ 2441275 h 2510286"/>
                    <a:gd name="connsiteX9" fmla="*/ 1121434 w 1725283"/>
                    <a:gd name="connsiteY9" fmla="*/ 150962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500332 w 1725283"/>
                    <a:gd name="connsiteY7" fmla="*/ 2432648 h 2510286"/>
                    <a:gd name="connsiteX8" fmla="*/ 621101 w 1725283"/>
                    <a:gd name="connsiteY8" fmla="*/ 2441275 h 2510286"/>
                    <a:gd name="connsiteX9" fmla="*/ 1130061 w 1725283"/>
                    <a:gd name="connsiteY9" fmla="*/ 141473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500332 w 1725283"/>
                    <a:gd name="connsiteY7" fmla="*/ 2432648 h 2510286"/>
                    <a:gd name="connsiteX8" fmla="*/ 871267 w 1725283"/>
                    <a:gd name="connsiteY8" fmla="*/ 2475781 h 2510286"/>
                    <a:gd name="connsiteX9" fmla="*/ 1130061 w 1725283"/>
                    <a:gd name="connsiteY9" fmla="*/ 141473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71267 w 1725283"/>
                    <a:gd name="connsiteY8" fmla="*/ 2475781 h 2510286"/>
                    <a:gd name="connsiteX9" fmla="*/ 1130061 w 1725283"/>
                    <a:gd name="connsiteY9" fmla="*/ 141473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54015 w 1725283"/>
                    <a:gd name="connsiteY8" fmla="*/ 2406770 h 2510286"/>
                    <a:gd name="connsiteX9" fmla="*/ 1130061 w 1725283"/>
                    <a:gd name="connsiteY9" fmla="*/ 141473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54015 w 1725283"/>
                    <a:gd name="connsiteY8" fmla="*/ 2406770 h 2510286"/>
                    <a:gd name="connsiteX9" fmla="*/ 1130061 w 1725283"/>
                    <a:gd name="connsiteY9" fmla="*/ 1414732 h 2510286"/>
                    <a:gd name="connsiteX10" fmla="*/ 1362973 w 1725283"/>
                    <a:gd name="connsiteY10" fmla="*/ 2372263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54015 w 1725283"/>
                    <a:gd name="connsiteY8" fmla="*/ 2406770 h 2510286"/>
                    <a:gd name="connsiteX9" fmla="*/ 1130061 w 1725283"/>
                    <a:gd name="connsiteY9" fmla="*/ 1414732 h 2510286"/>
                    <a:gd name="connsiteX10" fmla="*/ 1362973 w 1725283"/>
                    <a:gd name="connsiteY10" fmla="*/ 2372263 h 2510286"/>
                    <a:gd name="connsiteX11" fmla="*/ 1725283 w 1725283"/>
                    <a:gd name="connsiteY11" fmla="*/ 2510286 h 2510286"/>
                    <a:gd name="connsiteX12" fmla="*/ 1509622 w 1725283"/>
                    <a:gd name="connsiteY12" fmla="*/ 2372263 h 2510286"/>
                    <a:gd name="connsiteX13" fmla="*/ 1285336 w 1725283"/>
                    <a:gd name="connsiteY13" fmla="*/ 1043796 h 2510286"/>
                    <a:gd name="connsiteX14" fmla="*/ 1104181 w 1725283"/>
                    <a:gd name="connsiteY14" fmla="*/ 17252 h 2510286"/>
                    <a:gd name="connsiteX15" fmla="*/ 974784 w 1725283"/>
                    <a:gd name="connsiteY15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54015 w 1725283"/>
                    <a:gd name="connsiteY8" fmla="*/ 2406770 h 2510286"/>
                    <a:gd name="connsiteX9" fmla="*/ 1130061 w 1725283"/>
                    <a:gd name="connsiteY9" fmla="*/ 1414732 h 2510286"/>
                    <a:gd name="connsiteX10" fmla="*/ 1362973 w 1725283"/>
                    <a:gd name="connsiteY10" fmla="*/ 2372263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722"/>
                    <a:gd name="connsiteY0" fmla="*/ 0 h 2613483"/>
                    <a:gd name="connsiteX1" fmla="*/ 543463 w 1725722"/>
                    <a:gd name="connsiteY1" fmla="*/ 543463 h 2613483"/>
                    <a:gd name="connsiteX2" fmla="*/ 0 w 1725722"/>
                    <a:gd name="connsiteY2" fmla="*/ 707365 h 2613483"/>
                    <a:gd name="connsiteX3" fmla="*/ 112143 w 1725722"/>
                    <a:gd name="connsiteY3" fmla="*/ 793629 h 2613483"/>
                    <a:gd name="connsiteX4" fmla="*/ 681486 w 1725722"/>
                    <a:gd name="connsiteY4" fmla="*/ 655606 h 2613483"/>
                    <a:gd name="connsiteX5" fmla="*/ 888520 w 1725722"/>
                    <a:gd name="connsiteY5" fmla="*/ 543463 h 2613483"/>
                    <a:gd name="connsiteX6" fmla="*/ 923025 w 1725722"/>
                    <a:gd name="connsiteY6" fmla="*/ 1138687 h 2613483"/>
                    <a:gd name="connsiteX7" fmla="*/ 690113 w 1725722"/>
                    <a:gd name="connsiteY7" fmla="*/ 2406768 h 2613483"/>
                    <a:gd name="connsiteX8" fmla="*/ 854015 w 1725722"/>
                    <a:gd name="connsiteY8" fmla="*/ 2406770 h 2613483"/>
                    <a:gd name="connsiteX9" fmla="*/ 1130061 w 1725722"/>
                    <a:gd name="connsiteY9" fmla="*/ 1414732 h 2613483"/>
                    <a:gd name="connsiteX10" fmla="*/ 1362973 w 1725722"/>
                    <a:gd name="connsiteY10" fmla="*/ 2372263 h 2613483"/>
                    <a:gd name="connsiteX11" fmla="*/ 1725283 w 1725722"/>
                    <a:gd name="connsiteY11" fmla="*/ 2510286 h 2613483"/>
                    <a:gd name="connsiteX12" fmla="*/ 1285336 w 1725722"/>
                    <a:gd name="connsiteY12" fmla="*/ 1043796 h 2613483"/>
                    <a:gd name="connsiteX13" fmla="*/ 1104181 w 1725722"/>
                    <a:gd name="connsiteY13" fmla="*/ 17252 h 2613483"/>
                    <a:gd name="connsiteX14" fmla="*/ 974784 w 1725722"/>
                    <a:gd name="connsiteY14" fmla="*/ 0 h 2613483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54015 w 1725283"/>
                    <a:gd name="connsiteY8" fmla="*/ 2406770 h 2510286"/>
                    <a:gd name="connsiteX9" fmla="*/ 1130061 w 1725283"/>
                    <a:gd name="connsiteY9" fmla="*/ 1414732 h 2510286"/>
                    <a:gd name="connsiteX10" fmla="*/ 1362973 w 1725283"/>
                    <a:gd name="connsiteY10" fmla="*/ 2372263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54015 w 1725283"/>
                    <a:gd name="connsiteY8" fmla="*/ 2406770 h 2510286"/>
                    <a:gd name="connsiteX9" fmla="*/ 1130061 w 1725283"/>
                    <a:gd name="connsiteY9" fmla="*/ 1414732 h 2510286"/>
                    <a:gd name="connsiteX10" fmla="*/ 1362973 w 1725283"/>
                    <a:gd name="connsiteY10" fmla="*/ 2372263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587260"/>
                    <a:gd name="connsiteY0" fmla="*/ 0 h 2406770"/>
                    <a:gd name="connsiteX1" fmla="*/ 543463 w 1587260"/>
                    <a:gd name="connsiteY1" fmla="*/ 543463 h 2406770"/>
                    <a:gd name="connsiteX2" fmla="*/ 0 w 1587260"/>
                    <a:gd name="connsiteY2" fmla="*/ 707365 h 2406770"/>
                    <a:gd name="connsiteX3" fmla="*/ 112143 w 1587260"/>
                    <a:gd name="connsiteY3" fmla="*/ 793629 h 2406770"/>
                    <a:gd name="connsiteX4" fmla="*/ 681486 w 1587260"/>
                    <a:gd name="connsiteY4" fmla="*/ 655606 h 2406770"/>
                    <a:gd name="connsiteX5" fmla="*/ 888520 w 1587260"/>
                    <a:gd name="connsiteY5" fmla="*/ 543463 h 2406770"/>
                    <a:gd name="connsiteX6" fmla="*/ 923025 w 1587260"/>
                    <a:gd name="connsiteY6" fmla="*/ 1138687 h 2406770"/>
                    <a:gd name="connsiteX7" fmla="*/ 690113 w 1587260"/>
                    <a:gd name="connsiteY7" fmla="*/ 2406768 h 2406770"/>
                    <a:gd name="connsiteX8" fmla="*/ 854015 w 1587260"/>
                    <a:gd name="connsiteY8" fmla="*/ 2406770 h 2406770"/>
                    <a:gd name="connsiteX9" fmla="*/ 1130061 w 1587260"/>
                    <a:gd name="connsiteY9" fmla="*/ 1414732 h 2406770"/>
                    <a:gd name="connsiteX10" fmla="*/ 1362973 w 1587260"/>
                    <a:gd name="connsiteY10" fmla="*/ 2372263 h 2406770"/>
                    <a:gd name="connsiteX11" fmla="*/ 1587260 w 1587260"/>
                    <a:gd name="connsiteY11" fmla="*/ 2398142 h 2406770"/>
                    <a:gd name="connsiteX12" fmla="*/ 1285336 w 1587260"/>
                    <a:gd name="connsiteY12" fmla="*/ 1043796 h 2406770"/>
                    <a:gd name="connsiteX13" fmla="*/ 1104181 w 1587260"/>
                    <a:gd name="connsiteY13" fmla="*/ 17252 h 2406770"/>
                    <a:gd name="connsiteX14" fmla="*/ 974784 w 1587260"/>
                    <a:gd name="connsiteY14" fmla="*/ 0 h 2406770"/>
                    <a:gd name="connsiteX0" fmla="*/ 974784 w 1587260"/>
                    <a:gd name="connsiteY0" fmla="*/ 0 h 2406770"/>
                    <a:gd name="connsiteX1" fmla="*/ 543463 w 1587260"/>
                    <a:gd name="connsiteY1" fmla="*/ 543463 h 2406770"/>
                    <a:gd name="connsiteX2" fmla="*/ 0 w 1587260"/>
                    <a:gd name="connsiteY2" fmla="*/ 707365 h 2406770"/>
                    <a:gd name="connsiteX3" fmla="*/ 112143 w 1587260"/>
                    <a:gd name="connsiteY3" fmla="*/ 793629 h 2406770"/>
                    <a:gd name="connsiteX4" fmla="*/ 681486 w 1587260"/>
                    <a:gd name="connsiteY4" fmla="*/ 655606 h 2406770"/>
                    <a:gd name="connsiteX5" fmla="*/ 888520 w 1587260"/>
                    <a:gd name="connsiteY5" fmla="*/ 543463 h 2406770"/>
                    <a:gd name="connsiteX6" fmla="*/ 923025 w 1587260"/>
                    <a:gd name="connsiteY6" fmla="*/ 1138687 h 2406770"/>
                    <a:gd name="connsiteX7" fmla="*/ 690113 w 1587260"/>
                    <a:gd name="connsiteY7" fmla="*/ 2406768 h 2406770"/>
                    <a:gd name="connsiteX8" fmla="*/ 854015 w 1587260"/>
                    <a:gd name="connsiteY8" fmla="*/ 2406770 h 2406770"/>
                    <a:gd name="connsiteX9" fmla="*/ 1130061 w 1587260"/>
                    <a:gd name="connsiteY9" fmla="*/ 1414732 h 2406770"/>
                    <a:gd name="connsiteX10" fmla="*/ 1362973 w 1587260"/>
                    <a:gd name="connsiteY10" fmla="*/ 2372263 h 2406770"/>
                    <a:gd name="connsiteX11" fmla="*/ 1587260 w 1587260"/>
                    <a:gd name="connsiteY11" fmla="*/ 2398142 h 2406770"/>
                    <a:gd name="connsiteX12" fmla="*/ 1285336 w 1587260"/>
                    <a:gd name="connsiteY12" fmla="*/ 1043796 h 2406770"/>
                    <a:gd name="connsiteX13" fmla="*/ 1104181 w 1587260"/>
                    <a:gd name="connsiteY13" fmla="*/ 17252 h 2406770"/>
                    <a:gd name="connsiteX14" fmla="*/ 974784 w 1587260"/>
                    <a:gd name="connsiteY14" fmla="*/ 0 h 2406770"/>
                    <a:gd name="connsiteX0" fmla="*/ 974784 w 1587260"/>
                    <a:gd name="connsiteY0" fmla="*/ 0 h 2406770"/>
                    <a:gd name="connsiteX1" fmla="*/ 543463 w 1587260"/>
                    <a:gd name="connsiteY1" fmla="*/ 543463 h 2406770"/>
                    <a:gd name="connsiteX2" fmla="*/ 0 w 1587260"/>
                    <a:gd name="connsiteY2" fmla="*/ 707365 h 2406770"/>
                    <a:gd name="connsiteX3" fmla="*/ 112143 w 1587260"/>
                    <a:gd name="connsiteY3" fmla="*/ 793629 h 2406770"/>
                    <a:gd name="connsiteX4" fmla="*/ 681486 w 1587260"/>
                    <a:gd name="connsiteY4" fmla="*/ 655606 h 2406770"/>
                    <a:gd name="connsiteX5" fmla="*/ 888520 w 1587260"/>
                    <a:gd name="connsiteY5" fmla="*/ 543463 h 2406770"/>
                    <a:gd name="connsiteX6" fmla="*/ 923025 w 1587260"/>
                    <a:gd name="connsiteY6" fmla="*/ 1138687 h 2406770"/>
                    <a:gd name="connsiteX7" fmla="*/ 690113 w 1587260"/>
                    <a:gd name="connsiteY7" fmla="*/ 2406768 h 2406770"/>
                    <a:gd name="connsiteX8" fmla="*/ 854015 w 1587260"/>
                    <a:gd name="connsiteY8" fmla="*/ 2406770 h 2406770"/>
                    <a:gd name="connsiteX9" fmla="*/ 1130061 w 1587260"/>
                    <a:gd name="connsiteY9" fmla="*/ 1414732 h 2406770"/>
                    <a:gd name="connsiteX10" fmla="*/ 1362973 w 1587260"/>
                    <a:gd name="connsiteY10" fmla="*/ 2372263 h 2406770"/>
                    <a:gd name="connsiteX11" fmla="*/ 1587260 w 1587260"/>
                    <a:gd name="connsiteY11" fmla="*/ 2398142 h 2406770"/>
                    <a:gd name="connsiteX12" fmla="*/ 1285336 w 1587260"/>
                    <a:gd name="connsiteY12" fmla="*/ 1043796 h 2406770"/>
                    <a:gd name="connsiteX13" fmla="*/ 1104181 w 1587260"/>
                    <a:gd name="connsiteY13" fmla="*/ 17252 h 2406770"/>
                    <a:gd name="connsiteX14" fmla="*/ 974784 w 1587260"/>
                    <a:gd name="connsiteY14" fmla="*/ 0 h 2406770"/>
                    <a:gd name="connsiteX0" fmla="*/ 974784 w 1552754"/>
                    <a:gd name="connsiteY0" fmla="*/ 0 h 2406770"/>
                    <a:gd name="connsiteX1" fmla="*/ 543463 w 1552754"/>
                    <a:gd name="connsiteY1" fmla="*/ 543463 h 2406770"/>
                    <a:gd name="connsiteX2" fmla="*/ 0 w 1552754"/>
                    <a:gd name="connsiteY2" fmla="*/ 707365 h 2406770"/>
                    <a:gd name="connsiteX3" fmla="*/ 112143 w 1552754"/>
                    <a:gd name="connsiteY3" fmla="*/ 793629 h 2406770"/>
                    <a:gd name="connsiteX4" fmla="*/ 681486 w 1552754"/>
                    <a:gd name="connsiteY4" fmla="*/ 655606 h 2406770"/>
                    <a:gd name="connsiteX5" fmla="*/ 888520 w 1552754"/>
                    <a:gd name="connsiteY5" fmla="*/ 543463 h 2406770"/>
                    <a:gd name="connsiteX6" fmla="*/ 923025 w 1552754"/>
                    <a:gd name="connsiteY6" fmla="*/ 1138687 h 2406770"/>
                    <a:gd name="connsiteX7" fmla="*/ 690113 w 1552754"/>
                    <a:gd name="connsiteY7" fmla="*/ 2406768 h 2406770"/>
                    <a:gd name="connsiteX8" fmla="*/ 854015 w 1552754"/>
                    <a:gd name="connsiteY8" fmla="*/ 2406770 h 2406770"/>
                    <a:gd name="connsiteX9" fmla="*/ 1130061 w 1552754"/>
                    <a:gd name="connsiteY9" fmla="*/ 1414732 h 2406770"/>
                    <a:gd name="connsiteX10" fmla="*/ 1362973 w 1552754"/>
                    <a:gd name="connsiteY10" fmla="*/ 2372263 h 2406770"/>
                    <a:gd name="connsiteX11" fmla="*/ 1552754 w 1552754"/>
                    <a:gd name="connsiteY11" fmla="*/ 2380889 h 2406770"/>
                    <a:gd name="connsiteX12" fmla="*/ 1285336 w 1552754"/>
                    <a:gd name="connsiteY12" fmla="*/ 1043796 h 2406770"/>
                    <a:gd name="connsiteX13" fmla="*/ 1104181 w 1552754"/>
                    <a:gd name="connsiteY13" fmla="*/ 17252 h 2406770"/>
                    <a:gd name="connsiteX14" fmla="*/ 974784 w 1552754"/>
                    <a:gd name="connsiteY14" fmla="*/ 0 h 2406770"/>
                    <a:gd name="connsiteX0" fmla="*/ 974784 w 1552754"/>
                    <a:gd name="connsiteY0" fmla="*/ 0 h 2406770"/>
                    <a:gd name="connsiteX1" fmla="*/ 543463 w 1552754"/>
                    <a:gd name="connsiteY1" fmla="*/ 543463 h 2406770"/>
                    <a:gd name="connsiteX2" fmla="*/ 0 w 1552754"/>
                    <a:gd name="connsiteY2" fmla="*/ 707365 h 2406770"/>
                    <a:gd name="connsiteX3" fmla="*/ 112143 w 1552754"/>
                    <a:gd name="connsiteY3" fmla="*/ 793629 h 2406770"/>
                    <a:gd name="connsiteX4" fmla="*/ 681486 w 1552754"/>
                    <a:gd name="connsiteY4" fmla="*/ 655606 h 2406770"/>
                    <a:gd name="connsiteX5" fmla="*/ 888520 w 1552754"/>
                    <a:gd name="connsiteY5" fmla="*/ 543463 h 2406770"/>
                    <a:gd name="connsiteX6" fmla="*/ 923025 w 1552754"/>
                    <a:gd name="connsiteY6" fmla="*/ 1138687 h 2406770"/>
                    <a:gd name="connsiteX7" fmla="*/ 690113 w 1552754"/>
                    <a:gd name="connsiteY7" fmla="*/ 2406768 h 2406770"/>
                    <a:gd name="connsiteX8" fmla="*/ 854015 w 1552754"/>
                    <a:gd name="connsiteY8" fmla="*/ 2406770 h 2406770"/>
                    <a:gd name="connsiteX9" fmla="*/ 1130061 w 1552754"/>
                    <a:gd name="connsiteY9" fmla="*/ 1414732 h 2406770"/>
                    <a:gd name="connsiteX10" fmla="*/ 1362973 w 1552754"/>
                    <a:gd name="connsiteY10" fmla="*/ 2372263 h 2406770"/>
                    <a:gd name="connsiteX11" fmla="*/ 1552754 w 1552754"/>
                    <a:gd name="connsiteY11" fmla="*/ 2380889 h 2406770"/>
                    <a:gd name="connsiteX12" fmla="*/ 1104181 w 1552754"/>
                    <a:gd name="connsiteY12" fmla="*/ 17252 h 2406770"/>
                    <a:gd name="connsiteX13" fmla="*/ 974784 w 1552754"/>
                    <a:gd name="connsiteY13" fmla="*/ 0 h 2406770"/>
                    <a:gd name="connsiteX0" fmla="*/ 974784 w 1552754"/>
                    <a:gd name="connsiteY0" fmla="*/ 0 h 2406770"/>
                    <a:gd name="connsiteX1" fmla="*/ 543463 w 1552754"/>
                    <a:gd name="connsiteY1" fmla="*/ 543463 h 2406770"/>
                    <a:gd name="connsiteX2" fmla="*/ 0 w 1552754"/>
                    <a:gd name="connsiteY2" fmla="*/ 707365 h 2406770"/>
                    <a:gd name="connsiteX3" fmla="*/ 112143 w 1552754"/>
                    <a:gd name="connsiteY3" fmla="*/ 793629 h 2406770"/>
                    <a:gd name="connsiteX4" fmla="*/ 681486 w 1552754"/>
                    <a:gd name="connsiteY4" fmla="*/ 655606 h 2406770"/>
                    <a:gd name="connsiteX5" fmla="*/ 888520 w 1552754"/>
                    <a:gd name="connsiteY5" fmla="*/ 543463 h 2406770"/>
                    <a:gd name="connsiteX6" fmla="*/ 923025 w 1552754"/>
                    <a:gd name="connsiteY6" fmla="*/ 1138687 h 2406770"/>
                    <a:gd name="connsiteX7" fmla="*/ 690113 w 1552754"/>
                    <a:gd name="connsiteY7" fmla="*/ 2406768 h 2406770"/>
                    <a:gd name="connsiteX8" fmla="*/ 854015 w 1552754"/>
                    <a:gd name="connsiteY8" fmla="*/ 2406770 h 2406770"/>
                    <a:gd name="connsiteX9" fmla="*/ 1130061 w 1552754"/>
                    <a:gd name="connsiteY9" fmla="*/ 1414732 h 2406770"/>
                    <a:gd name="connsiteX10" fmla="*/ 1362973 w 1552754"/>
                    <a:gd name="connsiteY10" fmla="*/ 2372263 h 2406770"/>
                    <a:gd name="connsiteX11" fmla="*/ 1552754 w 1552754"/>
                    <a:gd name="connsiteY11" fmla="*/ 2380889 h 2406770"/>
                    <a:gd name="connsiteX12" fmla="*/ 1104181 w 1552754"/>
                    <a:gd name="connsiteY12" fmla="*/ 17252 h 2406770"/>
                    <a:gd name="connsiteX13" fmla="*/ 974784 w 1552754"/>
                    <a:gd name="connsiteY13" fmla="*/ 0 h 2406770"/>
                    <a:gd name="connsiteX0" fmla="*/ 974784 w 1552754"/>
                    <a:gd name="connsiteY0" fmla="*/ 51759 h 2458529"/>
                    <a:gd name="connsiteX1" fmla="*/ 543463 w 1552754"/>
                    <a:gd name="connsiteY1" fmla="*/ 595222 h 2458529"/>
                    <a:gd name="connsiteX2" fmla="*/ 0 w 1552754"/>
                    <a:gd name="connsiteY2" fmla="*/ 759124 h 2458529"/>
                    <a:gd name="connsiteX3" fmla="*/ 112143 w 1552754"/>
                    <a:gd name="connsiteY3" fmla="*/ 845388 h 2458529"/>
                    <a:gd name="connsiteX4" fmla="*/ 681486 w 1552754"/>
                    <a:gd name="connsiteY4" fmla="*/ 707365 h 2458529"/>
                    <a:gd name="connsiteX5" fmla="*/ 888520 w 1552754"/>
                    <a:gd name="connsiteY5" fmla="*/ 595222 h 2458529"/>
                    <a:gd name="connsiteX6" fmla="*/ 923025 w 1552754"/>
                    <a:gd name="connsiteY6" fmla="*/ 1190446 h 2458529"/>
                    <a:gd name="connsiteX7" fmla="*/ 690113 w 1552754"/>
                    <a:gd name="connsiteY7" fmla="*/ 2458527 h 2458529"/>
                    <a:gd name="connsiteX8" fmla="*/ 854015 w 1552754"/>
                    <a:gd name="connsiteY8" fmla="*/ 2458529 h 2458529"/>
                    <a:gd name="connsiteX9" fmla="*/ 1130061 w 1552754"/>
                    <a:gd name="connsiteY9" fmla="*/ 1466491 h 2458529"/>
                    <a:gd name="connsiteX10" fmla="*/ 1362973 w 1552754"/>
                    <a:gd name="connsiteY10" fmla="*/ 2424022 h 2458529"/>
                    <a:gd name="connsiteX11" fmla="*/ 1552754 w 1552754"/>
                    <a:gd name="connsiteY11" fmla="*/ 2432648 h 2458529"/>
                    <a:gd name="connsiteX12" fmla="*/ 1052422 w 1552754"/>
                    <a:gd name="connsiteY12" fmla="*/ 0 h 2458529"/>
                    <a:gd name="connsiteX13" fmla="*/ 974784 w 1552754"/>
                    <a:gd name="connsiteY13" fmla="*/ 51759 h 2458529"/>
                    <a:gd name="connsiteX0" fmla="*/ 974784 w 1552754"/>
                    <a:gd name="connsiteY0" fmla="*/ 8627 h 2415397"/>
                    <a:gd name="connsiteX1" fmla="*/ 543463 w 1552754"/>
                    <a:gd name="connsiteY1" fmla="*/ 552090 h 2415397"/>
                    <a:gd name="connsiteX2" fmla="*/ 0 w 1552754"/>
                    <a:gd name="connsiteY2" fmla="*/ 715992 h 2415397"/>
                    <a:gd name="connsiteX3" fmla="*/ 112143 w 1552754"/>
                    <a:gd name="connsiteY3" fmla="*/ 802256 h 2415397"/>
                    <a:gd name="connsiteX4" fmla="*/ 681486 w 1552754"/>
                    <a:gd name="connsiteY4" fmla="*/ 664233 h 2415397"/>
                    <a:gd name="connsiteX5" fmla="*/ 888520 w 1552754"/>
                    <a:gd name="connsiteY5" fmla="*/ 552090 h 2415397"/>
                    <a:gd name="connsiteX6" fmla="*/ 923025 w 1552754"/>
                    <a:gd name="connsiteY6" fmla="*/ 1147314 h 2415397"/>
                    <a:gd name="connsiteX7" fmla="*/ 690113 w 1552754"/>
                    <a:gd name="connsiteY7" fmla="*/ 2415395 h 2415397"/>
                    <a:gd name="connsiteX8" fmla="*/ 854015 w 1552754"/>
                    <a:gd name="connsiteY8" fmla="*/ 2415397 h 2415397"/>
                    <a:gd name="connsiteX9" fmla="*/ 1130061 w 1552754"/>
                    <a:gd name="connsiteY9" fmla="*/ 1423359 h 2415397"/>
                    <a:gd name="connsiteX10" fmla="*/ 1362973 w 1552754"/>
                    <a:gd name="connsiteY10" fmla="*/ 2380890 h 2415397"/>
                    <a:gd name="connsiteX11" fmla="*/ 1552754 w 1552754"/>
                    <a:gd name="connsiteY11" fmla="*/ 2389516 h 2415397"/>
                    <a:gd name="connsiteX12" fmla="*/ 1130060 w 1552754"/>
                    <a:gd name="connsiteY12" fmla="*/ 0 h 2415397"/>
                    <a:gd name="connsiteX13" fmla="*/ 974784 w 1552754"/>
                    <a:gd name="connsiteY13" fmla="*/ 8627 h 2415397"/>
                    <a:gd name="connsiteX0" fmla="*/ 974784 w 1552754"/>
                    <a:gd name="connsiteY0" fmla="*/ 8627 h 2415397"/>
                    <a:gd name="connsiteX1" fmla="*/ 543463 w 1552754"/>
                    <a:gd name="connsiteY1" fmla="*/ 552090 h 2415397"/>
                    <a:gd name="connsiteX2" fmla="*/ 0 w 1552754"/>
                    <a:gd name="connsiteY2" fmla="*/ 715992 h 2415397"/>
                    <a:gd name="connsiteX3" fmla="*/ 112143 w 1552754"/>
                    <a:gd name="connsiteY3" fmla="*/ 802256 h 2415397"/>
                    <a:gd name="connsiteX4" fmla="*/ 681486 w 1552754"/>
                    <a:gd name="connsiteY4" fmla="*/ 664233 h 2415397"/>
                    <a:gd name="connsiteX5" fmla="*/ 888520 w 1552754"/>
                    <a:gd name="connsiteY5" fmla="*/ 552090 h 2415397"/>
                    <a:gd name="connsiteX6" fmla="*/ 923025 w 1552754"/>
                    <a:gd name="connsiteY6" fmla="*/ 1147314 h 2415397"/>
                    <a:gd name="connsiteX7" fmla="*/ 690113 w 1552754"/>
                    <a:gd name="connsiteY7" fmla="*/ 2415395 h 2415397"/>
                    <a:gd name="connsiteX8" fmla="*/ 854015 w 1552754"/>
                    <a:gd name="connsiteY8" fmla="*/ 2415397 h 2415397"/>
                    <a:gd name="connsiteX9" fmla="*/ 1130061 w 1552754"/>
                    <a:gd name="connsiteY9" fmla="*/ 1423359 h 2415397"/>
                    <a:gd name="connsiteX10" fmla="*/ 1362973 w 1552754"/>
                    <a:gd name="connsiteY10" fmla="*/ 2380890 h 2415397"/>
                    <a:gd name="connsiteX11" fmla="*/ 1552754 w 1552754"/>
                    <a:gd name="connsiteY11" fmla="*/ 2389516 h 2415397"/>
                    <a:gd name="connsiteX12" fmla="*/ 1112807 w 1552754"/>
                    <a:gd name="connsiteY12" fmla="*/ 0 h 2415397"/>
                    <a:gd name="connsiteX13" fmla="*/ 974784 w 1552754"/>
                    <a:gd name="connsiteY13" fmla="*/ 8627 h 2415397"/>
                    <a:gd name="connsiteX0" fmla="*/ 974784 w 1552754"/>
                    <a:gd name="connsiteY0" fmla="*/ 8627 h 2432648"/>
                    <a:gd name="connsiteX1" fmla="*/ 543463 w 1552754"/>
                    <a:gd name="connsiteY1" fmla="*/ 552090 h 2432648"/>
                    <a:gd name="connsiteX2" fmla="*/ 0 w 1552754"/>
                    <a:gd name="connsiteY2" fmla="*/ 715992 h 2432648"/>
                    <a:gd name="connsiteX3" fmla="*/ 112143 w 1552754"/>
                    <a:gd name="connsiteY3" fmla="*/ 802256 h 2432648"/>
                    <a:gd name="connsiteX4" fmla="*/ 681486 w 1552754"/>
                    <a:gd name="connsiteY4" fmla="*/ 664233 h 2432648"/>
                    <a:gd name="connsiteX5" fmla="*/ 888520 w 1552754"/>
                    <a:gd name="connsiteY5" fmla="*/ 552090 h 2432648"/>
                    <a:gd name="connsiteX6" fmla="*/ 923025 w 1552754"/>
                    <a:gd name="connsiteY6" fmla="*/ 1147314 h 2432648"/>
                    <a:gd name="connsiteX7" fmla="*/ 690113 w 1552754"/>
                    <a:gd name="connsiteY7" fmla="*/ 2415395 h 2432648"/>
                    <a:gd name="connsiteX8" fmla="*/ 854015 w 1552754"/>
                    <a:gd name="connsiteY8" fmla="*/ 2415397 h 2432648"/>
                    <a:gd name="connsiteX9" fmla="*/ 1130061 w 1552754"/>
                    <a:gd name="connsiteY9" fmla="*/ 1423359 h 2432648"/>
                    <a:gd name="connsiteX10" fmla="*/ 1345720 w 1552754"/>
                    <a:gd name="connsiteY10" fmla="*/ 2432648 h 2432648"/>
                    <a:gd name="connsiteX11" fmla="*/ 1552754 w 1552754"/>
                    <a:gd name="connsiteY11" fmla="*/ 2389516 h 2432648"/>
                    <a:gd name="connsiteX12" fmla="*/ 1112807 w 1552754"/>
                    <a:gd name="connsiteY12" fmla="*/ 0 h 2432648"/>
                    <a:gd name="connsiteX13" fmla="*/ 974784 w 1552754"/>
                    <a:gd name="connsiteY13" fmla="*/ 8627 h 2432648"/>
                    <a:gd name="connsiteX0" fmla="*/ 974784 w 1483743"/>
                    <a:gd name="connsiteY0" fmla="*/ 8627 h 2432648"/>
                    <a:gd name="connsiteX1" fmla="*/ 543463 w 1483743"/>
                    <a:gd name="connsiteY1" fmla="*/ 552090 h 2432648"/>
                    <a:gd name="connsiteX2" fmla="*/ 0 w 1483743"/>
                    <a:gd name="connsiteY2" fmla="*/ 715992 h 2432648"/>
                    <a:gd name="connsiteX3" fmla="*/ 112143 w 1483743"/>
                    <a:gd name="connsiteY3" fmla="*/ 802256 h 2432648"/>
                    <a:gd name="connsiteX4" fmla="*/ 681486 w 1483743"/>
                    <a:gd name="connsiteY4" fmla="*/ 664233 h 2432648"/>
                    <a:gd name="connsiteX5" fmla="*/ 888520 w 1483743"/>
                    <a:gd name="connsiteY5" fmla="*/ 552090 h 2432648"/>
                    <a:gd name="connsiteX6" fmla="*/ 923025 w 1483743"/>
                    <a:gd name="connsiteY6" fmla="*/ 1147314 h 2432648"/>
                    <a:gd name="connsiteX7" fmla="*/ 690113 w 1483743"/>
                    <a:gd name="connsiteY7" fmla="*/ 2415395 h 2432648"/>
                    <a:gd name="connsiteX8" fmla="*/ 854015 w 1483743"/>
                    <a:gd name="connsiteY8" fmla="*/ 2415397 h 2432648"/>
                    <a:gd name="connsiteX9" fmla="*/ 1130061 w 1483743"/>
                    <a:gd name="connsiteY9" fmla="*/ 1423359 h 2432648"/>
                    <a:gd name="connsiteX10" fmla="*/ 1345720 w 1483743"/>
                    <a:gd name="connsiteY10" fmla="*/ 2432648 h 2432648"/>
                    <a:gd name="connsiteX11" fmla="*/ 1483743 w 1483743"/>
                    <a:gd name="connsiteY11" fmla="*/ 2424022 h 2432648"/>
                    <a:gd name="connsiteX12" fmla="*/ 1112807 w 1483743"/>
                    <a:gd name="connsiteY12" fmla="*/ 0 h 2432648"/>
                    <a:gd name="connsiteX13" fmla="*/ 974784 w 1483743"/>
                    <a:gd name="connsiteY13" fmla="*/ 8627 h 2432648"/>
                    <a:gd name="connsiteX0" fmla="*/ 974784 w 1483743"/>
                    <a:gd name="connsiteY0" fmla="*/ 0 h 2424021"/>
                    <a:gd name="connsiteX1" fmla="*/ 543463 w 1483743"/>
                    <a:gd name="connsiteY1" fmla="*/ 543463 h 2424021"/>
                    <a:gd name="connsiteX2" fmla="*/ 0 w 1483743"/>
                    <a:gd name="connsiteY2" fmla="*/ 707365 h 2424021"/>
                    <a:gd name="connsiteX3" fmla="*/ 112143 w 1483743"/>
                    <a:gd name="connsiteY3" fmla="*/ 793629 h 2424021"/>
                    <a:gd name="connsiteX4" fmla="*/ 681486 w 1483743"/>
                    <a:gd name="connsiteY4" fmla="*/ 655606 h 2424021"/>
                    <a:gd name="connsiteX5" fmla="*/ 888520 w 1483743"/>
                    <a:gd name="connsiteY5" fmla="*/ 543463 h 2424021"/>
                    <a:gd name="connsiteX6" fmla="*/ 923025 w 1483743"/>
                    <a:gd name="connsiteY6" fmla="*/ 1138687 h 2424021"/>
                    <a:gd name="connsiteX7" fmla="*/ 690113 w 1483743"/>
                    <a:gd name="connsiteY7" fmla="*/ 2406768 h 2424021"/>
                    <a:gd name="connsiteX8" fmla="*/ 854015 w 1483743"/>
                    <a:gd name="connsiteY8" fmla="*/ 2406770 h 2424021"/>
                    <a:gd name="connsiteX9" fmla="*/ 1130061 w 1483743"/>
                    <a:gd name="connsiteY9" fmla="*/ 1414732 h 2424021"/>
                    <a:gd name="connsiteX10" fmla="*/ 1345720 w 1483743"/>
                    <a:gd name="connsiteY10" fmla="*/ 2424021 h 2424021"/>
                    <a:gd name="connsiteX11" fmla="*/ 1483743 w 1483743"/>
                    <a:gd name="connsiteY11" fmla="*/ 2415395 h 2424021"/>
                    <a:gd name="connsiteX12" fmla="*/ 1086928 w 1483743"/>
                    <a:gd name="connsiteY12" fmla="*/ 51758 h 2424021"/>
                    <a:gd name="connsiteX13" fmla="*/ 974784 w 1483743"/>
                    <a:gd name="connsiteY13" fmla="*/ 0 h 2424021"/>
                    <a:gd name="connsiteX0" fmla="*/ 974784 w 1483743"/>
                    <a:gd name="connsiteY0" fmla="*/ 0 h 2380889"/>
                    <a:gd name="connsiteX1" fmla="*/ 543463 w 1483743"/>
                    <a:gd name="connsiteY1" fmla="*/ 500331 h 2380889"/>
                    <a:gd name="connsiteX2" fmla="*/ 0 w 1483743"/>
                    <a:gd name="connsiteY2" fmla="*/ 664233 h 2380889"/>
                    <a:gd name="connsiteX3" fmla="*/ 112143 w 1483743"/>
                    <a:gd name="connsiteY3" fmla="*/ 750497 h 2380889"/>
                    <a:gd name="connsiteX4" fmla="*/ 681486 w 1483743"/>
                    <a:gd name="connsiteY4" fmla="*/ 612474 h 2380889"/>
                    <a:gd name="connsiteX5" fmla="*/ 888520 w 1483743"/>
                    <a:gd name="connsiteY5" fmla="*/ 500331 h 2380889"/>
                    <a:gd name="connsiteX6" fmla="*/ 923025 w 1483743"/>
                    <a:gd name="connsiteY6" fmla="*/ 1095555 h 2380889"/>
                    <a:gd name="connsiteX7" fmla="*/ 690113 w 1483743"/>
                    <a:gd name="connsiteY7" fmla="*/ 2363636 h 2380889"/>
                    <a:gd name="connsiteX8" fmla="*/ 854015 w 1483743"/>
                    <a:gd name="connsiteY8" fmla="*/ 2363638 h 2380889"/>
                    <a:gd name="connsiteX9" fmla="*/ 1130061 w 1483743"/>
                    <a:gd name="connsiteY9" fmla="*/ 1371600 h 2380889"/>
                    <a:gd name="connsiteX10" fmla="*/ 1345720 w 1483743"/>
                    <a:gd name="connsiteY10" fmla="*/ 2380889 h 2380889"/>
                    <a:gd name="connsiteX11" fmla="*/ 1483743 w 1483743"/>
                    <a:gd name="connsiteY11" fmla="*/ 2372263 h 2380889"/>
                    <a:gd name="connsiteX12" fmla="*/ 1086928 w 1483743"/>
                    <a:gd name="connsiteY12" fmla="*/ 8626 h 2380889"/>
                    <a:gd name="connsiteX13" fmla="*/ 974784 w 1483743"/>
                    <a:gd name="connsiteY13" fmla="*/ 0 h 2380889"/>
                    <a:gd name="connsiteX0" fmla="*/ 974784 w 1483743"/>
                    <a:gd name="connsiteY0" fmla="*/ 0 h 2380889"/>
                    <a:gd name="connsiteX1" fmla="*/ 655606 w 1483743"/>
                    <a:gd name="connsiteY1" fmla="*/ 474452 h 2380889"/>
                    <a:gd name="connsiteX2" fmla="*/ 0 w 1483743"/>
                    <a:gd name="connsiteY2" fmla="*/ 664233 h 2380889"/>
                    <a:gd name="connsiteX3" fmla="*/ 112143 w 1483743"/>
                    <a:gd name="connsiteY3" fmla="*/ 750497 h 2380889"/>
                    <a:gd name="connsiteX4" fmla="*/ 681486 w 1483743"/>
                    <a:gd name="connsiteY4" fmla="*/ 612474 h 2380889"/>
                    <a:gd name="connsiteX5" fmla="*/ 888520 w 1483743"/>
                    <a:gd name="connsiteY5" fmla="*/ 500331 h 2380889"/>
                    <a:gd name="connsiteX6" fmla="*/ 923025 w 1483743"/>
                    <a:gd name="connsiteY6" fmla="*/ 1095555 h 2380889"/>
                    <a:gd name="connsiteX7" fmla="*/ 690113 w 1483743"/>
                    <a:gd name="connsiteY7" fmla="*/ 2363636 h 2380889"/>
                    <a:gd name="connsiteX8" fmla="*/ 854015 w 1483743"/>
                    <a:gd name="connsiteY8" fmla="*/ 2363638 h 2380889"/>
                    <a:gd name="connsiteX9" fmla="*/ 1130061 w 1483743"/>
                    <a:gd name="connsiteY9" fmla="*/ 1371600 h 2380889"/>
                    <a:gd name="connsiteX10" fmla="*/ 1345720 w 1483743"/>
                    <a:gd name="connsiteY10" fmla="*/ 2380889 h 2380889"/>
                    <a:gd name="connsiteX11" fmla="*/ 1483743 w 1483743"/>
                    <a:gd name="connsiteY11" fmla="*/ 2372263 h 2380889"/>
                    <a:gd name="connsiteX12" fmla="*/ 1086928 w 1483743"/>
                    <a:gd name="connsiteY12" fmla="*/ 8626 h 2380889"/>
                    <a:gd name="connsiteX13" fmla="*/ 974784 w 1483743"/>
                    <a:gd name="connsiteY13" fmla="*/ 0 h 2380889"/>
                    <a:gd name="connsiteX0" fmla="*/ 974784 w 1483743"/>
                    <a:gd name="connsiteY0" fmla="*/ 0 h 2380889"/>
                    <a:gd name="connsiteX1" fmla="*/ 655606 w 1483743"/>
                    <a:gd name="connsiteY1" fmla="*/ 474452 h 2380889"/>
                    <a:gd name="connsiteX2" fmla="*/ 77638 w 1483743"/>
                    <a:gd name="connsiteY2" fmla="*/ 638354 h 2380889"/>
                    <a:gd name="connsiteX3" fmla="*/ 0 w 1483743"/>
                    <a:gd name="connsiteY3" fmla="*/ 664233 h 2380889"/>
                    <a:gd name="connsiteX4" fmla="*/ 112143 w 1483743"/>
                    <a:gd name="connsiteY4" fmla="*/ 750497 h 2380889"/>
                    <a:gd name="connsiteX5" fmla="*/ 681486 w 1483743"/>
                    <a:gd name="connsiteY5" fmla="*/ 612474 h 2380889"/>
                    <a:gd name="connsiteX6" fmla="*/ 888520 w 1483743"/>
                    <a:gd name="connsiteY6" fmla="*/ 500331 h 2380889"/>
                    <a:gd name="connsiteX7" fmla="*/ 923025 w 1483743"/>
                    <a:gd name="connsiteY7" fmla="*/ 1095555 h 2380889"/>
                    <a:gd name="connsiteX8" fmla="*/ 690113 w 1483743"/>
                    <a:gd name="connsiteY8" fmla="*/ 2363636 h 2380889"/>
                    <a:gd name="connsiteX9" fmla="*/ 854015 w 1483743"/>
                    <a:gd name="connsiteY9" fmla="*/ 2363638 h 2380889"/>
                    <a:gd name="connsiteX10" fmla="*/ 1130061 w 1483743"/>
                    <a:gd name="connsiteY10" fmla="*/ 1371600 h 2380889"/>
                    <a:gd name="connsiteX11" fmla="*/ 1345720 w 1483743"/>
                    <a:gd name="connsiteY11" fmla="*/ 2380889 h 2380889"/>
                    <a:gd name="connsiteX12" fmla="*/ 1483743 w 1483743"/>
                    <a:gd name="connsiteY12" fmla="*/ 2372263 h 2380889"/>
                    <a:gd name="connsiteX13" fmla="*/ 1086928 w 1483743"/>
                    <a:gd name="connsiteY13" fmla="*/ 8626 h 2380889"/>
                    <a:gd name="connsiteX14" fmla="*/ 974784 w 1483743"/>
                    <a:gd name="connsiteY14" fmla="*/ 0 h 2380889"/>
                    <a:gd name="connsiteX0" fmla="*/ 974784 w 1483743"/>
                    <a:gd name="connsiteY0" fmla="*/ 0 h 2380889"/>
                    <a:gd name="connsiteX1" fmla="*/ 655606 w 1483743"/>
                    <a:gd name="connsiteY1" fmla="*/ 474452 h 2380889"/>
                    <a:gd name="connsiteX2" fmla="*/ 77638 w 1483743"/>
                    <a:gd name="connsiteY2" fmla="*/ 638354 h 2380889"/>
                    <a:gd name="connsiteX3" fmla="*/ 0 w 1483743"/>
                    <a:gd name="connsiteY3" fmla="*/ 664233 h 2380889"/>
                    <a:gd name="connsiteX4" fmla="*/ 112143 w 1483743"/>
                    <a:gd name="connsiteY4" fmla="*/ 750497 h 2380889"/>
                    <a:gd name="connsiteX5" fmla="*/ 681486 w 1483743"/>
                    <a:gd name="connsiteY5" fmla="*/ 612474 h 2380889"/>
                    <a:gd name="connsiteX6" fmla="*/ 888520 w 1483743"/>
                    <a:gd name="connsiteY6" fmla="*/ 500331 h 2380889"/>
                    <a:gd name="connsiteX7" fmla="*/ 923025 w 1483743"/>
                    <a:gd name="connsiteY7" fmla="*/ 1095555 h 2380889"/>
                    <a:gd name="connsiteX8" fmla="*/ 690113 w 1483743"/>
                    <a:gd name="connsiteY8" fmla="*/ 2363636 h 2380889"/>
                    <a:gd name="connsiteX9" fmla="*/ 854015 w 1483743"/>
                    <a:gd name="connsiteY9" fmla="*/ 2363638 h 2380889"/>
                    <a:gd name="connsiteX10" fmla="*/ 1130061 w 1483743"/>
                    <a:gd name="connsiteY10" fmla="*/ 1371600 h 2380889"/>
                    <a:gd name="connsiteX11" fmla="*/ 1345720 w 1483743"/>
                    <a:gd name="connsiteY11" fmla="*/ 2380889 h 2380889"/>
                    <a:gd name="connsiteX12" fmla="*/ 1483743 w 1483743"/>
                    <a:gd name="connsiteY12" fmla="*/ 2372263 h 2380889"/>
                    <a:gd name="connsiteX13" fmla="*/ 1086928 w 1483743"/>
                    <a:gd name="connsiteY13" fmla="*/ 8626 h 2380889"/>
                    <a:gd name="connsiteX14" fmla="*/ 974784 w 1483743"/>
                    <a:gd name="connsiteY14" fmla="*/ 0 h 2380889"/>
                    <a:gd name="connsiteX0" fmla="*/ 974784 w 1483743"/>
                    <a:gd name="connsiteY0" fmla="*/ 0 h 2380889"/>
                    <a:gd name="connsiteX1" fmla="*/ 577968 w 1483743"/>
                    <a:gd name="connsiteY1" fmla="*/ 431320 h 2380889"/>
                    <a:gd name="connsiteX2" fmla="*/ 77638 w 1483743"/>
                    <a:gd name="connsiteY2" fmla="*/ 638354 h 2380889"/>
                    <a:gd name="connsiteX3" fmla="*/ 0 w 1483743"/>
                    <a:gd name="connsiteY3" fmla="*/ 664233 h 2380889"/>
                    <a:gd name="connsiteX4" fmla="*/ 112143 w 1483743"/>
                    <a:gd name="connsiteY4" fmla="*/ 750497 h 2380889"/>
                    <a:gd name="connsiteX5" fmla="*/ 681486 w 1483743"/>
                    <a:gd name="connsiteY5" fmla="*/ 612474 h 2380889"/>
                    <a:gd name="connsiteX6" fmla="*/ 888520 w 1483743"/>
                    <a:gd name="connsiteY6" fmla="*/ 500331 h 2380889"/>
                    <a:gd name="connsiteX7" fmla="*/ 923025 w 1483743"/>
                    <a:gd name="connsiteY7" fmla="*/ 1095555 h 2380889"/>
                    <a:gd name="connsiteX8" fmla="*/ 690113 w 1483743"/>
                    <a:gd name="connsiteY8" fmla="*/ 2363636 h 2380889"/>
                    <a:gd name="connsiteX9" fmla="*/ 854015 w 1483743"/>
                    <a:gd name="connsiteY9" fmla="*/ 2363638 h 2380889"/>
                    <a:gd name="connsiteX10" fmla="*/ 1130061 w 1483743"/>
                    <a:gd name="connsiteY10" fmla="*/ 1371600 h 2380889"/>
                    <a:gd name="connsiteX11" fmla="*/ 1345720 w 1483743"/>
                    <a:gd name="connsiteY11" fmla="*/ 2380889 h 2380889"/>
                    <a:gd name="connsiteX12" fmla="*/ 1483743 w 1483743"/>
                    <a:gd name="connsiteY12" fmla="*/ 2372263 h 2380889"/>
                    <a:gd name="connsiteX13" fmla="*/ 1086928 w 1483743"/>
                    <a:gd name="connsiteY13" fmla="*/ 8626 h 2380889"/>
                    <a:gd name="connsiteX14" fmla="*/ 974784 w 1483743"/>
                    <a:gd name="connsiteY14" fmla="*/ 0 h 2380889"/>
                    <a:gd name="connsiteX0" fmla="*/ 974784 w 1483743"/>
                    <a:gd name="connsiteY0" fmla="*/ 0 h 2380889"/>
                    <a:gd name="connsiteX1" fmla="*/ 577968 w 1483743"/>
                    <a:gd name="connsiteY1" fmla="*/ 431320 h 2380889"/>
                    <a:gd name="connsiteX2" fmla="*/ 0 w 1483743"/>
                    <a:gd name="connsiteY2" fmla="*/ 664233 h 2380889"/>
                    <a:gd name="connsiteX3" fmla="*/ 112143 w 1483743"/>
                    <a:gd name="connsiteY3" fmla="*/ 750497 h 2380889"/>
                    <a:gd name="connsiteX4" fmla="*/ 681486 w 1483743"/>
                    <a:gd name="connsiteY4" fmla="*/ 612474 h 2380889"/>
                    <a:gd name="connsiteX5" fmla="*/ 888520 w 1483743"/>
                    <a:gd name="connsiteY5" fmla="*/ 500331 h 2380889"/>
                    <a:gd name="connsiteX6" fmla="*/ 923025 w 1483743"/>
                    <a:gd name="connsiteY6" fmla="*/ 1095555 h 2380889"/>
                    <a:gd name="connsiteX7" fmla="*/ 690113 w 1483743"/>
                    <a:gd name="connsiteY7" fmla="*/ 2363636 h 2380889"/>
                    <a:gd name="connsiteX8" fmla="*/ 854015 w 1483743"/>
                    <a:gd name="connsiteY8" fmla="*/ 2363638 h 2380889"/>
                    <a:gd name="connsiteX9" fmla="*/ 1130061 w 1483743"/>
                    <a:gd name="connsiteY9" fmla="*/ 1371600 h 2380889"/>
                    <a:gd name="connsiteX10" fmla="*/ 1345720 w 1483743"/>
                    <a:gd name="connsiteY10" fmla="*/ 2380889 h 2380889"/>
                    <a:gd name="connsiteX11" fmla="*/ 1483743 w 1483743"/>
                    <a:gd name="connsiteY11" fmla="*/ 2372263 h 2380889"/>
                    <a:gd name="connsiteX12" fmla="*/ 1086928 w 1483743"/>
                    <a:gd name="connsiteY12" fmla="*/ 8626 h 2380889"/>
                    <a:gd name="connsiteX13" fmla="*/ 974784 w 1483743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52423 w 1406105"/>
                    <a:gd name="connsiteY9" fmla="*/ 1371600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52423 w 1406105"/>
                    <a:gd name="connsiteY9" fmla="*/ 1371600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52423 w 1406105"/>
                    <a:gd name="connsiteY9" fmla="*/ 1371600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52423 w 1406105"/>
                    <a:gd name="connsiteY9" fmla="*/ 1371600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17917 w 1406105"/>
                    <a:gd name="connsiteY9" fmla="*/ 1328468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17917 w 1406105"/>
                    <a:gd name="connsiteY9" fmla="*/ 1328468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17917 w 1406105"/>
                    <a:gd name="connsiteY9" fmla="*/ 1328468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17917 w 1406105"/>
                    <a:gd name="connsiteY9" fmla="*/ 1328468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17917 w 1406105"/>
                    <a:gd name="connsiteY9" fmla="*/ 1328468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17917 w 1406105"/>
                    <a:gd name="connsiteY9" fmla="*/ 1328468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62641 w 1371600"/>
                    <a:gd name="connsiteY0" fmla="*/ 0 h 2380889"/>
                    <a:gd name="connsiteX1" fmla="*/ 465825 w 1371600"/>
                    <a:gd name="connsiteY1" fmla="*/ 431320 h 2380889"/>
                    <a:gd name="connsiteX2" fmla="*/ 319178 w 1371600"/>
                    <a:gd name="connsiteY2" fmla="*/ 560717 h 2380889"/>
                    <a:gd name="connsiteX3" fmla="*/ 0 w 1371600"/>
                    <a:gd name="connsiteY3" fmla="*/ 750497 h 2380889"/>
                    <a:gd name="connsiteX4" fmla="*/ 569343 w 1371600"/>
                    <a:gd name="connsiteY4" fmla="*/ 612474 h 2380889"/>
                    <a:gd name="connsiteX5" fmla="*/ 776377 w 1371600"/>
                    <a:gd name="connsiteY5" fmla="*/ 500331 h 2380889"/>
                    <a:gd name="connsiteX6" fmla="*/ 810882 w 1371600"/>
                    <a:gd name="connsiteY6" fmla="*/ 1095555 h 2380889"/>
                    <a:gd name="connsiteX7" fmla="*/ 577970 w 1371600"/>
                    <a:gd name="connsiteY7" fmla="*/ 2363636 h 2380889"/>
                    <a:gd name="connsiteX8" fmla="*/ 741872 w 1371600"/>
                    <a:gd name="connsiteY8" fmla="*/ 2363638 h 2380889"/>
                    <a:gd name="connsiteX9" fmla="*/ 983412 w 1371600"/>
                    <a:gd name="connsiteY9" fmla="*/ 1328468 h 2380889"/>
                    <a:gd name="connsiteX10" fmla="*/ 1233577 w 1371600"/>
                    <a:gd name="connsiteY10" fmla="*/ 2380889 h 2380889"/>
                    <a:gd name="connsiteX11" fmla="*/ 1371600 w 1371600"/>
                    <a:gd name="connsiteY11" fmla="*/ 2372263 h 2380889"/>
                    <a:gd name="connsiteX12" fmla="*/ 974785 w 1371600"/>
                    <a:gd name="connsiteY12" fmla="*/ 8626 h 2380889"/>
                    <a:gd name="connsiteX13" fmla="*/ 862641 w 1371600"/>
                    <a:gd name="connsiteY13" fmla="*/ 0 h 2380889"/>
                    <a:gd name="connsiteX0" fmla="*/ 862641 w 1371600"/>
                    <a:gd name="connsiteY0" fmla="*/ 0 h 2380889"/>
                    <a:gd name="connsiteX1" fmla="*/ 465825 w 1371600"/>
                    <a:gd name="connsiteY1" fmla="*/ 431320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77969 w 1371600"/>
                    <a:gd name="connsiteY1" fmla="*/ 483078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95223 w 1371600"/>
                    <a:gd name="connsiteY6" fmla="*/ 2346384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95223 w 1371600"/>
                    <a:gd name="connsiteY6" fmla="*/ 2346384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603849 w 1371600"/>
                    <a:gd name="connsiteY6" fmla="*/ 2355010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591783 w 1371600"/>
                    <a:gd name="connsiteY3" fmla="*/ 646133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32475 w 1371600"/>
                    <a:gd name="connsiteY4" fmla="*/ 472282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32475 w 1371600"/>
                    <a:gd name="connsiteY4" fmla="*/ 472282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32475 w 1371600"/>
                    <a:gd name="connsiteY4" fmla="*/ 472282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10035 w 1371600"/>
                    <a:gd name="connsiteY4" fmla="*/ 483502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10035 w 1371600"/>
                    <a:gd name="connsiteY4" fmla="*/ 483502 h 2380889"/>
                    <a:gd name="connsiteX5" fmla="*/ 810882 w 1371600"/>
                    <a:gd name="connsiteY5" fmla="*/ 1095555 h 2380889"/>
                    <a:gd name="connsiteX6" fmla="*/ 606019 w 1371600"/>
                    <a:gd name="connsiteY6" fmla="*/ 2380465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6078"/>
                    <a:gd name="connsiteX1" fmla="*/ 542617 w 1371600"/>
                    <a:gd name="connsiteY1" fmla="*/ 479639 h 2386078"/>
                    <a:gd name="connsiteX2" fmla="*/ 0 w 1371600"/>
                    <a:gd name="connsiteY2" fmla="*/ 750497 h 2386078"/>
                    <a:gd name="connsiteX3" fmla="*/ 619833 w 1371600"/>
                    <a:gd name="connsiteY3" fmla="*/ 612474 h 2386078"/>
                    <a:gd name="connsiteX4" fmla="*/ 810035 w 1371600"/>
                    <a:gd name="connsiteY4" fmla="*/ 483502 h 2386078"/>
                    <a:gd name="connsiteX5" fmla="*/ 810882 w 1371600"/>
                    <a:gd name="connsiteY5" fmla="*/ 1095555 h 2386078"/>
                    <a:gd name="connsiteX6" fmla="*/ 606019 w 1371600"/>
                    <a:gd name="connsiteY6" fmla="*/ 2380465 h 2386078"/>
                    <a:gd name="connsiteX7" fmla="*/ 741872 w 1371600"/>
                    <a:gd name="connsiteY7" fmla="*/ 2386078 h 2386078"/>
                    <a:gd name="connsiteX8" fmla="*/ 1026544 w 1371600"/>
                    <a:gd name="connsiteY8" fmla="*/ 1345720 h 2386078"/>
                    <a:gd name="connsiteX9" fmla="*/ 1233577 w 1371600"/>
                    <a:gd name="connsiteY9" fmla="*/ 2380889 h 2386078"/>
                    <a:gd name="connsiteX10" fmla="*/ 1371600 w 1371600"/>
                    <a:gd name="connsiteY10" fmla="*/ 2372263 h 2386078"/>
                    <a:gd name="connsiteX11" fmla="*/ 974785 w 1371600"/>
                    <a:gd name="connsiteY11" fmla="*/ 8626 h 2386078"/>
                    <a:gd name="connsiteX12" fmla="*/ 862641 w 1371600"/>
                    <a:gd name="connsiteY12" fmla="*/ 0 h 2386078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10035 w 1371600"/>
                    <a:gd name="connsiteY4" fmla="*/ 483502 h 2380889"/>
                    <a:gd name="connsiteX5" fmla="*/ 810882 w 1371600"/>
                    <a:gd name="connsiteY5" fmla="*/ 1095555 h 2380889"/>
                    <a:gd name="connsiteX6" fmla="*/ 606019 w 1371600"/>
                    <a:gd name="connsiteY6" fmla="*/ 2380465 h 2380889"/>
                    <a:gd name="connsiteX7" fmla="*/ 747482 w 1371600"/>
                    <a:gd name="connsiteY7" fmla="*/ 238046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10035 w 1371600"/>
                    <a:gd name="connsiteY4" fmla="*/ 483502 h 2380889"/>
                    <a:gd name="connsiteX5" fmla="*/ 810882 w 1371600"/>
                    <a:gd name="connsiteY5" fmla="*/ 1095555 h 2380889"/>
                    <a:gd name="connsiteX6" fmla="*/ 606019 w 1371600"/>
                    <a:gd name="connsiteY6" fmla="*/ 2380465 h 2380889"/>
                    <a:gd name="connsiteX7" fmla="*/ 747482 w 1371600"/>
                    <a:gd name="connsiteY7" fmla="*/ 238046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10035 w 1371600"/>
                    <a:gd name="connsiteY4" fmla="*/ 483502 h 2380889"/>
                    <a:gd name="connsiteX5" fmla="*/ 810882 w 1371600"/>
                    <a:gd name="connsiteY5" fmla="*/ 1095555 h 2380889"/>
                    <a:gd name="connsiteX6" fmla="*/ 606019 w 1371600"/>
                    <a:gd name="connsiteY6" fmla="*/ 2380465 h 2380889"/>
                    <a:gd name="connsiteX7" fmla="*/ 747482 w 1371600"/>
                    <a:gd name="connsiteY7" fmla="*/ 238046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7210"/>
                    <a:gd name="connsiteY0" fmla="*/ 0 h 2380889"/>
                    <a:gd name="connsiteX1" fmla="*/ 542617 w 1377210"/>
                    <a:gd name="connsiteY1" fmla="*/ 479639 h 2380889"/>
                    <a:gd name="connsiteX2" fmla="*/ 0 w 1377210"/>
                    <a:gd name="connsiteY2" fmla="*/ 750497 h 2380889"/>
                    <a:gd name="connsiteX3" fmla="*/ 619833 w 1377210"/>
                    <a:gd name="connsiteY3" fmla="*/ 612474 h 2380889"/>
                    <a:gd name="connsiteX4" fmla="*/ 810035 w 1377210"/>
                    <a:gd name="connsiteY4" fmla="*/ 483502 h 2380889"/>
                    <a:gd name="connsiteX5" fmla="*/ 810882 w 1377210"/>
                    <a:gd name="connsiteY5" fmla="*/ 1095555 h 2380889"/>
                    <a:gd name="connsiteX6" fmla="*/ 606019 w 1377210"/>
                    <a:gd name="connsiteY6" fmla="*/ 2380465 h 2380889"/>
                    <a:gd name="connsiteX7" fmla="*/ 747482 w 1377210"/>
                    <a:gd name="connsiteY7" fmla="*/ 2380468 h 2380889"/>
                    <a:gd name="connsiteX8" fmla="*/ 1026544 w 1377210"/>
                    <a:gd name="connsiteY8" fmla="*/ 1345720 h 2380889"/>
                    <a:gd name="connsiteX9" fmla="*/ 1233577 w 1377210"/>
                    <a:gd name="connsiteY9" fmla="*/ 2380889 h 2380889"/>
                    <a:gd name="connsiteX10" fmla="*/ 1377210 w 1377210"/>
                    <a:gd name="connsiteY10" fmla="*/ 2377873 h 2380889"/>
                    <a:gd name="connsiteX11" fmla="*/ 974785 w 1377210"/>
                    <a:gd name="connsiteY11" fmla="*/ 8626 h 2380889"/>
                    <a:gd name="connsiteX12" fmla="*/ 862641 w 1377210"/>
                    <a:gd name="connsiteY12" fmla="*/ 0 h 2380889"/>
                    <a:gd name="connsiteX0" fmla="*/ 862641 w 1377210"/>
                    <a:gd name="connsiteY0" fmla="*/ 0 h 2380889"/>
                    <a:gd name="connsiteX1" fmla="*/ 542617 w 1377210"/>
                    <a:gd name="connsiteY1" fmla="*/ 479639 h 2380889"/>
                    <a:gd name="connsiteX2" fmla="*/ 165490 w 1377210"/>
                    <a:gd name="connsiteY2" fmla="*/ 658782 h 2380889"/>
                    <a:gd name="connsiteX3" fmla="*/ 0 w 1377210"/>
                    <a:gd name="connsiteY3" fmla="*/ 750497 h 2380889"/>
                    <a:gd name="connsiteX4" fmla="*/ 619833 w 1377210"/>
                    <a:gd name="connsiteY4" fmla="*/ 612474 h 2380889"/>
                    <a:gd name="connsiteX5" fmla="*/ 810035 w 1377210"/>
                    <a:gd name="connsiteY5" fmla="*/ 483502 h 2380889"/>
                    <a:gd name="connsiteX6" fmla="*/ 810882 w 1377210"/>
                    <a:gd name="connsiteY6" fmla="*/ 1095555 h 2380889"/>
                    <a:gd name="connsiteX7" fmla="*/ 606019 w 1377210"/>
                    <a:gd name="connsiteY7" fmla="*/ 2380465 h 2380889"/>
                    <a:gd name="connsiteX8" fmla="*/ 747482 w 1377210"/>
                    <a:gd name="connsiteY8" fmla="*/ 2380468 h 2380889"/>
                    <a:gd name="connsiteX9" fmla="*/ 1026544 w 1377210"/>
                    <a:gd name="connsiteY9" fmla="*/ 1345720 h 2380889"/>
                    <a:gd name="connsiteX10" fmla="*/ 1233577 w 1377210"/>
                    <a:gd name="connsiteY10" fmla="*/ 2380889 h 2380889"/>
                    <a:gd name="connsiteX11" fmla="*/ 1377210 w 1377210"/>
                    <a:gd name="connsiteY11" fmla="*/ 2377873 h 2380889"/>
                    <a:gd name="connsiteX12" fmla="*/ 974785 w 1377210"/>
                    <a:gd name="connsiteY12" fmla="*/ 8626 h 2380889"/>
                    <a:gd name="connsiteX13" fmla="*/ 862641 w 1377210"/>
                    <a:gd name="connsiteY13" fmla="*/ 0 h 2380889"/>
                    <a:gd name="connsiteX0" fmla="*/ 862641 w 1377210"/>
                    <a:gd name="connsiteY0" fmla="*/ 0 h 2380889"/>
                    <a:gd name="connsiteX1" fmla="*/ 542617 w 1377210"/>
                    <a:gd name="connsiteY1" fmla="*/ 479639 h 2380889"/>
                    <a:gd name="connsiteX2" fmla="*/ 47684 w 1377210"/>
                    <a:gd name="connsiteY2" fmla="*/ 670001 h 2380889"/>
                    <a:gd name="connsiteX3" fmla="*/ 0 w 1377210"/>
                    <a:gd name="connsiteY3" fmla="*/ 750497 h 2380889"/>
                    <a:gd name="connsiteX4" fmla="*/ 619833 w 1377210"/>
                    <a:gd name="connsiteY4" fmla="*/ 612474 h 2380889"/>
                    <a:gd name="connsiteX5" fmla="*/ 810035 w 1377210"/>
                    <a:gd name="connsiteY5" fmla="*/ 483502 h 2380889"/>
                    <a:gd name="connsiteX6" fmla="*/ 810882 w 1377210"/>
                    <a:gd name="connsiteY6" fmla="*/ 1095555 h 2380889"/>
                    <a:gd name="connsiteX7" fmla="*/ 606019 w 1377210"/>
                    <a:gd name="connsiteY7" fmla="*/ 2380465 h 2380889"/>
                    <a:gd name="connsiteX8" fmla="*/ 747482 w 1377210"/>
                    <a:gd name="connsiteY8" fmla="*/ 2380468 h 2380889"/>
                    <a:gd name="connsiteX9" fmla="*/ 1026544 w 1377210"/>
                    <a:gd name="connsiteY9" fmla="*/ 1345720 h 2380889"/>
                    <a:gd name="connsiteX10" fmla="*/ 1233577 w 1377210"/>
                    <a:gd name="connsiteY10" fmla="*/ 2380889 h 2380889"/>
                    <a:gd name="connsiteX11" fmla="*/ 1377210 w 1377210"/>
                    <a:gd name="connsiteY11" fmla="*/ 2377873 h 2380889"/>
                    <a:gd name="connsiteX12" fmla="*/ 974785 w 1377210"/>
                    <a:gd name="connsiteY12" fmla="*/ 8626 h 2380889"/>
                    <a:gd name="connsiteX13" fmla="*/ 862641 w 1377210"/>
                    <a:gd name="connsiteY13" fmla="*/ 0 h 2380889"/>
                    <a:gd name="connsiteX0" fmla="*/ 814957 w 1329526"/>
                    <a:gd name="connsiteY0" fmla="*/ 0 h 2380889"/>
                    <a:gd name="connsiteX1" fmla="*/ 494933 w 1329526"/>
                    <a:gd name="connsiteY1" fmla="*/ 479639 h 2380889"/>
                    <a:gd name="connsiteX2" fmla="*/ 0 w 1329526"/>
                    <a:gd name="connsiteY2" fmla="*/ 670001 h 2380889"/>
                    <a:gd name="connsiteX3" fmla="*/ 30854 w 1329526"/>
                    <a:gd name="connsiteY3" fmla="*/ 744887 h 2380889"/>
                    <a:gd name="connsiteX4" fmla="*/ 572149 w 1329526"/>
                    <a:gd name="connsiteY4" fmla="*/ 612474 h 2380889"/>
                    <a:gd name="connsiteX5" fmla="*/ 762351 w 1329526"/>
                    <a:gd name="connsiteY5" fmla="*/ 483502 h 2380889"/>
                    <a:gd name="connsiteX6" fmla="*/ 763198 w 1329526"/>
                    <a:gd name="connsiteY6" fmla="*/ 1095555 h 2380889"/>
                    <a:gd name="connsiteX7" fmla="*/ 558335 w 1329526"/>
                    <a:gd name="connsiteY7" fmla="*/ 2380465 h 2380889"/>
                    <a:gd name="connsiteX8" fmla="*/ 699798 w 1329526"/>
                    <a:gd name="connsiteY8" fmla="*/ 2380468 h 2380889"/>
                    <a:gd name="connsiteX9" fmla="*/ 978860 w 1329526"/>
                    <a:gd name="connsiteY9" fmla="*/ 1345720 h 2380889"/>
                    <a:gd name="connsiteX10" fmla="*/ 1185893 w 1329526"/>
                    <a:gd name="connsiteY10" fmla="*/ 2380889 h 2380889"/>
                    <a:gd name="connsiteX11" fmla="*/ 1329526 w 1329526"/>
                    <a:gd name="connsiteY11" fmla="*/ 2377873 h 2380889"/>
                    <a:gd name="connsiteX12" fmla="*/ 927101 w 1329526"/>
                    <a:gd name="connsiteY12" fmla="*/ 8626 h 2380889"/>
                    <a:gd name="connsiteX13" fmla="*/ 814957 w 1329526"/>
                    <a:gd name="connsiteY13" fmla="*/ 0 h 2380889"/>
                    <a:gd name="connsiteX0" fmla="*/ 814957 w 1329526"/>
                    <a:gd name="connsiteY0" fmla="*/ 0 h 2380889"/>
                    <a:gd name="connsiteX1" fmla="*/ 494933 w 1329526"/>
                    <a:gd name="connsiteY1" fmla="*/ 479639 h 2380889"/>
                    <a:gd name="connsiteX2" fmla="*/ 0 w 1329526"/>
                    <a:gd name="connsiteY2" fmla="*/ 670001 h 2380889"/>
                    <a:gd name="connsiteX3" fmla="*/ 30854 w 1329526"/>
                    <a:gd name="connsiteY3" fmla="*/ 744887 h 2380889"/>
                    <a:gd name="connsiteX4" fmla="*/ 572149 w 1329526"/>
                    <a:gd name="connsiteY4" fmla="*/ 612474 h 2380889"/>
                    <a:gd name="connsiteX5" fmla="*/ 762351 w 1329526"/>
                    <a:gd name="connsiteY5" fmla="*/ 483502 h 2380889"/>
                    <a:gd name="connsiteX6" fmla="*/ 763198 w 1329526"/>
                    <a:gd name="connsiteY6" fmla="*/ 1095555 h 2380889"/>
                    <a:gd name="connsiteX7" fmla="*/ 558335 w 1329526"/>
                    <a:gd name="connsiteY7" fmla="*/ 2380465 h 2380889"/>
                    <a:gd name="connsiteX8" fmla="*/ 699798 w 1329526"/>
                    <a:gd name="connsiteY8" fmla="*/ 2380468 h 2380889"/>
                    <a:gd name="connsiteX9" fmla="*/ 962030 w 1329526"/>
                    <a:gd name="connsiteY9" fmla="*/ 1407428 h 2380889"/>
                    <a:gd name="connsiteX10" fmla="*/ 1185893 w 1329526"/>
                    <a:gd name="connsiteY10" fmla="*/ 2380889 h 2380889"/>
                    <a:gd name="connsiteX11" fmla="*/ 1329526 w 1329526"/>
                    <a:gd name="connsiteY11" fmla="*/ 2377873 h 2380889"/>
                    <a:gd name="connsiteX12" fmla="*/ 927101 w 1329526"/>
                    <a:gd name="connsiteY12" fmla="*/ 8626 h 2380889"/>
                    <a:gd name="connsiteX13" fmla="*/ 814957 w 1329526"/>
                    <a:gd name="connsiteY13" fmla="*/ 0 h 2380889"/>
                    <a:gd name="connsiteX0" fmla="*/ 814957 w 1329526"/>
                    <a:gd name="connsiteY0" fmla="*/ 0 h 2380889"/>
                    <a:gd name="connsiteX1" fmla="*/ 494933 w 1329526"/>
                    <a:gd name="connsiteY1" fmla="*/ 479639 h 2380889"/>
                    <a:gd name="connsiteX2" fmla="*/ 0 w 1329526"/>
                    <a:gd name="connsiteY2" fmla="*/ 670001 h 2380889"/>
                    <a:gd name="connsiteX3" fmla="*/ 30854 w 1329526"/>
                    <a:gd name="connsiteY3" fmla="*/ 744887 h 2380889"/>
                    <a:gd name="connsiteX4" fmla="*/ 572149 w 1329526"/>
                    <a:gd name="connsiteY4" fmla="*/ 612474 h 2380889"/>
                    <a:gd name="connsiteX5" fmla="*/ 762351 w 1329526"/>
                    <a:gd name="connsiteY5" fmla="*/ 483502 h 2380889"/>
                    <a:gd name="connsiteX6" fmla="*/ 763198 w 1329526"/>
                    <a:gd name="connsiteY6" fmla="*/ 1095555 h 2380889"/>
                    <a:gd name="connsiteX7" fmla="*/ 558335 w 1329526"/>
                    <a:gd name="connsiteY7" fmla="*/ 2380465 h 2380889"/>
                    <a:gd name="connsiteX8" fmla="*/ 699798 w 1329526"/>
                    <a:gd name="connsiteY8" fmla="*/ 2380468 h 2380889"/>
                    <a:gd name="connsiteX9" fmla="*/ 978859 w 1329526"/>
                    <a:gd name="connsiteY9" fmla="*/ 1418648 h 2380889"/>
                    <a:gd name="connsiteX10" fmla="*/ 1185893 w 1329526"/>
                    <a:gd name="connsiteY10" fmla="*/ 2380889 h 2380889"/>
                    <a:gd name="connsiteX11" fmla="*/ 1329526 w 1329526"/>
                    <a:gd name="connsiteY11" fmla="*/ 2377873 h 2380889"/>
                    <a:gd name="connsiteX12" fmla="*/ 927101 w 1329526"/>
                    <a:gd name="connsiteY12" fmla="*/ 8626 h 2380889"/>
                    <a:gd name="connsiteX13" fmla="*/ 814957 w 1329526"/>
                    <a:gd name="connsiteY13" fmla="*/ 0 h 23808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329526" h="2380889">
                      <a:moveTo>
                        <a:pt x="814957" y="0"/>
                      </a:moveTo>
                      <a:lnTo>
                        <a:pt x="494933" y="479639"/>
                      </a:lnTo>
                      <a:lnTo>
                        <a:pt x="0" y="670001"/>
                      </a:lnTo>
                      <a:lnTo>
                        <a:pt x="30854" y="744887"/>
                      </a:lnTo>
                      <a:lnTo>
                        <a:pt x="572149" y="612474"/>
                      </a:lnTo>
                      <a:lnTo>
                        <a:pt x="762351" y="483502"/>
                      </a:lnTo>
                      <a:cubicBezTo>
                        <a:pt x="794421" y="764187"/>
                        <a:pt x="770396" y="887797"/>
                        <a:pt x="763198" y="1095555"/>
                      </a:cubicBezTo>
                      <a:cubicBezTo>
                        <a:pt x="616550" y="1699404"/>
                        <a:pt x="730862" y="1724858"/>
                        <a:pt x="558335" y="2380465"/>
                      </a:cubicBezTo>
                      <a:lnTo>
                        <a:pt x="699798" y="2380468"/>
                      </a:lnTo>
                      <a:cubicBezTo>
                        <a:pt x="819580" y="2080289"/>
                        <a:pt x="797846" y="1640765"/>
                        <a:pt x="978859" y="1418648"/>
                      </a:cubicBezTo>
                      <a:cubicBezTo>
                        <a:pt x="1157137" y="1864345"/>
                        <a:pt x="1102505" y="2030082"/>
                        <a:pt x="1185893" y="2380889"/>
                      </a:cubicBezTo>
                      <a:lnTo>
                        <a:pt x="1329526" y="2377873"/>
                      </a:lnTo>
                      <a:cubicBezTo>
                        <a:pt x="1110990" y="727352"/>
                        <a:pt x="1344044" y="391063"/>
                        <a:pt x="927101" y="8626"/>
                      </a:cubicBezTo>
                      <a:lnTo>
                        <a:pt x="814957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</p:grpSp>
        <p:grpSp>
          <p:nvGrpSpPr>
            <p:cNvPr id="148" name="群組 147"/>
            <p:cNvGrpSpPr/>
            <p:nvPr/>
          </p:nvGrpSpPr>
          <p:grpSpPr>
            <a:xfrm>
              <a:off x="763808" y="3287266"/>
              <a:ext cx="607621" cy="356618"/>
              <a:chOff x="1684782" y="2683742"/>
              <a:chExt cx="5565258" cy="3266301"/>
            </a:xfrm>
          </p:grpSpPr>
          <p:grpSp>
            <p:nvGrpSpPr>
              <p:cNvPr id="149" name="群組 148"/>
              <p:cNvGrpSpPr/>
              <p:nvPr/>
            </p:nvGrpSpPr>
            <p:grpSpPr>
              <a:xfrm>
                <a:off x="1684782" y="2683742"/>
                <a:ext cx="4978070" cy="3255586"/>
                <a:chOff x="1684782" y="2683742"/>
                <a:chExt cx="4978070" cy="3255586"/>
              </a:xfrm>
            </p:grpSpPr>
            <p:sp>
              <p:nvSpPr>
                <p:cNvPr id="153" name="矩形 5"/>
                <p:cNvSpPr/>
                <p:nvPr/>
              </p:nvSpPr>
              <p:spPr>
                <a:xfrm>
                  <a:off x="1684782" y="4054555"/>
                  <a:ext cx="4978070" cy="856663"/>
                </a:xfrm>
                <a:custGeom>
                  <a:avLst/>
                  <a:gdLst>
                    <a:gd name="connsiteX0" fmla="*/ 0 w 2736386"/>
                    <a:gd name="connsiteY0" fmla="*/ 0 h 570017"/>
                    <a:gd name="connsiteX1" fmla="*/ 2736386 w 2736386"/>
                    <a:gd name="connsiteY1" fmla="*/ 0 h 570017"/>
                    <a:gd name="connsiteX2" fmla="*/ 2736386 w 2736386"/>
                    <a:gd name="connsiteY2" fmla="*/ 570017 h 570017"/>
                    <a:gd name="connsiteX3" fmla="*/ 0 w 2736386"/>
                    <a:gd name="connsiteY3" fmla="*/ 570017 h 570017"/>
                    <a:gd name="connsiteX4" fmla="*/ 0 w 2736386"/>
                    <a:gd name="connsiteY4" fmla="*/ 0 h 570017"/>
                    <a:gd name="connsiteX0" fmla="*/ 0 w 2736386"/>
                    <a:gd name="connsiteY0" fmla="*/ 0 h 570017"/>
                    <a:gd name="connsiteX1" fmla="*/ 2736386 w 2736386"/>
                    <a:gd name="connsiteY1" fmla="*/ 0 h 570017"/>
                    <a:gd name="connsiteX2" fmla="*/ 2736386 w 2736386"/>
                    <a:gd name="connsiteY2" fmla="*/ 570017 h 570017"/>
                    <a:gd name="connsiteX3" fmla="*/ 1521093 w 2736386"/>
                    <a:gd name="connsiteY3" fmla="*/ 558012 h 570017"/>
                    <a:gd name="connsiteX4" fmla="*/ 0 w 2736386"/>
                    <a:gd name="connsiteY4" fmla="*/ 570017 h 570017"/>
                    <a:gd name="connsiteX5" fmla="*/ 0 w 2736386"/>
                    <a:gd name="connsiteY5" fmla="*/ 0 h 570017"/>
                    <a:gd name="connsiteX0" fmla="*/ 0 w 2736386"/>
                    <a:gd name="connsiteY0" fmla="*/ 0 h 570017"/>
                    <a:gd name="connsiteX1" fmla="*/ 2736386 w 2736386"/>
                    <a:gd name="connsiteY1" fmla="*/ 0 h 570017"/>
                    <a:gd name="connsiteX2" fmla="*/ 2736386 w 2736386"/>
                    <a:gd name="connsiteY2" fmla="*/ 570017 h 570017"/>
                    <a:gd name="connsiteX3" fmla="*/ 2174235 w 2736386"/>
                    <a:gd name="connsiteY3" fmla="*/ 567342 h 570017"/>
                    <a:gd name="connsiteX4" fmla="*/ 0 w 2736386"/>
                    <a:gd name="connsiteY4" fmla="*/ 570017 h 570017"/>
                    <a:gd name="connsiteX5" fmla="*/ 0 w 2736386"/>
                    <a:gd name="connsiteY5" fmla="*/ 0 h 570017"/>
                    <a:gd name="connsiteX0" fmla="*/ 0 w 2736386"/>
                    <a:gd name="connsiteY0" fmla="*/ 0 h 570017"/>
                    <a:gd name="connsiteX1" fmla="*/ 2736386 w 2736386"/>
                    <a:gd name="connsiteY1" fmla="*/ 0 h 570017"/>
                    <a:gd name="connsiteX2" fmla="*/ 2727055 w 2736386"/>
                    <a:gd name="connsiteY2" fmla="*/ 374074 h 570017"/>
                    <a:gd name="connsiteX3" fmla="*/ 2174235 w 2736386"/>
                    <a:gd name="connsiteY3" fmla="*/ 567342 h 570017"/>
                    <a:gd name="connsiteX4" fmla="*/ 0 w 2736386"/>
                    <a:gd name="connsiteY4" fmla="*/ 570017 h 570017"/>
                    <a:gd name="connsiteX5" fmla="*/ 0 w 2736386"/>
                    <a:gd name="connsiteY5" fmla="*/ 0 h 570017"/>
                    <a:gd name="connsiteX0" fmla="*/ 0 w 2736386"/>
                    <a:gd name="connsiteY0" fmla="*/ 0 h 570017"/>
                    <a:gd name="connsiteX1" fmla="*/ 2736386 w 2736386"/>
                    <a:gd name="connsiteY1" fmla="*/ 0 h 570017"/>
                    <a:gd name="connsiteX2" fmla="*/ 2736385 w 2736386"/>
                    <a:gd name="connsiteY2" fmla="*/ 383405 h 570017"/>
                    <a:gd name="connsiteX3" fmla="*/ 2174235 w 2736386"/>
                    <a:gd name="connsiteY3" fmla="*/ 567342 h 570017"/>
                    <a:gd name="connsiteX4" fmla="*/ 0 w 2736386"/>
                    <a:gd name="connsiteY4" fmla="*/ 570017 h 570017"/>
                    <a:gd name="connsiteX5" fmla="*/ 0 w 2736386"/>
                    <a:gd name="connsiteY5" fmla="*/ 0 h 5700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736386" h="570017">
                      <a:moveTo>
                        <a:pt x="0" y="0"/>
                      </a:moveTo>
                      <a:lnTo>
                        <a:pt x="2736386" y="0"/>
                      </a:lnTo>
                      <a:cubicBezTo>
                        <a:pt x="2736386" y="127802"/>
                        <a:pt x="2736385" y="255603"/>
                        <a:pt x="2736385" y="383405"/>
                      </a:cubicBezTo>
                      <a:lnTo>
                        <a:pt x="2174235" y="567342"/>
                      </a:lnTo>
                      <a:lnTo>
                        <a:pt x="0" y="57001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 w="1905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54" name="矩形 6"/>
                <p:cNvSpPr/>
                <p:nvPr/>
              </p:nvSpPr>
              <p:spPr>
                <a:xfrm>
                  <a:off x="2225877" y="2683742"/>
                  <a:ext cx="2380816" cy="1370813"/>
                </a:xfrm>
                <a:custGeom>
                  <a:avLst/>
                  <a:gdLst>
                    <a:gd name="connsiteX0" fmla="*/ 0 w 1759103"/>
                    <a:gd name="connsiteY0" fmla="*/ 0 h 912128"/>
                    <a:gd name="connsiteX1" fmla="*/ 1759103 w 1759103"/>
                    <a:gd name="connsiteY1" fmla="*/ 0 h 912128"/>
                    <a:gd name="connsiteX2" fmla="*/ 1759103 w 1759103"/>
                    <a:gd name="connsiteY2" fmla="*/ 912128 h 912128"/>
                    <a:gd name="connsiteX3" fmla="*/ 0 w 1759103"/>
                    <a:gd name="connsiteY3" fmla="*/ 912128 h 912128"/>
                    <a:gd name="connsiteX4" fmla="*/ 0 w 1759103"/>
                    <a:gd name="connsiteY4" fmla="*/ 0 h 912128"/>
                    <a:gd name="connsiteX0" fmla="*/ 0 w 1759103"/>
                    <a:gd name="connsiteY0" fmla="*/ 0 h 912128"/>
                    <a:gd name="connsiteX1" fmla="*/ 1432532 w 1759103"/>
                    <a:gd name="connsiteY1" fmla="*/ 0 h 912128"/>
                    <a:gd name="connsiteX2" fmla="*/ 1759103 w 1759103"/>
                    <a:gd name="connsiteY2" fmla="*/ 912128 h 912128"/>
                    <a:gd name="connsiteX3" fmla="*/ 0 w 1759103"/>
                    <a:gd name="connsiteY3" fmla="*/ 912128 h 912128"/>
                    <a:gd name="connsiteX4" fmla="*/ 0 w 1759103"/>
                    <a:gd name="connsiteY4" fmla="*/ 0 h 9121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59103" h="912128">
                      <a:moveTo>
                        <a:pt x="0" y="0"/>
                      </a:moveTo>
                      <a:lnTo>
                        <a:pt x="1432532" y="0"/>
                      </a:lnTo>
                      <a:lnTo>
                        <a:pt x="1759103" y="912128"/>
                      </a:lnTo>
                      <a:lnTo>
                        <a:pt x="0" y="91212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 w="1905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55" name="矩形 154"/>
                <p:cNvSpPr/>
                <p:nvPr/>
              </p:nvSpPr>
              <p:spPr>
                <a:xfrm>
                  <a:off x="2235817" y="4911218"/>
                  <a:ext cx="3344846" cy="102811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905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  <p:grpSp>
            <p:nvGrpSpPr>
              <p:cNvPr id="150" name="群組 149"/>
              <p:cNvGrpSpPr/>
              <p:nvPr/>
            </p:nvGrpSpPr>
            <p:grpSpPr>
              <a:xfrm>
                <a:off x="5690281" y="2719553"/>
                <a:ext cx="1559759" cy="3230490"/>
                <a:chOff x="4162484" y="2957042"/>
                <a:chExt cx="1329526" cy="2753644"/>
              </a:xfrm>
            </p:grpSpPr>
            <p:sp>
              <p:nvSpPr>
                <p:cNvPr id="151" name="橢圓 150"/>
                <p:cNvSpPr/>
                <p:nvPr/>
              </p:nvSpPr>
              <p:spPr>
                <a:xfrm>
                  <a:off x="4784576" y="2957042"/>
                  <a:ext cx="432048" cy="43204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52" name="手繪多邊形 151"/>
                <p:cNvSpPr/>
                <p:nvPr/>
              </p:nvSpPr>
              <p:spPr>
                <a:xfrm>
                  <a:off x="4162484" y="3329797"/>
                  <a:ext cx="1329526" cy="2380889"/>
                </a:xfrm>
                <a:custGeom>
                  <a:avLst/>
                  <a:gdLst>
                    <a:gd name="connsiteX0" fmla="*/ 888520 w 1725283"/>
                    <a:gd name="connsiteY0" fmla="*/ 8627 h 2424023"/>
                    <a:gd name="connsiteX1" fmla="*/ 612475 w 1725283"/>
                    <a:gd name="connsiteY1" fmla="*/ 388189 h 2424023"/>
                    <a:gd name="connsiteX2" fmla="*/ 0 w 1725283"/>
                    <a:gd name="connsiteY2" fmla="*/ 621102 h 2424023"/>
                    <a:gd name="connsiteX3" fmla="*/ 112143 w 1725283"/>
                    <a:gd name="connsiteY3" fmla="*/ 707366 h 2424023"/>
                    <a:gd name="connsiteX4" fmla="*/ 534837 w 1725283"/>
                    <a:gd name="connsiteY4" fmla="*/ 621102 h 2424023"/>
                    <a:gd name="connsiteX5" fmla="*/ 888520 w 1725283"/>
                    <a:gd name="connsiteY5" fmla="*/ 457200 h 2424023"/>
                    <a:gd name="connsiteX6" fmla="*/ 888520 w 1725283"/>
                    <a:gd name="connsiteY6" fmla="*/ 1362974 h 2424023"/>
                    <a:gd name="connsiteX7" fmla="*/ 500332 w 1725283"/>
                    <a:gd name="connsiteY7" fmla="*/ 2346385 h 2424023"/>
                    <a:gd name="connsiteX8" fmla="*/ 621101 w 1725283"/>
                    <a:gd name="connsiteY8" fmla="*/ 2355012 h 2424023"/>
                    <a:gd name="connsiteX9" fmla="*/ 1121434 w 1725283"/>
                    <a:gd name="connsiteY9" fmla="*/ 1423359 h 2424023"/>
                    <a:gd name="connsiteX10" fmla="*/ 1535501 w 1725283"/>
                    <a:gd name="connsiteY10" fmla="*/ 2424023 h 2424023"/>
                    <a:gd name="connsiteX11" fmla="*/ 1725283 w 1725283"/>
                    <a:gd name="connsiteY11" fmla="*/ 2424023 h 2424023"/>
                    <a:gd name="connsiteX12" fmla="*/ 1293962 w 1725283"/>
                    <a:gd name="connsiteY12" fmla="*/ 1224951 h 2424023"/>
                    <a:gd name="connsiteX13" fmla="*/ 1147313 w 1725283"/>
                    <a:gd name="connsiteY13" fmla="*/ 0 h 2424023"/>
                    <a:gd name="connsiteX14" fmla="*/ 888520 w 1725283"/>
                    <a:gd name="connsiteY14" fmla="*/ 8627 h 2424023"/>
                    <a:gd name="connsiteX0" fmla="*/ 888520 w 1725283"/>
                    <a:gd name="connsiteY0" fmla="*/ 8627 h 2424023"/>
                    <a:gd name="connsiteX1" fmla="*/ 612475 w 1725283"/>
                    <a:gd name="connsiteY1" fmla="*/ 388189 h 2424023"/>
                    <a:gd name="connsiteX2" fmla="*/ 0 w 1725283"/>
                    <a:gd name="connsiteY2" fmla="*/ 621102 h 2424023"/>
                    <a:gd name="connsiteX3" fmla="*/ 112143 w 1725283"/>
                    <a:gd name="connsiteY3" fmla="*/ 707366 h 2424023"/>
                    <a:gd name="connsiteX4" fmla="*/ 534837 w 1725283"/>
                    <a:gd name="connsiteY4" fmla="*/ 621102 h 2424023"/>
                    <a:gd name="connsiteX5" fmla="*/ 888520 w 1725283"/>
                    <a:gd name="connsiteY5" fmla="*/ 457200 h 2424023"/>
                    <a:gd name="connsiteX6" fmla="*/ 923025 w 1725283"/>
                    <a:gd name="connsiteY6" fmla="*/ 1052424 h 2424023"/>
                    <a:gd name="connsiteX7" fmla="*/ 500332 w 1725283"/>
                    <a:gd name="connsiteY7" fmla="*/ 2346385 h 2424023"/>
                    <a:gd name="connsiteX8" fmla="*/ 621101 w 1725283"/>
                    <a:gd name="connsiteY8" fmla="*/ 2355012 h 2424023"/>
                    <a:gd name="connsiteX9" fmla="*/ 1121434 w 1725283"/>
                    <a:gd name="connsiteY9" fmla="*/ 1423359 h 2424023"/>
                    <a:gd name="connsiteX10" fmla="*/ 1535501 w 1725283"/>
                    <a:gd name="connsiteY10" fmla="*/ 2424023 h 2424023"/>
                    <a:gd name="connsiteX11" fmla="*/ 1725283 w 1725283"/>
                    <a:gd name="connsiteY11" fmla="*/ 2424023 h 2424023"/>
                    <a:gd name="connsiteX12" fmla="*/ 1293962 w 1725283"/>
                    <a:gd name="connsiteY12" fmla="*/ 1224951 h 2424023"/>
                    <a:gd name="connsiteX13" fmla="*/ 1147313 w 1725283"/>
                    <a:gd name="connsiteY13" fmla="*/ 0 h 2424023"/>
                    <a:gd name="connsiteX14" fmla="*/ 888520 w 1725283"/>
                    <a:gd name="connsiteY14" fmla="*/ 8627 h 2424023"/>
                    <a:gd name="connsiteX0" fmla="*/ 888520 w 1725283"/>
                    <a:gd name="connsiteY0" fmla="*/ 8627 h 2424023"/>
                    <a:gd name="connsiteX1" fmla="*/ 612475 w 1725283"/>
                    <a:gd name="connsiteY1" fmla="*/ 388189 h 2424023"/>
                    <a:gd name="connsiteX2" fmla="*/ 0 w 1725283"/>
                    <a:gd name="connsiteY2" fmla="*/ 621102 h 2424023"/>
                    <a:gd name="connsiteX3" fmla="*/ 112143 w 1725283"/>
                    <a:gd name="connsiteY3" fmla="*/ 707366 h 2424023"/>
                    <a:gd name="connsiteX4" fmla="*/ 534837 w 1725283"/>
                    <a:gd name="connsiteY4" fmla="*/ 621102 h 2424023"/>
                    <a:gd name="connsiteX5" fmla="*/ 888520 w 1725283"/>
                    <a:gd name="connsiteY5" fmla="*/ 457200 h 2424023"/>
                    <a:gd name="connsiteX6" fmla="*/ 923025 w 1725283"/>
                    <a:gd name="connsiteY6" fmla="*/ 1052424 h 2424023"/>
                    <a:gd name="connsiteX7" fmla="*/ 500332 w 1725283"/>
                    <a:gd name="connsiteY7" fmla="*/ 2346385 h 2424023"/>
                    <a:gd name="connsiteX8" fmla="*/ 621101 w 1725283"/>
                    <a:gd name="connsiteY8" fmla="*/ 2355012 h 2424023"/>
                    <a:gd name="connsiteX9" fmla="*/ 1121434 w 1725283"/>
                    <a:gd name="connsiteY9" fmla="*/ 1423359 h 2424023"/>
                    <a:gd name="connsiteX10" fmla="*/ 1535501 w 1725283"/>
                    <a:gd name="connsiteY10" fmla="*/ 2424023 h 2424023"/>
                    <a:gd name="connsiteX11" fmla="*/ 1725283 w 1725283"/>
                    <a:gd name="connsiteY11" fmla="*/ 2424023 h 2424023"/>
                    <a:gd name="connsiteX12" fmla="*/ 1285336 w 1725283"/>
                    <a:gd name="connsiteY12" fmla="*/ 957533 h 2424023"/>
                    <a:gd name="connsiteX13" fmla="*/ 1147313 w 1725283"/>
                    <a:gd name="connsiteY13" fmla="*/ 0 h 2424023"/>
                    <a:gd name="connsiteX14" fmla="*/ 888520 w 1725283"/>
                    <a:gd name="connsiteY14" fmla="*/ 8627 h 2424023"/>
                    <a:gd name="connsiteX0" fmla="*/ 888520 w 1725283"/>
                    <a:gd name="connsiteY0" fmla="*/ 77638 h 2493034"/>
                    <a:gd name="connsiteX1" fmla="*/ 612475 w 1725283"/>
                    <a:gd name="connsiteY1" fmla="*/ 457200 h 2493034"/>
                    <a:gd name="connsiteX2" fmla="*/ 0 w 1725283"/>
                    <a:gd name="connsiteY2" fmla="*/ 690113 h 2493034"/>
                    <a:gd name="connsiteX3" fmla="*/ 112143 w 1725283"/>
                    <a:gd name="connsiteY3" fmla="*/ 776377 h 2493034"/>
                    <a:gd name="connsiteX4" fmla="*/ 534837 w 1725283"/>
                    <a:gd name="connsiteY4" fmla="*/ 690113 h 2493034"/>
                    <a:gd name="connsiteX5" fmla="*/ 888520 w 1725283"/>
                    <a:gd name="connsiteY5" fmla="*/ 526211 h 2493034"/>
                    <a:gd name="connsiteX6" fmla="*/ 923025 w 1725283"/>
                    <a:gd name="connsiteY6" fmla="*/ 1121435 h 2493034"/>
                    <a:gd name="connsiteX7" fmla="*/ 500332 w 1725283"/>
                    <a:gd name="connsiteY7" fmla="*/ 2415396 h 2493034"/>
                    <a:gd name="connsiteX8" fmla="*/ 621101 w 1725283"/>
                    <a:gd name="connsiteY8" fmla="*/ 2424023 h 2493034"/>
                    <a:gd name="connsiteX9" fmla="*/ 1121434 w 1725283"/>
                    <a:gd name="connsiteY9" fmla="*/ 1492370 h 2493034"/>
                    <a:gd name="connsiteX10" fmla="*/ 1535501 w 1725283"/>
                    <a:gd name="connsiteY10" fmla="*/ 2493034 h 2493034"/>
                    <a:gd name="connsiteX11" fmla="*/ 1725283 w 1725283"/>
                    <a:gd name="connsiteY11" fmla="*/ 2493034 h 2493034"/>
                    <a:gd name="connsiteX12" fmla="*/ 1285336 w 1725283"/>
                    <a:gd name="connsiteY12" fmla="*/ 1026544 h 2493034"/>
                    <a:gd name="connsiteX13" fmla="*/ 1104181 w 1725283"/>
                    <a:gd name="connsiteY13" fmla="*/ 0 h 2493034"/>
                    <a:gd name="connsiteX14" fmla="*/ 888520 w 1725283"/>
                    <a:gd name="connsiteY14" fmla="*/ 77638 h 2493034"/>
                    <a:gd name="connsiteX0" fmla="*/ 974784 w 1725283"/>
                    <a:gd name="connsiteY0" fmla="*/ 0 h 2510286"/>
                    <a:gd name="connsiteX1" fmla="*/ 612475 w 1725283"/>
                    <a:gd name="connsiteY1" fmla="*/ 474452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534837 w 1725283"/>
                    <a:gd name="connsiteY4" fmla="*/ 707365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500332 w 1725283"/>
                    <a:gd name="connsiteY7" fmla="*/ 2432648 h 2510286"/>
                    <a:gd name="connsiteX8" fmla="*/ 621101 w 1725283"/>
                    <a:gd name="connsiteY8" fmla="*/ 2441275 h 2510286"/>
                    <a:gd name="connsiteX9" fmla="*/ 1121434 w 1725283"/>
                    <a:gd name="connsiteY9" fmla="*/ 150962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612475 w 1725283"/>
                    <a:gd name="connsiteY1" fmla="*/ 474452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500332 w 1725283"/>
                    <a:gd name="connsiteY7" fmla="*/ 2432648 h 2510286"/>
                    <a:gd name="connsiteX8" fmla="*/ 621101 w 1725283"/>
                    <a:gd name="connsiteY8" fmla="*/ 2441275 h 2510286"/>
                    <a:gd name="connsiteX9" fmla="*/ 1121434 w 1725283"/>
                    <a:gd name="connsiteY9" fmla="*/ 150962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500332 w 1725283"/>
                    <a:gd name="connsiteY7" fmla="*/ 2432648 h 2510286"/>
                    <a:gd name="connsiteX8" fmla="*/ 621101 w 1725283"/>
                    <a:gd name="connsiteY8" fmla="*/ 2441275 h 2510286"/>
                    <a:gd name="connsiteX9" fmla="*/ 1121434 w 1725283"/>
                    <a:gd name="connsiteY9" fmla="*/ 150962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500332 w 1725283"/>
                    <a:gd name="connsiteY7" fmla="*/ 2432648 h 2510286"/>
                    <a:gd name="connsiteX8" fmla="*/ 621101 w 1725283"/>
                    <a:gd name="connsiteY8" fmla="*/ 2441275 h 2510286"/>
                    <a:gd name="connsiteX9" fmla="*/ 1130061 w 1725283"/>
                    <a:gd name="connsiteY9" fmla="*/ 141473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500332 w 1725283"/>
                    <a:gd name="connsiteY7" fmla="*/ 2432648 h 2510286"/>
                    <a:gd name="connsiteX8" fmla="*/ 871267 w 1725283"/>
                    <a:gd name="connsiteY8" fmla="*/ 2475781 h 2510286"/>
                    <a:gd name="connsiteX9" fmla="*/ 1130061 w 1725283"/>
                    <a:gd name="connsiteY9" fmla="*/ 141473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71267 w 1725283"/>
                    <a:gd name="connsiteY8" fmla="*/ 2475781 h 2510286"/>
                    <a:gd name="connsiteX9" fmla="*/ 1130061 w 1725283"/>
                    <a:gd name="connsiteY9" fmla="*/ 141473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54015 w 1725283"/>
                    <a:gd name="connsiteY8" fmla="*/ 2406770 h 2510286"/>
                    <a:gd name="connsiteX9" fmla="*/ 1130061 w 1725283"/>
                    <a:gd name="connsiteY9" fmla="*/ 141473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54015 w 1725283"/>
                    <a:gd name="connsiteY8" fmla="*/ 2406770 h 2510286"/>
                    <a:gd name="connsiteX9" fmla="*/ 1130061 w 1725283"/>
                    <a:gd name="connsiteY9" fmla="*/ 1414732 h 2510286"/>
                    <a:gd name="connsiteX10" fmla="*/ 1362973 w 1725283"/>
                    <a:gd name="connsiteY10" fmla="*/ 2372263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54015 w 1725283"/>
                    <a:gd name="connsiteY8" fmla="*/ 2406770 h 2510286"/>
                    <a:gd name="connsiteX9" fmla="*/ 1130061 w 1725283"/>
                    <a:gd name="connsiteY9" fmla="*/ 1414732 h 2510286"/>
                    <a:gd name="connsiteX10" fmla="*/ 1362973 w 1725283"/>
                    <a:gd name="connsiteY10" fmla="*/ 2372263 h 2510286"/>
                    <a:gd name="connsiteX11" fmla="*/ 1725283 w 1725283"/>
                    <a:gd name="connsiteY11" fmla="*/ 2510286 h 2510286"/>
                    <a:gd name="connsiteX12" fmla="*/ 1509622 w 1725283"/>
                    <a:gd name="connsiteY12" fmla="*/ 2372263 h 2510286"/>
                    <a:gd name="connsiteX13" fmla="*/ 1285336 w 1725283"/>
                    <a:gd name="connsiteY13" fmla="*/ 1043796 h 2510286"/>
                    <a:gd name="connsiteX14" fmla="*/ 1104181 w 1725283"/>
                    <a:gd name="connsiteY14" fmla="*/ 17252 h 2510286"/>
                    <a:gd name="connsiteX15" fmla="*/ 974784 w 1725283"/>
                    <a:gd name="connsiteY15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54015 w 1725283"/>
                    <a:gd name="connsiteY8" fmla="*/ 2406770 h 2510286"/>
                    <a:gd name="connsiteX9" fmla="*/ 1130061 w 1725283"/>
                    <a:gd name="connsiteY9" fmla="*/ 1414732 h 2510286"/>
                    <a:gd name="connsiteX10" fmla="*/ 1362973 w 1725283"/>
                    <a:gd name="connsiteY10" fmla="*/ 2372263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722"/>
                    <a:gd name="connsiteY0" fmla="*/ 0 h 2613483"/>
                    <a:gd name="connsiteX1" fmla="*/ 543463 w 1725722"/>
                    <a:gd name="connsiteY1" fmla="*/ 543463 h 2613483"/>
                    <a:gd name="connsiteX2" fmla="*/ 0 w 1725722"/>
                    <a:gd name="connsiteY2" fmla="*/ 707365 h 2613483"/>
                    <a:gd name="connsiteX3" fmla="*/ 112143 w 1725722"/>
                    <a:gd name="connsiteY3" fmla="*/ 793629 h 2613483"/>
                    <a:gd name="connsiteX4" fmla="*/ 681486 w 1725722"/>
                    <a:gd name="connsiteY4" fmla="*/ 655606 h 2613483"/>
                    <a:gd name="connsiteX5" fmla="*/ 888520 w 1725722"/>
                    <a:gd name="connsiteY5" fmla="*/ 543463 h 2613483"/>
                    <a:gd name="connsiteX6" fmla="*/ 923025 w 1725722"/>
                    <a:gd name="connsiteY6" fmla="*/ 1138687 h 2613483"/>
                    <a:gd name="connsiteX7" fmla="*/ 690113 w 1725722"/>
                    <a:gd name="connsiteY7" fmla="*/ 2406768 h 2613483"/>
                    <a:gd name="connsiteX8" fmla="*/ 854015 w 1725722"/>
                    <a:gd name="connsiteY8" fmla="*/ 2406770 h 2613483"/>
                    <a:gd name="connsiteX9" fmla="*/ 1130061 w 1725722"/>
                    <a:gd name="connsiteY9" fmla="*/ 1414732 h 2613483"/>
                    <a:gd name="connsiteX10" fmla="*/ 1362973 w 1725722"/>
                    <a:gd name="connsiteY10" fmla="*/ 2372263 h 2613483"/>
                    <a:gd name="connsiteX11" fmla="*/ 1725283 w 1725722"/>
                    <a:gd name="connsiteY11" fmla="*/ 2510286 h 2613483"/>
                    <a:gd name="connsiteX12" fmla="*/ 1285336 w 1725722"/>
                    <a:gd name="connsiteY12" fmla="*/ 1043796 h 2613483"/>
                    <a:gd name="connsiteX13" fmla="*/ 1104181 w 1725722"/>
                    <a:gd name="connsiteY13" fmla="*/ 17252 h 2613483"/>
                    <a:gd name="connsiteX14" fmla="*/ 974784 w 1725722"/>
                    <a:gd name="connsiteY14" fmla="*/ 0 h 2613483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54015 w 1725283"/>
                    <a:gd name="connsiteY8" fmla="*/ 2406770 h 2510286"/>
                    <a:gd name="connsiteX9" fmla="*/ 1130061 w 1725283"/>
                    <a:gd name="connsiteY9" fmla="*/ 1414732 h 2510286"/>
                    <a:gd name="connsiteX10" fmla="*/ 1362973 w 1725283"/>
                    <a:gd name="connsiteY10" fmla="*/ 2372263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54015 w 1725283"/>
                    <a:gd name="connsiteY8" fmla="*/ 2406770 h 2510286"/>
                    <a:gd name="connsiteX9" fmla="*/ 1130061 w 1725283"/>
                    <a:gd name="connsiteY9" fmla="*/ 1414732 h 2510286"/>
                    <a:gd name="connsiteX10" fmla="*/ 1362973 w 1725283"/>
                    <a:gd name="connsiteY10" fmla="*/ 2372263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587260"/>
                    <a:gd name="connsiteY0" fmla="*/ 0 h 2406770"/>
                    <a:gd name="connsiteX1" fmla="*/ 543463 w 1587260"/>
                    <a:gd name="connsiteY1" fmla="*/ 543463 h 2406770"/>
                    <a:gd name="connsiteX2" fmla="*/ 0 w 1587260"/>
                    <a:gd name="connsiteY2" fmla="*/ 707365 h 2406770"/>
                    <a:gd name="connsiteX3" fmla="*/ 112143 w 1587260"/>
                    <a:gd name="connsiteY3" fmla="*/ 793629 h 2406770"/>
                    <a:gd name="connsiteX4" fmla="*/ 681486 w 1587260"/>
                    <a:gd name="connsiteY4" fmla="*/ 655606 h 2406770"/>
                    <a:gd name="connsiteX5" fmla="*/ 888520 w 1587260"/>
                    <a:gd name="connsiteY5" fmla="*/ 543463 h 2406770"/>
                    <a:gd name="connsiteX6" fmla="*/ 923025 w 1587260"/>
                    <a:gd name="connsiteY6" fmla="*/ 1138687 h 2406770"/>
                    <a:gd name="connsiteX7" fmla="*/ 690113 w 1587260"/>
                    <a:gd name="connsiteY7" fmla="*/ 2406768 h 2406770"/>
                    <a:gd name="connsiteX8" fmla="*/ 854015 w 1587260"/>
                    <a:gd name="connsiteY8" fmla="*/ 2406770 h 2406770"/>
                    <a:gd name="connsiteX9" fmla="*/ 1130061 w 1587260"/>
                    <a:gd name="connsiteY9" fmla="*/ 1414732 h 2406770"/>
                    <a:gd name="connsiteX10" fmla="*/ 1362973 w 1587260"/>
                    <a:gd name="connsiteY10" fmla="*/ 2372263 h 2406770"/>
                    <a:gd name="connsiteX11" fmla="*/ 1587260 w 1587260"/>
                    <a:gd name="connsiteY11" fmla="*/ 2398142 h 2406770"/>
                    <a:gd name="connsiteX12" fmla="*/ 1285336 w 1587260"/>
                    <a:gd name="connsiteY12" fmla="*/ 1043796 h 2406770"/>
                    <a:gd name="connsiteX13" fmla="*/ 1104181 w 1587260"/>
                    <a:gd name="connsiteY13" fmla="*/ 17252 h 2406770"/>
                    <a:gd name="connsiteX14" fmla="*/ 974784 w 1587260"/>
                    <a:gd name="connsiteY14" fmla="*/ 0 h 2406770"/>
                    <a:gd name="connsiteX0" fmla="*/ 974784 w 1587260"/>
                    <a:gd name="connsiteY0" fmla="*/ 0 h 2406770"/>
                    <a:gd name="connsiteX1" fmla="*/ 543463 w 1587260"/>
                    <a:gd name="connsiteY1" fmla="*/ 543463 h 2406770"/>
                    <a:gd name="connsiteX2" fmla="*/ 0 w 1587260"/>
                    <a:gd name="connsiteY2" fmla="*/ 707365 h 2406770"/>
                    <a:gd name="connsiteX3" fmla="*/ 112143 w 1587260"/>
                    <a:gd name="connsiteY3" fmla="*/ 793629 h 2406770"/>
                    <a:gd name="connsiteX4" fmla="*/ 681486 w 1587260"/>
                    <a:gd name="connsiteY4" fmla="*/ 655606 h 2406770"/>
                    <a:gd name="connsiteX5" fmla="*/ 888520 w 1587260"/>
                    <a:gd name="connsiteY5" fmla="*/ 543463 h 2406770"/>
                    <a:gd name="connsiteX6" fmla="*/ 923025 w 1587260"/>
                    <a:gd name="connsiteY6" fmla="*/ 1138687 h 2406770"/>
                    <a:gd name="connsiteX7" fmla="*/ 690113 w 1587260"/>
                    <a:gd name="connsiteY7" fmla="*/ 2406768 h 2406770"/>
                    <a:gd name="connsiteX8" fmla="*/ 854015 w 1587260"/>
                    <a:gd name="connsiteY8" fmla="*/ 2406770 h 2406770"/>
                    <a:gd name="connsiteX9" fmla="*/ 1130061 w 1587260"/>
                    <a:gd name="connsiteY9" fmla="*/ 1414732 h 2406770"/>
                    <a:gd name="connsiteX10" fmla="*/ 1362973 w 1587260"/>
                    <a:gd name="connsiteY10" fmla="*/ 2372263 h 2406770"/>
                    <a:gd name="connsiteX11" fmla="*/ 1587260 w 1587260"/>
                    <a:gd name="connsiteY11" fmla="*/ 2398142 h 2406770"/>
                    <a:gd name="connsiteX12" fmla="*/ 1285336 w 1587260"/>
                    <a:gd name="connsiteY12" fmla="*/ 1043796 h 2406770"/>
                    <a:gd name="connsiteX13" fmla="*/ 1104181 w 1587260"/>
                    <a:gd name="connsiteY13" fmla="*/ 17252 h 2406770"/>
                    <a:gd name="connsiteX14" fmla="*/ 974784 w 1587260"/>
                    <a:gd name="connsiteY14" fmla="*/ 0 h 2406770"/>
                    <a:gd name="connsiteX0" fmla="*/ 974784 w 1587260"/>
                    <a:gd name="connsiteY0" fmla="*/ 0 h 2406770"/>
                    <a:gd name="connsiteX1" fmla="*/ 543463 w 1587260"/>
                    <a:gd name="connsiteY1" fmla="*/ 543463 h 2406770"/>
                    <a:gd name="connsiteX2" fmla="*/ 0 w 1587260"/>
                    <a:gd name="connsiteY2" fmla="*/ 707365 h 2406770"/>
                    <a:gd name="connsiteX3" fmla="*/ 112143 w 1587260"/>
                    <a:gd name="connsiteY3" fmla="*/ 793629 h 2406770"/>
                    <a:gd name="connsiteX4" fmla="*/ 681486 w 1587260"/>
                    <a:gd name="connsiteY4" fmla="*/ 655606 h 2406770"/>
                    <a:gd name="connsiteX5" fmla="*/ 888520 w 1587260"/>
                    <a:gd name="connsiteY5" fmla="*/ 543463 h 2406770"/>
                    <a:gd name="connsiteX6" fmla="*/ 923025 w 1587260"/>
                    <a:gd name="connsiteY6" fmla="*/ 1138687 h 2406770"/>
                    <a:gd name="connsiteX7" fmla="*/ 690113 w 1587260"/>
                    <a:gd name="connsiteY7" fmla="*/ 2406768 h 2406770"/>
                    <a:gd name="connsiteX8" fmla="*/ 854015 w 1587260"/>
                    <a:gd name="connsiteY8" fmla="*/ 2406770 h 2406770"/>
                    <a:gd name="connsiteX9" fmla="*/ 1130061 w 1587260"/>
                    <a:gd name="connsiteY9" fmla="*/ 1414732 h 2406770"/>
                    <a:gd name="connsiteX10" fmla="*/ 1362973 w 1587260"/>
                    <a:gd name="connsiteY10" fmla="*/ 2372263 h 2406770"/>
                    <a:gd name="connsiteX11" fmla="*/ 1587260 w 1587260"/>
                    <a:gd name="connsiteY11" fmla="*/ 2398142 h 2406770"/>
                    <a:gd name="connsiteX12" fmla="*/ 1285336 w 1587260"/>
                    <a:gd name="connsiteY12" fmla="*/ 1043796 h 2406770"/>
                    <a:gd name="connsiteX13" fmla="*/ 1104181 w 1587260"/>
                    <a:gd name="connsiteY13" fmla="*/ 17252 h 2406770"/>
                    <a:gd name="connsiteX14" fmla="*/ 974784 w 1587260"/>
                    <a:gd name="connsiteY14" fmla="*/ 0 h 2406770"/>
                    <a:gd name="connsiteX0" fmla="*/ 974784 w 1552754"/>
                    <a:gd name="connsiteY0" fmla="*/ 0 h 2406770"/>
                    <a:gd name="connsiteX1" fmla="*/ 543463 w 1552754"/>
                    <a:gd name="connsiteY1" fmla="*/ 543463 h 2406770"/>
                    <a:gd name="connsiteX2" fmla="*/ 0 w 1552754"/>
                    <a:gd name="connsiteY2" fmla="*/ 707365 h 2406770"/>
                    <a:gd name="connsiteX3" fmla="*/ 112143 w 1552754"/>
                    <a:gd name="connsiteY3" fmla="*/ 793629 h 2406770"/>
                    <a:gd name="connsiteX4" fmla="*/ 681486 w 1552754"/>
                    <a:gd name="connsiteY4" fmla="*/ 655606 h 2406770"/>
                    <a:gd name="connsiteX5" fmla="*/ 888520 w 1552754"/>
                    <a:gd name="connsiteY5" fmla="*/ 543463 h 2406770"/>
                    <a:gd name="connsiteX6" fmla="*/ 923025 w 1552754"/>
                    <a:gd name="connsiteY6" fmla="*/ 1138687 h 2406770"/>
                    <a:gd name="connsiteX7" fmla="*/ 690113 w 1552754"/>
                    <a:gd name="connsiteY7" fmla="*/ 2406768 h 2406770"/>
                    <a:gd name="connsiteX8" fmla="*/ 854015 w 1552754"/>
                    <a:gd name="connsiteY8" fmla="*/ 2406770 h 2406770"/>
                    <a:gd name="connsiteX9" fmla="*/ 1130061 w 1552754"/>
                    <a:gd name="connsiteY9" fmla="*/ 1414732 h 2406770"/>
                    <a:gd name="connsiteX10" fmla="*/ 1362973 w 1552754"/>
                    <a:gd name="connsiteY10" fmla="*/ 2372263 h 2406770"/>
                    <a:gd name="connsiteX11" fmla="*/ 1552754 w 1552754"/>
                    <a:gd name="connsiteY11" fmla="*/ 2380889 h 2406770"/>
                    <a:gd name="connsiteX12" fmla="*/ 1285336 w 1552754"/>
                    <a:gd name="connsiteY12" fmla="*/ 1043796 h 2406770"/>
                    <a:gd name="connsiteX13" fmla="*/ 1104181 w 1552754"/>
                    <a:gd name="connsiteY13" fmla="*/ 17252 h 2406770"/>
                    <a:gd name="connsiteX14" fmla="*/ 974784 w 1552754"/>
                    <a:gd name="connsiteY14" fmla="*/ 0 h 2406770"/>
                    <a:gd name="connsiteX0" fmla="*/ 974784 w 1552754"/>
                    <a:gd name="connsiteY0" fmla="*/ 0 h 2406770"/>
                    <a:gd name="connsiteX1" fmla="*/ 543463 w 1552754"/>
                    <a:gd name="connsiteY1" fmla="*/ 543463 h 2406770"/>
                    <a:gd name="connsiteX2" fmla="*/ 0 w 1552754"/>
                    <a:gd name="connsiteY2" fmla="*/ 707365 h 2406770"/>
                    <a:gd name="connsiteX3" fmla="*/ 112143 w 1552754"/>
                    <a:gd name="connsiteY3" fmla="*/ 793629 h 2406770"/>
                    <a:gd name="connsiteX4" fmla="*/ 681486 w 1552754"/>
                    <a:gd name="connsiteY4" fmla="*/ 655606 h 2406770"/>
                    <a:gd name="connsiteX5" fmla="*/ 888520 w 1552754"/>
                    <a:gd name="connsiteY5" fmla="*/ 543463 h 2406770"/>
                    <a:gd name="connsiteX6" fmla="*/ 923025 w 1552754"/>
                    <a:gd name="connsiteY6" fmla="*/ 1138687 h 2406770"/>
                    <a:gd name="connsiteX7" fmla="*/ 690113 w 1552754"/>
                    <a:gd name="connsiteY7" fmla="*/ 2406768 h 2406770"/>
                    <a:gd name="connsiteX8" fmla="*/ 854015 w 1552754"/>
                    <a:gd name="connsiteY8" fmla="*/ 2406770 h 2406770"/>
                    <a:gd name="connsiteX9" fmla="*/ 1130061 w 1552754"/>
                    <a:gd name="connsiteY9" fmla="*/ 1414732 h 2406770"/>
                    <a:gd name="connsiteX10" fmla="*/ 1362973 w 1552754"/>
                    <a:gd name="connsiteY10" fmla="*/ 2372263 h 2406770"/>
                    <a:gd name="connsiteX11" fmla="*/ 1552754 w 1552754"/>
                    <a:gd name="connsiteY11" fmla="*/ 2380889 h 2406770"/>
                    <a:gd name="connsiteX12" fmla="*/ 1104181 w 1552754"/>
                    <a:gd name="connsiteY12" fmla="*/ 17252 h 2406770"/>
                    <a:gd name="connsiteX13" fmla="*/ 974784 w 1552754"/>
                    <a:gd name="connsiteY13" fmla="*/ 0 h 2406770"/>
                    <a:gd name="connsiteX0" fmla="*/ 974784 w 1552754"/>
                    <a:gd name="connsiteY0" fmla="*/ 0 h 2406770"/>
                    <a:gd name="connsiteX1" fmla="*/ 543463 w 1552754"/>
                    <a:gd name="connsiteY1" fmla="*/ 543463 h 2406770"/>
                    <a:gd name="connsiteX2" fmla="*/ 0 w 1552754"/>
                    <a:gd name="connsiteY2" fmla="*/ 707365 h 2406770"/>
                    <a:gd name="connsiteX3" fmla="*/ 112143 w 1552754"/>
                    <a:gd name="connsiteY3" fmla="*/ 793629 h 2406770"/>
                    <a:gd name="connsiteX4" fmla="*/ 681486 w 1552754"/>
                    <a:gd name="connsiteY4" fmla="*/ 655606 h 2406770"/>
                    <a:gd name="connsiteX5" fmla="*/ 888520 w 1552754"/>
                    <a:gd name="connsiteY5" fmla="*/ 543463 h 2406770"/>
                    <a:gd name="connsiteX6" fmla="*/ 923025 w 1552754"/>
                    <a:gd name="connsiteY6" fmla="*/ 1138687 h 2406770"/>
                    <a:gd name="connsiteX7" fmla="*/ 690113 w 1552754"/>
                    <a:gd name="connsiteY7" fmla="*/ 2406768 h 2406770"/>
                    <a:gd name="connsiteX8" fmla="*/ 854015 w 1552754"/>
                    <a:gd name="connsiteY8" fmla="*/ 2406770 h 2406770"/>
                    <a:gd name="connsiteX9" fmla="*/ 1130061 w 1552754"/>
                    <a:gd name="connsiteY9" fmla="*/ 1414732 h 2406770"/>
                    <a:gd name="connsiteX10" fmla="*/ 1362973 w 1552754"/>
                    <a:gd name="connsiteY10" fmla="*/ 2372263 h 2406770"/>
                    <a:gd name="connsiteX11" fmla="*/ 1552754 w 1552754"/>
                    <a:gd name="connsiteY11" fmla="*/ 2380889 h 2406770"/>
                    <a:gd name="connsiteX12" fmla="*/ 1104181 w 1552754"/>
                    <a:gd name="connsiteY12" fmla="*/ 17252 h 2406770"/>
                    <a:gd name="connsiteX13" fmla="*/ 974784 w 1552754"/>
                    <a:gd name="connsiteY13" fmla="*/ 0 h 2406770"/>
                    <a:gd name="connsiteX0" fmla="*/ 974784 w 1552754"/>
                    <a:gd name="connsiteY0" fmla="*/ 51759 h 2458529"/>
                    <a:gd name="connsiteX1" fmla="*/ 543463 w 1552754"/>
                    <a:gd name="connsiteY1" fmla="*/ 595222 h 2458529"/>
                    <a:gd name="connsiteX2" fmla="*/ 0 w 1552754"/>
                    <a:gd name="connsiteY2" fmla="*/ 759124 h 2458529"/>
                    <a:gd name="connsiteX3" fmla="*/ 112143 w 1552754"/>
                    <a:gd name="connsiteY3" fmla="*/ 845388 h 2458529"/>
                    <a:gd name="connsiteX4" fmla="*/ 681486 w 1552754"/>
                    <a:gd name="connsiteY4" fmla="*/ 707365 h 2458529"/>
                    <a:gd name="connsiteX5" fmla="*/ 888520 w 1552754"/>
                    <a:gd name="connsiteY5" fmla="*/ 595222 h 2458529"/>
                    <a:gd name="connsiteX6" fmla="*/ 923025 w 1552754"/>
                    <a:gd name="connsiteY6" fmla="*/ 1190446 h 2458529"/>
                    <a:gd name="connsiteX7" fmla="*/ 690113 w 1552754"/>
                    <a:gd name="connsiteY7" fmla="*/ 2458527 h 2458529"/>
                    <a:gd name="connsiteX8" fmla="*/ 854015 w 1552754"/>
                    <a:gd name="connsiteY8" fmla="*/ 2458529 h 2458529"/>
                    <a:gd name="connsiteX9" fmla="*/ 1130061 w 1552754"/>
                    <a:gd name="connsiteY9" fmla="*/ 1466491 h 2458529"/>
                    <a:gd name="connsiteX10" fmla="*/ 1362973 w 1552754"/>
                    <a:gd name="connsiteY10" fmla="*/ 2424022 h 2458529"/>
                    <a:gd name="connsiteX11" fmla="*/ 1552754 w 1552754"/>
                    <a:gd name="connsiteY11" fmla="*/ 2432648 h 2458529"/>
                    <a:gd name="connsiteX12" fmla="*/ 1052422 w 1552754"/>
                    <a:gd name="connsiteY12" fmla="*/ 0 h 2458529"/>
                    <a:gd name="connsiteX13" fmla="*/ 974784 w 1552754"/>
                    <a:gd name="connsiteY13" fmla="*/ 51759 h 2458529"/>
                    <a:gd name="connsiteX0" fmla="*/ 974784 w 1552754"/>
                    <a:gd name="connsiteY0" fmla="*/ 8627 h 2415397"/>
                    <a:gd name="connsiteX1" fmla="*/ 543463 w 1552754"/>
                    <a:gd name="connsiteY1" fmla="*/ 552090 h 2415397"/>
                    <a:gd name="connsiteX2" fmla="*/ 0 w 1552754"/>
                    <a:gd name="connsiteY2" fmla="*/ 715992 h 2415397"/>
                    <a:gd name="connsiteX3" fmla="*/ 112143 w 1552754"/>
                    <a:gd name="connsiteY3" fmla="*/ 802256 h 2415397"/>
                    <a:gd name="connsiteX4" fmla="*/ 681486 w 1552754"/>
                    <a:gd name="connsiteY4" fmla="*/ 664233 h 2415397"/>
                    <a:gd name="connsiteX5" fmla="*/ 888520 w 1552754"/>
                    <a:gd name="connsiteY5" fmla="*/ 552090 h 2415397"/>
                    <a:gd name="connsiteX6" fmla="*/ 923025 w 1552754"/>
                    <a:gd name="connsiteY6" fmla="*/ 1147314 h 2415397"/>
                    <a:gd name="connsiteX7" fmla="*/ 690113 w 1552754"/>
                    <a:gd name="connsiteY7" fmla="*/ 2415395 h 2415397"/>
                    <a:gd name="connsiteX8" fmla="*/ 854015 w 1552754"/>
                    <a:gd name="connsiteY8" fmla="*/ 2415397 h 2415397"/>
                    <a:gd name="connsiteX9" fmla="*/ 1130061 w 1552754"/>
                    <a:gd name="connsiteY9" fmla="*/ 1423359 h 2415397"/>
                    <a:gd name="connsiteX10" fmla="*/ 1362973 w 1552754"/>
                    <a:gd name="connsiteY10" fmla="*/ 2380890 h 2415397"/>
                    <a:gd name="connsiteX11" fmla="*/ 1552754 w 1552754"/>
                    <a:gd name="connsiteY11" fmla="*/ 2389516 h 2415397"/>
                    <a:gd name="connsiteX12" fmla="*/ 1130060 w 1552754"/>
                    <a:gd name="connsiteY12" fmla="*/ 0 h 2415397"/>
                    <a:gd name="connsiteX13" fmla="*/ 974784 w 1552754"/>
                    <a:gd name="connsiteY13" fmla="*/ 8627 h 2415397"/>
                    <a:gd name="connsiteX0" fmla="*/ 974784 w 1552754"/>
                    <a:gd name="connsiteY0" fmla="*/ 8627 h 2415397"/>
                    <a:gd name="connsiteX1" fmla="*/ 543463 w 1552754"/>
                    <a:gd name="connsiteY1" fmla="*/ 552090 h 2415397"/>
                    <a:gd name="connsiteX2" fmla="*/ 0 w 1552754"/>
                    <a:gd name="connsiteY2" fmla="*/ 715992 h 2415397"/>
                    <a:gd name="connsiteX3" fmla="*/ 112143 w 1552754"/>
                    <a:gd name="connsiteY3" fmla="*/ 802256 h 2415397"/>
                    <a:gd name="connsiteX4" fmla="*/ 681486 w 1552754"/>
                    <a:gd name="connsiteY4" fmla="*/ 664233 h 2415397"/>
                    <a:gd name="connsiteX5" fmla="*/ 888520 w 1552754"/>
                    <a:gd name="connsiteY5" fmla="*/ 552090 h 2415397"/>
                    <a:gd name="connsiteX6" fmla="*/ 923025 w 1552754"/>
                    <a:gd name="connsiteY6" fmla="*/ 1147314 h 2415397"/>
                    <a:gd name="connsiteX7" fmla="*/ 690113 w 1552754"/>
                    <a:gd name="connsiteY7" fmla="*/ 2415395 h 2415397"/>
                    <a:gd name="connsiteX8" fmla="*/ 854015 w 1552754"/>
                    <a:gd name="connsiteY8" fmla="*/ 2415397 h 2415397"/>
                    <a:gd name="connsiteX9" fmla="*/ 1130061 w 1552754"/>
                    <a:gd name="connsiteY9" fmla="*/ 1423359 h 2415397"/>
                    <a:gd name="connsiteX10" fmla="*/ 1362973 w 1552754"/>
                    <a:gd name="connsiteY10" fmla="*/ 2380890 h 2415397"/>
                    <a:gd name="connsiteX11" fmla="*/ 1552754 w 1552754"/>
                    <a:gd name="connsiteY11" fmla="*/ 2389516 h 2415397"/>
                    <a:gd name="connsiteX12" fmla="*/ 1112807 w 1552754"/>
                    <a:gd name="connsiteY12" fmla="*/ 0 h 2415397"/>
                    <a:gd name="connsiteX13" fmla="*/ 974784 w 1552754"/>
                    <a:gd name="connsiteY13" fmla="*/ 8627 h 2415397"/>
                    <a:gd name="connsiteX0" fmla="*/ 974784 w 1552754"/>
                    <a:gd name="connsiteY0" fmla="*/ 8627 h 2432648"/>
                    <a:gd name="connsiteX1" fmla="*/ 543463 w 1552754"/>
                    <a:gd name="connsiteY1" fmla="*/ 552090 h 2432648"/>
                    <a:gd name="connsiteX2" fmla="*/ 0 w 1552754"/>
                    <a:gd name="connsiteY2" fmla="*/ 715992 h 2432648"/>
                    <a:gd name="connsiteX3" fmla="*/ 112143 w 1552754"/>
                    <a:gd name="connsiteY3" fmla="*/ 802256 h 2432648"/>
                    <a:gd name="connsiteX4" fmla="*/ 681486 w 1552754"/>
                    <a:gd name="connsiteY4" fmla="*/ 664233 h 2432648"/>
                    <a:gd name="connsiteX5" fmla="*/ 888520 w 1552754"/>
                    <a:gd name="connsiteY5" fmla="*/ 552090 h 2432648"/>
                    <a:gd name="connsiteX6" fmla="*/ 923025 w 1552754"/>
                    <a:gd name="connsiteY6" fmla="*/ 1147314 h 2432648"/>
                    <a:gd name="connsiteX7" fmla="*/ 690113 w 1552754"/>
                    <a:gd name="connsiteY7" fmla="*/ 2415395 h 2432648"/>
                    <a:gd name="connsiteX8" fmla="*/ 854015 w 1552754"/>
                    <a:gd name="connsiteY8" fmla="*/ 2415397 h 2432648"/>
                    <a:gd name="connsiteX9" fmla="*/ 1130061 w 1552754"/>
                    <a:gd name="connsiteY9" fmla="*/ 1423359 h 2432648"/>
                    <a:gd name="connsiteX10" fmla="*/ 1345720 w 1552754"/>
                    <a:gd name="connsiteY10" fmla="*/ 2432648 h 2432648"/>
                    <a:gd name="connsiteX11" fmla="*/ 1552754 w 1552754"/>
                    <a:gd name="connsiteY11" fmla="*/ 2389516 h 2432648"/>
                    <a:gd name="connsiteX12" fmla="*/ 1112807 w 1552754"/>
                    <a:gd name="connsiteY12" fmla="*/ 0 h 2432648"/>
                    <a:gd name="connsiteX13" fmla="*/ 974784 w 1552754"/>
                    <a:gd name="connsiteY13" fmla="*/ 8627 h 2432648"/>
                    <a:gd name="connsiteX0" fmla="*/ 974784 w 1483743"/>
                    <a:gd name="connsiteY0" fmla="*/ 8627 h 2432648"/>
                    <a:gd name="connsiteX1" fmla="*/ 543463 w 1483743"/>
                    <a:gd name="connsiteY1" fmla="*/ 552090 h 2432648"/>
                    <a:gd name="connsiteX2" fmla="*/ 0 w 1483743"/>
                    <a:gd name="connsiteY2" fmla="*/ 715992 h 2432648"/>
                    <a:gd name="connsiteX3" fmla="*/ 112143 w 1483743"/>
                    <a:gd name="connsiteY3" fmla="*/ 802256 h 2432648"/>
                    <a:gd name="connsiteX4" fmla="*/ 681486 w 1483743"/>
                    <a:gd name="connsiteY4" fmla="*/ 664233 h 2432648"/>
                    <a:gd name="connsiteX5" fmla="*/ 888520 w 1483743"/>
                    <a:gd name="connsiteY5" fmla="*/ 552090 h 2432648"/>
                    <a:gd name="connsiteX6" fmla="*/ 923025 w 1483743"/>
                    <a:gd name="connsiteY6" fmla="*/ 1147314 h 2432648"/>
                    <a:gd name="connsiteX7" fmla="*/ 690113 w 1483743"/>
                    <a:gd name="connsiteY7" fmla="*/ 2415395 h 2432648"/>
                    <a:gd name="connsiteX8" fmla="*/ 854015 w 1483743"/>
                    <a:gd name="connsiteY8" fmla="*/ 2415397 h 2432648"/>
                    <a:gd name="connsiteX9" fmla="*/ 1130061 w 1483743"/>
                    <a:gd name="connsiteY9" fmla="*/ 1423359 h 2432648"/>
                    <a:gd name="connsiteX10" fmla="*/ 1345720 w 1483743"/>
                    <a:gd name="connsiteY10" fmla="*/ 2432648 h 2432648"/>
                    <a:gd name="connsiteX11" fmla="*/ 1483743 w 1483743"/>
                    <a:gd name="connsiteY11" fmla="*/ 2424022 h 2432648"/>
                    <a:gd name="connsiteX12" fmla="*/ 1112807 w 1483743"/>
                    <a:gd name="connsiteY12" fmla="*/ 0 h 2432648"/>
                    <a:gd name="connsiteX13" fmla="*/ 974784 w 1483743"/>
                    <a:gd name="connsiteY13" fmla="*/ 8627 h 2432648"/>
                    <a:gd name="connsiteX0" fmla="*/ 974784 w 1483743"/>
                    <a:gd name="connsiteY0" fmla="*/ 0 h 2424021"/>
                    <a:gd name="connsiteX1" fmla="*/ 543463 w 1483743"/>
                    <a:gd name="connsiteY1" fmla="*/ 543463 h 2424021"/>
                    <a:gd name="connsiteX2" fmla="*/ 0 w 1483743"/>
                    <a:gd name="connsiteY2" fmla="*/ 707365 h 2424021"/>
                    <a:gd name="connsiteX3" fmla="*/ 112143 w 1483743"/>
                    <a:gd name="connsiteY3" fmla="*/ 793629 h 2424021"/>
                    <a:gd name="connsiteX4" fmla="*/ 681486 w 1483743"/>
                    <a:gd name="connsiteY4" fmla="*/ 655606 h 2424021"/>
                    <a:gd name="connsiteX5" fmla="*/ 888520 w 1483743"/>
                    <a:gd name="connsiteY5" fmla="*/ 543463 h 2424021"/>
                    <a:gd name="connsiteX6" fmla="*/ 923025 w 1483743"/>
                    <a:gd name="connsiteY6" fmla="*/ 1138687 h 2424021"/>
                    <a:gd name="connsiteX7" fmla="*/ 690113 w 1483743"/>
                    <a:gd name="connsiteY7" fmla="*/ 2406768 h 2424021"/>
                    <a:gd name="connsiteX8" fmla="*/ 854015 w 1483743"/>
                    <a:gd name="connsiteY8" fmla="*/ 2406770 h 2424021"/>
                    <a:gd name="connsiteX9" fmla="*/ 1130061 w 1483743"/>
                    <a:gd name="connsiteY9" fmla="*/ 1414732 h 2424021"/>
                    <a:gd name="connsiteX10" fmla="*/ 1345720 w 1483743"/>
                    <a:gd name="connsiteY10" fmla="*/ 2424021 h 2424021"/>
                    <a:gd name="connsiteX11" fmla="*/ 1483743 w 1483743"/>
                    <a:gd name="connsiteY11" fmla="*/ 2415395 h 2424021"/>
                    <a:gd name="connsiteX12" fmla="*/ 1086928 w 1483743"/>
                    <a:gd name="connsiteY12" fmla="*/ 51758 h 2424021"/>
                    <a:gd name="connsiteX13" fmla="*/ 974784 w 1483743"/>
                    <a:gd name="connsiteY13" fmla="*/ 0 h 2424021"/>
                    <a:gd name="connsiteX0" fmla="*/ 974784 w 1483743"/>
                    <a:gd name="connsiteY0" fmla="*/ 0 h 2380889"/>
                    <a:gd name="connsiteX1" fmla="*/ 543463 w 1483743"/>
                    <a:gd name="connsiteY1" fmla="*/ 500331 h 2380889"/>
                    <a:gd name="connsiteX2" fmla="*/ 0 w 1483743"/>
                    <a:gd name="connsiteY2" fmla="*/ 664233 h 2380889"/>
                    <a:gd name="connsiteX3" fmla="*/ 112143 w 1483743"/>
                    <a:gd name="connsiteY3" fmla="*/ 750497 h 2380889"/>
                    <a:gd name="connsiteX4" fmla="*/ 681486 w 1483743"/>
                    <a:gd name="connsiteY4" fmla="*/ 612474 h 2380889"/>
                    <a:gd name="connsiteX5" fmla="*/ 888520 w 1483743"/>
                    <a:gd name="connsiteY5" fmla="*/ 500331 h 2380889"/>
                    <a:gd name="connsiteX6" fmla="*/ 923025 w 1483743"/>
                    <a:gd name="connsiteY6" fmla="*/ 1095555 h 2380889"/>
                    <a:gd name="connsiteX7" fmla="*/ 690113 w 1483743"/>
                    <a:gd name="connsiteY7" fmla="*/ 2363636 h 2380889"/>
                    <a:gd name="connsiteX8" fmla="*/ 854015 w 1483743"/>
                    <a:gd name="connsiteY8" fmla="*/ 2363638 h 2380889"/>
                    <a:gd name="connsiteX9" fmla="*/ 1130061 w 1483743"/>
                    <a:gd name="connsiteY9" fmla="*/ 1371600 h 2380889"/>
                    <a:gd name="connsiteX10" fmla="*/ 1345720 w 1483743"/>
                    <a:gd name="connsiteY10" fmla="*/ 2380889 h 2380889"/>
                    <a:gd name="connsiteX11" fmla="*/ 1483743 w 1483743"/>
                    <a:gd name="connsiteY11" fmla="*/ 2372263 h 2380889"/>
                    <a:gd name="connsiteX12" fmla="*/ 1086928 w 1483743"/>
                    <a:gd name="connsiteY12" fmla="*/ 8626 h 2380889"/>
                    <a:gd name="connsiteX13" fmla="*/ 974784 w 1483743"/>
                    <a:gd name="connsiteY13" fmla="*/ 0 h 2380889"/>
                    <a:gd name="connsiteX0" fmla="*/ 974784 w 1483743"/>
                    <a:gd name="connsiteY0" fmla="*/ 0 h 2380889"/>
                    <a:gd name="connsiteX1" fmla="*/ 655606 w 1483743"/>
                    <a:gd name="connsiteY1" fmla="*/ 474452 h 2380889"/>
                    <a:gd name="connsiteX2" fmla="*/ 0 w 1483743"/>
                    <a:gd name="connsiteY2" fmla="*/ 664233 h 2380889"/>
                    <a:gd name="connsiteX3" fmla="*/ 112143 w 1483743"/>
                    <a:gd name="connsiteY3" fmla="*/ 750497 h 2380889"/>
                    <a:gd name="connsiteX4" fmla="*/ 681486 w 1483743"/>
                    <a:gd name="connsiteY4" fmla="*/ 612474 h 2380889"/>
                    <a:gd name="connsiteX5" fmla="*/ 888520 w 1483743"/>
                    <a:gd name="connsiteY5" fmla="*/ 500331 h 2380889"/>
                    <a:gd name="connsiteX6" fmla="*/ 923025 w 1483743"/>
                    <a:gd name="connsiteY6" fmla="*/ 1095555 h 2380889"/>
                    <a:gd name="connsiteX7" fmla="*/ 690113 w 1483743"/>
                    <a:gd name="connsiteY7" fmla="*/ 2363636 h 2380889"/>
                    <a:gd name="connsiteX8" fmla="*/ 854015 w 1483743"/>
                    <a:gd name="connsiteY8" fmla="*/ 2363638 h 2380889"/>
                    <a:gd name="connsiteX9" fmla="*/ 1130061 w 1483743"/>
                    <a:gd name="connsiteY9" fmla="*/ 1371600 h 2380889"/>
                    <a:gd name="connsiteX10" fmla="*/ 1345720 w 1483743"/>
                    <a:gd name="connsiteY10" fmla="*/ 2380889 h 2380889"/>
                    <a:gd name="connsiteX11" fmla="*/ 1483743 w 1483743"/>
                    <a:gd name="connsiteY11" fmla="*/ 2372263 h 2380889"/>
                    <a:gd name="connsiteX12" fmla="*/ 1086928 w 1483743"/>
                    <a:gd name="connsiteY12" fmla="*/ 8626 h 2380889"/>
                    <a:gd name="connsiteX13" fmla="*/ 974784 w 1483743"/>
                    <a:gd name="connsiteY13" fmla="*/ 0 h 2380889"/>
                    <a:gd name="connsiteX0" fmla="*/ 974784 w 1483743"/>
                    <a:gd name="connsiteY0" fmla="*/ 0 h 2380889"/>
                    <a:gd name="connsiteX1" fmla="*/ 655606 w 1483743"/>
                    <a:gd name="connsiteY1" fmla="*/ 474452 h 2380889"/>
                    <a:gd name="connsiteX2" fmla="*/ 77638 w 1483743"/>
                    <a:gd name="connsiteY2" fmla="*/ 638354 h 2380889"/>
                    <a:gd name="connsiteX3" fmla="*/ 0 w 1483743"/>
                    <a:gd name="connsiteY3" fmla="*/ 664233 h 2380889"/>
                    <a:gd name="connsiteX4" fmla="*/ 112143 w 1483743"/>
                    <a:gd name="connsiteY4" fmla="*/ 750497 h 2380889"/>
                    <a:gd name="connsiteX5" fmla="*/ 681486 w 1483743"/>
                    <a:gd name="connsiteY5" fmla="*/ 612474 h 2380889"/>
                    <a:gd name="connsiteX6" fmla="*/ 888520 w 1483743"/>
                    <a:gd name="connsiteY6" fmla="*/ 500331 h 2380889"/>
                    <a:gd name="connsiteX7" fmla="*/ 923025 w 1483743"/>
                    <a:gd name="connsiteY7" fmla="*/ 1095555 h 2380889"/>
                    <a:gd name="connsiteX8" fmla="*/ 690113 w 1483743"/>
                    <a:gd name="connsiteY8" fmla="*/ 2363636 h 2380889"/>
                    <a:gd name="connsiteX9" fmla="*/ 854015 w 1483743"/>
                    <a:gd name="connsiteY9" fmla="*/ 2363638 h 2380889"/>
                    <a:gd name="connsiteX10" fmla="*/ 1130061 w 1483743"/>
                    <a:gd name="connsiteY10" fmla="*/ 1371600 h 2380889"/>
                    <a:gd name="connsiteX11" fmla="*/ 1345720 w 1483743"/>
                    <a:gd name="connsiteY11" fmla="*/ 2380889 h 2380889"/>
                    <a:gd name="connsiteX12" fmla="*/ 1483743 w 1483743"/>
                    <a:gd name="connsiteY12" fmla="*/ 2372263 h 2380889"/>
                    <a:gd name="connsiteX13" fmla="*/ 1086928 w 1483743"/>
                    <a:gd name="connsiteY13" fmla="*/ 8626 h 2380889"/>
                    <a:gd name="connsiteX14" fmla="*/ 974784 w 1483743"/>
                    <a:gd name="connsiteY14" fmla="*/ 0 h 2380889"/>
                    <a:gd name="connsiteX0" fmla="*/ 974784 w 1483743"/>
                    <a:gd name="connsiteY0" fmla="*/ 0 h 2380889"/>
                    <a:gd name="connsiteX1" fmla="*/ 655606 w 1483743"/>
                    <a:gd name="connsiteY1" fmla="*/ 474452 h 2380889"/>
                    <a:gd name="connsiteX2" fmla="*/ 77638 w 1483743"/>
                    <a:gd name="connsiteY2" fmla="*/ 638354 h 2380889"/>
                    <a:gd name="connsiteX3" fmla="*/ 0 w 1483743"/>
                    <a:gd name="connsiteY3" fmla="*/ 664233 h 2380889"/>
                    <a:gd name="connsiteX4" fmla="*/ 112143 w 1483743"/>
                    <a:gd name="connsiteY4" fmla="*/ 750497 h 2380889"/>
                    <a:gd name="connsiteX5" fmla="*/ 681486 w 1483743"/>
                    <a:gd name="connsiteY5" fmla="*/ 612474 h 2380889"/>
                    <a:gd name="connsiteX6" fmla="*/ 888520 w 1483743"/>
                    <a:gd name="connsiteY6" fmla="*/ 500331 h 2380889"/>
                    <a:gd name="connsiteX7" fmla="*/ 923025 w 1483743"/>
                    <a:gd name="connsiteY7" fmla="*/ 1095555 h 2380889"/>
                    <a:gd name="connsiteX8" fmla="*/ 690113 w 1483743"/>
                    <a:gd name="connsiteY8" fmla="*/ 2363636 h 2380889"/>
                    <a:gd name="connsiteX9" fmla="*/ 854015 w 1483743"/>
                    <a:gd name="connsiteY9" fmla="*/ 2363638 h 2380889"/>
                    <a:gd name="connsiteX10" fmla="*/ 1130061 w 1483743"/>
                    <a:gd name="connsiteY10" fmla="*/ 1371600 h 2380889"/>
                    <a:gd name="connsiteX11" fmla="*/ 1345720 w 1483743"/>
                    <a:gd name="connsiteY11" fmla="*/ 2380889 h 2380889"/>
                    <a:gd name="connsiteX12" fmla="*/ 1483743 w 1483743"/>
                    <a:gd name="connsiteY12" fmla="*/ 2372263 h 2380889"/>
                    <a:gd name="connsiteX13" fmla="*/ 1086928 w 1483743"/>
                    <a:gd name="connsiteY13" fmla="*/ 8626 h 2380889"/>
                    <a:gd name="connsiteX14" fmla="*/ 974784 w 1483743"/>
                    <a:gd name="connsiteY14" fmla="*/ 0 h 2380889"/>
                    <a:gd name="connsiteX0" fmla="*/ 974784 w 1483743"/>
                    <a:gd name="connsiteY0" fmla="*/ 0 h 2380889"/>
                    <a:gd name="connsiteX1" fmla="*/ 577968 w 1483743"/>
                    <a:gd name="connsiteY1" fmla="*/ 431320 h 2380889"/>
                    <a:gd name="connsiteX2" fmla="*/ 77638 w 1483743"/>
                    <a:gd name="connsiteY2" fmla="*/ 638354 h 2380889"/>
                    <a:gd name="connsiteX3" fmla="*/ 0 w 1483743"/>
                    <a:gd name="connsiteY3" fmla="*/ 664233 h 2380889"/>
                    <a:gd name="connsiteX4" fmla="*/ 112143 w 1483743"/>
                    <a:gd name="connsiteY4" fmla="*/ 750497 h 2380889"/>
                    <a:gd name="connsiteX5" fmla="*/ 681486 w 1483743"/>
                    <a:gd name="connsiteY5" fmla="*/ 612474 h 2380889"/>
                    <a:gd name="connsiteX6" fmla="*/ 888520 w 1483743"/>
                    <a:gd name="connsiteY6" fmla="*/ 500331 h 2380889"/>
                    <a:gd name="connsiteX7" fmla="*/ 923025 w 1483743"/>
                    <a:gd name="connsiteY7" fmla="*/ 1095555 h 2380889"/>
                    <a:gd name="connsiteX8" fmla="*/ 690113 w 1483743"/>
                    <a:gd name="connsiteY8" fmla="*/ 2363636 h 2380889"/>
                    <a:gd name="connsiteX9" fmla="*/ 854015 w 1483743"/>
                    <a:gd name="connsiteY9" fmla="*/ 2363638 h 2380889"/>
                    <a:gd name="connsiteX10" fmla="*/ 1130061 w 1483743"/>
                    <a:gd name="connsiteY10" fmla="*/ 1371600 h 2380889"/>
                    <a:gd name="connsiteX11" fmla="*/ 1345720 w 1483743"/>
                    <a:gd name="connsiteY11" fmla="*/ 2380889 h 2380889"/>
                    <a:gd name="connsiteX12" fmla="*/ 1483743 w 1483743"/>
                    <a:gd name="connsiteY12" fmla="*/ 2372263 h 2380889"/>
                    <a:gd name="connsiteX13" fmla="*/ 1086928 w 1483743"/>
                    <a:gd name="connsiteY13" fmla="*/ 8626 h 2380889"/>
                    <a:gd name="connsiteX14" fmla="*/ 974784 w 1483743"/>
                    <a:gd name="connsiteY14" fmla="*/ 0 h 2380889"/>
                    <a:gd name="connsiteX0" fmla="*/ 974784 w 1483743"/>
                    <a:gd name="connsiteY0" fmla="*/ 0 h 2380889"/>
                    <a:gd name="connsiteX1" fmla="*/ 577968 w 1483743"/>
                    <a:gd name="connsiteY1" fmla="*/ 431320 h 2380889"/>
                    <a:gd name="connsiteX2" fmla="*/ 0 w 1483743"/>
                    <a:gd name="connsiteY2" fmla="*/ 664233 h 2380889"/>
                    <a:gd name="connsiteX3" fmla="*/ 112143 w 1483743"/>
                    <a:gd name="connsiteY3" fmla="*/ 750497 h 2380889"/>
                    <a:gd name="connsiteX4" fmla="*/ 681486 w 1483743"/>
                    <a:gd name="connsiteY4" fmla="*/ 612474 h 2380889"/>
                    <a:gd name="connsiteX5" fmla="*/ 888520 w 1483743"/>
                    <a:gd name="connsiteY5" fmla="*/ 500331 h 2380889"/>
                    <a:gd name="connsiteX6" fmla="*/ 923025 w 1483743"/>
                    <a:gd name="connsiteY6" fmla="*/ 1095555 h 2380889"/>
                    <a:gd name="connsiteX7" fmla="*/ 690113 w 1483743"/>
                    <a:gd name="connsiteY7" fmla="*/ 2363636 h 2380889"/>
                    <a:gd name="connsiteX8" fmla="*/ 854015 w 1483743"/>
                    <a:gd name="connsiteY8" fmla="*/ 2363638 h 2380889"/>
                    <a:gd name="connsiteX9" fmla="*/ 1130061 w 1483743"/>
                    <a:gd name="connsiteY9" fmla="*/ 1371600 h 2380889"/>
                    <a:gd name="connsiteX10" fmla="*/ 1345720 w 1483743"/>
                    <a:gd name="connsiteY10" fmla="*/ 2380889 h 2380889"/>
                    <a:gd name="connsiteX11" fmla="*/ 1483743 w 1483743"/>
                    <a:gd name="connsiteY11" fmla="*/ 2372263 h 2380889"/>
                    <a:gd name="connsiteX12" fmla="*/ 1086928 w 1483743"/>
                    <a:gd name="connsiteY12" fmla="*/ 8626 h 2380889"/>
                    <a:gd name="connsiteX13" fmla="*/ 974784 w 1483743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52423 w 1406105"/>
                    <a:gd name="connsiteY9" fmla="*/ 1371600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52423 w 1406105"/>
                    <a:gd name="connsiteY9" fmla="*/ 1371600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52423 w 1406105"/>
                    <a:gd name="connsiteY9" fmla="*/ 1371600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52423 w 1406105"/>
                    <a:gd name="connsiteY9" fmla="*/ 1371600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17917 w 1406105"/>
                    <a:gd name="connsiteY9" fmla="*/ 1328468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17917 w 1406105"/>
                    <a:gd name="connsiteY9" fmla="*/ 1328468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17917 w 1406105"/>
                    <a:gd name="connsiteY9" fmla="*/ 1328468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17917 w 1406105"/>
                    <a:gd name="connsiteY9" fmla="*/ 1328468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17917 w 1406105"/>
                    <a:gd name="connsiteY9" fmla="*/ 1328468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17917 w 1406105"/>
                    <a:gd name="connsiteY9" fmla="*/ 1328468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62641 w 1371600"/>
                    <a:gd name="connsiteY0" fmla="*/ 0 h 2380889"/>
                    <a:gd name="connsiteX1" fmla="*/ 465825 w 1371600"/>
                    <a:gd name="connsiteY1" fmla="*/ 431320 h 2380889"/>
                    <a:gd name="connsiteX2" fmla="*/ 319178 w 1371600"/>
                    <a:gd name="connsiteY2" fmla="*/ 560717 h 2380889"/>
                    <a:gd name="connsiteX3" fmla="*/ 0 w 1371600"/>
                    <a:gd name="connsiteY3" fmla="*/ 750497 h 2380889"/>
                    <a:gd name="connsiteX4" fmla="*/ 569343 w 1371600"/>
                    <a:gd name="connsiteY4" fmla="*/ 612474 h 2380889"/>
                    <a:gd name="connsiteX5" fmla="*/ 776377 w 1371600"/>
                    <a:gd name="connsiteY5" fmla="*/ 500331 h 2380889"/>
                    <a:gd name="connsiteX6" fmla="*/ 810882 w 1371600"/>
                    <a:gd name="connsiteY6" fmla="*/ 1095555 h 2380889"/>
                    <a:gd name="connsiteX7" fmla="*/ 577970 w 1371600"/>
                    <a:gd name="connsiteY7" fmla="*/ 2363636 h 2380889"/>
                    <a:gd name="connsiteX8" fmla="*/ 741872 w 1371600"/>
                    <a:gd name="connsiteY8" fmla="*/ 2363638 h 2380889"/>
                    <a:gd name="connsiteX9" fmla="*/ 983412 w 1371600"/>
                    <a:gd name="connsiteY9" fmla="*/ 1328468 h 2380889"/>
                    <a:gd name="connsiteX10" fmla="*/ 1233577 w 1371600"/>
                    <a:gd name="connsiteY10" fmla="*/ 2380889 h 2380889"/>
                    <a:gd name="connsiteX11" fmla="*/ 1371600 w 1371600"/>
                    <a:gd name="connsiteY11" fmla="*/ 2372263 h 2380889"/>
                    <a:gd name="connsiteX12" fmla="*/ 974785 w 1371600"/>
                    <a:gd name="connsiteY12" fmla="*/ 8626 h 2380889"/>
                    <a:gd name="connsiteX13" fmla="*/ 862641 w 1371600"/>
                    <a:gd name="connsiteY13" fmla="*/ 0 h 2380889"/>
                    <a:gd name="connsiteX0" fmla="*/ 862641 w 1371600"/>
                    <a:gd name="connsiteY0" fmla="*/ 0 h 2380889"/>
                    <a:gd name="connsiteX1" fmla="*/ 465825 w 1371600"/>
                    <a:gd name="connsiteY1" fmla="*/ 431320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77969 w 1371600"/>
                    <a:gd name="connsiteY1" fmla="*/ 483078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95223 w 1371600"/>
                    <a:gd name="connsiteY6" fmla="*/ 2346384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95223 w 1371600"/>
                    <a:gd name="connsiteY6" fmla="*/ 2346384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603849 w 1371600"/>
                    <a:gd name="connsiteY6" fmla="*/ 2355010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591783 w 1371600"/>
                    <a:gd name="connsiteY3" fmla="*/ 646133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32475 w 1371600"/>
                    <a:gd name="connsiteY4" fmla="*/ 472282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32475 w 1371600"/>
                    <a:gd name="connsiteY4" fmla="*/ 472282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32475 w 1371600"/>
                    <a:gd name="connsiteY4" fmla="*/ 472282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10035 w 1371600"/>
                    <a:gd name="connsiteY4" fmla="*/ 483502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10035 w 1371600"/>
                    <a:gd name="connsiteY4" fmla="*/ 483502 h 2380889"/>
                    <a:gd name="connsiteX5" fmla="*/ 810882 w 1371600"/>
                    <a:gd name="connsiteY5" fmla="*/ 1095555 h 2380889"/>
                    <a:gd name="connsiteX6" fmla="*/ 606019 w 1371600"/>
                    <a:gd name="connsiteY6" fmla="*/ 2380465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6078"/>
                    <a:gd name="connsiteX1" fmla="*/ 542617 w 1371600"/>
                    <a:gd name="connsiteY1" fmla="*/ 479639 h 2386078"/>
                    <a:gd name="connsiteX2" fmla="*/ 0 w 1371600"/>
                    <a:gd name="connsiteY2" fmla="*/ 750497 h 2386078"/>
                    <a:gd name="connsiteX3" fmla="*/ 619833 w 1371600"/>
                    <a:gd name="connsiteY3" fmla="*/ 612474 h 2386078"/>
                    <a:gd name="connsiteX4" fmla="*/ 810035 w 1371600"/>
                    <a:gd name="connsiteY4" fmla="*/ 483502 h 2386078"/>
                    <a:gd name="connsiteX5" fmla="*/ 810882 w 1371600"/>
                    <a:gd name="connsiteY5" fmla="*/ 1095555 h 2386078"/>
                    <a:gd name="connsiteX6" fmla="*/ 606019 w 1371600"/>
                    <a:gd name="connsiteY6" fmla="*/ 2380465 h 2386078"/>
                    <a:gd name="connsiteX7" fmla="*/ 741872 w 1371600"/>
                    <a:gd name="connsiteY7" fmla="*/ 2386078 h 2386078"/>
                    <a:gd name="connsiteX8" fmla="*/ 1026544 w 1371600"/>
                    <a:gd name="connsiteY8" fmla="*/ 1345720 h 2386078"/>
                    <a:gd name="connsiteX9" fmla="*/ 1233577 w 1371600"/>
                    <a:gd name="connsiteY9" fmla="*/ 2380889 h 2386078"/>
                    <a:gd name="connsiteX10" fmla="*/ 1371600 w 1371600"/>
                    <a:gd name="connsiteY10" fmla="*/ 2372263 h 2386078"/>
                    <a:gd name="connsiteX11" fmla="*/ 974785 w 1371600"/>
                    <a:gd name="connsiteY11" fmla="*/ 8626 h 2386078"/>
                    <a:gd name="connsiteX12" fmla="*/ 862641 w 1371600"/>
                    <a:gd name="connsiteY12" fmla="*/ 0 h 2386078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10035 w 1371600"/>
                    <a:gd name="connsiteY4" fmla="*/ 483502 h 2380889"/>
                    <a:gd name="connsiteX5" fmla="*/ 810882 w 1371600"/>
                    <a:gd name="connsiteY5" fmla="*/ 1095555 h 2380889"/>
                    <a:gd name="connsiteX6" fmla="*/ 606019 w 1371600"/>
                    <a:gd name="connsiteY6" fmla="*/ 2380465 h 2380889"/>
                    <a:gd name="connsiteX7" fmla="*/ 747482 w 1371600"/>
                    <a:gd name="connsiteY7" fmla="*/ 238046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10035 w 1371600"/>
                    <a:gd name="connsiteY4" fmla="*/ 483502 h 2380889"/>
                    <a:gd name="connsiteX5" fmla="*/ 810882 w 1371600"/>
                    <a:gd name="connsiteY5" fmla="*/ 1095555 h 2380889"/>
                    <a:gd name="connsiteX6" fmla="*/ 606019 w 1371600"/>
                    <a:gd name="connsiteY6" fmla="*/ 2380465 h 2380889"/>
                    <a:gd name="connsiteX7" fmla="*/ 747482 w 1371600"/>
                    <a:gd name="connsiteY7" fmla="*/ 238046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10035 w 1371600"/>
                    <a:gd name="connsiteY4" fmla="*/ 483502 h 2380889"/>
                    <a:gd name="connsiteX5" fmla="*/ 810882 w 1371600"/>
                    <a:gd name="connsiteY5" fmla="*/ 1095555 h 2380889"/>
                    <a:gd name="connsiteX6" fmla="*/ 606019 w 1371600"/>
                    <a:gd name="connsiteY6" fmla="*/ 2380465 h 2380889"/>
                    <a:gd name="connsiteX7" fmla="*/ 747482 w 1371600"/>
                    <a:gd name="connsiteY7" fmla="*/ 238046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7210"/>
                    <a:gd name="connsiteY0" fmla="*/ 0 h 2380889"/>
                    <a:gd name="connsiteX1" fmla="*/ 542617 w 1377210"/>
                    <a:gd name="connsiteY1" fmla="*/ 479639 h 2380889"/>
                    <a:gd name="connsiteX2" fmla="*/ 0 w 1377210"/>
                    <a:gd name="connsiteY2" fmla="*/ 750497 h 2380889"/>
                    <a:gd name="connsiteX3" fmla="*/ 619833 w 1377210"/>
                    <a:gd name="connsiteY3" fmla="*/ 612474 h 2380889"/>
                    <a:gd name="connsiteX4" fmla="*/ 810035 w 1377210"/>
                    <a:gd name="connsiteY4" fmla="*/ 483502 h 2380889"/>
                    <a:gd name="connsiteX5" fmla="*/ 810882 w 1377210"/>
                    <a:gd name="connsiteY5" fmla="*/ 1095555 h 2380889"/>
                    <a:gd name="connsiteX6" fmla="*/ 606019 w 1377210"/>
                    <a:gd name="connsiteY6" fmla="*/ 2380465 h 2380889"/>
                    <a:gd name="connsiteX7" fmla="*/ 747482 w 1377210"/>
                    <a:gd name="connsiteY7" fmla="*/ 2380468 h 2380889"/>
                    <a:gd name="connsiteX8" fmla="*/ 1026544 w 1377210"/>
                    <a:gd name="connsiteY8" fmla="*/ 1345720 h 2380889"/>
                    <a:gd name="connsiteX9" fmla="*/ 1233577 w 1377210"/>
                    <a:gd name="connsiteY9" fmla="*/ 2380889 h 2380889"/>
                    <a:gd name="connsiteX10" fmla="*/ 1377210 w 1377210"/>
                    <a:gd name="connsiteY10" fmla="*/ 2377873 h 2380889"/>
                    <a:gd name="connsiteX11" fmla="*/ 974785 w 1377210"/>
                    <a:gd name="connsiteY11" fmla="*/ 8626 h 2380889"/>
                    <a:gd name="connsiteX12" fmla="*/ 862641 w 1377210"/>
                    <a:gd name="connsiteY12" fmla="*/ 0 h 2380889"/>
                    <a:gd name="connsiteX0" fmla="*/ 862641 w 1377210"/>
                    <a:gd name="connsiteY0" fmla="*/ 0 h 2380889"/>
                    <a:gd name="connsiteX1" fmla="*/ 542617 w 1377210"/>
                    <a:gd name="connsiteY1" fmla="*/ 479639 h 2380889"/>
                    <a:gd name="connsiteX2" fmla="*/ 165490 w 1377210"/>
                    <a:gd name="connsiteY2" fmla="*/ 658782 h 2380889"/>
                    <a:gd name="connsiteX3" fmla="*/ 0 w 1377210"/>
                    <a:gd name="connsiteY3" fmla="*/ 750497 h 2380889"/>
                    <a:gd name="connsiteX4" fmla="*/ 619833 w 1377210"/>
                    <a:gd name="connsiteY4" fmla="*/ 612474 h 2380889"/>
                    <a:gd name="connsiteX5" fmla="*/ 810035 w 1377210"/>
                    <a:gd name="connsiteY5" fmla="*/ 483502 h 2380889"/>
                    <a:gd name="connsiteX6" fmla="*/ 810882 w 1377210"/>
                    <a:gd name="connsiteY6" fmla="*/ 1095555 h 2380889"/>
                    <a:gd name="connsiteX7" fmla="*/ 606019 w 1377210"/>
                    <a:gd name="connsiteY7" fmla="*/ 2380465 h 2380889"/>
                    <a:gd name="connsiteX8" fmla="*/ 747482 w 1377210"/>
                    <a:gd name="connsiteY8" fmla="*/ 2380468 h 2380889"/>
                    <a:gd name="connsiteX9" fmla="*/ 1026544 w 1377210"/>
                    <a:gd name="connsiteY9" fmla="*/ 1345720 h 2380889"/>
                    <a:gd name="connsiteX10" fmla="*/ 1233577 w 1377210"/>
                    <a:gd name="connsiteY10" fmla="*/ 2380889 h 2380889"/>
                    <a:gd name="connsiteX11" fmla="*/ 1377210 w 1377210"/>
                    <a:gd name="connsiteY11" fmla="*/ 2377873 h 2380889"/>
                    <a:gd name="connsiteX12" fmla="*/ 974785 w 1377210"/>
                    <a:gd name="connsiteY12" fmla="*/ 8626 h 2380889"/>
                    <a:gd name="connsiteX13" fmla="*/ 862641 w 1377210"/>
                    <a:gd name="connsiteY13" fmla="*/ 0 h 2380889"/>
                    <a:gd name="connsiteX0" fmla="*/ 862641 w 1377210"/>
                    <a:gd name="connsiteY0" fmla="*/ 0 h 2380889"/>
                    <a:gd name="connsiteX1" fmla="*/ 542617 w 1377210"/>
                    <a:gd name="connsiteY1" fmla="*/ 479639 h 2380889"/>
                    <a:gd name="connsiteX2" fmla="*/ 47684 w 1377210"/>
                    <a:gd name="connsiteY2" fmla="*/ 670001 h 2380889"/>
                    <a:gd name="connsiteX3" fmla="*/ 0 w 1377210"/>
                    <a:gd name="connsiteY3" fmla="*/ 750497 h 2380889"/>
                    <a:gd name="connsiteX4" fmla="*/ 619833 w 1377210"/>
                    <a:gd name="connsiteY4" fmla="*/ 612474 h 2380889"/>
                    <a:gd name="connsiteX5" fmla="*/ 810035 w 1377210"/>
                    <a:gd name="connsiteY5" fmla="*/ 483502 h 2380889"/>
                    <a:gd name="connsiteX6" fmla="*/ 810882 w 1377210"/>
                    <a:gd name="connsiteY6" fmla="*/ 1095555 h 2380889"/>
                    <a:gd name="connsiteX7" fmla="*/ 606019 w 1377210"/>
                    <a:gd name="connsiteY7" fmla="*/ 2380465 h 2380889"/>
                    <a:gd name="connsiteX8" fmla="*/ 747482 w 1377210"/>
                    <a:gd name="connsiteY8" fmla="*/ 2380468 h 2380889"/>
                    <a:gd name="connsiteX9" fmla="*/ 1026544 w 1377210"/>
                    <a:gd name="connsiteY9" fmla="*/ 1345720 h 2380889"/>
                    <a:gd name="connsiteX10" fmla="*/ 1233577 w 1377210"/>
                    <a:gd name="connsiteY10" fmla="*/ 2380889 h 2380889"/>
                    <a:gd name="connsiteX11" fmla="*/ 1377210 w 1377210"/>
                    <a:gd name="connsiteY11" fmla="*/ 2377873 h 2380889"/>
                    <a:gd name="connsiteX12" fmla="*/ 974785 w 1377210"/>
                    <a:gd name="connsiteY12" fmla="*/ 8626 h 2380889"/>
                    <a:gd name="connsiteX13" fmla="*/ 862641 w 1377210"/>
                    <a:gd name="connsiteY13" fmla="*/ 0 h 2380889"/>
                    <a:gd name="connsiteX0" fmla="*/ 814957 w 1329526"/>
                    <a:gd name="connsiteY0" fmla="*/ 0 h 2380889"/>
                    <a:gd name="connsiteX1" fmla="*/ 494933 w 1329526"/>
                    <a:gd name="connsiteY1" fmla="*/ 479639 h 2380889"/>
                    <a:gd name="connsiteX2" fmla="*/ 0 w 1329526"/>
                    <a:gd name="connsiteY2" fmla="*/ 670001 h 2380889"/>
                    <a:gd name="connsiteX3" fmla="*/ 30854 w 1329526"/>
                    <a:gd name="connsiteY3" fmla="*/ 744887 h 2380889"/>
                    <a:gd name="connsiteX4" fmla="*/ 572149 w 1329526"/>
                    <a:gd name="connsiteY4" fmla="*/ 612474 h 2380889"/>
                    <a:gd name="connsiteX5" fmla="*/ 762351 w 1329526"/>
                    <a:gd name="connsiteY5" fmla="*/ 483502 h 2380889"/>
                    <a:gd name="connsiteX6" fmla="*/ 763198 w 1329526"/>
                    <a:gd name="connsiteY6" fmla="*/ 1095555 h 2380889"/>
                    <a:gd name="connsiteX7" fmla="*/ 558335 w 1329526"/>
                    <a:gd name="connsiteY7" fmla="*/ 2380465 h 2380889"/>
                    <a:gd name="connsiteX8" fmla="*/ 699798 w 1329526"/>
                    <a:gd name="connsiteY8" fmla="*/ 2380468 h 2380889"/>
                    <a:gd name="connsiteX9" fmla="*/ 978860 w 1329526"/>
                    <a:gd name="connsiteY9" fmla="*/ 1345720 h 2380889"/>
                    <a:gd name="connsiteX10" fmla="*/ 1185893 w 1329526"/>
                    <a:gd name="connsiteY10" fmla="*/ 2380889 h 2380889"/>
                    <a:gd name="connsiteX11" fmla="*/ 1329526 w 1329526"/>
                    <a:gd name="connsiteY11" fmla="*/ 2377873 h 2380889"/>
                    <a:gd name="connsiteX12" fmla="*/ 927101 w 1329526"/>
                    <a:gd name="connsiteY12" fmla="*/ 8626 h 2380889"/>
                    <a:gd name="connsiteX13" fmla="*/ 814957 w 1329526"/>
                    <a:gd name="connsiteY13" fmla="*/ 0 h 2380889"/>
                    <a:gd name="connsiteX0" fmla="*/ 814957 w 1329526"/>
                    <a:gd name="connsiteY0" fmla="*/ 0 h 2380889"/>
                    <a:gd name="connsiteX1" fmla="*/ 494933 w 1329526"/>
                    <a:gd name="connsiteY1" fmla="*/ 479639 h 2380889"/>
                    <a:gd name="connsiteX2" fmla="*/ 0 w 1329526"/>
                    <a:gd name="connsiteY2" fmla="*/ 670001 h 2380889"/>
                    <a:gd name="connsiteX3" fmla="*/ 30854 w 1329526"/>
                    <a:gd name="connsiteY3" fmla="*/ 744887 h 2380889"/>
                    <a:gd name="connsiteX4" fmla="*/ 572149 w 1329526"/>
                    <a:gd name="connsiteY4" fmla="*/ 612474 h 2380889"/>
                    <a:gd name="connsiteX5" fmla="*/ 762351 w 1329526"/>
                    <a:gd name="connsiteY5" fmla="*/ 483502 h 2380889"/>
                    <a:gd name="connsiteX6" fmla="*/ 763198 w 1329526"/>
                    <a:gd name="connsiteY6" fmla="*/ 1095555 h 2380889"/>
                    <a:gd name="connsiteX7" fmla="*/ 558335 w 1329526"/>
                    <a:gd name="connsiteY7" fmla="*/ 2380465 h 2380889"/>
                    <a:gd name="connsiteX8" fmla="*/ 699798 w 1329526"/>
                    <a:gd name="connsiteY8" fmla="*/ 2380468 h 2380889"/>
                    <a:gd name="connsiteX9" fmla="*/ 962030 w 1329526"/>
                    <a:gd name="connsiteY9" fmla="*/ 1407428 h 2380889"/>
                    <a:gd name="connsiteX10" fmla="*/ 1185893 w 1329526"/>
                    <a:gd name="connsiteY10" fmla="*/ 2380889 h 2380889"/>
                    <a:gd name="connsiteX11" fmla="*/ 1329526 w 1329526"/>
                    <a:gd name="connsiteY11" fmla="*/ 2377873 h 2380889"/>
                    <a:gd name="connsiteX12" fmla="*/ 927101 w 1329526"/>
                    <a:gd name="connsiteY12" fmla="*/ 8626 h 2380889"/>
                    <a:gd name="connsiteX13" fmla="*/ 814957 w 1329526"/>
                    <a:gd name="connsiteY13" fmla="*/ 0 h 2380889"/>
                    <a:gd name="connsiteX0" fmla="*/ 814957 w 1329526"/>
                    <a:gd name="connsiteY0" fmla="*/ 0 h 2380889"/>
                    <a:gd name="connsiteX1" fmla="*/ 494933 w 1329526"/>
                    <a:gd name="connsiteY1" fmla="*/ 479639 h 2380889"/>
                    <a:gd name="connsiteX2" fmla="*/ 0 w 1329526"/>
                    <a:gd name="connsiteY2" fmla="*/ 670001 h 2380889"/>
                    <a:gd name="connsiteX3" fmla="*/ 30854 w 1329526"/>
                    <a:gd name="connsiteY3" fmla="*/ 744887 h 2380889"/>
                    <a:gd name="connsiteX4" fmla="*/ 572149 w 1329526"/>
                    <a:gd name="connsiteY4" fmla="*/ 612474 h 2380889"/>
                    <a:gd name="connsiteX5" fmla="*/ 762351 w 1329526"/>
                    <a:gd name="connsiteY5" fmla="*/ 483502 h 2380889"/>
                    <a:gd name="connsiteX6" fmla="*/ 763198 w 1329526"/>
                    <a:gd name="connsiteY6" fmla="*/ 1095555 h 2380889"/>
                    <a:gd name="connsiteX7" fmla="*/ 558335 w 1329526"/>
                    <a:gd name="connsiteY7" fmla="*/ 2380465 h 2380889"/>
                    <a:gd name="connsiteX8" fmla="*/ 699798 w 1329526"/>
                    <a:gd name="connsiteY8" fmla="*/ 2380468 h 2380889"/>
                    <a:gd name="connsiteX9" fmla="*/ 978859 w 1329526"/>
                    <a:gd name="connsiteY9" fmla="*/ 1418648 h 2380889"/>
                    <a:gd name="connsiteX10" fmla="*/ 1185893 w 1329526"/>
                    <a:gd name="connsiteY10" fmla="*/ 2380889 h 2380889"/>
                    <a:gd name="connsiteX11" fmla="*/ 1329526 w 1329526"/>
                    <a:gd name="connsiteY11" fmla="*/ 2377873 h 2380889"/>
                    <a:gd name="connsiteX12" fmla="*/ 927101 w 1329526"/>
                    <a:gd name="connsiteY12" fmla="*/ 8626 h 2380889"/>
                    <a:gd name="connsiteX13" fmla="*/ 814957 w 1329526"/>
                    <a:gd name="connsiteY13" fmla="*/ 0 h 23808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329526" h="2380889">
                      <a:moveTo>
                        <a:pt x="814957" y="0"/>
                      </a:moveTo>
                      <a:lnTo>
                        <a:pt x="494933" y="479639"/>
                      </a:lnTo>
                      <a:lnTo>
                        <a:pt x="0" y="670001"/>
                      </a:lnTo>
                      <a:lnTo>
                        <a:pt x="30854" y="744887"/>
                      </a:lnTo>
                      <a:lnTo>
                        <a:pt x="572149" y="612474"/>
                      </a:lnTo>
                      <a:lnTo>
                        <a:pt x="762351" y="483502"/>
                      </a:lnTo>
                      <a:cubicBezTo>
                        <a:pt x="794421" y="764187"/>
                        <a:pt x="770396" y="887797"/>
                        <a:pt x="763198" y="1095555"/>
                      </a:cubicBezTo>
                      <a:cubicBezTo>
                        <a:pt x="616550" y="1699404"/>
                        <a:pt x="730862" y="1724858"/>
                        <a:pt x="558335" y="2380465"/>
                      </a:cubicBezTo>
                      <a:lnTo>
                        <a:pt x="699798" y="2380468"/>
                      </a:lnTo>
                      <a:cubicBezTo>
                        <a:pt x="819580" y="2080289"/>
                        <a:pt x="797846" y="1640765"/>
                        <a:pt x="978859" y="1418648"/>
                      </a:cubicBezTo>
                      <a:cubicBezTo>
                        <a:pt x="1157137" y="1864345"/>
                        <a:pt x="1102505" y="2030082"/>
                        <a:pt x="1185893" y="2380889"/>
                      </a:cubicBezTo>
                      <a:lnTo>
                        <a:pt x="1329526" y="2377873"/>
                      </a:lnTo>
                      <a:cubicBezTo>
                        <a:pt x="1110990" y="727352"/>
                        <a:pt x="1344044" y="391063"/>
                        <a:pt x="927101" y="8626"/>
                      </a:cubicBezTo>
                      <a:lnTo>
                        <a:pt x="814957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</p:grpSp>
        <p:grpSp>
          <p:nvGrpSpPr>
            <p:cNvPr id="156" name="群組 155"/>
            <p:cNvGrpSpPr/>
            <p:nvPr/>
          </p:nvGrpSpPr>
          <p:grpSpPr>
            <a:xfrm>
              <a:off x="763808" y="3790752"/>
              <a:ext cx="607621" cy="356618"/>
              <a:chOff x="1684782" y="2683742"/>
              <a:chExt cx="5565258" cy="3266301"/>
            </a:xfrm>
          </p:grpSpPr>
          <p:grpSp>
            <p:nvGrpSpPr>
              <p:cNvPr id="157" name="群組 156"/>
              <p:cNvGrpSpPr/>
              <p:nvPr/>
            </p:nvGrpSpPr>
            <p:grpSpPr>
              <a:xfrm>
                <a:off x="1684782" y="2683742"/>
                <a:ext cx="4978070" cy="3255586"/>
                <a:chOff x="1684782" y="2683742"/>
                <a:chExt cx="4978070" cy="3255586"/>
              </a:xfrm>
            </p:grpSpPr>
            <p:sp>
              <p:nvSpPr>
                <p:cNvPr id="161" name="矩形 5"/>
                <p:cNvSpPr/>
                <p:nvPr/>
              </p:nvSpPr>
              <p:spPr>
                <a:xfrm>
                  <a:off x="1684782" y="4054555"/>
                  <a:ext cx="4978070" cy="856663"/>
                </a:xfrm>
                <a:custGeom>
                  <a:avLst/>
                  <a:gdLst>
                    <a:gd name="connsiteX0" fmla="*/ 0 w 2736386"/>
                    <a:gd name="connsiteY0" fmla="*/ 0 h 570017"/>
                    <a:gd name="connsiteX1" fmla="*/ 2736386 w 2736386"/>
                    <a:gd name="connsiteY1" fmla="*/ 0 h 570017"/>
                    <a:gd name="connsiteX2" fmla="*/ 2736386 w 2736386"/>
                    <a:gd name="connsiteY2" fmla="*/ 570017 h 570017"/>
                    <a:gd name="connsiteX3" fmla="*/ 0 w 2736386"/>
                    <a:gd name="connsiteY3" fmla="*/ 570017 h 570017"/>
                    <a:gd name="connsiteX4" fmla="*/ 0 w 2736386"/>
                    <a:gd name="connsiteY4" fmla="*/ 0 h 570017"/>
                    <a:gd name="connsiteX0" fmla="*/ 0 w 2736386"/>
                    <a:gd name="connsiteY0" fmla="*/ 0 h 570017"/>
                    <a:gd name="connsiteX1" fmla="*/ 2736386 w 2736386"/>
                    <a:gd name="connsiteY1" fmla="*/ 0 h 570017"/>
                    <a:gd name="connsiteX2" fmla="*/ 2736386 w 2736386"/>
                    <a:gd name="connsiteY2" fmla="*/ 570017 h 570017"/>
                    <a:gd name="connsiteX3" fmla="*/ 1521093 w 2736386"/>
                    <a:gd name="connsiteY3" fmla="*/ 558012 h 570017"/>
                    <a:gd name="connsiteX4" fmla="*/ 0 w 2736386"/>
                    <a:gd name="connsiteY4" fmla="*/ 570017 h 570017"/>
                    <a:gd name="connsiteX5" fmla="*/ 0 w 2736386"/>
                    <a:gd name="connsiteY5" fmla="*/ 0 h 570017"/>
                    <a:gd name="connsiteX0" fmla="*/ 0 w 2736386"/>
                    <a:gd name="connsiteY0" fmla="*/ 0 h 570017"/>
                    <a:gd name="connsiteX1" fmla="*/ 2736386 w 2736386"/>
                    <a:gd name="connsiteY1" fmla="*/ 0 h 570017"/>
                    <a:gd name="connsiteX2" fmla="*/ 2736386 w 2736386"/>
                    <a:gd name="connsiteY2" fmla="*/ 570017 h 570017"/>
                    <a:gd name="connsiteX3" fmla="*/ 2174235 w 2736386"/>
                    <a:gd name="connsiteY3" fmla="*/ 567342 h 570017"/>
                    <a:gd name="connsiteX4" fmla="*/ 0 w 2736386"/>
                    <a:gd name="connsiteY4" fmla="*/ 570017 h 570017"/>
                    <a:gd name="connsiteX5" fmla="*/ 0 w 2736386"/>
                    <a:gd name="connsiteY5" fmla="*/ 0 h 570017"/>
                    <a:gd name="connsiteX0" fmla="*/ 0 w 2736386"/>
                    <a:gd name="connsiteY0" fmla="*/ 0 h 570017"/>
                    <a:gd name="connsiteX1" fmla="*/ 2736386 w 2736386"/>
                    <a:gd name="connsiteY1" fmla="*/ 0 h 570017"/>
                    <a:gd name="connsiteX2" fmla="*/ 2727055 w 2736386"/>
                    <a:gd name="connsiteY2" fmla="*/ 374074 h 570017"/>
                    <a:gd name="connsiteX3" fmla="*/ 2174235 w 2736386"/>
                    <a:gd name="connsiteY3" fmla="*/ 567342 h 570017"/>
                    <a:gd name="connsiteX4" fmla="*/ 0 w 2736386"/>
                    <a:gd name="connsiteY4" fmla="*/ 570017 h 570017"/>
                    <a:gd name="connsiteX5" fmla="*/ 0 w 2736386"/>
                    <a:gd name="connsiteY5" fmla="*/ 0 h 570017"/>
                    <a:gd name="connsiteX0" fmla="*/ 0 w 2736386"/>
                    <a:gd name="connsiteY0" fmla="*/ 0 h 570017"/>
                    <a:gd name="connsiteX1" fmla="*/ 2736386 w 2736386"/>
                    <a:gd name="connsiteY1" fmla="*/ 0 h 570017"/>
                    <a:gd name="connsiteX2" fmla="*/ 2736385 w 2736386"/>
                    <a:gd name="connsiteY2" fmla="*/ 383405 h 570017"/>
                    <a:gd name="connsiteX3" fmla="*/ 2174235 w 2736386"/>
                    <a:gd name="connsiteY3" fmla="*/ 567342 h 570017"/>
                    <a:gd name="connsiteX4" fmla="*/ 0 w 2736386"/>
                    <a:gd name="connsiteY4" fmla="*/ 570017 h 570017"/>
                    <a:gd name="connsiteX5" fmla="*/ 0 w 2736386"/>
                    <a:gd name="connsiteY5" fmla="*/ 0 h 5700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736386" h="570017">
                      <a:moveTo>
                        <a:pt x="0" y="0"/>
                      </a:moveTo>
                      <a:lnTo>
                        <a:pt x="2736386" y="0"/>
                      </a:lnTo>
                      <a:cubicBezTo>
                        <a:pt x="2736386" y="127802"/>
                        <a:pt x="2736385" y="255603"/>
                        <a:pt x="2736385" y="383405"/>
                      </a:cubicBezTo>
                      <a:lnTo>
                        <a:pt x="2174235" y="567342"/>
                      </a:lnTo>
                      <a:lnTo>
                        <a:pt x="0" y="57001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 w="1905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72" name="矩形 6"/>
                <p:cNvSpPr/>
                <p:nvPr/>
              </p:nvSpPr>
              <p:spPr>
                <a:xfrm>
                  <a:off x="2225877" y="2683742"/>
                  <a:ext cx="2380816" cy="1370813"/>
                </a:xfrm>
                <a:custGeom>
                  <a:avLst/>
                  <a:gdLst>
                    <a:gd name="connsiteX0" fmla="*/ 0 w 1759103"/>
                    <a:gd name="connsiteY0" fmla="*/ 0 h 912128"/>
                    <a:gd name="connsiteX1" fmla="*/ 1759103 w 1759103"/>
                    <a:gd name="connsiteY1" fmla="*/ 0 h 912128"/>
                    <a:gd name="connsiteX2" fmla="*/ 1759103 w 1759103"/>
                    <a:gd name="connsiteY2" fmla="*/ 912128 h 912128"/>
                    <a:gd name="connsiteX3" fmla="*/ 0 w 1759103"/>
                    <a:gd name="connsiteY3" fmla="*/ 912128 h 912128"/>
                    <a:gd name="connsiteX4" fmla="*/ 0 w 1759103"/>
                    <a:gd name="connsiteY4" fmla="*/ 0 h 912128"/>
                    <a:gd name="connsiteX0" fmla="*/ 0 w 1759103"/>
                    <a:gd name="connsiteY0" fmla="*/ 0 h 912128"/>
                    <a:gd name="connsiteX1" fmla="*/ 1432532 w 1759103"/>
                    <a:gd name="connsiteY1" fmla="*/ 0 h 912128"/>
                    <a:gd name="connsiteX2" fmla="*/ 1759103 w 1759103"/>
                    <a:gd name="connsiteY2" fmla="*/ 912128 h 912128"/>
                    <a:gd name="connsiteX3" fmla="*/ 0 w 1759103"/>
                    <a:gd name="connsiteY3" fmla="*/ 912128 h 912128"/>
                    <a:gd name="connsiteX4" fmla="*/ 0 w 1759103"/>
                    <a:gd name="connsiteY4" fmla="*/ 0 h 9121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59103" h="912128">
                      <a:moveTo>
                        <a:pt x="0" y="0"/>
                      </a:moveTo>
                      <a:lnTo>
                        <a:pt x="1432532" y="0"/>
                      </a:lnTo>
                      <a:lnTo>
                        <a:pt x="1759103" y="912128"/>
                      </a:lnTo>
                      <a:lnTo>
                        <a:pt x="0" y="91212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 w="1905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73" name="矩形 172"/>
                <p:cNvSpPr/>
                <p:nvPr/>
              </p:nvSpPr>
              <p:spPr>
                <a:xfrm>
                  <a:off x="2235817" y="4911218"/>
                  <a:ext cx="3344846" cy="102811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905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  <p:grpSp>
            <p:nvGrpSpPr>
              <p:cNvPr id="158" name="群組 157"/>
              <p:cNvGrpSpPr/>
              <p:nvPr/>
            </p:nvGrpSpPr>
            <p:grpSpPr>
              <a:xfrm>
                <a:off x="5690281" y="2719553"/>
                <a:ext cx="1559759" cy="3230490"/>
                <a:chOff x="4162484" y="2957042"/>
                <a:chExt cx="1329526" cy="2753644"/>
              </a:xfrm>
            </p:grpSpPr>
            <p:sp>
              <p:nvSpPr>
                <p:cNvPr id="159" name="橢圓 158"/>
                <p:cNvSpPr/>
                <p:nvPr/>
              </p:nvSpPr>
              <p:spPr>
                <a:xfrm>
                  <a:off x="4784576" y="2957042"/>
                  <a:ext cx="432048" cy="43204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60" name="手繪多邊形 159"/>
                <p:cNvSpPr/>
                <p:nvPr/>
              </p:nvSpPr>
              <p:spPr>
                <a:xfrm>
                  <a:off x="4162484" y="3329797"/>
                  <a:ext cx="1329526" cy="2380889"/>
                </a:xfrm>
                <a:custGeom>
                  <a:avLst/>
                  <a:gdLst>
                    <a:gd name="connsiteX0" fmla="*/ 888520 w 1725283"/>
                    <a:gd name="connsiteY0" fmla="*/ 8627 h 2424023"/>
                    <a:gd name="connsiteX1" fmla="*/ 612475 w 1725283"/>
                    <a:gd name="connsiteY1" fmla="*/ 388189 h 2424023"/>
                    <a:gd name="connsiteX2" fmla="*/ 0 w 1725283"/>
                    <a:gd name="connsiteY2" fmla="*/ 621102 h 2424023"/>
                    <a:gd name="connsiteX3" fmla="*/ 112143 w 1725283"/>
                    <a:gd name="connsiteY3" fmla="*/ 707366 h 2424023"/>
                    <a:gd name="connsiteX4" fmla="*/ 534837 w 1725283"/>
                    <a:gd name="connsiteY4" fmla="*/ 621102 h 2424023"/>
                    <a:gd name="connsiteX5" fmla="*/ 888520 w 1725283"/>
                    <a:gd name="connsiteY5" fmla="*/ 457200 h 2424023"/>
                    <a:gd name="connsiteX6" fmla="*/ 888520 w 1725283"/>
                    <a:gd name="connsiteY6" fmla="*/ 1362974 h 2424023"/>
                    <a:gd name="connsiteX7" fmla="*/ 500332 w 1725283"/>
                    <a:gd name="connsiteY7" fmla="*/ 2346385 h 2424023"/>
                    <a:gd name="connsiteX8" fmla="*/ 621101 w 1725283"/>
                    <a:gd name="connsiteY8" fmla="*/ 2355012 h 2424023"/>
                    <a:gd name="connsiteX9" fmla="*/ 1121434 w 1725283"/>
                    <a:gd name="connsiteY9" fmla="*/ 1423359 h 2424023"/>
                    <a:gd name="connsiteX10" fmla="*/ 1535501 w 1725283"/>
                    <a:gd name="connsiteY10" fmla="*/ 2424023 h 2424023"/>
                    <a:gd name="connsiteX11" fmla="*/ 1725283 w 1725283"/>
                    <a:gd name="connsiteY11" fmla="*/ 2424023 h 2424023"/>
                    <a:gd name="connsiteX12" fmla="*/ 1293962 w 1725283"/>
                    <a:gd name="connsiteY12" fmla="*/ 1224951 h 2424023"/>
                    <a:gd name="connsiteX13" fmla="*/ 1147313 w 1725283"/>
                    <a:gd name="connsiteY13" fmla="*/ 0 h 2424023"/>
                    <a:gd name="connsiteX14" fmla="*/ 888520 w 1725283"/>
                    <a:gd name="connsiteY14" fmla="*/ 8627 h 2424023"/>
                    <a:gd name="connsiteX0" fmla="*/ 888520 w 1725283"/>
                    <a:gd name="connsiteY0" fmla="*/ 8627 h 2424023"/>
                    <a:gd name="connsiteX1" fmla="*/ 612475 w 1725283"/>
                    <a:gd name="connsiteY1" fmla="*/ 388189 h 2424023"/>
                    <a:gd name="connsiteX2" fmla="*/ 0 w 1725283"/>
                    <a:gd name="connsiteY2" fmla="*/ 621102 h 2424023"/>
                    <a:gd name="connsiteX3" fmla="*/ 112143 w 1725283"/>
                    <a:gd name="connsiteY3" fmla="*/ 707366 h 2424023"/>
                    <a:gd name="connsiteX4" fmla="*/ 534837 w 1725283"/>
                    <a:gd name="connsiteY4" fmla="*/ 621102 h 2424023"/>
                    <a:gd name="connsiteX5" fmla="*/ 888520 w 1725283"/>
                    <a:gd name="connsiteY5" fmla="*/ 457200 h 2424023"/>
                    <a:gd name="connsiteX6" fmla="*/ 923025 w 1725283"/>
                    <a:gd name="connsiteY6" fmla="*/ 1052424 h 2424023"/>
                    <a:gd name="connsiteX7" fmla="*/ 500332 w 1725283"/>
                    <a:gd name="connsiteY7" fmla="*/ 2346385 h 2424023"/>
                    <a:gd name="connsiteX8" fmla="*/ 621101 w 1725283"/>
                    <a:gd name="connsiteY8" fmla="*/ 2355012 h 2424023"/>
                    <a:gd name="connsiteX9" fmla="*/ 1121434 w 1725283"/>
                    <a:gd name="connsiteY9" fmla="*/ 1423359 h 2424023"/>
                    <a:gd name="connsiteX10" fmla="*/ 1535501 w 1725283"/>
                    <a:gd name="connsiteY10" fmla="*/ 2424023 h 2424023"/>
                    <a:gd name="connsiteX11" fmla="*/ 1725283 w 1725283"/>
                    <a:gd name="connsiteY11" fmla="*/ 2424023 h 2424023"/>
                    <a:gd name="connsiteX12" fmla="*/ 1293962 w 1725283"/>
                    <a:gd name="connsiteY12" fmla="*/ 1224951 h 2424023"/>
                    <a:gd name="connsiteX13" fmla="*/ 1147313 w 1725283"/>
                    <a:gd name="connsiteY13" fmla="*/ 0 h 2424023"/>
                    <a:gd name="connsiteX14" fmla="*/ 888520 w 1725283"/>
                    <a:gd name="connsiteY14" fmla="*/ 8627 h 2424023"/>
                    <a:gd name="connsiteX0" fmla="*/ 888520 w 1725283"/>
                    <a:gd name="connsiteY0" fmla="*/ 8627 h 2424023"/>
                    <a:gd name="connsiteX1" fmla="*/ 612475 w 1725283"/>
                    <a:gd name="connsiteY1" fmla="*/ 388189 h 2424023"/>
                    <a:gd name="connsiteX2" fmla="*/ 0 w 1725283"/>
                    <a:gd name="connsiteY2" fmla="*/ 621102 h 2424023"/>
                    <a:gd name="connsiteX3" fmla="*/ 112143 w 1725283"/>
                    <a:gd name="connsiteY3" fmla="*/ 707366 h 2424023"/>
                    <a:gd name="connsiteX4" fmla="*/ 534837 w 1725283"/>
                    <a:gd name="connsiteY4" fmla="*/ 621102 h 2424023"/>
                    <a:gd name="connsiteX5" fmla="*/ 888520 w 1725283"/>
                    <a:gd name="connsiteY5" fmla="*/ 457200 h 2424023"/>
                    <a:gd name="connsiteX6" fmla="*/ 923025 w 1725283"/>
                    <a:gd name="connsiteY6" fmla="*/ 1052424 h 2424023"/>
                    <a:gd name="connsiteX7" fmla="*/ 500332 w 1725283"/>
                    <a:gd name="connsiteY7" fmla="*/ 2346385 h 2424023"/>
                    <a:gd name="connsiteX8" fmla="*/ 621101 w 1725283"/>
                    <a:gd name="connsiteY8" fmla="*/ 2355012 h 2424023"/>
                    <a:gd name="connsiteX9" fmla="*/ 1121434 w 1725283"/>
                    <a:gd name="connsiteY9" fmla="*/ 1423359 h 2424023"/>
                    <a:gd name="connsiteX10" fmla="*/ 1535501 w 1725283"/>
                    <a:gd name="connsiteY10" fmla="*/ 2424023 h 2424023"/>
                    <a:gd name="connsiteX11" fmla="*/ 1725283 w 1725283"/>
                    <a:gd name="connsiteY11" fmla="*/ 2424023 h 2424023"/>
                    <a:gd name="connsiteX12" fmla="*/ 1285336 w 1725283"/>
                    <a:gd name="connsiteY12" fmla="*/ 957533 h 2424023"/>
                    <a:gd name="connsiteX13" fmla="*/ 1147313 w 1725283"/>
                    <a:gd name="connsiteY13" fmla="*/ 0 h 2424023"/>
                    <a:gd name="connsiteX14" fmla="*/ 888520 w 1725283"/>
                    <a:gd name="connsiteY14" fmla="*/ 8627 h 2424023"/>
                    <a:gd name="connsiteX0" fmla="*/ 888520 w 1725283"/>
                    <a:gd name="connsiteY0" fmla="*/ 77638 h 2493034"/>
                    <a:gd name="connsiteX1" fmla="*/ 612475 w 1725283"/>
                    <a:gd name="connsiteY1" fmla="*/ 457200 h 2493034"/>
                    <a:gd name="connsiteX2" fmla="*/ 0 w 1725283"/>
                    <a:gd name="connsiteY2" fmla="*/ 690113 h 2493034"/>
                    <a:gd name="connsiteX3" fmla="*/ 112143 w 1725283"/>
                    <a:gd name="connsiteY3" fmla="*/ 776377 h 2493034"/>
                    <a:gd name="connsiteX4" fmla="*/ 534837 w 1725283"/>
                    <a:gd name="connsiteY4" fmla="*/ 690113 h 2493034"/>
                    <a:gd name="connsiteX5" fmla="*/ 888520 w 1725283"/>
                    <a:gd name="connsiteY5" fmla="*/ 526211 h 2493034"/>
                    <a:gd name="connsiteX6" fmla="*/ 923025 w 1725283"/>
                    <a:gd name="connsiteY6" fmla="*/ 1121435 h 2493034"/>
                    <a:gd name="connsiteX7" fmla="*/ 500332 w 1725283"/>
                    <a:gd name="connsiteY7" fmla="*/ 2415396 h 2493034"/>
                    <a:gd name="connsiteX8" fmla="*/ 621101 w 1725283"/>
                    <a:gd name="connsiteY8" fmla="*/ 2424023 h 2493034"/>
                    <a:gd name="connsiteX9" fmla="*/ 1121434 w 1725283"/>
                    <a:gd name="connsiteY9" fmla="*/ 1492370 h 2493034"/>
                    <a:gd name="connsiteX10" fmla="*/ 1535501 w 1725283"/>
                    <a:gd name="connsiteY10" fmla="*/ 2493034 h 2493034"/>
                    <a:gd name="connsiteX11" fmla="*/ 1725283 w 1725283"/>
                    <a:gd name="connsiteY11" fmla="*/ 2493034 h 2493034"/>
                    <a:gd name="connsiteX12" fmla="*/ 1285336 w 1725283"/>
                    <a:gd name="connsiteY12" fmla="*/ 1026544 h 2493034"/>
                    <a:gd name="connsiteX13" fmla="*/ 1104181 w 1725283"/>
                    <a:gd name="connsiteY13" fmla="*/ 0 h 2493034"/>
                    <a:gd name="connsiteX14" fmla="*/ 888520 w 1725283"/>
                    <a:gd name="connsiteY14" fmla="*/ 77638 h 2493034"/>
                    <a:gd name="connsiteX0" fmla="*/ 974784 w 1725283"/>
                    <a:gd name="connsiteY0" fmla="*/ 0 h 2510286"/>
                    <a:gd name="connsiteX1" fmla="*/ 612475 w 1725283"/>
                    <a:gd name="connsiteY1" fmla="*/ 474452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534837 w 1725283"/>
                    <a:gd name="connsiteY4" fmla="*/ 707365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500332 w 1725283"/>
                    <a:gd name="connsiteY7" fmla="*/ 2432648 h 2510286"/>
                    <a:gd name="connsiteX8" fmla="*/ 621101 w 1725283"/>
                    <a:gd name="connsiteY8" fmla="*/ 2441275 h 2510286"/>
                    <a:gd name="connsiteX9" fmla="*/ 1121434 w 1725283"/>
                    <a:gd name="connsiteY9" fmla="*/ 150962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612475 w 1725283"/>
                    <a:gd name="connsiteY1" fmla="*/ 474452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500332 w 1725283"/>
                    <a:gd name="connsiteY7" fmla="*/ 2432648 h 2510286"/>
                    <a:gd name="connsiteX8" fmla="*/ 621101 w 1725283"/>
                    <a:gd name="connsiteY8" fmla="*/ 2441275 h 2510286"/>
                    <a:gd name="connsiteX9" fmla="*/ 1121434 w 1725283"/>
                    <a:gd name="connsiteY9" fmla="*/ 150962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500332 w 1725283"/>
                    <a:gd name="connsiteY7" fmla="*/ 2432648 h 2510286"/>
                    <a:gd name="connsiteX8" fmla="*/ 621101 w 1725283"/>
                    <a:gd name="connsiteY8" fmla="*/ 2441275 h 2510286"/>
                    <a:gd name="connsiteX9" fmla="*/ 1121434 w 1725283"/>
                    <a:gd name="connsiteY9" fmla="*/ 150962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500332 w 1725283"/>
                    <a:gd name="connsiteY7" fmla="*/ 2432648 h 2510286"/>
                    <a:gd name="connsiteX8" fmla="*/ 621101 w 1725283"/>
                    <a:gd name="connsiteY8" fmla="*/ 2441275 h 2510286"/>
                    <a:gd name="connsiteX9" fmla="*/ 1130061 w 1725283"/>
                    <a:gd name="connsiteY9" fmla="*/ 141473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500332 w 1725283"/>
                    <a:gd name="connsiteY7" fmla="*/ 2432648 h 2510286"/>
                    <a:gd name="connsiteX8" fmla="*/ 871267 w 1725283"/>
                    <a:gd name="connsiteY8" fmla="*/ 2475781 h 2510286"/>
                    <a:gd name="connsiteX9" fmla="*/ 1130061 w 1725283"/>
                    <a:gd name="connsiteY9" fmla="*/ 141473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71267 w 1725283"/>
                    <a:gd name="connsiteY8" fmla="*/ 2475781 h 2510286"/>
                    <a:gd name="connsiteX9" fmla="*/ 1130061 w 1725283"/>
                    <a:gd name="connsiteY9" fmla="*/ 141473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54015 w 1725283"/>
                    <a:gd name="connsiteY8" fmla="*/ 2406770 h 2510286"/>
                    <a:gd name="connsiteX9" fmla="*/ 1130061 w 1725283"/>
                    <a:gd name="connsiteY9" fmla="*/ 141473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54015 w 1725283"/>
                    <a:gd name="connsiteY8" fmla="*/ 2406770 h 2510286"/>
                    <a:gd name="connsiteX9" fmla="*/ 1130061 w 1725283"/>
                    <a:gd name="connsiteY9" fmla="*/ 1414732 h 2510286"/>
                    <a:gd name="connsiteX10" fmla="*/ 1362973 w 1725283"/>
                    <a:gd name="connsiteY10" fmla="*/ 2372263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54015 w 1725283"/>
                    <a:gd name="connsiteY8" fmla="*/ 2406770 h 2510286"/>
                    <a:gd name="connsiteX9" fmla="*/ 1130061 w 1725283"/>
                    <a:gd name="connsiteY9" fmla="*/ 1414732 h 2510286"/>
                    <a:gd name="connsiteX10" fmla="*/ 1362973 w 1725283"/>
                    <a:gd name="connsiteY10" fmla="*/ 2372263 h 2510286"/>
                    <a:gd name="connsiteX11" fmla="*/ 1725283 w 1725283"/>
                    <a:gd name="connsiteY11" fmla="*/ 2510286 h 2510286"/>
                    <a:gd name="connsiteX12" fmla="*/ 1509622 w 1725283"/>
                    <a:gd name="connsiteY12" fmla="*/ 2372263 h 2510286"/>
                    <a:gd name="connsiteX13" fmla="*/ 1285336 w 1725283"/>
                    <a:gd name="connsiteY13" fmla="*/ 1043796 h 2510286"/>
                    <a:gd name="connsiteX14" fmla="*/ 1104181 w 1725283"/>
                    <a:gd name="connsiteY14" fmla="*/ 17252 h 2510286"/>
                    <a:gd name="connsiteX15" fmla="*/ 974784 w 1725283"/>
                    <a:gd name="connsiteY15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54015 w 1725283"/>
                    <a:gd name="connsiteY8" fmla="*/ 2406770 h 2510286"/>
                    <a:gd name="connsiteX9" fmla="*/ 1130061 w 1725283"/>
                    <a:gd name="connsiteY9" fmla="*/ 1414732 h 2510286"/>
                    <a:gd name="connsiteX10" fmla="*/ 1362973 w 1725283"/>
                    <a:gd name="connsiteY10" fmla="*/ 2372263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722"/>
                    <a:gd name="connsiteY0" fmla="*/ 0 h 2613483"/>
                    <a:gd name="connsiteX1" fmla="*/ 543463 w 1725722"/>
                    <a:gd name="connsiteY1" fmla="*/ 543463 h 2613483"/>
                    <a:gd name="connsiteX2" fmla="*/ 0 w 1725722"/>
                    <a:gd name="connsiteY2" fmla="*/ 707365 h 2613483"/>
                    <a:gd name="connsiteX3" fmla="*/ 112143 w 1725722"/>
                    <a:gd name="connsiteY3" fmla="*/ 793629 h 2613483"/>
                    <a:gd name="connsiteX4" fmla="*/ 681486 w 1725722"/>
                    <a:gd name="connsiteY4" fmla="*/ 655606 h 2613483"/>
                    <a:gd name="connsiteX5" fmla="*/ 888520 w 1725722"/>
                    <a:gd name="connsiteY5" fmla="*/ 543463 h 2613483"/>
                    <a:gd name="connsiteX6" fmla="*/ 923025 w 1725722"/>
                    <a:gd name="connsiteY6" fmla="*/ 1138687 h 2613483"/>
                    <a:gd name="connsiteX7" fmla="*/ 690113 w 1725722"/>
                    <a:gd name="connsiteY7" fmla="*/ 2406768 h 2613483"/>
                    <a:gd name="connsiteX8" fmla="*/ 854015 w 1725722"/>
                    <a:gd name="connsiteY8" fmla="*/ 2406770 h 2613483"/>
                    <a:gd name="connsiteX9" fmla="*/ 1130061 w 1725722"/>
                    <a:gd name="connsiteY9" fmla="*/ 1414732 h 2613483"/>
                    <a:gd name="connsiteX10" fmla="*/ 1362973 w 1725722"/>
                    <a:gd name="connsiteY10" fmla="*/ 2372263 h 2613483"/>
                    <a:gd name="connsiteX11" fmla="*/ 1725283 w 1725722"/>
                    <a:gd name="connsiteY11" fmla="*/ 2510286 h 2613483"/>
                    <a:gd name="connsiteX12" fmla="*/ 1285336 w 1725722"/>
                    <a:gd name="connsiteY12" fmla="*/ 1043796 h 2613483"/>
                    <a:gd name="connsiteX13" fmla="*/ 1104181 w 1725722"/>
                    <a:gd name="connsiteY13" fmla="*/ 17252 h 2613483"/>
                    <a:gd name="connsiteX14" fmla="*/ 974784 w 1725722"/>
                    <a:gd name="connsiteY14" fmla="*/ 0 h 2613483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54015 w 1725283"/>
                    <a:gd name="connsiteY8" fmla="*/ 2406770 h 2510286"/>
                    <a:gd name="connsiteX9" fmla="*/ 1130061 w 1725283"/>
                    <a:gd name="connsiteY9" fmla="*/ 1414732 h 2510286"/>
                    <a:gd name="connsiteX10" fmla="*/ 1362973 w 1725283"/>
                    <a:gd name="connsiteY10" fmla="*/ 2372263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54015 w 1725283"/>
                    <a:gd name="connsiteY8" fmla="*/ 2406770 h 2510286"/>
                    <a:gd name="connsiteX9" fmla="*/ 1130061 w 1725283"/>
                    <a:gd name="connsiteY9" fmla="*/ 1414732 h 2510286"/>
                    <a:gd name="connsiteX10" fmla="*/ 1362973 w 1725283"/>
                    <a:gd name="connsiteY10" fmla="*/ 2372263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587260"/>
                    <a:gd name="connsiteY0" fmla="*/ 0 h 2406770"/>
                    <a:gd name="connsiteX1" fmla="*/ 543463 w 1587260"/>
                    <a:gd name="connsiteY1" fmla="*/ 543463 h 2406770"/>
                    <a:gd name="connsiteX2" fmla="*/ 0 w 1587260"/>
                    <a:gd name="connsiteY2" fmla="*/ 707365 h 2406770"/>
                    <a:gd name="connsiteX3" fmla="*/ 112143 w 1587260"/>
                    <a:gd name="connsiteY3" fmla="*/ 793629 h 2406770"/>
                    <a:gd name="connsiteX4" fmla="*/ 681486 w 1587260"/>
                    <a:gd name="connsiteY4" fmla="*/ 655606 h 2406770"/>
                    <a:gd name="connsiteX5" fmla="*/ 888520 w 1587260"/>
                    <a:gd name="connsiteY5" fmla="*/ 543463 h 2406770"/>
                    <a:gd name="connsiteX6" fmla="*/ 923025 w 1587260"/>
                    <a:gd name="connsiteY6" fmla="*/ 1138687 h 2406770"/>
                    <a:gd name="connsiteX7" fmla="*/ 690113 w 1587260"/>
                    <a:gd name="connsiteY7" fmla="*/ 2406768 h 2406770"/>
                    <a:gd name="connsiteX8" fmla="*/ 854015 w 1587260"/>
                    <a:gd name="connsiteY8" fmla="*/ 2406770 h 2406770"/>
                    <a:gd name="connsiteX9" fmla="*/ 1130061 w 1587260"/>
                    <a:gd name="connsiteY9" fmla="*/ 1414732 h 2406770"/>
                    <a:gd name="connsiteX10" fmla="*/ 1362973 w 1587260"/>
                    <a:gd name="connsiteY10" fmla="*/ 2372263 h 2406770"/>
                    <a:gd name="connsiteX11" fmla="*/ 1587260 w 1587260"/>
                    <a:gd name="connsiteY11" fmla="*/ 2398142 h 2406770"/>
                    <a:gd name="connsiteX12" fmla="*/ 1285336 w 1587260"/>
                    <a:gd name="connsiteY12" fmla="*/ 1043796 h 2406770"/>
                    <a:gd name="connsiteX13" fmla="*/ 1104181 w 1587260"/>
                    <a:gd name="connsiteY13" fmla="*/ 17252 h 2406770"/>
                    <a:gd name="connsiteX14" fmla="*/ 974784 w 1587260"/>
                    <a:gd name="connsiteY14" fmla="*/ 0 h 2406770"/>
                    <a:gd name="connsiteX0" fmla="*/ 974784 w 1587260"/>
                    <a:gd name="connsiteY0" fmla="*/ 0 h 2406770"/>
                    <a:gd name="connsiteX1" fmla="*/ 543463 w 1587260"/>
                    <a:gd name="connsiteY1" fmla="*/ 543463 h 2406770"/>
                    <a:gd name="connsiteX2" fmla="*/ 0 w 1587260"/>
                    <a:gd name="connsiteY2" fmla="*/ 707365 h 2406770"/>
                    <a:gd name="connsiteX3" fmla="*/ 112143 w 1587260"/>
                    <a:gd name="connsiteY3" fmla="*/ 793629 h 2406770"/>
                    <a:gd name="connsiteX4" fmla="*/ 681486 w 1587260"/>
                    <a:gd name="connsiteY4" fmla="*/ 655606 h 2406770"/>
                    <a:gd name="connsiteX5" fmla="*/ 888520 w 1587260"/>
                    <a:gd name="connsiteY5" fmla="*/ 543463 h 2406770"/>
                    <a:gd name="connsiteX6" fmla="*/ 923025 w 1587260"/>
                    <a:gd name="connsiteY6" fmla="*/ 1138687 h 2406770"/>
                    <a:gd name="connsiteX7" fmla="*/ 690113 w 1587260"/>
                    <a:gd name="connsiteY7" fmla="*/ 2406768 h 2406770"/>
                    <a:gd name="connsiteX8" fmla="*/ 854015 w 1587260"/>
                    <a:gd name="connsiteY8" fmla="*/ 2406770 h 2406770"/>
                    <a:gd name="connsiteX9" fmla="*/ 1130061 w 1587260"/>
                    <a:gd name="connsiteY9" fmla="*/ 1414732 h 2406770"/>
                    <a:gd name="connsiteX10" fmla="*/ 1362973 w 1587260"/>
                    <a:gd name="connsiteY10" fmla="*/ 2372263 h 2406770"/>
                    <a:gd name="connsiteX11" fmla="*/ 1587260 w 1587260"/>
                    <a:gd name="connsiteY11" fmla="*/ 2398142 h 2406770"/>
                    <a:gd name="connsiteX12" fmla="*/ 1285336 w 1587260"/>
                    <a:gd name="connsiteY12" fmla="*/ 1043796 h 2406770"/>
                    <a:gd name="connsiteX13" fmla="*/ 1104181 w 1587260"/>
                    <a:gd name="connsiteY13" fmla="*/ 17252 h 2406770"/>
                    <a:gd name="connsiteX14" fmla="*/ 974784 w 1587260"/>
                    <a:gd name="connsiteY14" fmla="*/ 0 h 2406770"/>
                    <a:gd name="connsiteX0" fmla="*/ 974784 w 1587260"/>
                    <a:gd name="connsiteY0" fmla="*/ 0 h 2406770"/>
                    <a:gd name="connsiteX1" fmla="*/ 543463 w 1587260"/>
                    <a:gd name="connsiteY1" fmla="*/ 543463 h 2406770"/>
                    <a:gd name="connsiteX2" fmla="*/ 0 w 1587260"/>
                    <a:gd name="connsiteY2" fmla="*/ 707365 h 2406770"/>
                    <a:gd name="connsiteX3" fmla="*/ 112143 w 1587260"/>
                    <a:gd name="connsiteY3" fmla="*/ 793629 h 2406770"/>
                    <a:gd name="connsiteX4" fmla="*/ 681486 w 1587260"/>
                    <a:gd name="connsiteY4" fmla="*/ 655606 h 2406770"/>
                    <a:gd name="connsiteX5" fmla="*/ 888520 w 1587260"/>
                    <a:gd name="connsiteY5" fmla="*/ 543463 h 2406770"/>
                    <a:gd name="connsiteX6" fmla="*/ 923025 w 1587260"/>
                    <a:gd name="connsiteY6" fmla="*/ 1138687 h 2406770"/>
                    <a:gd name="connsiteX7" fmla="*/ 690113 w 1587260"/>
                    <a:gd name="connsiteY7" fmla="*/ 2406768 h 2406770"/>
                    <a:gd name="connsiteX8" fmla="*/ 854015 w 1587260"/>
                    <a:gd name="connsiteY8" fmla="*/ 2406770 h 2406770"/>
                    <a:gd name="connsiteX9" fmla="*/ 1130061 w 1587260"/>
                    <a:gd name="connsiteY9" fmla="*/ 1414732 h 2406770"/>
                    <a:gd name="connsiteX10" fmla="*/ 1362973 w 1587260"/>
                    <a:gd name="connsiteY10" fmla="*/ 2372263 h 2406770"/>
                    <a:gd name="connsiteX11" fmla="*/ 1587260 w 1587260"/>
                    <a:gd name="connsiteY11" fmla="*/ 2398142 h 2406770"/>
                    <a:gd name="connsiteX12" fmla="*/ 1285336 w 1587260"/>
                    <a:gd name="connsiteY12" fmla="*/ 1043796 h 2406770"/>
                    <a:gd name="connsiteX13" fmla="*/ 1104181 w 1587260"/>
                    <a:gd name="connsiteY13" fmla="*/ 17252 h 2406770"/>
                    <a:gd name="connsiteX14" fmla="*/ 974784 w 1587260"/>
                    <a:gd name="connsiteY14" fmla="*/ 0 h 2406770"/>
                    <a:gd name="connsiteX0" fmla="*/ 974784 w 1552754"/>
                    <a:gd name="connsiteY0" fmla="*/ 0 h 2406770"/>
                    <a:gd name="connsiteX1" fmla="*/ 543463 w 1552754"/>
                    <a:gd name="connsiteY1" fmla="*/ 543463 h 2406770"/>
                    <a:gd name="connsiteX2" fmla="*/ 0 w 1552754"/>
                    <a:gd name="connsiteY2" fmla="*/ 707365 h 2406770"/>
                    <a:gd name="connsiteX3" fmla="*/ 112143 w 1552754"/>
                    <a:gd name="connsiteY3" fmla="*/ 793629 h 2406770"/>
                    <a:gd name="connsiteX4" fmla="*/ 681486 w 1552754"/>
                    <a:gd name="connsiteY4" fmla="*/ 655606 h 2406770"/>
                    <a:gd name="connsiteX5" fmla="*/ 888520 w 1552754"/>
                    <a:gd name="connsiteY5" fmla="*/ 543463 h 2406770"/>
                    <a:gd name="connsiteX6" fmla="*/ 923025 w 1552754"/>
                    <a:gd name="connsiteY6" fmla="*/ 1138687 h 2406770"/>
                    <a:gd name="connsiteX7" fmla="*/ 690113 w 1552754"/>
                    <a:gd name="connsiteY7" fmla="*/ 2406768 h 2406770"/>
                    <a:gd name="connsiteX8" fmla="*/ 854015 w 1552754"/>
                    <a:gd name="connsiteY8" fmla="*/ 2406770 h 2406770"/>
                    <a:gd name="connsiteX9" fmla="*/ 1130061 w 1552754"/>
                    <a:gd name="connsiteY9" fmla="*/ 1414732 h 2406770"/>
                    <a:gd name="connsiteX10" fmla="*/ 1362973 w 1552754"/>
                    <a:gd name="connsiteY10" fmla="*/ 2372263 h 2406770"/>
                    <a:gd name="connsiteX11" fmla="*/ 1552754 w 1552754"/>
                    <a:gd name="connsiteY11" fmla="*/ 2380889 h 2406770"/>
                    <a:gd name="connsiteX12" fmla="*/ 1285336 w 1552754"/>
                    <a:gd name="connsiteY12" fmla="*/ 1043796 h 2406770"/>
                    <a:gd name="connsiteX13" fmla="*/ 1104181 w 1552754"/>
                    <a:gd name="connsiteY13" fmla="*/ 17252 h 2406770"/>
                    <a:gd name="connsiteX14" fmla="*/ 974784 w 1552754"/>
                    <a:gd name="connsiteY14" fmla="*/ 0 h 2406770"/>
                    <a:gd name="connsiteX0" fmla="*/ 974784 w 1552754"/>
                    <a:gd name="connsiteY0" fmla="*/ 0 h 2406770"/>
                    <a:gd name="connsiteX1" fmla="*/ 543463 w 1552754"/>
                    <a:gd name="connsiteY1" fmla="*/ 543463 h 2406770"/>
                    <a:gd name="connsiteX2" fmla="*/ 0 w 1552754"/>
                    <a:gd name="connsiteY2" fmla="*/ 707365 h 2406770"/>
                    <a:gd name="connsiteX3" fmla="*/ 112143 w 1552754"/>
                    <a:gd name="connsiteY3" fmla="*/ 793629 h 2406770"/>
                    <a:gd name="connsiteX4" fmla="*/ 681486 w 1552754"/>
                    <a:gd name="connsiteY4" fmla="*/ 655606 h 2406770"/>
                    <a:gd name="connsiteX5" fmla="*/ 888520 w 1552754"/>
                    <a:gd name="connsiteY5" fmla="*/ 543463 h 2406770"/>
                    <a:gd name="connsiteX6" fmla="*/ 923025 w 1552754"/>
                    <a:gd name="connsiteY6" fmla="*/ 1138687 h 2406770"/>
                    <a:gd name="connsiteX7" fmla="*/ 690113 w 1552754"/>
                    <a:gd name="connsiteY7" fmla="*/ 2406768 h 2406770"/>
                    <a:gd name="connsiteX8" fmla="*/ 854015 w 1552754"/>
                    <a:gd name="connsiteY8" fmla="*/ 2406770 h 2406770"/>
                    <a:gd name="connsiteX9" fmla="*/ 1130061 w 1552754"/>
                    <a:gd name="connsiteY9" fmla="*/ 1414732 h 2406770"/>
                    <a:gd name="connsiteX10" fmla="*/ 1362973 w 1552754"/>
                    <a:gd name="connsiteY10" fmla="*/ 2372263 h 2406770"/>
                    <a:gd name="connsiteX11" fmla="*/ 1552754 w 1552754"/>
                    <a:gd name="connsiteY11" fmla="*/ 2380889 h 2406770"/>
                    <a:gd name="connsiteX12" fmla="*/ 1104181 w 1552754"/>
                    <a:gd name="connsiteY12" fmla="*/ 17252 h 2406770"/>
                    <a:gd name="connsiteX13" fmla="*/ 974784 w 1552754"/>
                    <a:gd name="connsiteY13" fmla="*/ 0 h 2406770"/>
                    <a:gd name="connsiteX0" fmla="*/ 974784 w 1552754"/>
                    <a:gd name="connsiteY0" fmla="*/ 0 h 2406770"/>
                    <a:gd name="connsiteX1" fmla="*/ 543463 w 1552754"/>
                    <a:gd name="connsiteY1" fmla="*/ 543463 h 2406770"/>
                    <a:gd name="connsiteX2" fmla="*/ 0 w 1552754"/>
                    <a:gd name="connsiteY2" fmla="*/ 707365 h 2406770"/>
                    <a:gd name="connsiteX3" fmla="*/ 112143 w 1552754"/>
                    <a:gd name="connsiteY3" fmla="*/ 793629 h 2406770"/>
                    <a:gd name="connsiteX4" fmla="*/ 681486 w 1552754"/>
                    <a:gd name="connsiteY4" fmla="*/ 655606 h 2406770"/>
                    <a:gd name="connsiteX5" fmla="*/ 888520 w 1552754"/>
                    <a:gd name="connsiteY5" fmla="*/ 543463 h 2406770"/>
                    <a:gd name="connsiteX6" fmla="*/ 923025 w 1552754"/>
                    <a:gd name="connsiteY6" fmla="*/ 1138687 h 2406770"/>
                    <a:gd name="connsiteX7" fmla="*/ 690113 w 1552754"/>
                    <a:gd name="connsiteY7" fmla="*/ 2406768 h 2406770"/>
                    <a:gd name="connsiteX8" fmla="*/ 854015 w 1552754"/>
                    <a:gd name="connsiteY8" fmla="*/ 2406770 h 2406770"/>
                    <a:gd name="connsiteX9" fmla="*/ 1130061 w 1552754"/>
                    <a:gd name="connsiteY9" fmla="*/ 1414732 h 2406770"/>
                    <a:gd name="connsiteX10" fmla="*/ 1362973 w 1552754"/>
                    <a:gd name="connsiteY10" fmla="*/ 2372263 h 2406770"/>
                    <a:gd name="connsiteX11" fmla="*/ 1552754 w 1552754"/>
                    <a:gd name="connsiteY11" fmla="*/ 2380889 h 2406770"/>
                    <a:gd name="connsiteX12" fmla="*/ 1104181 w 1552754"/>
                    <a:gd name="connsiteY12" fmla="*/ 17252 h 2406770"/>
                    <a:gd name="connsiteX13" fmla="*/ 974784 w 1552754"/>
                    <a:gd name="connsiteY13" fmla="*/ 0 h 2406770"/>
                    <a:gd name="connsiteX0" fmla="*/ 974784 w 1552754"/>
                    <a:gd name="connsiteY0" fmla="*/ 51759 h 2458529"/>
                    <a:gd name="connsiteX1" fmla="*/ 543463 w 1552754"/>
                    <a:gd name="connsiteY1" fmla="*/ 595222 h 2458529"/>
                    <a:gd name="connsiteX2" fmla="*/ 0 w 1552754"/>
                    <a:gd name="connsiteY2" fmla="*/ 759124 h 2458529"/>
                    <a:gd name="connsiteX3" fmla="*/ 112143 w 1552754"/>
                    <a:gd name="connsiteY3" fmla="*/ 845388 h 2458529"/>
                    <a:gd name="connsiteX4" fmla="*/ 681486 w 1552754"/>
                    <a:gd name="connsiteY4" fmla="*/ 707365 h 2458529"/>
                    <a:gd name="connsiteX5" fmla="*/ 888520 w 1552754"/>
                    <a:gd name="connsiteY5" fmla="*/ 595222 h 2458529"/>
                    <a:gd name="connsiteX6" fmla="*/ 923025 w 1552754"/>
                    <a:gd name="connsiteY6" fmla="*/ 1190446 h 2458529"/>
                    <a:gd name="connsiteX7" fmla="*/ 690113 w 1552754"/>
                    <a:gd name="connsiteY7" fmla="*/ 2458527 h 2458529"/>
                    <a:gd name="connsiteX8" fmla="*/ 854015 w 1552754"/>
                    <a:gd name="connsiteY8" fmla="*/ 2458529 h 2458529"/>
                    <a:gd name="connsiteX9" fmla="*/ 1130061 w 1552754"/>
                    <a:gd name="connsiteY9" fmla="*/ 1466491 h 2458529"/>
                    <a:gd name="connsiteX10" fmla="*/ 1362973 w 1552754"/>
                    <a:gd name="connsiteY10" fmla="*/ 2424022 h 2458529"/>
                    <a:gd name="connsiteX11" fmla="*/ 1552754 w 1552754"/>
                    <a:gd name="connsiteY11" fmla="*/ 2432648 h 2458529"/>
                    <a:gd name="connsiteX12" fmla="*/ 1052422 w 1552754"/>
                    <a:gd name="connsiteY12" fmla="*/ 0 h 2458529"/>
                    <a:gd name="connsiteX13" fmla="*/ 974784 w 1552754"/>
                    <a:gd name="connsiteY13" fmla="*/ 51759 h 2458529"/>
                    <a:gd name="connsiteX0" fmla="*/ 974784 w 1552754"/>
                    <a:gd name="connsiteY0" fmla="*/ 8627 h 2415397"/>
                    <a:gd name="connsiteX1" fmla="*/ 543463 w 1552754"/>
                    <a:gd name="connsiteY1" fmla="*/ 552090 h 2415397"/>
                    <a:gd name="connsiteX2" fmla="*/ 0 w 1552754"/>
                    <a:gd name="connsiteY2" fmla="*/ 715992 h 2415397"/>
                    <a:gd name="connsiteX3" fmla="*/ 112143 w 1552754"/>
                    <a:gd name="connsiteY3" fmla="*/ 802256 h 2415397"/>
                    <a:gd name="connsiteX4" fmla="*/ 681486 w 1552754"/>
                    <a:gd name="connsiteY4" fmla="*/ 664233 h 2415397"/>
                    <a:gd name="connsiteX5" fmla="*/ 888520 w 1552754"/>
                    <a:gd name="connsiteY5" fmla="*/ 552090 h 2415397"/>
                    <a:gd name="connsiteX6" fmla="*/ 923025 w 1552754"/>
                    <a:gd name="connsiteY6" fmla="*/ 1147314 h 2415397"/>
                    <a:gd name="connsiteX7" fmla="*/ 690113 w 1552754"/>
                    <a:gd name="connsiteY7" fmla="*/ 2415395 h 2415397"/>
                    <a:gd name="connsiteX8" fmla="*/ 854015 w 1552754"/>
                    <a:gd name="connsiteY8" fmla="*/ 2415397 h 2415397"/>
                    <a:gd name="connsiteX9" fmla="*/ 1130061 w 1552754"/>
                    <a:gd name="connsiteY9" fmla="*/ 1423359 h 2415397"/>
                    <a:gd name="connsiteX10" fmla="*/ 1362973 w 1552754"/>
                    <a:gd name="connsiteY10" fmla="*/ 2380890 h 2415397"/>
                    <a:gd name="connsiteX11" fmla="*/ 1552754 w 1552754"/>
                    <a:gd name="connsiteY11" fmla="*/ 2389516 h 2415397"/>
                    <a:gd name="connsiteX12" fmla="*/ 1130060 w 1552754"/>
                    <a:gd name="connsiteY12" fmla="*/ 0 h 2415397"/>
                    <a:gd name="connsiteX13" fmla="*/ 974784 w 1552754"/>
                    <a:gd name="connsiteY13" fmla="*/ 8627 h 2415397"/>
                    <a:gd name="connsiteX0" fmla="*/ 974784 w 1552754"/>
                    <a:gd name="connsiteY0" fmla="*/ 8627 h 2415397"/>
                    <a:gd name="connsiteX1" fmla="*/ 543463 w 1552754"/>
                    <a:gd name="connsiteY1" fmla="*/ 552090 h 2415397"/>
                    <a:gd name="connsiteX2" fmla="*/ 0 w 1552754"/>
                    <a:gd name="connsiteY2" fmla="*/ 715992 h 2415397"/>
                    <a:gd name="connsiteX3" fmla="*/ 112143 w 1552754"/>
                    <a:gd name="connsiteY3" fmla="*/ 802256 h 2415397"/>
                    <a:gd name="connsiteX4" fmla="*/ 681486 w 1552754"/>
                    <a:gd name="connsiteY4" fmla="*/ 664233 h 2415397"/>
                    <a:gd name="connsiteX5" fmla="*/ 888520 w 1552754"/>
                    <a:gd name="connsiteY5" fmla="*/ 552090 h 2415397"/>
                    <a:gd name="connsiteX6" fmla="*/ 923025 w 1552754"/>
                    <a:gd name="connsiteY6" fmla="*/ 1147314 h 2415397"/>
                    <a:gd name="connsiteX7" fmla="*/ 690113 w 1552754"/>
                    <a:gd name="connsiteY7" fmla="*/ 2415395 h 2415397"/>
                    <a:gd name="connsiteX8" fmla="*/ 854015 w 1552754"/>
                    <a:gd name="connsiteY8" fmla="*/ 2415397 h 2415397"/>
                    <a:gd name="connsiteX9" fmla="*/ 1130061 w 1552754"/>
                    <a:gd name="connsiteY9" fmla="*/ 1423359 h 2415397"/>
                    <a:gd name="connsiteX10" fmla="*/ 1362973 w 1552754"/>
                    <a:gd name="connsiteY10" fmla="*/ 2380890 h 2415397"/>
                    <a:gd name="connsiteX11" fmla="*/ 1552754 w 1552754"/>
                    <a:gd name="connsiteY11" fmla="*/ 2389516 h 2415397"/>
                    <a:gd name="connsiteX12" fmla="*/ 1112807 w 1552754"/>
                    <a:gd name="connsiteY12" fmla="*/ 0 h 2415397"/>
                    <a:gd name="connsiteX13" fmla="*/ 974784 w 1552754"/>
                    <a:gd name="connsiteY13" fmla="*/ 8627 h 2415397"/>
                    <a:gd name="connsiteX0" fmla="*/ 974784 w 1552754"/>
                    <a:gd name="connsiteY0" fmla="*/ 8627 h 2432648"/>
                    <a:gd name="connsiteX1" fmla="*/ 543463 w 1552754"/>
                    <a:gd name="connsiteY1" fmla="*/ 552090 h 2432648"/>
                    <a:gd name="connsiteX2" fmla="*/ 0 w 1552754"/>
                    <a:gd name="connsiteY2" fmla="*/ 715992 h 2432648"/>
                    <a:gd name="connsiteX3" fmla="*/ 112143 w 1552754"/>
                    <a:gd name="connsiteY3" fmla="*/ 802256 h 2432648"/>
                    <a:gd name="connsiteX4" fmla="*/ 681486 w 1552754"/>
                    <a:gd name="connsiteY4" fmla="*/ 664233 h 2432648"/>
                    <a:gd name="connsiteX5" fmla="*/ 888520 w 1552754"/>
                    <a:gd name="connsiteY5" fmla="*/ 552090 h 2432648"/>
                    <a:gd name="connsiteX6" fmla="*/ 923025 w 1552754"/>
                    <a:gd name="connsiteY6" fmla="*/ 1147314 h 2432648"/>
                    <a:gd name="connsiteX7" fmla="*/ 690113 w 1552754"/>
                    <a:gd name="connsiteY7" fmla="*/ 2415395 h 2432648"/>
                    <a:gd name="connsiteX8" fmla="*/ 854015 w 1552754"/>
                    <a:gd name="connsiteY8" fmla="*/ 2415397 h 2432648"/>
                    <a:gd name="connsiteX9" fmla="*/ 1130061 w 1552754"/>
                    <a:gd name="connsiteY9" fmla="*/ 1423359 h 2432648"/>
                    <a:gd name="connsiteX10" fmla="*/ 1345720 w 1552754"/>
                    <a:gd name="connsiteY10" fmla="*/ 2432648 h 2432648"/>
                    <a:gd name="connsiteX11" fmla="*/ 1552754 w 1552754"/>
                    <a:gd name="connsiteY11" fmla="*/ 2389516 h 2432648"/>
                    <a:gd name="connsiteX12" fmla="*/ 1112807 w 1552754"/>
                    <a:gd name="connsiteY12" fmla="*/ 0 h 2432648"/>
                    <a:gd name="connsiteX13" fmla="*/ 974784 w 1552754"/>
                    <a:gd name="connsiteY13" fmla="*/ 8627 h 2432648"/>
                    <a:gd name="connsiteX0" fmla="*/ 974784 w 1483743"/>
                    <a:gd name="connsiteY0" fmla="*/ 8627 h 2432648"/>
                    <a:gd name="connsiteX1" fmla="*/ 543463 w 1483743"/>
                    <a:gd name="connsiteY1" fmla="*/ 552090 h 2432648"/>
                    <a:gd name="connsiteX2" fmla="*/ 0 w 1483743"/>
                    <a:gd name="connsiteY2" fmla="*/ 715992 h 2432648"/>
                    <a:gd name="connsiteX3" fmla="*/ 112143 w 1483743"/>
                    <a:gd name="connsiteY3" fmla="*/ 802256 h 2432648"/>
                    <a:gd name="connsiteX4" fmla="*/ 681486 w 1483743"/>
                    <a:gd name="connsiteY4" fmla="*/ 664233 h 2432648"/>
                    <a:gd name="connsiteX5" fmla="*/ 888520 w 1483743"/>
                    <a:gd name="connsiteY5" fmla="*/ 552090 h 2432648"/>
                    <a:gd name="connsiteX6" fmla="*/ 923025 w 1483743"/>
                    <a:gd name="connsiteY6" fmla="*/ 1147314 h 2432648"/>
                    <a:gd name="connsiteX7" fmla="*/ 690113 w 1483743"/>
                    <a:gd name="connsiteY7" fmla="*/ 2415395 h 2432648"/>
                    <a:gd name="connsiteX8" fmla="*/ 854015 w 1483743"/>
                    <a:gd name="connsiteY8" fmla="*/ 2415397 h 2432648"/>
                    <a:gd name="connsiteX9" fmla="*/ 1130061 w 1483743"/>
                    <a:gd name="connsiteY9" fmla="*/ 1423359 h 2432648"/>
                    <a:gd name="connsiteX10" fmla="*/ 1345720 w 1483743"/>
                    <a:gd name="connsiteY10" fmla="*/ 2432648 h 2432648"/>
                    <a:gd name="connsiteX11" fmla="*/ 1483743 w 1483743"/>
                    <a:gd name="connsiteY11" fmla="*/ 2424022 h 2432648"/>
                    <a:gd name="connsiteX12" fmla="*/ 1112807 w 1483743"/>
                    <a:gd name="connsiteY12" fmla="*/ 0 h 2432648"/>
                    <a:gd name="connsiteX13" fmla="*/ 974784 w 1483743"/>
                    <a:gd name="connsiteY13" fmla="*/ 8627 h 2432648"/>
                    <a:gd name="connsiteX0" fmla="*/ 974784 w 1483743"/>
                    <a:gd name="connsiteY0" fmla="*/ 0 h 2424021"/>
                    <a:gd name="connsiteX1" fmla="*/ 543463 w 1483743"/>
                    <a:gd name="connsiteY1" fmla="*/ 543463 h 2424021"/>
                    <a:gd name="connsiteX2" fmla="*/ 0 w 1483743"/>
                    <a:gd name="connsiteY2" fmla="*/ 707365 h 2424021"/>
                    <a:gd name="connsiteX3" fmla="*/ 112143 w 1483743"/>
                    <a:gd name="connsiteY3" fmla="*/ 793629 h 2424021"/>
                    <a:gd name="connsiteX4" fmla="*/ 681486 w 1483743"/>
                    <a:gd name="connsiteY4" fmla="*/ 655606 h 2424021"/>
                    <a:gd name="connsiteX5" fmla="*/ 888520 w 1483743"/>
                    <a:gd name="connsiteY5" fmla="*/ 543463 h 2424021"/>
                    <a:gd name="connsiteX6" fmla="*/ 923025 w 1483743"/>
                    <a:gd name="connsiteY6" fmla="*/ 1138687 h 2424021"/>
                    <a:gd name="connsiteX7" fmla="*/ 690113 w 1483743"/>
                    <a:gd name="connsiteY7" fmla="*/ 2406768 h 2424021"/>
                    <a:gd name="connsiteX8" fmla="*/ 854015 w 1483743"/>
                    <a:gd name="connsiteY8" fmla="*/ 2406770 h 2424021"/>
                    <a:gd name="connsiteX9" fmla="*/ 1130061 w 1483743"/>
                    <a:gd name="connsiteY9" fmla="*/ 1414732 h 2424021"/>
                    <a:gd name="connsiteX10" fmla="*/ 1345720 w 1483743"/>
                    <a:gd name="connsiteY10" fmla="*/ 2424021 h 2424021"/>
                    <a:gd name="connsiteX11" fmla="*/ 1483743 w 1483743"/>
                    <a:gd name="connsiteY11" fmla="*/ 2415395 h 2424021"/>
                    <a:gd name="connsiteX12" fmla="*/ 1086928 w 1483743"/>
                    <a:gd name="connsiteY12" fmla="*/ 51758 h 2424021"/>
                    <a:gd name="connsiteX13" fmla="*/ 974784 w 1483743"/>
                    <a:gd name="connsiteY13" fmla="*/ 0 h 2424021"/>
                    <a:gd name="connsiteX0" fmla="*/ 974784 w 1483743"/>
                    <a:gd name="connsiteY0" fmla="*/ 0 h 2380889"/>
                    <a:gd name="connsiteX1" fmla="*/ 543463 w 1483743"/>
                    <a:gd name="connsiteY1" fmla="*/ 500331 h 2380889"/>
                    <a:gd name="connsiteX2" fmla="*/ 0 w 1483743"/>
                    <a:gd name="connsiteY2" fmla="*/ 664233 h 2380889"/>
                    <a:gd name="connsiteX3" fmla="*/ 112143 w 1483743"/>
                    <a:gd name="connsiteY3" fmla="*/ 750497 h 2380889"/>
                    <a:gd name="connsiteX4" fmla="*/ 681486 w 1483743"/>
                    <a:gd name="connsiteY4" fmla="*/ 612474 h 2380889"/>
                    <a:gd name="connsiteX5" fmla="*/ 888520 w 1483743"/>
                    <a:gd name="connsiteY5" fmla="*/ 500331 h 2380889"/>
                    <a:gd name="connsiteX6" fmla="*/ 923025 w 1483743"/>
                    <a:gd name="connsiteY6" fmla="*/ 1095555 h 2380889"/>
                    <a:gd name="connsiteX7" fmla="*/ 690113 w 1483743"/>
                    <a:gd name="connsiteY7" fmla="*/ 2363636 h 2380889"/>
                    <a:gd name="connsiteX8" fmla="*/ 854015 w 1483743"/>
                    <a:gd name="connsiteY8" fmla="*/ 2363638 h 2380889"/>
                    <a:gd name="connsiteX9" fmla="*/ 1130061 w 1483743"/>
                    <a:gd name="connsiteY9" fmla="*/ 1371600 h 2380889"/>
                    <a:gd name="connsiteX10" fmla="*/ 1345720 w 1483743"/>
                    <a:gd name="connsiteY10" fmla="*/ 2380889 h 2380889"/>
                    <a:gd name="connsiteX11" fmla="*/ 1483743 w 1483743"/>
                    <a:gd name="connsiteY11" fmla="*/ 2372263 h 2380889"/>
                    <a:gd name="connsiteX12" fmla="*/ 1086928 w 1483743"/>
                    <a:gd name="connsiteY12" fmla="*/ 8626 h 2380889"/>
                    <a:gd name="connsiteX13" fmla="*/ 974784 w 1483743"/>
                    <a:gd name="connsiteY13" fmla="*/ 0 h 2380889"/>
                    <a:gd name="connsiteX0" fmla="*/ 974784 w 1483743"/>
                    <a:gd name="connsiteY0" fmla="*/ 0 h 2380889"/>
                    <a:gd name="connsiteX1" fmla="*/ 655606 w 1483743"/>
                    <a:gd name="connsiteY1" fmla="*/ 474452 h 2380889"/>
                    <a:gd name="connsiteX2" fmla="*/ 0 w 1483743"/>
                    <a:gd name="connsiteY2" fmla="*/ 664233 h 2380889"/>
                    <a:gd name="connsiteX3" fmla="*/ 112143 w 1483743"/>
                    <a:gd name="connsiteY3" fmla="*/ 750497 h 2380889"/>
                    <a:gd name="connsiteX4" fmla="*/ 681486 w 1483743"/>
                    <a:gd name="connsiteY4" fmla="*/ 612474 h 2380889"/>
                    <a:gd name="connsiteX5" fmla="*/ 888520 w 1483743"/>
                    <a:gd name="connsiteY5" fmla="*/ 500331 h 2380889"/>
                    <a:gd name="connsiteX6" fmla="*/ 923025 w 1483743"/>
                    <a:gd name="connsiteY6" fmla="*/ 1095555 h 2380889"/>
                    <a:gd name="connsiteX7" fmla="*/ 690113 w 1483743"/>
                    <a:gd name="connsiteY7" fmla="*/ 2363636 h 2380889"/>
                    <a:gd name="connsiteX8" fmla="*/ 854015 w 1483743"/>
                    <a:gd name="connsiteY8" fmla="*/ 2363638 h 2380889"/>
                    <a:gd name="connsiteX9" fmla="*/ 1130061 w 1483743"/>
                    <a:gd name="connsiteY9" fmla="*/ 1371600 h 2380889"/>
                    <a:gd name="connsiteX10" fmla="*/ 1345720 w 1483743"/>
                    <a:gd name="connsiteY10" fmla="*/ 2380889 h 2380889"/>
                    <a:gd name="connsiteX11" fmla="*/ 1483743 w 1483743"/>
                    <a:gd name="connsiteY11" fmla="*/ 2372263 h 2380889"/>
                    <a:gd name="connsiteX12" fmla="*/ 1086928 w 1483743"/>
                    <a:gd name="connsiteY12" fmla="*/ 8626 h 2380889"/>
                    <a:gd name="connsiteX13" fmla="*/ 974784 w 1483743"/>
                    <a:gd name="connsiteY13" fmla="*/ 0 h 2380889"/>
                    <a:gd name="connsiteX0" fmla="*/ 974784 w 1483743"/>
                    <a:gd name="connsiteY0" fmla="*/ 0 h 2380889"/>
                    <a:gd name="connsiteX1" fmla="*/ 655606 w 1483743"/>
                    <a:gd name="connsiteY1" fmla="*/ 474452 h 2380889"/>
                    <a:gd name="connsiteX2" fmla="*/ 77638 w 1483743"/>
                    <a:gd name="connsiteY2" fmla="*/ 638354 h 2380889"/>
                    <a:gd name="connsiteX3" fmla="*/ 0 w 1483743"/>
                    <a:gd name="connsiteY3" fmla="*/ 664233 h 2380889"/>
                    <a:gd name="connsiteX4" fmla="*/ 112143 w 1483743"/>
                    <a:gd name="connsiteY4" fmla="*/ 750497 h 2380889"/>
                    <a:gd name="connsiteX5" fmla="*/ 681486 w 1483743"/>
                    <a:gd name="connsiteY5" fmla="*/ 612474 h 2380889"/>
                    <a:gd name="connsiteX6" fmla="*/ 888520 w 1483743"/>
                    <a:gd name="connsiteY6" fmla="*/ 500331 h 2380889"/>
                    <a:gd name="connsiteX7" fmla="*/ 923025 w 1483743"/>
                    <a:gd name="connsiteY7" fmla="*/ 1095555 h 2380889"/>
                    <a:gd name="connsiteX8" fmla="*/ 690113 w 1483743"/>
                    <a:gd name="connsiteY8" fmla="*/ 2363636 h 2380889"/>
                    <a:gd name="connsiteX9" fmla="*/ 854015 w 1483743"/>
                    <a:gd name="connsiteY9" fmla="*/ 2363638 h 2380889"/>
                    <a:gd name="connsiteX10" fmla="*/ 1130061 w 1483743"/>
                    <a:gd name="connsiteY10" fmla="*/ 1371600 h 2380889"/>
                    <a:gd name="connsiteX11" fmla="*/ 1345720 w 1483743"/>
                    <a:gd name="connsiteY11" fmla="*/ 2380889 h 2380889"/>
                    <a:gd name="connsiteX12" fmla="*/ 1483743 w 1483743"/>
                    <a:gd name="connsiteY12" fmla="*/ 2372263 h 2380889"/>
                    <a:gd name="connsiteX13" fmla="*/ 1086928 w 1483743"/>
                    <a:gd name="connsiteY13" fmla="*/ 8626 h 2380889"/>
                    <a:gd name="connsiteX14" fmla="*/ 974784 w 1483743"/>
                    <a:gd name="connsiteY14" fmla="*/ 0 h 2380889"/>
                    <a:gd name="connsiteX0" fmla="*/ 974784 w 1483743"/>
                    <a:gd name="connsiteY0" fmla="*/ 0 h 2380889"/>
                    <a:gd name="connsiteX1" fmla="*/ 655606 w 1483743"/>
                    <a:gd name="connsiteY1" fmla="*/ 474452 h 2380889"/>
                    <a:gd name="connsiteX2" fmla="*/ 77638 w 1483743"/>
                    <a:gd name="connsiteY2" fmla="*/ 638354 h 2380889"/>
                    <a:gd name="connsiteX3" fmla="*/ 0 w 1483743"/>
                    <a:gd name="connsiteY3" fmla="*/ 664233 h 2380889"/>
                    <a:gd name="connsiteX4" fmla="*/ 112143 w 1483743"/>
                    <a:gd name="connsiteY4" fmla="*/ 750497 h 2380889"/>
                    <a:gd name="connsiteX5" fmla="*/ 681486 w 1483743"/>
                    <a:gd name="connsiteY5" fmla="*/ 612474 h 2380889"/>
                    <a:gd name="connsiteX6" fmla="*/ 888520 w 1483743"/>
                    <a:gd name="connsiteY6" fmla="*/ 500331 h 2380889"/>
                    <a:gd name="connsiteX7" fmla="*/ 923025 w 1483743"/>
                    <a:gd name="connsiteY7" fmla="*/ 1095555 h 2380889"/>
                    <a:gd name="connsiteX8" fmla="*/ 690113 w 1483743"/>
                    <a:gd name="connsiteY8" fmla="*/ 2363636 h 2380889"/>
                    <a:gd name="connsiteX9" fmla="*/ 854015 w 1483743"/>
                    <a:gd name="connsiteY9" fmla="*/ 2363638 h 2380889"/>
                    <a:gd name="connsiteX10" fmla="*/ 1130061 w 1483743"/>
                    <a:gd name="connsiteY10" fmla="*/ 1371600 h 2380889"/>
                    <a:gd name="connsiteX11" fmla="*/ 1345720 w 1483743"/>
                    <a:gd name="connsiteY11" fmla="*/ 2380889 h 2380889"/>
                    <a:gd name="connsiteX12" fmla="*/ 1483743 w 1483743"/>
                    <a:gd name="connsiteY12" fmla="*/ 2372263 h 2380889"/>
                    <a:gd name="connsiteX13" fmla="*/ 1086928 w 1483743"/>
                    <a:gd name="connsiteY13" fmla="*/ 8626 h 2380889"/>
                    <a:gd name="connsiteX14" fmla="*/ 974784 w 1483743"/>
                    <a:gd name="connsiteY14" fmla="*/ 0 h 2380889"/>
                    <a:gd name="connsiteX0" fmla="*/ 974784 w 1483743"/>
                    <a:gd name="connsiteY0" fmla="*/ 0 h 2380889"/>
                    <a:gd name="connsiteX1" fmla="*/ 577968 w 1483743"/>
                    <a:gd name="connsiteY1" fmla="*/ 431320 h 2380889"/>
                    <a:gd name="connsiteX2" fmla="*/ 77638 w 1483743"/>
                    <a:gd name="connsiteY2" fmla="*/ 638354 h 2380889"/>
                    <a:gd name="connsiteX3" fmla="*/ 0 w 1483743"/>
                    <a:gd name="connsiteY3" fmla="*/ 664233 h 2380889"/>
                    <a:gd name="connsiteX4" fmla="*/ 112143 w 1483743"/>
                    <a:gd name="connsiteY4" fmla="*/ 750497 h 2380889"/>
                    <a:gd name="connsiteX5" fmla="*/ 681486 w 1483743"/>
                    <a:gd name="connsiteY5" fmla="*/ 612474 h 2380889"/>
                    <a:gd name="connsiteX6" fmla="*/ 888520 w 1483743"/>
                    <a:gd name="connsiteY6" fmla="*/ 500331 h 2380889"/>
                    <a:gd name="connsiteX7" fmla="*/ 923025 w 1483743"/>
                    <a:gd name="connsiteY7" fmla="*/ 1095555 h 2380889"/>
                    <a:gd name="connsiteX8" fmla="*/ 690113 w 1483743"/>
                    <a:gd name="connsiteY8" fmla="*/ 2363636 h 2380889"/>
                    <a:gd name="connsiteX9" fmla="*/ 854015 w 1483743"/>
                    <a:gd name="connsiteY9" fmla="*/ 2363638 h 2380889"/>
                    <a:gd name="connsiteX10" fmla="*/ 1130061 w 1483743"/>
                    <a:gd name="connsiteY10" fmla="*/ 1371600 h 2380889"/>
                    <a:gd name="connsiteX11" fmla="*/ 1345720 w 1483743"/>
                    <a:gd name="connsiteY11" fmla="*/ 2380889 h 2380889"/>
                    <a:gd name="connsiteX12" fmla="*/ 1483743 w 1483743"/>
                    <a:gd name="connsiteY12" fmla="*/ 2372263 h 2380889"/>
                    <a:gd name="connsiteX13" fmla="*/ 1086928 w 1483743"/>
                    <a:gd name="connsiteY13" fmla="*/ 8626 h 2380889"/>
                    <a:gd name="connsiteX14" fmla="*/ 974784 w 1483743"/>
                    <a:gd name="connsiteY14" fmla="*/ 0 h 2380889"/>
                    <a:gd name="connsiteX0" fmla="*/ 974784 w 1483743"/>
                    <a:gd name="connsiteY0" fmla="*/ 0 h 2380889"/>
                    <a:gd name="connsiteX1" fmla="*/ 577968 w 1483743"/>
                    <a:gd name="connsiteY1" fmla="*/ 431320 h 2380889"/>
                    <a:gd name="connsiteX2" fmla="*/ 0 w 1483743"/>
                    <a:gd name="connsiteY2" fmla="*/ 664233 h 2380889"/>
                    <a:gd name="connsiteX3" fmla="*/ 112143 w 1483743"/>
                    <a:gd name="connsiteY3" fmla="*/ 750497 h 2380889"/>
                    <a:gd name="connsiteX4" fmla="*/ 681486 w 1483743"/>
                    <a:gd name="connsiteY4" fmla="*/ 612474 h 2380889"/>
                    <a:gd name="connsiteX5" fmla="*/ 888520 w 1483743"/>
                    <a:gd name="connsiteY5" fmla="*/ 500331 h 2380889"/>
                    <a:gd name="connsiteX6" fmla="*/ 923025 w 1483743"/>
                    <a:gd name="connsiteY6" fmla="*/ 1095555 h 2380889"/>
                    <a:gd name="connsiteX7" fmla="*/ 690113 w 1483743"/>
                    <a:gd name="connsiteY7" fmla="*/ 2363636 h 2380889"/>
                    <a:gd name="connsiteX8" fmla="*/ 854015 w 1483743"/>
                    <a:gd name="connsiteY8" fmla="*/ 2363638 h 2380889"/>
                    <a:gd name="connsiteX9" fmla="*/ 1130061 w 1483743"/>
                    <a:gd name="connsiteY9" fmla="*/ 1371600 h 2380889"/>
                    <a:gd name="connsiteX10" fmla="*/ 1345720 w 1483743"/>
                    <a:gd name="connsiteY10" fmla="*/ 2380889 h 2380889"/>
                    <a:gd name="connsiteX11" fmla="*/ 1483743 w 1483743"/>
                    <a:gd name="connsiteY11" fmla="*/ 2372263 h 2380889"/>
                    <a:gd name="connsiteX12" fmla="*/ 1086928 w 1483743"/>
                    <a:gd name="connsiteY12" fmla="*/ 8626 h 2380889"/>
                    <a:gd name="connsiteX13" fmla="*/ 974784 w 1483743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52423 w 1406105"/>
                    <a:gd name="connsiteY9" fmla="*/ 1371600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52423 w 1406105"/>
                    <a:gd name="connsiteY9" fmla="*/ 1371600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52423 w 1406105"/>
                    <a:gd name="connsiteY9" fmla="*/ 1371600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52423 w 1406105"/>
                    <a:gd name="connsiteY9" fmla="*/ 1371600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17917 w 1406105"/>
                    <a:gd name="connsiteY9" fmla="*/ 1328468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17917 w 1406105"/>
                    <a:gd name="connsiteY9" fmla="*/ 1328468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17917 w 1406105"/>
                    <a:gd name="connsiteY9" fmla="*/ 1328468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17917 w 1406105"/>
                    <a:gd name="connsiteY9" fmla="*/ 1328468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17917 w 1406105"/>
                    <a:gd name="connsiteY9" fmla="*/ 1328468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17917 w 1406105"/>
                    <a:gd name="connsiteY9" fmla="*/ 1328468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62641 w 1371600"/>
                    <a:gd name="connsiteY0" fmla="*/ 0 h 2380889"/>
                    <a:gd name="connsiteX1" fmla="*/ 465825 w 1371600"/>
                    <a:gd name="connsiteY1" fmla="*/ 431320 h 2380889"/>
                    <a:gd name="connsiteX2" fmla="*/ 319178 w 1371600"/>
                    <a:gd name="connsiteY2" fmla="*/ 560717 h 2380889"/>
                    <a:gd name="connsiteX3" fmla="*/ 0 w 1371600"/>
                    <a:gd name="connsiteY3" fmla="*/ 750497 h 2380889"/>
                    <a:gd name="connsiteX4" fmla="*/ 569343 w 1371600"/>
                    <a:gd name="connsiteY4" fmla="*/ 612474 h 2380889"/>
                    <a:gd name="connsiteX5" fmla="*/ 776377 w 1371600"/>
                    <a:gd name="connsiteY5" fmla="*/ 500331 h 2380889"/>
                    <a:gd name="connsiteX6" fmla="*/ 810882 w 1371600"/>
                    <a:gd name="connsiteY6" fmla="*/ 1095555 h 2380889"/>
                    <a:gd name="connsiteX7" fmla="*/ 577970 w 1371600"/>
                    <a:gd name="connsiteY7" fmla="*/ 2363636 h 2380889"/>
                    <a:gd name="connsiteX8" fmla="*/ 741872 w 1371600"/>
                    <a:gd name="connsiteY8" fmla="*/ 2363638 h 2380889"/>
                    <a:gd name="connsiteX9" fmla="*/ 983412 w 1371600"/>
                    <a:gd name="connsiteY9" fmla="*/ 1328468 h 2380889"/>
                    <a:gd name="connsiteX10" fmla="*/ 1233577 w 1371600"/>
                    <a:gd name="connsiteY10" fmla="*/ 2380889 h 2380889"/>
                    <a:gd name="connsiteX11" fmla="*/ 1371600 w 1371600"/>
                    <a:gd name="connsiteY11" fmla="*/ 2372263 h 2380889"/>
                    <a:gd name="connsiteX12" fmla="*/ 974785 w 1371600"/>
                    <a:gd name="connsiteY12" fmla="*/ 8626 h 2380889"/>
                    <a:gd name="connsiteX13" fmla="*/ 862641 w 1371600"/>
                    <a:gd name="connsiteY13" fmla="*/ 0 h 2380889"/>
                    <a:gd name="connsiteX0" fmla="*/ 862641 w 1371600"/>
                    <a:gd name="connsiteY0" fmla="*/ 0 h 2380889"/>
                    <a:gd name="connsiteX1" fmla="*/ 465825 w 1371600"/>
                    <a:gd name="connsiteY1" fmla="*/ 431320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77969 w 1371600"/>
                    <a:gd name="connsiteY1" fmla="*/ 483078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95223 w 1371600"/>
                    <a:gd name="connsiteY6" fmla="*/ 2346384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95223 w 1371600"/>
                    <a:gd name="connsiteY6" fmla="*/ 2346384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603849 w 1371600"/>
                    <a:gd name="connsiteY6" fmla="*/ 2355010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591783 w 1371600"/>
                    <a:gd name="connsiteY3" fmla="*/ 646133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32475 w 1371600"/>
                    <a:gd name="connsiteY4" fmla="*/ 472282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32475 w 1371600"/>
                    <a:gd name="connsiteY4" fmla="*/ 472282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32475 w 1371600"/>
                    <a:gd name="connsiteY4" fmla="*/ 472282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10035 w 1371600"/>
                    <a:gd name="connsiteY4" fmla="*/ 483502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10035 w 1371600"/>
                    <a:gd name="connsiteY4" fmla="*/ 483502 h 2380889"/>
                    <a:gd name="connsiteX5" fmla="*/ 810882 w 1371600"/>
                    <a:gd name="connsiteY5" fmla="*/ 1095555 h 2380889"/>
                    <a:gd name="connsiteX6" fmla="*/ 606019 w 1371600"/>
                    <a:gd name="connsiteY6" fmla="*/ 2380465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6078"/>
                    <a:gd name="connsiteX1" fmla="*/ 542617 w 1371600"/>
                    <a:gd name="connsiteY1" fmla="*/ 479639 h 2386078"/>
                    <a:gd name="connsiteX2" fmla="*/ 0 w 1371600"/>
                    <a:gd name="connsiteY2" fmla="*/ 750497 h 2386078"/>
                    <a:gd name="connsiteX3" fmla="*/ 619833 w 1371600"/>
                    <a:gd name="connsiteY3" fmla="*/ 612474 h 2386078"/>
                    <a:gd name="connsiteX4" fmla="*/ 810035 w 1371600"/>
                    <a:gd name="connsiteY4" fmla="*/ 483502 h 2386078"/>
                    <a:gd name="connsiteX5" fmla="*/ 810882 w 1371600"/>
                    <a:gd name="connsiteY5" fmla="*/ 1095555 h 2386078"/>
                    <a:gd name="connsiteX6" fmla="*/ 606019 w 1371600"/>
                    <a:gd name="connsiteY6" fmla="*/ 2380465 h 2386078"/>
                    <a:gd name="connsiteX7" fmla="*/ 741872 w 1371600"/>
                    <a:gd name="connsiteY7" fmla="*/ 2386078 h 2386078"/>
                    <a:gd name="connsiteX8" fmla="*/ 1026544 w 1371600"/>
                    <a:gd name="connsiteY8" fmla="*/ 1345720 h 2386078"/>
                    <a:gd name="connsiteX9" fmla="*/ 1233577 w 1371600"/>
                    <a:gd name="connsiteY9" fmla="*/ 2380889 h 2386078"/>
                    <a:gd name="connsiteX10" fmla="*/ 1371600 w 1371600"/>
                    <a:gd name="connsiteY10" fmla="*/ 2372263 h 2386078"/>
                    <a:gd name="connsiteX11" fmla="*/ 974785 w 1371600"/>
                    <a:gd name="connsiteY11" fmla="*/ 8626 h 2386078"/>
                    <a:gd name="connsiteX12" fmla="*/ 862641 w 1371600"/>
                    <a:gd name="connsiteY12" fmla="*/ 0 h 2386078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10035 w 1371600"/>
                    <a:gd name="connsiteY4" fmla="*/ 483502 h 2380889"/>
                    <a:gd name="connsiteX5" fmla="*/ 810882 w 1371600"/>
                    <a:gd name="connsiteY5" fmla="*/ 1095555 h 2380889"/>
                    <a:gd name="connsiteX6" fmla="*/ 606019 w 1371600"/>
                    <a:gd name="connsiteY6" fmla="*/ 2380465 h 2380889"/>
                    <a:gd name="connsiteX7" fmla="*/ 747482 w 1371600"/>
                    <a:gd name="connsiteY7" fmla="*/ 238046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10035 w 1371600"/>
                    <a:gd name="connsiteY4" fmla="*/ 483502 h 2380889"/>
                    <a:gd name="connsiteX5" fmla="*/ 810882 w 1371600"/>
                    <a:gd name="connsiteY5" fmla="*/ 1095555 h 2380889"/>
                    <a:gd name="connsiteX6" fmla="*/ 606019 w 1371600"/>
                    <a:gd name="connsiteY6" fmla="*/ 2380465 h 2380889"/>
                    <a:gd name="connsiteX7" fmla="*/ 747482 w 1371600"/>
                    <a:gd name="connsiteY7" fmla="*/ 238046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10035 w 1371600"/>
                    <a:gd name="connsiteY4" fmla="*/ 483502 h 2380889"/>
                    <a:gd name="connsiteX5" fmla="*/ 810882 w 1371600"/>
                    <a:gd name="connsiteY5" fmla="*/ 1095555 h 2380889"/>
                    <a:gd name="connsiteX6" fmla="*/ 606019 w 1371600"/>
                    <a:gd name="connsiteY6" fmla="*/ 2380465 h 2380889"/>
                    <a:gd name="connsiteX7" fmla="*/ 747482 w 1371600"/>
                    <a:gd name="connsiteY7" fmla="*/ 238046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7210"/>
                    <a:gd name="connsiteY0" fmla="*/ 0 h 2380889"/>
                    <a:gd name="connsiteX1" fmla="*/ 542617 w 1377210"/>
                    <a:gd name="connsiteY1" fmla="*/ 479639 h 2380889"/>
                    <a:gd name="connsiteX2" fmla="*/ 0 w 1377210"/>
                    <a:gd name="connsiteY2" fmla="*/ 750497 h 2380889"/>
                    <a:gd name="connsiteX3" fmla="*/ 619833 w 1377210"/>
                    <a:gd name="connsiteY3" fmla="*/ 612474 h 2380889"/>
                    <a:gd name="connsiteX4" fmla="*/ 810035 w 1377210"/>
                    <a:gd name="connsiteY4" fmla="*/ 483502 h 2380889"/>
                    <a:gd name="connsiteX5" fmla="*/ 810882 w 1377210"/>
                    <a:gd name="connsiteY5" fmla="*/ 1095555 h 2380889"/>
                    <a:gd name="connsiteX6" fmla="*/ 606019 w 1377210"/>
                    <a:gd name="connsiteY6" fmla="*/ 2380465 h 2380889"/>
                    <a:gd name="connsiteX7" fmla="*/ 747482 w 1377210"/>
                    <a:gd name="connsiteY7" fmla="*/ 2380468 h 2380889"/>
                    <a:gd name="connsiteX8" fmla="*/ 1026544 w 1377210"/>
                    <a:gd name="connsiteY8" fmla="*/ 1345720 h 2380889"/>
                    <a:gd name="connsiteX9" fmla="*/ 1233577 w 1377210"/>
                    <a:gd name="connsiteY9" fmla="*/ 2380889 h 2380889"/>
                    <a:gd name="connsiteX10" fmla="*/ 1377210 w 1377210"/>
                    <a:gd name="connsiteY10" fmla="*/ 2377873 h 2380889"/>
                    <a:gd name="connsiteX11" fmla="*/ 974785 w 1377210"/>
                    <a:gd name="connsiteY11" fmla="*/ 8626 h 2380889"/>
                    <a:gd name="connsiteX12" fmla="*/ 862641 w 1377210"/>
                    <a:gd name="connsiteY12" fmla="*/ 0 h 2380889"/>
                    <a:gd name="connsiteX0" fmla="*/ 862641 w 1377210"/>
                    <a:gd name="connsiteY0" fmla="*/ 0 h 2380889"/>
                    <a:gd name="connsiteX1" fmla="*/ 542617 w 1377210"/>
                    <a:gd name="connsiteY1" fmla="*/ 479639 h 2380889"/>
                    <a:gd name="connsiteX2" fmla="*/ 165490 w 1377210"/>
                    <a:gd name="connsiteY2" fmla="*/ 658782 h 2380889"/>
                    <a:gd name="connsiteX3" fmla="*/ 0 w 1377210"/>
                    <a:gd name="connsiteY3" fmla="*/ 750497 h 2380889"/>
                    <a:gd name="connsiteX4" fmla="*/ 619833 w 1377210"/>
                    <a:gd name="connsiteY4" fmla="*/ 612474 h 2380889"/>
                    <a:gd name="connsiteX5" fmla="*/ 810035 w 1377210"/>
                    <a:gd name="connsiteY5" fmla="*/ 483502 h 2380889"/>
                    <a:gd name="connsiteX6" fmla="*/ 810882 w 1377210"/>
                    <a:gd name="connsiteY6" fmla="*/ 1095555 h 2380889"/>
                    <a:gd name="connsiteX7" fmla="*/ 606019 w 1377210"/>
                    <a:gd name="connsiteY7" fmla="*/ 2380465 h 2380889"/>
                    <a:gd name="connsiteX8" fmla="*/ 747482 w 1377210"/>
                    <a:gd name="connsiteY8" fmla="*/ 2380468 h 2380889"/>
                    <a:gd name="connsiteX9" fmla="*/ 1026544 w 1377210"/>
                    <a:gd name="connsiteY9" fmla="*/ 1345720 h 2380889"/>
                    <a:gd name="connsiteX10" fmla="*/ 1233577 w 1377210"/>
                    <a:gd name="connsiteY10" fmla="*/ 2380889 h 2380889"/>
                    <a:gd name="connsiteX11" fmla="*/ 1377210 w 1377210"/>
                    <a:gd name="connsiteY11" fmla="*/ 2377873 h 2380889"/>
                    <a:gd name="connsiteX12" fmla="*/ 974785 w 1377210"/>
                    <a:gd name="connsiteY12" fmla="*/ 8626 h 2380889"/>
                    <a:gd name="connsiteX13" fmla="*/ 862641 w 1377210"/>
                    <a:gd name="connsiteY13" fmla="*/ 0 h 2380889"/>
                    <a:gd name="connsiteX0" fmla="*/ 862641 w 1377210"/>
                    <a:gd name="connsiteY0" fmla="*/ 0 h 2380889"/>
                    <a:gd name="connsiteX1" fmla="*/ 542617 w 1377210"/>
                    <a:gd name="connsiteY1" fmla="*/ 479639 h 2380889"/>
                    <a:gd name="connsiteX2" fmla="*/ 47684 w 1377210"/>
                    <a:gd name="connsiteY2" fmla="*/ 670001 h 2380889"/>
                    <a:gd name="connsiteX3" fmla="*/ 0 w 1377210"/>
                    <a:gd name="connsiteY3" fmla="*/ 750497 h 2380889"/>
                    <a:gd name="connsiteX4" fmla="*/ 619833 w 1377210"/>
                    <a:gd name="connsiteY4" fmla="*/ 612474 h 2380889"/>
                    <a:gd name="connsiteX5" fmla="*/ 810035 w 1377210"/>
                    <a:gd name="connsiteY5" fmla="*/ 483502 h 2380889"/>
                    <a:gd name="connsiteX6" fmla="*/ 810882 w 1377210"/>
                    <a:gd name="connsiteY6" fmla="*/ 1095555 h 2380889"/>
                    <a:gd name="connsiteX7" fmla="*/ 606019 w 1377210"/>
                    <a:gd name="connsiteY7" fmla="*/ 2380465 h 2380889"/>
                    <a:gd name="connsiteX8" fmla="*/ 747482 w 1377210"/>
                    <a:gd name="connsiteY8" fmla="*/ 2380468 h 2380889"/>
                    <a:gd name="connsiteX9" fmla="*/ 1026544 w 1377210"/>
                    <a:gd name="connsiteY9" fmla="*/ 1345720 h 2380889"/>
                    <a:gd name="connsiteX10" fmla="*/ 1233577 w 1377210"/>
                    <a:gd name="connsiteY10" fmla="*/ 2380889 h 2380889"/>
                    <a:gd name="connsiteX11" fmla="*/ 1377210 w 1377210"/>
                    <a:gd name="connsiteY11" fmla="*/ 2377873 h 2380889"/>
                    <a:gd name="connsiteX12" fmla="*/ 974785 w 1377210"/>
                    <a:gd name="connsiteY12" fmla="*/ 8626 h 2380889"/>
                    <a:gd name="connsiteX13" fmla="*/ 862641 w 1377210"/>
                    <a:gd name="connsiteY13" fmla="*/ 0 h 2380889"/>
                    <a:gd name="connsiteX0" fmla="*/ 814957 w 1329526"/>
                    <a:gd name="connsiteY0" fmla="*/ 0 h 2380889"/>
                    <a:gd name="connsiteX1" fmla="*/ 494933 w 1329526"/>
                    <a:gd name="connsiteY1" fmla="*/ 479639 h 2380889"/>
                    <a:gd name="connsiteX2" fmla="*/ 0 w 1329526"/>
                    <a:gd name="connsiteY2" fmla="*/ 670001 h 2380889"/>
                    <a:gd name="connsiteX3" fmla="*/ 30854 w 1329526"/>
                    <a:gd name="connsiteY3" fmla="*/ 744887 h 2380889"/>
                    <a:gd name="connsiteX4" fmla="*/ 572149 w 1329526"/>
                    <a:gd name="connsiteY4" fmla="*/ 612474 h 2380889"/>
                    <a:gd name="connsiteX5" fmla="*/ 762351 w 1329526"/>
                    <a:gd name="connsiteY5" fmla="*/ 483502 h 2380889"/>
                    <a:gd name="connsiteX6" fmla="*/ 763198 w 1329526"/>
                    <a:gd name="connsiteY6" fmla="*/ 1095555 h 2380889"/>
                    <a:gd name="connsiteX7" fmla="*/ 558335 w 1329526"/>
                    <a:gd name="connsiteY7" fmla="*/ 2380465 h 2380889"/>
                    <a:gd name="connsiteX8" fmla="*/ 699798 w 1329526"/>
                    <a:gd name="connsiteY8" fmla="*/ 2380468 h 2380889"/>
                    <a:gd name="connsiteX9" fmla="*/ 978860 w 1329526"/>
                    <a:gd name="connsiteY9" fmla="*/ 1345720 h 2380889"/>
                    <a:gd name="connsiteX10" fmla="*/ 1185893 w 1329526"/>
                    <a:gd name="connsiteY10" fmla="*/ 2380889 h 2380889"/>
                    <a:gd name="connsiteX11" fmla="*/ 1329526 w 1329526"/>
                    <a:gd name="connsiteY11" fmla="*/ 2377873 h 2380889"/>
                    <a:gd name="connsiteX12" fmla="*/ 927101 w 1329526"/>
                    <a:gd name="connsiteY12" fmla="*/ 8626 h 2380889"/>
                    <a:gd name="connsiteX13" fmla="*/ 814957 w 1329526"/>
                    <a:gd name="connsiteY13" fmla="*/ 0 h 2380889"/>
                    <a:gd name="connsiteX0" fmla="*/ 814957 w 1329526"/>
                    <a:gd name="connsiteY0" fmla="*/ 0 h 2380889"/>
                    <a:gd name="connsiteX1" fmla="*/ 494933 w 1329526"/>
                    <a:gd name="connsiteY1" fmla="*/ 479639 h 2380889"/>
                    <a:gd name="connsiteX2" fmla="*/ 0 w 1329526"/>
                    <a:gd name="connsiteY2" fmla="*/ 670001 h 2380889"/>
                    <a:gd name="connsiteX3" fmla="*/ 30854 w 1329526"/>
                    <a:gd name="connsiteY3" fmla="*/ 744887 h 2380889"/>
                    <a:gd name="connsiteX4" fmla="*/ 572149 w 1329526"/>
                    <a:gd name="connsiteY4" fmla="*/ 612474 h 2380889"/>
                    <a:gd name="connsiteX5" fmla="*/ 762351 w 1329526"/>
                    <a:gd name="connsiteY5" fmla="*/ 483502 h 2380889"/>
                    <a:gd name="connsiteX6" fmla="*/ 763198 w 1329526"/>
                    <a:gd name="connsiteY6" fmla="*/ 1095555 h 2380889"/>
                    <a:gd name="connsiteX7" fmla="*/ 558335 w 1329526"/>
                    <a:gd name="connsiteY7" fmla="*/ 2380465 h 2380889"/>
                    <a:gd name="connsiteX8" fmla="*/ 699798 w 1329526"/>
                    <a:gd name="connsiteY8" fmla="*/ 2380468 h 2380889"/>
                    <a:gd name="connsiteX9" fmla="*/ 962030 w 1329526"/>
                    <a:gd name="connsiteY9" fmla="*/ 1407428 h 2380889"/>
                    <a:gd name="connsiteX10" fmla="*/ 1185893 w 1329526"/>
                    <a:gd name="connsiteY10" fmla="*/ 2380889 h 2380889"/>
                    <a:gd name="connsiteX11" fmla="*/ 1329526 w 1329526"/>
                    <a:gd name="connsiteY11" fmla="*/ 2377873 h 2380889"/>
                    <a:gd name="connsiteX12" fmla="*/ 927101 w 1329526"/>
                    <a:gd name="connsiteY12" fmla="*/ 8626 h 2380889"/>
                    <a:gd name="connsiteX13" fmla="*/ 814957 w 1329526"/>
                    <a:gd name="connsiteY13" fmla="*/ 0 h 2380889"/>
                    <a:gd name="connsiteX0" fmla="*/ 814957 w 1329526"/>
                    <a:gd name="connsiteY0" fmla="*/ 0 h 2380889"/>
                    <a:gd name="connsiteX1" fmla="*/ 494933 w 1329526"/>
                    <a:gd name="connsiteY1" fmla="*/ 479639 h 2380889"/>
                    <a:gd name="connsiteX2" fmla="*/ 0 w 1329526"/>
                    <a:gd name="connsiteY2" fmla="*/ 670001 h 2380889"/>
                    <a:gd name="connsiteX3" fmla="*/ 30854 w 1329526"/>
                    <a:gd name="connsiteY3" fmla="*/ 744887 h 2380889"/>
                    <a:gd name="connsiteX4" fmla="*/ 572149 w 1329526"/>
                    <a:gd name="connsiteY4" fmla="*/ 612474 h 2380889"/>
                    <a:gd name="connsiteX5" fmla="*/ 762351 w 1329526"/>
                    <a:gd name="connsiteY5" fmla="*/ 483502 h 2380889"/>
                    <a:gd name="connsiteX6" fmla="*/ 763198 w 1329526"/>
                    <a:gd name="connsiteY6" fmla="*/ 1095555 h 2380889"/>
                    <a:gd name="connsiteX7" fmla="*/ 558335 w 1329526"/>
                    <a:gd name="connsiteY7" fmla="*/ 2380465 h 2380889"/>
                    <a:gd name="connsiteX8" fmla="*/ 699798 w 1329526"/>
                    <a:gd name="connsiteY8" fmla="*/ 2380468 h 2380889"/>
                    <a:gd name="connsiteX9" fmla="*/ 978859 w 1329526"/>
                    <a:gd name="connsiteY9" fmla="*/ 1418648 h 2380889"/>
                    <a:gd name="connsiteX10" fmla="*/ 1185893 w 1329526"/>
                    <a:gd name="connsiteY10" fmla="*/ 2380889 h 2380889"/>
                    <a:gd name="connsiteX11" fmla="*/ 1329526 w 1329526"/>
                    <a:gd name="connsiteY11" fmla="*/ 2377873 h 2380889"/>
                    <a:gd name="connsiteX12" fmla="*/ 927101 w 1329526"/>
                    <a:gd name="connsiteY12" fmla="*/ 8626 h 2380889"/>
                    <a:gd name="connsiteX13" fmla="*/ 814957 w 1329526"/>
                    <a:gd name="connsiteY13" fmla="*/ 0 h 23808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329526" h="2380889">
                      <a:moveTo>
                        <a:pt x="814957" y="0"/>
                      </a:moveTo>
                      <a:lnTo>
                        <a:pt x="494933" y="479639"/>
                      </a:lnTo>
                      <a:lnTo>
                        <a:pt x="0" y="670001"/>
                      </a:lnTo>
                      <a:lnTo>
                        <a:pt x="30854" y="744887"/>
                      </a:lnTo>
                      <a:lnTo>
                        <a:pt x="572149" y="612474"/>
                      </a:lnTo>
                      <a:lnTo>
                        <a:pt x="762351" y="483502"/>
                      </a:lnTo>
                      <a:cubicBezTo>
                        <a:pt x="794421" y="764187"/>
                        <a:pt x="770396" y="887797"/>
                        <a:pt x="763198" y="1095555"/>
                      </a:cubicBezTo>
                      <a:cubicBezTo>
                        <a:pt x="616550" y="1699404"/>
                        <a:pt x="730862" y="1724858"/>
                        <a:pt x="558335" y="2380465"/>
                      </a:cubicBezTo>
                      <a:lnTo>
                        <a:pt x="699798" y="2380468"/>
                      </a:lnTo>
                      <a:cubicBezTo>
                        <a:pt x="819580" y="2080289"/>
                        <a:pt x="797846" y="1640765"/>
                        <a:pt x="978859" y="1418648"/>
                      </a:cubicBezTo>
                      <a:cubicBezTo>
                        <a:pt x="1157137" y="1864345"/>
                        <a:pt x="1102505" y="2030082"/>
                        <a:pt x="1185893" y="2380889"/>
                      </a:cubicBezTo>
                      <a:lnTo>
                        <a:pt x="1329526" y="2377873"/>
                      </a:lnTo>
                      <a:cubicBezTo>
                        <a:pt x="1110990" y="727352"/>
                        <a:pt x="1344044" y="391063"/>
                        <a:pt x="927101" y="8626"/>
                      </a:cubicBezTo>
                      <a:lnTo>
                        <a:pt x="814957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</p:grpSp>
        <p:grpSp>
          <p:nvGrpSpPr>
            <p:cNvPr id="174" name="群組 173"/>
            <p:cNvGrpSpPr/>
            <p:nvPr/>
          </p:nvGrpSpPr>
          <p:grpSpPr>
            <a:xfrm>
              <a:off x="763808" y="4294238"/>
              <a:ext cx="607621" cy="356618"/>
              <a:chOff x="1684782" y="2683742"/>
              <a:chExt cx="5565258" cy="3266301"/>
            </a:xfrm>
          </p:grpSpPr>
          <p:grpSp>
            <p:nvGrpSpPr>
              <p:cNvPr id="175" name="群組 174"/>
              <p:cNvGrpSpPr/>
              <p:nvPr/>
            </p:nvGrpSpPr>
            <p:grpSpPr>
              <a:xfrm>
                <a:off x="1684782" y="2683742"/>
                <a:ext cx="4978070" cy="3255586"/>
                <a:chOff x="1684782" y="2683742"/>
                <a:chExt cx="4978070" cy="3255586"/>
              </a:xfrm>
            </p:grpSpPr>
            <p:sp>
              <p:nvSpPr>
                <p:cNvPr id="179" name="矩形 5"/>
                <p:cNvSpPr/>
                <p:nvPr/>
              </p:nvSpPr>
              <p:spPr>
                <a:xfrm>
                  <a:off x="1684782" y="4054555"/>
                  <a:ext cx="4978070" cy="856663"/>
                </a:xfrm>
                <a:custGeom>
                  <a:avLst/>
                  <a:gdLst>
                    <a:gd name="connsiteX0" fmla="*/ 0 w 2736386"/>
                    <a:gd name="connsiteY0" fmla="*/ 0 h 570017"/>
                    <a:gd name="connsiteX1" fmla="*/ 2736386 w 2736386"/>
                    <a:gd name="connsiteY1" fmla="*/ 0 h 570017"/>
                    <a:gd name="connsiteX2" fmla="*/ 2736386 w 2736386"/>
                    <a:gd name="connsiteY2" fmla="*/ 570017 h 570017"/>
                    <a:gd name="connsiteX3" fmla="*/ 0 w 2736386"/>
                    <a:gd name="connsiteY3" fmla="*/ 570017 h 570017"/>
                    <a:gd name="connsiteX4" fmla="*/ 0 w 2736386"/>
                    <a:gd name="connsiteY4" fmla="*/ 0 h 570017"/>
                    <a:gd name="connsiteX0" fmla="*/ 0 w 2736386"/>
                    <a:gd name="connsiteY0" fmla="*/ 0 h 570017"/>
                    <a:gd name="connsiteX1" fmla="*/ 2736386 w 2736386"/>
                    <a:gd name="connsiteY1" fmla="*/ 0 h 570017"/>
                    <a:gd name="connsiteX2" fmla="*/ 2736386 w 2736386"/>
                    <a:gd name="connsiteY2" fmla="*/ 570017 h 570017"/>
                    <a:gd name="connsiteX3" fmla="*/ 1521093 w 2736386"/>
                    <a:gd name="connsiteY3" fmla="*/ 558012 h 570017"/>
                    <a:gd name="connsiteX4" fmla="*/ 0 w 2736386"/>
                    <a:gd name="connsiteY4" fmla="*/ 570017 h 570017"/>
                    <a:gd name="connsiteX5" fmla="*/ 0 w 2736386"/>
                    <a:gd name="connsiteY5" fmla="*/ 0 h 570017"/>
                    <a:gd name="connsiteX0" fmla="*/ 0 w 2736386"/>
                    <a:gd name="connsiteY0" fmla="*/ 0 h 570017"/>
                    <a:gd name="connsiteX1" fmla="*/ 2736386 w 2736386"/>
                    <a:gd name="connsiteY1" fmla="*/ 0 h 570017"/>
                    <a:gd name="connsiteX2" fmla="*/ 2736386 w 2736386"/>
                    <a:gd name="connsiteY2" fmla="*/ 570017 h 570017"/>
                    <a:gd name="connsiteX3" fmla="*/ 2174235 w 2736386"/>
                    <a:gd name="connsiteY3" fmla="*/ 567342 h 570017"/>
                    <a:gd name="connsiteX4" fmla="*/ 0 w 2736386"/>
                    <a:gd name="connsiteY4" fmla="*/ 570017 h 570017"/>
                    <a:gd name="connsiteX5" fmla="*/ 0 w 2736386"/>
                    <a:gd name="connsiteY5" fmla="*/ 0 h 570017"/>
                    <a:gd name="connsiteX0" fmla="*/ 0 w 2736386"/>
                    <a:gd name="connsiteY0" fmla="*/ 0 h 570017"/>
                    <a:gd name="connsiteX1" fmla="*/ 2736386 w 2736386"/>
                    <a:gd name="connsiteY1" fmla="*/ 0 h 570017"/>
                    <a:gd name="connsiteX2" fmla="*/ 2727055 w 2736386"/>
                    <a:gd name="connsiteY2" fmla="*/ 374074 h 570017"/>
                    <a:gd name="connsiteX3" fmla="*/ 2174235 w 2736386"/>
                    <a:gd name="connsiteY3" fmla="*/ 567342 h 570017"/>
                    <a:gd name="connsiteX4" fmla="*/ 0 w 2736386"/>
                    <a:gd name="connsiteY4" fmla="*/ 570017 h 570017"/>
                    <a:gd name="connsiteX5" fmla="*/ 0 w 2736386"/>
                    <a:gd name="connsiteY5" fmla="*/ 0 h 570017"/>
                    <a:gd name="connsiteX0" fmla="*/ 0 w 2736386"/>
                    <a:gd name="connsiteY0" fmla="*/ 0 h 570017"/>
                    <a:gd name="connsiteX1" fmla="*/ 2736386 w 2736386"/>
                    <a:gd name="connsiteY1" fmla="*/ 0 h 570017"/>
                    <a:gd name="connsiteX2" fmla="*/ 2736385 w 2736386"/>
                    <a:gd name="connsiteY2" fmla="*/ 383405 h 570017"/>
                    <a:gd name="connsiteX3" fmla="*/ 2174235 w 2736386"/>
                    <a:gd name="connsiteY3" fmla="*/ 567342 h 570017"/>
                    <a:gd name="connsiteX4" fmla="*/ 0 w 2736386"/>
                    <a:gd name="connsiteY4" fmla="*/ 570017 h 570017"/>
                    <a:gd name="connsiteX5" fmla="*/ 0 w 2736386"/>
                    <a:gd name="connsiteY5" fmla="*/ 0 h 5700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736386" h="570017">
                      <a:moveTo>
                        <a:pt x="0" y="0"/>
                      </a:moveTo>
                      <a:lnTo>
                        <a:pt x="2736386" y="0"/>
                      </a:lnTo>
                      <a:cubicBezTo>
                        <a:pt x="2736386" y="127802"/>
                        <a:pt x="2736385" y="255603"/>
                        <a:pt x="2736385" y="383405"/>
                      </a:cubicBezTo>
                      <a:lnTo>
                        <a:pt x="2174235" y="567342"/>
                      </a:lnTo>
                      <a:lnTo>
                        <a:pt x="0" y="57001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 w="1905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80" name="矩形 6"/>
                <p:cNvSpPr/>
                <p:nvPr/>
              </p:nvSpPr>
              <p:spPr>
                <a:xfrm>
                  <a:off x="2225877" y="2683742"/>
                  <a:ext cx="2380816" cy="1370813"/>
                </a:xfrm>
                <a:custGeom>
                  <a:avLst/>
                  <a:gdLst>
                    <a:gd name="connsiteX0" fmla="*/ 0 w 1759103"/>
                    <a:gd name="connsiteY0" fmla="*/ 0 h 912128"/>
                    <a:gd name="connsiteX1" fmla="*/ 1759103 w 1759103"/>
                    <a:gd name="connsiteY1" fmla="*/ 0 h 912128"/>
                    <a:gd name="connsiteX2" fmla="*/ 1759103 w 1759103"/>
                    <a:gd name="connsiteY2" fmla="*/ 912128 h 912128"/>
                    <a:gd name="connsiteX3" fmla="*/ 0 w 1759103"/>
                    <a:gd name="connsiteY3" fmla="*/ 912128 h 912128"/>
                    <a:gd name="connsiteX4" fmla="*/ 0 w 1759103"/>
                    <a:gd name="connsiteY4" fmla="*/ 0 h 912128"/>
                    <a:gd name="connsiteX0" fmla="*/ 0 w 1759103"/>
                    <a:gd name="connsiteY0" fmla="*/ 0 h 912128"/>
                    <a:gd name="connsiteX1" fmla="*/ 1432532 w 1759103"/>
                    <a:gd name="connsiteY1" fmla="*/ 0 h 912128"/>
                    <a:gd name="connsiteX2" fmla="*/ 1759103 w 1759103"/>
                    <a:gd name="connsiteY2" fmla="*/ 912128 h 912128"/>
                    <a:gd name="connsiteX3" fmla="*/ 0 w 1759103"/>
                    <a:gd name="connsiteY3" fmla="*/ 912128 h 912128"/>
                    <a:gd name="connsiteX4" fmla="*/ 0 w 1759103"/>
                    <a:gd name="connsiteY4" fmla="*/ 0 h 9121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59103" h="912128">
                      <a:moveTo>
                        <a:pt x="0" y="0"/>
                      </a:moveTo>
                      <a:lnTo>
                        <a:pt x="1432532" y="0"/>
                      </a:lnTo>
                      <a:lnTo>
                        <a:pt x="1759103" y="912128"/>
                      </a:lnTo>
                      <a:lnTo>
                        <a:pt x="0" y="91212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 w="1905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81" name="矩形 180"/>
                <p:cNvSpPr/>
                <p:nvPr/>
              </p:nvSpPr>
              <p:spPr>
                <a:xfrm>
                  <a:off x="2235817" y="4911218"/>
                  <a:ext cx="3344846" cy="102811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905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  <p:grpSp>
            <p:nvGrpSpPr>
              <p:cNvPr id="176" name="群組 175"/>
              <p:cNvGrpSpPr/>
              <p:nvPr/>
            </p:nvGrpSpPr>
            <p:grpSpPr>
              <a:xfrm>
                <a:off x="5690281" y="2719553"/>
                <a:ext cx="1559759" cy="3230490"/>
                <a:chOff x="4162484" y="2957042"/>
                <a:chExt cx="1329526" cy="2753644"/>
              </a:xfrm>
            </p:grpSpPr>
            <p:sp>
              <p:nvSpPr>
                <p:cNvPr id="177" name="橢圓 176"/>
                <p:cNvSpPr/>
                <p:nvPr/>
              </p:nvSpPr>
              <p:spPr>
                <a:xfrm>
                  <a:off x="4784576" y="2957042"/>
                  <a:ext cx="432048" cy="43204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78" name="手繪多邊形 177"/>
                <p:cNvSpPr/>
                <p:nvPr/>
              </p:nvSpPr>
              <p:spPr>
                <a:xfrm>
                  <a:off x="4162484" y="3329797"/>
                  <a:ext cx="1329526" cy="2380889"/>
                </a:xfrm>
                <a:custGeom>
                  <a:avLst/>
                  <a:gdLst>
                    <a:gd name="connsiteX0" fmla="*/ 888520 w 1725283"/>
                    <a:gd name="connsiteY0" fmla="*/ 8627 h 2424023"/>
                    <a:gd name="connsiteX1" fmla="*/ 612475 w 1725283"/>
                    <a:gd name="connsiteY1" fmla="*/ 388189 h 2424023"/>
                    <a:gd name="connsiteX2" fmla="*/ 0 w 1725283"/>
                    <a:gd name="connsiteY2" fmla="*/ 621102 h 2424023"/>
                    <a:gd name="connsiteX3" fmla="*/ 112143 w 1725283"/>
                    <a:gd name="connsiteY3" fmla="*/ 707366 h 2424023"/>
                    <a:gd name="connsiteX4" fmla="*/ 534837 w 1725283"/>
                    <a:gd name="connsiteY4" fmla="*/ 621102 h 2424023"/>
                    <a:gd name="connsiteX5" fmla="*/ 888520 w 1725283"/>
                    <a:gd name="connsiteY5" fmla="*/ 457200 h 2424023"/>
                    <a:gd name="connsiteX6" fmla="*/ 888520 w 1725283"/>
                    <a:gd name="connsiteY6" fmla="*/ 1362974 h 2424023"/>
                    <a:gd name="connsiteX7" fmla="*/ 500332 w 1725283"/>
                    <a:gd name="connsiteY7" fmla="*/ 2346385 h 2424023"/>
                    <a:gd name="connsiteX8" fmla="*/ 621101 w 1725283"/>
                    <a:gd name="connsiteY8" fmla="*/ 2355012 h 2424023"/>
                    <a:gd name="connsiteX9" fmla="*/ 1121434 w 1725283"/>
                    <a:gd name="connsiteY9" fmla="*/ 1423359 h 2424023"/>
                    <a:gd name="connsiteX10" fmla="*/ 1535501 w 1725283"/>
                    <a:gd name="connsiteY10" fmla="*/ 2424023 h 2424023"/>
                    <a:gd name="connsiteX11" fmla="*/ 1725283 w 1725283"/>
                    <a:gd name="connsiteY11" fmla="*/ 2424023 h 2424023"/>
                    <a:gd name="connsiteX12" fmla="*/ 1293962 w 1725283"/>
                    <a:gd name="connsiteY12" fmla="*/ 1224951 h 2424023"/>
                    <a:gd name="connsiteX13" fmla="*/ 1147313 w 1725283"/>
                    <a:gd name="connsiteY13" fmla="*/ 0 h 2424023"/>
                    <a:gd name="connsiteX14" fmla="*/ 888520 w 1725283"/>
                    <a:gd name="connsiteY14" fmla="*/ 8627 h 2424023"/>
                    <a:gd name="connsiteX0" fmla="*/ 888520 w 1725283"/>
                    <a:gd name="connsiteY0" fmla="*/ 8627 h 2424023"/>
                    <a:gd name="connsiteX1" fmla="*/ 612475 w 1725283"/>
                    <a:gd name="connsiteY1" fmla="*/ 388189 h 2424023"/>
                    <a:gd name="connsiteX2" fmla="*/ 0 w 1725283"/>
                    <a:gd name="connsiteY2" fmla="*/ 621102 h 2424023"/>
                    <a:gd name="connsiteX3" fmla="*/ 112143 w 1725283"/>
                    <a:gd name="connsiteY3" fmla="*/ 707366 h 2424023"/>
                    <a:gd name="connsiteX4" fmla="*/ 534837 w 1725283"/>
                    <a:gd name="connsiteY4" fmla="*/ 621102 h 2424023"/>
                    <a:gd name="connsiteX5" fmla="*/ 888520 w 1725283"/>
                    <a:gd name="connsiteY5" fmla="*/ 457200 h 2424023"/>
                    <a:gd name="connsiteX6" fmla="*/ 923025 w 1725283"/>
                    <a:gd name="connsiteY6" fmla="*/ 1052424 h 2424023"/>
                    <a:gd name="connsiteX7" fmla="*/ 500332 w 1725283"/>
                    <a:gd name="connsiteY7" fmla="*/ 2346385 h 2424023"/>
                    <a:gd name="connsiteX8" fmla="*/ 621101 w 1725283"/>
                    <a:gd name="connsiteY8" fmla="*/ 2355012 h 2424023"/>
                    <a:gd name="connsiteX9" fmla="*/ 1121434 w 1725283"/>
                    <a:gd name="connsiteY9" fmla="*/ 1423359 h 2424023"/>
                    <a:gd name="connsiteX10" fmla="*/ 1535501 w 1725283"/>
                    <a:gd name="connsiteY10" fmla="*/ 2424023 h 2424023"/>
                    <a:gd name="connsiteX11" fmla="*/ 1725283 w 1725283"/>
                    <a:gd name="connsiteY11" fmla="*/ 2424023 h 2424023"/>
                    <a:gd name="connsiteX12" fmla="*/ 1293962 w 1725283"/>
                    <a:gd name="connsiteY12" fmla="*/ 1224951 h 2424023"/>
                    <a:gd name="connsiteX13" fmla="*/ 1147313 w 1725283"/>
                    <a:gd name="connsiteY13" fmla="*/ 0 h 2424023"/>
                    <a:gd name="connsiteX14" fmla="*/ 888520 w 1725283"/>
                    <a:gd name="connsiteY14" fmla="*/ 8627 h 2424023"/>
                    <a:gd name="connsiteX0" fmla="*/ 888520 w 1725283"/>
                    <a:gd name="connsiteY0" fmla="*/ 8627 h 2424023"/>
                    <a:gd name="connsiteX1" fmla="*/ 612475 w 1725283"/>
                    <a:gd name="connsiteY1" fmla="*/ 388189 h 2424023"/>
                    <a:gd name="connsiteX2" fmla="*/ 0 w 1725283"/>
                    <a:gd name="connsiteY2" fmla="*/ 621102 h 2424023"/>
                    <a:gd name="connsiteX3" fmla="*/ 112143 w 1725283"/>
                    <a:gd name="connsiteY3" fmla="*/ 707366 h 2424023"/>
                    <a:gd name="connsiteX4" fmla="*/ 534837 w 1725283"/>
                    <a:gd name="connsiteY4" fmla="*/ 621102 h 2424023"/>
                    <a:gd name="connsiteX5" fmla="*/ 888520 w 1725283"/>
                    <a:gd name="connsiteY5" fmla="*/ 457200 h 2424023"/>
                    <a:gd name="connsiteX6" fmla="*/ 923025 w 1725283"/>
                    <a:gd name="connsiteY6" fmla="*/ 1052424 h 2424023"/>
                    <a:gd name="connsiteX7" fmla="*/ 500332 w 1725283"/>
                    <a:gd name="connsiteY7" fmla="*/ 2346385 h 2424023"/>
                    <a:gd name="connsiteX8" fmla="*/ 621101 w 1725283"/>
                    <a:gd name="connsiteY8" fmla="*/ 2355012 h 2424023"/>
                    <a:gd name="connsiteX9" fmla="*/ 1121434 w 1725283"/>
                    <a:gd name="connsiteY9" fmla="*/ 1423359 h 2424023"/>
                    <a:gd name="connsiteX10" fmla="*/ 1535501 w 1725283"/>
                    <a:gd name="connsiteY10" fmla="*/ 2424023 h 2424023"/>
                    <a:gd name="connsiteX11" fmla="*/ 1725283 w 1725283"/>
                    <a:gd name="connsiteY11" fmla="*/ 2424023 h 2424023"/>
                    <a:gd name="connsiteX12" fmla="*/ 1285336 w 1725283"/>
                    <a:gd name="connsiteY12" fmla="*/ 957533 h 2424023"/>
                    <a:gd name="connsiteX13" fmla="*/ 1147313 w 1725283"/>
                    <a:gd name="connsiteY13" fmla="*/ 0 h 2424023"/>
                    <a:gd name="connsiteX14" fmla="*/ 888520 w 1725283"/>
                    <a:gd name="connsiteY14" fmla="*/ 8627 h 2424023"/>
                    <a:gd name="connsiteX0" fmla="*/ 888520 w 1725283"/>
                    <a:gd name="connsiteY0" fmla="*/ 77638 h 2493034"/>
                    <a:gd name="connsiteX1" fmla="*/ 612475 w 1725283"/>
                    <a:gd name="connsiteY1" fmla="*/ 457200 h 2493034"/>
                    <a:gd name="connsiteX2" fmla="*/ 0 w 1725283"/>
                    <a:gd name="connsiteY2" fmla="*/ 690113 h 2493034"/>
                    <a:gd name="connsiteX3" fmla="*/ 112143 w 1725283"/>
                    <a:gd name="connsiteY3" fmla="*/ 776377 h 2493034"/>
                    <a:gd name="connsiteX4" fmla="*/ 534837 w 1725283"/>
                    <a:gd name="connsiteY4" fmla="*/ 690113 h 2493034"/>
                    <a:gd name="connsiteX5" fmla="*/ 888520 w 1725283"/>
                    <a:gd name="connsiteY5" fmla="*/ 526211 h 2493034"/>
                    <a:gd name="connsiteX6" fmla="*/ 923025 w 1725283"/>
                    <a:gd name="connsiteY6" fmla="*/ 1121435 h 2493034"/>
                    <a:gd name="connsiteX7" fmla="*/ 500332 w 1725283"/>
                    <a:gd name="connsiteY7" fmla="*/ 2415396 h 2493034"/>
                    <a:gd name="connsiteX8" fmla="*/ 621101 w 1725283"/>
                    <a:gd name="connsiteY8" fmla="*/ 2424023 h 2493034"/>
                    <a:gd name="connsiteX9" fmla="*/ 1121434 w 1725283"/>
                    <a:gd name="connsiteY9" fmla="*/ 1492370 h 2493034"/>
                    <a:gd name="connsiteX10" fmla="*/ 1535501 w 1725283"/>
                    <a:gd name="connsiteY10" fmla="*/ 2493034 h 2493034"/>
                    <a:gd name="connsiteX11" fmla="*/ 1725283 w 1725283"/>
                    <a:gd name="connsiteY11" fmla="*/ 2493034 h 2493034"/>
                    <a:gd name="connsiteX12" fmla="*/ 1285336 w 1725283"/>
                    <a:gd name="connsiteY12" fmla="*/ 1026544 h 2493034"/>
                    <a:gd name="connsiteX13" fmla="*/ 1104181 w 1725283"/>
                    <a:gd name="connsiteY13" fmla="*/ 0 h 2493034"/>
                    <a:gd name="connsiteX14" fmla="*/ 888520 w 1725283"/>
                    <a:gd name="connsiteY14" fmla="*/ 77638 h 2493034"/>
                    <a:gd name="connsiteX0" fmla="*/ 974784 w 1725283"/>
                    <a:gd name="connsiteY0" fmla="*/ 0 h 2510286"/>
                    <a:gd name="connsiteX1" fmla="*/ 612475 w 1725283"/>
                    <a:gd name="connsiteY1" fmla="*/ 474452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534837 w 1725283"/>
                    <a:gd name="connsiteY4" fmla="*/ 707365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500332 w 1725283"/>
                    <a:gd name="connsiteY7" fmla="*/ 2432648 h 2510286"/>
                    <a:gd name="connsiteX8" fmla="*/ 621101 w 1725283"/>
                    <a:gd name="connsiteY8" fmla="*/ 2441275 h 2510286"/>
                    <a:gd name="connsiteX9" fmla="*/ 1121434 w 1725283"/>
                    <a:gd name="connsiteY9" fmla="*/ 150962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612475 w 1725283"/>
                    <a:gd name="connsiteY1" fmla="*/ 474452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500332 w 1725283"/>
                    <a:gd name="connsiteY7" fmla="*/ 2432648 h 2510286"/>
                    <a:gd name="connsiteX8" fmla="*/ 621101 w 1725283"/>
                    <a:gd name="connsiteY8" fmla="*/ 2441275 h 2510286"/>
                    <a:gd name="connsiteX9" fmla="*/ 1121434 w 1725283"/>
                    <a:gd name="connsiteY9" fmla="*/ 150962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500332 w 1725283"/>
                    <a:gd name="connsiteY7" fmla="*/ 2432648 h 2510286"/>
                    <a:gd name="connsiteX8" fmla="*/ 621101 w 1725283"/>
                    <a:gd name="connsiteY8" fmla="*/ 2441275 h 2510286"/>
                    <a:gd name="connsiteX9" fmla="*/ 1121434 w 1725283"/>
                    <a:gd name="connsiteY9" fmla="*/ 150962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500332 w 1725283"/>
                    <a:gd name="connsiteY7" fmla="*/ 2432648 h 2510286"/>
                    <a:gd name="connsiteX8" fmla="*/ 621101 w 1725283"/>
                    <a:gd name="connsiteY8" fmla="*/ 2441275 h 2510286"/>
                    <a:gd name="connsiteX9" fmla="*/ 1130061 w 1725283"/>
                    <a:gd name="connsiteY9" fmla="*/ 141473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500332 w 1725283"/>
                    <a:gd name="connsiteY7" fmla="*/ 2432648 h 2510286"/>
                    <a:gd name="connsiteX8" fmla="*/ 871267 w 1725283"/>
                    <a:gd name="connsiteY8" fmla="*/ 2475781 h 2510286"/>
                    <a:gd name="connsiteX9" fmla="*/ 1130061 w 1725283"/>
                    <a:gd name="connsiteY9" fmla="*/ 141473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71267 w 1725283"/>
                    <a:gd name="connsiteY8" fmla="*/ 2475781 h 2510286"/>
                    <a:gd name="connsiteX9" fmla="*/ 1130061 w 1725283"/>
                    <a:gd name="connsiteY9" fmla="*/ 141473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54015 w 1725283"/>
                    <a:gd name="connsiteY8" fmla="*/ 2406770 h 2510286"/>
                    <a:gd name="connsiteX9" fmla="*/ 1130061 w 1725283"/>
                    <a:gd name="connsiteY9" fmla="*/ 141473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54015 w 1725283"/>
                    <a:gd name="connsiteY8" fmla="*/ 2406770 h 2510286"/>
                    <a:gd name="connsiteX9" fmla="*/ 1130061 w 1725283"/>
                    <a:gd name="connsiteY9" fmla="*/ 1414732 h 2510286"/>
                    <a:gd name="connsiteX10" fmla="*/ 1362973 w 1725283"/>
                    <a:gd name="connsiteY10" fmla="*/ 2372263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54015 w 1725283"/>
                    <a:gd name="connsiteY8" fmla="*/ 2406770 h 2510286"/>
                    <a:gd name="connsiteX9" fmla="*/ 1130061 w 1725283"/>
                    <a:gd name="connsiteY9" fmla="*/ 1414732 h 2510286"/>
                    <a:gd name="connsiteX10" fmla="*/ 1362973 w 1725283"/>
                    <a:gd name="connsiteY10" fmla="*/ 2372263 h 2510286"/>
                    <a:gd name="connsiteX11" fmla="*/ 1725283 w 1725283"/>
                    <a:gd name="connsiteY11" fmla="*/ 2510286 h 2510286"/>
                    <a:gd name="connsiteX12" fmla="*/ 1509622 w 1725283"/>
                    <a:gd name="connsiteY12" fmla="*/ 2372263 h 2510286"/>
                    <a:gd name="connsiteX13" fmla="*/ 1285336 w 1725283"/>
                    <a:gd name="connsiteY13" fmla="*/ 1043796 h 2510286"/>
                    <a:gd name="connsiteX14" fmla="*/ 1104181 w 1725283"/>
                    <a:gd name="connsiteY14" fmla="*/ 17252 h 2510286"/>
                    <a:gd name="connsiteX15" fmla="*/ 974784 w 1725283"/>
                    <a:gd name="connsiteY15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54015 w 1725283"/>
                    <a:gd name="connsiteY8" fmla="*/ 2406770 h 2510286"/>
                    <a:gd name="connsiteX9" fmla="*/ 1130061 w 1725283"/>
                    <a:gd name="connsiteY9" fmla="*/ 1414732 h 2510286"/>
                    <a:gd name="connsiteX10" fmla="*/ 1362973 w 1725283"/>
                    <a:gd name="connsiteY10" fmla="*/ 2372263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722"/>
                    <a:gd name="connsiteY0" fmla="*/ 0 h 2613483"/>
                    <a:gd name="connsiteX1" fmla="*/ 543463 w 1725722"/>
                    <a:gd name="connsiteY1" fmla="*/ 543463 h 2613483"/>
                    <a:gd name="connsiteX2" fmla="*/ 0 w 1725722"/>
                    <a:gd name="connsiteY2" fmla="*/ 707365 h 2613483"/>
                    <a:gd name="connsiteX3" fmla="*/ 112143 w 1725722"/>
                    <a:gd name="connsiteY3" fmla="*/ 793629 h 2613483"/>
                    <a:gd name="connsiteX4" fmla="*/ 681486 w 1725722"/>
                    <a:gd name="connsiteY4" fmla="*/ 655606 h 2613483"/>
                    <a:gd name="connsiteX5" fmla="*/ 888520 w 1725722"/>
                    <a:gd name="connsiteY5" fmla="*/ 543463 h 2613483"/>
                    <a:gd name="connsiteX6" fmla="*/ 923025 w 1725722"/>
                    <a:gd name="connsiteY6" fmla="*/ 1138687 h 2613483"/>
                    <a:gd name="connsiteX7" fmla="*/ 690113 w 1725722"/>
                    <a:gd name="connsiteY7" fmla="*/ 2406768 h 2613483"/>
                    <a:gd name="connsiteX8" fmla="*/ 854015 w 1725722"/>
                    <a:gd name="connsiteY8" fmla="*/ 2406770 h 2613483"/>
                    <a:gd name="connsiteX9" fmla="*/ 1130061 w 1725722"/>
                    <a:gd name="connsiteY9" fmla="*/ 1414732 h 2613483"/>
                    <a:gd name="connsiteX10" fmla="*/ 1362973 w 1725722"/>
                    <a:gd name="connsiteY10" fmla="*/ 2372263 h 2613483"/>
                    <a:gd name="connsiteX11" fmla="*/ 1725283 w 1725722"/>
                    <a:gd name="connsiteY11" fmla="*/ 2510286 h 2613483"/>
                    <a:gd name="connsiteX12" fmla="*/ 1285336 w 1725722"/>
                    <a:gd name="connsiteY12" fmla="*/ 1043796 h 2613483"/>
                    <a:gd name="connsiteX13" fmla="*/ 1104181 w 1725722"/>
                    <a:gd name="connsiteY13" fmla="*/ 17252 h 2613483"/>
                    <a:gd name="connsiteX14" fmla="*/ 974784 w 1725722"/>
                    <a:gd name="connsiteY14" fmla="*/ 0 h 2613483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54015 w 1725283"/>
                    <a:gd name="connsiteY8" fmla="*/ 2406770 h 2510286"/>
                    <a:gd name="connsiteX9" fmla="*/ 1130061 w 1725283"/>
                    <a:gd name="connsiteY9" fmla="*/ 1414732 h 2510286"/>
                    <a:gd name="connsiteX10" fmla="*/ 1362973 w 1725283"/>
                    <a:gd name="connsiteY10" fmla="*/ 2372263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54015 w 1725283"/>
                    <a:gd name="connsiteY8" fmla="*/ 2406770 h 2510286"/>
                    <a:gd name="connsiteX9" fmla="*/ 1130061 w 1725283"/>
                    <a:gd name="connsiteY9" fmla="*/ 1414732 h 2510286"/>
                    <a:gd name="connsiteX10" fmla="*/ 1362973 w 1725283"/>
                    <a:gd name="connsiteY10" fmla="*/ 2372263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587260"/>
                    <a:gd name="connsiteY0" fmla="*/ 0 h 2406770"/>
                    <a:gd name="connsiteX1" fmla="*/ 543463 w 1587260"/>
                    <a:gd name="connsiteY1" fmla="*/ 543463 h 2406770"/>
                    <a:gd name="connsiteX2" fmla="*/ 0 w 1587260"/>
                    <a:gd name="connsiteY2" fmla="*/ 707365 h 2406770"/>
                    <a:gd name="connsiteX3" fmla="*/ 112143 w 1587260"/>
                    <a:gd name="connsiteY3" fmla="*/ 793629 h 2406770"/>
                    <a:gd name="connsiteX4" fmla="*/ 681486 w 1587260"/>
                    <a:gd name="connsiteY4" fmla="*/ 655606 h 2406770"/>
                    <a:gd name="connsiteX5" fmla="*/ 888520 w 1587260"/>
                    <a:gd name="connsiteY5" fmla="*/ 543463 h 2406770"/>
                    <a:gd name="connsiteX6" fmla="*/ 923025 w 1587260"/>
                    <a:gd name="connsiteY6" fmla="*/ 1138687 h 2406770"/>
                    <a:gd name="connsiteX7" fmla="*/ 690113 w 1587260"/>
                    <a:gd name="connsiteY7" fmla="*/ 2406768 h 2406770"/>
                    <a:gd name="connsiteX8" fmla="*/ 854015 w 1587260"/>
                    <a:gd name="connsiteY8" fmla="*/ 2406770 h 2406770"/>
                    <a:gd name="connsiteX9" fmla="*/ 1130061 w 1587260"/>
                    <a:gd name="connsiteY9" fmla="*/ 1414732 h 2406770"/>
                    <a:gd name="connsiteX10" fmla="*/ 1362973 w 1587260"/>
                    <a:gd name="connsiteY10" fmla="*/ 2372263 h 2406770"/>
                    <a:gd name="connsiteX11" fmla="*/ 1587260 w 1587260"/>
                    <a:gd name="connsiteY11" fmla="*/ 2398142 h 2406770"/>
                    <a:gd name="connsiteX12" fmla="*/ 1285336 w 1587260"/>
                    <a:gd name="connsiteY12" fmla="*/ 1043796 h 2406770"/>
                    <a:gd name="connsiteX13" fmla="*/ 1104181 w 1587260"/>
                    <a:gd name="connsiteY13" fmla="*/ 17252 h 2406770"/>
                    <a:gd name="connsiteX14" fmla="*/ 974784 w 1587260"/>
                    <a:gd name="connsiteY14" fmla="*/ 0 h 2406770"/>
                    <a:gd name="connsiteX0" fmla="*/ 974784 w 1587260"/>
                    <a:gd name="connsiteY0" fmla="*/ 0 h 2406770"/>
                    <a:gd name="connsiteX1" fmla="*/ 543463 w 1587260"/>
                    <a:gd name="connsiteY1" fmla="*/ 543463 h 2406770"/>
                    <a:gd name="connsiteX2" fmla="*/ 0 w 1587260"/>
                    <a:gd name="connsiteY2" fmla="*/ 707365 h 2406770"/>
                    <a:gd name="connsiteX3" fmla="*/ 112143 w 1587260"/>
                    <a:gd name="connsiteY3" fmla="*/ 793629 h 2406770"/>
                    <a:gd name="connsiteX4" fmla="*/ 681486 w 1587260"/>
                    <a:gd name="connsiteY4" fmla="*/ 655606 h 2406770"/>
                    <a:gd name="connsiteX5" fmla="*/ 888520 w 1587260"/>
                    <a:gd name="connsiteY5" fmla="*/ 543463 h 2406770"/>
                    <a:gd name="connsiteX6" fmla="*/ 923025 w 1587260"/>
                    <a:gd name="connsiteY6" fmla="*/ 1138687 h 2406770"/>
                    <a:gd name="connsiteX7" fmla="*/ 690113 w 1587260"/>
                    <a:gd name="connsiteY7" fmla="*/ 2406768 h 2406770"/>
                    <a:gd name="connsiteX8" fmla="*/ 854015 w 1587260"/>
                    <a:gd name="connsiteY8" fmla="*/ 2406770 h 2406770"/>
                    <a:gd name="connsiteX9" fmla="*/ 1130061 w 1587260"/>
                    <a:gd name="connsiteY9" fmla="*/ 1414732 h 2406770"/>
                    <a:gd name="connsiteX10" fmla="*/ 1362973 w 1587260"/>
                    <a:gd name="connsiteY10" fmla="*/ 2372263 h 2406770"/>
                    <a:gd name="connsiteX11" fmla="*/ 1587260 w 1587260"/>
                    <a:gd name="connsiteY11" fmla="*/ 2398142 h 2406770"/>
                    <a:gd name="connsiteX12" fmla="*/ 1285336 w 1587260"/>
                    <a:gd name="connsiteY12" fmla="*/ 1043796 h 2406770"/>
                    <a:gd name="connsiteX13" fmla="*/ 1104181 w 1587260"/>
                    <a:gd name="connsiteY13" fmla="*/ 17252 h 2406770"/>
                    <a:gd name="connsiteX14" fmla="*/ 974784 w 1587260"/>
                    <a:gd name="connsiteY14" fmla="*/ 0 h 2406770"/>
                    <a:gd name="connsiteX0" fmla="*/ 974784 w 1587260"/>
                    <a:gd name="connsiteY0" fmla="*/ 0 h 2406770"/>
                    <a:gd name="connsiteX1" fmla="*/ 543463 w 1587260"/>
                    <a:gd name="connsiteY1" fmla="*/ 543463 h 2406770"/>
                    <a:gd name="connsiteX2" fmla="*/ 0 w 1587260"/>
                    <a:gd name="connsiteY2" fmla="*/ 707365 h 2406770"/>
                    <a:gd name="connsiteX3" fmla="*/ 112143 w 1587260"/>
                    <a:gd name="connsiteY3" fmla="*/ 793629 h 2406770"/>
                    <a:gd name="connsiteX4" fmla="*/ 681486 w 1587260"/>
                    <a:gd name="connsiteY4" fmla="*/ 655606 h 2406770"/>
                    <a:gd name="connsiteX5" fmla="*/ 888520 w 1587260"/>
                    <a:gd name="connsiteY5" fmla="*/ 543463 h 2406770"/>
                    <a:gd name="connsiteX6" fmla="*/ 923025 w 1587260"/>
                    <a:gd name="connsiteY6" fmla="*/ 1138687 h 2406770"/>
                    <a:gd name="connsiteX7" fmla="*/ 690113 w 1587260"/>
                    <a:gd name="connsiteY7" fmla="*/ 2406768 h 2406770"/>
                    <a:gd name="connsiteX8" fmla="*/ 854015 w 1587260"/>
                    <a:gd name="connsiteY8" fmla="*/ 2406770 h 2406770"/>
                    <a:gd name="connsiteX9" fmla="*/ 1130061 w 1587260"/>
                    <a:gd name="connsiteY9" fmla="*/ 1414732 h 2406770"/>
                    <a:gd name="connsiteX10" fmla="*/ 1362973 w 1587260"/>
                    <a:gd name="connsiteY10" fmla="*/ 2372263 h 2406770"/>
                    <a:gd name="connsiteX11" fmla="*/ 1587260 w 1587260"/>
                    <a:gd name="connsiteY11" fmla="*/ 2398142 h 2406770"/>
                    <a:gd name="connsiteX12" fmla="*/ 1285336 w 1587260"/>
                    <a:gd name="connsiteY12" fmla="*/ 1043796 h 2406770"/>
                    <a:gd name="connsiteX13" fmla="*/ 1104181 w 1587260"/>
                    <a:gd name="connsiteY13" fmla="*/ 17252 h 2406770"/>
                    <a:gd name="connsiteX14" fmla="*/ 974784 w 1587260"/>
                    <a:gd name="connsiteY14" fmla="*/ 0 h 2406770"/>
                    <a:gd name="connsiteX0" fmla="*/ 974784 w 1552754"/>
                    <a:gd name="connsiteY0" fmla="*/ 0 h 2406770"/>
                    <a:gd name="connsiteX1" fmla="*/ 543463 w 1552754"/>
                    <a:gd name="connsiteY1" fmla="*/ 543463 h 2406770"/>
                    <a:gd name="connsiteX2" fmla="*/ 0 w 1552754"/>
                    <a:gd name="connsiteY2" fmla="*/ 707365 h 2406770"/>
                    <a:gd name="connsiteX3" fmla="*/ 112143 w 1552754"/>
                    <a:gd name="connsiteY3" fmla="*/ 793629 h 2406770"/>
                    <a:gd name="connsiteX4" fmla="*/ 681486 w 1552754"/>
                    <a:gd name="connsiteY4" fmla="*/ 655606 h 2406770"/>
                    <a:gd name="connsiteX5" fmla="*/ 888520 w 1552754"/>
                    <a:gd name="connsiteY5" fmla="*/ 543463 h 2406770"/>
                    <a:gd name="connsiteX6" fmla="*/ 923025 w 1552754"/>
                    <a:gd name="connsiteY6" fmla="*/ 1138687 h 2406770"/>
                    <a:gd name="connsiteX7" fmla="*/ 690113 w 1552754"/>
                    <a:gd name="connsiteY7" fmla="*/ 2406768 h 2406770"/>
                    <a:gd name="connsiteX8" fmla="*/ 854015 w 1552754"/>
                    <a:gd name="connsiteY8" fmla="*/ 2406770 h 2406770"/>
                    <a:gd name="connsiteX9" fmla="*/ 1130061 w 1552754"/>
                    <a:gd name="connsiteY9" fmla="*/ 1414732 h 2406770"/>
                    <a:gd name="connsiteX10" fmla="*/ 1362973 w 1552754"/>
                    <a:gd name="connsiteY10" fmla="*/ 2372263 h 2406770"/>
                    <a:gd name="connsiteX11" fmla="*/ 1552754 w 1552754"/>
                    <a:gd name="connsiteY11" fmla="*/ 2380889 h 2406770"/>
                    <a:gd name="connsiteX12" fmla="*/ 1285336 w 1552754"/>
                    <a:gd name="connsiteY12" fmla="*/ 1043796 h 2406770"/>
                    <a:gd name="connsiteX13" fmla="*/ 1104181 w 1552754"/>
                    <a:gd name="connsiteY13" fmla="*/ 17252 h 2406770"/>
                    <a:gd name="connsiteX14" fmla="*/ 974784 w 1552754"/>
                    <a:gd name="connsiteY14" fmla="*/ 0 h 2406770"/>
                    <a:gd name="connsiteX0" fmla="*/ 974784 w 1552754"/>
                    <a:gd name="connsiteY0" fmla="*/ 0 h 2406770"/>
                    <a:gd name="connsiteX1" fmla="*/ 543463 w 1552754"/>
                    <a:gd name="connsiteY1" fmla="*/ 543463 h 2406770"/>
                    <a:gd name="connsiteX2" fmla="*/ 0 w 1552754"/>
                    <a:gd name="connsiteY2" fmla="*/ 707365 h 2406770"/>
                    <a:gd name="connsiteX3" fmla="*/ 112143 w 1552754"/>
                    <a:gd name="connsiteY3" fmla="*/ 793629 h 2406770"/>
                    <a:gd name="connsiteX4" fmla="*/ 681486 w 1552754"/>
                    <a:gd name="connsiteY4" fmla="*/ 655606 h 2406770"/>
                    <a:gd name="connsiteX5" fmla="*/ 888520 w 1552754"/>
                    <a:gd name="connsiteY5" fmla="*/ 543463 h 2406770"/>
                    <a:gd name="connsiteX6" fmla="*/ 923025 w 1552754"/>
                    <a:gd name="connsiteY6" fmla="*/ 1138687 h 2406770"/>
                    <a:gd name="connsiteX7" fmla="*/ 690113 w 1552754"/>
                    <a:gd name="connsiteY7" fmla="*/ 2406768 h 2406770"/>
                    <a:gd name="connsiteX8" fmla="*/ 854015 w 1552754"/>
                    <a:gd name="connsiteY8" fmla="*/ 2406770 h 2406770"/>
                    <a:gd name="connsiteX9" fmla="*/ 1130061 w 1552754"/>
                    <a:gd name="connsiteY9" fmla="*/ 1414732 h 2406770"/>
                    <a:gd name="connsiteX10" fmla="*/ 1362973 w 1552754"/>
                    <a:gd name="connsiteY10" fmla="*/ 2372263 h 2406770"/>
                    <a:gd name="connsiteX11" fmla="*/ 1552754 w 1552754"/>
                    <a:gd name="connsiteY11" fmla="*/ 2380889 h 2406770"/>
                    <a:gd name="connsiteX12" fmla="*/ 1104181 w 1552754"/>
                    <a:gd name="connsiteY12" fmla="*/ 17252 h 2406770"/>
                    <a:gd name="connsiteX13" fmla="*/ 974784 w 1552754"/>
                    <a:gd name="connsiteY13" fmla="*/ 0 h 2406770"/>
                    <a:gd name="connsiteX0" fmla="*/ 974784 w 1552754"/>
                    <a:gd name="connsiteY0" fmla="*/ 0 h 2406770"/>
                    <a:gd name="connsiteX1" fmla="*/ 543463 w 1552754"/>
                    <a:gd name="connsiteY1" fmla="*/ 543463 h 2406770"/>
                    <a:gd name="connsiteX2" fmla="*/ 0 w 1552754"/>
                    <a:gd name="connsiteY2" fmla="*/ 707365 h 2406770"/>
                    <a:gd name="connsiteX3" fmla="*/ 112143 w 1552754"/>
                    <a:gd name="connsiteY3" fmla="*/ 793629 h 2406770"/>
                    <a:gd name="connsiteX4" fmla="*/ 681486 w 1552754"/>
                    <a:gd name="connsiteY4" fmla="*/ 655606 h 2406770"/>
                    <a:gd name="connsiteX5" fmla="*/ 888520 w 1552754"/>
                    <a:gd name="connsiteY5" fmla="*/ 543463 h 2406770"/>
                    <a:gd name="connsiteX6" fmla="*/ 923025 w 1552754"/>
                    <a:gd name="connsiteY6" fmla="*/ 1138687 h 2406770"/>
                    <a:gd name="connsiteX7" fmla="*/ 690113 w 1552754"/>
                    <a:gd name="connsiteY7" fmla="*/ 2406768 h 2406770"/>
                    <a:gd name="connsiteX8" fmla="*/ 854015 w 1552754"/>
                    <a:gd name="connsiteY8" fmla="*/ 2406770 h 2406770"/>
                    <a:gd name="connsiteX9" fmla="*/ 1130061 w 1552754"/>
                    <a:gd name="connsiteY9" fmla="*/ 1414732 h 2406770"/>
                    <a:gd name="connsiteX10" fmla="*/ 1362973 w 1552754"/>
                    <a:gd name="connsiteY10" fmla="*/ 2372263 h 2406770"/>
                    <a:gd name="connsiteX11" fmla="*/ 1552754 w 1552754"/>
                    <a:gd name="connsiteY11" fmla="*/ 2380889 h 2406770"/>
                    <a:gd name="connsiteX12" fmla="*/ 1104181 w 1552754"/>
                    <a:gd name="connsiteY12" fmla="*/ 17252 h 2406770"/>
                    <a:gd name="connsiteX13" fmla="*/ 974784 w 1552754"/>
                    <a:gd name="connsiteY13" fmla="*/ 0 h 2406770"/>
                    <a:gd name="connsiteX0" fmla="*/ 974784 w 1552754"/>
                    <a:gd name="connsiteY0" fmla="*/ 51759 h 2458529"/>
                    <a:gd name="connsiteX1" fmla="*/ 543463 w 1552754"/>
                    <a:gd name="connsiteY1" fmla="*/ 595222 h 2458529"/>
                    <a:gd name="connsiteX2" fmla="*/ 0 w 1552754"/>
                    <a:gd name="connsiteY2" fmla="*/ 759124 h 2458529"/>
                    <a:gd name="connsiteX3" fmla="*/ 112143 w 1552754"/>
                    <a:gd name="connsiteY3" fmla="*/ 845388 h 2458529"/>
                    <a:gd name="connsiteX4" fmla="*/ 681486 w 1552754"/>
                    <a:gd name="connsiteY4" fmla="*/ 707365 h 2458529"/>
                    <a:gd name="connsiteX5" fmla="*/ 888520 w 1552754"/>
                    <a:gd name="connsiteY5" fmla="*/ 595222 h 2458529"/>
                    <a:gd name="connsiteX6" fmla="*/ 923025 w 1552754"/>
                    <a:gd name="connsiteY6" fmla="*/ 1190446 h 2458529"/>
                    <a:gd name="connsiteX7" fmla="*/ 690113 w 1552754"/>
                    <a:gd name="connsiteY7" fmla="*/ 2458527 h 2458529"/>
                    <a:gd name="connsiteX8" fmla="*/ 854015 w 1552754"/>
                    <a:gd name="connsiteY8" fmla="*/ 2458529 h 2458529"/>
                    <a:gd name="connsiteX9" fmla="*/ 1130061 w 1552754"/>
                    <a:gd name="connsiteY9" fmla="*/ 1466491 h 2458529"/>
                    <a:gd name="connsiteX10" fmla="*/ 1362973 w 1552754"/>
                    <a:gd name="connsiteY10" fmla="*/ 2424022 h 2458529"/>
                    <a:gd name="connsiteX11" fmla="*/ 1552754 w 1552754"/>
                    <a:gd name="connsiteY11" fmla="*/ 2432648 h 2458529"/>
                    <a:gd name="connsiteX12" fmla="*/ 1052422 w 1552754"/>
                    <a:gd name="connsiteY12" fmla="*/ 0 h 2458529"/>
                    <a:gd name="connsiteX13" fmla="*/ 974784 w 1552754"/>
                    <a:gd name="connsiteY13" fmla="*/ 51759 h 2458529"/>
                    <a:gd name="connsiteX0" fmla="*/ 974784 w 1552754"/>
                    <a:gd name="connsiteY0" fmla="*/ 8627 h 2415397"/>
                    <a:gd name="connsiteX1" fmla="*/ 543463 w 1552754"/>
                    <a:gd name="connsiteY1" fmla="*/ 552090 h 2415397"/>
                    <a:gd name="connsiteX2" fmla="*/ 0 w 1552754"/>
                    <a:gd name="connsiteY2" fmla="*/ 715992 h 2415397"/>
                    <a:gd name="connsiteX3" fmla="*/ 112143 w 1552754"/>
                    <a:gd name="connsiteY3" fmla="*/ 802256 h 2415397"/>
                    <a:gd name="connsiteX4" fmla="*/ 681486 w 1552754"/>
                    <a:gd name="connsiteY4" fmla="*/ 664233 h 2415397"/>
                    <a:gd name="connsiteX5" fmla="*/ 888520 w 1552754"/>
                    <a:gd name="connsiteY5" fmla="*/ 552090 h 2415397"/>
                    <a:gd name="connsiteX6" fmla="*/ 923025 w 1552754"/>
                    <a:gd name="connsiteY6" fmla="*/ 1147314 h 2415397"/>
                    <a:gd name="connsiteX7" fmla="*/ 690113 w 1552754"/>
                    <a:gd name="connsiteY7" fmla="*/ 2415395 h 2415397"/>
                    <a:gd name="connsiteX8" fmla="*/ 854015 w 1552754"/>
                    <a:gd name="connsiteY8" fmla="*/ 2415397 h 2415397"/>
                    <a:gd name="connsiteX9" fmla="*/ 1130061 w 1552754"/>
                    <a:gd name="connsiteY9" fmla="*/ 1423359 h 2415397"/>
                    <a:gd name="connsiteX10" fmla="*/ 1362973 w 1552754"/>
                    <a:gd name="connsiteY10" fmla="*/ 2380890 h 2415397"/>
                    <a:gd name="connsiteX11" fmla="*/ 1552754 w 1552754"/>
                    <a:gd name="connsiteY11" fmla="*/ 2389516 h 2415397"/>
                    <a:gd name="connsiteX12" fmla="*/ 1130060 w 1552754"/>
                    <a:gd name="connsiteY12" fmla="*/ 0 h 2415397"/>
                    <a:gd name="connsiteX13" fmla="*/ 974784 w 1552754"/>
                    <a:gd name="connsiteY13" fmla="*/ 8627 h 2415397"/>
                    <a:gd name="connsiteX0" fmla="*/ 974784 w 1552754"/>
                    <a:gd name="connsiteY0" fmla="*/ 8627 h 2415397"/>
                    <a:gd name="connsiteX1" fmla="*/ 543463 w 1552754"/>
                    <a:gd name="connsiteY1" fmla="*/ 552090 h 2415397"/>
                    <a:gd name="connsiteX2" fmla="*/ 0 w 1552754"/>
                    <a:gd name="connsiteY2" fmla="*/ 715992 h 2415397"/>
                    <a:gd name="connsiteX3" fmla="*/ 112143 w 1552754"/>
                    <a:gd name="connsiteY3" fmla="*/ 802256 h 2415397"/>
                    <a:gd name="connsiteX4" fmla="*/ 681486 w 1552754"/>
                    <a:gd name="connsiteY4" fmla="*/ 664233 h 2415397"/>
                    <a:gd name="connsiteX5" fmla="*/ 888520 w 1552754"/>
                    <a:gd name="connsiteY5" fmla="*/ 552090 h 2415397"/>
                    <a:gd name="connsiteX6" fmla="*/ 923025 w 1552754"/>
                    <a:gd name="connsiteY6" fmla="*/ 1147314 h 2415397"/>
                    <a:gd name="connsiteX7" fmla="*/ 690113 w 1552754"/>
                    <a:gd name="connsiteY7" fmla="*/ 2415395 h 2415397"/>
                    <a:gd name="connsiteX8" fmla="*/ 854015 w 1552754"/>
                    <a:gd name="connsiteY8" fmla="*/ 2415397 h 2415397"/>
                    <a:gd name="connsiteX9" fmla="*/ 1130061 w 1552754"/>
                    <a:gd name="connsiteY9" fmla="*/ 1423359 h 2415397"/>
                    <a:gd name="connsiteX10" fmla="*/ 1362973 w 1552754"/>
                    <a:gd name="connsiteY10" fmla="*/ 2380890 h 2415397"/>
                    <a:gd name="connsiteX11" fmla="*/ 1552754 w 1552754"/>
                    <a:gd name="connsiteY11" fmla="*/ 2389516 h 2415397"/>
                    <a:gd name="connsiteX12" fmla="*/ 1112807 w 1552754"/>
                    <a:gd name="connsiteY12" fmla="*/ 0 h 2415397"/>
                    <a:gd name="connsiteX13" fmla="*/ 974784 w 1552754"/>
                    <a:gd name="connsiteY13" fmla="*/ 8627 h 2415397"/>
                    <a:gd name="connsiteX0" fmla="*/ 974784 w 1552754"/>
                    <a:gd name="connsiteY0" fmla="*/ 8627 h 2432648"/>
                    <a:gd name="connsiteX1" fmla="*/ 543463 w 1552754"/>
                    <a:gd name="connsiteY1" fmla="*/ 552090 h 2432648"/>
                    <a:gd name="connsiteX2" fmla="*/ 0 w 1552754"/>
                    <a:gd name="connsiteY2" fmla="*/ 715992 h 2432648"/>
                    <a:gd name="connsiteX3" fmla="*/ 112143 w 1552754"/>
                    <a:gd name="connsiteY3" fmla="*/ 802256 h 2432648"/>
                    <a:gd name="connsiteX4" fmla="*/ 681486 w 1552754"/>
                    <a:gd name="connsiteY4" fmla="*/ 664233 h 2432648"/>
                    <a:gd name="connsiteX5" fmla="*/ 888520 w 1552754"/>
                    <a:gd name="connsiteY5" fmla="*/ 552090 h 2432648"/>
                    <a:gd name="connsiteX6" fmla="*/ 923025 w 1552754"/>
                    <a:gd name="connsiteY6" fmla="*/ 1147314 h 2432648"/>
                    <a:gd name="connsiteX7" fmla="*/ 690113 w 1552754"/>
                    <a:gd name="connsiteY7" fmla="*/ 2415395 h 2432648"/>
                    <a:gd name="connsiteX8" fmla="*/ 854015 w 1552754"/>
                    <a:gd name="connsiteY8" fmla="*/ 2415397 h 2432648"/>
                    <a:gd name="connsiteX9" fmla="*/ 1130061 w 1552754"/>
                    <a:gd name="connsiteY9" fmla="*/ 1423359 h 2432648"/>
                    <a:gd name="connsiteX10" fmla="*/ 1345720 w 1552754"/>
                    <a:gd name="connsiteY10" fmla="*/ 2432648 h 2432648"/>
                    <a:gd name="connsiteX11" fmla="*/ 1552754 w 1552754"/>
                    <a:gd name="connsiteY11" fmla="*/ 2389516 h 2432648"/>
                    <a:gd name="connsiteX12" fmla="*/ 1112807 w 1552754"/>
                    <a:gd name="connsiteY12" fmla="*/ 0 h 2432648"/>
                    <a:gd name="connsiteX13" fmla="*/ 974784 w 1552754"/>
                    <a:gd name="connsiteY13" fmla="*/ 8627 h 2432648"/>
                    <a:gd name="connsiteX0" fmla="*/ 974784 w 1483743"/>
                    <a:gd name="connsiteY0" fmla="*/ 8627 h 2432648"/>
                    <a:gd name="connsiteX1" fmla="*/ 543463 w 1483743"/>
                    <a:gd name="connsiteY1" fmla="*/ 552090 h 2432648"/>
                    <a:gd name="connsiteX2" fmla="*/ 0 w 1483743"/>
                    <a:gd name="connsiteY2" fmla="*/ 715992 h 2432648"/>
                    <a:gd name="connsiteX3" fmla="*/ 112143 w 1483743"/>
                    <a:gd name="connsiteY3" fmla="*/ 802256 h 2432648"/>
                    <a:gd name="connsiteX4" fmla="*/ 681486 w 1483743"/>
                    <a:gd name="connsiteY4" fmla="*/ 664233 h 2432648"/>
                    <a:gd name="connsiteX5" fmla="*/ 888520 w 1483743"/>
                    <a:gd name="connsiteY5" fmla="*/ 552090 h 2432648"/>
                    <a:gd name="connsiteX6" fmla="*/ 923025 w 1483743"/>
                    <a:gd name="connsiteY6" fmla="*/ 1147314 h 2432648"/>
                    <a:gd name="connsiteX7" fmla="*/ 690113 w 1483743"/>
                    <a:gd name="connsiteY7" fmla="*/ 2415395 h 2432648"/>
                    <a:gd name="connsiteX8" fmla="*/ 854015 w 1483743"/>
                    <a:gd name="connsiteY8" fmla="*/ 2415397 h 2432648"/>
                    <a:gd name="connsiteX9" fmla="*/ 1130061 w 1483743"/>
                    <a:gd name="connsiteY9" fmla="*/ 1423359 h 2432648"/>
                    <a:gd name="connsiteX10" fmla="*/ 1345720 w 1483743"/>
                    <a:gd name="connsiteY10" fmla="*/ 2432648 h 2432648"/>
                    <a:gd name="connsiteX11" fmla="*/ 1483743 w 1483743"/>
                    <a:gd name="connsiteY11" fmla="*/ 2424022 h 2432648"/>
                    <a:gd name="connsiteX12" fmla="*/ 1112807 w 1483743"/>
                    <a:gd name="connsiteY12" fmla="*/ 0 h 2432648"/>
                    <a:gd name="connsiteX13" fmla="*/ 974784 w 1483743"/>
                    <a:gd name="connsiteY13" fmla="*/ 8627 h 2432648"/>
                    <a:gd name="connsiteX0" fmla="*/ 974784 w 1483743"/>
                    <a:gd name="connsiteY0" fmla="*/ 0 h 2424021"/>
                    <a:gd name="connsiteX1" fmla="*/ 543463 w 1483743"/>
                    <a:gd name="connsiteY1" fmla="*/ 543463 h 2424021"/>
                    <a:gd name="connsiteX2" fmla="*/ 0 w 1483743"/>
                    <a:gd name="connsiteY2" fmla="*/ 707365 h 2424021"/>
                    <a:gd name="connsiteX3" fmla="*/ 112143 w 1483743"/>
                    <a:gd name="connsiteY3" fmla="*/ 793629 h 2424021"/>
                    <a:gd name="connsiteX4" fmla="*/ 681486 w 1483743"/>
                    <a:gd name="connsiteY4" fmla="*/ 655606 h 2424021"/>
                    <a:gd name="connsiteX5" fmla="*/ 888520 w 1483743"/>
                    <a:gd name="connsiteY5" fmla="*/ 543463 h 2424021"/>
                    <a:gd name="connsiteX6" fmla="*/ 923025 w 1483743"/>
                    <a:gd name="connsiteY6" fmla="*/ 1138687 h 2424021"/>
                    <a:gd name="connsiteX7" fmla="*/ 690113 w 1483743"/>
                    <a:gd name="connsiteY7" fmla="*/ 2406768 h 2424021"/>
                    <a:gd name="connsiteX8" fmla="*/ 854015 w 1483743"/>
                    <a:gd name="connsiteY8" fmla="*/ 2406770 h 2424021"/>
                    <a:gd name="connsiteX9" fmla="*/ 1130061 w 1483743"/>
                    <a:gd name="connsiteY9" fmla="*/ 1414732 h 2424021"/>
                    <a:gd name="connsiteX10" fmla="*/ 1345720 w 1483743"/>
                    <a:gd name="connsiteY10" fmla="*/ 2424021 h 2424021"/>
                    <a:gd name="connsiteX11" fmla="*/ 1483743 w 1483743"/>
                    <a:gd name="connsiteY11" fmla="*/ 2415395 h 2424021"/>
                    <a:gd name="connsiteX12" fmla="*/ 1086928 w 1483743"/>
                    <a:gd name="connsiteY12" fmla="*/ 51758 h 2424021"/>
                    <a:gd name="connsiteX13" fmla="*/ 974784 w 1483743"/>
                    <a:gd name="connsiteY13" fmla="*/ 0 h 2424021"/>
                    <a:gd name="connsiteX0" fmla="*/ 974784 w 1483743"/>
                    <a:gd name="connsiteY0" fmla="*/ 0 h 2380889"/>
                    <a:gd name="connsiteX1" fmla="*/ 543463 w 1483743"/>
                    <a:gd name="connsiteY1" fmla="*/ 500331 h 2380889"/>
                    <a:gd name="connsiteX2" fmla="*/ 0 w 1483743"/>
                    <a:gd name="connsiteY2" fmla="*/ 664233 h 2380889"/>
                    <a:gd name="connsiteX3" fmla="*/ 112143 w 1483743"/>
                    <a:gd name="connsiteY3" fmla="*/ 750497 h 2380889"/>
                    <a:gd name="connsiteX4" fmla="*/ 681486 w 1483743"/>
                    <a:gd name="connsiteY4" fmla="*/ 612474 h 2380889"/>
                    <a:gd name="connsiteX5" fmla="*/ 888520 w 1483743"/>
                    <a:gd name="connsiteY5" fmla="*/ 500331 h 2380889"/>
                    <a:gd name="connsiteX6" fmla="*/ 923025 w 1483743"/>
                    <a:gd name="connsiteY6" fmla="*/ 1095555 h 2380889"/>
                    <a:gd name="connsiteX7" fmla="*/ 690113 w 1483743"/>
                    <a:gd name="connsiteY7" fmla="*/ 2363636 h 2380889"/>
                    <a:gd name="connsiteX8" fmla="*/ 854015 w 1483743"/>
                    <a:gd name="connsiteY8" fmla="*/ 2363638 h 2380889"/>
                    <a:gd name="connsiteX9" fmla="*/ 1130061 w 1483743"/>
                    <a:gd name="connsiteY9" fmla="*/ 1371600 h 2380889"/>
                    <a:gd name="connsiteX10" fmla="*/ 1345720 w 1483743"/>
                    <a:gd name="connsiteY10" fmla="*/ 2380889 h 2380889"/>
                    <a:gd name="connsiteX11" fmla="*/ 1483743 w 1483743"/>
                    <a:gd name="connsiteY11" fmla="*/ 2372263 h 2380889"/>
                    <a:gd name="connsiteX12" fmla="*/ 1086928 w 1483743"/>
                    <a:gd name="connsiteY12" fmla="*/ 8626 h 2380889"/>
                    <a:gd name="connsiteX13" fmla="*/ 974784 w 1483743"/>
                    <a:gd name="connsiteY13" fmla="*/ 0 h 2380889"/>
                    <a:gd name="connsiteX0" fmla="*/ 974784 w 1483743"/>
                    <a:gd name="connsiteY0" fmla="*/ 0 h 2380889"/>
                    <a:gd name="connsiteX1" fmla="*/ 655606 w 1483743"/>
                    <a:gd name="connsiteY1" fmla="*/ 474452 h 2380889"/>
                    <a:gd name="connsiteX2" fmla="*/ 0 w 1483743"/>
                    <a:gd name="connsiteY2" fmla="*/ 664233 h 2380889"/>
                    <a:gd name="connsiteX3" fmla="*/ 112143 w 1483743"/>
                    <a:gd name="connsiteY3" fmla="*/ 750497 h 2380889"/>
                    <a:gd name="connsiteX4" fmla="*/ 681486 w 1483743"/>
                    <a:gd name="connsiteY4" fmla="*/ 612474 h 2380889"/>
                    <a:gd name="connsiteX5" fmla="*/ 888520 w 1483743"/>
                    <a:gd name="connsiteY5" fmla="*/ 500331 h 2380889"/>
                    <a:gd name="connsiteX6" fmla="*/ 923025 w 1483743"/>
                    <a:gd name="connsiteY6" fmla="*/ 1095555 h 2380889"/>
                    <a:gd name="connsiteX7" fmla="*/ 690113 w 1483743"/>
                    <a:gd name="connsiteY7" fmla="*/ 2363636 h 2380889"/>
                    <a:gd name="connsiteX8" fmla="*/ 854015 w 1483743"/>
                    <a:gd name="connsiteY8" fmla="*/ 2363638 h 2380889"/>
                    <a:gd name="connsiteX9" fmla="*/ 1130061 w 1483743"/>
                    <a:gd name="connsiteY9" fmla="*/ 1371600 h 2380889"/>
                    <a:gd name="connsiteX10" fmla="*/ 1345720 w 1483743"/>
                    <a:gd name="connsiteY10" fmla="*/ 2380889 h 2380889"/>
                    <a:gd name="connsiteX11" fmla="*/ 1483743 w 1483743"/>
                    <a:gd name="connsiteY11" fmla="*/ 2372263 h 2380889"/>
                    <a:gd name="connsiteX12" fmla="*/ 1086928 w 1483743"/>
                    <a:gd name="connsiteY12" fmla="*/ 8626 h 2380889"/>
                    <a:gd name="connsiteX13" fmla="*/ 974784 w 1483743"/>
                    <a:gd name="connsiteY13" fmla="*/ 0 h 2380889"/>
                    <a:gd name="connsiteX0" fmla="*/ 974784 w 1483743"/>
                    <a:gd name="connsiteY0" fmla="*/ 0 h 2380889"/>
                    <a:gd name="connsiteX1" fmla="*/ 655606 w 1483743"/>
                    <a:gd name="connsiteY1" fmla="*/ 474452 h 2380889"/>
                    <a:gd name="connsiteX2" fmla="*/ 77638 w 1483743"/>
                    <a:gd name="connsiteY2" fmla="*/ 638354 h 2380889"/>
                    <a:gd name="connsiteX3" fmla="*/ 0 w 1483743"/>
                    <a:gd name="connsiteY3" fmla="*/ 664233 h 2380889"/>
                    <a:gd name="connsiteX4" fmla="*/ 112143 w 1483743"/>
                    <a:gd name="connsiteY4" fmla="*/ 750497 h 2380889"/>
                    <a:gd name="connsiteX5" fmla="*/ 681486 w 1483743"/>
                    <a:gd name="connsiteY5" fmla="*/ 612474 h 2380889"/>
                    <a:gd name="connsiteX6" fmla="*/ 888520 w 1483743"/>
                    <a:gd name="connsiteY6" fmla="*/ 500331 h 2380889"/>
                    <a:gd name="connsiteX7" fmla="*/ 923025 w 1483743"/>
                    <a:gd name="connsiteY7" fmla="*/ 1095555 h 2380889"/>
                    <a:gd name="connsiteX8" fmla="*/ 690113 w 1483743"/>
                    <a:gd name="connsiteY8" fmla="*/ 2363636 h 2380889"/>
                    <a:gd name="connsiteX9" fmla="*/ 854015 w 1483743"/>
                    <a:gd name="connsiteY9" fmla="*/ 2363638 h 2380889"/>
                    <a:gd name="connsiteX10" fmla="*/ 1130061 w 1483743"/>
                    <a:gd name="connsiteY10" fmla="*/ 1371600 h 2380889"/>
                    <a:gd name="connsiteX11" fmla="*/ 1345720 w 1483743"/>
                    <a:gd name="connsiteY11" fmla="*/ 2380889 h 2380889"/>
                    <a:gd name="connsiteX12" fmla="*/ 1483743 w 1483743"/>
                    <a:gd name="connsiteY12" fmla="*/ 2372263 h 2380889"/>
                    <a:gd name="connsiteX13" fmla="*/ 1086928 w 1483743"/>
                    <a:gd name="connsiteY13" fmla="*/ 8626 h 2380889"/>
                    <a:gd name="connsiteX14" fmla="*/ 974784 w 1483743"/>
                    <a:gd name="connsiteY14" fmla="*/ 0 h 2380889"/>
                    <a:gd name="connsiteX0" fmla="*/ 974784 w 1483743"/>
                    <a:gd name="connsiteY0" fmla="*/ 0 h 2380889"/>
                    <a:gd name="connsiteX1" fmla="*/ 655606 w 1483743"/>
                    <a:gd name="connsiteY1" fmla="*/ 474452 h 2380889"/>
                    <a:gd name="connsiteX2" fmla="*/ 77638 w 1483743"/>
                    <a:gd name="connsiteY2" fmla="*/ 638354 h 2380889"/>
                    <a:gd name="connsiteX3" fmla="*/ 0 w 1483743"/>
                    <a:gd name="connsiteY3" fmla="*/ 664233 h 2380889"/>
                    <a:gd name="connsiteX4" fmla="*/ 112143 w 1483743"/>
                    <a:gd name="connsiteY4" fmla="*/ 750497 h 2380889"/>
                    <a:gd name="connsiteX5" fmla="*/ 681486 w 1483743"/>
                    <a:gd name="connsiteY5" fmla="*/ 612474 h 2380889"/>
                    <a:gd name="connsiteX6" fmla="*/ 888520 w 1483743"/>
                    <a:gd name="connsiteY6" fmla="*/ 500331 h 2380889"/>
                    <a:gd name="connsiteX7" fmla="*/ 923025 w 1483743"/>
                    <a:gd name="connsiteY7" fmla="*/ 1095555 h 2380889"/>
                    <a:gd name="connsiteX8" fmla="*/ 690113 w 1483743"/>
                    <a:gd name="connsiteY8" fmla="*/ 2363636 h 2380889"/>
                    <a:gd name="connsiteX9" fmla="*/ 854015 w 1483743"/>
                    <a:gd name="connsiteY9" fmla="*/ 2363638 h 2380889"/>
                    <a:gd name="connsiteX10" fmla="*/ 1130061 w 1483743"/>
                    <a:gd name="connsiteY10" fmla="*/ 1371600 h 2380889"/>
                    <a:gd name="connsiteX11" fmla="*/ 1345720 w 1483743"/>
                    <a:gd name="connsiteY11" fmla="*/ 2380889 h 2380889"/>
                    <a:gd name="connsiteX12" fmla="*/ 1483743 w 1483743"/>
                    <a:gd name="connsiteY12" fmla="*/ 2372263 h 2380889"/>
                    <a:gd name="connsiteX13" fmla="*/ 1086928 w 1483743"/>
                    <a:gd name="connsiteY13" fmla="*/ 8626 h 2380889"/>
                    <a:gd name="connsiteX14" fmla="*/ 974784 w 1483743"/>
                    <a:gd name="connsiteY14" fmla="*/ 0 h 2380889"/>
                    <a:gd name="connsiteX0" fmla="*/ 974784 w 1483743"/>
                    <a:gd name="connsiteY0" fmla="*/ 0 h 2380889"/>
                    <a:gd name="connsiteX1" fmla="*/ 577968 w 1483743"/>
                    <a:gd name="connsiteY1" fmla="*/ 431320 h 2380889"/>
                    <a:gd name="connsiteX2" fmla="*/ 77638 w 1483743"/>
                    <a:gd name="connsiteY2" fmla="*/ 638354 h 2380889"/>
                    <a:gd name="connsiteX3" fmla="*/ 0 w 1483743"/>
                    <a:gd name="connsiteY3" fmla="*/ 664233 h 2380889"/>
                    <a:gd name="connsiteX4" fmla="*/ 112143 w 1483743"/>
                    <a:gd name="connsiteY4" fmla="*/ 750497 h 2380889"/>
                    <a:gd name="connsiteX5" fmla="*/ 681486 w 1483743"/>
                    <a:gd name="connsiteY5" fmla="*/ 612474 h 2380889"/>
                    <a:gd name="connsiteX6" fmla="*/ 888520 w 1483743"/>
                    <a:gd name="connsiteY6" fmla="*/ 500331 h 2380889"/>
                    <a:gd name="connsiteX7" fmla="*/ 923025 w 1483743"/>
                    <a:gd name="connsiteY7" fmla="*/ 1095555 h 2380889"/>
                    <a:gd name="connsiteX8" fmla="*/ 690113 w 1483743"/>
                    <a:gd name="connsiteY8" fmla="*/ 2363636 h 2380889"/>
                    <a:gd name="connsiteX9" fmla="*/ 854015 w 1483743"/>
                    <a:gd name="connsiteY9" fmla="*/ 2363638 h 2380889"/>
                    <a:gd name="connsiteX10" fmla="*/ 1130061 w 1483743"/>
                    <a:gd name="connsiteY10" fmla="*/ 1371600 h 2380889"/>
                    <a:gd name="connsiteX11" fmla="*/ 1345720 w 1483743"/>
                    <a:gd name="connsiteY11" fmla="*/ 2380889 h 2380889"/>
                    <a:gd name="connsiteX12" fmla="*/ 1483743 w 1483743"/>
                    <a:gd name="connsiteY12" fmla="*/ 2372263 h 2380889"/>
                    <a:gd name="connsiteX13" fmla="*/ 1086928 w 1483743"/>
                    <a:gd name="connsiteY13" fmla="*/ 8626 h 2380889"/>
                    <a:gd name="connsiteX14" fmla="*/ 974784 w 1483743"/>
                    <a:gd name="connsiteY14" fmla="*/ 0 h 2380889"/>
                    <a:gd name="connsiteX0" fmla="*/ 974784 w 1483743"/>
                    <a:gd name="connsiteY0" fmla="*/ 0 h 2380889"/>
                    <a:gd name="connsiteX1" fmla="*/ 577968 w 1483743"/>
                    <a:gd name="connsiteY1" fmla="*/ 431320 h 2380889"/>
                    <a:gd name="connsiteX2" fmla="*/ 0 w 1483743"/>
                    <a:gd name="connsiteY2" fmla="*/ 664233 h 2380889"/>
                    <a:gd name="connsiteX3" fmla="*/ 112143 w 1483743"/>
                    <a:gd name="connsiteY3" fmla="*/ 750497 h 2380889"/>
                    <a:gd name="connsiteX4" fmla="*/ 681486 w 1483743"/>
                    <a:gd name="connsiteY4" fmla="*/ 612474 h 2380889"/>
                    <a:gd name="connsiteX5" fmla="*/ 888520 w 1483743"/>
                    <a:gd name="connsiteY5" fmla="*/ 500331 h 2380889"/>
                    <a:gd name="connsiteX6" fmla="*/ 923025 w 1483743"/>
                    <a:gd name="connsiteY6" fmla="*/ 1095555 h 2380889"/>
                    <a:gd name="connsiteX7" fmla="*/ 690113 w 1483743"/>
                    <a:gd name="connsiteY7" fmla="*/ 2363636 h 2380889"/>
                    <a:gd name="connsiteX8" fmla="*/ 854015 w 1483743"/>
                    <a:gd name="connsiteY8" fmla="*/ 2363638 h 2380889"/>
                    <a:gd name="connsiteX9" fmla="*/ 1130061 w 1483743"/>
                    <a:gd name="connsiteY9" fmla="*/ 1371600 h 2380889"/>
                    <a:gd name="connsiteX10" fmla="*/ 1345720 w 1483743"/>
                    <a:gd name="connsiteY10" fmla="*/ 2380889 h 2380889"/>
                    <a:gd name="connsiteX11" fmla="*/ 1483743 w 1483743"/>
                    <a:gd name="connsiteY11" fmla="*/ 2372263 h 2380889"/>
                    <a:gd name="connsiteX12" fmla="*/ 1086928 w 1483743"/>
                    <a:gd name="connsiteY12" fmla="*/ 8626 h 2380889"/>
                    <a:gd name="connsiteX13" fmla="*/ 974784 w 1483743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52423 w 1406105"/>
                    <a:gd name="connsiteY9" fmla="*/ 1371600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52423 w 1406105"/>
                    <a:gd name="connsiteY9" fmla="*/ 1371600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52423 w 1406105"/>
                    <a:gd name="connsiteY9" fmla="*/ 1371600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52423 w 1406105"/>
                    <a:gd name="connsiteY9" fmla="*/ 1371600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17917 w 1406105"/>
                    <a:gd name="connsiteY9" fmla="*/ 1328468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17917 w 1406105"/>
                    <a:gd name="connsiteY9" fmla="*/ 1328468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17917 w 1406105"/>
                    <a:gd name="connsiteY9" fmla="*/ 1328468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17917 w 1406105"/>
                    <a:gd name="connsiteY9" fmla="*/ 1328468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17917 w 1406105"/>
                    <a:gd name="connsiteY9" fmla="*/ 1328468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17917 w 1406105"/>
                    <a:gd name="connsiteY9" fmla="*/ 1328468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62641 w 1371600"/>
                    <a:gd name="connsiteY0" fmla="*/ 0 h 2380889"/>
                    <a:gd name="connsiteX1" fmla="*/ 465825 w 1371600"/>
                    <a:gd name="connsiteY1" fmla="*/ 431320 h 2380889"/>
                    <a:gd name="connsiteX2" fmla="*/ 319178 w 1371600"/>
                    <a:gd name="connsiteY2" fmla="*/ 560717 h 2380889"/>
                    <a:gd name="connsiteX3" fmla="*/ 0 w 1371600"/>
                    <a:gd name="connsiteY3" fmla="*/ 750497 h 2380889"/>
                    <a:gd name="connsiteX4" fmla="*/ 569343 w 1371600"/>
                    <a:gd name="connsiteY4" fmla="*/ 612474 h 2380889"/>
                    <a:gd name="connsiteX5" fmla="*/ 776377 w 1371600"/>
                    <a:gd name="connsiteY5" fmla="*/ 500331 h 2380889"/>
                    <a:gd name="connsiteX6" fmla="*/ 810882 w 1371600"/>
                    <a:gd name="connsiteY6" fmla="*/ 1095555 h 2380889"/>
                    <a:gd name="connsiteX7" fmla="*/ 577970 w 1371600"/>
                    <a:gd name="connsiteY7" fmla="*/ 2363636 h 2380889"/>
                    <a:gd name="connsiteX8" fmla="*/ 741872 w 1371600"/>
                    <a:gd name="connsiteY8" fmla="*/ 2363638 h 2380889"/>
                    <a:gd name="connsiteX9" fmla="*/ 983412 w 1371600"/>
                    <a:gd name="connsiteY9" fmla="*/ 1328468 h 2380889"/>
                    <a:gd name="connsiteX10" fmla="*/ 1233577 w 1371600"/>
                    <a:gd name="connsiteY10" fmla="*/ 2380889 h 2380889"/>
                    <a:gd name="connsiteX11" fmla="*/ 1371600 w 1371600"/>
                    <a:gd name="connsiteY11" fmla="*/ 2372263 h 2380889"/>
                    <a:gd name="connsiteX12" fmla="*/ 974785 w 1371600"/>
                    <a:gd name="connsiteY12" fmla="*/ 8626 h 2380889"/>
                    <a:gd name="connsiteX13" fmla="*/ 862641 w 1371600"/>
                    <a:gd name="connsiteY13" fmla="*/ 0 h 2380889"/>
                    <a:gd name="connsiteX0" fmla="*/ 862641 w 1371600"/>
                    <a:gd name="connsiteY0" fmla="*/ 0 h 2380889"/>
                    <a:gd name="connsiteX1" fmla="*/ 465825 w 1371600"/>
                    <a:gd name="connsiteY1" fmla="*/ 431320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77969 w 1371600"/>
                    <a:gd name="connsiteY1" fmla="*/ 483078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95223 w 1371600"/>
                    <a:gd name="connsiteY6" fmla="*/ 2346384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95223 w 1371600"/>
                    <a:gd name="connsiteY6" fmla="*/ 2346384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603849 w 1371600"/>
                    <a:gd name="connsiteY6" fmla="*/ 2355010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591783 w 1371600"/>
                    <a:gd name="connsiteY3" fmla="*/ 646133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32475 w 1371600"/>
                    <a:gd name="connsiteY4" fmla="*/ 472282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32475 w 1371600"/>
                    <a:gd name="connsiteY4" fmla="*/ 472282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32475 w 1371600"/>
                    <a:gd name="connsiteY4" fmla="*/ 472282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10035 w 1371600"/>
                    <a:gd name="connsiteY4" fmla="*/ 483502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10035 w 1371600"/>
                    <a:gd name="connsiteY4" fmla="*/ 483502 h 2380889"/>
                    <a:gd name="connsiteX5" fmla="*/ 810882 w 1371600"/>
                    <a:gd name="connsiteY5" fmla="*/ 1095555 h 2380889"/>
                    <a:gd name="connsiteX6" fmla="*/ 606019 w 1371600"/>
                    <a:gd name="connsiteY6" fmla="*/ 2380465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6078"/>
                    <a:gd name="connsiteX1" fmla="*/ 542617 w 1371600"/>
                    <a:gd name="connsiteY1" fmla="*/ 479639 h 2386078"/>
                    <a:gd name="connsiteX2" fmla="*/ 0 w 1371600"/>
                    <a:gd name="connsiteY2" fmla="*/ 750497 h 2386078"/>
                    <a:gd name="connsiteX3" fmla="*/ 619833 w 1371600"/>
                    <a:gd name="connsiteY3" fmla="*/ 612474 h 2386078"/>
                    <a:gd name="connsiteX4" fmla="*/ 810035 w 1371600"/>
                    <a:gd name="connsiteY4" fmla="*/ 483502 h 2386078"/>
                    <a:gd name="connsiteX5" fmla="*/ 810882 w 1371600"/>
                    <a:gd name="connsiteY5" fmla="*/ 1095555 h 2386078"/>
                    <a:gd name="connsiteX6" fmla="*/ 606019 w 1371600"/>
                    <a:gd name="connsiteY6" fmla="*/ 2380465 h 2386078"/>
                    <a:gd name="connsiteX7" fmla="*/ 741872 w 1371600"/>
                    <a:gd name="connsiteY7" fmla="*/ 2386078 h 2386078"/>
                    <a:gd name="connsiteX8" fmla="*/ 1026544 w 1371600"/>
                    <a:gd name="connsiteY8" fmla="*/ 1345720 h 2386078"/>
                    <a:gd name="connsiteX9" fmla="*/ 1233577 w 1371600"/>
                    <a:gd name="connsiteY9" fmla="*/ 2380889 h 2386078"/>
                    <a:gd name="connsiteX10" fmla="*/ 1371600 w 1371600"/>
                    <a:gd name="connsiteY10" fmla="*/ 2372263 h 2386078"/>
                    <a:gd name="connsiteX11" fmla="*/ 974785 w 1371600"/>
                    <a:gd name="connsiteY11" fmla="*/ 8626 h 2386078"/>
                    <a:gd name="connsiteX12" fmla="*/ 862641 w 1371600"/>
                    <a:gd name="connsiteY12" fmla="*/ 0 h 2386078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10035 w 1371600"/>
                    <a:gd name="connsiteY4" fmla="*/ 483502 h 2380889"/>
                    <a:gd name="connsiteX5" fmla="*/ 810882 w 1371600"/>
                    <a:gd name="connsiteY5" fmla="*/ 1095555 h 2380889"/>
                    <a:gd name="connsiteX6" fmla="*/ 606019 w 1371600"/>
                    <a:gd name="connsiteY6" fmla="*/ 2380465 h 2380889"/>
                    <a:gd name="connsiteX7" fmla="*/ 747482 w 1371600"/>
                    <a:gd name="connsiteY7" fmla="*/ 238046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10035 w 1371600"/>
                    <a:gd name="connsiteY4" fmla="*/ 483502 h 2380889"/>
                    <a:gd name="connsiteX5" fmla="*/ 810882 w 1371600"/>
                    <a:gd name="connsiteY5" fmla="*/ 1095555 h 2380889"/>
                    <a:gd name="connsiteX6" fmla="*/ 606019 w 1371600"/>
                    <a:gd name="connsiteY6" fmla="*/ 2380465 h 2380889"/>
                    <a:gd name="connsiteX7" fmla="*/ 747482 w 1371600"/>
                    <a:gd name="connsiteY7" fmla="*/ 238046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10035 w 1371600"/>
                    <a:gd name="connsiteY4" fmla="*/ 483502 h 2380889"/>
                    <a:gd name="connsiteX5" fmla="*/ 810882 w 1371600"/>
                    <a:gd name="connsiteY5" fmla="*/ 1095555 h 2380889"/>
                    <a:gd name="connsiteX6" fmla="*/ 606019 w 1371600"/>
                    <a:gd name="connsiteY6" fmla="*/ 2380465 h 2380889"/>
                    <a:gd name="connsiteX7" fmla="*/ 747482 w 1371600"/>
                    <a:gd name="connsiteY7" fmla="*/ 238046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7210"/>
                    <a:gd name="connsiteY0" fmla="*/ 0 h 2380889"/>
                    <a:gd name="connsiteX1" fmla="*/ 542617 w 1377210"/>
                    <a:gd name="connsiteY1" fmla="*/ 479639 h 2380889"/>
                    <a:gd name="connsiteX2" fmla="*/ 0 w 1377210"/>
                    <a:gd name="connsiteY2" fmla="*/ 750497 h 2380889"/>
                    <a:gd name="connsiteX3" fmla="*/ 619833 w 1377210"/>
                    <a:gd name="connsiteY3" fmla="*/ 612474 h 2380889"/>
                    <a:gd name="connsiteX4" fmla="*/ 810035 w 1377210"/>
                    <a:gd name="connsiteY4" fmla="*/ 483502 h 2380889"/>
                    <a:gd name="connsiteX5" fmla="*/ 810882 w 1377210"/>
                    <a:gd name="connsiteY5" fmla="*/ 1095555 h 2380889"/>
                    <a:gd name="connsiteX6" fmla="*/ 606019 w 1377210"/>
                    <a:gd name="connsiteY6" fmla="*/ 2380465 h 2380889"/>
                    <a:gd name="connsiteX7" fmla="*/ 747482 w 1377210"/>
                    <a:gd name="connsiteY7" fmla="*/ 2380468 h 2380889"/>
                    <a:gd name="connsiteX8" fmla="*/ 1026544 w 1377210"/>
                    <a:gd name="connsiteY8" fmla="*/ 1345720 h 2380889"/>
                    <a:gd name="connsiteX9" fmla="*/ 1233577 w 1377210"/>
                    <a:gd name="connsiteY9" fmla="*/ 2380889 h 2380889"/>
                    <a:gd name="connsiteX10" fmla="*/ 1377210 w 1377210"/>
                    <a:gd name="connsiteY10" fmla="*/ 2377873 h 2380889"/>
                    <a:gd name="connsiteX11" fmla="*/ 974785 w 1377210"/>
                    <a:gd name="connsiteY11" fmla="*/ 8626 h 2380889"/>
                    <a:gd name="connsiteX12" fmla="*/ 862641 w 1377210"/>
                    <a:gd name="connsiteY12" fmla="*/ 0 h 2380889"/>
                    <a:gd name="connsiteX0" fmla="*/ 862641 w 1377210"/>
                    <a:gd name="connsiteY0" fmla="*/ 0 h 2380889"/>
                    <a:gd name="connsiteX1" fmla="*/ 542617 w 1377210"/>
                    <a:gd name="connsiteY1" fmla="*/ 479639 h 2380889"/>
                    <a:gd name="connsiteX2" fmla="*/ 165490 w 1377210"/>
                    <a:gd name="connsiteY2" fmla="*/ 658782 h 2380889"/>
                    <a:gd name="connsiteX3" fmla="*/ 0 w 1377210"/>
                    <a:gd name="connsiteY3" fmla="*/ 750497 h 2380889"/>
                    <a:gd name="connsiteX4" fmla="*/ 619833 w 1377210"/>
                    <a:gd name="connsiteY4" fmla="*/ 612474 h 2380889"/>
                    <a:gd name="connsiteX5" fmla="*/ 810035 w 1377210"/>
                    <a:gd name="connsiteY5" fmla="*/ 483502 h 2380889"/>
                    <a:gd name="connsiteX6" fmla="*/ 810882 w 1377210"/>
                    <a:gd name="connsiteY6" fmla="*/ 1095555 h 2380889"/>
                    <a:gd name="connsiteX7" fmla="*/ 606019 w 1377210"/>
                    <a:gd name="connsiteY7" fmla="*/ 2380465 h 2380889"/>
                    <a:gd name="connsiteX8" fmla="*/ 747482 w 1377210"/>
                    <a:gd name="connsiteY8" fmla="*/ 2380468 h 2380889"/>
                    <a:gd name="connsiteX9" fmla="*/ 1026544 w 1377210"/>
                    <a:gd name="connsiteY9" fmla="*/ 1345720 h 2380889"/>
                    <a:gd name="connsiteX10" fmla="*/ 1233577 w 1377210"/>
                    <a:gd name="connsiteY10" fmla="*/ 2380889 h 2380889"/>
                    <a:gd name="connsiteX11" fmla="*/ 1377210 w 1377210"/>
                    <a:gd name="connsiteY11" fmla="*/ 2377873 h 2380889"/>
                    <a:gd name="connsiteX12" fmla="*/ 974785 w 1377210"/>
                    <a:gd name="connsiteY12" fmla="*/ 8626 h 2380889"/>
                    <a:gd name="connsiteX13" fmla="*/ 862641 w 1377210"/>
                    <a:gd name="connsiteY13" fmla="*/ 0 h 2380889"/>
                    <a:gd name="connsiteX0" fmla="*/ 862641 w 1377210"/>
                    <a:gd name="connsiteY0" fmla="*/ 0 h 2380889"/>
                    <a:gd name="connsiteX1" fmla="*/ 542617 w 1377210"/>
                    <a:gd name="connsiteY1" fmla="*/ 479639 h 2380889"/>
                    <a:gd name="connsiteX2" fmla="*/ 47684 w 1377210"/>
                    <a:gd name="connsiteY2" fmla="*/ 670001 h 2380889"/>
                    <a:gd name="connsiteX3" fmla="*/ 0 w 1377210"/>
                    <a:gd name="connsiteY3" fmla="*/ 750497 h 2380889"/>
                    <a:gd name="connsiteX4" fmla="*/ 619833 w 1377210"/>
                    <a:gd name="connsiteY4" fmla="*/ 612474 h 2380889"/>
                    <a:gd name="connsiteX5" fmla="*/ 810035 w 1377210"/>
                    <a:gd name="connsiteY5" fmla="*/ 483502 h 2380889"/>
                    <a:gd name="connsiteX6" fmla="*/ 810882 w 1377210"/>
                    <a:gd name="connsiteY6" fmla="*/ 1095555 h 2380889"/>
                    <a:gd name="connsiteX7" fmla="*/ 606019 w 1377210"/>
                    <a:gd name="connsiteY7" fmla="*/ 2380465 h 2380889"/>
                    <a:gd name="connsiteX8" fmla="*/ 747482 w 1377210"/>
                    <a:gd name="connsiteY8" fmla="*/ 2380468 h 2380889"/>
                    <a:gd name="connsiteX9" fmla="*/ 1026544 w 1377210"/>
                    <a:gd name="connsiteY9" fmla="*/ 1345720 h 2380889"/>
                    <a:gd name="connsiteX10" fmla="*/ 1233577 w 1377210"/>
                    <a:gd name="connsiteY10" fmla="*/ 2380889 h 2380889"/>
                    <a:gd name="connsiteX11" fmla="*/ 1377210 w 1377210"/>
                    <a:gd name="connsiteY11" fmla="*/ 2377873 h 2380889"/>
                    <a:gd name="connsiteX12" fmla="*/ 974785 w 1377210"/>
                    <a:gd name="connsiteY12" fmla="*/ 8626 h 2380889"/>
                    <a:gd name="connsiteX13" fmla="*/ 862641 w 1377210"/>
                    <a:gd name="connsiteY13" fmla="*/ 0 h 2380889"/>
                    <a:gd name="connsiteX0" fmla="*/ 814957 w 1329526"/>
                    <a:gd name="connsiteY0" fmla="*/ 0 h 2380889"/>
                    <a:gd name="connsiteX1" fmla="*/ 494933 w 1329526"/>
                    <a:gd name="connsiteY1" fmla="*/ 479639 h 2380889"/>
                    <a:gd name="connsiteX2" fmla="*/ 0 w 1329526"/>
                    <a:gd name="connsiteY2" fmla="*/ 670001 h 2380889"/>
                    <a:gd name="connsiteX3" fmla="*/ 30854 w 1329526"/>
                    <a:gd name="connsiteY3" fmla="*/ 744887 h 2380889"/>
                    <a:gd name="connsiteX4" fmla="*/ 572149 w 1329526"/>
                    <a:gd name="connsiteY4" fmla="*/ 612474 h 2380889"/>
                    <a:gd name="connsiteX5" fmla="*/ 762351 w 1329526"/>
                    <a:gd name="connsiteY5" fmla="*/ 483502 h 2380889"/>
                    <a:gd name="connsiteX6" fmla="*/ 763198 w 1329526"/>
                    <a:gd name="connsiteY6" fmla="*/ 1095555 h 2380889"/>
                    <a:gd name="connsiteX7" fmla="*/ 558335 w 1329526"/>
                    <a:gd name="connsiteY7" fmla="*/ 2380465 h 2380889"/>
                    <a:gd name="connsiteX8" fmla="*/ 699798 w 1329526"/>
                    <a:gd name="connsiteY8" fmla="*/ 2380468 h 2380889"/>
                    <a:gd name="connsiteX9" fmla="*/ 978860 w 1329526"/>
                    <a:gd name="connsiteY9" fmla="*/ 1345720 h 2380889"/>
                    <a:gd name="connsiteX10" fmla="*/ 1185893 w 1329526"/>
                    <a:gd name="connsiteY10" fmla="*/ 2380889 h 2380889"/>
                    <a:gd name="connsiteX11" fmla="*/ 1329526 w 1329526"/>
                    <a:gd name="connsiteY11" fmla="*/ 2377873 h 2380889"/>
                    <a:gd name="connsiteX12" fmla="*/ 927101 w 1329526"/>
                    <a:gd name="connsiteY12" fmla="*/ 8626 h 2380889"/>
                    <a:gd name="connsiteX13" fmla="*/ 814957 w 1329526"/>
                    <a:gd name="connsiteY13" fmla="*/ 0 h 2380889"/>
                    <a:gd name="connsiteX0" fmla="*/ 814957 w 1329526"/>
                    <a:gd name="connsiteY0" fmla="*/ 0 h 2380889"/>
                    <a:gd name="connsiteX1" fmla="*/ 494933 w 1329526"/>
                    <a:gd name="connsiteY1" fmla="*/ 479639 h 2380889"/>
                    <a:gd name="connsiteX2" fmla="*/ 0 w 1329526"/>
                    <a:gd name="connsiteY2" fmla="*/ 670001 h 2380889"/>
                    <a:gd name="connsiteX3" fmla="*/ 30854 w 1329526"/>
                    <a:gd name="connsiteY3" fmla="*/ 744887 h 2380889"/>
                    <a:gd name="connsiteX4" fmla="*/ 572149 w 1329526"/>
                    <a:gd name="connsiteY4" fmla="*/ 612474 h 2380889"/>
                    <a:gd name="connsiteX5" fmla="*/ 762351 w 1329526"/>
                    <a:gd name="connsiteY5" fmla="*/ 483502 h 2380889"/>
                    <a:gd name="connsiteX6" fmla="*/ 763198 w 1329526"/>
                    <a:gd name="connsiteY6" fmla="*/ 1095555 h 2380889"/>
                    <a:gd name="connsiteX7" fmla="*/ 558335 w 1329526"/>
                    <a:gd name="connsiteY7" fmla="*/ 2380465 h 2380889"/>
                    <a:gd name="connsiteX8" fmla="*/ 699798 w 1329526"/>
                    <a:gd name="connsiteY8" fmla="*/ 2380468 h 2380889"/>
                    <a:gd name="connsiteX9" fmla="*/ 962030 w 1329526"/>
                    <a:gd name="connsiteY9" fmla="*/ 1407428 h 2380889"/>
                    <a:gd name="connsiteX10" fmla="*/ 1185893 w 1329526"/>
                    <a:gd name="connsiteY10" fmla="*/ 2380889 h 2380889"/>
                    <a:gd name="connsiteX11" fmla="*/ 1329526 w 1329526"/>
                    <a:gd name="connsiteY11" fmla="*/ 2377873 h 2380889"/>
                    <a:gd name="connsiteX12" fmla="*/ 927101 w 1329526"/>
                    <a:gd name="connsiteY12" fmla="*/ 8626 h 2380889"/>
                    <a:gd name="connsiteX13" fmla="*/ 814957 w 1329526"/>
                    <a:gd name="connsiteY13" fmla="*/ 0 h 2380889"/>
                    <a:gd name="connsiteX0" fmla="*/ 814957 w 1329526"/>
                    <a:gd name="connsiteY0" fmla="*/ 0 h 2380889"/>
                    <a:gd name="connsiteX1" fmla="*/ 494933 w 1329526"/>
                    <a:gd name="connsiteY1" fmla="*/ 479639 h 2380889"/>
                    <a:gd name="connsiteX2" fmla="*/ 0 w 1329526"/>
                    <a:gd name="connsiteY2" fmla="*/ 670001 h 2380889"/>
                    <a:gd name="connsiteX3" fmla="*/ 30854 w 1329526"/>
                    <a:gd name="connsiteY3" fmla="*/ 744887 h 2380889"/>
                    <a:gd name="connsiteX4" fmla="*/ 572149 w 1329526"/>
                    <a:gd name="connsiteY4" fmla="*/ 612474 h 2380889"/>
                    <a:gd name="connsiteX5" fmla="*/ 762351 w 1329526"/>
                    <a:gd name="connsiteY5" fmla="*/ 483502 h 2380889"/>
                    <a:gd name="connsiteX6" fmla="*/ 763198 w 1329526"/>
                    <a:gd name="connsiteY6" fmla="*/ 1095555 h 2380889"/>
                    <a:gd name="connsiteX7" fmla="*/ 558335 w 1329526"/>
                    <a:gd name="connsiteY7" fmla="*/ 2380465 h 2380889"/>
                    <a:gd name="connsiteX8" fmla="*/ 699798 w 1329526"/>
                    <a:gd name="connsiteY8" fmla="*/ 2380468 h 2380889"/>
                    <a:gd name="connsiteX9" fmla="*/ 978859 w 1329526"/>
                    <a:gd name="connsiteY9" fmla="*/ 1418648 h 2380889"/>
                    <a:gd name="connsiteX10" fmla="*/ 1185893 w 1329526"/>
                    <a:gd name="connsiteY10" fmla="*/ 2380889 h 2380889"/>
                    <a:gd name="connsiteX11" fmla="*/ 1329526 w 1329526"/>
                    <a:gd name="connsiteY11" fmla="*/ 2377873 h 2380889"/>
                    <a:gd name="connsiteX12" fmla="*/ 927101 w 1329526"/>
                    <a:gd name="connsiteY12" fmla="*/ 8626 h 2380889"/>
                    <a:gd name="connsiteX13" fmla="*/ 814957 w 1329526"/>
                    <a:gd name="connsiteY13" fmla="*/ 0 h 23808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329526" h="2380889">
                      <a:moveTo>
                        <a:pt x="814957" y="0"/>
                      </a:moveTo>
                      <a:lnTo>
                        <a:pt x="494933" y="479639"/>
                      </a:lnTo>
                      <a:lnTo>
                        <a:pt x="0" y="670001"/>
                      </a:lnTo>
                      <a:lnTo>
                        <a:pt x="30854" y="744887"/>
                      </a:lnTo>
                      <a:lnTo>
                        <a:pt x="572149" y="612474"/>
                      </a:lnTo>
                      <a:lnTo>
                        <a:pt x="762351" y="483502"/>
                      </a:lnTo>
                      <a:cubicBezTo>
                        <a:pt x="794421" y="764187"/>
                        <a:pt x="770396" y="887797"/>
                        <a:pt x="763198" y="1095555"/>
                      </a:cubicBezTo>
                      <a:cubicBezTo>
                        <a:pt x="616550" y="1699404"/>
                        <a:pt x="730862" y="1724858"/>
                        <a:pt x="558335" y="2380465"/>
                      </a:cubicBezTo>
                      <a:lnTo>
                        <a:pt x="699798" y="2380468"/>
                      </a:lnTo>
                      <a:cubicBezTo>
                        <a:pt x="819580" y="2080289"/>
                        <a:pt x="797846" y="1640765"/>
                        <a:pt x="978859" y="1418648"/>
                      </a:cubicBezTo>
                      <a:cubicBezTo>
                        <a:pt x="1157137" y="1864345"/>
                        <a:pt x="1102505" y="2030082"/>
                        <a:pt x="1185893" y="2380889"/>
                      </a:cubicBezTo>
                      <a:lnTo>
                        <a:pt x="1329526" y="2377873"/>
                      </a:lnTo>
                      <a:cubicBezTo>
                        <a:pt x="1110990" y="727352"/>
                        <a:pt x="1344044" y="391063"/>
                        <a:pt x="927101" y="8626"/>
                      </a:cubicBezTo>
                      <a:lnTo>
                        <a:pt x="814957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</p:grpSp>
        <p:grpSp>
          <p:nvGrpSpPr>
            <p:cNvPr id="182" name="群組 181"/>
            <p:cNvGrpSpPr/>
            <p:nvPr/>
          </p:nvGrpSpPr>
          <p:grpSpPr>
            <a:xfrm>
              <a:off x="763808" y="4797724"/>
              <a:ext cx="607621" cy="356618"/>
              <a:chOff x="1684782" y="2683742"/>
              <a:chExt cx="5565258" cy="3266301"/>
            </a:xfrm>
          </p:grpSpPr>
          <p:grpSp>
            <p:nvGrpSpPr>
              <p:cNvPr id="183" name="群組 182"/>
              <p:cNvGrpSpPr/>
              <p:nvPr/>
            </p:nvGrpSpPr>
            <p:grpSpPr>
              <a:xfrm>
                <a:off x="1684782" y="2683742"/>
                <a:ext cx="4978070" cy="3255586"/>
                <a:chOff x="1684782" y="2683742"/>
                <a:chExt cx="4978070" cy="3255586"/>
              </a:xfrm>
            </p:grpSpPr>
            <p:sp>
              <p:nvSpPr>
                <p:cNvPr id="187" name="矩形 5"/>
                <p:cNvSpPr/>
                <p:nvPr/>
              </p:nvSpPr>
              <p:spPr>
                <a:xfrm>
                  <a:off x="1684782" y="4054555"/>
                  <a:ext cx="4978070" cy="856663"/>
                </a:xfrm>
                <a:custGeom>
                  <a:avLst/>
                  <a:gdLst>
                    <a:gd name="connsiteX0" fmla="*/ 0 w 2736386"/>
                    <a:gd name="connsiteY0" fmla="*/ 0 h 570017"/>
                    <a:gd name="connsiteX1" fmla="*/ 2736386 w 2736386"/>
                    <a:gd name="connsiteY1" fmla="*/ 0 h 570017"/>
                    <a:gd name="connsiteX2" fmla="*/ 2736386 w 2736386"/>
                    <a:gd name="connsiteY2" fmla="*/ 570017 h 570017"/>
                    <a:gd name="connsiteX3" fmla="*/ 0 w 2736386"/>
                    <a:gd name="connsiteY3" fmla="*/ 570017 h 570017"/>
                    <a:gd name="connsiteX4" fmla="*/ 0 w 2736386"/>
                    <a:gd name="connsiteY4" fmla="*/ 0 h 570017"/>
                    <a:gd name="connsiteX0" fmla="*/ 0 w 2736386"/>
                    <a:gd name="connsiteY0" fmla="*/ 0 h 570017"/>
                    <a:gd name="connsiteX1" fmla="*/ 2736386 w 2736386"/>
                    <a:gd name="connsiteY1" fmla="*/ 0 h 570017"/>
                    <a:gd name="connsiteX2" fmla="*/ 2736386 w 2736386"/>
                    <a:gd name="connsiteY2" fmla="*/ 570017 h 570017"/>
                    <a:gd name="connsiteX3" fmla="*/ 1521093 w 2736386"/>
                    <a:gd name="connsiteY3" fmla="*/ 558012 h 570017"/>
                    <a:gd name="connsiteX4" fmla="*/ 0 w 2736386"/>
                    <a:gd name="connsiteY4" fmla="*/ 570017 h 570017"/>
                    <a:gd name="connsiteX5" fmla="*/ 0 w 2736386"/>
                    <a:gd name="connsiteY5" fmla="*/ 0 h 570017"/>
                    <a:gd name="connsiteX0" fmla="*/ 0 w 2736386"/>
                    <a:gd name="connsiteY0" fmla="*/ 0 h 570017"/>
                    <a:gd name="connsiteX1" fmla="*/ 2736386 w 2736386"/>
                    <a:gd name="connsiteY1" fmla="*/ 0 h 570017"/>
                    <a:gd name="connsiteX2" fmla="*/ 2736386 w 2736386"/>
                    <a:gd name="connsiteY2" fmla="*/ 570017 h 570017"/>
                    <a:gd name="connsiteX3" fmla="*/ 2174235 w 2736386"/>
                    <a:gd name="connsiteY3" fmla="*/ 567342 h 570017"/>
                    <a:gd name="connsiteX4" fmla="*/ 0 w 2736386"/>
                    <a:gd name="connsiteY4" fmla="*/ 570017 h 570017"/>
                    <a:gd name="connsiteX5" fmla="*/ 0 w 2736386"/>
                    <a:gd name="connsiteY5" fmla="*/ 0 h 570017"/>
                    <a:gd name="connsiteX0" fmla="*/ 0 w 2736386"/>
                    <a:gd name="connsiteY0" fmla="*/ 0 h 570017"/>
                    <a:gd name="connsiteX1" fmla="*/ 2736386 w 2736386"/>
                    <a:gd name="connsiteY1" fmla="*/ 0 h 570017"/>
                    <a:gd name="connsiteX2" fmla="*/ 2727055 w 2736386"/>
                    <a:gd name="connsiteY2" fmla="*/ 374074 h 570017"/>
                    <a:gd name="connsiteX3" fmla="*/ 2174235 w 2736386"/>
                    <a:gd name="connsiteY3" fmla="*/ 567342 h 570017"/>
                    <a:gd name="connsiteX4" fmla="*/ 0 w 2736386"/>
                    <a:gd name="connsiteY4" fmla="*/ 570017 h 570017"/>
                    <a:gd name="connsiteX5" fmla="*/ 0 w 2736386"/>
                    <a:gd name="connsiteY5" fmla="*/ 0 h 570017"/>
                    <a:gd name="connsiteX0" fmla="*/ 0 w 2736386"/>
                    <a:gd name="connsiteY0" fmla="*/ 0 h 570017"/>
                    <a:gd name="connsiteX1" fmla="*/ 2736386 w 2736386"/>
                    <a:gd name="connsiteY1" fmla="*/ 0 h 570017"/>
                    <a:gd name="connsiteX2" fmla="*/ 2736385 w 2736386"/>
                    <a:gd name="connsiteY2" fmla="*/ 383405 h 570017"/>
                    <a:gd name="connsiteX3" fmla="*/ 2174235 w 2736386"/>
                    <a:gd name="connsiteY3" fmla="*/ 567342 h 570017"/>
                    <a:gd name="connsiteX4" fmla="*/ 0 w 2736386"/>
                    <a:gd name="connsiteY4" fmla="*/ 570017 h 570017"/>
                    <a:gd name="connsiteX5" fmla="*/ 0 w 2736386"/>
                    <a:gd name="connsiteY5" fmla="*/ 0 h 5700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736386" h="570017">
                      <a:moveTo>
                        <a:pt x="0" y="0"/>
                      </a:moveTo>
                      <a:lnTo>
                        <a:pt x="2736386" y="0"/>
                      </a:lnTo>
                      <a:cubicBezTo>
                        <a:pt x="2736386" y="127802"/>
                        <a:pt x="2736385" y="255603"/>
                        <a:pt x="2736385" y="383405"/>
                      </a:cubicBezTo>
                      <a:lnTo>
                        <a:pt x="2174235" y="567342"/>
                      </a:lnTo>
                      <a:lnTo>
                        <a:pt x="0" y="57001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 w="1905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88" name="矩形 6"/>
                <p:cNvSpPr/>
                <p:nvPr/>
              </p:nvSpPr>
              <p:spPr>
                <a:xfrm>
                  <a:off x="2225877" y="2683742"/>
                  <a:ext cx="2380816" cy="1370813"/>
                </a:xfrm>
                <a:custGeom>
                  <a:avLst/>
                  <a:gdLst>
                    <a:gd name="connsiteX0" fmla="*/ 0 w 1759103"/>
                    <a:gd name="connsiteY0" fmla="*/ 0 h 912128"/>
                    <a:gd name="connsiteX1" fmla="*/ 1759103 w 1759103"/>
                    <a:gd name="connsiteY1" fmla="*/ 0 h 912128"/>
                    <a:gd name="connsiteX2" fmla="*/ 1759103 w 1759103"/>
                    <a:gd name="connsiteY2" fmla="*/ 912128 h 912128"/>
                    <a:gd name="connsiteX3" fmla="*/ 0 w 1759103"/>
                    <a:gd name="connsiteY3" fmla="*/ 912128 h 912128"/>
                    <a:gd name="connsiteX4" fmla="*/ 0 w 1759103"/>
                    <a:gd name="connsiteY4" fmla="*/ 0 h 912128"/>
                    <a:gd name="connsiteX0" fmla="*/ 0 w 1759103"/>
                    <a:gd name="connsiteY0" fmla="*/ 0 h 912128"/>
                    <a:gd name="connsiteX1" fmla="*/ 1432532 w 1759103"/>
                    <a:gd name="connsiteY1" fmla="*/ 0 h 912128"/>
                    <a:gd name="connsiteX2" fmla="*/ 1759103 w 1759103"/>
                    <a:gd name="connsiteY2" fmla="*/ 912128 h 912128"/>
                    <a:gd name="connsiteX3" fmla="*/ 0 w 1759103"/>
                    <a:gd name="connsiteY3" fmla="*/ 912128 h 912128"/>
                    <a:gd name="connsiteX4" fmla="*/ 0 w 1759103"/>
                    <a:gd name="connsiteY4" fmla="*/ 0 h 9121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59103" h="912128">
                      <a:moveTo>
                        <a:pt x="0" y="0"/>
                      </a:moveTo>
                      <a:lnTo>
                        <a:pt x="1432532" y="0"/>
                      </a:lnTo>
                      <a:lnTo>
                        <a:pt x="1759103" y="912128"/>
                      </a:lnTo>
                      <a:lnTo>
                        <a:pt x="0" y="91212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 w="1905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89" name="矩形 188"/>
                <p:cNvSpPr/>
                <p:nvPr/>
              </p:nvSpPr>
              <p:spPr>
                <a:xfrm>
                  <a:off x="2235817" y="4911218"/>
                  <a:ext cx="3344846" cy="102811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905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  <p:grpSp>
            <p:nvGrpSpPr>
              <p:cNvPr id="184" name="群組 183"/>
              <p:cNvGrpSpPr/>
              <p:nvPr/>
            </p:nvGrpSpPr>
            <p:grpSpPr>
              <a:xfrm>
                <a:off x="5690281" y="2719553"/>
                <a:ext cx="1559759" cy="3230490"/>
                <a:chOff x="4162484" y="2957042"/>
                <a:chExt cx="1329526" cy="2753644"/>
              </a:xfrm>
            </p:grpSpPr>
            <p:sp>
              <p:nvSpPr>
                <p:cNvPr id="185" name="橢圓 184"/>
                <p:cNvSpPr/>
                <p:nvPr/>
              </p:nvSpPr>
              <p:spPr>
                <a:xfrm>
                  <a:off x="4784576" y="2957042"/>
                  <a:ext cx="432048" cy="43204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86" name="手繪多邊形 185"/>
                <p:cNvSpPr/>
                <p:nvPr/>
              </p:nvSpPr>
              <p:spPr>
                <a:xfrm>
                  <a:off x="4162484" y="3329797"/>
                  <a:ext cx="1329526" cy="2380889"/>
                </a:xfrm>
                <a:custGeom>
                  <a:avLst/>
                  <a:gdLst>
                    <a:gd name="connsiteX0" fmla="*/ 888520 w 1725283"/>
                    <a:gd name="connsiteY0" fmla="*/ 8627 h 2424023"/>
                    <a:gd name="connsiteX1" fmla="*/ 612475 w 1725283"/>
                    <a:gd name="connsiteY1" fmla="*/ 388189 h 2424023"/>
                    <a:gd name="connsiteX2" fmla="*/ 0 w 1725283"/>
                    <a:gd name="connsiteY2" fmla="*/ 621102 h 2424023"/>
                    <a:gd name="connsiteX3" fmla="*/ 112143 w 1725283"/>
                    <a:gd name="connsiteY3" fmla="*/ 707366 h 2424023"/>
                    <a:gd name="connsiteX4" fmla="*/ 534837 w 1725283"/>
                    <a:gd name="connsiteY4" fmla="*/ 621102 h 2424023"/>
                    <a:gd name="connsiteX5" fmla="*/ 888520 w 1725283"/>
                    <a:gd name="connsiteY5" fmla="*/ 457200 h 2424023"/>
                    <a:gd name="connsiteX6" fmla="*/ 888520 w 1725283"/>
                    <a:gd name="connsiteY6" fmla="*/ 1362974 h 2424023"/>
                    <a:gd name="connsiteX7" fmla="*/ 500332 w 1725283"/>
                    <a:gd name="connsiteY7" fmla="*/ 2346385 h 2424023"/>
                    <a:gd name="connsiteX8" fmla="*/ 621101 w 1725283"/>
                    <a:gd name="connsiteY8" fmla="*/ 2355012 h 2424023"/>
                    <a:gd name="connsiteX9" fmla="*/ 1121434 w 1725283"/>
                    <a:gd name="connsiteY9" fmla="*/ 1423359 h 2424023"/>
                    <a:gd name="connsiteX10" fmla="*/ 1535501 w 1725283"/>
                    <a:gd name="connsiteY10" fmla="*/ 2424023 h 2424023"/>
                    <a:gd name="connsiteX11" fmla="*/ 1725283 w 1725283"/>
                    <a:gd name="connsiteY11" fmla="*/ 2424023 h 2424023"/>
                    <a:gd name="connsiteX12" fmla="*/ 1293962 w 1725283"/>
                    <a:gd name="connsiteY12" fmla="*/ 1224951 h 2424023"/>
                    <a:gd name="connsiteX13" fmla="*/ 1147313 w 1725283"/>
                    <a:gd name="connsiteY13" fmla="*/ 0 h 2424023"/>
                    <a:gd name="connsiteX14" fmla="*/ 888520 w 1725283"/>
                    <a:gd name="connsiteY14" fmla="*/ 8627 h 2424023"/>
                    <a:gd name="connsiteX0" fmla="*/ 888520 w 1725283"/>
                    <a:gd name="connsiteY0" fmla="*/ 8627 h 2424023"/>
                    <a:gd name="connsiteX1" fmla="*/ 612475 w 1725283"/>
                    <a:gd name="connsiteY1" fmla="*/ 388189 h 2424023"/>
                    <a:gd name="connsiteX2" fmla="*/ 0 w 1725283"/>
                    <a:gd name="connsiteY2" fmla="*/ 621102 h 2424023"/>
                    <a:gd name="connsiteX3" fmla="*/ 112143 w 1725283"/>
                    <a:gd name="connsiteY3" fmla="*/ 707366 h 2424023"/>
                    <a:gd name="connsiteX4" fmla="*/ 534837 w 1725283"/>
                    <a:gd name="connsiteY4" fmla="*/ 621102 h 2424023"/>
                    <a:gd name="connsiteX5" fmla="*/ 888520 w 1725283"/>
                    <a:gd name="connsiteY5" fmla="*/ 457200 h 2424023"/>
                    <a:gd name="connsiteX6" fmla="*/ 923025 w 1725283"/>
                    <a:gd name="connsiteY6" fmla="*/ 1052424 h 2424023"/>
                    <a:gd name="connsiteX7" fmla="*/ 500332 w 1725283"/>
                    <a:gd name="connsiteY7" fmla="*/ 2346385 h 2424023"/>
                    <a:gd name="connsiteX8" fmla="*/ 621101 w 1725283"/>
                    <a:gd name="connsiteY8" fmla="*/ 2355012 h 2424023"/>
                    <a:gd name="connsiteX9" fmla="*/ 1121434 w 1725283"/>
                    <a:gd name="connsiteY9" fmla="*/ 1423359 h 2424023"/>
                    <a:gd name="connsiteX10" fmla="*/ 1535501 w 1725283"/>
                    <a:gd name="connsiteY10" fmla="*/ 2424023 h 2424023"/>
                    <a:gd name="connsiteX11" fmla="*/ 1725283 w 1725283"/>
                    <a:gd name="connsiteY11" fmla="*/ 2424023 h 2424023"/>
                    <a:gd name="connsiteX12" fmla="*/ 1293962 w 1725283"/>
                    <a:gd name="connsiteY12" fmla="*/ 1224951 h 2424023"/>
                    <a:gd name="connsiteX13" fmla="*/ 1147313 w 1725283"/>
                    <a:gd name="connsiteY13" fmla="*/ 0 h 2424023"/>
                    <a:gd name="connsiteX14" fmla="*/ 888520 w 1725283"/>
                    <a:gd name="connsiteY14" fmla="*/ 8627 h 2424023"/>
                    <a:gd name="connsiteX0" fmla="*/ 888520 w 1725283"/>
                    <a:gd name="connsiteY0" fmla="*/ 8627 h 2424023"/>
                    <a:gd name="connsiteX1" fmla="*/ 612475 w 1725283"/>
                    <a:gd name="connsiteY1" fmla="*/ 388189 h 2424023"/>
                    <a:gd name="connsiteX2" fmla="*/ 0 w 1725283"/>
                    <a:gd name="connsiteY2" fmla="*/ 621102 h 2424023"/>
                    <a:gd name="connsiteX3" fmla="*/ 112143 w 1725283"/>
                    <a:gd name="connsiteY3" fmla="*/ 707366 h 2424023"/>
                    <a:gd name="connsiteX4" fmla="*/ 534837 w 1725283"/>
                    <a:gd name="connsiteY4" fmla="*/ 621102 h 2424023"/>
                    <a:gd name="connsiteX5" fmla="*/ 888520 w 1725283"/>
                    <a:gd name="connsiteY5" fmla="*/ 457200 h 2424023"/>
                    <a:gd name="connsiteX6" fmla="*/ 923025 w 1725283"/>
                    <a:gd name="connsiteY6" fmla="*/ 1052424 h 2424023"/>
                    <a:gd name="connsiteX7" fmla="*/ 500332 w 1725283"/>
                    <a:gd name="connsiteY7" fmla="*/ 2346385 h 2424023"/>
                    <a:gd name="connsiteX8" fmla="*/ 621101 w 1725283"/>
                    <a:gd name="connsiteY8" fmla="*/ 2355012 h 2424023"/>
                    <a:gd name="connsiteX9" fmla="*/ 1121434 w 1725283"/>
                    <a:gd name="connsiteY9" fmla="*/ 1423359 h 2424023"/>
                    <a:gd name="connsiteX10" fmla="*/ 1535501 w 1725283"/>
                    <a:gd name="connsiteY10" fmla="*/ 2424023 h 2424023"/>
                    <a:gd name="connsiteX11" fmla="*/ 1725283 w 1725283"/>
                    <a:gd name="connsiteY11" fmla="*/ 2424023 h 2424023"/>
                    <a:gd name="connsiteX12" fmla="*/ 1285336 w 1725283"/>
                    <a:gd name="connsiteY12" fmla="*/ 957533 h 2424023"/>
                    <a:gd name="connsiteX13" fmla="*/ 1147313 w 1725283"/>
                    <a:gd name="connsiteY13" fmla="*/ 0 h 2424023"/>
                    <a:gd name="connsiteX14" fmla="*/ 888520 w 1725283"/>
                    <a:gd name="connsiteY14" fmla="*/ 8627 h 2424023"/>
                    <a:gd name="connsiteX0" fmla="*/ 888520 w 1725283"/>
                    <a:gd name="connsiteY0" fmla="*/ 77638 h 2493034"/>
                    <a:gd name="connsiteX1" fmla="*/ 612475 w 1725283"/>
                    <a:gd name="connsiteY1" fmla="*/ 457200 h 2493034"/>
                    <a:gd name="connsiteX2" fmla="*/ 0 w 1725283"/>
                    <a:gd name="connsiteY2" fmla="*/ 690113 h 2493034"/>
                    <a:gd name="connsiteX3" fmla="*/ 112143 w 1725283"/>
                    <a:gd name="connsiteY3" fmla="*/ 776377 h 2493034"/>
                    <a:gd name="connsiteX4" fmla="*/ 534837 w 1725283"/>
                    <a:gd name="connsiteY4" fmla="*/ 690113 h 2493034"/>
                    <a:gd name="connsiteX5" fmla="*/ 888520 w 1725283"/>
                    <a:gd name="connsiteY5" fmla="*/ 526211 h 2493034"/>
                    <a:gd name="connsiteX6" fmla="*/ 923025 w 1725283"/>
                    <a:gd name="connsiteY6" fmla="*/ 1121435 h 2493034"/>
                    <a:gd name="connsiteX7" fmla="*/ 500332 w 1725283"/>
                    <a:gd name="connsiteY7" fmla="*/ 2415396 h 2493034"/>
                    <a:gd name="connsiteX8" fmla="*/ 621101 w 1725283"/>
                    <a:gd name="connsiteY8" fmla="*/ 2424023 h 2493034"/>
                    <a:gd name="connsiteX9" fmla="*/ 1121434 w 1725283"/>
                    <a:gd name="connsiteY9" fmla="*/ 1492370 h 2493034"/>
                    <a:gd name="connsiteX10" fmla="*/ 1535501 w 1725283"/>
                    <a:gd name="connsiteY10" fmla="*/ 2493034 h 2493034"/>
                    <a:gd name="connsiteX11" fmla="*/ 1725283 w 1725283"/>
                    <a:gd name="connsiteY11" fmla="*/ 2493034 h 2493034"/>
                    <a:gd name="connsiteX12" fmla="*/ 1285336 w 1725283"/>
                    <a:gd name="connsiteY12" fmla="*/ 1026544 h 2493034"/>
                    <a:gd name="connsiteX13" fmla="*/ 1104181 w 1725283"/>
                    <a:gd name="connsiteY13" fmla="*/ 0 h 2493034"/>
                    <a:gd name="connsiteX14" fmla="*/ 888520 w 1725283"/>
                    <a:gd name="connsiteY14" fmla="*/ 77638 h 2493034"/>
                    <a:gd name="connsiteX0" fmla="*/ 974784 w 1725283"/>
                    <a:gd name="connsiteY0" fmla="*/ 0 h 2510286"/>
                    <a:gd name="connsiteX1" fmla="*/ 612475 w 1725283"/>
                    <a:gd name="connsiteY1" fmla="*/ 474452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534837 w 1725283"/>
                    <a:gd name="connsiteY4" fmla="*/ 707365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500332 w 1725283"/>
                    <a:gd name="connsiteY7" fmla="*/ 2432648 h 2510286"/>
                    <a:gd name="connsiteX8" fmla="*/ 621101 w 1725283"/>
                    <a:gd name="connsiteY8" fmla="*/ 2441275 h 2510286"/>
                    <a:gd name="connsiteX9" fmla="*/ 1121434 w 1725283"/>
                    <a:gd name="connsiteY9" fmla="*/ 150962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612475 w 1725283"/>
                    <a:gd name="connsiteY1" fmla="*/ 474452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500332 w 1725283"/>
                    <a:gd name="connsiteY7" fmla="*/ 2432648 h 2510286"/>
                    <a:gd name="connsiteX8" fmla="*/ 621101 w 1725283"/>
                    <a:gd name="connsiteY8" fmla="*/ 2441275 h 2510286"/>
                    <a:gd name="connsiteX9" fmla="*/ 1121434 w 1725283"/>
                    <a:gd name="connsiteY9" fmla="*/ 150962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500332 w 1725283"/>
                    <a:gd name="connsiteY7" fmla="*/ 2432648 h 2510286"/>
                    <a:gd name="connsiteX8" fmla="*/ 621101 w 1725283"/>
                    <a:gd name="connsiteY8" fmla="*/ 2441275 h 2510286"/>
                    <a:gd name="connsiteX9" fmla="*/ 1121434 w 1725283"/>
                    <a:gd name="connsiteY9" fmla="*/ 150962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500332 w 1725283"/>
                    <a:gd name="connsiteY7" fmla="*/ 2432648 h 2510286"/>
                    <a:gd name="connsiteX8" fmla="*/ 621101 w 1725283"/>
                    <a:gd name="connsiteY8" fmla="*/ 2441275 h 2510286"/>
                    <a:gd name="connsiteX9" fmla="*/ 1130061 w 1725283"/>
                    <a:gd name="connsiteY9" fmla="*/ 141473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500332 w 1725283"/>
                    <a:gd name="connsiteY7" fmla="*/ 2432648 h 2510286"/>
                    <a:gd name="connsiteX8" fmla="*/ 871267 w 1725283"/>
                    <a:gd name="connsiteY8" fmla="*/ 2475781 h 2510286"/>
                    <a:gd name="connsiteX9" fmla="*/ 1130061 w 1725283"/>
                    <a:gd name="connsiteY9" fmla="*/ 141473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71267 w 1725283"/>
                    <a:gd name="connsiteY8" fmla="*/ 2475781 h 2510286"/>
                    <a:gd name="connsiteX9" fmla="*/ 1130061 w 1725283"/>
                    <a:gd name="connsiteY9" fmla="*/ 141473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54015 w 1725283"/>
                    <a:gd name="connsiteY8" fmla="*/ 2406770 h 2510286"/>
                    <a:gd name="connsiteX9" fmla="*/ 1130061 w 1725283"/>
                    <a:gd name="connsiteY9" fmla="*/ 141473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54015 w 1725283"/>
                    <a:gd name="connsiteY8" fmla="*/ 2406770 h 2510286"/>
                    <a:gd name="connsiteX9" fmla="*/ 1130061 w 1725283"/>
                    <a:gd name="connsiteY9" fmla="*/ 1414732 h 2510286"/>
                    <a:gd name="connsiteX10" fmla="*/ 1362973 w 1725283"/>
                    <a:gd name="connsiteY10" fmla="*/ 2372263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54015 w 1725283"/>
                    <a:gd name="connsiteY8" fmla="*/ 2406770 h 2510286"/>
                    <a:gd name="connsiteX9" fmla="*/ 1130061 w 1725283"/>
                    <a:gd name="connsiteY9" fmla="*/ 1414732 h 2510286"/>
                    <a:gd name="connsiteX10" fmla="*/ 1362973 w 1725283"/>
                    <a:gd name="connsiteY10" fmla="*/ 2372263 h 2510286"/>
                    <a:gd name="connsiteX11" fmla="*/ 1725283 w 1725283"/>
                    <a:gd name="connsiteY11" fmla="*/ 2510286 h 2510286"/>
                    <a:gd name="connsiteX12" fmla="*/ 1509622 w 1725283"/>
                    <a:gd name="connsiteY12" fmla="*/ 2372263 h 2510286"/>
                    <a:gd name="connsiteX13" fmla="*/ 1285336 w 1725283"/>
                    <a:gd name="connsiteY13" fmla="*/ 1043796 h 2510286"/>
                    <a:gd name="connsiteX14" fmla="*/ 1104181 w 1725283"/>
                    <a:gd name="connsiteY14" fmla="*/ 17252 h 2510286"/>
                    <a:gd name="connsiteX15" fmla="*/ 974784 w 1725283"/>
                    <a:gd name="connsiteY15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54015 w 1725283"/>
                    <a:gd name="connsiteY8" fmla="*/ 2406770 h 2510286"/>
                    <a:gd name="connsiteX9" fmla="*/ 1130061 w 1725283"/>
                    <a:gd name="connsiteY9" fmla="*/ 1414732 h 2510286"/>
                    <a:gd name="connsiteX10" fmla="*/ 1362973 w 1725283"/>
                    <a:gd name="connsiteY10" fmla="*/ 2372263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722"/>
                    <a:gd name="connsiteY0" fmla="*/ 0 h 2613483"/>
                    <a:gd name="connsiteX1" fmla="*/ 543463 w 1725722"/>
                    <a:gd name="connsiteY1" fmla="*/ 543463 h 2613483"/>
                    <a:gd name="connsiteX2" fmla="*/ 0 w 1725722"/>
                    <a:gd name="connsiteY2" fmla="*/ 707365 h 2613483"/>
                    <a:gd name="connsiteX3" fmla="*/ 112143 w 1725722"/>
                    <a:gd name="connsiteY3" fmla="*/ 793629 h 2613483"/>
                    <a:gd name="connsiteX4" fmla="*/ 681486 w 1725722"/>
                    <a:gd name="connsiteY4" fmla="*/ 655606 h 2613483"/>
                    <a:gd name="connsiteX5" fmla="*/ 888520 w 1725722"/>
                    <a:gd name="connsiteY5" fmla="*/ 543463 h 2613483"/>
                    <a:gd name="connsiteX6" fmla="*/ 923025 w 1725722"/>
                    <a:gd name="connsiteY6" fmla="*/ 1138687 h 2613483"/>
                    <a:gd name="connsiteX7" fmla="*/ 690113 w 1725722"/>
                    <a:gd name="connsiteY7" fmla="*/ 2406768 h 2613483"/>
                    <a:gd name="connsiteX8" fmla="*/ 854015 w 1725722"/>
                    <a:gd name="connsiteY8" fmla="*/ 2406770 h 2613483"/>
                    <a:gd name="connsiteX9" fmla="*/ 1130061 w 1725722"/>
                    <a:gd name="connsiteY9" fmla="*/ 1414732 h 2613483"/>
                    <a:gd name="connsiteX10" fmla="*/ 1362973 w 1725722"/>
                    <a:gd name="connsiteY10" fmla="*/ 2372263 h 2613483"/>
                    <a:gd name="connsiteX11" fmla="*/ 1725283 w 1725722"/>
                    <a:gd name="connsiteY11" fmla="*/ 2510286 h 2613483"/>
                    <a:gd name="connsiteX12" fmla="*/ 1285336 w 1725722"/>
                    <a:gd name="connsiteY12" fmla="*/ 1043796 h 2613483"/>
                    <a:gd name="connsiteX13" fmla="*/ 1104181 w 1725722"/>
                    <a:gd name="connsiteY13" fmla="*/ 17252 h 2613483"/>
                    <a:gd name="connsiteX14" fmla="*/ 974784 w 1725722"/>
                    <a:gd name="connsiteY14" fmla="*/ 0 h 2613483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54015 w 1725283"/>
                    <a:gd name="connsiteY8" fmla="*/ 2406770 h 2510286"/>
                    <a:gd name="connsiteX9" fmla="*/ 1130061 w 1725283"/>
                    <a:gd name="connsiteY9" fmla="*/ 1414732 h 2510286"/>
                    <a:gd name="connsiteX10" fmla="*/ 1362973 w 1725283"/>
                    <a:gd name="connsiteY10" fmla="*/ 2372263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54015 w 1725283"/>
                    <a:gd name="connsiteY8" fmla="*/ 2406770 h 2510286"/>
                    <a:gd name="connsiteX9" fmla="*/ 1130061 w 1725283"/>
                    <a:gd name="connsiteY9" fmla="*/ 1414732 h 2510286"/>
                    <a:gd name="connsiteX10" fmla="*/ 1362973 w 1725283"/>
                    <a:gd name="connsiteY10" fmla="*/ 2372263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587260"/>
                    <a:gd name="connsiteY0" fmla="*/ 0 h 2406770"/>
                    <a:gd name="connsiteX1" fmla="*/ 543463 w 1587260"/>
                    <a:gd name="connsiteY1" fmla="*/ 543463 h 2406770"/>
                    <a:gd name="connsiteX2" fmla="*/ 0 w 1587260"/>
                    <a:gd name="connsiteY2" fmla="*/ 707365 h 2406770"/>
                    <a:gd name="connsiteX3" fmla="*/ 112143 w 1587260"/>
                    <a:gd name="connsiteY3" fmla="*/ 793629 h 2406770"/>
                    <a:gd name="connsiteX4" fmla="*/ 681486 w 1587260"/>
                    <a:gd name="connsiteY4" fmla="*/ 655606 h 2406770"/>
                    <a:gd name="connsiteX5" fmla="*/ 888520 w 1587260"/>
                    <a:gd name="connsiteY5" fmla="*/ 543463 h 2406770"/>
                    <a:gd name="connsiteX6" fmla="*/ 923025 w 1587260"/>
                    <a:gd name="connsiteY6" fmla="*/ 1138687 h 2406770"/>
                    <a:gd name="connsiteX7" fmla="*/ 690113 w 1587260"/>
                    <a:gd name="connsiteY7" fmla="*/ 2406768 h 2406770"/>
                    <a:gd name="connsiteX8" fmla="*/ 854015 w 1587260"/>
                    <a:gd name="connsiteY8" fmla="*/ 2406770 h 2406770"/>
                    <a:gd name="connsiteX9" fmla="*/ 1130061 w 1587260"/>
                    <a:gd name="connsiteY9" fmla="*/ 1414732 h 2406770"/>
                    <a:gd name="connsiteX10" fmla="*/ 1362973 w 1587260"/>
                    <a:gd name="connsiteY10" fmla="*/ 2372263 h 2406770"/>
                    <a:gd name="connsiteX11" fmla="*/ 1587260 w 1587260"/>
                    <a:gd name="connsiteY11" fmla="*/ 2398142 h 2406770"/>
                    <a:gd name="connsiteX12" fmla="*/ 1285336 w 1587260"/>
                    <a:gd name="connsiteY12" fmla="*/ 1043796 h 2406770"/>
                    <a:gd name="connsiteX13" fmla="*/ 1104181 w 1587260"/>
                    <a:gd name="connsiteY13" fmla="*/ 17252 h 2406770"/>
                    <a:gd name="connsiteX14" fmla="*/ 974784 w 1587260"/>
                    <a:gd name="connsiteY14" fmla="*/ 0 h 2406770"/>
                    <a:gd name="connsiteX0" fmla="*/ 974784 w 1587260"/>
                    <a:gd name="connsiteY0" fmla="*/ 0 h 2406770"/>
                    <a:gd name="connsiteX1" fmla="*/ 543463 w 1587260"/>
                    <a:gd name="connsiteY1" fmla="*/ 543463 h 2406770"/>
                    <a:gd name="connsiteX2" fmla="*/ 0 w 1587260"/>
                    <a:gd name="connsiteY2" fmla="*/ 707365 h 2406770"/>
                    <a:gd name="connsiteX3" fmla="*/ 112143 w 1587260"/>
                    <a:gd name="connsiteY3" fmla="*/ 793629 h 2406770"/>
                    <a:gd name="connsiteX4" fmla="*/ 681486 w 1587260"/>
                    <a:gd name="connsiteY4" fmla="*/ 655606 h 2406770"/>
                    <a:gd name="connsiteX5" fmla="*/ 888520 w 1587260"/>
                    <a:gd name="connsiteY5" fmla="*/ 543463 h 2406770"/>
                    <a:gd name="connsiteX6" fmla="*/ 923025 w 1587260"/>
                    <a:gd name="connsiteY6" fmla="*/ 1138687 h 2406770"/>
                    <a:gd name="connsiteX7" fmla="*/ 690113 w 1587260"/>
                    <a:gd name="connsiteY7" fmla="*/ 2406768 h 2406770"/>
                    <a:gd name="connsiteX8" fmla="*/ 854015 w 1587260"/>
                    <a:gd name="connsiteY8" fmla="*/ 2406770 h 2406770"/>
                    <a:gd name="connsiteX9" fmla="*/ 1130061 w 1587260"/>
                    <a:gd name="connsiteY9" fmla="*/ 1414732 h 2406770"/>
                    <a:gd name="connsiteX10" fmla="*/ 1362973 w 1587260"/>
                    <a:gd name="connsiteY10" fmla="*/ 2372263 h 2406770"/>
                    <a:gd name="connsiteX11" fmla="*/ 1587260 w 1587260"/>
                    <a:gd name="connsiteY11" fmla="*/ 2398142 h 2406770"/>
                    <a:gd name="connsiteX12" fmla="*/ 1285336 w 1587260"/>
                    <a:gd name="connsiteY12" fmla="*/ 1043796 h 2406770"/>
                    <a:gd name="connsiteX13" fmla="*/ 1104181 w 1587260"/>
                    <a:gd name="connsiteY13" fmla="*/ 17252 h 2406770"/>
                    <a:gd name="connsiteX14" fmla="*/ 974784 w 1587260"/>
                    <a:gd name="connsiteY14" fmla="*/ 0 h 2406770"/>
                    <a:gd name="connsiteX0" fmla="*/ 974784 w 1587260"/>
                    <a:gd name="connsiteY0" fmla="*/ 0 h 2406770"/>
                    <a:gd name="connsiteX1" fmla="*/ 543463 w 1587260"/>
                    <a:gd name="connsiteY1" fmla="*/ 543463 h 2406770"/>
                    <a:gd name="connsiteX2" fmla="*/ 0 w 1587260"/>
                    <a:gd name="connsiteY2" fmla="*/ 707365 h 2406770"/>
                    <a:gd name="connsiteX3" fmla="*/ 112143 w 1587260"/>
                    <a:gd name="connsiteY3" fmla="*/ 793629 h 2406770"/>
                    <a:gd name="connsiteX4" fmla="*/ 681486 w 1587260"/>
                    <a:gd name="connsiteY4" fmla="*/ 655606 h 2406770"/>
                    <a:gd name="connsiteX5" fmla="*/ 888520 w 1587260"/>
                    <a:gd name="connsiteY5" fmla="*/ 543463 h 2406770"/>
                    <a:gd name="connsiteX6" fmla="*/ 923025 w 1587260"/>
                    <a:gd name="connsiteY6" fmla="*/ 1138687 h 2406770"/>
                    <a:gd name="connsiteX7" fmla="*/ 690113 w 1587260"/>
                    <a:gd name="connsiteY7" fmla="*/ 2406768 h 2406770"/>
                    <a:gd name="connsiteX8" fmla="*/ 854015 w 1587260"/>
                    <a:gd name="connsiteY8" fmla="*/ 2406770 h 2406770"/>
                    <a:gd name="connsiteX9" fmla="*/ 1130061 w 1587260"/>
                    <a:gd name="connsiteY9" fmla="*/ 1414732 h 2406770"/>
                    <a:gd name="connsiteX10" fmla="*/ 1362973 w 1587260"/>
                    <a:gd name="connsiteY10" fmla="*/ 2372263 h 2406770"/>
                    <a:gd name="connsiteX11" fmla="*/ 1587260 w 1587260"/>
                    <a:gd name="connsiteY11" fmla="*/ 2398142 h 2406770"/>
                    <a:gd name="connsiteX12" fmla="*/ 1285336 w 1587260"/>
                    <a:gd name="connsiteY12" fmla="*/ 1043796 h 2406770"/>
                    <a:gd name="connsiteX13" fmla="*/ 1104181 w 1587260"/>
                    <a:gd name="connsiteY13" fmla="*/ 17252 h 2406770"/>
                    <a:gd name="connsiteX14" fmla="*/ 974784 w 1587260"/>
                    <a:gd name="connsiteY14" fmla="*/ 0 h 2406770"/>
                    <a:gd name="connsiteX0" fmla="*/ 974784 w 1552754"/>
                    <a:gd name="connsiteY0" fmla="*/ 0 h 2406770"/>
                    <a:gd name="connsiteX1" fmla="*/ 543463 w 1552754"/>
                    <a:gd name="connsiteY1" fmla="*/ 543463 h 2406770"/>
                    <a:gd name="connsiteX2" fmla="*/ 0 w 1552754"/>
                    <a:gd name="connsiteY2" fmla="*/ 707365 h 2406770"/>
                    <a:gd name="connsiteX3" fmla="*/ 112143 w 1552754"/>
                    <a:gd name="connsiteY3" fmla="*/ 793629 h 2406770"/>
                    <a:gd name="connsiteX4" fmla="*/ 681486 w 1552754"/>
                    <a:gd name="connsiteY4" fmla="*/ 655606 h 2406770"/>
                    <a:gd name="connsiteX5" fmla="*/ 888520 w 1552754"/>
                    <a:gd name="connsiteY5" fmla="*/ 543463 h 2406770"/>
                    <a:gd name="connsiteX6" fmla="*/ 923025 w 1552754"/>
                    <a:gd name="connsiteY6" fmla="*/ 1138687 h 2406770"/>
                    <a:gd name="connsiteX7" fmla="*/ 690113 w 1552754"/>
                    <a:gd name="connsiteY7" fmla="*/ 2406768 h 2406770"/>
                    <a:gd name="connsiteX8" fmla="*/ 854015 w 1552754"/>
                    <a:gd name="connsiteY8" fmla="*/ 2406770 h 2406770"/>
                    <a:gd name="connsiteX9" fmla="*/ 1130061 w 1552754"/>
                    <a:gd name="connsiteY9" fmla="*/ 1414732 h 2406770"/>
                    <a:gd name="connsiteX10" fmla="*/ 1362973 w 1552754"/>
                    <a:gd name="connsiteY10" fmla="*/ 2372263 h 2406770"/>
                    <a:gd name="connsiteX11" fmla="*/ 1552754 w 1552754"/>
                    <a:gd name="connsiteY11" fmla="*/ 2380889 h 2406770"/>
                    <a:gd name="connsiteX12" fmla="*/ 1285336 w 1552754"/>
                    <a:gd name="connsiteY12" fmla="*/ 1043796 h 2406770"/>
                    <a:gd name="connsiteX13" fmla="*/ 1104181 w 1552754"/>
                    <a:gd name="connsiteY13" fmla="*/ 17252 h 2406770"/>
                    <a:gd name="connsiteX14" fmla="*/ 974784 w 1552754"/>
                    <a:gd name="connsiteY14" fmla="*/ 0 h 2406770"/>
                    <a:gd name="connsiteX0" fmla="*/ 974784 w 1552754"/>
                    <a:gd name="connsiteY0" fmla="*/ 0 h 2406770"/>
                    <a:gd name="connsiteX1" fmla="*/ 543463 w 1552754"/>
                    <a:gd name="connsiteY1" fmla="*/ 543463 h 2406770"/>
                    <a:gd name="connsiteX2" fmla="*/ 0 w 1552754"/>
                    <a:gd name="connsiteY2" fmla="*/ 707365 h 2406770"/>
                    <a:gd name="connsiteX3" fmla="*/ 112143 w 1552754"/>
                    <a:gd name="connsiteY3" fmla="*/ 793629 h 2406770"/>
                    <a:gd name="connsiteX4" fmla="*/ 681486 w 1552754"/>
                    <a:gd name="connsiteY4" fmla="*/ 655606 h 2406770"/>
                    <a:gd name="connsiteX5" fmla="*/ 888520 w 1552754"/>
                    <a:gd name="connsiteY5" fmla="*/ 543463 h 2406770"/>
                    <a:gd name="connsiteX6" fmla="*/ 923025 w 1552754"/>
                    <a:gd name="connsiteY6" fmla="*/ 1138687 h 2406770"/>
                    <a:gd name="connsiteX7" fmla="*/ 690113 w 1552754"/>
                    <a:gd name="connsiteY7" fmla="*/ 2406768 h 2406770"/>
                    <a:gd name="connsiteX8" fmla="*/ 854015 w 1552754"/>
                    <a:gd name="connsiteY8" fmla="*/ 2406770 h 2406770"/>
                    <a:gd name="connsiteX9" fmla="*/ 1130061 w 1552754"/>
                    <a:gd name="connsiteY9" fmla="*/ 1414732 h 2406770"/>
                    <a:gd name="connsiteX10" fmla="*/ 1362973 w 1552754"/>
                    <a:gd name="connsiteY10" fmla="*/ 2372263 h 2406770"/>
                    <a:gd name="connsiteX11" fmla="*/ 1552754 w 1552754"/>
                    <a:gd name="connsiteY11" fmla="*/ 2380889 h 2406770"/>
                    <a:gd name="connsiteX12" fmla="*/ 1104181 w 1552754"/>
                    <a:gd name="connsiteY12" fmla="*/ 17252 h 2406770"/>
                    <a:gd name="connsiteX13" fmla="*/ 974784 w 1552754"/>
                    <a:gd name="connsiteY13" fmla="*/ 0 h 2406770"/>
                    <a:gd name="connsiteX0" fmla="*/ 974784 w 1552754"/>
                    <a:gd name="connsiteY0" fmla="*/ 0 h 2406770"/>
                    <a:gd name="connsiteX1" fmla="*/ 543463 w 1552754"/>
                    <a:gd name="connsiteY1" fmla="*/ 543463 h 2406770"/>
                    <a:gd name="connsiteX2" fmla="*/ 0 w 1552754"/>
                    <a:gd name="connsiteY2" fmla="*/ 707365 h 2406770"/>
                    <a:gd name="connsiteX3" fmla="*/ 112143 w 1552754"/>
                    <a:gd name="connsiteY3" fmla="*/ 793629 h 2406770"/>
                    <a:gd name="connsiteX4" fmla="*/ 681486 w 1552754"/>
                    <a:gd name="connsiteY4" fmla="*/ 655606 h 2406770"/>
                    <a:gd name="connsiteX5" fmla="*/ 888520 w 1552754"/>
                    <a:gd name="connsiteY5" fmla="*/ 543463 h 2406770"/>
                    <a:gd name="connsiteX6" fmla="*/ 923025 w 1552754"/>
                    <a:gd name="connsiteY6" fmla="*/ 1138687 h 2406770"/>
                    <a:gd name="connsiteX7" fmla="*/ 690113 w 1552754"/>
                    <a:gd name="connsiteY7" fmla="*/ 2406768 h 2406770"/>
                    <a:gd name="connsiteX8" fmla="*/ 854015 w 1552754"/>
                    <a:gd name="connsiteY8" fmla="*/ 2406770 h 2406770"/>
                    <a:gd name="connsiteX9" fmla="*/ 1130061 w 1552754"/>
                    <a:gd name="connsiteY9" fmla="*/ 1414732 h 2406770"/>
                    <a:gd name="connsiteX10" fmla="*/ 1362973 w 1552754"/>
                    <a:gd name="connsiteY10" fmla="*/ 2372263 h 2406770"/>
                    <a:gd name="connsiteX11" fmla="*/ 1552754 w 1552754"/>
                    <a:gd name="connsiteY11" fmla="*/ 2380889 h 2406770"/>
                    <a:gd name="connsiteX12" fmla="*/ 1104181 w 1552754"/>
                    <a:gd name="connsiteY12" fmla="*/ 17252 h 2406770"/>
                    <a:gd name="connsiteX13" fmla="*/ 974784 w 1552754"/>
                    <a:gd name="connsiteY13" fmla="*/ 0 h 2406770"/>
                    <a:gd name="connsiteX0" fmla="*/ 974784 w 1552754"/>
                    <a:gd name="connsiteY0" fmla="*/ 51759 h 2458529"/>
                    <a:gd name="connsiteX1" fmla="*/ 543463 w 1552754"/>
                    <a:gd name="connsiteY1" fmla="*/ 595222 h 2458529"/>
                    <a:gd name="connsiteX2" fmla="*/ 0 w 1552754"/>
                    <a:gd name="connsiteY2" fmla="*/ 759124 h 2458529"/>
                    <a:gd name="connsiteX3" fmla="*/ 112143 w 1552754"/>
                    <a:gd name="connsiteY3" fmla="*/ 845388 h 2458529"/>
                    <a:gd name="connsiteX4" fmla="*/ 681486 w 1552754"/>
                    <a:gd name="connsiteY4" fmla="*/ 707365 h 2458529"/>
                    <a:gd name="connsiteX5" fmla="*/ 888520 w 1552754"/>
                    <a:gd name="connsiteY5" fmla="*/ 595222 h 2458529"/>
                    <a:gd name="connsiteX6" fmla="*/ 923025 w 1552754"/>
                    <a:gd name="connsiteY6" fmla="*/ 1190446 h 2458529"/>
                    <a:gd name="connsiteX7" fmla="*/ 690113 w 1552754"/>
                    <a:gd name="connsiteY7" fmla="*/ 2458527 h 2458529"/>
                    <a:gd name="connsiteX8" fmla="*/ 854015 w 1552754"/>
                    <a:gd name="connsiteY8" fmla="*/ 2458529 h 2458529"/>
                    <a:gd name="connsiteX9" fmla="*/ 1130061 w 1552754"/>
                    <a:gd name="connsiteY9" fmla="*/ 1466491 h 2458529"/>
                    <a:gd name="connsiteX10" fmla="*/ 1362973 w 1552754"/>
                    <a:gd name="connsiteY10" fmla="*/ 2424022 h 2458529"/>
                    <a:gd name="connsiteX11" fmla="*/ 1552754 w 1552754"/>
                    <a:gd name="connsiteY11" fmla="*/ 2432648 h 2458529"/>
                    <a:gd name="connsiteX12" fmla="*/ 1052422 w 1552754"/>
                    <a:gd name="connsiteY12" fmla="*/ 0 h 2458529"/>
                    <a:gd name="connsiteX13" fmla="*/ 974784 w 1552754"/>
                    <a:gd name="connsiteY13" fmla="*/ 51759 h 2458529"/>
                    <a:gd name="connsiteX0" fmla="*/ 974784 w 1552754"/>
                    <a:gd name="connsiteY0" fmla="*/ 8627 h 2415397"/>
                    <a:gd name="connsiteX1" fmla="*/ 543463 w 1552754"/>
                    <a:gd name="connsiteY1" fmla="*/ 552090 h 2415397"/>
                    <a:gd name="connsiteX2" fmla="*/ 0 w 1552754"/>
                    <a:gd name="connsiteY2" fmla="*/ 715992 h 2415397"/>
                    <a:gd name="connsiteX3" fmla="*/ 112143 w 1552754"/>
                    <a:gd name="connsiteY3" fmla="*/ 802256 h 2415397"/>
                    <a:gd name="connsiteX4" fmla="*/ 681486 w 1552754"/>
                    <a:gd name="connsiteY4" fmla="*/ 664233 h 2415397"/>
                    <a:gd name="connsiteX5" fmla="*/ 888520 w 1552754"/>
                    <a:gd name="connsiteY5" fmla="*/ 552090 h 2415397"/>
                    <a:gd name="connsiteX6" fmla="*/ 923025 w 1552754"/>
                    <a:gd name="connsiteY6" fmla="*/ 1147314 h 2415397"/>
                    <a:gd name="connsiteX7" fmla="*/ 690113 w 1552754"/>
                    <a:gd name="connsiteY7" fmla="*/ 2415395 h 2415397"/>
                    <a:gd name="connsiteX8" fmla="*/ 854015 w 1552754"/>
                    <a:gd name="connsiteY8" fmla="*/ 2415397 h 2415397"/>
                    <a:gd name="connsiteX9" fmla="*/ 1130061 w 1552754"/>
                    <a:gd name="connsiteY9" fmla="*/ 1423359 h 2415397"/>
                    <a:gd name="connsiteX10" fmla="*/ 1362973 w 1552754"/>
                    <a:gd name="connsiteY10" fmla="*/ 2380890 h 2415397"/>
                    <a:gd name="connsiteX11" fmla="*/ 1552754 w 1552754"/>
                    <a:gd name="connsiteY11" fmla="*/ 2389516 h 2415397"/>
                    <a:gd name="connsiteX12" fmla="*/ 1130060 w 1552754"/>
                    <a:gd name="connsiteY12" fmla="*/ 0 h 2415397"/>
                    <a:gd name="connsiteX13" fmla="*/ 974784 w 1552754"/>
                    <a:gd name="connsiteY13" fmla="*/ 8627 h 2415397"/>
                    <a:gd name="connsiteX0" fmla="*/ 974784 w 1552754"/>
                    <a:gd name="connsiteY0" fmla="*/ 8627 h 2415397"/>
                    <a:gd name="connsiteX1" fmla="*/ 543463 w 1552754"/>
                    <a:gd name="connsiteY1" fmla="*/ 552090 h 2415397"/>
                    <a:gd name="connsiteX2" fmla="*/ 0 w 1552754"/>
                    <a:gd name="connsiteY2" fmla="*/ 715992 h 2415397"/>
                    <a:gd name="connsiteX3" fmla="*/ 112143 w 1552754"/>
                    <a:gd name="connsiteY3" fmla="*/ 802256 h 2415397"/>
                    <a:gd name="connsiteX4" fmla="*/ 681486 w 1552754"/>
                    <a:gd name="connsiteY4" fmla="*/ 664233 h 2415397"/>
                    <a:gd name="connsiteX5" fmla="*/ 888520 w 1552754"/>
                    <a:gd name="connsiteY5" fmla="*/ 552090 h 2415397"/>
                    <a:gd name="connsiteX6" fmla="*/ 923025 w 1552754"/>
                    <a:gd name="connsiteY6" fmla="*/ 1147314 h 2415397"/>
                    <a:gd name="connsiteX7" fmla="*/ 690113 w 1552754"/>
                    <a:gd name="connsiteY7" fmla="*/ 2415395 h 2415397"/>
                    <a:gd name="connsiteX8" fmla="*/ 854015 w 1552754"/>
                    <a:gd name="connsiteY8" fmla="*/ 2415397 h 2415397"/>
                    <a:gd name="connsiteX9" fmla="*/ 1130061 w 1552754"/>
                    <a:gd name="connsiteY9" fmla="*/ 1423359 h 2415397"/>
                    <a:gd name="connsiteX10" fmla="*/ 1362973 w 1552754"/>
                    <a:gd name="connsiteY10" fmla="*/ 2380890 h 2415397"/>
                    <a:gd name="connsiteX11" fmla="*/ 1552754 w 1552754"/>
                    <a:gd name="connsiteY11" fmla="*/ 2389516 h 2415397"/>
                    <a:gd name="connsiteX12" fmla="*/ 1112807 w 1552754"/>
                    <a:gd name="connsiteY12" fmla="*/ 0 h 2415397"/>
                    <a:gd name="connsiteX13" fmla="*/ 974784 w 1552754"/>
                    <a:gd name="connsiteY13" fmla="*/ 8627 h 2415397"/>
                    <a:gd name="connsiteX0" fmla="*/ 974784 w 1552754"/>
                    <a:gd name="connsiteY0" fmla="*/ 8627 h 2432648"/>
                    <a:gd name="connsiteX1" fmla="*/ 543463 w 1552754"/>
                    <a:gd name="connsiteY1" fmla="*/ 552090 h 2432648"/>
                    <a:gd name="connsiteX2" fmla="*/ 0 w 1552754"/>
                    <a:gd name="connsiteY2" fmla="*/ 715992 h 2432648"/>
                    <a:gd name="connsiteX3" fmla="*/ 112143 w 1552754"/>
                    <a:gd name="connsiteY3" fmla="*/ 802256 h 2432648"/>
                    <a:gd name="connsiteX4" fmla="*/ 681486 w 1552754"/>
                    <a:gd name="connsiteY4" fmla="*/ 664233 h 2432648"/>
                    <a:gd name="connsiteX5" fmla="*/ 888520 w 1552754"/>
                    <a:gd name="connsiteY5" fmla="*/ 552090 h 2432648"/>
                    <a:gd name="connsiteX6" fmla="*/ 923025 w 1552754"/>
                    <a:gd name="connsiteY6" fmla="*/ 1147314 h 2432648"/>
                    <a:gd name="connsiteX7" fmla="*/ 690113 w 1552754"/>
                    <a:gd name="connsiteY7" fmla="*/ 2415395 h 2432648"/>
                    <a:gd name="connsiteX8" fmla="*/ 854015 w 1552754"/>
                    <a:gd name="connsiteY8" fmla="*/ 2415397 h 2432648"/>
                    <a:gd name="connsiteX9" fmla="*/ 1130061 w 1552754"/>
                    <a:gd name="connsiteY9" fmla="*/ 1423359 h 2432648"/>
                    <a:gd name="connsiteX10" fmla="*/ 1345720 w 1552754"/>
                    <a:gd name="connsiteY10" fmla="*/ 2432648 h 2432648"/>
                    <a:gd name="connsiteX11" fmla="*/ 1552754 w 1552754"/>
                    <a:gd name="connsiteY11" fmla="*/ 2389516 h 2432648"/>
                    <a:gd name="connsiteX12" fmla="*/ 1112807 w 1552754"/>
                    <a:gd name="connsiteY12" fmla="*/ 0 h 2432648"/>
                    <a:gd name="connsiteX13" fmla="*/ 974784 w 1552754"/>
                    <a:gd name="connsiteY13" fmla="*/ 8627 h 2432648"/>
                    <a:gd name="connsiteX0" fmla="*/ 974784 w 1483743"/>
                    <a:gd name="connsiteY0" fmla="*/ 8627 h 2432648"/>
                    <a:gd name="connsiteX1" fmla="*/ 543463 w 1483743"/>
                    <a:gd name="connsiteY1" fmla="*/ 552090 h 2432648"/>
                    <a:gd name="connsiteX2" fmla="*/ 0 w 1483743"/>
                    <a:gd name="connsiteY2" fmla="*/ 715992 h 2432648"/>
                    <a:gd name="connsiteX3" fmla="*/ 112143 w 1483743"/>
                    <a:gd name="connsiteY3" fmla="*/ 802256 h 2432648"/>
                    <a:gd name="connsiteX4" fmla="*/ 681486 w 1483743"/>
                    <a:gd name="connsiteY4" fmla="*/ 664233 h 2432648"/>
                    <a:gd name="connsiteX5" fmla="*/ 888520 w 1483743"/>
                    <a:gd name="connsiteY5" fmla="*/ 552090 h 2432648"/>
                    <a:gd name="connsiteX6" fmla="*/ 923025 w 1483743"/>
                    <a:gd name="connsiteY6" fmla="*/ 1147314 h 2432648"/>
                    <a:gd name="connsiteX7" fmla="*/ 690113 w 1483743"/>
                    <a:gd name="connsiteY7" fmla="*/ 2415395 h 2432648"/>
                    <a:gd name="connsiteX8" fmla="*/ 854015 w 1483743"/>
                    <a:gd name="connsiteY8" fmla="*/ 2415397 h 2432648"/>
                    <a:gd name="connsiteX9" fmla="*/ 1130061 w 1483743"/>
                    <a:gd name="connsiteY9" fmla="*/ 1423359 h 2432648"/>
                    <a:gd name="connsiteX10" fmla="*/ 1345720 w 1483743"/>
                    <a:gd name="connsiteY10" fmla="*/ 2432648 h 2432648"/>
                    <a:gd name="connsiteX11" fmla="*/ 1483743 w 1483743"/>
                    <a:gd name="connsiteY11" fmla="*/ 2424022 h 2432648"/>
                    <a:gd name="connsiteX12" fmla="*/ 1112807 w 1483743"/>
                    <a:gd name="connsiteY12" fmla="*/ 0 h 2432648"/>
                    <a:gd name="connsiteX13" fmla="*/ 974784 w 1483743"/>
                    <a:gd name="connsiteY13" fmla="*/ 8627 h 2432648"/>
                    <a:gd name="connsiteX0" fmla="*/ 974784 w 1483743"/>
                    <a:gd name="connsiteY0" fmla="*/ 0 h 2424021"/>
                    <a:gd name="connsiteX1" fmla="*/ 543463 w 1483743"/>
                    <a:gd name="connsiteY1" fmla="*/ 543463 h 2424021"/>
                    <a:gd name="connsiteX2" fmla="*/ 0 w 1483743"/>
                    <a:gd name="connsiteY2" fmla="*/ 707365 h 2424021"/>
                    <a:gd name="connsiteX3" fmla="*/ 112143 w 1483743"/>
                    <a:gd name="connsiteY3" fmla="*/ 793629 h 2424021"/>
                    <a:gd name="connsiteX4" fmla="*/ 681486 w 1483743"/>
                    <a:gd name="connsiteY4" fmla="*/ 655606 h 2424021"/>
                    <a:gd name="connsiteX5" fmla="*/ 888520 w 1483743"/>
                    <a:gd name="connsiteY5" fmla="*/ 543463 h 2424021"/>
                    <a:gd name="connsiteX6" fmla="*/ 923025 w 1483743"/>
                    <a:gd name="connsiteY6" fmla="*/ 1138687 h 2424021"/>
                    <a:gd name="connsiteX7" fmla="*/ 690113 w 1483743"/>
                    <a:gd name="connsiteY7" fmla="*/ 2406768 h 2424021"/>
                    <a:gd name="connsiteX8" fmla="*/ 854015 w 1483743"/>
                    <a:gd name="connsiteY8" fmla="*/ 2406770 h 2424021"/>
                    <a:gd name="connsiteX9" fmla="*/ 1130061 w 1483743"/>
                    <a:gd name="connsiteY9" fmla="*/ 1414732 h 2424021"/>
                    <a:gd name="connsiteX10" fmla="*/ 1345720 w 1483743"/>
                    <a:gd name="connsiteY10" fmla="*/ 2424021 h 2424021"/>
                    <a:gd name="connsiteX11" fmla="*/ 1483743 w 1483743"/>
                    <a:gd name="connsiteY11" fmla="*/ 2415395 h 2424021"/>
                    <a:gd name="connsiteX12" fmla="*/ 1086928 w 1483743"/>
                    <a:gd name="connsiteY12" fmla="*/ 51758 h 2424021"/>
                    <a:gd name="connsiteX13" fmla="*/ 974784 w 1483743"/>
                    <a:gd name="connsiteY13" fmla="*/ 0 h 2424021"/>
                    <a:gd name="connsiteX0" fmla="*/ 974784 w 1483743"/>
                    <a:gd name="connsiteY0" fmla="*/ 0 h 2380889"/>
                    <a:gd name="connsiteX1" fmla="*/ 543463 w 1483743"/>
                    <a:gd name="connsiteY1" fmla="*/ 500331 h 2380889"/>
                    <a:gd name="connsiteX2" fmla="*/ 0 w 1483743"/>
                    <a:gd name="connsiteY2" fmla="*/ 664233 h 2380889"/>
                    <a:gd name="connsiteX3" fmla="*/ 112143 w 1483743"/>
                    <a:gd name="connsiteY3" fmla="*/ 750497 h 2380889"/>
                    <a:gd name="connsiteX4" fmla="*/ 681486 w 1483743"/>
                    <a:gd name="connsiteY4" fmla="*/ 612474 h 2380889"/>
                    <a:gd name="connsiteX5" fmla="*/ 888520 w 1483743"/>
                    <a:gd name="connsiteY5" fmla="*/ 500331 h 2380889"/>
                    <a:gd name="connsiteX6" fmla="*/ 923025 w 1483743"/>
                    <a:gd name="connsiteY6" fmla="*/ 1095555 h 2380889"/>
                    <a:gd name="connsiteX7" fmla="*/ 690113 w 1483743"/>
                    <a:gd name="connsiteY7" fmla="*/ 2363636 h 2380889"/>
                    <a:gd name="connsiteX8" fmla="*/ 854015 w 1483743"/>
                    <a:gd name="connsiteY8" fmla="*/ 2363638 h 2380889"/>
                    <a:gd name="connsiteX9" fmla="*/ 1130061 w 1483743"/>
                    <a:gd name="connsiteY9" fmla="*/ 1371600 h 2380889"/>
                    <a:gd name="connsiteX10" fmla="*/ 1345720 w 1483743"/>
                    <a:gd name="connsiteY10" fmla="*/ 2380889 h 2380889"/>
                    <a:gd name="connsiteX11" fmla="*/ 1483743 w 1483743"/>
                    <a:gd name="connsiteY11" fmla="*/ 2372263 h 2380889"/>
                    <a:gd name="connsiteX12" fmla="*/ 1086928 w 1483743"/>
                    <a:gd name="connsiteY12" fmla="*/ 8626 h 2380889"/>
                    <a:gd name="connsiteX13" fmla="*/ 974784 w 1483743"/>
                    <a:gd name="connsiteY13" fmla="*/ 0 h 2380889"/>
                    <a:gd name="connsiteX0" fmla="*/ 974784 w 1483743"/>
                    <a:gd name="connsiteY0" fmla="*/ 0 h 2380889"/>
                    <a:gd name="connsiteX1" fmla="*/ 655606 w 1483743"/>
                    <a:gd name="connsiteY1" fmla="*/ 474452 h 2380889"/>
                    <a:gd name="connsiteX2" fmla="*/ 0 w 1483743"/>
                    <a:gd name="connsiteY2" fmla="*/ 664233 h 2380889"/>
                    <a:gd name="connsiteX3" fmla="*/ 112143 w 1483743"/>
                    <a:gd name="connsiteY3" fmla="*/ 750497 h 2380889"/>
                    <a:gd name="connsiteX4" fmla="*/ 681486 w 1483743"/>
                    <a:gd name="connsiteY4" fmla="*/ 612474 h 2380889"/>
                    <a:gd name="connsiteX5" fmla="*/ 888520 w 1483743"/>
                    <a:gd name="connsiteY5" fmla="*/ 500331 h 2380889"/>
                    <a:gd name="connsiteX6" fmla="*/ 923025 w 1483743"/>
                    <a:gd name="connsiteY6" fmla="*/ 1095555 h 2380889"/>
                    <a:gd name="connsiteX7" fmla="*/ 690113 w 1483743"/>
                    <a:gd name="connsiteY7" fmla="*/ 2363636 h 2380889"/>
                    <a:gd name="connsiteX8" fmla="*/ 854015 w 1483743"/>
                    <a:gd name="connsiteY8" fmla="*/ 2363638 h 2380889"/>
                    <a:gd name="connsiteX9" fmla="*/ 1130061 w 1483743"/>
                    <a:gd name="connsiteY9" fmla="*/ 1371600 h 2380889"/>
                    <a:gd name="connsiteX10" fmla="*/ 1345720 w 1483743"/>
                    <a:gd name="connsiteY10" fmla="*/ 2380889 h 2380889"/>
                    <a:gd name="connsiteX11" fmla="*/ 1483743 w 1483743"/>
                    <a:gd name="connsiteY11" fmla="*/ 2372263 h 2380889"/>
                    <a:gd name="connsiteX12" fmla="*/ 1086928 w 1483743"/>
                    <a:gd name="connsiteY12" fmla="*/ 8626 h 2380889"/>
                    <a:gd name="connsiteX13" fmla="*/ 974784 w 1483743"/>
                    <a:gd name="connsiteY13" fmla="*/ 0 h 2380889"/>
                    <a:gd name="connsiteX0" fmla="*/ 974784 w 1483743"/>
                    <a:gd name="connsiteY0" fmla="*/ 0 h 2380889"/>
                    <a:gd name="connsiteX1" fmla="*/ 655606 w 1483743"/>
                    <a:gd name="connsiteY1" fmla="*/ 474452 h 2380889"/>
                    <a:gd name="connsiteX2" fmla="*/ 77638 w 1483743"/>
                    <a:gd name="connsiteY2" fmla="*/ 638354 h 2380889"/>
                    <a:gd name="connsiteX3" fmla="*/ 0 w 1483743"/>
                    <a:gd name="connsiteY3" fmla="*/ 664233 h 2380889"/>
                    <a:gd name="connsiteX4" fmla="*/ 112143 w 1483743"/>
                    <a:gd name="connsiteY4" fmla="*/ 750497 h 2380889"/>
                    <a:gd name="connsiteX5" fmla="*/ 681486 w 1483743"/>
                    <a:gd name="connsiteY5" fmla="*/ 612474 h 2380889"/>
                    <a:gd name="connsiteX6" fmla="*/ 888520 w 1483743"/>
                    <a:gd name="connsiteY6" fmla="*/ 500331 h 2380889"/>
                    <a:gd name="connsiteX7" fmla="*/ 923025 w 1483743"/>
                    <a:gd name="connsiteY7" fmla="*/ 1095555 h 2380889"/>
                    <a:gd name="connsiteX8" fmla="*/ 690113 w 1483743"/>
                    <a:gd name="connsiteY8" fmla="*/ 2363636 h 2380889"/>
                    <a:gd name="connsiteX9" fmla="*/ 854015 w 1483743"/>
                    <a:gd name="connsiteY9" fmla="*/ 2363638 h 2380889"/>
                    <a:gd name="connsiteX10" fmla="*/ 1130061 w 1483743"/>
                    <a:gd name="connsiteY10" fmla="*/ 1371600 h 2380889"/>
                    <a:gd name="connsiteX11" fmla="*/ 1345720 w 1483743"/>
                    <a:gd name="connsiteY11" fmla="*/ 2380889 h 2380889"/>
                    <a:gd name="connsiteX12" fmla="*/ 1483743 w 1483743"/>
                    <a:gd name="connsiteY12" fmla="*/ 2372263 h 2380889"/>
                    <a:gd name="connsiteX13" fmla="*/ 1086928 w 1483743"/>
                    <a:gd name="connsiteY13" fmla="*/ 8626 h 2380889"/>
                    <a:gd name="connsiteX14" fmla="*/ 974784 w 1483743"/>
                    <a:gd name="connsiteY14" fmla="*/ 0 h 2380889"/>
                    <a:gd name="connsiteX0" fmla="*/ 974784 w 1483743"/>
                    <a:gd name="connsiteY0" fmla="*/ 0 h 2380889"/>
                    <a:gd name="connsiteX1" fmla="*/ 655606 w 1483743"/>
                    <a:gd name="connsiteY1" fmla="*/ 474452 h 2380889"/>
                    <a:gd name="connsiteX2" fmla="*/ 77638 w 1483743"/>
                    <a:gd name="connsiteY2" fmla="*/ 638354 h 2380889"/>
                    <a:gd name="connsiteX3" fmla="*/ 0 w 1483743"/>
                    <a:gd name="connsiteY3" fmla="*/ 664233 h 2380889"/>
                    <a:gd name="connsiteX4" fmla="*/ 112143 w 1483743"/>
                    <a:gd name="connsiteY4" fmla="*/ 750497 h 2380889"/>
                    <a:gd name="connsiteX5" fmla="*/ 681486 w 1483743"/>
                    <a:gd name="connsiteY5" fmla="*/ 612474 h 2380889"/>
                    <a:gd name="connsiteX6" fmla="*/ 888520 w 1483743"/>
                    <a:gd name="connsiteY6" fmla="*/ 500331 h 2380889"/>
                    <a:gd name="connsiteX7" fmla="*/ 923025 w 1483743"/>
                    <a:gd name="connsiteY7" fmla="*/ 1095555 h 2380889"/>
                    <a:gd name="connsiteX8" fmla="*/ 690113 w 1483743"/>
                    <a:gd name="connsiteY8" fmla="*/ 2363636 h 2380889"/>
                    <a:gd name="connsiteX9" fmla="*/ 854015 w 1483743"/>
                    <a:gd name="connsiteY9" fmla="*/ 2363638 h 2380889"/>
                    <a:gd name="connsiteX10" fmla="*/ 1130061 w 1483743"/>
                    <a:gd name="connsiteY10" fmla="*/ 1371600 h 2380889"/>
                    <a:gd name="connsiteX11" fmla="*/ 1345720 w 1483743"/>
                    <a:gd name="connsiteY11" fmla="*/ 2380889 h 2380889"/>
                    <a:gd name="connsiteX12" fmla="*/ 1483743 w 1483743"/>
                    <a:gd name="connsiteY12" fmla="*/ 2372263 h 2380889"/>
                    <a:gd name="connsiteX13" fmla="*/ 1086928 w 1483743"/>
                    <a:gd name="connsiteY13" fmla="*/ 8626 h 2380889"/>
                    <a:gd name="connsiteX14" fmla="*/ 974784 w 1483743"/>
                    <a:gd name="connsiteY14" fmla="*/ 0 h 2380889"/>
                    <a:gd name="connsiteX0" fmla="*/ 974784 w 1483743"/>
                    <a:gd name="connsiteY0" fmla="*/ 0 h 2380889"/>
                    <a:gd name="connsiteX1" fmla="*/ 577968 w 1483743"/>
                    <a:gd name="connsiteY1" fmla="*/ 431320 h 2380889"/>
                    <a:gd name="connsiteX2" fmla="*/ 77638 w 1483743"/>
                    <a:gd name="connsiteY2" fmla="*/ 638354 h 2380889"/>
                    <a:gd name="connsiteX3" fmla="*/ 0 w 1483743"/>
                    <a:gd name="connsiteY3" fmla="*/ 664233 h 2380889"/>
                    <a:gd name="connsiteX4" fmla="*/ 112143 w 1483743"/>
                    <a:gd name="connsiteY4" fmla="*/ 750497 h 2380889"/>
                    <a:gd name="connsiteX5" fmla="*/ 681486 w 1483743"/>
                    <a:gd name="connsiteY5" fmla="*/ 612474 h 2380889"/>
                    <a:gd name="connsiteX6" fmla="*/ 888520 w 1483743"/>
                    <a:gd name="connsiteY6" fmla="*/ 500331 h 2380889"/>
                    <a:gd name="connsiteX7" fmla="*/ 923025 w 1483743"/>
                    <a:gd name="connsiteY7" fmla="*/ 1095555 h 2380889"/>
                    <a:gd name="connsiteX8" fmla="*/ 690113 w 1483743"/>
                    <a:gd name="connsiteY8" fmla="*/ 2363636 h 2380889"/>
                    <a:gd name="connsiteX9" fmla="*/ 854015 w 1483743"/>
                    <a:gd name="connsiteY9" fmla="*/ 2363638 h 2380889"/>
                    <a:gd name="connsiteX10" fmla="*/ 1130061 w 1483743"/>
                    <a:gd name="connsiteY10" fmla="*/ 1371600 h 2380889"/>
                    <a:gd name="connsiteX11" fmla="*/ 1345720 w 1483743"/>
                    <a:gd name="connsiteY11" fmla="*/ 2380889 h 2380889"/>
                    <a:gd name="connsiteX12" fmla="*/ 1483743 w 1483743"/>
                    <a:gd name="connsiteY12" fmla="*/ 2372263 h 2380889"/>
                    <a:gd name="connsiteX13" fmla="*/ 1086928 w 1483743"/>
                    <a:gd name="connsiteY13" fmla="*/ 8626 h 2380889"/>
                    <a:gd name="connsiteX14" fmla="*/ 974784 w 1483743"/>
                    <a:gd name="connsiteY14" fmla="*/ 0 h 2380889"/>
                    <a:gd name="connsiteX0" fmla="*/ 974784 w 1483743"/>
                    <a:gd name="connsiteY0" fmla="*/ 0 h 2380889"/>
                    <a:gd name="connsiteX1" fmla="*/ 577968 w 1483743"/>
                    <a:gd name="connsiteY1" fmla="*/ 431320 h 2380889"/>
                    <a:gd name="connsiteX2" fmla="*/ 0 w 1483743"/>
                    <a:gd name="connsiteY2" fmla="*/ 664233 h 2380889"/>
                    <a:gd name="connsiteX3" fmla="*/ 112143 w 1483743"/>
                    <a:gd name="connsiteY3" fmla="*/ 750497 h 2380889"/>
                    <a:gd name="connsiteX4" fmla="*/ 681486 w 1483743"/>
                    <a:gd name="connsiteY4" fmla="*/ 612474 h 2380889"/>
                    <a:gd name="connsiteX5" fmla="*/ 888520 w 1483743"/>
                    <a:gd name="connsiteY5" fmla="*/ 500331 h 2380889"/>
                    <a:gd name="connsiteX6" fmla="*/ 923025 w 1483743"/>
                    <a:gd name="connsiteY6" fmla="*/ 1095555 h 2380889"/>
                    <a:gd name="connsiteX7" fmla="*/ 690113 w 1483743"/>
                    <a:gd name="connsiteY7" fmla="*/ 2363636 h 2380889"/>
                    <a:gd name="connsiteX8" fmla="*/ 854015 w 1483743"/>
                    <a:gd name="connsiteY8" fmla="*/ 2363638 h 2380889"/>
                    <a:gd name="connsiteX9" fmla="*/ 1130061 w 1483743"/>
                    <a:gd name="connsiteY9" fmla="*/ 1371600 h 2380889"/>
                    <a:gd name="connsiteX10" fmla="*/ 1345720 w 1483743"/>
                    <a:gd name="connsiteY10" fmla="*/ 2380889 h 2380889"/>
                    <a:gd name="connsiteX11" fmla="*/ 1483743 w 1483743"/>
                    <a:gd name="connsiteY11" fmla="*/ 2372263 h 2380889"/>
                    <a:gd name="connsiteX12" fmla="*/ 1086928 w 1483743"/>
                    <a:gd name="connsiteY12" fmla="*/ 8626 h 2380889"/>
                    <a:gd name="connsiteX13" fmla="*/ 974784 w 1483743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52423 w 1406105"/>
                    <a:gd name="connsiteY9" fmla="*/ 1371600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52423 w 1406105"/>
                    <a:gd name="connsiteY9" fmla="*/ 1371600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52423 w 1406105"/>
                    <a:gd name="connsiteY9" fmla="*/ 1371600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52423 w 1406105"/>
                    <a:gd name="connsiteY9" fmla="*/ 1371600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17917 w 1406105"/>
                    <a:gd name="connsiteY9" fmla="*/ 1328468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17917 w 1406105"/>
                    <a:gd name="connsiteY9" fmla="*/ 1328468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17917 w 1406105"/>
                    <a:gd name="connsiteY9" fmla="*/ 1328468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17917 w 1406105"/>
                    <a:gd name="connsiteY9" fmla="*/ 1328468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17917 w 1406105"/>
                    <a:gd name="connsiteY9" fmla="*/ 1328468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17917 w 1406105"/>
                    <a:gd name="connsiteY9" fmla="*/ 1328468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62641 w 1371600"/>
                    <a:gd name="connsiteY0" fmla="*/ 0 h 2380889"/>
                    <a:gd name="connsiteX1" fmla="*/ 465825 w 1371600"/>
                    <a:gd name="connsiteY1" fmla="*/ 431320 h 2380889"/>
                    <a:gd name="connsiteX2" fmla="*/ 319178 w 1371600"/>
                    <a:gd name="connsiteY2" fmla="*/ 560717 h 2380889"/>
                    <a:gd name="connsiteX3" fmla="*/ 0 w 1371600"/>
                    <a:gd name="connsiteY3" fmla="*/ 750497 h 2380889"/>
                    <a:gd name="connsiteX4" fmla="*/ 569343 w 1371600"/>
                    <a:gd name="connsiteY4" fmla="*/ 612474 h 2380889"/>
                    <a:gd name="connsiteX5" fmla="*/ 776377 w 1371600"/>
                    <a:gd name="connsiteY5" fmla="*/ 500331 h 2380889"/>
                    <a:gd name="connsiteX6" fmla="*/ 810882 w 1371600"/>
                    <a:gd name="connsiteY6" fmla="*/ 1095555 h 2380889"/>
                    <a:gd name="connsiteX7" fmla="*/ 577970 w 1371600"/>
                    <a:gd name="connsiteY7" fmla="*/ 2363636 h 2380889"/>
                    <a:gd name="connsiteX8" fmla="*/ 741872 w 1371600"/>
                    <a:gd name="connsiteY8" fmla="*/ 2363638 h 2380889"/>
                    <a:gd name="connsiteX9" fmla="*/ 983412 w 1371600"/>
                    <a:gd name="connsiteY9" fmla="*/ 1328468 h 2380889"/>
                    <a:gd name="connsiteX10" fmla="*/ 1233577 w 1371600"/>
                    <a:gd name="connsiteY10" fmla="*/ 2380889 h 2380889"/>
                    <a:gd name="connsiteX11" fmla="*/ 1371600 w 1371600"/>
                    <a:gd name="connsiteY11" fmla="*/ 2372263 h 2380889"/>
                    <a:gd name="connsiteX12" fmla="*/ 974785 w 1371600"/>
                    <a:gd name="connsiteY12" fmla="*/ 8626 h 2380889"/>
                    <a:gd name="connsiteX13" fmla="*/ 862641 w 1371600"/>
                    <a:gd name="connsiteY13" fmla="*/ 0 h 2380889"/>
                    <a:gd name="connsiteX0" fmla="*/ 862641 w 1371600"/>
                    <a:gd name="connsiteY0" fmla="*/ 0 h 2380889"/>
                    <a:gd name="connsiteX1" fmla="*/ 465825 w 1371600"/>
                    <a:gd name="connsiteY1" fmla="*/ 431320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77969 w 1371600"/>
                    <a:gd name="connsiteY1" fmla="*/ 483078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95223 w 1371600"/>
                    <a:gd name="connsiteY6" fmla="*/ 2346384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95223 w 1371600"/>
                    <a:gd name="connsiteY6" fmla="*/ 2346384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603849 w 1371600"/>
                    <a:gd name="connsiteY6" fmla="*/ 2355010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591783 w 1371600"/>
                    <a:gd name="connsiteY3" fmla="*/ 646133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32475 w 1371600"/>
                    <a:gd name="connsiteY4" fmla="*/ 472282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32475 w 1371600"/>
                    <a:gd name="connsiteY4" fmla="*/ 472282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32475 w 1371600"/>
                    <a:gd name="connsiteY4" fmla="*/ 472282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10035 w 1371600"/>
                    <a:gd name="connsiteY4" fmla="*/ 483502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10035 w 1371600"/>
                    <a:gd name="connsiteY4" fmla="*/ 483502 h 2380889"/>
                    <a:gd name="connsiteX5" fmla="*/ 810882 w 1371600"/>
                    <a:gd name="connsiteY5" fmla="*/ 1095555 h 2380889"/>
                    <a:gd name="connsiteX6" fmla="*/ 606019 w 1371600"/>
                    <a:gd name="connsiteY6" fmla="*/ 2380465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6078"/>
                    <a:gd name="connsiteX1" fmla="*/ 542617 w 1371600"/>
                    <a:gd name="connsiteY1" fmla="*/ 479639 h 2386078"/>
                    <a:gd name="connsiteX2" fmla="*/ 0 w 1371600"/>
                    <a:gd name="connsiteY2" fmla="*/ 750497 h 2386078"/>
                    <a:gd name="connsiteX3" fmla="*/ 619833 w 1371600"/>
                    <a:gd name="connsiteY3" fmla="*/ 612474 h 2386078"/>
                    <a:gd name="connsiteX4" fmla="*/ 810035 w 1371600"/>
                    <a:gd name="connsiteY4" fmla="*/ 483502 h 2386078"/>
                    <a:gd name="connsiteX5" fmla="*/ 810882 w 1371600"/>
                    <a:gd name="connsiteY5" fmla="*/ 1095555 h 2386078"/>
                    <a:gd name="connsiteX6" fmla="*/ 606019 w 1371600"/>
                    <a:gd name="connsiteY6" fmla="*/ 2380465 h 2386078"/>
                    <a:gd name="connsiteX7" fmla="*/ 741872 w 1371600"/>
                    <a:gd name="connsiteY7" fmla="*/ 2386078 h 2386078"/>
                    <a:gd name="connsiteX8" fmla="*/ 1026544 w 1371600"/>
                    <a:gd name="connsiteY8" fmla="*/ 1345720 h 2386078"/>
                    <a:gd name="connsiteX9" fmla="*/ 1233577 w 1371600"/>
                    <a:gd name="connsiteY9" fmla="*/ 2380889 h 2386078"/>
                    <a:gd name="connsiteX10" fmla="*/ 1371600 w 1371600"/>
                    <a:gd name="connsiteY10" fmla="*/ 2372263 h 2386078"/>
                    <a:gd name="connsiteX11" fmla="*/ 974785 w 1371600"/>
                    <a:gd name="connsiteY11" fmla="*/ 8626 h 2386078"/>
                    <a:gd name="connsiteX12" fmla="*/ 862641 w 1371600"/>
                    <a:gd name="connsiteY12" fmla="*/ 0 h 2386078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10035 w 1371600"/>
                    <a:gd name="connsiteY4" fmla="*/ 483502 h 2380889"/>
                    <a:gd name="connsiteX5" fmla="*/ 810882 w 1371600"/>
                    <a:gd name="connsiteY5" fmla="*/ 1095555 h 2380889"/>
                    <a:gd name="connsiteX6" fmla="*/ 606019 w 1371600"/>
                    <a:gd name="connsiteY6" fmla="*/ 2380465 h 2380889"/>
                    <a:gd name="connsiteX7" fmla="*/ 747482 w 1371600"/>
                    <a:gd name="connsiteY7" fmla="*/ 238046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10035 w 1371600"/>
                    <a:gd name="connsiteY4" fmla="*/ 483502 h 2380889"/>
                    <a:gd name="connsiteX5" fmla="*/ 810882 w 1371600"/>
                    <a:gd name="connsiteY5" fmla="*/ 1095555 h 2380889"/>
                    <a:gd name="connsiteX6" fmla="*/ 606019 w 1371600"/>
                    <a:gd name="connsiteY6" fmla="*/ 2380465 h 2380889"/>
                    <a:gd name="connsiteX7" fmla="*/ 747482 w 1371600"/>
                    <a:gd name="connsiteY7" fmla="*/ 238046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10035 w 1371600"/>
                    <a:gd name="connsiteY4" fmla="*/ 483502 h 2380889"/>
                    <a:gd name="connsiteX5" fmla="*/ 810882 w 1371600"/>
                    <a:gd name="connsiteY5" fmla="*/ 1095555 h 2380889"/>
                    <a:gd name="connsiteX6" fmla="*/ 606019 w 1371600"/>
                    <a:gd name="connsiteY6" fmla="*/ 2380465 h 2380889"/>
                    <a:gd name="connsiteX7" fmla="*/ 747482 w 1371600"/>
                    <a:gd name="connsiteY7" fmla="*/ 238046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7210"/>
                    <a:gd name="connsiteY0" fmla="*/ 0 h 2380889"/>
                    <a:gd name="connsiteX1" fmla="*/ 542617 w 1377210"/>
                    <a:gd name="connsiteY1" fmla="*/ 479639 h 2380889"/>
                    <a:gd name="connsiteX2" fmla="*/ 0 w 1377210"/>
                    <a:gd name="connsiteY2" fmla="*/ 750497 h 2380889"/>
                    <a:gd name="connsiteX3" fmla="*/ 619833 w 1377210"/>
                    <a:gd name="connsiteY3" fmla="*/ 612474 h 2380889"/>
                    <a:gd name="connsiteX4" fmla="*/ 810035 w 1377210"/>
                    <a:gd name="connsiteY4" fmla="*/ 483502 h 2380889"/>
                    <a:gd name="connsiteX5" fmla="*/ 810882 w 1377210"/>
                    <a:gd name="connsiteY5" fmla="*/ 1095555 h 2380889"/>
                    <a:gd name="connsiteX6" fmla="*/ 606019 w 1377210"/>
                    <a:gd name="connsiteY6" fmla="*/ 2380465 h 2380889"/>
                    <a:gd name="connsiteX7" fmla="*/ 747482 w 1377210"/>
                    <a:gd name="connsiteY7" fmla="*/ 2380468 h 2380889"/>
                    <a:gd name="connsiteX8" fmla="*/ 1026544 w 1377210"/>
                    <a:gd name="connsiteY8" fmla="*/ 1345720 h 2380889"/>
                    <a:gd name="connsiteX9" fmla="*/ 1233577 w 1377210"/>
                    <a:gd name="connsiteY9" fmla="*/ 2380889 h 2380889"/>
                    <a:gd name="connsiteX10" fmla="*/ 1377210 w 1377210"/>
                    <a:gd name="connsiteY10" fmla="*/ 2377873 h 2380889"/>
                    <a:gd name="connsiteX11" fmla="*/ 974785 w 1377210"/>
                    <a:gd name="connsiteY11" fmla="*/ 8626 h 2380889"/>
                    <a:gd name="connsiteX12" fmla="*/ 862641 w 1377210"/>
                    <a:gd name="connsiteY12" fmla="*/ 0 h 2380889"/>
                    <a:gd name="connsiteX0" fmla="*/ 862641 w 1377210"/>
                    <a:gd name="connsiteY0" fmla="*/ 0 h 2380889"/>
                    <a:gd name="connsiteX1" fmla="*/ 542617 w 1377210"/>
                    <a:gd name="connsiteY1" fmla="*/ 479639 h 2380889"/>
                    <a:gd name="connsiteX2" fmla="*/ 165490 w 1377210"/>
                    <a:gd name="connsiteY2" fmla="*/ 658782 h 2380889"/>
                    <a:gd name="connsiteX3" fmla="*/ 0 w 1377210"/>
                    <a:gd name="connsiteY3" fmla="*/ 750497 h 2380889"/>
                    <a:gd name="connsiteX4" fmla="*/ 619833 w 1377210"/>
                    <a:gd name="connsiteY4" fmla="*/ 612474 h 2380889"/>
                    <a:gd name="connsiteX5" fmla="*/ 810035 w 1377210"/>
                    <a:gd name="connsiteY5" fmla="*/ 483502 h 2380889"/>
                    <a:gd name="connsiteX6" fmla="*/ 810882 w 1377210"/>
                    <a:gd name="connsiteY6" fmla="*/ 1095555 h 2380889"/>
                    <a:gd name="connsiteX7" fmla="*/ 606019 w 1377210"/>
                    <a:gd name="connsiteY7" fmla="*/ 2380465 h 2380889"/>
                    <a:gd name="connsiteX8" fmla="*/ 747482 w 1377210"/>
                    <a:gd name="connsiteY8" fmla="*/ 2380468 h 2380889"/>
                    <a:gd name="connsiteX9" fmla="*/ 1026544 w 1377210"/>
                    <a:gd name="connsiteY9" fmla="*/ 1345720 h 2380889"/>
                    <a:gd name="connsiteX10" fmla="*/ 1233577 w 1377210"/>
                    <a:gd name="connsiteY10" fmla="*/ 2380889 h 2380889"/>
                    <a:gd name="connsiteX11" fmla="*/ 1377210 w 1377210"/>
                    <a:gd name="connsiteY11" fmla="*/ 2377873 h 2380889"/>
                    <a:gd name="connsiteX12" fmla="*/ 974785 w 1377210"/>
                    <a:gd name="connsiteY12" fmla="*/ 8626 h 2380889"/>
                    <a:gd name="connsiteX13" fmla="*/ 862641 w 1377210"/>
                    <a:gd name="connsiteY13" fmla="*/ 0 h 2380889"/>
                    <a:gd name="connsiteX0" fmla="*/ 862641 w 1377210"/>
                    <a:gd name="connsiteY0" fmla="*/ 0 h 2380889"/>
                    <a:gd name="connsiteX1" fmla="*/ 542617 w 1377210"/>
                    <a:gd name="connsiteY1" fmla="*/ 479639 h 2380889"/>
                    <a:gd name="connsiteX2" fmla="*/ 47684 w 1377210"/>
                    <a:gd name="connsiteY2" fmla="*/ 670001 h 2380889"/>
                    <a:gd name="connsiteX3" fmla="*/ 0 w 1377210"/>
                    <a:gd name="connsiteY3" fmla="*/ 750497 h 2380889"/>
                    <a:gd name="connsiteX4" fmla="*/ 619833 w 1377210"/>
                    <a:gd name="connsiteY4" fmla="*/ 612474 h 2380889"/>
                    <a:gd name="connsiteX5" fmla="*/ 810035 w 1377210"/>
                    <a:gd name="connsiteY5" fmla="*/ 483502 h 2380889"/>
                    <a:gd name="connsiteX6" fmla="*/ 810882 w 1377210"/>
                    <a:gd name="connsiteY6" fmla="*/ 1095555 h 2380889"/>
                    <a:gd name="connsiteX7" fmla="*/ 606019 w 1377210"/>
                    <a:gd name="connsiteY7" fmla="*/ 2380465 h 2380889"/>
                    <a:gd name="connsiteX8" fmla="*/ 747482 w 1377210"/>
                    <a:gd name="connsiteY8" fmla="*/ 2380468 h 2380889"/>
                    <a:gd name="connsiteX9" fmla="*/ 1026544 w 1377210"/>
                    <a:gd name="connsiteY9" fmla="*/ 1345720 h 2380889"/>
                    <a:gd name="connsiteX10" fmla="*/ 1233577 w 1377210"/>
                    <a:gd name="connsiteY10" fmla="*/ 2380889 h 2380889"/>
                    <a:gd name="connsiteX11" fmla="*/ 1377210 w 1377210"/>
                    <a:gd name="connsiteY11" fmla="*/ 2377873 h 2380889"/>
                    <a:gd name="connsiteX12" fmla="*/ 974785 w 1377210"/>
                    <a:gd name="connsiteY12" fmla="*/ 8626 h 2380889"/>
                    <a:gd name="connsiteX13" fmla="*/ 862641 w 1377210"/>
                    <a:gd name="connsiteY13" fmla="*/ 0 h 2380889"/>
                    <a:gd name="connsiteX0" fmla="*/ 814957 w 1329526"/>
                    <a:gd name="connsiteY0" fmla="*/ 0 h 2380889"/>
                    <a:gd name="connsiteX1" fmla="*/ 494933 w 1329526"/>
                    <a:gd name="connsiteY1" fmla="*/ 479639 h 2380889"/>
                    <a:gd name="connsiteX2" fmla="*/ 0 w 1329526"/>
                    <a:gd name="connsiteY2" fmla="*/ 670001 h 2380889"/>
                    <a:gd name="connsiteX3" fmla="*/ 30854 w 1329526"/>
                    <a:gd name="connsiteY3" fmla="*/ 744887 h 2380889"/>
                    <a:gd name="connsiteX4" fmla="*/ 572149 w 1329526"/>
                    <a:gd name="connsiteY4" fmla="*/ 612474 h 2380889"/>
                    <a:gd name="connsiteX5" fmla="*/ 762351 w 1329526"/>
                    <a:gd name="connsiteY5" fmla="*/ 483502 h 2380889"/>
                    <a:gd name="connsiteX6" fmla="*/ 763198 w 1329526"/>
                    <a:gd name="connsiteY6" fmla="*/ 1095555 h 2380889"/>
                    <a:gd name="connsiteX7" fmla="*/ 558335 w 1329526"/>
                    <a:gd name="connsiteY7" fmla="*/ 2380465 h 2380889"/>
                    <a:gd name="connsiteX8" fmla="*/ 699798 w 1329526"/>
                    <a:gd name="connsiteY8" fmla="*/ 2380468 h 2380889"/>
                    <a:gd name="connsiteX9" fmla="*/ 978860 w 1329526"/>
                    <a:gd name="connsiteY9" fmla="*/ 1345720 h 2380889"/>
                    <a:gd name="connsiteX10" fmla="*/ 1185893 w 1329526"/>
                    <a:gd name="connsiteY10" fmla="*/ 2380889 h 2380889"/>
                    <a:gd name="connsiteX11" fmla="*/ 1329526 w 1329526"/>
                    <a:gd name="connsiteY11" fmla="*/ 2377873 h 2380889"/>
                    <a:gd name="connsiteX12" fmla="*/ 927101 w 1329526"/>
                    <a:gd name="connsiteY12" fmla="*/ 8626 h 2380889"/>
                    <a:gd name="connsiteX13" fmla="*/ 814957 w 1329526"/>
                    <a:gd name="connsiteY13" fmla="*/ 0 h 2380889"/>
                    <a:gd name="connsiteX0" fmla="*/ 814957 w 1329526"/>
                    <a:gd name="connsiteY0" fmla="*/ 0 h 2380889"/>
                    <a:gd name="connsiteX1" fmla="*/ 494933 w 1329526"/>
                    <a:gd name="connsiteY1" fmla="*/ 479639 h 2380889"/>
                    <a:gd name="connsiteX2" fmla="*/ 0 w 1329526"/>
                    <a:gd name="connsiteY2" fmla="*/ 670001 h 2380889"/>
                    <a:gd name="connsiteX3" fmla="*/ 30854 w 1329526"/>
                    <a:gd name="connsiteY3" fmla="*/ 744887 h 2380889"/>
                    <a:gd name="connsiteX4" fmla="*/ 572149 w 1329526"/>
                    <a:gd name="connsiteY4" fmla="*/ 612474 h 2380889"/>
                    <a:gd name="connsiteX5" fmla="*/ 762351 w 1329526"/>
                    <a:gd name="connsiteY5" fmla="*/ 483502 h 2380889"/>
                    <a:gd name="connsiteX6" fmla="*/ 763198 w 1329526"/>
                    <a:gd name="connsiteY6" fmla="*/ 1095555 h 2380889"/>
                    <a:gd name="connsiteX7" fmla="*/ 558335 w 1329526"/>
                    <a:gd name="connsiteY7" fmla="*/ 2380465 h 2380889"/>
                    <a:gd name="connsiteX8" fmla="*/ 699798 w 1329526"/>
                    <a:gd name="connsiteY8" fmla="*/ 2380468 h 2380889"/>
                    <a:gd name="connsiteX9" fmla="*/ 962030 w 1329526"/>
                    <a:gd name="connsiteY9" fmla="*/ 1407428 h 2380889"/>
                    <a:gd name="connsiteX10" fmla="*/ 1185893 w 1329526"/>
                    <a:gd name="connsiteY10" fmla="*/ 2380889 h 2380889"/>
                    <a:gd name="connsiteX11" fmla="*/ 1329526 w 1329526"/>
                    <a:gd name="connsiteY11" fmla="*/ 2377873 h 2380889"/>
                    <a:gd name="connsiteX12" fmla="*/ 927101 w 1329526"/>
                    <a:gd name="connsiteY12" fmla="*/ 8626 h 2380889"/>
                    <a:gd name="connsiteX13" fmla="*/ 814957 w 1329526"/>
                    <a:gd name="connsiteY13" fmla="*/ 0 h 2380889"/>
                    <a:gd name="connsiteX0" fmla="*/ 814957 w 1329526"/>
                    <a:gd name="connsiteY0" fmla="*/ 0 h 2380889"/>
                    <a:gd name="connsiteX1" fmla="*/ 494933 w 1329526"/>
                    <a:gd name="connsiteY1" fmla="*/ 479639 h 2380889"/>
                    <a:gd name="connsiteX2" fmla="*/ 0 w 1329526"/>
                    <a:gd name="connsiteY2" fmla="*/ 670001 h 2380889"/>
                    <a:gd name="connsiteX3" fmla="*/ 30854 w 1329526"/>
                    <a:gd name="connsiteY3" fmla="*/ 744887 h 2380889"/>
                    <a:gd name="connsiteX4" fmla="*/ 572149 w 1329526"/>
                    <a:gd name="connsiteY4" fmla="*/ 612474 h 2380889"/>
                    <a:gd name="connsiteX5" fmla="*/ 762351 w 1329526"/>
                    <a:gd name="connsiteY5" fmla="*/ 483502 h 2380889"/>
                    <a:gd name="connsiteX6" fmla="*/ 763198 w 1329526"/>
                    <a:gd name="connsiteY6" fmla="*/ 1095555 h 2380889"/>
                    <a:gd name="connsiteX7" fmla="*/ 558335 w 1329526"/>
                    <a:gd name="connsiteY7" fmla="*/ 2380465 h 2380889"/>
                    <a:gd name="connsiteX8" fmla="*/ 699798 w 1329526"/>
                    <a:gd name="connsiteY8" fmla="*/ 2380468 h 2380889"/>
                    <a:gd name="connsiteX9" fmla="*/ 978859 w 1329526"/>
                    <a:gd name="connsiteY9" fmla="*/ 1418648 h 2380889"/>
                    <a:gd name="connsiteX10" fmla="*/ 1185893 w 1329526"/>
                    <a:gd name="connsiteY10" fmla="*/ 2380889 h 2380889"/>
                    <a:gd name="connsiteX11" fmla="*/ 1329526 w 1329526"/>
                    <a:gd name="connsiteY11" fmla="*/ 2377873 h 2380889"/>
                    <a:gd name="connsiteX12" fmla="*/ 927101 w 1329526"/>
                    <a:gd name="connsiteY12" fmla="*/ 8626 h 2380889"/>
                    <a:gd name="connsiteX13" fmla="*/ 814957 w 1329526"/>
                    <a:gd name="connsiteY13" fmla="*/ 0 h 23808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329526" h="2380889">
                      <a:moveTo>
                        <a:pt x="814957" y="0"/>
                      </a:moveTo>
                      <a:lnTo>
                        <a:pt x="494933" y="479639"/>
                      </a:lnTo>
                      <a:lnTo>
                        <a:pt x="0" y="670001"/>
                      </a:lnTo>
                      <a:lnTo>
                        <a:pt x="30854" y="744887"/>
                      </a:lnTo>
                      <a:lnTo>
                        <a:pt x="572149" y="612474"/>
                      </a:lnTo>
                      <a:lnTo>
                        <a:pt x="762351" y="483502"/>
                      </a:lnTo>
                      <a:cubicBezTo>
                        <a:pt x="794421" y="764187"/>
                        <a:pt x="770396" y="887797"/>
                        <a:pt x="763198" y="1095555"/>
                      </a:cubicBezTo>
                      <a:cubicBezTo>
                        <a:pt x="616550" y="1699404"/>
                        <a:pt x="730862" y="1724858"/>
                        <a:pt x="558335" y="2380465"/>
                      </a:cubicBezTo>
                      <a:lnTo>
                        <a:pt x="699798" y="2380468"/>
                      </a:lnTo>
                      <a:cubicBezTo>
                        <a:pt x="819580" y="2080289"/>
                        <a:pt x="797846" y="1640765"/>
                        <a:pt x="978859" y="1418648"/>
                      </a:cubicBezTo>
                      <a:cubicBezTo>
                        <a:pt x="1157137" y="1864345"/>
                        <a:pt x="1102505" y="2030082"/>
                        <a:pt x="1185893" y="2380889"/>
                      </a:cubicBezTo>
                      <a:lnTo>
                        <a:pt x="1329526" y="2377873"/>
                      </a:lnTo>
                      <a:cubicBezTo>
                        <a:pt x="1110990" y="727352"/>
                        <a:pt x="1344044" y="391063"/>
                        <a:pt x="927101" y="8626"/>
                      </a:cubicBezTo>
                      <a:lnTo>
                        <a:pt x="814957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</p:grpSp>
        <p:grpSp>
          <p:nvGrpSpPr>
            <p:cNvPr id="244" name="群組 243"/>
            <p:cNvGrpSpPr/>
            <p:nvPr/>
          </p:nvGrpSpPr>
          <p:grpSpPr>
            <a:xfrm>
              <a:off x="763808" y="5301208"/>
              <a:ext cx="607621" cy="356618"/>
              <a:chOff x="1684782" y="2683742"/>
              <a:chExt cx="5565258" cy="3266301"/>
            </a:xfrm>
          </p:grpSpPr>
          <p:grpSp>
            <p:nvGrpSpPr>
              <p:cNvPr id="245" name="群組 244"/>
              <p:cNvGrpSpPr/>
              <p:nvPr/>
            </p:nvGrpSpPr>
            <p:grpSpPr>
              <a:xfrm>
                <a:off x="1684782" y="2683742"/>
                <a:ext cx="4978070" cy="3255586"/>
                <a:chOff x="1684782" y="2683742"/>
                <a:chExt cx="4978070" cy="3255586"/>
              </a:xfrm>
            </p:grpSpPr>
            <p:sp>
              <p:nvSpPr>
                <p:cNvPr id="249" name="矩形 5"/>
                <p:cNvSpPr/>
                <p:nvPr/>
              </p:nvSpPr>
              <p:spPr>
                <a:xfrm>
                  <a:off x="1684782" y="4054555"/>
                  <a:ext cx="4978070" cy="856663"/>
                </a:xfrm>
                <a:custGeom>
                  <a:avLst/>
                  <a:gdLst>
                    <a:gd name="connsiteX0" fmla="*/ 0 w 2736386"/>
                    <a:gd name="connsiteY0" fmla="*/ 0 h 570017"/>
                    <a:gd name="connsiteX1" fmla="*/ 2736386 w 2736386"/>
                    <a:gd name="connsiteY1" fmla="*/ 0 h 570017"/>
                    <a:gd name="connsiteX2" fmla="*/ 2736386 w 2736386"/>
                    <a:gd name="connsiteY2" fmla="*/ 570017 h 570017"/>
                    <a:gd name="connsiteX3" fmla="*/ 0 w 2736386"/>
                    <a:gd name="connsiteY3" fmla="*/ 570017 h 570017"/>
                    <a:gd name="connsiteX4" fmla="*/ 0 w 2736386"/>
                    <a:gd name="connsiteY4" fmla="*/ 0 h 570017"/>
                    <a:gd name="connsiteX0" fmla="*/ 0 w 2736386"/>
                    <a:gd name="connsiteY0" fmla="*/ 0 h 570017"/>
                    <a:gd name="connsiteX1" fmla="*/ 2736386 w 2736386"/>
                    <a:gd name="connsiteY1" fmla="*/ 0 h 570017"/>
                    <a:gd name="connsiteX2" fmla="*/ 2736386 w 2736386"/>
                    <a:gd name="connsiteY2" fmla="*/ 570017 h 570017"/>
                    <a:gd name="connsiteX3" fmla="*/ 1521093 w 2736386"/>
                    <a:gd name="connsiteY3" fmla="*/ 558012 h 570017"/>
                    <a:gd name="connsiteX4" fmla="*/ 0 w 2736386"/>
                    <a:gd name="connsiteY4" fmla="*/ 570017 h 570017"/>
                    <a:gd name="connsiteX5" fmla="*/ 0 w 2736386"/>
                    <a:gd name="connsiteY5" fmla="*/ 0 h 570017"/>
                    <a:gd name="connsiteX0" fmla="*/ 0 w 2736386"/>
                    <a:gd name="connsiteY0" fmla="*/ 0 h 570017"/>
                    <a:gd name="connsiteX1" fmla="*/ 2736386 w 2736386"/>
                    <a:gd name="connsiteY1" fmla="*/ 0 h 570017"/>
                    <a:gd name="connsiteX2" fmla="*/ 2736386 w 2736386"/>
                    <a:gd name="connsiteY2" fmla="*/ 570017 h 570017"/>
                    <a:gd name="connsiteX3" fmla="*/ 2174235 w 2736386"/>
                    <a:gd name="connsiteY3" fmla="*/ 567342 h 570017"/>
                    <a:gd name="connsiteX4" fmla="*/ 0 w 2736386"/>
                    <a:gd name="connsiteY4" fmla="*/ 570017 h 570017"/>
                    <a:gd name="connsiteX5" fmla="*/ 0 w 2736386"/>
                    <a:gd name="connsiteY5" fmla="*/ 0 h 570017"/>
                    <a:gd name="connsiteX0" fmla="*/ 0 w 2736386"/>
                    <a:gd name="connsiteY0" fmla="*/ 0 h 570017"/>
                    <a:gd name="connsiteX1" fmla="*/ 2736386 w 2736386"/>
                    <a:gd name="connsiteY1" fmla="*/ 0 h 570017"/>
                    <a:gd name="connsiteX2" fmla="*/ 2727055 w 2736386"/>
                    <a:gd name="connsiteY2" fmla="*/ 374074 h 570017"/>
                    <a:gd name="connsiteX3" fmla="*/ 2174235 w 2736386"/>
                    <a:gd name="connsiteY3" fmla="*/ 567342 h 570017"/>
                    <a:gd name="connsiteX4" fmla="*/ 0 w 2736386"/>
                    <a:gd name="connsiteY4" fmla="*/ 570017 h 570017"/>
                    <a:gd name="connsiteX5" fmla="*/ 0 w 2736386"/>
                    <a:gd name="connsiteY5" fmla="*/ 0 h 570017"/>
                    <a:gd name="connsiteX0" fmla="*/ 0 w 2736386"/>
                    <a:gd name="connsiteY0" fmla="*/ 0 h 570017"/>
                    <a:gd name="connsiteX1" fmla="*/ 2736386 w 2736386"/>
                    <a:gd name="connsiteY1" fmla="*/ 0 h 570017"/>
                    <a:gd name="connsiteX2" fmla="*/ 2736385 w 2736386"/>
                    <a:gd name="connsiteY2" fmla="*/ 383405 h 570017"/>
                    <a:gd name="connsiteX3" fmla="*/ 2174235 w 2736386"/>
                    <a:gd name="connsiteY3" fmla="*/ 567342 h 570017"/>
                    <a:gd name="connsiteX4" fmla="*/ 0 w 2736386"/>
                    <a:gd name="connsiteY4" fmla="*/ 570017 h 570017"/>
                    <a:gd name="connsiteX5" fmla="*/ 0 w 2736386"/>
                    <a:gd name="connsiteY5" fmla="*/ 0 h 5700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736386" h="570017">
                      <a:moveTo>
                        <a:pt x="0" y="0"/>
                      </a:moveTo>
                      <a:lnTo>
                        <a:pt x="2736386" y="0"/>
                      </a:lnTo>
                      <a:cubicBezTo>
                        <a:pt x="2736386" y="127802"/>
                        <a:pt x="2736385" y="255603"/>
                        <a:pt x="2736385" y="383405"/>
                      </a:cubicBezTo>
                      <a:lnTo>
                        <a:pt x="2174235" y="567342"/>
                      </a:lnTo>
                      <a:lnTo>
                        <a:pt x="0" y="57001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 w="1905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250" name="矩形 6"/>
                <p:cNvSpPr/>
                <p:nvPr/>
              </p:nvSpPr>
              <p:spPr>
                <a:xfrm>
                  <a:off x="2225877" y="2683742"/>
                  <a:ext cx="2380816" cy="1370813"/>
                </a:xfrm>
                <a:custGeom>
                  <a:avLst/>
                  <a:gdLst>
                    <a:gd name="connsiteX0" fmla="*/ 0 w 1759103"/>
                    <a:gd name="connsiteY0" fmla="*/ 0 h 912128"/>
                    <a:gd name="connsiteX1" fmla="*/ 1759103 w 1759103"/>
                    <a:gd name="connsiteY1" fmla="*/ 0 h 912128"/>
                    <a:gd name="connsiteX2" fmla="*/ 1759103 w 1759103"/>
                    <a:gd name="connsiteY2" fmla="*/ 912128 h 912128"/>
                    <a:gd name="connsiteX3" fmla="*/ 0 w 1759103"/>
                    <a:gd name="connsiteY3" fmla="*/ 912128 h 912128"/>
                    <a:gd name="connsiteX4" fmla="*/ 0 w 1759103"/>
                    <a:gd name="connsiteY4" fmla="*/ 0 h 912128"/>
                    <a:gd name="connsiteX0" fmla="*/ 0 w 1759103"/>
                    <a:gd name="connsiteY0" fmla="*/ 0 h 912128"/>
                    <a:gd name="connsiteX1" fmla="*/ 1432532 w 1759103"/>
                    <a:gd name="connsiteY1" fmla="*/ 0 h 912128"/>
                    <a:gd name="connsiteX2" fmla="*/ 1759103 w 1759103"/>
                    <a:gd name="connsiteY2" fmla="*/ 912128 h 912128"/>
                    <a:gd name="connsiteX3" fmla="*/ 0 w 1759103"/>
                    <a:gd name="connsiteY3" fmla="*/ 912128 h 912128"/>
                    <a:gd name="connsiteX4" fmla="*/ 0 w 1759103"/>
                    <a:gd name="connsiteY4" fmla="*/ 0 h 9121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59103" h="912128">
                      <a:moveTo>
                        <a:pt x="0" y="0"/>
                      </a:moveTo>
                      <a:lnTo>
                        <a:pt x="1432532" y="0"/>
                      </a:lnTo>
                      <a:lnTo>
                        <a:pt x="1759103" y="912128"/>
                      </a:lnTo>
                      <a:lnTo>
                        <a:pt x="0" y="91212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 w="1905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251" name="矩形 250"/>
                <p:cNvSpPr/>
                <p:nvPr/>
              </p:nvSpPr>
              <p:spPr>
                <a:xfrm>
                  <a:off x="2235817" y="4911218"/>
                  <a:ext cx="3344846" cy="102811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905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  <p:grpSp>
            <p:nvGrpSpPr>
              <p:cNvPr id="246" name="群組 245"/>
              <p:cNvGrpSpPr/>
              <p:nvPr/>
            </p:nvGrpSpPr>
            <p:grpSpPr>
              <a:xfrm>
                <a:off x="5690281" y="2719553"/>
                <a:ext cx="1559759" cy="3230490"/>
                <a:chOff x="4162484" y="2957042"/>
                <a:chExt cx="1329526" cy="2753644"/>
              </a:xfrm>
            </p:grpSpPr>
            <p:sp>
              <p:nvSpPr>
                <p:cNvPr id="247" name="橢圓 246"/>
                <p:cNvSpPr/>
                <p:nvPr/>
              </p:nvSpPr>
              <p:spPr>
                <a:xfrm>
                  <a:off x="4784576" y="2957042"/>
                  <a:ext cx="432048" cy="43204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248" name="手繪多邊形 247"/>
                <p:cNvSpPr/>
                <p:nvPr/>
              </p:nvSpPr>
              <p:spPr>
                <a:xfrm>
                  <a:off x="4162484" y="3329797"/>
                  <a:ext cx="1329526" cy="2380889"/>
                </a:xfrm>
                <a:custGeom>
                  <a:avLst/>
                  <a:gdLst>
                    <a:gd name="connsiteX0" fmla="*/ 888520 w 1725283"/>
                    <a:gd name="connsiteY0" fmla="*/ 8627 h 2424023"/>
                    <a:gd name="connsiteX1" fmla="*/ 612475 w 1725283"/>
                    <a:gd name="connsiteY1" fmla="*/ 388189 h 2424023"/>
                    <a:gd name="connsiteX2" fmla="*/ 0 w 1725283"/>
                    <a:gd name="connsiteY2" fmla="*/ 621102 h 2424023"/>
                    <a:gd name="connsiteX3" fmla="*/ 112143 w 1725283"/>
                    <a:gd name="connsiteY3" fmla="*/ 707366 h 2424023"/>
                    <a:gd name="connsiteX4" fmla="*/ 534837 w 1725283"/>
                    <a:gd name="connsiteY4" fmla="*/ 621102 h 2424023"/>
                    <a:gd name="connsiteX5" fmla="*/ 888520 w 1725283"/>
                    <a:gd name="connsiteY5" fmla="*/ 457200 h 2424023"/>
                    <a:gd name="connsiteX6" fmla="*/ 888520 w 1725283"/>
                    <a:gd name="connsiteY6" fmla="*/ 1362974 h 2424023"/>
                    <a:gd name="connsiteX7" fmla="*/ 500332 w 1725283"/>
                    <a:gd name="connsiteY7" fmla="*/ 2346385 h 2424023"/>
                    <a:gd name="connsiteX8" fmla="*/ 621101 w 1725283"/>
                    <a:gd name="connsiteY8" fmla="*/ 2355012 h 2424023"/>
                    <a:gd name="connsiteX9" fmla="*/ 1121434 w 1725283"/>
                    <a:gd name="connsiteY9" fmla="*/ 1423359 h 2424023"/>
                    <a:gd name="connsiteX10" fmla="*/ 1535501 w 1725283"/>
                    <a:gd name="connsiteY10" fmla="*/ 2424023 h 2424023"/>
                    <a:gd name="connsiteX11" fmla="*/ 1725283 w 1725283"/>
                    <a:gd name="connsiteY11" fmla="*/ 2424023 h 2424023"/>
                    <a:gd name="connsiteX12" fmla="*/ 1293962 w 1725283"/>
                    <a:gd name="connsiteY12" fmla="*/ 1224951 h 2424023"/>
                    <a:gd name="connsiteX13" fmla="*/ 1147313 w 1725283"/>
                    <a:gd name="connsiteY13" fmla="*/ 0 h 2424023"/>
                    <a:gd name="connsiteX14" fmla="*/ 888520 w 1725283"/>
                    <a:gd name="connsiteY14" fmla="*/ 8627 h 2424023"/>
                    <a:gd name="connsiteX0" fmla="*/ 888520 w 1725283"/>
                    <a:gd name="connsiteY0" fmla="*/ 8627 h 2424023"/>
                    <a:gd name="connsiteX1" fmla="*/ 612475 w 1725283"/>
                    <a:gd name="connsiteY1" fmla="*/ 388189 h 2424023"/>
                    <a:gd name="connsiteX2" fmla="*/ 0 w 1725283"/>
                    <a:gd name="connsiteY2" fmla="*/ 621102 h 2424023"/>
                    <a:gd name="connsiteX3" fmla="*/ 112143 w 1725283"/>
                    <a:gd name="connsiteY3" fmla="*/ 707366 h 2424023"/>
                    <a:gd name="connsiteX4" fmla="*/ 534837 w 1725283"/>
                    <a:gd name="connsiteY4" fmla="*/ 621102 h 2424023"/>
                    <a:gd name="connsiteX5" fmla="*/ 888520 w 1725283"/>
                    <a:gd name="connsiteY5" fmla="*/ 457200 h 2424023"/>
                    <a:gd name="connsiteX6" fmla="*/ 923025 w 1725283"/>
                    <a:gd name="connsiteY6" fmla="*/ 1052424 h 2424023"/>
                    <a:gd name="connsiteX7" fmla="*/ 500332 w 1725283"/>
                    <a:gd name="connsiteY7" fmla="*/ 2346385 h 2424023"/>
                    <a:gd name="connsiteX8" fmla="*/ 621101 w 1725283"/>
                    <a:gd name="connsiteY8" fmla="*/ 2355012 h 2424023"/>
                    <a:gd name="connsiteX9" fmla="*/ 1121434 w 1725283"/>
                    <a:gd name="connsiteY9" fmla="*/ 1423359 h 2424023"/>
                    <a:gd name="connsiteX10" fmla="*/ 1535501 w 1725283"/>
                    <a:gd name="connsiteY10" fmla="*/ 2424023 h 2424023"/>
                    <a:gd name="connsiteX11" fmla="*/ 1725283 w 1725283"/>
                    <a:gd name="connsiteY11" fmla="*/ 2424023 h 2424023"/>
                    <a:gd name="connsiteX12" fmla="*/ 1293962 w 1725283"/>
                    <a:gd name="connsiteY12" fmla="*/ 1224951 h 2424023"/>
                    <a:gd name="connsiteX13" fmla="*/ 1147313 w 1725283"/>
                    <a:gd name="connsiteY13" fmla="*/ 0 h 2424023"/>
                    <a:gd name="connsiteX14" fmla="*/ 888520 w 1725283"/>
                    <a:gd name="connsiteY14" fmla="*/ 8627 h 2424023"/>
                    <a:gd name="connsiteX0" fmla="*/ 888520 w 1725283"/>
                    <a:gd name="connsiteY0" fmla="*/ 8627 h 2424023"/>
                    <a:gd name="connsiteX1" fmla="*/ 612475 w 1725283"/>
                    <a:gd name="connsiteY1" fmla="*/ 388189 h 2424023"/>
                    <a:gd name="connsiteX2" fmla="*/ 0 w 1725283"/>
                    <a:gd name="connsiteY2" fmla="*/ 621102 h 2424023"/>
                    <a:gd name="connsiteX3" fmla="*/ 112143 w 1725283"/>
                    <a:gd name="connsiteY3" fmla="*/ 707366 h 2424023"/>
                    <a:gd name="connsiteX4" fmla="*/ 534837 w 1725283"/>
                    <a:gd name="connsiteY4" fmla="*/ 621102 h 2424023"/>
                    <a:gd name="connsiteX5" fmla="*/ 888520 w 1725283"/>
                    <a:gd name="connsiteY5" fmla="*/ 457200 h 2424023"/>
                    <a:gd name="connsiteX6" fmla="*/ 923025 w 1725283"/>
                    <a:gd name="connsiteY6" fmla="*/ 1052424 h 2424023"/>
                    <a:gd name="connsiteX7" fmla="*/ 500332 w 1725283"/>
                    <a:gd name="connsiteY7" fmla="*/ 2346385 h 2424023"/>
                    <a:gd name="connsiteX8" fmla="*/ 621101 w 1725283"/>
                    <a:gd name="connsiteY8" fmla="*/ 2355012 h 2424023"/>
                    <a:gd name="connsiteX9" fmla="*/ 1121434 w 1725283"/>
                    <a:gd name="connsiteY9" fmla="*/ 1423359 h 2424023"/>
                    <a:gd name="connsiteX10" fmla="*/ 1535501 w 1725283"/>
                    <a:gd name="connsiteY10" fmla="*/ 2424023 h 2424023"/>
                    <a:gd name="connsiteX11" fmla="*/ 1725283 w 1725283"/>
                    <a:gd name="connsiteY11" fmla="*/ 2424023 h 2424023"/>
                    <a:gd name="connsiteX12" fmla="*/ 1285336 w 1725283"/>
                    <a:gd name="connsiteY12" fmla="*/ 957533 h 2424023"/>
                    <a:gd name="connsiteX13" fmla="*/ 1147313 w 1725283"/>
                    <a:gd name="connsiteY13" fmla="*/ 0 h 2424023"/>
                    <a:gd name="connsiteX14" fmla="*/ 888520 w 1725283"/>
                    <a:gd name="connsiteY14" fmla="*/ 8627 h 2424023"/>
                    <a:gd name="connsiteX0" fmla="*/ 888520 w 1725283"/>
                    <a:gd name="connsiteY0" fmla="*/ 77638 h 2493034"/>
                    <a:gd name="connsiteX1" fmla="*/ 612475 w 1725283"/>
                    <a:gd name="connsiteY1" fmla="*/ 457200 h 2493034"/>
                    <a:gd name="connsiteX2" fmla="*/ 0 w 1725283"/>
                    <a:gd name="connsiteY2" fmla="*/ 690113 h 2493034"/>
                    <a:gd name="connsiteX3" fmla="*/ 112143 w 1725283"/>
                    <a:gd name="connsiteY3" fmla="*/ 776377 h 2493034"/>
                    <a:gd name="connsiteX4" fmla="*/ 534837 w 1725283"/>
                    <a:gd name="connsiteY4" fmla="*/ 690113 h 2493034"/>
                    <a:gd name="connsiteX5" fmla="*/ 888520 w 1725283"/>
                    <a:gd name="connsiteY5" fmla="*/ 526211 h 2493034"/>
                    <a:gd name="connsiteX6" fmla="*/ 923025 w 1725283"/>
                    <a:gd name="connsiteY6" fmla="*/ 1121435 h 2493034"/>
                    <a:gd name="connsiteX7" fmla="*/ 500332 w 1725283"/>
                    <a:gd name="connsiteY7" fmla="*/ 2415396 h 2493034"/>
                    <a:gd name="connsiteX8" fmla="*/ 621101 w 1725283"/>
                    <a:gd name="connsiteY8" fmla="*/ 2424023 h 2493034"/>
                    <a:gd name="connsiteX9" fmla="*/ 1121434 w 1725283"/>
                    <a:gd name="connsiteY9" fmla="*/ 1492370 h 2493034"/>
                    <a:gd name="connsiteX10" fmla="*/ 1535501 w 1725283"/>
                    <a:gd name="connsiteY10" fmla="*/ 2493034 h 2493034"/>
                    <a:gd name="connsiteX11" fmla="*/ 1725283 w 1725283"/>
                    <a:gd name="connsiteY11" fmla="*/ 2493034 h 2493034"/>
                    <a:gd name="connsiteX12" fmla="*/ 1285336 w 1725283"/>
                    <a:gd name="connsiteY12" fmla="*/ 1026544 h 2493034"/>
                    <a:gd name="connsiteX13" fmla="*/ 1104181 w 1725283"/>
                    <a:gd name="connsiteY13" fmla="*/ 0 h 2493034"/>
                    <a:gd name="connsiteX14" fmla="*/ 888520 w 1725283"/>
                    <a:gd name="connsiteY14" fmla="*/ 77638 h 2493034"/>
                    <a:gd name="connsiteX0" fmla="*/ 974784 w 1725283"/>
                    <a:gd name="connsiteY0" fmla="*/ 0 h 2510286"/>
                    <a:gd name="connsiteX1" fmla="*/ 612475 w 1725283"/>
                    <a:gd name="connsiteY1" fmla="*/ 474452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534837 w 1725283"/>
                    <a:gd name="connsiteY4" fmla="*/ 707365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500332 w 1725283"/>
                    <a:gd name="connsiteY7" fmla="*/ 2432648 h 2510286"/>
                    <a:gd name="connsiteX8" fmla="*/ 621101 w 1725283"/>
                    <a:gd name="connsiteY8" fmla="*/ 2441275 h 2510286"/>
                    <a:gd name="connsiteX9" fmla="*/ 1121434 w 1725283"/>
                    <a:gd name="connsiteY9" fmla="*/ 150962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612475 w 1725283"/>
                    <a:gd name="connsiteY1" fmla="*/ 474452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500332 w 1725283"/>
                    <a:gd name="connsiteY7" fmla="*/ 2432648 h 2510286"/>
                    <a:gd name="connsiteX8" fmla="*/ 621101 w 1725283"/>
                    <a:gd name="connsiteY8" fmla="*/ 2441275 h 2510286"/>
                    <a:gd name="connsiteX9" fmla="*/ 1121434 w 1725283"/>
                    <a:gd name="connsiteY9" fmla="*/ 150962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500332 w 1725283"/>
                    <a:gd name="connsiteY7" fmla="*/ 2432648 h 2510286"/>
                    <a:gd name="connsiteX8" fmla="*/ 621101 w 1725283"/>
                    <a:gd name="connsiteY8" fmla="*/ 2441275 h 2510286"/>
                    <a:gd name="connsiteX9" fmla="*/ 1121434 w 1725283"/>
                    <a:gd name="connsiteY9" fmla="*/ 150962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500332 w 1725283"/>
                    <a:gd name="connsiteY7" fmla="*/ 2432648 h 2510286"/>
                    <a:gd name="connsiteX8" fmla="*/ 621101 w 1725283"/>
                    <a:gd name="connsiteY8" fmla="*/ 2441275 h 2510286"/>
                    <a:gd name="connsiteX9" fmla="*/ 1130061 w 1725283"/>
                    <a:gd name="connsiteY9" fmla="*/ 141473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500332 w 1725283"/>
                    <a:gd name="connsiteY7" fmla="*/ 2432648 h 2510286"/>
                    <a:gd name="connsiteX8" fmla="*/ 871267 w 1725283"/>
                    <a:gd name="connsiteY8" fmla="*/ 2475781 h 2510286"/>
                    <a:gd name="connsiteX9" fmla="*/ 1130061 w 1725283"/>
                    <a:gd name="connsiteY9" fmla="*/ 141473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71267 w 1725283"/>
                    <a:gd name="connsiteY8" fmla="*/ 2475781 h 2510286"/>
                    <a:gd name="connsiteX9" fmla="*/ 1130061 w 1725283"/>
                    <a:gd name="connsiteY9" fmla="*/ 141473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54015 w 1725283"/>
                    <a:gd name="connsiteY8" fmla="*/ 2406770 h 2510286"/>
                    <a:gd name="connsiteX9" fmla="*/ 1130061 w 1725283"/>
                    <a:gd name="connsiteY9" fmla="*/ 141473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54015 w 1725283"/>
                    <a:gd name="connsiteY8" fmla="*/ 2406770 h 2510286"/>
                    <a:gd name="connsiteX9" fmla="*/ 1130061 w 1725283"/>
                    <a:gd name="connsiteY9" fmla="*/ 1414732 h 2510286"/>
                    <a:gd name="connsiteX10" fmla="*/ 1362973 w 1725283"/>
                    <a:gd name="connsiteY10" fmla="*/ 2372263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54015 w 1725283"/>
                    <a:gd name="connsiteY8" fmla="*/ 2406770 h 2510286"/>
                    <a:gd name="connsiteX9" fmla="*/ 1130061 w 1725283"/>
                    <a:gd name="connsiteY9" fmla="*/ 1414732 h 2510286"/>
                    <a:gd name="connsiteX10" fmla="*/ 1362973 w 1725283"/>
                    <a:gd name="connsiteY10" fmla="*/ 2372263 h 2510286"/>
                    <a:gd name="connsiteX11" fmla="*/ 1725283 w 1725283"/>
                    <a:gd name="connsiteY11" fmla="*/ 2510286 h 2510286"/>
                    <a:gd name="connsiteX12" fmla="*/ 1509622 w 1725283"/>
                    <a:gd name="connsiteY12" fmla="*/ 2372263 h 2510286"/>
                    <a:gd name="connsiteX13" fmla="*/ 1285336 w 1725283"/>
                    <a:gd name="connsiteY13" fmla="*/ 1043796 h 2510286"/>
                    <a:gd name="connsiteX14" fmla="*/ 1104181 w 1725283"/>
                    <a:gd name="connsiteY14" fmla="*/ 17252 h 2510286"/>
                    <a:gd name="connsiteX15" fmla="*/ 974784 w 1725283"/>
                    <a:gd name="connsiteY15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54015 w 1725283"/>
                    <a:gd name="connsiteY8" fmla="*/ 2406770 h 2510286"/>
                    <a:gd name="connsiteX9" fmla="*/ 1130061 w 1725283"/>
                    <a:gd name="connsiteY9" fmla="*/ 1414732 h 2510286"/>
                    <a:gd name="connsiteX10" fmla="*/ 1362973 w 1725283"/>
                    <a:gd name="connsiteY10" fmla="*/ 2372263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722"/>
                    <a:gd name="connsiteY0" fmla="*/ 0 h 2613483"/>
                    <a:gd name="connsiteX1" fmla="*/ 543463 w 1725722"/>
                    <a:gd name="connsiteY1" fmla="*/ 543463 h 2613483"/>
                    <a:gd name="connsiteX2" fmla="*/ 0 w 1725722"/>
                    <a:gd name="connsiteY2" fmla="*/ 707365 h 2613483"/>
                    <a:gd name="connsiteX3" fmla="*/ 112143 w 1725722"/>
                    <a:gd name="connsiteY3" fmla="*/ 793629 h 2613483"/>
                    <a:gd name="connsiteX4" fmla="*/ 681486 w 1725722"/>
                    <a:gd name="connsiteY4" fmla="*/ 655606 h 2613483"/>
                    <a:gd name="connsiteX5" fmla="*/ 888520 w 1725722"/>
                    <a:gd name="connsiteY5" fmla="*/ 543463 h 2613483"/>
                    <a:gd name="connsiteX6" fmla="*/ 923025 w 1725722"/>
                    <a:gd name="connsiteY6" fmla="*/ 1138687 h 2613483"/>
                    <a:gd name="connsiteX7" fmla="*/ 690113 w 1725722"/>
                    <a:gd name="connsiteY7" fmla="*/ 2406768 h 2613483"/>
                    <a:gd name="connsiteX8" fmla="*/ 854015 w 1725722"/>
                    <a:gd name="connsiteY8" fmla="*/ 2406770 h 2613483"/>
                    <a:gd name="connsiteX9" fmla="*/ 1130061 w 1725722"/>
                    <a:gd name="connsiteY9" fmla="*/ 1414732 h 2613483"/>
                    <a:gd name="connsiteX10" fmla="*/ 1362973 w 1725722"/>
                    <a:gd name="connsiteY10" fmla="*/ 2372263 h 2613483"/>
                    <a:gd name="connsiteX11" fmla="*/ 1725283 w 1725722"/>
                    <a:gd name="connsiteY11" fmla="*/ 2510286 h 2613483"/>
                    <a:gd name="connsiteX12" fmla="*/ 1285336 w 1725722"/>
                    <a:gd name="connsiteY12" fmla="*/ 1043796 h 2613483"/>
                    <a:gd name="connsiteX13" fmla="*/ 1104181 w 1725722"/>
                    <a:gd name="connsiteY13" fmla="*/ 17252 h 2613483"/>
                    <a:gd name="connsiteX14" fmla="*/ 974784 w 1725722"/>
                    <a:gd name="connsiteY14" fmla="*/ 0 h 2613483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54015 w 1725283"/>
                    <a:gd name="connsiteY8" fmla="*/ 2406770 h 2510286"/>
                    <a:gd name="connsiteX9" fmla="*/ 1130061 w 1725283"/>
                    <a:gd name="connsiteY9" fmla="*/ 1414732 h 2510286"/>
                    <a:gd name="connsiteX10" fmla="*/ 1362973 w 1725283"/>
                    <a:gd name="connsiteY10" fmla="*/ 2372263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54015 w 1725283"/>
                    <a:gd name="connsiteY8" fmla="*/ 2406770 h 2510286"/>
                    <a:gd name="connsiteX9" fmla="*/ 1130061 w 1725283"/>
                    <a:gd name="connsiteY9" fmla="*/ 1414732 h 2510286"/>
                    <a:gd name="connsiteX10" fmla="*/ 1362973 w 1725283"/>
                    <a:gd name="connsiteY10" fmla="*/ 2372263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587260"/>
                    <a:gd name="connsiteY0" fmla="*/ 0 h 2406770"/>
                    <a:gd name="connsiteX1" fmla="*/ 543463 w 1587260"/>
                    <a:gd name="connsiteY1" fmla="*/ 543463 h 2406770"/>
                    <a:gd name="connsiteX2" fmla="*/ 0 w 1587260"/>
                    <a:gd name="connsiteY2" fmla="*/ 707365 h 2406770"/>
                    <a:gd name="connsiteX3" fmla="*/ 112143 w 1587260"/>
                    <a:gd name="connsiteY3" fmla="*/ 793629 h 2406770"/>
                    <a:gd name="connsiteX4" fmla="*/ 681486 w 1587260"/>
                    <a:gd name="connsiteY4" fmla="*/ 655606 h 2406770"/>
                    <a:gd name="connsiteX5" fmla="*/ 888520 w 1587260"/>
                    <a:gd name="connsiteY5" fmla="*/ 543463 h 2406770"/>
                    <a:gd name="connsiteX6" fmla="*/ 923025 w 1587260"/>
                    <a:gd name="connsiteY6" fmla="*/ 1138687 h 2406770"/>
                    <a:gd name="connsiteX7" fmla="*/ 690113 w 1587260"/>
                    <a:gd name="connsiteY7" fmla="*/ 2406768 h 2406770"/>
                    <a:gd name="connsiteX8" fmla="*/ 854015 w 1587260"/>
                    <a:gd name="connsiteY8" fmla="*/ 2406770 h 2406770"/>
                    <a:gd name="connsiteX9" fmla="*/ 1130061 w 1587260"/>
                    <a:gd name="connsiteY9" fmla="*/ 1414732 h 2406770"/>
                    <a:gd name="connsiteX10" fmla="*/ 1362973 w 1587260"/>
                    <a:gd name="connsiteY10" fmla="*/ 2372263 h 2406770"/>
                    <a:gd name="connsiteX11" fmla="*/ 1587260 w 1587260"/>
                    <a:gd name="connsiteY11" fmla="*/ 2398142 h 2406770"/>
                    <a:gd name="connsiteX12" fmla="*/ 1285336 w 1587260"/>
                    <a:gd name="connsiteY12" fmla="*/ 1043796 h 2406770"/>
                    <a:gd name="connsiteX13" fmla="*/ 1104181 w 1587260"/>
                    <a:gd name="connsiteY13" fmla="*/ 17252 h 2406770"/>
                    <a:gd name="connsiteX14" fmla="*/ 974784 w 1587260"/>
                    <a:gd name="connsiteY14" fmla="*/ 0 h 2406770"/>
                    <a:gd name="connsiteX0" fmla="*/ 974784 w 1587260"/>
                    <a:gd name="connsiteY0" fmla="*/ 0 h 2406770"/>
                    <a:gd name="connsiteX1" fmla="*/ 543463 w 1587260"/>
                    <a:gd name="connsiteY1" fmla="*/ 543463 h 2406770"/>
                    <a:gd name="connsiteX2" fmla="*/ 0 w 1587260"/>
                    <a:gd name="connsiteY2" fmla="*/ 707365 h 2406770"/>
                    <a:gd name="connsiteX3" fmla="*/ 112143 w 1587260"/>
                    <a:gd name="connsiteY3" fmla="*/ 793629 h 2406770"/>
                    <a:gd name="connsiteX4" fmla="*/ 681486 w 1587260"/>
                    <a:gd name="connsiteY4" fmla="*/ 655606 h 2406770"/>
                    <a:gd name="connsiteX5" fmla="*/ 888520 w 1587260"/>
                    <a:gd name="connsiteY5" fmla="*/ 543463 h 2406770"/>
                    <a:gd name="connsiteX6" fmla="*/ 923025 w 1587260"/>
                    <a:gd name="connsiteY6" fmla="*/ 1138687 h 2406770"/>
                    <a:gd name="connsiteX7" fmla="*/ 690113 w 1587260"/>
                    <a:gd name="connsiteY7" fmla="*/ 2406768 h 2406770"/>
                    <a:gd name="connsiteX8" fmla="*/ 854015 w 1587260"/>
                    <a:gd name="connsiteY8" fmla="*/ 2406770 h 2406770"/>
                    <a:gd name="connsiteX9" fmla="*/ 1130061 w 1587260"/>
                    <a:gd name="connsiteY9" fmla="*/ 1414732 h 2406770"/>
                    <a:gd name="connsiteX10" fmla="*/ 1362973 w 1587260"/>
                    <a:gd name="connsiteY10" fmla="*/ 2372263 h 2406770"/>
                    <a:gd name="connsiteX11" fmla="*/ 1587260 w 1587260"/>
                    <a:gd name="connsiteY11" fmla="*/ 2398142 h 2406770"/>
                    <a:gd name="connsiteX12" fmla="*/ 1285336 w 1587260"/>
                    <a:gd name="connsiteY12" fmla="*/ 1043796 h 2406770"/>
                    <a:gd name="connsiteX13" fmla="*/ 1104181 w 1587260"/>
                    <a:gd name="connsiteY13" fmla="*/ 17252 h 2406770"/>
                    <a:gd name="connsiteX14" fmla="*/ 974784 w 1587260"/>
                    <a:gd name="connsiteY14" fmla="*/ 0 h 2406770"/>
                    <a:gd name="connsiteX0" fmla="*/ 974784 w 1587260"/>
                    <a:gd name="connsiteY0" fmla="*/ 0 h 2406770"/>
                    <a:gd name="connsiteX1" fmla="*/ 543463 w 1587260"/>
                    <a:gd name="connsiteY1" fmla="*/ 543463 h 2406770"/>
                    <a:gd name="connsiteX2" fmla="*/ 0 w 1587260"/>
                    <a:gd name="connsiteY2" fmla="*/ 707365 h 2406770"/>
                    <a:gd name="connsiteX3" fmla="*/ 112143 w 1587260"/>
                    <a:gd name="connsiteY3" fmla="*/ 793629 h 2406770"/>
                    <a:gd name="connsiteX4" fmla="*/ 681486 w 1587260"/>
                    <a:gd name="connsiteY4" fmla="*/ 655606 h 2406770"/>
                    <a:gd name="connsiteX5" fmla="*/ 888520 w 1587260"/>
                    <a:gd name="connsiteY5" fmla="*/ 543463 h 2406770"/>
                    <a:gd name="connsiteX6" fmla="*/ 923025 w 1587260"/>
                    <a:gd name="connsiteY6" fmla="*/ 1138687 h 2406770"/>
                    <a:gd name="connsiteX7" fmla="*/ 690113 w 1587260"/>
                    <a:gd name="connsiteY7" fmla="*/ 2406768 h 2406770"/>
                    <a:gd name="connsiteX8" fmla="*/ 854015 w 1587260"/>
                    <a:gd name="connsiteY8" fmla="*/ 2406770 h 2406770"/>
                    <a:gd name="connsiteX9" fmla="*/ 1130061 w 1587260"/>
                    <a:gd name="connsiteY9" fmla="*/ 1414732 h 2406770"/>
                    <a:gd name="connsiteX10" fmla="*/ 1362973 w 1587260"/>
                    <a:gd name="connsiteY10" fmla="*/ 2372263 h 2406770"/>
                    <a:gd name="connsiteX11" fmla="*/ 1587260 w 1587260"/>
                    <a:gd name="connsiteY11" fmla="*/ 2398142 h 2406770"/>
                    <a:gd name="connsiteX12" fmla="*/ 1285336 w 1587260"/>
                    <a:gd name="connsiteY12" fmla="*/ 1043796 h 2406770"/>
                    <a:gd name="connsiteX13" fmla="*/ 1104181 w 1587260"/>
                    <a:gd name="connsiteY13" fmla="*/ 17252 h 2406770"/>
                    <a:gd name="connsiteX14" fmla="*/ 974784 w 1587260"/>
                    <a:gd name="connsiteY14" fmla="*/ 0 h 2406770"/>
                    <a:gd name="connsiteX0" fmla="*/ 974784 w 1552754"/>
                    <a:gd name="connsiteY0" fmla="*/ 0 h 2406770"/>
                    <a:gd name="connsiteX1" fmla="*/ 543463 w 1552754"/>
                    <a:gd name="connsiteY1" fmla="*/ 543463 h 2406770"/>
                    <a:gd name="connsiteX2" fmla="*/ 0 w 1552754"/>
                    <a:gd name="connsiteY2" fmla="*/ 707365 h 2406770"/>
                    <a:gd name="connsiteX3" fmla="*/ 112143 w 1552754"/>
                    <a:gd name="connsiteY3" fmla="*/ 793629 h 2406770"/>
                    <a:gd name="connsiteX4" fmla="*/ 681486 w 1552754"/>
                    <a:gd name="connsiteY4" fmla="*/ 655606 h 2406770"/>
                    <a:gd name="connsiteX5" fmla="*/ 888520 w 1552754"/>
                    <a:gd name="connsiteY5" fmla="*/ 543463 h 2406770"/>
                    <a:gd name="connsiteX6" fmla="*/ 923025 w 1552754"/>
                    <a:gd name="connsiteY6" fmla="*/ 1138687 h 2406770"/>
                    <a:gd name="connsiteX7" fmla="*/ 690113 w 1552754"/>
                    <a:gd name="connsiteY7" fmla="*/ 2406768 h 2406770"/>
                    <a:gd name="connsiteX8" fmla="*/ 854015 w 1552754"/>
                    <a:gd name="connsiteY8" fmla="*/ 2406770 h 2406770"/>
                    <a:gd name="connsiteX9" fmla="*/ 1130061 w 1552754"/>
                    <a:gd name="connsiteY9" fmla="*/ 1414732 h 2406770"/>
                    <a:gd name="connsiteX10" fmla="*/ 1362973 w 1552754"/>
                    <a:gd name="connsiteY10" fmla="*/ 2372263 h 2406770"/>
                    <a:gd name="connsiteX11" fmla="*/ 1552754 w 1552754"/>
                    <a:gd name="connsiteY11" fmla="*/ 2380889 h 2406770"/>
                    <a:gd name="connsiteX12" fmla="*/ 1285336 w 1552754"/>
                    <a:gd name="connsiteY12" fmla="*/ 1043796 h 2406770"/>
                    <a:gd name="connsiteX13" fmla="*/ 1104181 w 1552754"/>
                    <a:gd name="connsiteY13" fmla="*/ 17252 h 2406770"/>
                    <a:gd name="connsiteX14" fmla="*/ 974784 w 1552754"/>
                    <a:gd name="connsiteY14" fmla="*/ 0 h 2406770"/>
                    <a:gd name="connsiteX0" fmla="*/ 974784 w 1552754"/>
                    <a:gd name="connsiteY0" fmla="*/ 0 h 2406770"/>
                    <a:gd name="connsiteX1" fmla="*/ 543463 w 1552754"/>
                    <a:gd name="connsiteY1" fmla="*/ 543463 h 2406770"/>
                    <a:gd name="connsiteX2" fmla="*/ 0 w 1552754"/>
                    <a:gd name="connsiteY2" fmla="*/ 707365 h 2406770"/>
                    <a:gd name="connsiteX3" fmla="*/ 112143 w 1552754"/>
                    <a:gd name="connsiteY3" fmla="*/ 793629 h 2406770"/>
                    <a:gd name="connsiteX4" fmla="*/ 681486 w 1552754"/>
                    <a:gd name="connsiteY4" fmla="*/ 655606 h 2406770"/>
                    <a:gd name="connsiteX5" fmla="*/ 888520 w 1552754"/>
                    <a:gd name="connsiteY5" fmla="*/ 543463 h 2406770"/>
                    <a:gd name="connsiteX6" fmla="*/ 923025 w 1552754"/>
                    <a:gd name="connsiteY6" fmla="*/ 1138687 h 2406770"/>
                    <a:gd name="connsiteX7" fmla="*/ 690113 w 1552754"/>
                    <a:gd name="connsiteY7" fmla="*/ 2406768 h 2406770"/>
                    <a:gd name="connsiteX8" fmla="*/ 854015 w 1552754"/>
                    <a:gd name="connsiteY8" fmla="*/ 2406770 h 2406770"/>
                    <a:gd name="connsiteX9" fmla="*/ 1130061 w 1552754"/>
                    <a:gd name="connsiteY9" fmla="*/ 1414732 h 2406770"/>
                    <a:gd name="connsiteX10" fmla="*/ 1362973 w 1552754"/>
                    <a:gd name="connsiteY10" fmla="*/ 2372263 h 2406770"/>
                    <a:gd name="connsiteX11" fmla="*/ 1552754 w 1552754"/>
                    <a:gd name="connsiteY11" fmla="*/ 2380889 h 2406770"/>
                    <a:gd name="connsiteX12" fmla="*/ 1104181 w 1552754"/>
                    <a:gd name="connsiteY12" fmla="*/ 17252 h 2406770"/>
                    <a:gd name="connsiteX13" fmla="*/ 974784 w 1552754"/>
                    <a:gd name="connsiteY13" fmla="*/ 0 h 2406770"/>
                    <a:gd name="connsiteX0" fmla="*/ 974784 w 1552754"/>
                    <a:gd name="connsiteY0" fmla="*/ 0 h 2406770"/>
                    <a:gd name="connsiteX1" fmla="*/ 543463 w 1552754"/>
                    <a:gd name="connsiteY1" fmla="*/ 543463 h 2406770"/>
                    <a:gd name="connsiteX2" fmla="*/ 0 w 1552754"/>
                    <a:gd name="connsiteY2" fmla="*/ 707365 h 2406770"/>
                    <a:gd name="connsiteX3" fmla="*/ 112143 w 1552754"/>
                    <a:gd name="connsiteY3" fmla="*/ 793629 h 2406770"/>
                    <a:gd name="connsiteX4" fmla="*/ 681486 w 1552754"/>
                    <a:gd name="connsiteY4" fmla="*/ 655606 h 2406770"/>
                    <a:gd name="connsiteX5" fmla="*/ 888520 w 1552754"/>
                    <a:gd name="connsiteY5" fmla="*/ 543463 h 2406770"/>
                    <a:gd name="connsiteX6" fmla="*/ 923025 w 1552754"/>
                    <a:gd name="connsiteY6" fmla="*/ 1138687 h 2406770"/>
                    <a:gd name="connsiteX7" fmla="*/ 690113 w 1552754"/>
                    <a:gd name="connsiteY7" fmla="*/ 2406768 h 2406770"/>
                    <a:gd name="connsiteX8" fmla="*/ 854015 w 1552754"/>
                    <a:gd name="connsiteY8" fmla="*/ 2406770 h 2406770"/>
                    <a:gd name="connsiteX9" fmla="*/ 1130061 w 1552754"/>
                    <a:gd name="connsiteY9" fmla="*/ 1414732 h 2406770"/>
                    <a:gd name="connsiteX10" fmla="*/ 1362973 w 1552754"/>
                    <a:gd name="connsiteY10" fmla="*/ 2372263 h 2406770"/>
                    <a:gd name="connsiteX11" fmla="*/ 1552754 w 1552754"/>
                    <a:gd name="connsiteY11" fmla="*/ 2380889 h 2406770"/>
                    <a:gd name="connsiteX12" fmla="*/ 1104181 w 1552754"/>
                    <a:gd name="connsiteY12" fmla="*/ 17252 h 2406770"/>
                    <a:gd name="connsiteX13" fmla="*/ 974784 w 1552754"/>
                    <a:gd name="connsiteY13" fmla="*/ 0 h 2406770"/>
                    <a:gd name="connsiteX0" fmla="*/ 974784 w 1552754"/>
                    <a:gd name="connsiteY0" fmla="*/ 51759 h 2458529"/>
                    <a:gd name="connsiteX1" fmla="*/ 543463 w 1552754"/>
                    <a:gd name="connsiteY1" fmla="*/ 595222 h 2458529"/>
                    <a:gd name="connsiteX2" fmla="*/ 0 w 1552754"/>
                    <a:gd name="connsiteY2" fmla="*/ 759124 h 2458529"/>
                    <a:gd name="connsiteX3" fmla="*/ 112143 w 1552754"/>
                    <a:gd name="connsiteY3" fmla="*/ 845388 h 2458529"/>
                    <a:gd name="connsiteX4" fmla="*/ 681486 w 1552754"/>
                    <a:gd name="connsiteY4" fmla="*/ 707365 h 2458529"/>
                    <a:gd name="connsiteX5" fmla="*/ 888520 w 1552754"/>
                    <a:gd name="connsiteY5" fmla="*/ 595222 h 2458529"/>
                    <a:gd name="connsiteX6" fmla="*/ 923025 w 1552754"/>
                    <a:gd name="connsiteY6" fmla="*/ 1190446 h 2458529"/>
                    <a:gd name="connsiteX7" fmla="*/ 690113 w 1552754"/>
                    <a:gd name="connsiteY7" fmla="*/ 2458527 h 2458529"/>
                    <a:gd name="connsiteX8" fmla="*/ 854015 w 1552754"/>
                    <a:gd name="connsiteY8" fmla="*/ 2458529 h 2458529"/>
                    <a:gd name="connsiteX9" fmla="*/ 1130061 w 1552754"/>
                    <a:gd name="connsiteY9" fmla="*/ 1466491 h 2458529"/>
                    <a:gd name="connsiteX10" fmla="*/ 1362973 w 1552754"/>
                    <a:gd name="connsiteY10" fmla="*/ 2424022 h 2458529"/>
                    <a:gd name="connsiteX11" fmla="*/ 1552754 w 1552754"/>
                    <a:gd name="connsiteY11" fmla="*/ 2432648 h 2458529"/>
                    <a:gd name="connsiteX12" fmla="*/ 1052422 w 1552754"/>
                    <a:gd name="connsiteY12" fmla="*/ 0 h 2458529"/>
                    <a:gd name="connsiteX13" fmla="*/ 974784 w 1552754"/>
                    <a:gd name="connsiteY13" fmla="*/ 51759 h 2458529"/>
                    <a:gd name="connsiteX0" fmla="*/ 974784 w 1552754"/>
                    <a:gd name="connsiteY0" fmla="*/ 8627 h 2415397"/>
                    <a:gd name="connsiteX1" fmla="*/ 543463 w 1552754"/>
                    <a:gd name="connsiteY1" fmla="*/ 552090 h 2415397"/>
                    <a:gd name="connsiteX2" fmla="*/ 0 w 1552754"/>
                    <a:gd name="connsiteY2" fmla="*/ 715992 h 2415397"/>
                    <a:gd name="connsiteX3" fmla="*/ 112143 w 1552754"/>
                    <a:gd name="connsiteY3" fmla="*/ 802256 h 2415397"/>
                    <a:gd name="connsiteX4" fmla="*/ 681486 w 1552754"/>
                    <a:gd name="connsiteY4" fmla="*/ 664233 h 2415397"/>
                    <a:gd name="connsiteX5" fmla="*/ 888520 w 1552754"/>
                    <a:gd name="connsiteY5" fmla="*/ 552090 h 2415397"/>
                    <a:gd name="connsiteX6" fmla="*/ 923025 w 1552754"/>
                    <a:gd name="connsiteY6" fmla="*/ 1147314 h 2415397"/>
                    <a:gd name="connsiteX7" fmla="*/ 690113 w 1552754"/>
                    <a:gd name="connsiteY7" fmla="*/ 2415395 h 2415397"/>
                    <a:gd name="connsiteX8" fmla="*/ 854015 w 1552754"/>
                    <a:gd name="connsiteY8" fmla="*/ 2415397 h 2415397"/>
                    <a:gd name="connsiteX9" fmla="*/ 1130061 w 1552754"/>
                    <a:gd name="connsiteY9" fmla="*/ 1423359 h 2415397"/>
                    <a:gd name="connsiteX10" fmla="*/ 1362973 w 1552754"/>
                    <a:gd name="connsiteY10" fmla="*/ 2380890 h 2415397"/>
                    <a:gd name="connsiteX11" fmla="*/ 1552754 w 1552754"/>
                    <a:gd name="connsiteY11" fmla="*/ 2389516 h 2415397"/>
                    <a:gd name="connsiteX12" fmla="*/ 1130060 w 1552754"/>
                    <a:gd name="connsiteY12" fmla="*/ 0 h 2415397"/>
                    <a:gd name="connsiteX13" fmla="*/ 974784 w 1552754"/>
                    <a:gd name="connsiteY13" fmla="*/ 8627 h 2415397"/>
                    <a:gd name="connsiteX0" fmla="*/ 974784 w 1552754"/>
                    <a:gd name="connsiteY0" fmla="*/ 8627 h 2415397"/>
                    <a:gd name="connsiteX1" fmla="*/ 543463 w 1552754"/>
                    <a:gd name="connsiteY1" fmla="*/ 552090 h 2415397"/>
                    <a:gd name="connsiteX2" fmla="*/ 0 w 1552754"/>
                    <a:gd name="connsiteY2" fmla="*/ 715992 h 2415397"/>
                    <a:gd name="connsiteX3" fmla="*/ 112143 w 1552754"/>
                    <a:gd name="connsiteY3" fmla="*/ 802256 h 2415397"/>
                    <a:gd name="connsiteX4" fmla="*/ 681486 w 1552754"/>
                    <a:gd name="connsiteY4" fmla="*/ 664233 h 2415397"/>
                    <a:gd name="connsiteX5" fmla="*/ 888520 w 1552754"/>
                    <a:gd name="connsiteY5" fmla="*/ 552090 h 2415397"/>
                    <a:gd name="connsiteX6" fmla="*/ 923025 w 1552754"/>
                    <a:gd name="connsiteY6" fmla="*/ 1147314 h 2415397"/>
                    <a:gd name="connsiteX7" fmla="*/ 690113 w 1552754"/>
                    <a:gd name="connsiteY7" fmla="*/ 2415395 h 2415397"/>
                    <a:gd name="connsiteX8" fmla="*/ 854015 w 1552754"/>
                    <a:gd name="connsiteY8" fmla="*/ 2415397 h 2415397"/>
                    <a:gd name="connsiteX9" fmla="*/ 1130061 w 1552754"/>
                    <a:gd name="connsiteY9" fmla="*/ 1423359 h 2415397"/>
                    <a:gd name="connsiteX10" fmla="*/ 1362973 w 1552754"/>
                    <a:gd name="connsiteY10" fmla="*/ 2380890 h 2415397"/>
                    <a:gd name="connsiteX11" fmla="*/ 1552754 w 1552754"/>
                    <a:gd name="connsiteY11" fmla="*/ 2389516 h 2415397"/>
                    <a:gd name="connsiteX12" fmla="*/ 1112807 w 1552754"/>
                    <a:gd name="connsiteY12" fmla="*/ 0 h 2415397"/>
                    <a:gd name="connsiteX13" fmla="*/ 974784 w 1552754"/>
                    <a:gd name="connsiteY13" fmla="*/ 8627 h 2415397"/>
                    <a:gd name="connsiteX0" fmla="*/ 974784 w 1552754"/>
                    <a:gd name="connsiteY0" fmla="*/ 8627 h 2432648"/>
                    <a:gd name="connsiteX1" fmla="*/ 543463 w 1552754"/>
                    <a:gd name="connsiteY1" fmla="*/ 552090 h 2432648"/>
                    <a:gd name="connsiteX2" fmla="*/ 0 w 1552754"/>
                    <a:gd name="connsiteY2" fmla="*/ 715992 h 2432648"/>
                    <a:gd name="connsiteX3" fmla="*/ 112143 w 1552754"/>
                    <a:gd name="connsiteY3" fmla="*/ 802256 h 2432648"/>
                    <a:gd name="connsiteX4" fmla="*/ 681486 w 1552754"/>
                    <a:gd name="connsiteY4" fmla="*/ 664233 h 2432648"/>
                    <a:gd name="connsiteX5" fmla="*/ 888520 w 1552754"/>
                    <a:gd name="connsiteY5" fmla="*/ 552090 h 2432648"/>
                    <a:gd name="connsiteX6" fmla="*/ 923025 w 1552754"/>
                    <a:gd name="connsiteY6" fmla="*/ 1147314 h 2432648"/>
                    <a:gd name="connsiteX7" fmla="*/ 690113 w 1552754"/>
                    <a:gd name="connsiteY7" fmla="*/ 2415395 h 2432648"/>
                    <a:gd name="connsiteX8" fmla="*/ 854015 w 1552754"/>
                    <a:gd name="connsiteY8" fmla="*/ 2415397 h 2432648"/>
                    <a:gd name="connsiteX9" fmla="*/ 1130061 w 1552754"/>
                    <a:gd name="connsiteY9" fmla="*/ 1423359 h 2432648"/>
                    <a:gd name="connsiteX10" fmla="*/ 1345720 w 1552754"/>
                    <a:gd name="connsiteY10" fmla="*/ 2432648 h 2432648"/>
                    <a:gd name="connsiteX11" fmla="*/ 1552754 w 1552754"/>
                    <a:gd name="connsiteY11" fmla="*/ 2389516 h 2432648"/>
                    <a:gd name="connsiteX12" fmla="*/ 1112807 w 1552754"/>
                    <a:gd name="connsiteY12" fmla="*/ 0 h 2432648"/>
                    <a:gd name="connsiteX13" fmla="*/ 974784 w 1552754"/>
                    <a:gd name="connsiteY13" fmla="*/ 8627 h 2432648"/>
                    <a:gd name="connsiteX0" fmla="*/ 974784 w 1483743"/>
                    <a:gd name="connsiteY0" fmla="*/ 8627 h 2432648"/>
                    <a:gd name="connsiteX1" fmla="*/ 543463 w 1483743"/>
                    <a:gd name="connsiteY1" fmla="*/ 552090 h 2432648"/>
                    <a:gd name="connsiteX2" fmla="*/ 0 w 1483743"/>
                    <a:gd name="connsiteY2" fmla="*/ 715992 h 2432648"/>
                    <a:gd name="connsiteX3" fmla="*/ 112143 w 1483743"/>
                    <a:gd name="connsiteY3" fmla="*/ 802256 h 2432648"/>
                    <a:gd name="connsiteX4" fmla="*/ 681486 w 1483743"/>
                    <a:gd name="connsiteY4" fmla="*/ 664233 h 2432648"/>
                    <a:gd name="connsiteX5" fmla="*/ 888520 w 1483743"/>
                    <a:gd name="connsiteY5" fmla="*/ 552090 h 2432648"/>
                    <a:gd name="connsiteX6" fmla="*/ 923025 w 1483743"/>
                    <a:gd name="connsiteY6" fmla="*/ 1147314 h 2432648"/>
                    <a:gd name="connsiteX7" fmla="*/ 690113 w 1483743"/>
                    <a:gd name="connsiteY7" fmla="*/ 2415395 h 2432648"/>
                    <a:gd name="connsiteX8" fmla="*/ 854015 w 1483743"/>
                    <a:gd name="connsiteY8" fmla="*/ 2415397 h 2432648"/>
                    <a:gd name="connsiteX9" fmla="*/ 1130061 w 1483743"/>
                    <a:gd name="connsiteY9" fmla="*/ 1423359 h 2432648"/>
                    <a:gd name="connsiteX10" fmla="*/ 1345720 w 1483743"/>
                    <a:gd name="connsiteY10" fmla="*/ 2432648 h 2432648"/>
                    <a:gd name="connsiteX11" fmla="*/ 1483743 w 1483743"/>
                    <a:gd name="connsiteY11" fmla="*/ 2424022 h 2432648"/>
                    <a:gd name="connsiteX12" fmla="*/ 1112807 w 1483743"/>
                    <a:gd name="connsiteY12" fmla="*/ 0 h 2432648"/>
                    <a:gd name="connsiteX13" fmla="*/ 974784 w 1483743"/>
                    <a:gd name="connsiteY13" fmla="*/ 8627 h 2432648"/>
                    <a:gd name="connsiteX0" fmla="*/ 974784 w 1483743"/>
                    <a:gd name="connsiteY0" fmla="*/ 0 h 2424021"/>
                    <a:gd name="connsiteX1" fmla="*/ 543463 w 1483743"/>
                    <a:gd name="connsiteY1" fmla="*/ 543463 h 2424021"/>
                    <a:gd name="connsiteX2" fmla="*/ 0 w 1483743"/>
                    <a:gd name="connsiteY2" fmla="*/ 707365 h 2424021"/>
                    <a:gd name="connsiteX3" fmla="*/ 112143 w 1483743"/>
                    <a:gd name="connsiteY3" fmla="*/ 793629 h 2424021"/>
                    <a:gd name="connsiteX4" fmla="*/ 681486 w 1483743"/>
                    <a:gd name="connsiteY4" fmla="*/ 655606 h 2424021"/>
                    <a:gd name="connsiteX5" fmla="*/ 888520 w 1483743"/>
                    <a:gd name="connsiteY5" fmla="*/ 543463 h 2424021"/>
                    <a:gd name="connsiteX6" fmla="*/ 923025 w 1483743"/>
                    <a:gd name="connsiteY6" fmla="*/ 1138687 h 2424021"/>
                    <a:gd name="connsiteX7" fmla="*/ 690113 w 1483743"/>
                    <a:gd name="connsiteY7" fmla="*/ 2406768 h 2424021"/>
                    <a:gd name="connsiteX8" fmla="*/ 854015 w 1483743"/>
                    <a:gd name="connsiteY8" fmla="*/ 2406770 h 2424021"/>
                    <a:gd name="connsiteX9" fmla="*/ 1130061 w 1483743"/>
                    <a:gd name="connsiteY9" fmla="*/ 1414732 h 2424021"/>
                    <a:gd name="connsiteX10" fmla="*/ 1345720 w 1483743"/>
                    <a:gd name="connsiteY10" fmla="*/ 2424021 h 2424021"/>
                    <a:gd name="connsiteX11" fmla="*/ 1483743 w 1483743"/>
                    <a:gd name="connsiteY11" fmla="*/ 2415395 h 2424021"/>
                    <a:gd name="connsiteX12" fmla="*/ 1086928 w 1483743"/>
                    <a:gd name="connsiteY12" fmla="*/ 51758 h 2424021"/>
                    <a:gd name="connsiteX13" fmla="*/ 974784 w 1483743"/>
                    <a:gd name="connsiteY13" fmla="*/ 0 h 2424021"/>
                    <a:gd name="connsiteX0" fmla="*/ 974784 w 1483743"/>
                    <a:gd name="connsiteY0" fmla="*/ 0 h 2380889"/>
                    <a:gd name="connsiteX1" fmla="*/ 543463 w 1483743"/>
                    <a:gd name="connsiteY1" fmla="*/ 500331 h 2380889"/>
                    <a:gd name="connsiteX2" fmla="*/ 0 w 1483743"/>
                    <a:gd name="connsiteY2" fmla="*/ 664233 h 2380889"/>
                    <a:gd name="connsiteX3" fmla="*/ 112143 w 1483743"/>
                    <a:gd name="connsiteY3" fmla="*/ 750497 h 2380889"/>
                    <a:gd name="connsiteX4" fmla="*/ 681486 w 1483743"/>
                    <a:gd name="connsiteY4" fmla="*/ 612474 h 2380889"/>
                    <a:gd name="connsiteX5" fmla="*/ 888520 w 1483743"/>
                    <a:gd name="connsiteY5" fmla="*/ 500331 h 2380889"/>
                    <a:gd name="connsiteX6" fmla="*/ 923025 w 1483743"/>
                    <a:gd name="connsiteY6" fmla="*/ 1095555 h 2380889"/>
                    <a:gd name="connsiteX7" fmla="*/ 690113 w 1483743"/>
                    <a:gd name="connsiteY7" fmla="*/ 2363636 h 2380889"/>
                    <a:gd name="connsiteX8" fmla="*/ 854015 w 1483743"/>
                    <a:gd name="connsiteY8" fmla="*/ 2363638 h 2380889"/>
                    <a:gd name="connsiteX9" fmla="*/ 1130061 w 1483743"/>
                    <a:gd name="connsiteY9" fmla="*/ 1371600 h 2380889"/>
                    <a:gd name="connsiteX10" fmla="*/ 1345720 w 1483743"/>
                    <a:gd name="connsiteY10" fmla="*/ 2380889 h 2380889"/>
                    <a:gd name="connsiteX11" fmla="*/ 1483743 w 1483743"/>
                    <a:gd name="connsiteY11" fmla="*/ 2372263 h 2380889"/>
                    <a:gd name="connsiteX12" fmla="*/ 1086928 w 1483743"/>
                    <a:gd name="connsiteY12" fmla="*/ 8626 h 2380889"/>
                    <a:gd name="connsiteX13" fmla="*/ 974784 w 1483743"/>
                    <a:gd name="connsiteY13" fmla="*/ 0 h 2380889"/>
                    <a:gd name="connsiteX0" fmla="*/ 974784 w 1483743"/>
                    <a:gd name="connsiteY0" fmla="*/ 0 h 2380889"/>
                    <a:gd name="connsiteX1" fmla="*/ 655606 w 1483743"/>
                    <a:gd name="connsiteY1" fmla="*/ 474452 h 2380889"/>
                    <a:gd name="connsiteX2" fmla="*/ 0 w 1483743"/>
                    <a:gd name="connsiteY2" fmla="*/ 664233 h 2380889"/>
                    <a:gd name="connsiteX3" fmla="*/ 112143 w 1483743"/>
                    <a:gd name="connsiteY3" fmla="*/ 750497 h 2380889"/>
                    <a:gd name="connsiteX4" fmla="*/ 681486 w 1483743"/>
                    <a:gd name="connsiteY4" fmla="*/ 612474 h 2380889"/>
                    <a:gd name="connsiteX5" fmla="*/ 888520 w 1483743"/>
                    <a:gd name="connsiteY5" fmla="*/ 500331 h 2380889"/>
                    <a:gd name="connsiteX6" fmla="*/ 923025 w 1483743"/>
                    <a:gd name="connsiteY6" fmla="*/ 1095555 h 2380889"/>
                    <a:gd name="connsiteX7" fmla="*/ 690113 w 1483743"/>
                    <a:gd name="connsiteY7" fmla="*/ 2363636 h 2380889"/>
                    <a:gd name="connsiteX8" fmla="*/ 854015 w 1483743"/>
                    <a:gd name="connsiteY8" fmla="*/ 2363638 h 2380889"/>
                    <a:gd name="connsiteX9" fmla="*/ 1130061 w 1483743"/>
                    <a:gd name="connsiteY9" fmla="*/ 1371600 h 2380889"/>
                    <a:gd name="connsiteX10" fmla="*/ 1345720 w 1483743"/>
                    <a:gd name="connsiteY10" fmla="*/ 2380889 h 2380889"/>
                    <a:gd name="connsiteX11" fmla="*/ 1483743 w 1483743"/>
                    <a:gd name="connsiteY11" fmla="*/ 2372263 h 2380889"/>
                    <a:gd name="connsiteX12" fmla="*/ 1086928 w 1483743"/>
                    <a:gd name="connsiteY12" fmla="*/ 8626 h 2380889"/>
                    <a:gd name="connsiteX13" fmla="*/ 974784 w 1483743"/>
                    <a:gd name="connsiteY13" fmla="*/ 0 h 2380889"/>
                    <a:gd name="connsiteX0" fmla="*/ 974784 w 1483743"/>
                    <a:gd name="connsiteY0" fmla="*/ 0 h 2380889"/>
                    <a:gd name="connsiteX1" fmla="*/ 655606 w 1483743"/>
                    <a:gd name="connsiteY1" fmla="*/ 474452 h 2380889"/>
                    <a:gd name="connsiteX2" fmla="*/ 77638 w 1483743"/>
                    <a:gd name="connsiteY2" fmla="*/ 638354 h 2380889"/>
                    <a:gd name="connsiteX3" fmla="*/ 0 w 1483743"/>
                    <a:gd name="connsiteY3" fmla="*/ 664233 h 2380889"/>
                    <a:gd name="connsiteX4" fmla="*/ 112143 w 1483743"/>
                    <a:gd name="connsiteY4" fmla="*/ 750497 h 2380889"/>
                    <a:gd name="connsiteX5" fmla="*/ 681486 w 1483743"/>
                    <a:gd name="connsiteY5" fmla="*/ 612474 h 2380889"/>
                    <a:gd name="connsiteX6" fmla="*/ 888520 w 1483743"/>
                    <a:gd name="connsiteY6" fmla="*/ 500331 h 2380889"/>
                    <a:gd name="connsiteX7" fmla="*/ 923025 w 1483743"/>
                    <a:gd name="connsiteY7" fmla="*/ 1095555 h 2380889"/>
                    <a:gd name="connsiteX8" fmla="*/ 690113 w 1483743"/>
                    <a:gd name="connsiteY8" fmla="*/ 2363636 h 2380889"/>
                    <a:gd name="connsiteX9" fmla="*/ 854015 w 1483743"/>
                    <a:gd name="connsiteY9" fmla="*/ 2363638 h 2380889"/>
                    <a:gd name="connsiteX10" fmla="*/ 1130061 w 1483743"/>
                    <a:gd name="connsiteY10" fmla="*/ 1371600 h 2380889"/>
                    <a:gd name="connsiteX11" fmla="*/ 1345720 w 1483743"/>
                    <a:gd name="connsiteY11" fmla="*/ 2380889 h 2380889"/>
                    <a:gd name="connsiteX12" fmla="*/ 1483743 w 1483743"/>
                    <a:gd name="connsiteY12" fmla="*/ 2372263 h 2380889"/>
                    <a:gd name="connsiteX13" fmla="*/ 1086928 w 1483743"/>
                    <a:gd name="connsiteY13" fmla="*/ 8626 h 2380889"/>
                    <a:gd name="connsiteX14" fmla="*/ 974784 w 1483743"/>
                    <a:gd name="connsiteY14" fmla="*/ 0 h 2380889"/>
                    <a:gd name="connsiteX0" fmla="*/ 974784 w 1483743"/>
                    <a:gd name="connsiteY0" fmla="*/ 0 h 2380889"/>
                    <a:gd name="connsiteX1" fmla="*/ 655606 w 1483743"/>
                    <a:gd name="connsiteY1" fmla="*/ 474452 h 2380889"/>
                    <a:gd name="connsiteX2" fmla="*/ 77638 w 1483743"/>
                    <a:gd name="connsiteY2" fmla="*/ 638354 h 2380889"/>
                    <a:gd name="connsiteX3" fmla="*/ 0 w 1483743"/>
                    <a:gd name="connsiteY3" fmla="*/ 664233 h 2380889"/>
                    <a:gd name="connsiteX4" fmla="*/ 112143 w 1483743"/>
                    <a:gd name="connsiteY4" fmla="*/ 750497 h 2380889"/>
                    <a:gd name="connsiteX5" fmla="*/ 681486 w 1483743"/>
                    <a:gd name="connsiteY5" fmla="*/ 612474 h 2380889"/>
                    <a:gd name="connsiteX6" fmla="*/ 888520 w 1483743"/>
                    <a:gd name="connsiteY6" fmla="*/ 500331 h 2380889"/>
                    <a:gd name="connsiteX7" fmla="*/ 923025 w 1483743"/>
                    <a:gd name="connsiteY7" fmla="*/ 1095555 h 2380889"/>
                    <a:gd name="connsiteX8" fmla="*/ 690113 w 1483743"/>
                    <a:gd name="connsiteY8" fmla="*/ 2363636 h 2380889"/>
                    <a:gd name="connsiteX9" fmla="*/ 854015 w 1483743"/>
                    <a:gd name="connsiteY9" fmla="*/ 2363638 h 2380889"/>
                    <a:gd name="connsiteX10" fmla="*/ 1130061 w 1483743"/>
                    <a:gd name="connsiteY10" fmla="*/ 1371600 h 2380889"/>
                    <a:gd name="connsiteX11" fmla="*/ 1345720 w 1483743"/>
                    <a:gd name="connsiteY11" fmla="*/ 2380889 h 2380889"/>
                    <a:gd name="connsiteX12" fmla="*/ 1483743 w 1483743"/>
                    <a:gd name="connsiteY12" fmla="*/ 2372263 h 2380889"/>
                    <a:gd name="connsiteX13" fmla="*/ 1086928 w 1483743"/>
                    <a:gd name="connsiteY13" fmla="*/ 8626 h 2380889"/>
                    <a:gd name="connsiteX14" fmla="*/ 974784 w 1483743"/>
                    <a:gd name="connsiteY14" fmla="*/ 0 h 2380889"/>
                    <a:gd name="connsiteX0" fmla="*/ 974784 w 1483743"/>
                    <a:gd name="connsiteY0" fmla="*/ 0 h 2380889"/>
                    <a:gd name="connsiteX1" fmla="*/ 577968 w 1483743"/>
                    <a:gd name="connsiteY1" fmla="*/ 431320 h 2380889"/>
                    <a:gd name="connsiteX2" fmla="*/ 77638 w 1483743"/>
                    <a:gd name="connsiteY2" fmla="*/ 638354 h 2380889"/>
                    <a:gd name="connsiteX3" fmla="*/ 0 w 1483743"/>
                    <a:gd name="connsiteY3" fmla="*/ 664233 h 2380889"/>
                    <a:gd name="connsiteX4" fmla="*/ 112143 w 1483743"/>
                    <a:gd name="connsiteY4" fmla="*/ 750497 h 2380889"/>
                    <a:gd name="connsiteX5" fmla="*/ 681486 w 1483743"/>
                    <a:gd name="connsiteY5" fmla="*/ 612474 h 2380889"/>
                    <a:gd name="connsiteX6" fmla="*/ 888520 w 1483743"/>
                    <a:gd name="connsiteY6" fmla="*/ 500331 h 2380889"/>
                    <a:gd name="connsiteX7" fmla="*/ 923025 w 1483743"/>
                    <a:gd name="connsiteY7" fmla="*/ 1095555 h 2380889"/>
                    <a:gd name="connsiteX8" fmla="*/ 690113 w 1483743"/>
                    <a:gd name="connsiteY8" fmla="*/ 2363636 h 2380889"/>
                    <a:gd name="connsiteX9" fmla="*/ 854015 w 1483743"/>
                    <a:gd name="connsiteY9" fmla="*/ 2363638 h 2380889"/>
                    <a:gd name="connsiteX10" fmla="*/ 1130061 w 1483743"/>
                    <a:gd name="connsiteY10" fmla="*/ 1371600 h 2380889"/>
                    <a:gd name="connsiteX11" fmla="*/ 1345720 w 1483743"/>
                    <a:gd name="connsiteY11" fmla="*/ 2380889 h 2380889"/>
                    <a:gd name="connsiteX12" fmla="*/ 1483743 w 1483743"/>
                    <a:gd name="connsiteY12" fmla="*/ 2372263 h 2380889"/>
                    <a:gd name="connsiteX13" fmla="*/ 1086928 w 1483743"/>
                    <a:gd name="connsiteY13" fmla="*/ 8626 h 2380889"/>
                    <a:gd name="connsiteX14" fmla="*/ 974784 w 1483743"/>
                    <a:gd name="connsiteY14" fmla="*/ 0 h 2380889"/>
                    <a:gd name="connsiteX0" fmla="*/ 974784 w 1483743"/>
                    <a:gd name="connsiteY0" fmla="*/ 0 h 2380889"/>
                    <a:gd name="connsiteX1" fmla="*/ 577968 w 1483743"/>
                    <a:gd name="connsiteY1" fmla="*/ 431320 h 2380889"/>
                    <a:gd name="connsiteX2" fmla="*/ 0 w 1483743"/>
                    <a:gd name="connsiteY2" fmla="*/ 664233 h 2380889"/>
                    <a:gd name="connsiteX3" fmla="*/ 112143 w 1483743"/>
                    <a:gd name="connsiteY3" fmla="*/ 750497 h 2380889"/>
                    <a:gd name="connsiteX4" fmla="*/ 681486 w 1483743"/>
                    <a:gd name="connsiteY4" fmla="*/ 612474 h 2380889"/>
                    <a:gd name="connsiteX5" fmla="*/ 888520 w 1483743"/>
                    <a:gd name="connsiteY5" fmla="*/ 500331 h 2380889"/>
                    <a:gd name="connsiteX6" fmla="*/ 923025 w 1483743"/>
                    <a:gd name="connsiteY6" fmla="*/ 1095555 h 2380889"/>
                    <a:gd name="connsiteX7" fmla="*/ 690113 w 1483743"/>
                    <a:gd name="connsiteY7" fmla="*/ 2363636 h 2380889"/>
                    <a:gd name="connsiteX8" fmla="*/ 854015 w 1483743"/>
                    <a:gd name="connsiteY8" fmla="*/ 2363638 h 2380889"/>
                    <a:gd name="connsiteX9" fmla="*/ 1130061 w 1483743"/>
                    <a:gd name="connsiteY9" fmla="*/ 1371600 h 2380889"/>
                    <a:gd name="connsiteX10" fmla="*/ 1345720 w 1483743"/>
                    <a:gd name="connsiteY10" fmla="*/ 2380889 h 2380889"/>
                    <a:gd name="connsiteX11" fmla="*/ 1483743 w 1483743"/>
                    <a:gd name="connsiteY11" fmla="*/ 2372263 h 2380889"/>
                    <a:gd name="connsiteX12" fmla="*/ 1086928 w 1483743"/>
                    <a:gd name="connsiteY12" fmla="*/ 8626 h 2380889"/>
                    <a:gd name="connsiteX13" fmla="*/ 974784 w 1483743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52423 w 1406105"/>
                    <a:gd name="connsiteY9" fmla="*/ 1371600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52423 w 1406105"/>
                    <a:gd name="connsiteY9" fmla="*/ 1371600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52423 w 1406105"/>
                    <a:gd name="connsiteY9" fmla="*/ 1371600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52423 w 1406105"/>
                    <a:gd name="connsiteY9" fmla="*/ 1371600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17917 w 1406105"/>
                    <a:gd name="connsiteY9" fmla="*/ 1328468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17917 w 1406105"/>
                    <a:gd name="connsiteY9" fmla="*/ 1328468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17917 w 1406105"/>
                    <a:gd name="connsiteY9" fmla="*/ 1328468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17917 w 1406105"/>
                    <a:gd name="connsiteY9" fmla="*/ 1328468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17917 w 1406105"/>
                    <a:gd name="connsiteY9" fmla="*/ 1328468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17917 w 1406105"/>
                    <a:gd name="connsiteY9" fmla="*/ 1328468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62641 w 1371600"/>
                    <a:gd name="connsiteY0" fmla="*/ 0 h 2380889"/>
                    <a:gd name="connsiteX1" fmla="*/ 465825 w 1371600"/>
                    <a:gd name="connsiteY1" fmla="*/ 431320 h 2380889"/>
                    <a:gd name="connsiteX2" fmla="*/ 319178 w 1371600"/>
                    <a:gd name="connsiteY2" fmla="*/ 560717 h 2380889"/>
                    <a:gd name="connsiteX3" fmla="*/ 0 w 1371600"/>
                    <a:gd name="connsiteY3" fmla="*/ 750497 h 2380889"/>
                    <a:gd name="connsiteX4" fmla="*/ 569343 w 1371600"/>
                    <a:gd name="connsiteY4" fmla="*/ 612474 h 2380889"/>
                    <a:gd name="connsiteX5" fmla="*/ 776377 w 1371600"/>
                    <a:gd name="connsiteY5" fmla="*/ 500331 h 2380889"/>
                    <a:gd name="connsiteX6" fmla="*/ 810882 w 1371600"/>
                    <a:gd name="connsiteY6" fmla="*/ 1095555 h 2380889"/>
                    <a:gd name="connsiteX7" fmla="*/ 577970 w 1371600"/>
                    <a:gd name="connsiteY7" fmla="*/ 2363636 h 2380889"/>
                    <a:gd name="connsiteX8" fmla="*/ 741872 w 1371600"/>
                    <a:gd name="connsiteY8" fmla="*/ 2363638 h 2380889"/>
                    <a:gd name="connsiteX9" fmla="*/ 983412 w 1371600"/>
                    <a:gd name="connsiteY9" fmla="*/ 1328468 h 2380889"/>
                    <a:gd name="connsiteX10" fmla="*/ 1233577 w 1371600"/>
                    <a:gd name="connsiteY10" fmla="*/ 2380889 h 2380889"/>
                    <a:gd name="connsiteX11" fmla="*/ 1371600 w 1371600"/>
                    <a:gd name="connsiteY11" fmla="*/ 2372263 h 2380889"/>
                    <a:gd name="connsiteX12" fmla="*/ 974785 w 1371600"/>
                    <a:gd name="connsiteY12" fmla="*/ 8626 h 2380889"/>
                    <a:gd name="connsiteX13" fmla="*/ 862641 w 1371600"/>
                    <a:gd name="connsiteY13" fmla="*/ 0 h 2380889"/>
                    <a:gd name="connsiteX0" fmla="*/ 862641 w 1371600"/>
                    <a:gd name="connsiteY0" fmla="*/ 0 h 2380889"/>
                    <a:gd name="connsiteX1" fmla="*/ 465825 w 1371600"/>
                    <a:gd name="connsiteY1" fmla="*/ 431320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77969 w 1371600"/>
                    <a:gd name="connsiteY1" fmla="*/ 483078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95223 w 1371600"/>
                    <a:gd name="connsiteY6" fmla="*/ 2346384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95223 w 1371600"/>
                    <a:gd name="connsiteY6" fmla="*/ 2346384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603849 w 1371600"/>
                    <a:gd name="connsiteY6" fmla="*/ 2355010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591783 w 1371600"/>
                    <a:gd name="connsiteY3" fmla="*/ 646133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32475 w 1371600"/>
                    <a:gd name="connsiteY4" fmla="*/ 472282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32475 w 1371600"/>
                    <a:gd name="connsiteY4" fmla="*/ 472282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32475 w 1371600"/>
                    <a:gd name="connsiteY4" fmla="*/ 472282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10035 w 1371600"/>
                    <a:gd name="connsiteY4" fmla="*/ 483502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10035 w 1371600"/>
                    <a:gd name="connsiteY4" fmla="*/ 483502 h 2380889"/>
                    <a:gd name="connsiteX5" fmla="*/ 810882 w 1371600"/>
                    <a:gd name="connsiteY5" fmla="*/ 1095555 h 2380889"/>
                    <a:gd name="connsiteX6" fmla="*/ 606019 w 1371600"/>
                    <a:gd name="connsiteY6" fmla="*/ 2380465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6078"/>
                    <a:gd name="connsiteX1" fmla="*/ 542617 w 1371600"/>
                    <a:gd name="connsiteY1" fmla="*/ 479639 h 2386078"/>
                    <a:gd name="connsiteX2" fmla="*/ 0 w 1371600"/>
                    <a:gd name="connsiteY2" fmla="*/ 750497 h 2386078"/>
                    <a:gd name="connsiteX3" fmla="*/ 619833 w 1371600"/>
                    <a:gd name="connsiteY3" fmla="*/ 612474 h 2386078"/>
                    <a:gd name="connsiteX4" fmla="*/ 810035 w 1371600"/>
                    <a:gd name="connsiteY4" fmla="*/ 483502 h 2386078"/>
                    <a:gd name="connsiteX5" fmla="*/ 810882 w 1371600"/>
                    <a:gd name="connsiteY5" fmla="*/ 1095555 h 2386078"/>
                    <a:gd name="connsiteX6" fmla="*/ 606019 w 1371600"/>
                    <a:gd name="connsiteY6" fmla="*/ 2380465 h 2386078"/>
                    <a:gd name="connsiteX7" fmla="*/ 741872 w 1371600"/>
                    <a:gd name="connsiteY7" fmla="*/ 2386078 h 2386078"/>
                    <a:gd name="connsiteX8" fmla="*/ 1026544 w 1371600"/>
                    <a:gd name="connsiteY8" fmla="*/ 1345720 h 2386078"/>
                    <a:gd name="connsiteX9" fmla="*/ 1233577 w 1371600"/>
                    <a:gd name="connsiteY9" fmla="*/ 2380889 h 2386078"/>
                    <a:gd name="connsiteX10" fmla="*/ 1371600 w 1371600"/>
                    <a:gd name="connsiteY10" fmla="*/ 2372263 h 2386078"/>
                    <a:gd name="connsiteX11" fmla="*/ 974785 w 1371600"/>
                    <a:gd name="connsiteY11" fmla="*/ 8626 h 2386078"/>
                    <a:gd name="connsiteX12" fmla="*/ 862641 w 1371600"/>
                    <a:gd name="connsiteY12" fmla="*/ 0 h 2386078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10035 w 1371600"/>
                    <a:gd name="connsiteY4" fmla="*/ 483502 h 2380889"/>
                    <a:gd name="connsiteX5" fmla="*/ 810882 w 1371600"/>
                    <a:gd name="connsiteY5" fmla="*/ 1095555 h 2380889"/>
                    <a:gd name="connsiteX6" fmla="*/ 606019 w 1371600"/>
                    <a:gd name="connsiteY6" fmla="*/ 2380465 h 2380889"/>
                    <a:gd name="connsiteX7" fmla="*/ 747482 w 1371600"/>
                    <a:gd name="connsiteY7" fmla="*/ 238046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10035 w 1371600"/>
                    <a:gd name="connsiteY4" fmla="*/ 483502 h 2380889"/>
                    <a:gd name="connsiteX5" fmla="*/ 810882 w 1371600"/>
                    <a:gd name="connsiteY5" fmla="*/ 1095555 h 2380889"/>
                    <a:gd name="connsiteX6" fmla="*/ 606019 w 1371600"/>
                    <a:gd name="connsiteY6" fmla="*/ 2380465 h 2380889"/>
                    <a:gd name="connsiteX7" fmla="*/ 747482 w 1371600"/>
                    <a:gd name="connsiteY7" fmla="*/ 238046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10035 w 1371600"/>
                    <a:gd name="connsiteY4" fmla="*/ 483502 h 2380889"/>
                    <a:gd name="connsiteX5" fmla="*/ 810882 w 1371600"/>
                    <a:gd name="connsiteY5" fmla="*/ 1095555 h 2380889"/>
                    <a:gd name="connsiteX6" fmla="*/ 606019 w 1371600"/>
                    <a:gd name="connsiteY6" fmla="*/ 2380465 h 2380889"/>
                    <a:gd name="connsiteX7" fmla="*/ 747482 w 1371600"/>
                    <a:gd name="connsiteY7" fmla="*/ 238046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7210"/>
                    <a:gd name="connsiteY0" fmla="*/ 0 h 2380889"/>
                    <a:gd name="connsiteX1" fmla="*/ 542617 w 1377210"/>
                    <a:gd name="connsiteY1" fmla="*/ 479639 h 2380889"/>
                    <a:gd name="connsiteX2" fmla="*/ 0 w 1377210"/>
                    <a:gd name="connsiteY2" fmla="*/ 750497 h 2380889"/>
                    <a:gd name="connsiteX3" fmla="*/ 619833 w 1377210"/>
                    <a:gd name="connsiteY3" fmla="*/ 612474 h 2380889"/>
                    <a:gd name="connsiteX4" fmla="*/ 810035 w 1377210"/>
                    <a:gd name="connsiteY4" fmla="*/ 483502 h 2380889"/>
                    <a:gd name="connsiteX5" fmla="*/ 810882 w 1377210"/>
                    <a:gd name="connsiteY5" fmla="*/ 1095555 h 2380889"/>
                    <a:gd name="connsiteX6" fmla="*/ 606019 w 1377210"/>
                    <a:gd name="connsiteY6" fmla="*/ 2380465 h 2380889"/>
                    <a:gd name="connsiteX7" fmla="*/ 747482 w 1377210"/>
                    <a:gd name="connsiteY7" fmla="*/ 2380468 h 2380889"/>
                    <a:gd name="connsiteX8" fmla="*/ 1026544 w 1377210"/>
                    <a:gd name="connsiteY8" fmla="*/ 1345720 h 2380889"/>
                    <a:gd name="connsiteX9" fmla="*/ 1233577 w 1377210"/>
                    <a:gd name="connsiteY9" fmla="*/ 2380889 h 2380889"/>
                    <a:gd name="connsiteX10" fmla="*/ 1377210 w 1377210"/>
                    <a:gd name="connsiteY10" fmla="*/ 2377873 h 2380889"/>
                    <a:gd name="connsiteX11" fmla="*/ 974785 w 1377210"/>
                    <a:gd name="connsiteY11" fmla="*/ 8626 h 2380889"/>
                    <a:gd name="connsiteX12" fmla="*/ 862641 w 1377210"/>
                    <a:gd name="connsiteY12" fmla="*/ 0 h 2380889"/>
                    <a:gd name="connsiteX0" fmla="*/ 862641 w 1377210"/>
                    <a:gd name="connsiteY0" fmla="*/ 0 h 2380889"/>
                    <a:gd name="connsiteX1" fmla="*/ 542617 w 1377210"/>
                    <a:gd name="connsiteY1" fmla="*/ 479639 h 2380889"/>
                    <a:gd name="connsiteX2" fmla="*/ 165490 w 1377210"/>
                    <a:gd name="connsiteY2" fmla="*/ 658782 h 2380889"/>
                    <a:gd name="connsiteX3" fmla="*/ 0 w 1377210"/>
                    <a:gd name="connsiteY3" fmla="*/ 750497 h 2380889"/>
                    <a:gd name="connsiteX4" fmla="*/ 619833 w 1377210"/>
                    <a:gd name="connsiteY4" fmla="*/ 612474 h 2380889"/>
                    <a:gd name="connsiteX5" fmla="*/ 810035 w 1377210"/>
                    <a:gd name="connsiteY5" fmla="*/ 483502 h 2380889"/>
                    <a:gd name="connsiteX6" fmla="*/ 810882 w 1377210"/>
                    <a:gd name="connsiteY6" fmla="*/ 1095555 h 2380889"/>
                    <a:gd name="connsiteX7" fmla="*/ 606019 w 1377210"/>
                    <a:gd name="connsiteY7" fmla="*/ 2380465 h 2380889"/>
                    <a:gd name="connsiteX8" fmla="*/ 747482 w 1377210"/>
                    <a:gd name="connsiteY8" fmla="*/ 2380468 h 2380889"/>
                    <a:gd name="connsiteX9" fmla="*/ 1026544 w 1377210"/>
                    <a:gd name="connsiteY9" fmla="*/ 1345720 h 2380889"/>
                    <a:gd name="connsiteX10" fmla="*/ 1233577 w 1377210"/>
                    <a:gd name="connsiteY10" fmla="*/ 2380889 h 2380889"/>
                    <a:gd name="connsiteX11" fmla="*/ 1377210 w 1377210"/>
                    <a:gd name="connsiteY11" fmla="*/ 2377873 h 2380889"/>
                    <a:gd name="connsiteX12" fmla="*/ 974785 w 1377210"/>
                    <a:gd name="connsiteY12" fmla="*/ 8626 h 2380889"/>
                    <a:gd name="connsiteX13" fmla="*/ 862641 w 1377210"/>
                    <a:gd name="connsiteY13" fmla="*/ 0 h 2380889"/>
                    <a:gd name="connsiteX0" fmla="*/ 862641 w 1377210"/>
                    <a:gd name="connsiteY0" fmla="*/ 0 h 2380889"/>
                    <a:gd name="connsiteX1" fmla="*/ 542617 w 1377210"/>
                    <a:gd name="connsiteY1" fmla="*/ 479639 h 2380889"/>
                    <a:gd name="connsiteX2" fmla="*/ 47684 w 1377210"/>
                    <a:gd name="connsiteY2" fmla="*/ 670001 h 2380889"/>
                    <a:gd name="connsiteX3" fmla="*/ 0 w 1377210"/>
                    <a:gd name="connsiteY3" fmla="*/ 750497 h 2380889"/>
                    <a:gd name="connsiteX4" fmla="*/ 619833 w 1377210"/>
                    <a:gd name="connsiteY4" fmla="*/ 612474 h 2380889"/>
                    <a:gd name="connsiteX5" fmla="*/ 810035 w 1377210"/>
                    <a:gd name="connsiteY5" fmla="*/ 483502 h 2380889"/>
                    <a:gd name="connsiteX6" fmla="*/ 810882 w 1377210"/>
                    <a:gd name="connsiteY6" fmla="*/ 1095555 h 2380889"/>
                    <a:gd name="connsiteX7" fmla="*/ 606019 w 1377210"/>
                    <a:gd name="connsiteY7" fmla="*/ 2380465 h 2380889"/>
                    <a:gd name="connsiteX8" fmla="*/ 747482 w 1377210"/>
                    <a:gd name="connsiteY8" fmla="*/ 2380468 h 2380889"/>
                    <a:gd name="connsiteX9" fmla="*/ 1026544 w 1377210"/>
                    <a:gd name="connsiteY9" fmla="*/ 1345720 h 2380889"/>
                    <a:gd name="connsiteX10" fmla="*/ 1233577 w 1377210"/>
                    <a:gd name="connsiteY10" fmla="*/ 2380889 h 2380889"/>
                    <a:gd name="connsiteX11" fmla="*/ 1377210 w 1377210"/>
                    <a:gd name="connsiteY11" fmla="*/ 2377873 h 2380889"/>
                    <a:gd name="connsiteX12" fmla="*/ 974785 w 1377210"/>
                    <a:gd name="connsiteY12" fmla="*/ 8626 h 2380889"/>
                    <a:gd name="connsiteX13" fmla="*/ 862641 w 1377210"/>
                    <a:gd name="connsiteY13" fmla="*/ 0 h 2380889"/>
                    <a:gd name="connsiteX0" fmla="*/ 814957 w 1329526"/>
                    <a:gd name="connsiteY0" fmla="*/ 0 h 2380889"/>
                    <a:gd name="connsiteX1" fmla="*/ 494933 w 1329526"/>
                    <a:gd name="connsiteY1" fmla="*/ 479639 h 2380889"/>
                    <a:gd name="connsiteX2" fmla="*/ 0 w 1329526"/>
                    <a:gd name="connsiteY2" fmla="*/ 670001 h 2380889"/>
                    <a:gd name="connsiteX3" fmla="*/ 30854 w 1329526"/>
                    <a:gd name="connsiteY3" fmla="*/ 744887 h 2380889"/>
                    <a:gd name="connsiteX4" fmla="*/ 572149 w 1329526"/>
                    <a:gd name="connsiteY4" fmla="*/ 612474 h 2380889"/>
                    <a:gd name="connsiteX5" fmla="*/ 762351 w 1329526"/>
                    <a:gd name="connsiteY5" fmla="*/ 483502 h 2380889"/>
                    <a:gd name="connsiteX6" fmla="*/ 763198 w 1329526"/>
                    <a:gd name="connsiteY6" fmla="*/ 1095555 h 2380889"/>
                    <a:gd name="connsiteX7" fmla="*/ 558335 w 1329526"/>
                    <a:gd name="connsiteY7" fmla="*/ 2380465 h 2380889"/>
                    <a:gd name="connsiteX8" fmla="*/ 699798 w 1329526"/>
                    <a:gd name="connsiteY8" fmla="*/ 2380468 h 2380889"/>
                    <a:gd name="connsiteX9" fmla="*/ 978860 w 1329526"/>
                    <a:gd name="connsiteY9" fmla="*/ 1345720 h 2380889"/>
                    <a:gd name="connsiteX10" fmla="*/ 1185893 w 1329526"/>
                    <a:gd name="connsiteY10" fmla="*/ 2380889 h 2380889"/>
                    <a:gd name="connsiteX11" fmla="*/ 1329526 w 1329526"/>
                    <a:gd name="connsiteY11" fmla="*/ 2377873 h 2380889"/>
                    <a:gd name="connsiteX12" fmla="*/ 927101 w 1329526"/>
                    <a:gd name="connsiteY12" fmla="*/ 8626 h 2380889"/>
                    <a:gd name="connsiteX13" fmla="*/ 814957 w 1329526"/>
                    <a:gd name="connsiteY13" fmla="*/ 0 h 2380889"/>
                    <a:gd name="connsiteX0" fmla="*/ 814957 w 1329526"/>
                    <a:gd name="connsiteY0" fmla="*/ 0 h 2380889"/>
                    <a:gd name="connsiteX1" fmla="*/ 494933 w 1329526"/>
                    <a:gd name="connsiteY1" fmla="*/ 479639 h 2380889"/>
                    <a:gd name="connsiteX2" fmla="*/ 0 w 1329526"/>
                    <a:gd name="connsiteY2" fmla="*/ 670001 h 2380889"/>
                    <a:gd name="connsiteX3" fmla="*/ 30854 w 1329526"/>
                    <a:gd name="connsiteY3" fmla="*/ 744887 h 2380889"/>
                    <a:gd name="connsiteX4" fmla="*/ 572149 w 1329526"/>
                    <a:gd name="connsiteY4" fmla="*/ 612474 h 2380889"/>
                    <a:gd name="connsiteX5" fmla="*/ 762351 w 1329526"/>
                    <a:gd name="connsiteY5" fmla="*/ 483502 h 2380889"/>
                    <a:gd name="connsiteX6" fmla="*/ 763198 w 1329526"/>
                    <a:gd name="connsiteY6" fmla="*/ 1095555 h 2380889"/>
                    <a:gd name="connsiteX7" fmla="*/ 558335 w 1329526"/>
                    <a:gd name="connsiteY7" fmla="*/ 2380465 h 2380889"/>
                    <a:gd name="connsiteX8" fmla="*/ 699798 w 1329526"/>
                    <a:gd name="connsiteY8" fmla="*/ 2380468 h 2380889"/>
                    <a:gd name="connsiteX9" fmla="*/ 962030 w 1329526"/>
                    <a:gd name="connsiteY9" fmla="*/ 1407428 h 2380889"/>
                    <a:gd name="connsiteX10" fmla="*/ 1185893 w 1329526"/>
                    <a:gd name="connsiteY10" fmla="*/ 2380889 h 2380889"/>
                    <a:gd name="connsiteX11" fmla="*/ 1329526 w 1329526"/>
                    <a:gd name="connsiteY11" fmla="*/ 2377873 h 2380889"/>
                    <a:gd name="connsiteX12" fmla="*/ 927101 w 1329526"/>
                    <a:gd name="connsiteY12" fmla="*/ 8626 h 2380889"/>
                    <a:gd name="connsiteX13" fmla="*/ 814957 w 1329526"/>
                    <a:gd name="connsiteY13" fmla="*/ 0 h 2380889"/>
                    <a:gd name="connsiteX0" fmla="*/ 814957 w 1329526"/>
                    <a:gd name="connsiteY0" fmla="*/ 0 h 2380889"/>
                    <a:gd name="connsiteX1" fmla="*/ 494933 w 1329526"/>
                    <a:gd name="connsiteY1" fmla="*/ 479639 h 2380889"/>
                    <a:gd name="connsiteX2" fmla="*/ 0 w 1329526"/>
                    <a:gd name="connsiteY2" fmla="*/ 670001 h 2380889"/>
                    <a:gd name="connsiteX3" fmla="*/ 30854 w 1329526"/>
                    <a:gd name="connsiteY3" fmla="*/ 744887 h 2380889"/>
                    <a:gd name="connsiteX4" fmla="*/ 572149 w 1329526"/>
                    <a:gd name="connsiteY4" fmla="*/ 612474 h 2380889"/>
                    <a:gd name="connsiteX5" fmla="*/ 762351 w 1329526"/>
                    <a:gd name="connsiteY5" fmla="*/ 483502 h 2380889"/>
                    <a:gd name="connsiteX6" fmla="*/ 763198 w 1329526"/>
                    <a:gd name="connsiteY6" fmla="*/ 1095555 h 2380889"/>
                    <a:gd name="connsiteX7" fmla="*/ 558335 w 1329526"/>
                    <a:gd name="connsiteY7" fmla="*/ 2380465 h 2380889"/>
                    <a:gd name="connsiteX8" fmla="*/ 699798 w 1329526"/>
                    <a:gd name="connsiteY8" fmla="*/ 2380468 h 2380889"/>
                    <a:gd name="connsiteX9" fmla="*/ 978859 w 1329526"/>
                    <a:gd name="connsiteY9" fmla="*/ 1418648 h 2380889"/>
                    <a:gd name="connsiteX10" fmla="*/ 1185893 w 1329526"/>
                    <a:gd name="connsiteY10" fmla="*/ 2380889 h 2380889"/>
                    <a:gd name="connsiteX11" fmla="*/ 1329526 w 1329526"/>
                    <a:gd name="connsiteY11" fmla="*/ 2377873 h 2380889"/>
                    <a:gd name="connsiteX12" fmla="*/ 927101 w 1329526"/>
                    <a:gd name="connsiteY12" fmla="*/ 8626 h 2380889"/>
                    <a:gd name="connsiteX13" fmla="*/ 814957 w 1329526"/>
                    <a:gd name="connsiteY13" fmla="*/ 0 h 23808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329526" h="2380889">
                      <a:moveTo>
                        <a:pt x="814957" y="0"/>
                      </a:moveTo>
                      <a:lnTo>
                        <a:pt x="494933" y="479639"/>
                      </a:lnTo>
                      <a:lnTo>
                        <a:pt x="0" y="670001"/>
                      </a:lnTo>
                      <a:lnTo>
                        <a:pt x="30854" y="744887"/>
                      </a:lnTo>
                      <a:lnTo>
                        <a:pt x="572149" y="612474"/>
                      </a:lnTo>
                      <a:lnTo>
                        <a:pt x="762351" y="483502"/>
                      </a:lnTo>
                      <a:cubicBezTo>
                        <a:pt x="794421" y="764187"/>
                        <a:pt x="770396" y="887797"/>
                        <a:pt x="763198" y="1095555"/>
                      </a:cubicBezTo>
                      <a:cubicBezTo>
                        <a:pt x="616550" y="1699404"/>
                        <a:pt x="730862" y="1724858"/>
                        <a:pt x="558335" y="2380465"/>
                      </a:cubicBezTo>
                      <a:lnTo>
                        <a:pt x="699798" y="2380468"/>
                      </a:lnTo>
                      <a:cubicBezTo>
                        <a:pt x="819580" y="2080289"/>
                        <a:pt x="797846" y="1640765"/>
                        <a:pt x="978859" y="1418648"/>
                      </a:cubicBezTo>
                      <a:cubicBezTo>
                        <a:pt x="1157137" y="1864345"/>
                        <a:pt x="1102505" y="2030082"/>
                        <a:pt x="1185893" y="2380889"/>
                      </a:cubicBezTo>
                      <a:lnTo>
                        <a:pt x="1329526" y="2377873"/>
                      </a:lnTo>
                      <a:cubicBezTo>
                        <a:pt x="1110990" y="727352"/>
                        <a:pt x="1344044" y="391063"/>
                        <a:pt x="927101" y="8626"/>
                      </a:cubicBezTo>
                      <a:lnTo>
                        <a:pt x="814957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</p:grpSp>
      </p:grpSp>
      <p:grpSp>
        <p:nvGrpSpPr>
          <p:cNvPr id="6" name="群組 5"/>
          <p:cNvGrpSpPr/>
          <p:nvPr/>
        </p:nvGrpSpPr>
        <p:grpSpPr>
          <a:xfrm>
            <a:off x="1979712" y="2280294"/>
            <a:ext cx="607621" cy="3377532"/>
            <a:chOff x="1588115" y="2280294"/>
            <a:chExt cx="607621" cy="3377532"/>
          </a:xfrm>
        </p:grpSpPr>
        <p:grpSp>
          <p:nvGrpSpPr>
            <p:cNvPr id="190" name="群組 189"/>
            <p:cNvGrpSpPr/>
            <p:nvPr/>
          </p:nvGrpSpPr>
          <p:grpSpPr>
            <a:xfrm>
              <a:off x="1588115" y="2280294"/>
              <a:ext cx="607621" cy="356618"/>
              <a:chOff x="1684782" y="2683742"/>
              <a:chExt cx="5565258" cy="3266301"/>
            </a:xfrm>
          </p:grpSpPr>
          <p:grpSp>
            <p:nvGrpSpPr>
              <p:cNvPr id="191" name="群組 190"/>
              <p:cNvGrpSpPr/>
              <p:nvPr/>
            </p:nvGrpSpPr>
            <p:grpSpPr>
              <a:xfrm>
                <a:off x="1684782" y="2683742"/>
                <a:ext cx="4978070" cy="3255586"/>
                <a:chOff x="1684782" y="2683742"/>
                <a:chExt cx="4978070" cy="3255586"/>
              </a:xfrm>
            </p:grpSpPr>
            <p:sp>
              <p:nvSpPr>
                <p:cNvPr id="195" name="矩形 5"/>
                <p:cNvSpPr/>
                <p:nvPr/>
              </p:nvSpPr>
              <p:spPr>
                <a:xfrm>
                  <a:off x="1684782" y="4054555"/>
                  <a:ext cx="4978070" cy="856663"/>
                </a:xfrm>
                <a:custGeom>
                  <a:avLst/>
                  <a:gdLst>
                    <a:gd name="connsiteX0" fmla="*/ 0 w 2736386"/>
                    <a:gd name="connsiteY0" fmla="*/ 0 h 570017"/>
                    <a:gd name="connsiteX1" fmla="*/ 2736386 w 2736386"/>
                    <a:gd name="connsiteY1" fmla="*/ 0 h 570017"/>
                    <a:gd name="connsiteX2" fmla="*/ 2736386 w 2736386"/>
                    <a:gd name="connsiteY2" fmla="*/ 570017 h 570017"/>
                    <a:gd name="connsiteX3" fmla="*/ 0 w 2736386"/>
                    <a:gd name="connsiteY3" fmla="*/ 570017 h 570017"/>
                    <a:gd name="connsiteX4" fmla="*/ 0 w 2736386"/>
                    <a:gd name="connsiteY4" fmla="*/ 0 h 570017"/>
                    <a:gd name="connsiteX0" fmla="*/ 0 w 2736386"/>
                    <a:gd name="connsiteY0" fmla="*/ 0 h 570017"/>
                    <a:gd name="connsiteX1" fmla="*/ 2736386 w 2736386"/>
                    <a:gd name="connsiteY1" fmla="*/ 0 h 570017"/>
                    <a:gd name="connsiteX2" fmla="*/ 2736386 w 2736386"/>
                    <a:gd name="connsiteY2" fmla="*/ 570017 h 570017"/>
                    <a:gd name="connsiteX3" fmla="*/ 1521093 w 2736386"/>
                    <a:gd name="connsiteY3" fmla="*/ 558012 h 570017"/>
                    <a:gd name="connsiteX4" fmla="*/ 0 w 2736386"/>
                    <a:gd name="connsiteY4" fmla="*/ 570017 h 570017"/>
                    <a:gd name="connsiteX5" fmla="*/ 0 w 2736386"/>
                    <a:gd name="connsiteY5" fmla="*/ 0 h 570017"/>
                    <a:gd name="connsiteX0" fmla="*/ 0 w 2736386"/>
                    <a:gd name="connsiteY0" fmla="*/ 0 h 570017"/>
                    <a:gd name="connsiteX1" fmla="*/ 2736386 w 2736386"/>
                    <a:gd name="connsiteY1" fmla="*/ 0 h 570017"/>
                    <a:gd name="connsiteX2" fmla="*/ 2736386 w 2736386"/>
                    <a:gd name="connsiteY2" fmla="*/ 570017 h 570017"/>
                    <a:gd name="connsiteX3" fmla="*/ 2174235 w 2736386"/>
                    <a:gd name="connsiteY3" fmla="*/ 567342 h 570017"/>
                    <a:gd name="connsiteX4" fmla="*/ 0 w 2736386"/>
                    <a:gd name="connsiteY4" fmla="*/ 570017 h 570017"/>
                    <a:gd name="connsiteX5" fmla="*/ 0 w 2736386"/>
                    <a:gd name="connsiteY5" fmla="*/ 0 h 570017"/>
                    <a:gd name="connsiteX0" fmla="*/ 0 w 2736386"/>
                    <a:gd name="connsiteY0" fmla="*/ 0 h 570017"/>
                    <a:gd name="connsiteX1" fmla="*/ 2736386 w 2736386"/>
                    <a:gd name="connsiteY1" fmla="*/ 0 h 570017"/>
                    <a:gd name="connsiteX2" fmla="*/ 2727055 w 2736386"/>
                    <a:gd name="connsiteY2" fmla="*/ 374074 h 570017"/>
                    <a:gd name="connsiteX3" fmla="*/ 2174235 w 2736386"/>
                    <a:gd name="connsiteY3" fmla="*/ 567342 h 570017"/>
                    <a:gd name="connsiteX4" fmla="*/ 0 w 2736386"/>
                    <a:gd name="connsiteY4" fmla="*/ 570017 h 570017"/>
                    <a:gd name="connsiteX5" fmla="*/ 0 w 2736386"/>
                    <a:gd name="connsiteY5" fmla="*/ 0 h 570017"/>
                    <a:gd name="connsiteX0" fmla="*/ 0 w 2736386"/>
                    <a:gd name="connsiteY0" fmla="*/ 0 h 570017"/>
                    <a:gd name="connsiteX1" fmla="*/ 2736386 w 2736386"/>
                    <a:gd name="connsiteY1" fmla="*/ 0 h 570017"/>
                    <a:gd name="connsiteX2" fmla="*/ 2736385 w 2736386"/>
                    <a:gd name="connsiteY2" fmla="*/ 383405 h 570017"/>
                    <a:gd name="connsiteX3" fmla="*/ 2174235 w 2736386"/>
                    <a:gd name="connsiteY3" fmla="*/ 567342 h 570017"/>
                    <a:gd name="connsiteX4" fmla="*/ 0 w 2736386"/>
                    <a:gd name="connsiteY4" fmla="*/ 570017 h 570017"/>
                    <a:gd name="connsiteX5" fmla="*/ 0 w 2736386"/>
                    <a:gd name="connsiteY5" fmla="*/ 0 h 5700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736386" h="570017">
                      <a:moveTo>
                        <a:pt x="0" y="0"/>
                      </a:moveTo>
                      <a:lnTo>
                        <a:pt x="2736386" y="0"/>
                      </a:lnTo>
                      <a:cubicBezTo>
                        <a:pt x="2736386" y="127802"/>
                        <a:pt x="2736385" y="255603"/>
                        <a:pt x="2736385" y="383405"/>
                      </a:cubicBezTo>
                      <a:lnTo>
                        <a:pt x="2174235" y="567342"/>
                      </a:lnTo>
                      <a:lnTo>
                        <a:pt x="0" y="57001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 w="1905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96" name="矩形 6"/>
                <p:cNvSpPr/>
                <p:nvPr/>
              </p:nvSpPr>
              <p:spPr>
                <a:xfrm>
                  <a:off x="2225877" y="2683742"/>
                  <a:ext cx="2380816" cy="1370813"/>
                </a:xfrm>
                <a:custGeom>
                  <a:avLst/>
                  <a:gdLst>
                    <a:gd name="connsiteX0" fmla="*/ 0 w 1759103"/>
                    <a:gd name="connsiteY0" fmla="*/ 0 h 912128"/>
                    <a:gd name="connsiteX1" fmla="*/ 1759103 w 1759103"/>
                    <a:gd name="connsiteY1" fmla="*/ 0 h 912128"/>
                    <a:gd name="connsiteX2" fmla="*/ 1759103 w 1759103"/>
                    <a:gd name="connsiteY2" fmla="*/ 912128 h 912128"/>
                    <a:gd name="connsiteX3" fmla="*/ 0 w 1759103"/>
                    <a:gd name="connsiteY3" fmla="*/ 912128 h 912128"/>
                    <a:gd name="connsiteX4" fmla="*/ 0 w 1759103"/>
                    <a:gd name="connsiteY4" fmla="*/ 0 h 912128"/>
                    <a:gd name="connsiteX0" fmla="*/ 0 w 1759103"/>
                    <a:gd name="connsiteY0" fmla="*/ 0 h 912128"/>
                    <a:gd name="connsiteX1" fmla="*/ 1432532 w 1759103"/>
                    <a:gd name="connsiteY1" fmla="*/ 0 h 912128"/>
                    <a:gd name="connsiteX2" fmla="*/ 1759103 w 1759103"/>
                    <a:gd name="connsiteY2" fmla="*/ 912128 h 912128"/>
                    <a:gd name="connsiteX3" fmla="*/ 0 w 1759103"/>
                    <a:gd name="connsiteY3" fmla="*/ 912128 h 912128"/>
                    <a:gd name="connsiteX4" fmla="*/ 0 w 1759103"/>
                    <a:gd name="connsiteY4" fmla="*/ 0 h 9121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59103" h="912128">
                      <a:moveTo>
                        <a:pt x="0" y="0"/>
                      </a:moveTo>
                      <a:lnTo>
                        <a:pt x="1432532" y="0"/>
                      </a:lnTo>
                      <a:lnTo>
                        <a:pt x="1759103" y="912128"/>
                      </a:lnTo>
                      <a:lnTo>
                        <a:pt x="0" y="91212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 w="1905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97" name="矩形 196"/>
                <p:cNvSpPr/>
                <p:nvPr/>
              </p:nvSpPr>
              <p:spPr>
                <a:xfrm>
                  <a:off x="2235817" y="4911218"/>
                  <a:ext cx="3344846" cy="102811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905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  <p:grpSp>
            <p:nvGrpSpPr>
              <p:cNvPr id="192" name="群組 191"/>
              <p:cNvGrpSpPr/>
              <p:nvPr/>
            </p:nvGrpSpPr>
            <p:grpSpPr>
              <a:xfrm>
                <a:off x="5690281" y="2719553"/>
                <a:ext cx="1559759" cy="3230490"/>
                <a:chOff x="4162484" y="2957042"/>
                <a:chExt cx="1329526" cy="2753644"/>
              </a:xfrm>
            </p:grpSpPr>
            <p:sp>
              <p:nvSpPr>
                <p:cNvPr id="193" name="橢圓 192"/>
                <p:cNvSpPr/>
                <p:nvPr/>
              </p:nvSpPr>
              <p:spPr>
                <a:xfrm>
                  <a:off x="4784576" y="2957042"/>
                  <a:ext cx="432048" cy="43204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94" name="手繪多邊形 193"/>
                <p:cNvSpPr/>
                <p:nvPr/>
              </p:nvSpPr>
              <p:spPr>
                <a:xfrm>
                  <a:off x="4162484" y="3329797"/>
                  <a:ext cx="1329526" cy="2380889"/>
                </a:xfrm>
                <a:custGeom>
                  <a:avLst/>
                  <a:gdLst>
                    <a:gd name="connsiteX0" fmla="*/ 888520 w 1725283"/>
                    <a:gd name="connsiteY0" fmla="*/ 8627 h 2424023"/>
                    <a:gd name="connsiteX1" fmla="*/ 612475 w 1725283"/>
                    <a:gd name="connsiteY1" fmla="*/ 388189 h 2424023"/>
                    <a:gd name="connsiteX2" fmla="*/ 0 w 1725283"/>
                    <a:gd name="connsiteY2" fmla="*/ 621102 h 2424023"/>
                    <a:gd name="connsiteX3" fmla="*/ 112143 w 1725283"/>
                    <a:gd name="connsiteY3" fmla="*/ 707366 h 2424023"/>
                    <a:gd name="connsiteX4" fmla="*/ 534837 w 1725283"/>
                    <a:gd name="connsiteY4" fmla="*/ 621102 h 2424023"/>
                    <a:gd name="connsiteX5" fmla="*/ 888520 w 1725283"/>
                    <a:gd name="connsiteY5" fmla="*/ 457200 h 2424023"/>
                    <a:gd name="connsiteX6" fmla="*/ 888520 w 1725283"/>
                    <a:gd name="connsiteY6" fmla="*/ 1362974 h 2424023"/>
                    <a:gd name="connsiteX7" fmla="*/ 500332 w 1725283"/>
                    <a:gd name="connsiteY7" fmla="*/ 2346385 h 2424023"/>
                    <a:gd name="connsiteX8" fmla="*/ 621101 w 1725283"/>
                    <a:gd name="connsiteY8" fmla="*/ 2355012 h 2424023"/>
                    <a:gd name="connsiteX9" fmla="*/ 1121434 w 1725283"/>
                    <a:gd name="connsiteY9" fmla="*/ 1423359 h 2424023"/>
                    <a:gd name="connsiteX10" fmla="*/ 1535501 w 1725283"/>
                    <a:gd name="connsiteY10" fmla="*/ 2424023 h 2424023"/>
                    <a:gd name="connsiteX11" fmla="*/ 1725283 w 1725283"/>
                    <a:gd name="connsiteY11" fmla="*/ 2424023 h 2424023"/>
                    <a:gd name="connsiteX12" fmla="*/ 1293962 w 1725283"/>
                    <a:gd name="connsiteY12" fmla="*/ 1224951 h 2424023"/>
                    <a:gd name="connsiteX13" fmla="*/ 1147313 w 1725283"/>
                    <a:gd name="connsiteY13" fmla="*/ 0 h 2424023"/>
                    <a:gd name="connsiteX14" fmla="*/ 888520 w 1725283"/>
                    <a:gd name="connsiteY14" fmla="*/ 8627 h 2424023"/>
                    <a:gd name="connsiteX0" fmla="*/ 888520 w 1725283"/>
                    <a:gd name="connsiteY0" fmla="*/ 8627 h 2424023"/>
                    <a:gd name="connsiteX1" fmla="*/ 612475 w 1725283"/>
                    <a:gd name="connsiteY1" fmla="*/ 388189 h 2424023"/>
                    <a:gd name="connsiteX2" fmla="*/ 0 w 1725283"/>
                    <a:gd name="connsiteY2" fmla="*/ 621102 h 2424023"/>
                    <a:gd name="connsiteX3" fmla="*/ 112143 w 1725283"/>
                    <a:gd name="connsiteY3" fmla="*/ 707366 h 2424023"/>
                    <a:gd name="connsiteX4" fmla="*/ 534837 w 1725283"/>
                    <a:gd name="connsiteY4" fmla="*/ 621102 h 2424023"/>
                    <a:gd name="connsiteX5" fmla="*/ 888520 w 1725283"/>
                    <a:gd name="connsiteY5" fmla="*/ 457200 h 2424023"/>
                    <a:gd name="connsiteX6" fmla="*/ 923025 w 1725283"/>
                    <a:gd name="connsiteY6" fmla="*/ 1052424 h 2424023"/>
                    <a:gd name="connsiteX7" fmla="*/ 500332 w 1725283"/>
                    <a:gd name="connsiteY7" fmla="*/ 2346385 h 2424023"/>
                    <a:gd name="connsiteX8" fmla="*/ 621101 w 1725283"/>
                    <a:gd name="connsiteY8" fmla="*/ 2355012 h 2424023"/>
                    <a:gd name="connsiteX9" fmla="*/ 1121434 w 1725283"/>
                    <a:gd name="connsiteY9" fmla="*/ 1423359 h 2424023"/>
                    <a:gd name="connsiteX10" fmla="*/ 1535501 w 1725283"/>
                    <a:gd name="connsiteY10" fmla="*/ 2424023 h 2424023"/>
                    <a:gd name="connsiteX11" fmla="*/ 1725283 w 1725283"/>
                    <a:gd name="connsiteY11" fmla="*/ 2424023 h 2424023"/>
                    <a:gd name="connsiteX12" fmla="*/ 1293962 w 1725283"/>
                    <a:gd name="connsiteY12" fmla="*/ 1224951 h 2424023"/>
                    <a:gd name="connsiteX13" fmla="*/ 1147313 w 1725283"/>
                    <a:gd name="connsiteY13" fmla="*/ 0 h 2424023"/>
                    <a:gd name="connsiteX14" fmla="*/ 888520 w 1725283"/>
                    <a:gd name="connsiteY14" fmla="*/ 8627 h 2424023"/>
                    <a:gd name="connsiteX0" fmla="*/ 888520 w 1725283"/>
                    <a:gd name="connsiteY0" fmla="*/ 8627 h 2424023"/>
                    <a:gd name="connsiteX1" fmla="*/ 612475 w 1725283"/>
                    <a:gd name="connsiteY1" fmla="*/ 388189 h 2424023"/>
                    <a:gd name="connsiteX2" fmla="*/ 0 w 1725283"/>
                    <a:gd name="connsiteY2" fmla="*/ 621102 h 2424023"/>
                    <a:gd name="connsiteX3" fmla="*/ 112143 w 1725283"/>
                    <a:gd name="connsiteY3" fmla="*/ 707366 h 2424023"/>
                    <a:gd name="connsiteX4" fmla="*/ 534837 w 1725283"/>
                    <a:gd name="connsiteY4" fmla="*/ 621102 h 2424023"/>
                    <a:gd name="connsiteX5" fmla="*/ 888520 w 1725283"/>
                    <a:gd name="connsiteY5" fmla="*/ 457200 h 2424023"/>
                    <a:gd name="connsiteX6" fmla="*/ 923025 w 1725283"/>
                    <a:gd name="connsiteY6" fmla="*/ 1052424 h 2424023"/>
                    <a:gd name="connsiteX7" fmla="*/ 500332 w 1725283"/>
                    <a:gd name="connsiteY7" fmla="*/ 2346385 h 2424023"/>
                    <a:gd name="connsiteX8" fmla="*/ 621101 w 1725283"/>
                    <a:gd name="connsiteY8" fmla="*/ 2355012 h 2424023"/>
                    <a:gd name="connsiteX9" fmla="*/ 1121434 w 1725283"/>
                    <a:gd name="connsiteY9" fmla="*/ 1423359 h 2424023"/>
                    <a:gd name="connsiteX10" fmla="*/ 1535501 w 1725283"/>
                    <a:gd name="connsiteY10" fmla="*/ 2424023 h 2424023"/>
                    <a:gd name="connsiteX11" fmla="*/ 1725283 w 1725283"/>
                    <a:gd name="connsiteY11" fmla="*/ 2424023 h 2424023"/>
                    <a:gd name="connsiteX12" fmla="*/ 1285336 w 1725283"/>
                    <a:gd name="connsiteY12" fmla="*/ 957533 h 2424023"/>
                    <a:gd name="connsiteX13" fmla="*/ 1147313 w 1725283"/>
                    <a:gd name="connsiteY13" fmla="*/ 0 h 2424023"/>
                    <a:gd name="connsiteX14" fmla="*/ 888520 w 1725283"/>
                    <a:gd name="connsiteY14" fmla="*/ 8627 h 2424023"/>
                    <a:gd name="connsiteX0" fmla="*/ 888520 w 1725283"/>
                    <a:gd name="connsiteY0" fmla="*/ 77638 h 2493034"/>
                    <a:gd name="connsiteX1" fmla="*/ 612475 w 1725283"/>
                    <a:gd name="connsiteY1" fmla="*/ 457200 h 2493034"/>
                    <a:gd name="connsiteX2" fmla="*/ 0 w 1725283"/>
                    <a:gd name="connsiteY2" fmla="*/ 690113 h 2493034"/>
                    <a:gd name="connsiteX3" fmla="*/ 112143 w 1725283"/>
                    <a:gd name="connsiteY3" fmla="*/ 776377 h 2493034"/>
                    <a:gd name="connsiteX4" fmla="*/ 534837 w 1725283"/>
                    <a:gd name="connsiteY4" fmla="*/ 690113 h 2493034"/>
                    <a:gd name="connsiteX5" fmla="*/ 888520 w 1725283"/>
                    <a:gd name="connsiteY5" fmla="*/ 526211 h 2493034"/>
                    <a:gd name="connsiteX6" fmla="*/ 923025 w 1725283"/>
                    <a:gd name="connsiteY6" fmla="*/ 1121435 h 2493034"/>
                    <a:gd name="connsiteX7" fmla="*/ 500332 w 1725283"/>
                    <a:gd name="connsiteY7" fmla="*/ 2415396 h 2493034"/>
                    <a:gd name="connsiteX8" fmla="*/ 621101 w 1725283"/>
                    <a:gd name="connsiteY8" fmla="*/ 2424023 h 2493034"/>
                    <a:gd name="connsiteX9" fmla="*/ 1121434 w 1725283"/>
                    <a:gd name="connsiteY9" fmla="*/ 1492370 h 2493034"/>
                    <a:gd name="connsiteX10" fmla="*/ 1535501 w 1725283"/>
                    <a:gd name="connsiteY10" fmla="*/ 2493034 h 2493034"/>
                    <a:gd name="connsiteX11" fmla="*/ 1725283 w 1725283"/>
                    <a:gd name="connsiteY11" fmla="*/ 2493034 h 2493034"/>
                    <a:gd name="connsiteX12" fmla="*/ 1285336 w 1725283"/>
                    <a:gd name="connsiteY12" fmla="*/ 1026544 h 2493034"/>
                    <a:gd name="connsiteX13" fmla="*/ 1104181 w 1725283"/>
                    <a:gd name="connsiteY13" fmla="*/ 0 h 2493034"/>
                    <a:gd name="connsiteX14" fmla="*/ 888520 w 1725283"/>
                    <a:gd name="connsiteY14" fmla="*/ 77638 h 2493034"/>
                    <a:gd name="connsiteX0" fmla="*/ 974784 w 1725283"/>
                    <a:gd name="connsiteY0" fmla="*/ 0 h 2510286"/>
                    <a:gd name="connsiteX1" fmla="*/ 612475 w 1725283"/>
                    <a:gd name="connsiteY1" fmla="*/ 474452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534837 w 1725283"/>
                    <a:gd name="connsiteY4" fmla="*/ 707365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500332 w 1725283"/>
                    <a:gd name="connsiteY7" fmla="*/ 2432648 h 2510286"/>
                    <a:gd name="connsiteX8" fmla="*/ 621101 w 1725283"/>
                    <a:gd name="connsiteY8" fmla="*/ 2441275 h 2510286"/>
                    <a:gd name="connsiteX9" fmla="*/ 1121434 w 1725283"/>
                    <a:gd name="connsiteY9" fmla="*/ 150962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612475 w 1725283"/>
                    <a:gd name="connsiteY1" fmla="*/ 474452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500332 w 1725283"/>
                    <a:gd name="connsiteY7" fmla="*/ 2432648 h 2510286"/>
                    <a:gd name="connsiteX8" fmla="*/ 621101 w 1725283"/>
                    <a:gd name="connsiteY8" fmla="*/ 2441275 h 2510286"/>
                    <a:gd name="connsiteX9" fmla="*/ 1121434 w 1725283"/>
                    <a:gd name="connsiteY9" fmla="*/ 150962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500332 w 1725283"/>
                    <a:gd name="connsiteY7" fmla="*/ 2432648 h 2510286"/>
                    <a:gd name="connsiteX8" fmla="*/ 621101 w 1725283"/>
                    <a:gd name="connsiteY8" fmla="*/ 2441275 h 2510286"/>
                    <a:gd name="connsiteX9" fmla="*/ 1121434 w 1725283"/>
                    <a:gd name="connsiteY9" fmla="*/ 150962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500332 w 1725283"/>
                    <a:gd name="connsiteY7" fmla="*/ 2432648 h 2510286"/>
                    <a:gd name="connsiteX8" fmla="*/ 621101 w 1725283"/>
                    <a:gd name="connsiteY8" fmla="*/ 2441275 h 2510286"/>
                    <a:gd name="connsiteX9" fmla="*/ 1130061 w 1725283"/>
                    <a:gd name="connsiteY9" fmla="*/ 141473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500332 w 1725283"/>
                    <a:gd name="connsiteY7" fmla="*/ 2432648 h 2510286"/>
                    <a:gd name="connsiteX8" fmla="*/ 871267 w 1725283"/>
                    <a:gd name="connsiteY8" fmla="*/ 2475781 h 2510286"/>
                    <a:gd name="connsiteX9" fmla="*/ 1130061 w 1725283"/>
                    <a:gd name="connsiteY9" fmla="*/ 141473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71267 w 1725283"/>
                    <a:gd name="connsiteY8" fmla="*/ 2475781 h 2510286"/>
                    <a:gd name="connsiteX9" fmla="*/ 1130061 w 1725283"/>
                    <a:gd name="connsiteY9" fmla="*/ 141473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54015 w 1725283"/>
                    <a:gd name="connsiteY8" fmla="*/ 2406770 h 2510286"/>
                    <a:gd name="connsiteX9" fmla="*/ 1130061 w 1725283"/>
                    <a:gd name="connsiteY9" fmla="*/ 141473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54015 w 1725283"/>
                    <a:gd name="connsiteY8" fmla="*/ 2406770 h 2510286"/>
                    <a:gd name="connsiteX9" fmla="*/ 1130061 w 1725283"/>
                    <a:gd name="connsiteY9" fmla="*/ 1414732 h 2510286"/>
                    <a:gd name="connsiteX10" fmla="*/ 1362973 w 1725283"/>
                    <a:gd name="connsiteY10" fmla="*/ 2372263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54015 w 1725283"/>
                    <a:gd name="connsiteY8" fmla="*/ 2406770 h 2510286"/>
                    <a:gd name="connsiteX9" fmla="*/ 1130061 w 1725283"/>
                    <a:gd name="connsiteY9" fmla="*/ 1414732 h 2510286"/>
                    <a:gd name="connsiteX10" fmla="*/ 1362973 w 1725283"/>
                    <a:gd name="connsiteY10" fmla="*/ 2372263 h 2510286"/>
                    <a:gd name="connsiteX11" fmla="*/ 1725283 w 1725283"/>
                    <a:gd name="connsiteY11" fmla="*/ 2510286 h 2510286"/>
                    <a:gd name="connsiteX12" fmla="*/ 1509622 w 1725283"/>
                    <a:gd name="connsiteY12" fmla="*/ 2372263 h 2510286"/>
                    <a:gd name="connsiteX13" fmla="*/ 1285336 w 1725283"/>
                    <a:gd name="connsiteY13" fmla="*/ 1043796 h 2510286"/>
                    <a:gd name="connsiteX14" fmla="*/ 1104181 w 1725283"/>
                    <a:gd name="connsiteY14" fmla="*/ 17252 h 2510286"/>
                    <a:gd name="connsiteX15" fmla="*/ 974784 w 1725283"/>
                    <a:gd name="connsiteY15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54015 w 1725283"/>
                    <a:gd name="connsiteY8" fmla="*/ 2406770 h 2510286"/>
                    <a:gd name="connsiteX9" fmla="*/ 1130061 w 1725283"/>
                    <a:gd name="connsiteY9" fmla="*/ 1414732 h 2510286"/>
                    <a:gd name="connsiteX10" fmla="*/ 1362973 w 1725283"/>
                    <a:gd name="connsiteY10" fmla="*/ 2372263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722"/>
                    <a:gd name="connsiteY0" fmla="*/ 0 h 2613483"/>
                    <a:gd name="connsiteX1" fmla="*/ 543463 w 1725722"/>
                    <a:gd name="connsiteY1" fmla="*/ 543463 h 2613483"/>
                    <a:gd name="connsiteX2" fmla="*/ 0 w 1725722"/>
                    <a:gd name="connsiteY2" fmla="*/ 707365 h 2613483"/>
                    <a:gd name="connsiteX3" fmla="*/ 112143 w 1725722"/>
                    <a:gd name="connsiteY3" fmla="*/ 793629 h 2613483"/>
                    <a:gd name="connsiteX4" fmla="*/ 681486 w 1725722"/>
                    <a:gd name="connsiteY4" fmla="*/ 655606 h 2613483"/>
                    <a:gd name="connsiteX5" fmla="*/ 888520 w 1725722"/>
                    <a:gd name="connsiteY5" fmla="*/ 543463 h 2613483"/>
                    <a:gd name="connsiteX6" fmla="*/ 923025 w 1725722"/>
                    <a:gd name="connsiteY6" fmla="*/ 1138687 h 2613483"/>
                    <a:gd name="connsiteX7" fmla="*/ 690113 w 1725722"/>
                    <a:gd name="connsiteY7" fmla="*/ 2406768 h 2613483"/>
                    <a:gd name="connsiteX8" fmla="*/ 854015 w 1725722"/>
                    <a:gd name="connsiteY8" fmla="*/ 2406770 h 2613483"/>
                    <a:gd name="connsiteX9" fmla="*/ 1130061 w 1725722"/>
                    <a:gd name="connsiteY9" fmla="*/ 1414732 h 2613483"/>
                    <a:gd name="connsiteX10" fmla="*/ 1362973 w 1725722"/>
                    <a:gd name="connsiteY10" fmla="*/ 2372263 h 2613483"/>
                    <a:gd name="connsiteX11" fmla="*/ 1725283 w 1725722"/>
                    <a:gd name="connsiteY11" fmla="*/ 2510286 h 2613483"/>
                    <a:gd name="connsiteX12" fmla="*/ 1285336 w 1725722"/>
                    <a:gd name="connsiteY12" fmla="*/ 1043796 h 2613483"/>
                    <a:gd name="connsiteX13" fmla="*/ 1104181 w 1725722"/>
                    <a:gd name="connsiteY13" fmla="*/ 17252 h 2613483"/>
                    <a:gd name="connsiteX14" fmla="*/ 974784 w 1725722"/>
                    <a:gd name="connsiteY14" fmla="*/ 0 h 2613483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54015 w 1725283"/>
                    <a:gd name="connsiteY8" fmla="*/ 2406770 h 2510286"/>
                    <a:gd name="connsiteX9" fmla="*/ 1130061 w 1725283"/>
                    <a:gd name="connsiteY9" fmla="*/ 1414732 h 2510286"/>
                    <a:gd name="connsiteX10" fmla="*/ 1362973 w 1725283"/>
                    <a:gd name="connsiteY10" fmla="*/ 2372263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54015 w 1725283"/>
                    <a:gd name="connsiteY8" fmla="*/ 2406770 h 2510286"/>
                    <a:gd name="connsiteX9" fmla="*/ 1130061 w 1725283"/>
                    <a:gd name="connsiteY9" fmla="*/ 1414732 h 2510286"/>
                    <a:gd name="connsiteX10" fmla="*/ 1362973 w 1725283"/>
                    <a:gd name="connsiteY10" fmla="*/ 2372263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587260"/>
                    <a:gd name="connsiteY0" fmla="*/ 0 h 2406770"/>
                    <a:gd name="connsiteX1" fmla="*/ 543463 w 1587260"/>
                    <a:gd name="connsiteY1" fmla="*/ 543463 h 2406770"/>
                    <a:gd name="connsiteX2" fmla="*/ 0 w 1587260"/>
                    <a:gd name="connsiteY2" fmla="*/ 707365 h 2406770"/>
                    <a:gd name="connsiteX3" fmla="*/ 112143 w 1587260"/>
                    <a:gd name="connsiteY3" fmla="*/ 793629 h 2406770"/>
                    <a:gd name="connsiteX4" fmla="*/ 681486 w 1587260"/>
                    <a:gd name="connsiteY4" fmla="*/ 655606 h 2406770"/>
                    <a:gd name="connsiteX5" fmla="*/ 888520 w 1587260"/>
                    <a:gd name="connsiteY5" fmla="*/ 543463 h 2406770"/>
                    <a:gd name="connsiteX6" fmla="*/ 923025 w 1587260"/>
                    <a:gd name="connsiteY6" fmla="*/ 1138687 h 2406770"/>
                    <a:gd name="connsiteX7" fmla="*/ 690113 w 1587260"/>
                    <a:gd name="connsiteY7" fmla="*/ 2406768 h 2406770"/>
                    <a:gd name="connsiteX8" fmla="*/ 854015 w 1587260"/>
                    <a:gd name="connsiteY8" fmla="*/ 2406770 h 2406770"/>
                    <a:gd name="connsiteX9" fmla="*/ 1130061 w 1587260"/>
                    <a:gd name="connsiteY9" fmla="*/ 1414732 h 2406770"/>
                    <a:gd name="connsiteX10" fmla="*/ 1362973 w 1587260"/>
                    <a:gd name="connsiteY10" fmla="*/ 2372263 h 2406770"/>
                    <a:gd name="connsiteX11" fmla="*/ 1587260 w 1587260"/>
                    <a:gd name="connsiteY11" fmla="*/ 2398142 h 2406770"/>
                    <a:gd name="connsiteX12" fmla="*/ 1285336 w 1587260"/>
                    <a:gd name="connsiteY12" fmla="*/ 1043796 h 2406770"/>
                    <a:gd name="connsiteX13" fmla="*/ 1104181 w 1587260"/>
                    <a:gd name="connsiteY13" fmla="*/ 17252 h 2406770"/>
                    <a:gd name="connsiteX14" fmla="*/ 974784 w 1587260"/>
                    <a:gd name="connsiteY14" fmla="*/ 0 h 2406770"/>
                    <a:gd name="connsiteX0" fmla="*/ 974784 w 1587260"/>
                    <a:gd name="connsiteY0" fmla="*/ 0 h 2406770"/>
                    <a:gd name="connsiteX1" fmla="*/ 543463 w 1587260"/>
                    <a:gd name="connsiteY1" fmla="*/ 543463 h 2406770"/>
                    <a:gd name="connsiteX2" fmla="*/ 0 w 1587260"/>
                    <a:gd name="connsiteY2" fmla="*/ 707365 h 2406770"/>
                    <a:gd name="connsiteX3" fmla="*/ 112143 w 1587260"/>
                    <a:gd name="connsiteY3" fmla="*/ 793629 h 2406770"/>
                    <a:gd name="connsiteX4" fmla="*/ 681486 w 1587260"/>
                    <a:gd name="connsiteY4" fmla="*/ 655606 h 2406770"/>
                    <a:gd name="connsiteX5" fmla="*/ 888520 w 1587260"/>
                    <a:gd name="connsiteY5" fmla="*/ 543463 h 2406770"/>
                    <a:gd name="connsiteX6" fmla="*/ 923025 w 1587260"/>
                    <a:gd name="connsiteY6" fmla="*/ 1138687 h 2406770"/>
                    <a:gd name="connsiteX7" fmla="*/ 690113 w 1587260"/>
                    <a:gd name="connsiteY7" fmla="*/ 2406768 h 2406770"/>
                    <a:gd name="connsiteX8" fmla="*/ 854015 w 1587260"/>
                    <a:gd name="connsiteY8" fmla="*/ 2406770 h 2406770"/>
                    <a:gd name="connsiteX9" fmla="*/ 1130061 w 1587260"/>
                    <a:gd name="connsiteY9" fmla="*/ 1414732 h 2406770"/>
                    <a:gd name="connsiteX10" fmla="*/ 1362973 w 1587260"/>
                    <a:gd name="connsiteY10" fmla="*/ 2372263 h 2406770"/>
                    <a:gd name="connsiteX11" fmla="*/ 1587260 w 1587260"/>
                    <a:gd name="connsiteY11" fmla="*/ 2398142 h 2406770"/>
                    <a:gd name="connsiteX12" fmla="*/ 1285336 w 1587260"/>
                    <a:gd name="connsiteY12" fmla="*/ 1043796 h 2406770"/>
                    <a:gd name="connsiteX13" fmla="*/ 1104181 w 1587260"/>
                    <a:gd name="connsiteY13" fmla="*/ 17252 h 2406770"/>
                    <a:gd name="connsiteX14" fmla="*/ 974784 w 1587260"/>
                    <a:gd name="connsiteY14" fmla="*/ 0 h 2406770"/>
                    <a:gd name="connsiteX0" fmla="*/ 974784 w 1587260"/>
                    <a:gd name="connsiteY0" fmla="*/ 0 h 2406770"/>
                    <a:gd name="connsiteX1" fmla="*/ 543463 w 1587260"/>
                    <a:gd name="connsiteY1" fmla="*/ 543463 h 2406770"/>
                    <a:gd name="connsiteX2" fmla="*/ 0 w 1587260"/>
                    <a:gd name="connsiteY2" fmla="*/ 707365 h 2406770"/>
                    <a:gd name="connsiteX3" fmla="*/ 112143 w 1587260"/>
                    <a:gd name="connsiteY3" fmla="*/ 793629 h 2406770"/>
                    <a:gd name="connsiteX4" fmla="*/ 681486 w 1587260"/>
                    <a:gd name="connsiteY4" fmla="*/ 655606 h 2406770"/>
                    <a:gd name="connsiteX5" fmla="*/ 888520 w 1587260"/>
                    <a:gd name="connsiteY5" fmla="*/ 543463 h 2406770"/>
                    <a:gd name="connsiteX6" fmla="*/ 923025 w 1587260"/>
                    <a:gd name="connsiteY6" fmla="*/ 1138687 h 2406770"/>
                    <a:gd name="connsiteX7" fmla="*/ 690113 w 1587260"/>
                    <a:gd name="connsiteY7" fmla="*/ 2406768 h 2406770"/>
                    <a:gd name="connsiteX8" fmla="*/ 854015 w 1587260"/>
                    <a:gd name="connsiteY8" fmla="*/ 2406770 h 2406770"/>
                    <a:gd name="connsiteX9" fmla="*/ 1130061 w 1587260"/>
                    <a:gd name="connsiteY9" fmla="*/ 1414732 h 2406770"/>
                    <a:gd name="connsiteX10" fmla="*/ 1362973 w 1587260"/>
                    <a:gd name="connsiteY10" fmla="*/ 2372263 h 2406770"/>
                    <a:gd name="connsiteX11" fmla="*/ 1587260 w 1587260"/>
                    <a:gd name="connsiteY11" fmla="*/ 2398142 h 2406770"/>
                    <a:gd name="connsiteX12" fmla="*/ 1285336 w 1587260"/>
                    <a:gd name="connsiteY12" fmla="*/ 1043796 h 2406770"/>
                    <a:gd name="connsiteX13" fmla="*/ 1104181 w 1587260"/>
                    <a:gd name="connsiteY13" fmla="*/ 17252 h 2406770"/>
                    <a:gd name="connsiteX14" fmla="*/ 974784 w 1587260"/>
                    <a:gd name="connsiteY14" fmla="*/ 0 h 2406770"/>
                    <a:gd name="connsiteX0" fmla="*/ 974784 w 1552754"/>
                    <a:gd name="connsiteY0" fmla="*/ 0 h 2406770"/>
                    <a:gd name="connsiteX1" fmla="*/ 543463 w 1552754"/>
                    <a:gd name="connsiteY1" fmla="*/ 543463 h 2406770"/>
                    <a:gd name="connsiteX2" fmla="*/ 0 w 1552754"/>
                    <a:gd name="connsiteY2" fmla="*/ 707365 h 2406770"/>
                    <a:gd name="connsiteX3" fmla="*/ 112143 w 1552754"/>
                    <a:gd name="connsiteY3" fmla="*/ 793629 h 2406770"/>
                    <a:gd name="connsiteX4" fmla="*/ 681486 w 1552754"/>
                    <a:gd name="connsiteY4" fmla="*/ 655606 h 2406770"/>
                    <a:gd name="connsiteX5" fmla="*/ 888520 w 1552754"/>
                    <a:gd name="connsiteY5" fmla="*/ 543463 h 2406770"/>
                    <a:gd name="connsiteX6" fmla="*/ 923025 w 1552754"/>
                    <a:gd name="connsiteY6" fmla="*/ 1138687 h 2406770"/>
                    <a:gd name="connsiteX7" fmla="*/ 690113 w 1552754"/>
                    <a:gd name="connsiteY7" fmla="*/ 2406768 h 2406770"/>
                    <a:gd name="connsiteX8" fmla="*/ 854015 w 1552754"/>
                    <a:gd name="connsiteY8" fmla="*/ 2406770 h 2406770"/>
                    <a:gd name="connsiteX9" fmla="*/ 1130061 w 1552754"/>
                    <a:gd name="connsiteY9" fmla="*/ 1414732 h 2406770"/>
                    <a:gd name="connsiteX10" fmla="*/ 1362973 w 1552754"/>
                    <a:gd name="connsiteY10" fmla="*/ 2372263 h 2406770"/>
                    <a:gd name="connsiteX11" fmla="*/ 1552754 w 1552754"/>
                    <a:gd name="connsiteY11" fmla="*/ 2380889 h 2406770"/>
                    <a:gd name="connsiteX12" fmla="*/ 1285336 w 1552754"/>
                    <a:gd name="connsiteY12" fmla="*/ 1043796 h 2406770"/>
                    <a:gd name="connsiteX13" fmla="*/ 1104181 w 1552754"/>
                    <a:gd name="connsiteY13" fmla="*/ 17252 h 2406770"/>
                    <a:gd name="connsiteX14" fmla="*/ 974784 w 1552754"/>
                    <a:gd name="connsiteY14" fmla="*/ 0 h 2406770"/>
                    <a:gd name="connsiteX0" fmla="*/ 974784 w 1552754"/>
                    <a:gd name="connsiteY0" fmla="*/ 0 h 2406770"/>
                    <a:gd name="connsiteX1" fmla="*/ 543463 w 1552754"/>
                    <a:gd name="connsiteY1" fmla="*/ 543463 h 2406770"/>
                    <a:gd name="connsiteX2" fmla="*/ 0 w 1552754"/>
                    <a:gd name="connsiteY2" fmla="*/ 707365 h 2406770"/>
                    <a:gd name="connsiteX3" fmla="*/ 112143 w 1552754"/>
                    <a:gd name="connsiteY3" fmla="*/ 793629 h 2406770"/>
                    <a:gd name="connsiteX4" fmla="*/ 681486 w 1552754"/>
                    <a:gd name="connsiteY4" fmla="*/ 655606 h 2406770"/>
                    <a:gd name="connsiteX5" fmla="*/ 888520 w 1552754"/>
                    <a:gd name="connsiteY5" fmla="*/ 543463 h 2406770"/>
                    <a:gd name="connsiteX6" fmla="*/ 923025 w 1552754"/>
                    <a:gd name="connsiteY6" fmla="*/ 1138687 h 2406770"/>
                    <a:gd name="connsiteX7" fmla="*/ 690113 w 1552754"/>
                    <a:gd name="connsiteY7" fmla="*/ 2406768 h 2406770"/>
                    <a:gd name="connsiteX8" fmla="*/ 854015 w 1552754"/>
                    <a:gd name="connsiteY8" fmla="*/ 2406770 h 2406770"/>
                    <a:gd name="connsiteX9" fmla="*/ 1130061 w 1552754"/>
                    <a:gd name="connsiteY9" fmla="*/ 1414732 h 2406770"/>
                    <a:gd name="connsiteX10" fmla="*/ 1362973 w 1552754"/>
                    <a:gd name="connsiteY10" fmla="*/ 2372263 h 2406770"/>
                    <a:gd name="connsiteX11" fmla="*/ 1552754 w 1552754"/>
                    <a:gd name="connsiteY11" fmla="*/ 2380889 h 2406770"/>
                    <a:gd name="connsiteX12" fmla="*/ 1104181 w 1552754"/>
                    <a:gd name="connsiteY12" fmla="*/ 17252 h 2406770"/>
                    <a:gd name="connsiteX13" fmla="*/ 974784 w 1552754"/>
                    <a:gd name="connsiteY13" fmla="*/ 0 h 2406770"/>
                    <a:gd name="connsiteX0" fmla="*/ 974784 w 1552754"/>
                    <a:gd name="connsiteY0" fmla="*/ 0 h 2406770"/>
                    <a:gd name="connsiteX1" fmla="*/ 543463 w 1552754"/>
                    <a:gd name="connsiteY1" fmla="*/ 543463 h 2406770"/>
                    <a:gd name="connsiteX2" fmla="*/ 0 w 1552754"/>
                    <a:gd name="connsiteY2" fmla="*/ 707365 h 2406770"/>
                    <a:gd name="connsiteX3" fmla="*/ 112143 w 1552754"/>
                    <a:gd name="connsiteY3" fmla="*/ 793629 h 2406770"/>
                    <a:gd name="connsiteX4" fmla="*/ 681486 w 1552754"/>
                    <a:gd name="connsiteY4" fmla="*/ 655606 h 2406770"/>
                    <a:gd name="connsiteX5" fmla="*/ 888520 w 1552754"/>
                    <a:gd name="connsiteY5" fmla="*/ 543463 h 2406770"/>
                    <a:gd name="connsiteX6" fmla="*/ 923025 w 1552754"/>
                    <a:gd name="connsiteY6" fmla="*/ 1138687 h 2406770"/>
                    <a:gd name="connsiteX7" fmla="*/ 690113 w 1552754"/>
                    <a:gd name="connsiteY7" fmla="*/ 2406768 h 2406770"/>
                    <a:gd name="connsiteX8" fmla="*/ 854015 w 1552754"/>
                    <a:gd name="connsiteY8" fmla="*/ 2406770 h 2406770"/>
                    <a:gd name="connsiteX9" fmla="*/ 1130061 w 1552754"/>
                    <a:gd name="connsiteY9" fmla="*/ 1414732 h 2406770"/>
                    <a:gd name="connsiteX10" fmla="*/ 1362973 w 1552754"/>
                    <a:gd name="connsiteY10" fmla="*/ 2372263 h 2406770"/>
                    <a:gd name="connsiteX11" fmla="*/ 1552754 w 1552754"/>
                    <a:gd name="connsiteY11" fmla="*/ 2380889 h 2406770"/>
                    <a:gd name="connsiteX12" fmla="*/ 1104181 w 1552754"/>
                    <a:gd name="connsiteY12" fmla="*/ 17252 h 2406770"/>
                    <a:gd name="connsiteX13" fmla="*/ 974784 w 1552754"/>
                    <a:gd name="connsiteY13" fmla="*/ 0 h 2406770"/>
                    <a:gd name="connsiteX0" fmla="*/ 974784 w 1552754"/>
                    <a:gd name="connsiteY0" fmla="*/ 51759 h 2458529"/>
                    <a:gd name="connsiteX1" fmla="*/ 543463 w 1552754"/>
                    <a:gd name="connsiteY1" fmla="*/ 595222 h 2458529"/>
                    <a:gd name="connsiteX2" fmla="*/ 0 w 1552754"/>
                    <a:gd name="connsiteY2" fmla="*/ 759124 h 2458529"/>
                    <a:gd name="connsiteX3" fmla="*/ 112143 w 1552754"/>
                    <a:gd name="connsiteY3" fmla="*/ 845388 h 2458529"/>
                    <a:gd name="connsiteX4" fmla="*/ 681486 w 1552754"/>
                    <a:gd name="connsiteY4" fmla="*/ 707365 h 2458529"/>
                    <a:gd name="connsiteX5" fmla="*/ 888520 w 1552754"/>
                    <a:gd name="connsiteY5" fmla="*/ 595222 h 2458529"/>
                    <a:gd name="connsiteX6" fmla="*/ 923025 w 1552754"/>
                    <a:gd name="connsiteY6" fmla="*/ 1190446 h 2458529"/>
                    <a:gd name="connsiteX7" fmla="*/ 690113 w 1552754"/>
                    <a:gd name="connsiteY7" fmla="*/ 2458527 h 2458529"/>
                    <a:gd name="connsiteX8" fmla="*/ 854015 w 1552754"/>
                    <a:gd name="connsiteY8" fmla="*/ 2458529 h 2458529"/>
                    <a:gd name="connsiteX9" fmla="*/ 1130061 w 1552754"/>
                    <a:gd name="connsiteY9" fmla="*/ 1466491 h 2458529"/>
                    <a:gd name="connsiteX10" fmla="*/ 1362973 w 1552754"/>
                    <a:gd name="connsiteY10" fmla="*/ 2424022 h 2458529"/>
                    <a:gd name="connsiteX11" fmla="*/ 1552754 w 1552754"/>
                    <a:gd name="connsiteY11" fmla="*/ 2432648 h 2458529"/>
                    <a:gd name="connsiteX12" fmla="*/ 1052422 w 1552754"/>
                    <a:gd name="connsiteY12" fmla="*/ 0 h 2458529"/>
                    <a:gd name="connsiteX13" fmla="*/ 974784 w 1552754"/>
                    <a:gd name="connsiteY13" fmla="*/ 51759 h 2458529"/>
                    <a:gd name="connsiteX0" fmla="*/ 974784 w 1552754"/>
                    <a:gd name="connsiteY0" fmla="*/ 8627 h 2415397"/>
                    <a:gd name="connsiteX1" fmla="*/ 543463 w 1552754"/>
                    <a:gd name="connsiteY1" fmla="*/ 552090 h 2415397"/>
                    <a:gd name="connsiteX2" fmla="*/ 0 w 1552754"/>
                    <a:gd name="connsiteY2" fmla="*/ 715992 h 2415397"/>
                    <a:gd name="connsiteX3" fmla="*/ 112143 w 1552754"/>
                    <a:gd name="connsiteY3" fmla="*/ 802256 h 2415397"/>
                    <a:gd name="connsiteX4" fmla="*/ 681486 w 1552754"/>
                    <a:gd name="connsiteY4" fmla="*/ 664233 h 2415397"/>
                    <a:gd name="connsiteX5" fmla="*/ 888520 w 1552754"/>
                    <a:gd name="connsiteY5" fmla="*/ 552090 h 2415397"/>
                    <a:gd name="connsiteX6" fmla="*/ 923025 w 1552754"/>
                    <a:gd name="connsiteY6" fmla="*/ 1147314 h 2415397"/>
                    <a:gd name="connsiteX7" fmla="*/ 690113 w 1552754"/>
                    <a:gd name="connsiteY7" fmla="*/ 2415395 h 2415397"/>
                    <a:gd name="connsiteX8" fmla="*/ 854015 w 1552754"/>
                    <a:gd name="connsiteY8" fmla="*/ 2415397 h 2415397"/>
                    <a:gd name="connsiteX9" fmla="*/ 1130061 w 1552754"/>
                    <a:gd name="connsiteY9" fmla="*/ 1423359 h 2415397"/>
                    <a:gd name="connsiteX10" fmla="*/ 1362973 w 1552754"/>
                    <a:gd name="connsiteY10" fmla="*/ 2380890 h 2415397"/>
                    <a:gd name="connsiteX11" fmla="*/ 1552754 w 1552754"/>
                    <a:gd name="connsiteY11" fmla="*/ 2389516 h 2415397"/>
                    <a:gd name="connsiteX12" fmla="*/ 1130060 w 1552754"/>
                    <a:gd name="connsiteY12" fmla="*/ 0 h 2415397"/>
                    <a:gd name="connsiteX13" fmla="*/ 974784 w 1552754"/>
                    <a:gd name="connsiteY13" fmla="*/ 8627 h 2415397"/>
                    <a:gd name="connsiteX0" fmla="*/ 974784 w 1552754"/>
                    <a:gd name="connsiteY0" fmla="*/ 8627 h 2415397"/>
                    <a:gd name="connsiteX1" fmla="*/ 543463 w 1552754"/>
                    <a:gd name="connsiteY1" fmla="*/ 552090 h 2415397"/>
                    <a:gd name="connsiteX2" fmla="*/ 0 w 1552754"/>
                    <a:gd name="connsiteY2" fmla="*/ 715992 h 2415397"/>
                    <a:gd name="connsiteX3" fmla="*/ 112143 w 1552754"/>
                    <a:gd name="connsiteY3" fmla="*/ 802256 h 2415397"/>
                    <a:gd name="connsiteX4" fmla="*/ 681486 w 1552754"/>
                    <a:gd name="connsiteY4" fmla="*/ 664233 h 2415397"/>
                    <a:gd name="connsiteX5" fmla="*/ 888520 w 1552754"/>
                    <a:gd name="connsiteY5" fmla="*/ 552090 h 2415397"/>
                    <a:gd name="connsiteX6" fmla="*/ 923025 w 1552754"/>
                    <a:gd name="connsiteY6" fmla="*/ 1147314 h 2415397"/>
                    <a:gd name="connsiteX7" fmla="*/ 690113 w 1552754"/>
                    <a:gd name="connsiteY7" fmla="*/ 2415395 h 2415397"/>
                    <a:gd name="connsiteX8" fmla="*/ 854015 w 1552754"/>
                    <a:gd name="connsiteY8" fmla="*/ 2415397 h 2415397"/>
                    <a:gd name="connsiteX9" fmla="*/ 1130061 w 1552754"/>
                    <a:gd name="connsiteY9" fmla="*/ 1423359 h 2415397"/>
                    <a:gd name="connsiteX10" fmla="*/ 1362973 w 1552754"/>
                    <a:gd name="connsiteY10" fmla="*/ 2380890 h 2415397"/>
                    <a:gd name="connsiteX11" fmla="*/ 1552754 w 1552754"/>
                    <a:gd name="connsiteY11" fmla="*/ 2389516 h 2415397"/>
                    <a:gd name="connsiteX12" fmla="*/ 1112807 w 1552754"/>
                    <a:gd name="connsiteY12" fmla="*/ 0 h 2415397"/>
                    <a:gd name="connsiteX13" fmla="*/ 974784 w 1552754"/>
                    <a:gd name="connsiteY13" fmla="*/ 8627 h 2415397"/>
                    <a:gd name="connsiteX0" fmla="*/ 974784 w 1552754"/>
                    <a:gd name="connsiteY0" fmla="*/ 8627 h 2432648"/>
                    <a:gd name="connsiteX1" fmla="*/ 543463 w 1552754"/>
                    <a:gd name="connsiteY1" fmla="*/ 552090 h 2432648"/>
                    <a:gd name="connsiteX2" fmla="*/ 0 w 1552754"/>
                    <a:gd name="connsiteY2" fmla="*/ 715992 h 2432648"/>
                    <a:gd name="connsiteX3" fmla="*/ 112143 w 1552754"/>
                    <a:gd name="connsiteY3" fmla="*/ 802256 h 2432648"/>
                    <a:gd name="connsiteX4" fmla="*/ 681486 w 1552754"/>
                    <a:gd name="connsiteY4" fmla="*/ 664233 h 2432648"/>
                    <a:gd name="connsiteX5" fmla="*/ 888520 w 1552754"/>
                    <a:gd name="connsiteY5" fmla="*/ 552090 h 2432648"/>
                    <a:gd name="connsiteX6" fmla="*/ 923025 w 1552754"/>
                    <a:gd name="connsiteY6" fmla="*/ 1147314 h 2432648"/>
                    <a:gd name="connsiteX7" fmla="*/ 690113 w 1552754"/>
                    <a:gd name="connsiteY7" fmla="*/ 2415395 h 2432648"/>
                    <a:gd name="connsiteX8" fmla="*/ 854015 w 1552754"/>
                    <a:gd name="connsiteY8" fmla="*/ 2415397 h 2432648"/>
                    <a:gd name="connsiteX9" fmla="*/ 1130061 w 1552754"/>
                    <a:gd name="connsiteY9" fmla="*/ 1423359 h 2432648"/>
                    <a:gd name="connsiteX10" fmla="*/ 1345720 w 1552754"/>
                    <a:gd name="connsiteY10" fmla="*/ 2432648 h 2432648"/>
                    <a:gd name="connsiteX11" fmla="*/ 1552754 w 1552754"/>
                    <a:gd name="connsiteY11" fmla="*/ 2389516 h 2432648"/>
                    <a:gd name="connsiteX12" fmla="*/ 1112807 w 1552754"/>
                    <a:gd name="connsiteY12" fmla="*/ 0 h 2432648"/>
                    <a:gd name="connsiteX13" fmla="*/ 974784 w 1552754"/>
                    <a:gd name="connsiteY13" fmla="*/ 8627 h 2432648"/>
                    <a:gd name="connsiteX0" fmla="*/ 974784 w 1483743"/>
                    <a:gd name="connsiteY0" fmla="*/ 8627 h 2432648"/>
                    <a:gd name="connsiteX1" fmla="*/ 543463 w 1483743"/>
                    <a:gd name="connsiteY1" fmla="*/ 552090 h 2432648"/>
                    <a:gd name="connsiteX2" fmla="*/ 0 w 1483743"/>
                    <a:gd name="connsiteY2" fmla="*/ 715992 h 2432648"/>
                    <a:gd name="connsiteX3" fmla="*/ 112143 w 1483743"/>
                    <a:gd name="connsiteY3" fmla="*/ 802256 h 2432648"/>
                    <a:gd name="connsiteX4" fmla="*/ 681486 w 1483743"/>
                    <a:gd name="connsiteY4" fmla="*/ 664233 h 2432648"/>
                    <a:gd name="connsiteX5" fmla="*/ 888520 w 1483743"/>
                    <a:gd name="connsiteY5" fmla="*/ 552090 h 2432648"/>
                    <a:gd name="connsiteX6" fmla="*/ 923025 w 1483743"/>
                    <a:gd name="connsiteY6" fmla="*/ 1147314 h 2432648"/>
                    <a:gd name="connsiteX7" fmla="*/ 690113 w 1483743"/>
                    <a:gd name="connsiteY7" fmla="*/ 2415395 h 2432648"/>
                    <a:gd name="connsiteX8" fmla="*/ 854015 w 1483743"/>
                    <a:gd name="connsiteY8" fmla="*/ 2415397 h 2432648"/>
                    <a:gd name="connsiteX9" fmla="*/ 1130061 w 1483743"/>
                    <a:gd name="connsiteY9" fmla="*/ 1423359 h 2432648"/>
                    <a:gd name="connsiteX10" fmla="*/ 1345720 w 1483743"/>
                    <a:gd name="connsiteY10" fmla="*/ 2432648 h 2432648"/>
                    <a:gd name="connsiteX11" fmla="*/ 1483743 w 1483743"/>
                    <a:gd name="connsiteY11" fmla="*/ 2424022 h 2432648"/>
                    <a:gd name="connsiteX12" fmla="*/ 1112807 w 1483743"/>
                    <a:gd name="connsiteY12" fmla="*/ 0 h 2432648"/>
                    <a:gd name="connsiteX13" fmla="*/ 974784 w 1483743"/>
                    <a:gd name="connsiteY13" fmla="*/ 8627 h 2432648"/>
                    <a:gd name="connsiteX0" fmla="*/ 974784 w 1483743"/>
                    <a:gd name="connsiteY0" fmla="*/ 0 h 2424021"/>
                    <a:gd name="connsiteX1" fmla="*/ 543463 w 1483743"/>
                    <a:gd name="connsiteY1" fmla="*/ 543463 h 2424021"/>
                    <a:gd name="connsiteX2" fmla="*/ 0 w 1483743"/>
                    <a:gd name="connsiteY2" fmla="*/ 707365 h 2424021"/>
                    <a:gd name="connsiteX3" fmla="*/ 112143 w 1483743"/>
                    <a:gd name="connsiteY3" fmla="*/ 793629 h 2424021"/>
                    <a:gd name="connsiteX4" fmla="*/ 681486 w 1483743"/>
                    <a:gd name="connsiteY4" fmla="*/ 655606 h 2424021"/>
                    <a:gd name="connsiteX5" fmla="*/ 888520 w 1483743"/>
                    <a:gd name="connsiteY5" fmla="*/ 543463 h 2424021"/>
                    <a:gd name="connsiteX6" fmla="*/ 923025 w 1483743"/>
                    <a:gd name="connsiteY6" fmla="*/ 1138687 h 2424021"/>
                    <a:gd name="connsiteX7" fmla="*/ 690113 w 1483743"/>
                    <a:gd name="connsiteY7" fmla="*/ 2406768 h 2424021"/>
                    <a:gd name="connsiteX8" fmla="*/ 854015 w 1483743"/>
                    <a:gd name="connsiteY8" fmla="*/ 2406770 h 2424021"/>
                    <a:gd name="connsiteX9" fmla="*/ 1130061 w 1483743"/>
                    <a:gd name="connsiteY9" fmla="*/ 1414732 h 2424021"/>
                    <a:gd name="connsiteX10" fmla="*/ 1345720 w 1483743"/>
                    <a:gd name="connsiteY10" fmla="*/ 2424021 h 2424021"/>
                    <a:gd name="connsiteX11" fmla="*/ 1483743 w 1483743"/>
                    <a:gd name="connsiteY11" fmla="*/ 2415395 h 2424021"/>
                    <a:gd name="connsiteX12" fmla="*/ 1086928 w 1483743"/>
                    <a:gd name="connsiteY12" fmla="*/ 51758 h 2424021"/>
                    <a:gd name="connsiteX13" fmla="*/ 974784 w 1483743"/>
                    <a:gd name="connsiteY13" fmla="*/ 0 h 2424021"/>
                    <a:gd name="connsiteX0" fmla="*/ 974784 w 1483743"/>
                    <a:gd name="connsiteY0" fmla="*/ 0 h 2380889"/>
                    <a:gd name="connsiteX1" fmla="*/ 543463 w 1483743"/>
                    <a:gd name="connsiteY1" fmla="*/ 500331 h 2380889"/>
                    <a:gd name="connsiteX2" fmla="*/ 0 w 1483743"/>
                    <a:gd name="connsiteY2" fmla="*/ 664233 h 2380889"/>
                    <a:gd name="connsiteX3" fmla="*/ 112143 w 1483743"/>
                    <a:gd name="connsiteY3" fmla="*/ 750497 h 2380889"/>
                    <a:gd name="connsiteX4" fmla="*/ 681486 w 1483743"/>
                    <a:gd name="connsiteY4" fmla="*/ 612474 h 2380889"/>
                    <a:gd name="connsiteX5" fmla="*/ 888520 w 1483743"/>
                    <a:gd name="connsiteY5" fmla="*/ 500331 h 2380889"/>
                    <a:gd name="connsiteX6" fmla="*/ 923025 w 1483743"/>
                    <a:gd name="connsiteY6" fmla="*/ 1095555 h 2380889"/>
                    <a:gd name="connsiteX7" fmla="*/ 690113 w 1483743"/>
                    <a:gd name="connsiteY7" fmla="*/ 2363636 h 2380889"/>
                    <a:gd name="connsiteX8" fmla="*/ 854015 w 1483743"/>
                    <a:gd name="connsiteY8" fmla="*/ 2363638 h 2380889"/>
                    <a:gd name="connsiteX9" fmla="*/ 1130061 w 1483743"/>
                    <a:gd name="connsiteY9" fmla="*/ 1371600 h 2380889"/>
                    <a:gd name="connsiteX10" fmla="*/ 1345720 w 1483743"/>
                    <a:gd name="connsiteY10" fmla="*/ 2380889 h 2380889"/>
                    <a:gd name="connsiteX11" fmla="*/ 1483743 w 1483743"/>
                    <a:gd name="connsiteY11" fmla="*/ 2372263 h 2380889"/>
                    <a:gd name="connsiteX12" fmla="*/ 1086928 w 1483743"/>
                    <a:gd name="connsiteY12" fmla="*/ 8626 h 2380889"/>
                    <a:gd name="connsiteX13" fmla="*/ 974784 w 1483743"/>
                    <a:gd name="connsiteY13" fmla="*/ 0 h 2380889"/>
                    <a:gd name="connsiteX0" fmla="*/ 974784 w 1483743"/>
                    <a:gd name="connsiteY0" fmla="*/ 0 h 2380889"/>
                    <a:gd name="connsiteX1" fmla="*/ 655606 w 1483743"/>
                    <a:gd name="connsiteY1" fmla="*/ 474452 h 2380889"/>
                    <a:gd name="connsiteX2" fmla="*/ 0 w 1483743"/>
                    <a:gd name="connsiteY2" fmla="*/ 664233 h 2380889"/>
                    <a:gd name="connsiteX3" fmla="*/ 112143 w 1483743"/>
                    <a:gd name="connsiteY3" fmla="*/ 750497 h 2380889"/>
                    <a:gd name="connsiteX4" fmla="*/ 681486 w 1483743"/>
                    <a:gd name="connsiteY4" fmla="*/ 612474 h 2380889"/>
                    <a:gd name="connsiteX5" fmla="*/ 888520 w 1483743"/>
                    <a:gd name="connsiteY5" fmla="*/ 500331 h 2380889"/>
                    <a:gd name="connsiteX6" fmla="*/ 923025 w 1483743"/>
                    <a:gd name="connsiteY6" fmla="*/ 1095555 h 2380889"/>
                    <a:gd name="connsiteX7" fmla="*/ 690113 w 1483743"/>
                    <a:gd name="connsiteY7" fmla="*/ 2363636 h 2380889"/>
                    <a:gd name="connsiteX8" fmla="*/ 854015 w 1483743"/>
                    <a:gd name="connsiteY8" fmla="*/ 2363638 h 2380889"/>
                    <a:gd name="connsiteX9" fmla="*/ 1130061 w 1483743"/>
                    <a:gd name="connsiteY9" fmla="*/ 1371600 h 2380889"/>
                    <a:gd name="connsiteX10" fmla="*/ 1345720 w 1483743"/>
                    <a:gd name="connsiteY10" fmla="*/ 2380889 h 2380889"/>
                    <a:gd name="connsiteX11" fmla="*/ 1483743 w 1483743"/>
                    <a:gd name="connsiteY11" fmla="*/ 2372263 h 2380889"/>
                    <a:gd name="connsiteX12" fmla="*/ 1086928 w 1483743"/>
                    <a:gd name="connsiteY12" fmla="*/ 8626 h 2380889"/>
                    <a:gd name="connsiteX13" fmla="*/ 974784 w 1483743"/>
                    <a:gd name="connsiteY13" fmla="*/ 0 h 2380889"/>
                    <a:gd name="connsiteX0" fmla="*/ 974784 w 1483743"/>
                    <a:gd name="connsiteY0" fmla="*/ 0 h 2380889"/>
                    <a:gd name="connsiteX1" fmla="*/ 655606 w 1483743"/>
                    <a:gd name="connsiteY1" fmla="*/ 474452 h 2380889"/>
                    <a:gd name="connsiteX2" fmla="*/ 77638 w 1483743"/>
                    <a:gd name="connsiteY2" fmla="*/ 638354 h 2380889"/>
                    <a:gd name="connsiteX3" fmla="*/ 0 w 1483743"/>
                    <a:gd name="connsiteY3" fmla="*/ 664233 h 2380889"/>
                    <a:gd name="connsiteX4" fmla="*/ 112143 w 1483743"/>
                    <a:gd name="connsiteY4" fmla="*/ 750497 h 2380889"/>
                    <a:gd name="connsiteX5" fmla="*/ 681486 w 1483743"/>
                    <a:gd name="connsiteY5" fmla="*/ 612474 h 2380889"/>
                    <a:gd name="connsiteX6" fmla="*/ 888520 w 1483743"/>
                    <a:gd name="connsiteY6" fmla="*/ 500331 h 2380889"/>
                    <a:gd name="connsiteX7" fmla="*/ 923025 w 1483743"/>
                    <a:gd name="connsiteY7" fmla="*/ 1095555 h 2380889"/>
                    <a:gd name="connsiteX8" fmla="*/ 690113 w 1483743"/>
                    <a:gd name="connsiteY8" fmla="*/ 2363636 h 2380889"/>
                    <a:gd name="connsiteX9" fmla="*/ 854015 w 1483743"/>
                    <a:gd name="connsiteY9" fmla="*/ 2363638 h 2380889"/>
                    <a:gd name="connsiteX10" fmla="*/ 1130061 w 1483743"/>
                    <a:gd name="connsiteY10" fmla="*/ 1371600 h 2380889"/>
                    <a:gd name="connsiteX11" fmla="*/ 1345720 w 1483743"/>
                    <a:gd name="connsiteY11" fmla="*/ 2380889 h 2380889"/>
                    <a:gd name="connsiteX12" fmla="*/ 1483743 w 1483743"/>
                    <a:gd name="connsiteY12" fmla="*/ 2372263 h 2380889"/>
                    <a:gd name="connsiteX13" fmla="*/ 1086928 w 1483743"/>
                    <a:gd name="connsiteY13" fmla="*/ 8626 h 2380889"/>
                    <a:gd name="connsiteX14" fmla="*/ 974784 w 1483743"/>
                    <a:gd name="connsiteY14" fmla="*/ 0 h 2380889"/>
                    <a:gd name="connsiteX0" fmla="*/ 974784 w 1483743"/>
                    <a:gd name="connsiteY0" fmla="*/ 0 h 2380889"/>
                    <a:gd name="connsiteX1" fmla="*/ 655606 w 1483743"/>
                    <a:gd name="connsiteY1" fmla="*/ 474452 h 2380889"/>
                    <a:gd name="connsiteX2" fmla="*/ 77638 w 1483743"/>
                    <a:gd name="connsiteY2" fmla="*/ 638354 h 2380889"/>
                    <a:gd name="connsiteX3" fmla="*/ 0 w 1483743"/>
                    <a:gd name="connsiteY3" fmla="*/ 664233 h 2380889"/>
                    <a:gd name="connsiteX4" fmla="*/ 112143 w 1483743"/>
                    <a:gd name="connsiteY4" fmla="*/ 750497 h 2380889"/>
                    <a:gd name="connsiteX5" fmla="*/ 681486 w 1483743"/>
                    <a:gd name="connsiteY5" fmla="*/ 612474 h 2380889"/>
                    <a:gd name="connsiteX6" fmla="*/ 888520 w 1483743"/>
                    <a:gd name="connsiteY6" fmla="*/ 500331 h 2380889"/>
                    <a:gd name="connsiteX7" fmla="*/ 923025 w 1483743"/>
                    <a:gd name="connsiteY7" fmla="*/ 1095555 h 2380889"/>
                    <a:gd name="connsiteX8" fmla="*/ 690113 w 1483743"/>
                    <a:gd name="connsiteY8" fmla="*/ 2363636 h 2380889"/>
                    <a:gd name="connsiteX9" fmla="*/ 854015 w 1483743"/>
                    <a:gd name="connsiteY9" fmla="*/ 2363638 h 2380889"/>
                    <a:gd name="connsiteX10" fmla="*/ 1130061 w 1483743"/>
                    <a:gd name="connsiteY10" fmla="*/ 1371600 h 2380889"/>
                    <a:gd name="connsiteX11" fmla="*/ 1345720 w 1483743"/>
                    <a:gd name="connsiteY11" fmla="*/ 2380889 h 2380889"/>
                    <a:gd name="connsiteX12" fmla="*/ 1483743 w 1483743"/>
                    <a:gd name="connsiteY12" fmla="*/ 2372263 h 2380889"/>
                    <a:gd name="connsiteX13" fmla="*/ 1086928 w 1483743"/>
                    <a:gd name="connsiteY13" fmla="*/ 8626 h 2380889"/>
                    <a:gd name="connsiteX14" fmla="*/ 974784 w 1483743"/>
                    <a:gd name="connsiteY14" fmla="*/ 0 h 2380889"/>
                    <a:gd name="connsiteX0" fmla="*/ 974784 w 1483743"/>
                    <a:gd name="connsiteY0" fmla="*/ 0 h 2380889"/>
                    <a:gd name="connsiteX1" fmla="*/ 577968 w 1483743"/>
                    <a:gd name="connsiteY1" fmla="*/ 431320 h 2380889"/>
                    <a:gd name="connsiteX2" fmla="*/ 77638 w 1483743"/>
                    <a:gd name="connsiteY2" fmla="*/ 638354 h 2380889"/>
                    <a:gd name="connsiteX3" fmla="*/ 0 w 1483743"/>
                    <a:gd name="connsiteY3" fmla="*/ 664233 h 2380889"/>
                    <a:gd name="connsiteX4" fmla="*/ 112143 w 1483743"/>
                    <a:gd name="connsiteY4" fmla="*/ 750497 h 2380889"/>
                    <a:gd name="connsiteX5" fmla="*/ 681486 w 1483743"/>
                    <a:gd name="connsiteY5" fmla="*/ 612474 h 2380889"/>
                    <a:gd name="connsiteX6" fmla="*/ 888520 w 1483743"/>
                    <a:gd name="connsiteY6" fmla="*/ 500331 h 2380889"/>
                    <a:gd name="connsiteX7" fmla="*/ 923025 w 1483743"/>
                    <a:gd name="connsiteY7" fmla="*/ 1095555 h 2380889"/>
                    <a:gd name="connsiteX8" fmla="*/ 690113 w 1483743"/>
                    <a:gd name="connsiteY8" fmla="*/ 2363636 h 2380889"/>
                    <a:gd name="connsiteX9" fmla="*/ 854015 w 1483743"/>
                    <a:gd name="connsiteY9" fmla="*/ 2363638 h 2380889"/>
                    <a:gd name="connsiteX10" fmla="*/ 1130061 w 1483743"/>
                    <a:gd name="connsiteY10" fmla="*/ 1371600 h 2380889"/>
                    <a:gd name="connsiteX11" fmla="*/ 1345720 w 1483743"/>
                    <a:gd name="connsiteY11" fmla="*/ 2380889 h 2380889"/>
                    <a:gd name="connsiteX12" fmla="*/ 1483743 w 1483743"/>
                    <a:gd name="connsiteY12" fmla="*/ 2372263 h 2380889"/>
                    <a:gd name="connsiteX13" fmla="*/ 1086928 w 1483743"/>
                    <a:gd name="connsiteY13" fmla="*/ 8626 h 2380889"/>
                    <a:gd name="connsiteX14" fmla="*/ 974784 w 1483743"/>
                    <a:gd name="connsiteY14" fmla="*/ 0 h 2380889"/>
                    <a:gd name="connsiteX0" fmla="*/ 974784 w 1483743"/>
                    <a:gd name="connsiteY0" fmla="*/ 0 h 2380889"/>
                    <a:gd name="connsiteX1" fmla="*/ 577968 w 1483743"/>
                    <a:gd name="connsiteY1" fmla="*/ 431320 h 2380889"/>
                    <a:gd name="connsiteX2" fmla="*/ 0 w 1483743"/>
                    <a:gd name="connsiteY2" fmla="*/ 664233 h 2380889"/>
                    <a:gd name="connsiteX3" fmla="*/ 112143 w 1483743"/>
                    <a:gd name="connsiteY3" fmla="*/ 750497 h 2380889"/>
                    <a:gd name="connsiteX4" fmla="*/ 681486 w 1483743"/>
                    <a:gd name="connsiteY4" fmla="*/ 612474 h 2380889"/>
                    <a:gd name="connsiteX5" fmla="*/ 888520 w 1483743"/>
                    <a:gd name="connsiteY5" fmla="*/ 500331 h 2380889"/>
                    <a:gd name="connsiteX6" fmla="*/ 923025 w 1483743"/>
                    <a:gd name="connsiteY6" fmla="*/ 1095555 h 2380889"/>
                    <a:gd name="connsiteX7" fmla="*/ 690113 w 1483743"/>
                    <a:gd name="connsiteY7" fmla="*/ 2363636 h 2380889"/>
                    <a:gd name="connsiteX8" fmla="*/ 854015 w 1483743"/>
                    <a:gd name="connsiteY8" fmla="*/ 2363638 h 2380889"/>
                    <a:gd name="connsiteX9" fmla="*/ 1130061 w 1483743"/>
                    <a:gd name="connsiteY9" fmla="*/ 1371600 h 2380889"/>
                    <a:gd name="connsiteX10" fmla="*/ 1345720 w 1483743"/>
                    <a:gd name="connsiteY10" fmla="*/ 2380889 h 2380889"/>
                    <a:gd name="connsiteX11" fmla="*/ 1483743 w 1483743"/>
                    <a:gd name="connsiteY11" fmla="*/ 2372263 h 2380889"/>
                    <a:gd name="connsiteX12" fmla="*/ 1086928 w 1483743"/>
                    <a:gd name="connsiteY12" fmla="*/ 8626 h 2380889"/>
                    <a:gd name="connsiteX13" fmla="*/ 974784 w 1483743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52423 w 1406105"/>
                    <a:gd name="connsiteY9" fmla="*/ 1371600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52423 w 1406105"/>
                    <a:gd name="connsiteY9" fmla="*/ 1371600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52423 w 1406105"/>
                    <a:gd name="connsiteY9" fmla="*/ 1371600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52423 w 1406105"/>
                    <a:gd name="connsiteY9" fmla="*/ 1371600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17917 w 1406105"/>
                    <a:gd name="connsiteY9" fmla="*/ 1328468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17917 w 1406105"/>
                    <a:gd name="connsiteY9" fmla="*/ 1328468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17917 w 1406105"/>
                    <a:gd name="connsiteY9" fmla="*/ 1328468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17917 w 1406105"/>
                    <a:gd name="connsiteY9" fmla="*/ 1328468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17917 w 1406105"/>
                    <a:gd name="connsiteY9" fmla="*/ 1328468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17917 w 1406105"/>
                    <a:gd name="connsiteY9" fmla="*/ 1328468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62641 w 1371600"/>
                    <a:gd name="connsiteY0" fmla="*/ 0 h 2380889"/>
                    <a:gd name="connsiteX1" fmla="*/ 465825 w 1371600"/>
                    <a:gd name="connsiteY1" fmla="*/ 431320 h 2380889"/>
                    <a:gd name="connsiteX2" fmla="*/ 319178 w 1371600"/>
                    <a:gd name="connsiteY2" fmla="*/ 560717 h 2380889"/>
                    <a:gd name="connsiteX3" fmla="*/ 0 w 1371600"/>
                    <a:gd name="connsiteY3" fmla="*/ 750497 h 2380889"/>
                    <a:gd name="connsiteX4" fmla="*/ 569343 w 1371600"/>
                    <a:gd name="connsiteY4" fmla="*/ 612474 h 2380889"/>
                    <a:gd name="connsiteX5" fmla="*/ 776377 w 1371600"/>
                    <a:gd name="connsiteY5" fmla="*/ 500331 h 2380889"/>
                    <a:gd name="connsiteX6" fmla="*/ 810882 w 1371600"/>
                    <a:gd name="connsiteY6" fmla="*/ 1095555 h 2380889"/>
                    <a:gd name="connsiteX7" fmla="*/ 577970 w 1371600"/>
                    <a:gd name="connsiteY7" fmla="*/ 2363636 h 2380889"/>
                    <a:gd name="connsiteX8" fmla="*/ 741872 w 1371600"/>
                    <a:gd name="connsiteY8" fmla="*/ 2363638 h 2380889"/>
                    <a:gd name="connsiteX9" fmla="*/ 983412 w 1371600"/>
                    <a:gd name="connsiteY9" fmla="*/ 1328468 h 2380889"/>
                    <a:gd name="connsiteX10" fmla="*/ 1233577 w 1371600"/>
                    <a:gd name="connsiteY10" fmla="*/ 2380889 h 2380889"/>
                    <a:gd name="connsiteX11" fmla="*/ 1371600 w 1371600"/>
                    <a:gd name="connsiteY11" fmla="*/ 2372263 h 2380889"/>
                    <a:gd name="connsiteX12" fmla="*/ 974785 w 1371600"/>
                    <a:gd name="connsiteY12" fmla="*/ 8626 h 2380889"/>
                    <a:gd name="connsiteX13" fmla="*/ 862641 w 1371600"/>
                    <a:gd name="connsiteY13" fmla="*/ 0 h 2380889"/>
                    <a:gd name="connsiteX0" fmla="*/ 862641 w 1371600"/>
                    <a:gd name="connsiteY0" fmla="*/ 0 h 2380889"/>
                    <a:gd name="connsiteX1" fmla="*/ 465825 w 1371600"/>
                    <a:gd name="connsiteY1" fmla="*/ 431320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77969 w 1371600"/>
                    <a:gd name="connsiteY1" fmla="*/ 483078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95223 w 1371600"/>
                    <a:gd name="connsiteY6" fmla="*/ 2346384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95223 w 1371600"/>
                    <a:gd name="connsiteY6" fmla="*/ 2346384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603849 w 1371600"/>
                    <a:gd name="connsiteY6" fmla="*/ 2355010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591783 w 1371600"/>
                    <a:gd name="connsiteY3" fmla="*/ 646133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32475 w 1371600"/>
                    <a:gd name="connsiteY4" fmla="*/ 472282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32475 w 1371600"/>
                    <a:gd name="connsiteY4" fmla="*/ 472282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32475 w 1371600"/>
                    <a:gd name="connsiteY4" fmla="*/ 472282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10035 w 1371600"/>
                    <a:gd name="connsiteY4" fmla="*/ 483502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10035 w 1371600"/>
                    <a:gd name="connsiteY4" fmla="*/ 483502 h 2380889"/>
                    <a:gd name="connsiteX5" fmla="*/ 810882 w 1371600"/>
                    <a:gd name="connsiteY5" fmla="*/ 1095555 h 2380889"/>
                    <a:gd name="connsiteX6" fmla="*/ 606019 w 1371600"/>
                    <a:gd name="connsiteY6" fmla="*/ 2380465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6078"/>
                    <a:gd name="connsiteX1" fmla="*/ 542617 w 1371600"/>
                    <a:gd name="connsiteY1" fmla="*/ 479639 h 2386078"/>
                    <a:gd name="connsiteX2" fmla="*/ 0 w 1371600"/>
                    <a:gd name="connsiteY2" fmla="*/ 750497 h 2386078"/>
                    <a:gd name="connsiteX3" fmla="*/ 619833 w 1371600"/>
                    <a:gd name="connsiteY3" fmla="*/ 612474 h 2386078"/>
                    <a:gd name="connsiteX4" fmla="*/ 810035 w 1371600"/>
                    <a:gd name="connsiteY4" fmla="*/ 483502 h 2386078"/>
                    <a:gd name="connsiteX5" fmla="*/ 810882 w 1371600"/>
                    <a:gd name="connsiteY5" fmla="*/ 1095555 h 2386078"/>
                    <a:gd name="connsiteX6" fmla="*/ 606019 w 1371600"/>
                    <a:gd name="connsiteY6" fmla="*/ 2380465 h 2386078"/>
                    <a:gd name="connsiteX7" fmla="*/ 741872 w 1371600"/>
                    <a:gd name="connsiteY7" fmla="*/ 2386078 h 2386078"/>
                    <a:gd name="connsiteX8" fmla="*/ 1026544 w 1371600"/>
                    <a:gd name="connsiteY8" fmla="*/ 1345720 h 2386078"/>
                    <a:gd name="connsiteX9" fmla="*/ 1233577 w 1371600"/>
                    <a:gd name="connsiteY9" fmla="*/ 2380889 h 2386078"/>
                    <a:gd name="connsiteX10" fmla="*/ 1371600 w 1371600"/>
                    <a:gd name="connsiteY10" fmla="*/ 2372263 h 2386078"/>
                    <a:gd name="connsiteX11" fmla="*/ 974785 w 1371600"/>
                    <a:gd name="connsiteY11" fmla="*/ 8626 h 2386078"/>
                    <a:gd name="connsiteX12" fmla="*/ 862641 w 1371600"/>
                    <a:gd name="connsiteY12" fmla="*/ 0 h 2386078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10035 w 1371600"/>
                    <a:gd name="connsiteY4" fmla="*/ 483502 h 2380889"/>
                    <a:gd name="connsiteX5" fmla="*/ 810882 w 1371600"/>
                    <a:gd name="connsiteY5" fmla="*/ 1095555 h 2380889"/>
                    <a:gd name="connsiteX6" fmla="*/ 606019 w 1371600"/>
                    <a:gd name="connsiteY6" fmla="*/ 2380465 h 2380889"/>
                    <a:gd name="connsiteX7" fmla="*/ 747482 w 1371600"/>
                    <a:gd name="connsiteY7" fmla="*/ 238046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10035 w 1371600"/>
                    <a:gd name="connsiteY4" fmla="*/ 483502 h 2380889"/>
                    <a:gd name="connsiteX5" fmla="*/ 810882 w 1371600"/>
                    <a:gd name="connsiteY5" fmla="*/ 1095555 h 2380889"/>
                    <a:gd name="connsiteX6" fmla="*/ 606019 w 1371600"/>
                    <a:gd name="connsiteY6" fmla="*/ 2380465 h 2380889"/>
                    <a:gd name="connsiteX7" fmla="*/ 747482 w 1371600"/>
                    <a:gd name="connsiteY7" fmla="*/ 238046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10035 w 1371600"/>
                    <a:gd name="connsiteY4" fmla="*/ 483502 h 2380889"/>
                    <a:gd name="connsiteX5" fmla="*/ 810882 w 1371600"/>
                    <a:gd name="connsiteY5" fmla="*/ 1095555 h 2380889"/>
                    <a:gd name="connsiteX6" fmla="*/ 606019 w 1371600"/>
                    <a:gd name="connsiteY6" fmla="*/ 2380465 h 2380889"/>
                    <a:gd name="connsiteX7" fmla="*/ 747482 w 1371600"/>
                    <a:gd name="connsiteY7" fmla="*/ 238046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7210"/>
                    <a:gd name="connsiteY0" fmla="*/ 0 h 2380889"/>
                    <a:gd name="connsiteX1" fmla="*/ 542617 w 1377210"/>
                    <a:gd name="connsiteY1" fmla="*/ 479639 h 2380889"/>
                    <a:gd name="connsiteX2" fmla="*/ 0 w 1377210"/>
                    <a:gd name="connsiteY2" fmla="*/ 750497 h 2380889"/>
                    <a:gd name="connsiteX3" fmla="*/ 619833 w 1377210"/>
                    <a:gd name="connsiteY3" fmla="*/ 612474 h 2380889"/>
                    <a:gd name="connsiteX4" fmla="*/ 810035 w 1377210"/>
                    <a:gd name="connsiteY4" fmla="*/ 483502 h 2380889"/>
                    <a:gd name="connsiteX5" fmla="*/ 810882 w 1377210"/>
                    <a:gd name="connsiteY5" fmla="*/ 1095555 h 2380889"/>
                    <a:gd name="connsiteX6" fmla="*/ 606019 w 1377210"/>
                    <a:gd name="connsiteY6" fmla="*/ 2380465 h 2380889"/>
                    <a:gd name="connsiteX7" fmla="*/ 747482 w 1377210"/>
                    <a:gd name="connsiteY7" fmla="*/ 2380468 h 2380889"/>
                    <a:gd name="connsiteX8" fmla="*/ 1026544 w 1377210"/>
                    <a:gd name="connsiteY8" fmla="*/ 1345720 h 2380889"/>
                    <a:gd name="connsiteX9" fmla="*/ 1233577 w 1377210"/>
                    <a:gd name="connsiteY9" fmla="*/ 2380889 h 2380889"/>
                    <a:gd name="connsiteX10" fmla="*/ 1377210 w 1377210"/>
                    <a:gd name="connsiteY10" fmla="*/ 2377873 h 2380889"/>
                    <a:gd name="connsiteX11" fmla="*/ 974785 w 1377210"/>
                    <a:gd name="connsiteY11" fmla="*/ 8626 h 2380889"/>
                    <a:gd name="connsiteX12" fmla="*/ 862641 w 1377210"/>
                    <a:gd name="connsiteY12" fmla="*/ 0 h 2380889"/>
                    <a:gd name="connsiteX0" fmla="*/ 862641 w 1377210"/>
                    <a:gd name="connsiteY0" fmla="*/ 0 h 2380889"/>
                    <a:gd name="connsiteX1" fmla="*/ 542617 w 1377210"/>
                    <a:gd name="connsiteY1" fmla="*/ 479639 h 2380889"/>
                    <a:gd name="connsiteX2" fmla="*/ 165490 w 1377210"/>
                    <a:gd name="connsiteY2" fmla="*/ 658782 h 2380889"/>
                    <a:gd name="connsiteX3" fmla="*/ 0 w 1377210"/>
                    <a:gd name="connsiteY3" fmla="*/ 750497 h 2380889"/>
                    <a:gd name="connsiteX4" fmla="*/ 619833 w 1377210"/>
                    <a:gd name="connsiteY4" fmla="*/ 612474 h 2380889"/>
                    <a:gd name="connsiteX5" fmla="*/ 810035 w 1377210"/>
                    <a:gd name="connsiteY5" fmla="*/ 483502 h 2380889"/>
                    <a:gd name="connsiteX6" fmla="*/ 810882 w 1377210"/>
                    <a:gd name="connsiteY6" fmla="*/ 1095555 h 2380889"/>
                    <a:gd name="connsiteX7" fmla="*/ 606019 w 1377210"/>
                    <a:gd name="connsiteY7" fmla="*/ 2380465 h 2380889"/>
                    <a:gd name="connsiteX8" fmla="*/ 747482 w 1377210"/>
                    <a:gd name="connsiteY8" fmla="*/ 2380468 h 2380889"/>
                    <a:gd name="connsiteX9" fmla="*/ 1026544 w 1377210"/>
                    <a:gd name="connsiteY9" fmla="*/ 1345720 h 2380889"/>
                    <a:gd name="connsiteX10" fmla="*/ 1233577 w 1377210"/>
                    <a:gd name="connsiteY10" fmla="*/ 2380889 h 2380889"/>
                    <a:gd name="connsiteX11" fmla="*/ 1377210 w 1377210"/>
                    <a:gd name="connsiteY11" fmla="*/ 2377873 h 2380889"/>
                    <a:gd name="connsiteX12" fmla="*/ 974785 w 1377210"/>
                    <a:gd name="connsiteY12" fmla="*/ 8626 h 2380889"/>
                    <a:gd name="connsiteX13" fmla="*/ 862641 w 1377210"/>
                    <a:gd name="connsiteY13" fmla="*/ 0 h 2380889"/>
                    <a:gd name="connsiteX0" fmla="*/ 862641 w 1377210"/>
                    <a:gd name="connsiteY0" fmla="*/ 0 h 2380889"/>
                    <a:gd name="connsiteX1" fmla="*/ 542617 w 1377210"/>
                    <a:gd name="connsiteY1" fmla="*/ 479639 h 2380889"/>
                    <a:gd name="connsiteX2" fmla="*/ 47684 w 1377210"/>
                    <a:gd name="connsiteY2" fmla="*/ 670001 h 2380889"/>
                    <a:gd name="connsiteX3" fmla="*/ 0 w 1377210"/>
                    <a:gd name="connsiteY3" fmla="*/ 750497 h 2380889"/>
                    <a:gd name="connsiteX4" fmla="*/ 619833 w 1377210"/>
                    <a:gd name="connsiteY4" fmla="*/ 612474 h 2380889"/>
                    <a:gd name="connsiteX5" fmla="*/ 810035 w 1377210"/>
                    <a:gd name="connsiteY5" fmla="*/ 483502 h 2380889"/>
                    <a:gd name="connsiteX6" fmla="*/ 810882 w 1377210"/>
                    <a:gd name="connsiteY6" fmla="*/ 1095555 h 2380889"/>
                    <a:gd name="connsiteX7" fmla="*/ 606019 w 1377210"/>
                    <a:gd name="connsiteY7" fmla="*/ 2380465 h 2380889"/>
                    <a:gd name="connsiteX8" fmla="*/ 747482 w 1377210"/>
                    <a:gd name="connsiteY8" fmla="*/ 2380468 h 2380889"/>
                    <a:gd name="connsiteX9" fmla="*/ 1026544 w 1377210"/>
                    <a:gd name="connsiteY9" fmla="*/ 1345720 h 2380889"/>
                    <a:gd name="connsiteX10" fmla="*/ 1233577 w 1377210"/>
                    <a:gd name="connsiteY10" fmla="*/ 2380889 h 2380889"/>
                    <a:gd name="connsiteX11" fmla="*/ 1377210 w 1377210"/>
                    <a:gd name="connsiteY11" fmla="*/ 2377873 h 2380889"/>
                    <a:gd name="connsiteX12" fmla="*/ 974785 w 1377210"/>
                    <a:gd name="connsiteY12" fmla="*/ 8626 h 2380889"/>
                    <a:gd name="connsiteX13" fmla="*/ 862641 w 1377210"/>
                    <a:gd name="connsiteY13" fmla="*/ 0 h 2380889"/>
                    <a:gd name="connsiteX0" fmla="*/ 814957 w 1329526"/>
                    <a:gd name="connsiteY0" fmla="*/ 0 h 2380889"/>
                    <a:gd name="connsiteX1" fmla="*/ 494933 w 1329526"/>
                    <a:gd name="connsiteY1" fmla="*/ 479639 h 2380889"/>
                    <a:gd name="connsiteX2" fmla="*/ 0 w 1329526"/>
                    <a:gd name="connsiteY2" fmla="*/ 670001 h 2380889"/>
                    <a:gd name="connsiteX3" fmla="*/ 30854 w 1329526"/>
                    <a:gd name="connsiteY3" fmla="*/ 744887 h 2380889"/>
                    <a:gd name="connsiteX4" fmla="*/ 572149 w 1329526"/>
                    <a:gd name="connsiteY4" fmla="*/ 612474 h 2380889"/>
                    <a:gd name="connsiteX5" fmla="*/ 762351 w 1329526"/>
                    <a:gd name="connsiteY5" fmla="*/ 483502 h 2380889"/>
                    <a:gd name="connsiteX6" fmla="*/ 763198 w 1329526"/>
                    <a:gd name="connsiteY6" fmla="*/ 1095555 h 2380889"/>
                    <a:gd name="connsiteX7" fmla="*/ 558335 w 1329526"/>
                    <a:gd name="connsiteY7" fmla="*/ 2380465 h 2380889"/>
                    <a:gd name="connsiteX8" fmla="*/ 699798 w 1329526"/>
                    <a:gd name="connsiteY8" fmla="*/ 2380468 h 2380889"/>
                    <a:gd name="connsiteX9" fmla="*/ 978860 w 1329526"/>
                    <a:gd name="connsiteY9" fmla="*/ 1345720 h 2380889"/>
                    <a:gd name="connsiteX10" fmla="*/ 1185893 w 1329526"/>
                    <a:gd name="connsiteY10" fmla="*/ 2380889 h 2380889"/>
                    <a:gd name="connsiteX11" fmla="*/ 1329526 w 1329526"/>
                    <a:gd name="connsiteY11" fmla="*/ 2377873 h 2380889"/>
                    <a:gd name="connsiteX12" fmla="*/ 927101 w 1329526"/>
                    <a:gd name="connsiteY12" fmla="*/ 8626 h 2380889"/>
                    <a:gd name="connsiteX13" fmla="*/ 814957 w 1329526"/>
                    <a:gd name="connsiteY13" fmla="*/ 0 h 2380889"/>
                    <a:gd name="connsiteX0" fmla="*/ 814957 w 1329526"/>
                    <a:gd name="connsiteY0" fmla="*/ 0 h 2380889"/>
                    <a:gd name="connsiteX1" fmla="*/ 494933 w 1329526"/>
                    <a:gd name="connsiteY1" fmla="*/ 479639 h 2380889"/>
                    <a:gd name="connsiteX2" fmla="*/ 0 w 1329526"/>
                    <a:gd name="connsiteY2" fmla="*/ 670001 h 2380889"/>
                    <a:gd name="connsiteX3" fmla="*/ 30854 w 1329526"/>
                    <a:gd name="connsiteY3" fmla="*/ 744887 h 2380889"/>
                    <a:gd name="connsiteX4" fmla="*/ 572149 w 1329526"/>
                    <a:gd name="connsiteY4" fmla="*/ 612474 h 2380889"/>
                    <a:gd name="connsiteX5" fmla="*/ 762351 w 1329526"/>
                    <a:gd name="connsiteY5" fmla="*/ 483502 h 2380889"/>
                    <a:gd name="connsiteX6" fmla="*/ 763198 w 1329526"/>
                    <a:gd name="connsiteY6" fmla="*/ 1095555 h 2380889"/>
                    <a:gd name="connsiteX7" fmla="*/ 558335 w 1329526"/>
                    <a:gd name="connsiteY7" fmla="*/ 2380465 h 2380889"/>
                    <a:gd name="connsiteX8" fmla="*/ 699798 w 1329526"/>
                    <a:gd name="connsiteY8" fmla="*/ 2380468 h 2380889"/>
                    <a:gd name="connsiteX9" fmla="*/ 962030 w 1329526"/>
                    <a:gd name="connsiteY9" fmla="*/ 1407428 h 2380889"/>
                    <a:gd name="connsiteX10" fmla="*/ 1185893 w 1329526"/>
                    <a:gd name="connsiteY10" fmla="*/ 2380889 h 2380889"/>
                    <a:gd name="connsiteX11" fmla="*/ 1329526 w 1329526"/>
                    <a:gd name="connsiteY11" fmla="*/ 2377873 h 2380889"/>
                    <a:gd name="connsiteX12" fmla="*/ 927101 w 1329526"/>
                    <a:gd name="connsiteY12" fmla="*/ 8626 h 2380889"/>
                    <a:gd name="connsiteX13" fmla="*/ 814957 w 1329526"/>
                    <a:gd name="connsiteY13" fmla="*/ 0 h 2380889"/>
                    <a:gd name="connsiteX0" fmla="*/ 814957 w 1329526"/>
                    <a:gd name="connsiteY0" fmla="*/ 0 h 2380889"/>
                    <a:gd name="connsiteX1" fmla="*/ 494933 w 1329526"/>
                    <a:gd name="connsiteY1" fmla="*/ 479639 h 2380889"/>
                    <a:gd name="connsiteX2" fmla="*/ 0 w 1329526"/>
                    <a:gd name="connsiteY2" fmla="*/ 670001 h 2380889"/>
                    <a:gd name="connsiteX3" fmla="*/ 30854 w 1329526"/>
                    <a:gd name="connsiteY3" fmla="*/ 744887 h 2380889"/>
                    <a:gd name="connsiteX4" fmla="*/ 572149 w 1329526"/>
                    <a:gd name="connsiteY4" fmla="*/ 612474 h 2380889"/>
                    <a:gd name="connsiteX5" fmla="*/ 762351 w 1329526"/>
                    <a:gd name="connsiteY5" fmla="*/ 483502 h 2380889"/>
                    <a:gd name="connsiteX6" fmla="*/ 763198 w 1329526"/>
                    <a:gd name="connsiteY6" fmla="*/ 1095555 h 2380889"/>
                    <a:gd name="connsiteX7" fmla="*/ 558335 w 1329526"/>
                    <a:gd name="connsiteY7" fmla="*/ 2380465 h 2380889"/>
                    <a:gd name="connsiteX8" fmla="*/ 699798 w 1329526"/>
                    <a:gd name="connsiteY8" fmla="*/ 2380468 h 2380889"/>
                    <a:gd name="connsiteX9" fmla="*/ 978859 w 1329526"/>
                    <a:gd name="connsiteY9" fmla="*/ 1418648 h 2380889"/>
                    <a:gd name="connsiteX10" fmla="*/ 1185893 w 1329526"/>
                    <a:gd name="connsiteY10" fmla="*/ 2380889 h 2380889"/>
                    <a:gd name="connsiteX11" fmla="*/ 1329526 w 1329526"/>
                    <a:gd name="connsiteY11" fmla="*/ 2377873 h 2380889"/>
                    <a:gd name="connsiteX12" fmla="*/ 927101 w 1329526"/>
                    <a:gd name="connsiteY12" fmla="*/ 8626 h 2380889"/>
                    <a:gd name="connsiteX13" fmla="*/ 814957 w 1329526"/>
                    <a:gd name="connsiteY13" fmla="*/ 0 h 23808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329526" h="2380889">
                      <a:moveTo>
                        <a:pt x="814957" y="0"/>
                      </a:moveTo>
                      <a:lnTo>
                        <a:pt x="494933" y="479639"/>
                      </a:lnTo>
                      <a:lnTo>
                        <a:pt x="0" y="670001"/>
                      </a:lnTo>
                      <a:lnTo>
                        <a:pt x="30854" y="744887"/>
                      </a:lnTo>
                      <a:lnTo>
                        <a:pt x="572149" y="612474"/>
                      </a:lnTo>
                      <a:lnTo>
                        <a:pt x="762351" y="483502"/>
                      </a:lnTo>
                      <a:cubicBezTo>
                        <a:pt x="794421" y="764187"/>
                        <a:pt x="770396" y="887797"/>
                        <a:pt x="763198" y="1095555"/>
                      </a:cubicBezTo>
                      <a:cubicBezTo>
                        <a:pt x="616550" y="1699404"/>
                        <a:pt x="730862" y="1724858"/>
                        <a:pt x="558335" y="2380465"/>
                      </a:cubicBezTo>
                      <a:lnTo>
                        <a:pt x="699798" y="2380468"/>
                      </a:lnTo>
                      <a:cubicBezTo>
                        <a:pt x="819580" y="2080289"/>
                        <a:pt x="797846" y="1640765"/>
                        <a:pt x="978859" y="1418648"/>
                      </a:cubicBezTo>
                      <a:cubicBezTo>
                        <a:pt x="1157137" y="1864345"/>
                        <a:pt x="1102505" y="2030082"/>
                        <a:pt x="1185893" y="2380889"/>
                      </a:cubicBezTo>
                      <a:lnTo>
                        <a:pt x="1329526" y="2377873"/>
                      </a:lnTo>
                      <a:cubicBezTo>
                        <a:pt x="1110990" y="727352"/>
                        <a:pt x="1344044" y="391063"/>
                        <a:pt x="927101" y="8626"/>
                      </a:cubicBezTo>
                      <a:lnTo>
                        <a:pt x="814957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</p:grpSp>
        <p:grpSp>
          <p:nvGrpSpPr>
            <p:cNvPr id="198" name="群組 197"/>
            <p:cNvGrpSpPr/>
            <p:nvPr/>
          </p:nvGrpSpPr>
          <p:grpSpPr>
            <a:xfrm>
              <a:off x="1588115" y="2783780"/>
              <a:ext cx="607621" cy="356618"/>
              <a:chOff x="1684782" y="2683742"/>
              <a:chExt cx="5565258" cy="3266301"/>
            </a:xfrm>
          </p:grpSpPr>
          <p:grpSp>
            <p:nvGrpSpPr>
              <p:cNvPr id="199" name="群組 198"/>
              <p:cNvGrpSpPr/>
              <p:nvPr/>
            </p:nvGrpSpPr>
            <p:grpSpPr>
              <a:xfrm>
                <a:off x="1684782" y="2683742"/>
                <a:ext cx="4978070" cy="3255586"/>
                <a:chOff x="1684782" y="2683742"/>
                <a:chExt cx="4978070" cy="3255586"/>
              </a:xfrm>
            </p:grpSpPr>
            <p:sp>
              <p:nvSpPr>
                <p:cNvPr id="203" name="矩形 5"/>
                <p:cNvSpPr/>
                <p:nvPr/>
              </p:nvSpPr>
              <p:spPr>
                <a:xfrm>
                  <a:off x="1684782" y="4054555"/>
                  <a:ext cx="4978070" cy="856663"/>
                </a:xfrm>
                <a:custGeom>
                  <a:avLst/>
                  <a:gdLst>
                    <a:gd name="connsiteX0" fmla="*/ 0 w 2736386"/>
                    <a:gd name="connsiteY0" fmla="*/ 0 h 570017"/>
                    <a:gd name="connsiteX1" fmla="*/ 2736386 w 2736386"/>
                    <a:gd name="connsiteY1" fmla="*/ 0 h 570017"/>
                    <a:gd name="connsiteX2" fmla="*/ 2736386 w 2736386"/>
                    <a:gd name="connsiteY2" fmla="*/ 570017 h 570017"/>
                    <a:gd name="connsiteX3" fmla="*/ 0 w 2736386"/>
                    <a:gd name="connsiteY3" fmla="*/ 570017 h 570017"/>
                    <a:gd name="connsiteX4" fmla="*/ 0 w 2736386"/>
                    <a:gd name="connsiteY4" fmla="*/ 0 h 570017"/>
                    <a:gd name="connsiteX0" fmla="*/ 0 w 2736386"/>
                    <a:gd name="connsiteY0" fmla="*/ 0 h 570017"/>
                    <a:gd name="connsiteX1" fmla="*/ 2736386 w 2736386"/>
                    <a:gd name="connsiteY1" fmla="*/ 0 h 570017"/>
                    <a:gd name="connsiteX2" fmla="*/ 2736386 w 2736386"/>
                    <a:gd name="connsiteY2" fmla="*/ 570017 h 570017"/>
                    <a:gd name="connsiteX3" fmla="*/ 1521093 w 2736386"/>
                    <a:gd name="connsiteY3" fmla="*/ 558012 h 570017"/>
                    <a:gd name="connsiteX4" fmla="*/ 0 w 2736386"/>
                    <a:gd name="connsiteY4" fmla="*/ 570017 h 570017"/>
                    <a:gd name="connsiteX5" fmla="*/ 0 w 2736386"/>
                    <a:gd name="connsiteY5" fmla="*/ 0 h 570017"/>
                    <a:gd name="connsiteX0" fmla="*/ 0 w 2736386"/>
                    <a:gd name="connsiteY0" fmla="*/ 0 h 570017"/>
                    <a:gd name="connsiteX1" fmla="*/ 2736386 w 2736386"/>
                    <a:gd name="connsiteY1" fmla="*/ 0 h 570017"/>
                    <a:gd name="connsiteX2" fmla="*/ 2736386 w 2736386"/>
                    <a:gd name="connsiteY2" fmla="*/ 570017 h 570017"/>
                    <a:gd name="connsiteX3" fmla="*/ 2174235 w 2736386"/>
                    <a:gd name="connsiteY3" fmla="*/ 567342 h 570017"/>
                    <a:gd name="connsiteX4" fmla="*/ 0 w 2736386"/>
                    <a:gd name="connsiteY4" fmla="*/ 570017 h 570017"/>
                    <a:gd name="connsiteX5" fmla="*/ 0 w 2736386"/>
                    <a:gd name="connsiteY5" fmla="*/ 0 h 570017"/>
                    <a:gd name="connsiteX0" fmla="*/ 0 w 2736386"/>
                    <a:gd name="connsiteY0" fmla="*/ 0 h 570017"/>
                    <a:gd name="connsiteX1" fmla="*/ 2736386 w 2736386"/>
                    <a:gd name="connsiteY1" fmla="*/ 0 h 570017"/>
                    <a:gd name="connsiteX2" fmla="*/ 2727055 w 2736386"/>
                    <a:gd name="connsiteY2" fmla="*/ 374074 h 570017"/>
                    <a:gd name="connsiteX3" fmla="*/ 2174235 w 2736386"/>
                    <a:gd name="connsiteY3" fmla="*/ 567342 h 570017"/>
                    <a:gd name="connsiteX4" fmla="*/ 0 w 2736386"/>
                    <a:gd name="connsiteY4" fmla="*/ 570017 h 570017"/>
                    <a:gd name="connsiteX5" fmla="*/ 0 w 2736386"/>
                    <a:gd name="connsiteY5" fmla="*/ 0 h 570017"/>
                    <a:gd name="connsiteX0" fmla="*/ 0 w 2736386"/>
                    <a:gd name="connsiteY0" fmla="*/ 0 h 570017"/>
                    <a:gd name="connsiteX1" fmla="*/ 2736386 w 2736386"/>
                    <a:gd name="connsiteY1" fmla="*/ 0 h 570017"/>
                    <a:gd name="connsiteX2" fmla="*/ 2736385 w 2736386"/>
                    <a:gd name="connsiteY2" fmla="*/ 383405 h 570017"/>
                    <a:gd name="connsiteX3" fmla="*/ 2174235 w 2736386"/>
                    <a:gd name="connsiteY3" fmla="*/ 567342 h 570017"/>
                    <a:gd name="connsiteX4" fmla="*/ 0 w 2736386"/>
                    <a:gd name="connsiteY4" fmla="*/ 570017 h 570017"/>
                    <a:gd name="connsiteX5" fmla="*/ 0 w 2736386"/>
                    <a:gd name="connsiteY5" fmla="*/ 0 h 5700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736386" h="570017">
                      <a:moveTo>
                        <a:pt x="0" y="0"/>
                      </a:moveTo>
                      <a:lnTo>
                        <a:pt x="2736386" y="0"/>
                      </a:lnTo>
                      <a:cubicBezTo>
                        <a:pt x="2736386" y="127802"/>
                        <a:pt x="2736385" y="255603"/>
                        <a:pt x="2736385" y="383405"/>
                      </a:cubicBezTo>
                      <a:lnTo>
                        <a:pt x="2174235" y="567342"/>
                      </a:lnTo>
                      <a:lnTo>
                        <a:pt x="0" y="57001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 w="1905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204" name="矩形 6"/>
                <p:cNvSpPr/>
                <p:nvPr/>
              </p:nvSpPr>
              <p:spPr>
                <a:xfrm>
                  <a:off x="2225877" y="2683742"/>
                  <a:ext cx="2380816" cy="1370813"/>
                </a:xfrm>
                <a:custGeom>
                  <a:avLst/>
                  <a:gdLst>
                    <a:gd name="connsiteX0" fmla="*/ 0 w 1759103"/>
                    <a:gd name="connsiteY0" fmla="*/ 0 h 912128"/>
                    <a:gd name="connsiteX1" fmla="*/ 1759103 w 1759103"/>
                    <a:gd name="connsiteY1" fmla="*/ 0 h 912128"/>
                    <a:gd name="connsiteX2" fmla="*/ 1759103 w 1759103"/>
                    <a:gd name="connsiteY2" fmla="*/ 912128 h 912128"/>
                    <a:gd name="connsiteX3" fmla="*/ 0 w 1759103"/>
                    <a:gd name="connsiteY3" fmla="*/ 912128 h 912128"/>
                    <a:gd name="connsiteX4" fmla="*/ 0 w 1759103"/>
                    <a:gd name="connsiteY4" fmla="*/ 0 h 912128"/>
                    <a:gd name="connsiteX0" fmla="*/ 0 w 1759103"/>
                    <a:gd name="connsiteY0" fmla="*/ 0 h 912128"/>
                    <a:gd name="connsiteX1" fmla="*/ 1432532 w 1759103"/>
                    <a:gd name="connsiteY1" fmla="*/ 0 h 912128"/>
                    <a:gd name="connsiteX2" fmla="*/ 1759103 w 1759103"/>
                    <a:gd name="connsiteY2" fmla="*/ 912128 h 912128"/>
                    <a:gd name="connsiteX3" fmla="*/ 0 w 1759103"/>
                    <a:gd name="connsiteY3" fmla="*/ 912128 h 912128"/>
                    <a:gd name="connsiteX4" fmla="*/ 0 w 1759103"/>
                    <a:gd name="connsiteY4" fmla="*/ 0 h 9121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59103" h="912128">
                      <a:moveTo>
                        <a:pt x="0" y="0"/>
                      </a:moveTo>
                      <a:lnTo>
                        <a:pt x="1432532" y="0"/>
                      </a:lnTo>
                      <a:lnTo>
                        <a:pt x="1759103" y="912128"/>
                      </a:lnTo>
                      <a:lnTo>
                        <a:pt x="0" y="91212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 w="1905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205" name="矩形 204"/>
                <p:cNvSpPr/>
                <p:nvPr/>
              </p:nvSpPr>
              <p:spPr>
                <a:xfrm>
                  <a:off x="2235817" y="4911218"/>
                  <a:ext cx="3344846" cy="102811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905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  <p:grpSp>
            <p:nvGrpSpPr>
              <p:cNvPr id="200" name="群組 199"/>
              <p:cNvGrpSpPr/>
              <p:nvPr/>
            </p:nvGrpSpPr>
            <p:grpSpPr>
              <a:xfrm>
                <a:off x="5690281" y="2719553"/>
                <a:ext cx="1559759" cy="3230490"/>
                <a:chOff x="4162484" y="2957042"/>
                <a:chExt cx="1329526" cy="2753644"/>
              </a:xfrm>
            </p:grpSpPr>
            <p:sp>
              <p:nvSpPr>
                <p:cNvPr id="201" name="橢圓 200"/>
                <p:cNvSpPr/>
                <p:nvPr/>
              </p:nvSpPr>
              <p:spPr>
                <a:xfrm>
                  <a:off x="4784576" y="2957042"/>
                  <a:ext cx="432048" cy="43204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202" name="手繪多邊形 201"/>
                <p:cNvSpPr/>
                <p:nvPr/>
              </p:nvSpPr>
              <p:spPr>
                <a:xfrm>
                  <a:off x="4162484" y="3329797"/>
                  <a:ext cx="1329526" cy="2380889"/>
                </a:xfrm>
                <a:custGeom>
                  <a:avLst/>
                  <a:gdLst>
                    <a:gd name="connsiteX0" fmla="*/ 888520 w 1725283"/>
                    <a:gd name="connsiteY0" fmla="*/ 8627 h 2424023"/>
                    <a:gd name="connsiteX1" fmla="*/ 612475 w 1725283"/>
                    <a:gd name="connsiteY1" fmla="*/ 388189 h 2424023"/>
                    <a:gd name="connsiteX2" fmla="*/ 0 w 1725283"/>
                    <a:gd name="connsiteY2" fmla="*/ 621102 h 2424023"/>
                    <a:gd name="connsiteX3" fmla="*/ 112143 w 1725283"/>
                    <a:gd name="connsiteY3" fmla="*/ 707366 h 2424023"/>
                    <a:gd name="connsiteX4" fmla="*/ 534837 w 1725283"/>
                    <a:gd name="connsiteY4" fmla="*/ 621102 h 2424023"/>
                    <a:gd name="connsiteX5" fmla="*/ 888520 w 1725283"/>
                    <a:gd name="connsiteY5" fmla="*/ 457200 h 2424023"/>
                    <a:gd name="connsiteX6" fmla="*/ 888520 w 1725283"/>
                    <a:gd name="connsiteY6" fmla="*/ 1362974 h 2424023"/>
                    <a:gd name="connsiteX7" fmla="*/ 500332 w 1725283"/>
                    <a:gd name="connsiteY7" fmla="*/ 2346385 h 2424023"/>
                    <a:gd name="connsiteX8" fmla="*/ 621101 w 1725283"/>
                    <a:gd name="connsiteY8" fmla="*/ 2355012 h 2424023"/>
                    <a:gd name="connsiteX9" fmla="*/ 1121434 w 1725283"/>
                    <a:gd name="connsiteY9" fmla="*/ 1423359 h 2424023"/>
                    <a:gd name="connsiteX10" fmla="*/ 1535501 w 1725283"/>
                    <a:gd name="connsiteY10" fmla="*/ 2424023 h 2424023"/>
                    <a:gd name="connsiteX11" fmla="*/ 1725283 w 1725283"/>
                    <a:gd name="connsiteY11" fmla="*/ 2424023 h 2424023"/>
                    <a:gd name="connsiteX12" fmla="*/ 1293962 w 1725283"/>
                    <a:gd name="connsiteY12" fmla="*/ 1224951 h 2424023"/>
                    <a:gd name="connsiteX13" fmla="*/ 1147313 w 1725283"/>
                    <a:gd name="connsiteY13" fmla="*/ 0 h 2424023"/>
                    <a:gd name="connsiteX14" fmla="*/ 888520 w 1725283"/>
                    <a:gd name="connsiteY14" fmla="*/ 8627 h 2424023"/>
                    <a:gd name="connsiteX0" fmla="*/ 888520 w 1725283"/>
                    <a:gd name="connsiteY0" fmla="*/ 8627 h 2424023"/>
                    <a:gd name="connsiteX1" fmla="*/ 612475 w 1725283"/>
                    <a:gd name="connsiteY1" fmla="*/ 388189 h 2424023"/>
                    <a:gd name="connsiteX2" fmla="*/ 0 w 1725283"/>
                    <a:gd name="connsiteY2" fmla="*/ 621102 h 2424023"/>
                    <a:gd name="connsiteX3" fmla="*/ 112143 w 1725283"/>
                    <a:gd name="connsiteY3" fmla="*/ 707366 h 2424023"/>
                    <a:gd name="connsiteX4" fmla="*/ 534837 w 1725283"/>
                    <a:gd name="connsiteY4" fmla="*/ 621102 h 2424023"/>
                    <a:gd name="connsiteX5" fmla="*/ 888520 w 1725283"/>
                    <a:gd name="connsiteY5" fmla="*/ 457200 h 2424023"/>
                    <a:gd name="connsiteX6" fmla="*/ 923025 w 1725283"/>
                    <a:gd name="connsiteY6" fmla="*/ 1052424 h 2424023"/>
                    <a:gd name="connsiteX7" fmla="*/ 500332 w 1725283"/>
                    <a:gd name="connsiteY7" fmla="*/ 2346385 h 2424023"/>
                    <a:gd name="connsiteX8" fmla="*/ 621101 w 1725283"/>
                    <a:gd name="connsiteY8" fmla="*/ 2355012 h 2424023"/>
                    <a:gd name="connsiteX9" fmla="*/ 1121434 w 1725283"/>
                    <a:gd name="connsiteY9" fmla="*/ 1423359 h 2424023"/>
                    <a:gd name="connsiteX10" fmla="*/ 1535501 w 1725283"/>
                    <a:gd name="connsiteY10" fmla="*/ 2424023 h 2424023"/>
                    <a:gd name="connsiteX11" fmla="*/ 1725283 w 1725283"/>
                    <a:gd name="connsiteY11" fmla="*/ 2424023 h 2424023"/>
                    <a:gd name="connsiteX12" fmla="*/ 1293962 w 1725283"/>
                    <a:gd name="connsiteY12" fmla="*/ 1224951 h 2424023"/>
                    <a:gd name="connsiteX13" fmla="*/ 1147313 w 1725283"/>
                    <a:gd name="connsiteY13" fmla="*/ 0 h 2424023"/>
                    <a:gd name="connsiteX14" fmla="*/ 888520 w 1725283"/>
                    <a:gd name="connsiteY14" fmla="*/ 8627 h 2424023"/>
                    <a:gd name="connsiteX0" fmla="*/ 888520 w 1725283"/>
                    <a:gd name="connsiteY0" fmla="*/ 8627 h 2424023"/>
                    <a:gd name="connsiteX1" fmla="*/ 612475 w 1725283"/>
                    <a:gd name="connsiteY1" fmla="*/ 388189 h 2424023"/>
                    <a:gd name="connsiteX2" fmla="*/ 0 w 1725283"/>
                    <a:gd name="connsiteY2" fmla="*/ 621102 h 2424023"/>
                    <a:gd name="connsiteX3" fmla="*/ 112143 w 1725283"/>
                    <a:gd name="connsiteY3" fmla="*/ 707366 h 2424023"/>
                    <a:gd name="connsiteX4" fmla="*/ 534837 w 1725283"/>
                    <a:gd name="connsiteY4" fmla="*/ 621102 h 2424023"/>
                    <a:gd name="connsiteX5" fmla="*/ 888520 w 1725283"/>
                    <a:gd name="connsiteY5" fmla="*/ 457200 h 2424023"/>
                    <a:gd name="connsiteX6" fmla="*/ 923025 w 1725283"/>
                    <a:gd name="connsiteY6" fmla="*/ 1052424 h 2424023"/>
                    <a:gd name="connsiteX7" fmla="*/ 500332 w 1725283"/>
                    <a:gd name="connsiteY7" fmla="*/ 2346385 h 2424023"/>
                    <a:gd name="connsiteX8" fmla="*/ 621101 w 1725283"/>
                    <a:gd name="connsiteY8" fmla="*/ 2355012 h 2424023"/>
                    <a:gd name="connsiteX9" fmla="*/ 1121434 w 1725283"/>
                    <a:gd name="connsiteY9" fmla="*/ 1423359 h 2424023"/>
                    <a:gd name="connsiteX10" fmla="*/ 1535501 w 1725283"/>
                    <a:gd name="connsiteY10" fmla="*/ 2424023 h 2424023"/>
                    <a:gd name="connsiteX11" fmla="*/ 1725283 w 1725283"/>
                    <a:gd name="connsiteY11" fmla="*/ 2424023 h 2424023"/>
                    <a:gd name="connsiteX12" fmla="*/ 1285336 w 1725283"/>
                    <a:gd name="connsiteY12" fmla="*/ 957533 h 2424023"/>
                    <a:gd name="connsiteX13" fmla="*/ 1147313 w 1725283"/>
                    <a:gd name="connsiteY13" fmla="*/ 0 h 2424023"/>
                    <a:gd name="connsiteX14" fmla="*/ 888520 w 1725283"/>
                    <a:gd name="connsiteY14" fmla="*/ 8627 h 2424023"/>
                    <a:gd name="connsiteX0" fmla="*/ 888520 w 1725283"/>
                    <a:gd name="connsiteY0" fmla="*/ 77638 h 2493034"/>
                    <a:gd name="connsiteX1" fmla="*/ 612475 w 1725283"/>
                    <a:gd name="connsiteY1" fmla="*/ 457200 h 2493034"/>
                    <a:gd name="connsiteX2" fmla="*/ 0 w 1725283"/>
                    <a:gd name="connsiteY2" fmla="*/ 690113 h 2493034"/>
                    <a:gd name="connsiteX3" fmla="*/ 112143 w 1725283"/>
                    <a:gd name="connsiteY3" fmla="*/ 776377 h 2493034"/>
                    <a:gd name="connsiteX4" fmla="*/ 534837 w 1725283"/>
                    <a:gd name="connsiteY4" fmla="*/ 690113 h 2493034"/>
                    <a:gd name="connsiteX5" fmla="*/ 888520 w 1725283"/>
                    <a:gd name="connsiteY5" fmla="*/ 526211 h 2493034"/>
                    <a:gd name="connsiteX6" fmla="*/ 923025 w 1725283"/>
                    <a:gd name="connsiteY6" fmla="*/ 1121435 h 2493034"/>
                    <a:gd name="connsiteX7" fmla="*/ 500332 w 1725283"/>
                    <a:gd name="connsiteY7" fmla="*/ 2415396 h 2493034"/>
                    <a:gd name="connsiteX8" fmla="*/ 621101 w 1725283"/>
                    <a:gd name="connsiteY8" fmla="*/ 2424023 h 2493034"/>
                    <a:gd name="connsiteX9" fmla="*/ 1121434 w 1725283"/>
                    <a:gd name="connsiteY9" fmla="*/ 1492370 h 2493034"/>
                    <a:gd name="connsiteX10" fmla="*/ 1535501 w 1725283"/>
                    <a:gd name="connsiteY10" fmla="*/ 2493034 h 2493034"/>
                    <a:gd name="connsiteX11" fmla="*/ 1725283 w 1725283"/>
                    <a:gd name="connsiteY11" fmla="*/ 2493034 h 2493034"/>
                    <a:gd name="connsiteX12" fmla="*/ 1285336 w 1725283"/>
                    <a:gd name="connsiteY12" fmla="*/ 1026544 h 2493034"/>
                    <a:gd name="connsiteX13" fmla="*/ 1104181 w 1725283"/>
                    <a:gd name="connsiteY13" fmla="*/ 0 h 2493034"/>
                    <a:gd name="connsiteX14" fmla="*/ 888520 w 1725283"/>
                    <a:gd name="connsiteY14" fmla="*/ 77638 h 2493034"/>
                    <a:gd name="connsiteX0" fmla="*/ 974784 w 1725283"/>
                    <a:gd name="connsiteY0" fmla="*/ 0 h 2510286"/>
                    <a:gd name="connsiteX1" fmla="*/ 612475 w 1725283"/>
                    <a:gd name="connsiteY1" fmla="*/ 474452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534837 w 1725283"/>
                    <a:gd name="connsiteY4" fmla="*/ 707365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500332 w 1725283"/>
                    <a:gd name="connsiteY7" fmla="*/ 2432648 h 2510286"/>
                    <a:gd name="connsiteX8" fmla="*/ 621101 w 1725283"/>
                    <a:gd name="connsiteY8" fmla="*/ 2441275 h 2510286"/>
                    <a:gd name="connsiteX9" fmla="*/ 1121434 w 1725283"/>
                    <a:gd name="connsiteY9" fmla="*/ 150962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612475 w 1725283"/>
                    <a:gd name="connsiteY1" fmla="*/ 474452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500332 w 1725283"/>
                    <a:gd name="connsiteY7" fmla="*/ 2432648 h 2510286"/>
                    <a:gd name="connsiteX8" fmla="*/ 621101 w 1725283"/>
                    <a:gd name="connsiteY8" fmla="*/ 2441275 h 2510286"/>
                    <a:gd name="connsiteX9" fmla="*/ 1121434 w 1725283"/>
                    <a:gd name="connsiteY9" fmla="*/ 150962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500332 w 1725283"/>
                    <a:gd name="connsiteY7" fmla="*/ 2432648 h 2510286"/>
                    <a:gd name="connsiteX8" fmla="*/ 621101 w 1725283"/>
                    <a:gd name="connsiteY8" fmla="*/ 2441275 h 2510286"/>
                    <a:gd name="connsiteX9" fmla="*/ 1121434 w 1725283"/>
                    <a:gd name="connsiteY9" fmla="*/ 150962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500332 w 1725283"/>
                    <a:gd name="connsiteY7" fmla="*/ 2432648 h 2510286"/>
                    <a:gd name="connsiteX8" fmla="*/ 621101 w 1725283"/>
                    <a:gd name="connsiteY8" fmla="*/ 2441275 h 2510286"/>
                    <a:gd name="connsiteX9" fmla="*/ 1130061 w 1725283"/>
                    <a:gd name="connsiteY9" fmla="*/ 141473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500332 w 1725283"/>
                    <a:gd name="connsiteY7" fmla="*/ 2432648 h 2510286"/>
                    <a:gd name="connsiteX8" fmla="*/ 871267 w 1725283"/>
                    <a:gd name="connsiteY8" fmla="*/ 2475781 h 2510286"/>
                    <a:gd name="connsiteX9" fmla="*/ 1130061 w 1725283"/>
                    <a:gd name="connsiteY9" fmla="*/ 141473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71267 w 1725283"/>
                    <a:gd name="connsiteY8" fmla="*/ 2475781 h 2510286"/>
                    <a:gd name="connsiteX9" fmla="*/ 1130061 w 1725283"/>
                    <a:gd name="connsiteY9" fmla="*/ 141473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54015 w 1725283"/>
                    <a:gd name="connsiteY8" fmla="*/ 2406770 h 2510286"/>
                    <a:gd name="connsiteX9" fmla="*/ 1130061 w 1725283"/>
                    <a:gd name="connsiteY9" fmla="*/ 141473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54015 w 1725283"/>
                    <a:gd name="connsiteY8" fmla="*/ 2406770 h 2510286"/>
                    <a:gd name="connsiteX9" fmla="*/ 1130061 w 1725283"/>
                    <a:gd name="connsiteY9" fmla="*/ 1414732 h 2510286"/>
                    <a:gd name="connsiteX10" fmla="*/ 1362973 w 1725283"/>
                    <a:gd name="connsiteY10" fmla="*/ 2372263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54015 w 1725283"/>
                    <a:gd name="connsiteY8" fmla="*/ 2406770 h 2510286"/>
                    <a:gd name="connsiteX9" fmla="*/ 1130061 w 1725283"/>
                    <a:gd name="connsiteY9" fmla="*/ 1414732 h 2510286"/>
                    <a:gd name="connsiteX10" fmla="*/ 1362973 w 1725283"/>
                    <a:gd name="connsiteY10" fmla="*/ 2372263 h 2510286"/>
                    <a:gd name="connsiteX11" fmla="*/ 1725283 w 1725283"/>
                    <a:gd name="connsiteY11" fmla="*/ 2510286 h 2510286"/>
                    <a:gd name="connsiteX12" fmla="*/ 1509622 w 1725283"/>
                    <a:gd name="connsiteY12" fmla="*/ 2372263 h 2510286"/>
                    <a:gd name="connsiteX13" fmla="*/ 1285336 w 1725283"/>
                    <a:gd name="connsiteY13" fmla="*/ 1043796 h 2510286"/>
                    <a:gd name="connsiteX14" fmla="*/ 1104181 w 1725283"/>
                    <a:gd name="connsiteY14" fmla="*/ 17252 h 2510286"/>
                    <a:gd name="connsiteX15" fmla="*/ 974784 w 1725283"/>
                    <a:gd name="connsiteY15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54015 w 1725283"/>
                    <a:gd name="connsiteY8" fmla="*/ 2406770 h 2510286"/>
                    <a:gd name="connsiteX9" fmla="*/ 1130061 w 1725283"/>
                    <a:gd name="connsiteY9" fmla="*/ 1414732 h 2510286"/>
                    <a:gd name="connsiteX10" fmla="*/ 1362973 w 1725283"/>
                    <a:gd name="connsiteY10" fmla="*/ 2372263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722"/>
                    <a:gd name="connsiteY0" fmla="*/ 0 h 2613483"/>
                    <a:gd name="connsiteX1" fmla="*/ 543463 w 1725722"/>
                    <a:gd name="connsiteY1" fmla="*/ 543463 h 2613483"/>
                    <a:gd name="connsiteX2" fmla="*/ 0 w 1725722"/>
                    <a:gd name="connsiteY2" fmla="*/ 707365 h 2613483"/>
                    <a:gd name="connsiteX3" fmla="*/ 112143 w 1725722"/>
                    <a:gd name="connsiteY3" fmla="*/ 793629 h 2613483"/>
                    <a:gd name="connsiteX4" fmla="*/ 681486 w 1725722"/>
                    <a:gd name="connsiteY4" fmla="*/ 655606 h 2613483"/>
                    <a:gd name="connsiteX5" fmla="*/ 888520 w 1725722"/>
                    <a:gd name="connsiteY5" fmla="*/ 543463 h 2613483"/>
                    <a:gd name="connsiteX6" fmla="*/ 923025 w 1725722"/>
                    <a:gd name="connsiteY6" fmla="*/ 1138687 h 2613483"/>
                    <a:gd name="connsiteX7" fmla="*/ 690113 w 1725722"/>
                    <a:gd name="connsiteY7" fmla="*/ 2406768 h 2613483"/>
                    <a:gd name="connsiteX8" fmla="*/ 854015 w 1725722"/>
                    <a:gd name="connsiteY8" fmla="*/ 2406770 h 2613483"/>
                    <a:gd name="connsiteX9" fmla="*/ 1130061 w 1725722"/>
                    <a:gd name="connsiteY9" fmla="*/ 1414732 h 2613483"/>
                    <a:gd name="connsiteX10" fmla="*/ 1362973 w 1725722"/>
                    <a:gd name="connsiteY10" fmla="*/ 2372263 h 2613483"/>
                    <a:gd name="connsiteX11" fmla="*/ 1725283 w 1725722"/>
                    <a:gd name="connsiteY11" fmla="*/ 2510286 h 2613483"/>
                    <a:gd name="connsiteX12" fmla="*/ 1285336 w 1725722"/>
                    <a:gd name="connsiteY12" fmla="*/ 1043796 h 2613483"/>
                    <a:gd name="connsiteX13" fmla="*/ 1104181 w 1725722"/>
                    <a:gd name="connsiteY13" fmla="*/ 17252 h 2613483"/>
                    <a:gd name="connsiteX14" fmla="*/ 974784 w 1725722"/>
                    <a:gd name="connsiteY14" fmla="*/ 0 h 2613483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54015 w 1725283"/>
                    <a:gd name="connsiteY8" fmla="*/ 2406770 h 2510286"/>
                    <a:gd name="connsiteX9" fmla="*/ 1130061 w 1725283"/>
                    <a:gd name="connsiteY9" fmla="*/ 1414732 h 2510286"/>
                    <a:gd name="connsiteX10" fmla="*/ 1362973 w 1725283"/>
                    <a:gd name="connsiteY10" fmla="*/ 2372263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54015 w 1725283"/>
                    <a:gd name="connsiteY8" fmla="*/ 2406770 h 2510286"/>
                    <a:gd name="connsiteX9" fmla="*/ 1130061 w 1725283"/>
                    <a:gd name="connsiteY9" fmla="*/ 1414732 h 2510286"/>
                    <a:gd name="connsiteX10" fmla="*/ 1362973 w 1725283"/>
                    <a:gd name="connsiteY10" fmla="*/ 2372263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587260"/>
                    <a:gd name="connsiteY0" fmla="*/ 0 h 2406770"/>
                    <a:gd name="connsiteX1" fmla="*/ 543463 w 1587260"/>
                    <a:gd name="connsiteY1" fmla="*/ 543463 h 2406770"/>
                    <a:gd name="connsiteX2" fmla="*/ 0 w 1587260"/>
                    <a:gd name="connsiteY2" fmla="*/ 707365 h 2406770"/>
                    <a:gd name="connsiteX3" fmla="*/ 112143 w 1587260"/>
                    <a:gd name="connsiteY3" fmla="*/ 793629 h 2406770"/>
                    <a:gd name="connsiteX4" fmla="*/ 681486 w 1587260"/>
                    <a:gd name="connsiteY4" fmla="*/ 655606 h 2406770"/>
                    <a:gd name="connsiteX5" fmla="*/ 888520 w 1587260"/>
                    <a:gd name="connsiteY5" fmla="*/ 543463 h 2406770"/>
                    <a:gd name="connsiteX6" fmla="*/ 923025 w 1587260"/>
                    <a:gd name="connsiteY6" fmla="*/ 1138687 h 2406770"/>
                    <a:gd name="connsiteX7" fmla="*/ 690113 w 1587260"/>
                    <a:gd name="connsiteY7" fmla="*/ 2406768 h 2406770"/>
                    <a:gd name="connsiteX8" fmla="*/ 854015 w 1587260"/>
                    <a:gd name="connsiteY8" fmla="*/ 2406770 h 2406770"/>
                    <a:gd name="connsiteX9" fmla="*/ 1130061 w 1587260"/>
                    <a:gd name="connsiteY9" fmla="*/ 1414732 h 2406770"/>
                    <a:gd name="connsiteX10" fmla="*/ 1362973 w 1587260"/>
                    <a:gd name="connsiteY10" fmla="*/ 2372263 h 2406770"/>
                    <a:gd name="connsiteX11" fmla="*/ 1587260 w 1587260"/>
                    <a:gd name="connsiteY11" fmla="*/ 2398142 h 2406770"/>
                    <a:gd name="connsiteX12" fmla="*/ 1285336 w 1587260"/>
                    <a:gd name="connsiteY12" fmla="*/ 1043796 h 2406770"/>
                    <a:gd name="connsiteX13" fmla="*/ 1104181 w 1587260"/>
                    <a:gd name="connsiteY13" fmla="*/ 17252 h 2406770"/>
                    <a:gd name="connsiteX14" fmla="*/ 974784 w 1587260"/>
                    <a:gd name="connsiteY14" fmla="*/ 0 h 2406770"/>
                    <a:gd name="connsiteX0" fmla="*/ 974784 w 1587260"/>
                    <a:gd name="connsiteY0" fmla="*/ 0 h 2406770"/>
                    <a:gd name="connsiteX1" fmla="*/ 543463 w 1587260"/>
                    <a:gd name="connsiteY1" fmla="*/ 543463 h 2406770"/>
                    <a:gd name="connsiteX2" fmla="*/ 0 w 1587260"/>
                    <a:gd name="connsiteY2" fmla="*/ 707365 h 2406770"/>
                    <a:gd name="connsiteX3" fmla="*/ 112143 w 1587260"/>
                    <a:gd name="connsiteY3" fmla="*/ 793629 h 2406770"/>
                    <a:gd name="connsiteX4" fmla="*/ 681486 w 1587260"/>
                    <a:gd name="connsiteY4" fmla="*/ 655606 h 2406770"/>
                    <a:gd name="connsiteX5" fmla="*/ 888520 w 1587260"/>
                    <a:gd name="connsiteY5" fmla="*/ 543463 h 2406770"/>
                    <a:gd name="connsiteX6" fmla="*/ 923025 w 1587260"/>
                    <a:gd name="connsiteY6" fmla="*/ 1138687 h 2406770"/>
                    <a:gd name="connsiteX7" fmla="*/ 690113 w 1587260"/>
                    <a:gd name="connsiteY7" fmla="*/ 2406768 h 2406770"/>
                    <a:gd name="connsiteX8" fmla="*/ 854015 w 1587260"/>
                    <a:gd name="connsiteY8" fmla="*/ 2406770 h 2406770"/>
                    <a:gd name="connsiteX9" fmla="*/ 1130061 w 1587260"/>
                    <a:gd name="connsiteY9" fmla="*/ 1414732 h 2406770"/>
                    <a:gd name="connsiteX10" fmla="*/ 1362973 w 1587260"/>
                    <a:gd name="connsiteY10" fmla="*/ 2372263 h 2406770"/>
                    <a:gd name="connsiteX11" fmla="*/ 1587260 w 1587260"/>
                    <a:gd name="connsiteY11" fmla="*/ 2398142 h 2406770"/>
                    <a:gd name="connsiteX12" fmla="*/ 1285336 w 1587260"/>
                    <a:gd name="connsiteY12" fmla="*/ 1043796 h 2406770"/>
                    <a:gd name="connsiteX13" fmla="*/ 1104181 w 1587260"/>
                    <a:gd name="connsiteY13" fmla="*/ 17252 h 2406770"/>
                    <a:gd name="connsiteX14" fmla="*/ 974784 w 1587260"/>
                    <a:gd name="connsiteY14" fmla="*/ 0 h 2406770"/>
                    <a:gd name="connsiteX0" fmla="*/ 974784 w 1587260"/>
                    <a:gd name="connsiteY0" fmla="*/ 0 h 2406770"/>
                    <a:gd name="connsiteX1" fmla="*/ 543463 w 1587260"/>
                    <a:gd name="connsiteY1" fmla="*/ 543463 h 2406770"/>
                    <a:gd name="connsiteX2" fmla="*/ 0 w 1587260"/>
                    <a:gd name="connsiteY2" fmla="*/ 707365 h 2406770"/>
                    <a:gd name="connsiteX3" fmla="*/ 112143 w 1587260"/>
                    <a:gd name="connsiteY3" fmla="*/ 793629 h 2406770"/>
                    <a:gd name="connsiteX4" fmla="*/ 681486 w 1587260"/>
                    <a:gd name="connsiteY4" fmla="*/ 655606 h 2406770"/>
                    <a:gd name="connsiteX5" fmla="*/ 888520 w 1587260"/>
                    <a:gd name="connsiteY5" fmla="*/ 543463 h 2406770"/>
                    <a:gd name="connsiteX6" fmla="*/ 923025 w 1587260"/>
                    <a:gd name="connsiteY6" fmla="*/ 1138687 h 2406770"/>
                    <a:gd name="connsiteX7" fmla="*/ 690113 w 1587260"/>
                    <a:gd name="connsiteY7" fmla="*/ 2406768 h 2406770"/>
                    <a:gd name="connsiteX8" fmla="*/ 854015 w 1587260"/>
                    <a:gd name="connsiteY8" fmla="*/ 2406770 h 2406770"/>
                    <a:gd name="connsiteX9" fmla="*/ 1130061 w 1587260"/>
                    <a:gd name="connsiteY9" fmla="*/ 1414732 h 2406770"/>
                    <a:gd name="connsiteX10" fmla="*/ 1362973 w 1587260"/>
                    <a:gd name="connsiteY10" fmla="*/ 2372263 h 2406770"/>
                    <a:gd name="connsiteX11" fmla="*/ 1587260 w 1587260"/>
                    <a:gd name="connsiteY11" fmla="*/ 2398142 h 2406770"/>
                    <a:gd name="connsiteX12" fmla="*/ 1285336 w 1587260"/>
                    <a:gd name="connsiteY12" fmla="*/ 1043796 h 2406770"/>
                    <a:gd name="connsiteX13" fmla="*/ 1104181 w 1587260"/>
                    <a:gd name="connsiteY13" fmla="*/ 17252 h 2406770"/>
                    <a:gd name="connsiteX14" fmla="*/ 974784 w 1587260"/>
                    <a:gd name="connsiteY14" fmla="*/ 0 h 2406770"/>
                    <a:gd name="connsiteX0" fmla="*/ 974784 w 1552754"/>
                    <a:gd name="connsiteY0" fmla="*/ 0 h 2406770"/>
                    <a:gd name="connsiteX1" fmla="*/ 543463 w 1552754"/>
                    <a:gd name="connsiteY1" fmla="*/ 543463 h 2406770"/>
                    <a:gd name="connsiteX2" fmla="*/ 0 w 1552754"/>
                    <a:gd name="connsiteY2" fmla="*/ 707365 h 2406770"/>
                    <a:gd name="connsiteX3" fmla="*/ 112143 w 1552754"/>
                    <a:gd name="connsiteY3" fmla="*/ 793629 h 2406770"/>
                    <a:gd name="connsiteX4" fmla="*/ 681486 w 1552754"/>
                    <a:gd name="connsiteY4" fmla="*/ 655606 h 2406770"/>
                    <a:gd name="connsiteX5" fmla="*/ 888520 w 1552754"/>
                    <a:gd name="connsiteY5" fmla="*/ 543463 h 2406770"/>
                    <a:gd name="connsiteX6" fmla="*/ 923025 w 1552754"/>
                    <a:gd name="connsiteY6" fmla="*/ 1138687 h 2406770"/>
                    <a:gd name="connsiteX7" fmla="*/ 690113 w 1552754"/>
                    <a:gd name="connsiteY7" fmla="*/ 2406768 h 2406770"/>
                    <a:gd name="connsiteX8" fmla="*/ 854015 w 1552754"/>
                    <a:gd name="connsiteY8" fmla="*/ 2406770 h 2406770"/>
                    <a:gd name="connsiteX9" fmla="*/ 1130061 w 1552754"/>
                    <a:gd name="connsiteY9" fmla="*/ 1414732 h 2406770"/>
                    <a:gd name="connsiteX10" fmla="*/ 1362973 w 1552754"/>
                    <a:gd name="connsiteY10" fmla="*/ 2372263 h 2406770"/>
                    <a:gd name="connsiteX11" fmla="*/ 1552754 w 1552754"/>
                    <a:gd name="connsiteY11" fmla="*/ 2380889 h 2406770"/>
                    <a:gd name="connsiteX12" fmla="*/ 1285336 w 1552754"/>
                    <a:gd name="connsiteY12" fmla="*/ 1043796 h 2406770"/>
                    <a:gd name="connsiteX13" fmla="*/ 1104181 w 1552754"/>
                    <a:gd name="connsiteY13" fmla="*/ 17252 h 2406770"/>
                    <a:gd name="connsiteX14" fmla="*/ 974784 w 1552754"/>
                    <a:gd name="connsiteY14" fmla="*/ 0 h 2406770"/>
                    <a:gd name="connsiteX0" fmla="*/ 974784 w 1552754"/>
                    <a:gd name="connsiteY0" fmla="*/ 0 h 2406770"/>
                    <a:gd name="connsiteX1" fmla="*/ 543463 w 1552754"/>
                    <a:gd name="connsiteY1" fmla="*/ 543463 h 2406770"/>
                    <a:gd name="connsiteX2" fmla="*/ 0 w 1552754"/>
                    <a:gd name="connsiteY2" fmla="*/ 707365 h 2406770"/>
                    <a:gd name="connsiteX3" fmla="*/ 112143 w 1552754"/>
                    <a:gd name="connsiteY3" fmla="*/ 793629 h 2406770"/>
                    <a:gd name="connsiteX4" fmla="*/ 681486 w 1552754"/>
                    <a:gd name="connsiteY4" fmla="*/ 655606 h 2406770"/>
                    <a:gd name="connsiteX5" fmla="*/ 888520 w 1552754"/>
                    <a:gd name="connsiteY5" fmla="*/ 543463 h 2406770"/>
                    <a:gd name="connsiteX6" fmla="*/ 923025 w 1552754"/>
                    <a:gd name="connsiteY6" fmla="*/ 1138687 h 2406770"/>
                    <a:gd name="connsiteX7" fmla="*/ 690113 w 1552754"/>
                    <a:gd name="connsiteY7" fmla="*/ 2406768 h 2406770"/>
                    <a:gd name="connsiteX8" fmla="*/ 854015 w 1552754"/>
                    <a:gd name="connsiteY8" fmla="*/ 2406770 h 2406770"/>
                    <a:gd name="connsiteX9" fmla="*/ 1130061 w 1552754"/>
                    <a:gd name="connsiteY9" fmla="*/ 1414732 h 2406770"/>
                    <a:gd name="connsiteX10" fmla="*/ 1362973 w 1552754"/>
                    <a:gd name="connsiteY10" fmla="*/ 2372263 h 2406770"/>
                    <a:gd name="connsiteX11" fmla="*/ 1552754 w 1552754"/>
                    <a:gd name="connsiteY11" fmla="*/ 2380889 h 2406770"/>
                    <a:gd name="connsiteX12" fmla="*/ 1104181 w 1552754"/>
                    <a:gd name="connsiteY12" fmla="*/ 17252 h 2406770"/>
                    <a:gd name="connsiteX13" fmla="*/ 974784 w 1552754"/>
                    <a:gd name="connsiteY13" fmla="*/ 0 h 2406770"/>
                    <a:gd name="connsiteX0" fmla="*/ 974784 w 1552754"/>
                    <a:gd name="connsiteY0" fmla="*/ 0 h 2406770"/>
                    <a:gd name="connsiteX1" fmla="*/ 543463 w 1552754"/>
                    <a:gd name="connsiteY1" fmla="*/ 543463 h 2406770"/>
                    <a:gd name="connsiteX2" fmla="*/ 0 w 1552754"/>
                    <a:gd name="connsiteY2" fmla="*/ 707365 h 2406770"/>
                    <a:gd name="connsiteX3" fmla="*/ 112143 w 1552754"/>
                    <a:gd name="connsiteY3" fmla="*/ 793629 h 2406770"/>
                    <a:gd name="connsiteX4" fmla="*/ 681486 w 1552754"/>
                    <a:gd name="connsiteY4" fmla="*/ 655606 h 2406770"/>
                    <a:gd name="connsiteX5" fmla="*/ 888520 w 1552754"/>
                    <a:gd name="connsiteY5" fmla="*/ 543463 h 2406770"/>
                    <a:gd name="connsiteX6" fmla="*/ 923025 w 1552754"/>
                    <a:gd name="connsiteY6" fmla="*/ 1138687 h 2406770"/>
                    <a:gd name="connsiteX7" fmla="*/ 690113 w 1552754"/>
                    <a:gd name="connsiteY7" fmla="*/ 2406768 h 2406770"/>
                    <a:gd name="connsiteX8" fmla="*/ 854015 w 1552754"/>
                    <a:gd name="connsiteY8" fmla="*/ 2406770 h 2406770"/>
                    <a:gd name="connsiteX9" fmla="*/ 1130061 w 1552754"/>
                    <a:gd name="connsiteY9" fmla="*/ 1414732 h 2406770"/>
                    <a:gd name="connsiteX10" fmla="*/ 1362973 w 1552754"/>
                    <a:gd name="connsiteY10" fmla="*/ 2372263 h 2406770"/>
                    <a:gd name="connsiteX11" fmla="*/ 1552754 w 1552754"/>
                    <a:gd name="connsiteY11" fmla="*/ 2380889 h 2406770"/>
                    <a:gd name="connsiteX12" fmla="*/ 1104181 w 1552754"/>
                    <a:gd name="connsiteY12" fmla="*/ 17252 h 2406770"/>
                    <a:gd name="connsiteX13" fmla="*/ 974784 w 1552754"/>
                    <a:gd name="connsiteY13" fmla="*/ 0 h 2406770"/>
                    <a:gd name="connsiteX0" fmla="*/ 974784 w 1552754"/>
                    <a:gd name="connsiteY0" fmla="*/ 51759 h 2458529"/>
                    <a:gd name="connsiteX1" fmla="*/ 543463 w 1552754"/>
                    <a:gd name="connsiteY1" fmla="*/ 595222 h 2458529"/>
                    <a:gd name="connsiteX2" fmla="*/ 0 w 1552754"/>
                    <a:gd name="connsiteY2" fmla="*/ 759124 h 2458529"/>
                    <a:gd name="connsiteX3" fmla="*/ 112143 w 1552754"/>
                    <a:gd name="connsiteY3" fmla="*/ 845388 h 2458529"/>
                    <a:gd name="connsiteX4" fmla="*/ 681486 w 1552754"/>
                    <a:gd name="connsiteY4" fmla="*/ 707365 h 2458529"/>
                    <a:gd name="connsiteX5" fmla="*/ 888520 w 1552754"/>
                    <a:gd name="connsiteY5" fmla="*/ 595222 h 2458529"/>
                    <a:gd name="connsiteX6" fmla="*/ 923025 w 1552754"/>
                    <a:gd name="connsiteY6" fmla="*/ 1190446 h 2458529"/>
                    <a:gd name="connsiteX7" fmla="*/ 690113 w 1552754"/>
                    <a:gd name="connsiteY7" fmla="*/ 2458527 h 2458529"/>
                    <a:gd name="connsiteX8" fmla="*/ 854015 w 1552754"/>
                    <a:gd name="connsiteY8" fmla="*/ 2458529 h 2458529"/>
                    <a:gd name="connsiteX9" fmla="*/ 1130061 w 1552754"/>
                    <a:gd name="connsiteY9" fmla="*/ 1466491 h 2458529"/>
                    <a:gd name="connsiteX10" fmla="*/ 1362973 w 1552754"/>
                    <a:gd name="connsiteY10" fmla="*/ 2424022 h 2458529"/>
                    <a:gd name="connsiteX11" fmla="*/ 1552754 w 1552754"/>
                    <a:gd name="connsiteY11" fmla="*/ 2432648 h 2458529"/>
                    <a:gd name="connsiteX12" fmla="*/ 1052422 w 1552754"/>
                    <a:gd name="connsiteY12" fmla="*/ 0 h 2458529"/>
                    <a:gd name="connsiteX13" fmla="*/ 974784 w 1552754"/>
                    <a:gd name="connsiteY13" fmla="*/ 51759 h 2458529"/>
                    <a:gd name="connsiteX0" fmla="*/ 974784 w 1552754"/>
                    <a:gd name="connsiteY0" fmla="*/ 8627 h 2415397"/>
                    <a:gd name="connsiteX1" fmla="*/ 543463 w 1552754"/>
                    <a:gd name="connsiteY1" fmla="*/ 552090 h 2415397"/>
                    <a:gd name="connsiteX2" fmla="*/ 0 w 1552754"/>
                    <a:gd name="connsiteY2" fmla="*/ 715992 h 2415397"/>
                    <a:gd name="connsiteX3" fmla="*/ 112143 w 1552754"/>
                    <a:gd name="connsiteY3" fmla="*/ 802256 h 2415397"/>
                    <a:gd name="connsiteX4" fmla="*/ 681486 w 1552754"/>
                    <a:gd name="connsiteY4" fmla="*/ 664233 h 2415397"/>
                    <a:gd name="connsiteX5" fmla="*/ 888520 w 1552754"/>
                    <a:gd name="connsiteY5" fmla="*/ 552090 h 2415397"/>
                    <a:gd name="connsiteX6" fmla="*/ 923025 w 1552754"/>
                    <a:gd name="connsiteY6" fmla="*/ 1147314 h 2415397"/>
                    <a:gd name="connsiteX7" fmla="*/ 690113 w 1552754"/>
                    <a:gd name="connsiteY7" fmla="*/ 2415395 h 2415397"/>
                    <a:gd name="connsiteX8" fmla="*/ 854015 w 1552754"/>
                    <a:gd name="connsiteY8" fmla="*/ 2415397 h 2415397"/>
                    <a:gd name="connsiteX9" fmla="*/ 1130061 w 1552754"/>
                    <a:gd name="connsiteY9" fmla="*/ 1423359 h 2415397"/>
                    <a:gd name="connsiteX10" fmla="*/ 1362973 w 1552754"/>
                    <a:gd name="connsiteY10" fmla="*/ 2380890 h 2415397"/>
                    <a:gd name="connsiteX11" fmla="*/ 1552754 w 1552754"/>
                    <a:gd name="connsiteY11" fmla="*/ 2389516 h 2415397"/>
                    <a:gd name="connsiteX12" fmla="*/ 1130060 w 1552754"/>
                    <a:gd name="connsiteY12" fmla="*/ 0 h 2415397"/>
                    <a:gd name="connsiteX13" fmla="*/ 974784 w 1552754"/>
                    <a:gd name="connsiteY13" fmla="*/ 8627 h 2415397"/>
                    <a:gd name="connsiteX0" fmla="*/ 974784 w 1552754"/>
                    <a:gd name="connsiteY0" fmla="*/ 8627 h 2415397"/>
                    <a:gd name="connsiteX1" fmla="*/ 543463 w 1552754"/>
                    <a:gd name="connsiteY1" fmla="*/ 552090 h 2415397"/>
                    <a:gd name="connsiteX2" fmla="*/ 0 w 1552754"/>
                    <a:gd name="connsiteY2" fmla="*/ 715992 h 2415397"/>
                    <a:gd name="connsiteX3" fmla="*/ 112143 w 1552754"/>
                    <a:gd name="connsiteY3" fmla="*/ 802256 h 2415397"/>
                    <a:gd name="connsiteX4" fmla="*/ 681486 w 1552754"/>
                    <a:gd name="connsiteY4" fmla="*/ 664233 h 2415397"/>
                    <a:gd name="connsiteX5" fmla="*/ 888520 w 1552754"/>
                    <a:gd name="connsiteY5" fmla="*/ 552090 h 2415397"/>
                    <a:gd name="connsiteX6" fmla="*/ 923025 w 1552754"/>
                    <a:gd name="connsiteY6" fmla="*/ 1147314 h 2415397"/>
                    <a:gd name="connsiteX7" fmla="*/ 690113 w 1552754"/>
                    <a:gd name="connsiteY7" fmla="*/ 2415395 h 2415397"/>
                    <a:gd name="connsiteX8" fmla="*/ 854015 w 1552754"/>
                    <a:gd name="connsiteY8" fmla="*/ 2415397 h 2415397"/>
                    <a:gd name="connsiteX9" fmla="*/ 1130061 w 1552754"/>
                    <a:gd name="connsiteY9" fmla="*/ 1423359 h 2415397"/>
                    <a:gd name="connsiteX10" fmla="*/ 1362973 w 1552754"/>
                    <a:gd name="connsiteY10" fmla="*/ 2380890 h 2415397"/>
                    <a:gd name="connsiteX11" fmla="*/ 1552754 w 1552754"/>
                    <a:gd name="connsiteY11" fmla="*/ 2389516 h 2415397"/>
                    <a:gd name="connsiteX12" fmla="*/ 1112807 w 1552754"/>
                    <a:gd name="connsiteY12" fmla="*/ 0 h 2415397"/>
                    <a:gd name="connsiteX13" fmla="*/ 974784 w 1552754"/>
                    <a:gd name="connsiteY13" fmla="*/ 8627 h 2415397"/>
                    <a:gd name="connsiteX0" fmla="*/ 974784 w 1552754"/>
                    <a:gd name="connsiteY0" fmla="*/ 8627 h 2432648"/>
                    <a:gd name="connsiteX1" fmla="*/ 543463 w 1552754"/>
                    <a:gd name="connsiteY1" fmla="*/ 552090 h 2432648"/>
                    <a:gd name="connsiteX2" fmla="*/ 0 w 1552754"/>
                    <a:gd name="connsiteY2" fmla="*/ 715992 h 2432648"/>
                    <a:gd name="connsiteX3" fmla="*/ 112143 w 1552754"/>
                    <a:gd name="connsiteY3" fmla="*/ 802256 h 2432648"/>
                    <a:gd name="connsiteX4" fmla="*/ 681486 w 1552754"/>
                    <a:gd name="connsiteY4" fmla="*/ 664233 h 2432648"/>
                    <a:gd name="connsiteX5" fmla="*/ 888520 w 1552754"/>
                    <a:gd name="connsiteY5" fmla="*/ 552090 h 2432648"/>
                    <a:gd name="connsiteX6" fmla="*/ 923025 w 1552754"/>
                    <a:gd name="connsiteY6" fmla="*/ 1147314 h 2432648"/>
                    <a:gd name="connsiteX7" fmla="*/ 690113 w 1552754"/>
                    <a:gd name="connsiteY7" fmla="*/ 2415395 h 2432648"/>
                    <a:gd name="connsiteX8" fmla="*/ 854015 w 1552754"/>
                    <a:gd name="connsiteY8" fmla="*/ 2415397 h 2432648"/>
                    <a:gd name="connsiteX9" fmla="*/ 1130061 w 1552754"/>
                    <a:gd name="connsiteY9" fmla="*/ 1423359 h 2432648"/>
                    <a:gd name="connsiteX10" fmla="*/ 1345720 w 1552754"/>
                    <a:gd name="connsiteY10" fmla="*/ 2432648 h 2432648"/>
                    <a:gd name="connsiteX11" fmla="*/ 1552754 w 1552754"/>
                    <a:gd name="connsiteY11" fmla="*/ 2389516 h 2432648"/>
                    <a:gd name="connsiteX12" fmla="*/ 1112807 w 1552754"/>
                    <a:gd name="connsiteY12" fmla="*/ 0 h 2432648"/>
                    <a:gd name="connsiteX13" fmla="*/ 974784 w 1552754"/>
                    <a:gd name="connsiteY13" fmla="*/ 8627 h 2432648"/>
                    <a:gd name="connsiteX0" fmla="*/ 974784 w 1483743"/>
                    <a:gd name="connsiteY0" fmla="*/ 8627 h 2432648"/>
                    <a:gd name="connsiteX1" fmla="*/ 543463 w 1483743"/>
                    <a:gd name="connsiteY1" fmla="*/ 552090 h 2432648"/>
                    <a:gd name="connsiteX2" fmla="*/ 0 w 1483743"/>
                    <a:gd name="connsiteY2" fmla="*/ 715992 h 2432648"/>
                    <a:gd name="connsiteX3" fmla="*/ 112143 w 1483743"/>
                    <a:gd name="connsiteY3" fmla="*/ 802256 h 2432648"/>
                    <a:gd name="connsiteX4" fmla="*/ 681486 w 1483743"/>
                    <a:gd name="connsiteY4" fmla="*/ 664233 h 2432648"/>
                    <a:gd name="connsiteX5" fmla="*/ 888520 w 1483743"/>
                    <a:gd name="connsiteY5" fmla="*/ 552090 h 2432648"/>
                    <a:gd name="connsiteX6" fmla="*/ 923025 w 1483743"/>
                    <a:gd name="connsiteY6" fmla="*/ 1147314 h 2432648"/>
                    <a:gd name="connsiteX7" fmla="*/ 690113 w 1483743"/>
                    <a:gd name="connsiteY7" fmla="*/ 2415395 h 2432648"/>
                    <a:gd name="connsiteX8" fmla="*/ 854015 w 1483743"/>
                    <a:gd name="connsiteY8" fmla="*/ 2415397 h 2432648"/>
                    <a:gd name="connsiteX9" fmla="*/ 1130061 w 1483743"/>
                    <a:gd name="connsiteY9" fmla="*/ 1423359 h 2432648"/>
                    <a:gd name="connsiteX10" fmla="*/ 1345720 w 1483743"/>
                    <a:gd name="connsiteY10" fmla="*/ 2432648 h 2432648"/>
                    <a:gd name="connsiteX11" fmla="*/ 1483743 w 1483743"/>
                    <a:gd name="connsiteY11" fmla="*/ 2424022 h 2432648"/>
                    <a:gd name="connsiteX12" fmla="*/ 1112807 w 1483743"/>
                    <a:gd name="connsiteY12" fmla="*/ 0 h 2432648"/>
                    <a:gd name="connsiteX13" fmla="*/ 974784 w 1483743"/>
                    <a:gd name="connsiteY13" fmla="*/ 8627 h 2432648"/>
                    <a:gd name="connsiteX0" fmla="*/ 974784 w 1483743"/>
                    <a:gd name="connsiteY0" fmla="*/ 0 h 2424021"/>
                    <a:gd name="connsiteX1" fmla="*/ 543463 w 1483743"/>
                    <a:gd name="connsiteY1" fmla="*/ 543463 h 2424021"/>
                    <a:gd name="connsiteX2" fmla="*/ 0 w 1483743"/>
                    <a:gd name="connsiteY2" fmla="*/ 707365 h 2424021"/>
                    <a:gd name="connsiteX3" fmla="*/ 112143 w 1483743"/>
                    <a:gd name="connsiteY3" fmla="*/ 793629 h 2424021"/>
                    <a:gd name="connsiteX4" fmla="*/ 681486 w 1483743"/>
                    <a:gd name="connsiteY4" fmla="*/ 655606 h 2424021"/>
                    <a:gd name="connsiteX5" fmla="*/ 888520 w 1483743"/>
                    <a:gd name="connsiteY5" fmla="*/ 543463 h 2424021"/>
                    <a:gd name="connsiteX6" fmla="*/ 923025 w 1483743"/>
                    <a:gd name="connsiteY6" fmla="*/ 1138687 h 2424021"/>
                    <a:gd name="connsiteX7" fmla="*/ 690113 w 1483743"/>
                    <a:gd name="connsiteY7" fmla="*/ 2406768 h 2424021"/>
                    <a:gd name="connsiteX8" fmla="*/ 854015 w 1483743"/>
                    <a:gd name="connsiteY8" fmla="*/ 2406770 h 2424021"/>
                    <a:gd name="connsiteX9" fmla="*/ 1130061 w 1483743"/>
                    <a:gd name="connsiteY9" fmla="*/ 1414732 h 2424021"/>
                    <a:gd name="connsiteX10" fmla="*/ 1345720 w 1483743"/>
                    <a:gd name="connsiteY10" fmla="*/ 2424021 h 2424021"/>
                    <a:gd name="connsiteX11" fmla="*/ 1483743 w 1483743"/>
                    <a:gd name="connsiteY11" fmla="*/ 2415395 h 2424021"/>
                    <a:gd name="connsiteX12" fmla="*/ 1086928 w 1483743"/>
                    <a:gd name="connsiteY12" fmla="*/ 51758 h 2424021"/>
                    <a:gd name="connsiteX13" fmla="*/ 974784 w 1483743"/>
                    <a:gd name="connsiteY13" fmla="*/ 0 h 2424021"/>
                    <a:gd name="connsiteX0" fmla="*/ 974784 w 1483743"/>
                    <a:gd name="connsiteY0" fmla="*/ 0 h 2380889"/>
                    <a:gd name="connsiteX1" fmla="*/ 543463 w 1483743"/>
                    <a:gd name="connsiteY1" fmla="*/ 500331 h 2380889"/>
                    <a:gd name="connsiteX2" fmla="*/ 0 w 1483743"/>
                    <a:gd name="connsiteY2" fmla="*/ 664233 h 2380889"/>
                    <a:gd name="connsiteX3" fmla="*/ 112143 w 1483743"/>
                    <a:gd name="connsiteY3" fmla="*/ 750497 h 2380889"/>
                    <a:gd name="connsiteX4" fmla="*/ 681486 w 1483743"/>
                    <a:gd name="connsiteY4" fmla="*/ 612474 h 2380889"/>
                    <a:gd name="connsiteX5" fmla="*/ 888520 w 1483743"/>
                    <a:gd name="connsiteY5" fmla="*/ 500331 h 2380889"/>
                    <a:gd name="connsiteX6" fmla="*/ 923025 w 1483743"/>
                    <a:gd name="connsiteY6" fmla="*/ 1095555 h 2380889"/>
                    <a:gd name="connsiteX7" fmla="*/ 690113 w 1483743"/>
                    <a:gd name="connsiteY7" fmla="*/ 2363636 h 2380889"/>
                    <a:gd name="connsiteX8" fmla="*/ 854015 w 1483743"/>
                    <a:gd name="connsiteY8" fmla="*/ 2363638 h 2380889"/>
                    <a:gd name="connsiteX9" fmla="*/ 1130061 w 1483743"/>
                    <a:gd name="connsiteY9" fmla="*/ 1371600 h 2380889"/>
                    <a:gd name="connsiteX10" fmla="*/ 1345720 w 1483743"/>
                    <a:gd name="connsiteY10" fmla="*/ 2380889 h 2380889"/>
                    <a:gd name="connsiteX11" fmla="*/ 1483743 w 1483743"/>
                    <a:gd name="connsiteY11" fmla="*/ 2372263 h 2380889"/>
                    <a:gd name="connsiteX12" fmla="*/ 1086928 w 1483743"/>
                    <a:gd name="connsiteY12" fmla="*/ 8626 h 2380889"/>
                    <a:gd name="connsiteX13" fmla="*/ 974784 w 1483743"/>
                    <a:gd name="connsiteY13" fmla="*/ 0 h 2380889"/>
                    <a:gd name="connsiteX0" fmla="*/ 974784 w 1483743"/>
                    <a:gd name="connsiteY0" fmla="*/ 0 h 2380889"/>
                    <a:gd name="connsiteX1" fmla="*/ 655606 w 1483743"/>
                    <a:gd name="connsiteY1" fmla="*/ 474452 h 2380889"/>
                    <a:gd name="connsiteX2" fmla="*/ 0 w 1483743"/>
                    <a:gd name="connsiteY2" fmla="*/ 664233 h 2380889"/>
                    <a:gd name="connsiteX3" fmla="*/ 112143 w 1483743"/>
                    <a:gd name="connsiteY3" fmla="*/ 750497 h 2380889"/>
                    <a:gd name="connsiteX4" fmla="*/ 681486 w 1483743"/>
                    <a:gd name="connsiteY4" fmla="*/ 612474 h 2380889"/>
                    <a:gd name="connsiteX5" fmla="*/ 888520 w 1483743"/>
                    <a:gd name="connsiteY5" fmla="*/ 500331 h 2380889"/>
                    <a:gd name="connsiteX6" fmla="*/ 923025 w 1483743"/>
                    <a:gd name="connsiteY6" fmla="*/ 1095555 h 2380889"/>
                    <a:gd name="connsiteX7" fmla="*/ 690113 w 1483743"/>
                    <a:gd name="connsiteY7" fmla="*/ 2363636 h 2380889"/>
                    <a:gd name="connsiteX8" fmla="*/ 854015 w 1483743"/>
                    <a:gd name="connsiteY8" fmla="*/ 2363638 h 2380889"/>
                    <a:gd name="connsiteX9" fmla="*/ 1130061 w 1483743"/>
                    <a:gd name="connsiteY9" fmla="*/ 1371600 h 2380889"/>
                    <a:gd name="connsiteX10" fmla="*/ 1345720 w 1483743"/>
                    <a:gd name="connsiteY10" fmla="*/ 2380889 h 2380889"/>
                    <a:gd name="connsiteX11" fmla="*/ 1483743 w 1483743"/>
                    <a:gd name="connsiteY11" fmla="*/ 2372263 h 2380889"/>
                    <a:gd name="connsiteX12" fmla="*/ 1086928 w 1483743"/>
                    <a:gd name="connsiteY12" fmla="*/ 8626 h 2380889"/>
                    <a:gd name="connsiteX13" fmla="*/ 974784 w 1483743"/>
                    <a:gd name="connsiteY13" fmla="*/ 0 h 2380889"/>
                    <a:gd name="connsiteX0" fmla="*/ 974784 w 1483743"/>
                    <a:gd name="connsiteY0" fmla="*/ 0 h 2380889"/>
                    <a:gd name="connsiteX1" fmla="*/ 655606 w 1483743"/>
                    <a:gd name="connsiteY1" fmla="*/ 474452 h 2380889"/>
                    <a:gd name="connsiteX2" fmla="*/ 77638 w 1483743"/>
                    <a:gd name="connsiteY2" fmla="*/ 638354 h 2380889"/>
                    <a:gd name="connsiteX3" fmla="*/ 0 w 1483743"/>
                    <a:gd name="connsiteY3" fmla="*/ 664233 h 2380889"/>
                    <a:gd name="connsiteX4" fmla="*/ 112143 w 1483743"/>
                    <a:gd name="connsiteY4" fmla="*/ 750497 h 2380889"/>
                    <a:gd name="connsiteX5" fmla="*/ 681486 w 1483743"/>
                    <a:gd name="connsiteY5" fmla="*/ 612474 h 2380889"/>
                    <a:gd name="connsiteX6" fmla="*/ 888520 w 1483743"/>
                    <a:gd name="connsiteY6" fmla="*/ 500331 h 2380889"/>
                    <a:gd name="connsiteX7" fmla="*/ 923025 w 1483743"/>
                    <a:gd name="connsiteY7" fmla="*/ 1095555 h 2380889"/>
                    <a:gd name="connsiteX8" fmla="*/ 690113 w 1483743"/>
                    <a:gd name="connsiteY8" fmla="*/ 2363636 h 2380889"/>
                    <a:gd name="connsiteX9" fmla="*/ 854015 w 1483743"/>
                    <a:gd name="connsiteY9" fmla="*/ 2363638 h 2380889"/>
                    <a:gd name="connsiteX10" fmla="*/ 1130061 w 1483743"/>
                    <a:gd name="connsiteY10" fmla="*/ 1371600 h 2380889"/>
                    <a:gd name="connsiteX11" fmla="*/ 1345720 w 1483743"/>
                    <a:gd name="connsiteY11" fmla="*/ 2380889 h 2380889"/>
                    <a:gd name="connsiteX12" fmla="*/ 1483743 w 1483743"/>
                    <a:gd name="connsiteY12" fmla="*/ 2372263 h 2380889"/>
                    <a:gd name="connsiteX13" fmla="*/ 1086928 w 1483743"/>
                    <a:gd name="connsiteY13" fmla="*/ 8626 h 2380889"/>
                    <a:gd name="connsiteX14" fmla="*/ 974784 w 1483743"/>
                    <a:gd name="connsiteY14" fmla="*/ 0 h 2380889"/>
                    <a:gd name="connsiteX0" fmla="*/ 974784 w 1483743"/>
                    <a:gd name="connsiteY0" fmla="*/ 0 h 2380889"/>
                    <a:gd name="connsiteX1" fmla="*/ 655606 w 1483743"/>
                    <a:gd name="connsiteY1" fmla="*/ 474452 h 2380889"/>
                    <a:gd name="connsiteX2" fmla="*/ 77638 w 1483743"/>
                    <a:gd name="connsiteY2" fmla="*/ 638354 h 2380889"/>
                    <a:gd name="connsiteX3" fmla="*/ 0 w 1483743"/>
                    <a:gd name="connsiteY3" fmla="*/ 664233 h 2380889"/>
                    <a:gd name="connsiteX4" fmla="*/ 112143 w 1483743"/>
                    <a:gd name="connsiteY4" fmla="*/ 750497 h 2380889"/>
                    <a:gd name="connsiteX5" fmla="*/ 681486 w 1483743"/>
                    <a:gd name="connsiteY5" fmla="*/ 612474 h 2380889"/>
                    <a:gd name="connsiteX6" fmla="*/ 888520 w 1483743"/>
                    <a:gd name="connsiteY6" fmla="*/ 500331 h 2380889"/>
                    <a:gd name="connsiteX7" fmla="*/ 923025 w 1483743"/>
                    <a:gd name="connsiteY7" fmla="*/ 1095555 h 2380889"/>
                    <a:gd name="connsiteX8" fmla="*/ 690113 w 1483743"/>
                    <a:gd name="connsiteY8" fmla="*/ 2363636 h 2380889"/>
                    <a:gd name="connsiteX9" fmla="*/ 854015 w 1483743"/>
                    <a:gd name="connsiteY9" fmla="*/ 2363638 h 2380889"/>
                    <a:gd name="connsiteX10" fmla="*/ 1130061 w 1483743"/>
                    <a:gd name="connsiteY10" fmla="*/ 1371600 h 2380889"/>
                    <a:gd name="connsiteX11" fmla="*/ 1345720 w 1483743"/>
                    <a:gd name="connsiteY11" fmla="*/ 2380889 h 2380889"/>
                    <a:gd name="connsiteX12" fmla="*/ 1483743 w 1483743"/>
                    <a:gd name="connsiteY12" fmla="*/ 2372263 h 2380889"/>
                    <a:gd name="connsiteX13" fmla="*/ 1086928 w 1483743"/>
                    <a:gd name="connsiteY13" fmla="*/ 8626 h 2380889"/>
                    <a:gd name="connsiteX14" fmla="*/ 974784 w 1483743"/>
                    <a:gd name="connsiteY14" fmla="*/ 0 h 2380889"/>
                    <a:gd name="connsiteX0" fmla="*/ 974784 w 1483743"/>
                    <a:gd name="connsiteY0" fmla="*/ 0 h 2380889"/>
                    <a:gd name="connsiteX1" fmla="*/ 577968 w 1483743"/>
                    <a:gd name="connsiteY1" fmla="*/ 431320 h 2380889"/>
                    <a:gd name="connsiteX2" fmla="*/ 77638 w 1483743"/>
                    <a:gd name="connsiteY2" fmla="*/ 638354 h 2380889"/>
                    <a:gd name="connsiteX3" fmla="*/ 0 w 1483743"/>
                    <a:gd name="connsiteY3" fmla="*/ 664233 h 2380889"/>
                    <a:gd name="connsiteX4" fmla="*/ 112143 w 1483743"/>
                    <a:gd name="connsiteY4" fmla="*/ 750497 h 2380889"/>
                    <a:gd name="connsiteX5" fmla="*/ 681486 w 1483743"/>
                    <a:gd name="connsiteY5" fmla="*/ 612474 h 2380889"/>
                    <a:gd name="connsiteX6" fmla="*/ 888520 w 1483743"/>
                    <a:gd name="connsiteY6" fmla="*/ 500331 h 2380889"/>
                    <a:gd name="connsiteX7" fmla="*/ 923025 w 1483743"/>
                    <a:gd name="connsiteY7" fmla="*/ 1095555 h 2380889"/>
                    <a:gd name="connsiteX8" fmla="*/ 690113 w 1483743"/>
                    <a:gd name="connsiteY8" fmla="*/ 2363636 h 2380889"/>
                    <a:gd name="connsiteX9" fmla="*/ 854015 w 1483743"/>
                    <a:gd name="connsiteY9" fmla="*/ 2363638 h 2380889"/>
                    <a:gd name="connsiteX10" fmla="*/ 1130061 w 1483743"/>
                    <a:gd name="connsiteY10" fmla="*/ 1371600 h 2380889"/>
                    <a:gd name="connsiteX11" fmla="*/ 1345720 w 1483743"/>
                    <a:gd name="connsiteY11" fmla="*/ 2380889 h 2380889"/>
                    <a:gd name="connsiteX12" fmla="*/ 1483743 w 1483743"/>
                    <a:gd name="connsiteY12" fmla="*/ 2372263 h 2380889"/>
                    <a:gd name="connsiteX13" fmla="*/ 1086928 w 1483743"/>
                    <a:gd name="connsiteY13" fmla="*/ 8626 h 2380889"/>
                    <a:gd name="connsiteX14" fmla="*/ 974784 w 1483743"/>
                    <a:gd name="connsiteY14" fmla="*/ 0 h 2380889"/>
                    <a:gd name="connsiteX0" fmla="*/ 974784 w 1483743"/>
                    <a:gd name="connsiteY0" fmla="*/ 0 h 2380889"/>
                    <a:gd name="connsiteX1" fmla="*/ 577968 w 1483743"/>
                    <a:gd name="connsiteY1" fmla="*/ 431320 h 2380889"/>
                    <a:gd name="connsiteX2" fmla="*/ 0 w 1483743"/>
                    <a:gd name="connsiteY2" fmla="*/ 664233 h 2380889"/>
                    <a:gd name="connsiteX3" fmla="*/ 112143 w 1483743"/>
                    <a:gd name="connsiteY3" fmla="*/ 750497 h 2380889"/>
                    <a:gd name="connsiteX4" fmla="*/ 681486 w 1483743"/>
                    <a:gd name="connsiteY4" fmla="*/ 612474 h 2380889"/>
                    <a:gd name="connsiteX5" fmla="*/ 888520 w 1483743"/>
                    <a:gd name="connsiteY5" fmla="*/ 500331 h 2380889"/>
                    <a:gd name="connsiteX6" fmla="*/ 923025 w 1483743"/>
                    <a:gd name="connsiteY6" fmla="*/ 1095555 h 2380889"/>
                    <a:gd name="connsiteX7" fmla="*/ 690113 w 1483743"/>
                    <a:gd name="connsiteY7" fmla="*/ 2363636 h 2380889"/>
                    <a:gd name="connsiteX8" fmla="*/ 854015 w 1483743"/>
                    <a:gd name="connsiteY8" fmla="*/ 2363638 h 2380889"/>
                    <a:gd name="connsiteX9" fmla="*/ 1130061 w 1483743"/>
                    <a:gd name="connsiteY9" fmla="*/ 1371600 h 2380889"/>
                    <a:gd name="connsiteX10" fmla="*/ 1345720 w 1483743"/>
                    <a:gd name="connsiteY10" fmla="*/ 2380889 h 2380889"/>
                    <a:gd name="connsiteX11" fmla="*/ 1483743 w 1483743"/>
                    <a:gd name="connsiteY11" fmla="*/ 2372263 h 2380889"/>
                    <a:gd name="connsiteX12" fmla="*/ 1086928 w 1483743"/>
                    <a:gd name="connsiteY12" fmla="*/ 8626 h 2380889"/>
                    <a:gd name="connsiteX13" fmla="*/ 974784 w 1483743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52423 w 1406105"/>
                    <a:gd name="connsiteY9" fmla="*/ 1371600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52423 w 1406105"/>
                    <a:gd name="connsiteY9" fmla="*/ 1371600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52423 w 1406105"/>
                    <a:gd name="connsiteY9" fmla="*/ 1371600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52423 w 1406105"/>
                    <a:gd name="connsiteY9" fmla="*/ 1371600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17917 w 1406105"/>
                    <a:gd name="connsiteY9" fmla="*/ 1328468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17917 w 1406105"/>
                    <a:gd name="connsiteY9" fmla="*/ 1328468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17917 w 1406105"/>
                    <a:gd name="connsiteY9" fmla="*/ 1328468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17917 w 1406105"/>
                    <a:gd name="connsiteY9" fmla="*/ 1328468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17917 w 1406105"/>
                    <a:gd name="connsiteY9" fmla="*/ 1328468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17917 w 1406105"/>
                    <a:gd name="connsiteY9" fmla="*/ 1328468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62641 w 1371600"/>
                    <a:gd name="connsiteY0" fmla="*/ 0 h 2380889"/>
                    <a:gd name="connsiteX1" fmla="*/ 465825 w 1371600"/>
                    <a:gd name="connsiteY1" fmla="*/ 431320 h 2380889"/>
                    <a:gd name="connsiteX2" fmla="*/ 319178 w 1371600"/>
                    <a:gd name="connsiteY2" fmla="*/ 560717 h 2380889"/>
                    <a:gd name="connsiteX3" fmla="*/ 0 w 1371600"/>
                    <a:gd name="connsiteY3" fmla="*/ 750497 h 2380889"/>
                    <a:gd name="connsiteX4" fmla="*/ 569343 w 1371600"/>
                    <a:gd name="connsiteY4" fmla="*/ 612474 h 2380889"/>
                    <a:gd name="connsiteX5" fmla="*/ 776377 w 1371600"/>
                    <a:gd name="connsiteY5" fmla="*/ 500331 h 2380889"/>
                    <a:gd name="connsiteX6" fmla="*/ 810882 w 1371600"/>
                    <a:gd name="connsiteY6" fmla="*/ 1095555 h 2380889"/>
                    <a:gd name="connsiteX7" fmla="*/ 577970 w 1371600"/>
                    <a:gd name="connsiteY7" fmla="*/ 2363636 h 2380889"/>
                    <a:gd name="connsiteX8" fmla="*/ 741872 w 1371600"/>
                    <a:gd name="connsiteY8" fmla="*/ 2363638 h 2380889"/>
                    <a:gd name="connsiteX9" fmla="*/ 983412 w 1371600"/>
                    <a:gd name="connsiteY9" fmla="*/ 1328468 h 2380889"/>
                    <a:gd name="connsiteX10" fmla="*/ 1233577 w 1371600"/>
                    <a:gd name="connsiteY10" fmla="*/ 2380889 h 2380889"/>
                    <a:gd name="connsiteX11" fmla="*/ 1371600 w 1371600"/>
                    <a:gd name="connsiteY11" fmla="*/ 2372263 h 2380889"/>
                    <a:gd name="connsiteX12" fmla="*/ 974785 w 1371600"/>
                    <a:gd name="connsiteY12" fmla="*/ 8626 h 2380889"/>
                    <a:gd name="connsiteX13" fmla="*/ 862641 w 1371600"/>
                    <a:gd name="connsiteY13" fmla="*/ 0 h 2380889"/>
                    <a:gd name="connsiteX0" fmla="*/ 862641 w 1371600"/>
                    <a:gd name="connsiteY0" fmla="*/ 0 h 2380889"/>
                    <a:gd name="connsiteX1" fmla="*/ 465825 w 1371600"/>
                    <a:gd name="connsiteY1" fmla="*/ 431320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77969 w 1371600"/>
                    <a:gd name="connsiteY1" fmla="*/ 483078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95223 w 1371600"/>
                    <a:gd name="connsiteY6" fmla="*/ 2346384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95223 w 1371600"/>
                    <a:gd name="connsiteY6" fmla="*/ 2346384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603849 w 1371600"/>
                    <a:gd name="connsiteY6" fmla="*/ 2355010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591783 w 1371600"/>
                    <a:gd name="connsiteY3" fmla="*/ 646133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32475 w 1371600"/>
                    <a:gd name="connsiteY4" fmla="*/ 472282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32475 w 1371600"/>
                    <a:gd name="connsiteY4" fmla="*/ 472282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32475 w 1371600"/>
                    <a:gd name="connsiteY4" fmla="*/ 472282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10035 w 1371600"/>
                    <a:gd name="connsiteY4" fmla="*/ 483502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10035 w 1371600"/>
                    <a:gd name="connsiteY4" fmla="*/ 483502 h 2380889"/>
                    <a:gd name="connsiteX5" fmla="*/ 810882 w 1371600"/>
                    <a:gd name="connsiteY5" fmla="*/ 1095555 h 2380889"/>
                    <a:gd name="connsiteX6" fmla="*/ 606019 w 1371600"/>
                    <a:gd name="connsiteY6" fmla="*/ 2380465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6078"/>
                    <a:gd name="connsiteX1" fmla="*/ 542617 w 1371600"/>
                    <a:gd name="connsiteY1" fmla="*/ 479639 h 2386078"/>
                    <a:gd name="connsiteX2" fmla="*/ 0 w 1371600"/>
                    <a:gd name="connsiteY2" fmla="*/ 750497 h 2386078"/>
                    <a:gd name="connsiteX3" fmla="*/ 619833 w 1371600"/>
                    <a:gd name="connsiteY3" fmla="*/ 612474 h 2386078"/>
                    <a:gd name="connsiteX4" fmla="*/ 810035 w 1371600"/>
                    <a:gd name="connsiteY4" fmla="*/ 483502 h 2386078"/>
                    <a:gd name="connsiteX5" fmla="*/ 810882 w 1371600"/>
                    <a:gd name="connsiteY5" fmla="*/ 1095555 h 2386078"/>
                    <a:gd name="connsiteX6" fmla="*/ 606019 w 1371600"/>
                    <a:gd name="connsiteY6" fmla="*/ 2380465 h 2386078"/>
                    <a:gd name="connsiteX7" fmla="*/ 741872 w 1371600"/>
                    <a:gd name="connsiteY7" fmla="*/ 2386078 h 2386078"/>
                    <a:gd name="connsiteX8" fmla="*/ 1026544 w 1371600"/>
                    <a:gd name="connsiteY8" fmla="*/ 1345720 h 2386078"/>
                    <a:gd name="connsiteX9" fmla="*/ 1233577 w 1371600"/>
                    <a:gd name="connsiteY9" fmla="*/ 2380889 h 2386078"/>
                    <a:gd name="connsiteX10" fmla="*/ 1371600 w 1371600"/>
                    <a:gd name="connsiteY10" fmla="*/ 2372263 h 2386078"/>
                    <a:gd name="connsiteX11" fmla="*/ 974785 w 1371600"/>
                    <a:gd name="connsiteY11" fmla="*/ 8626 h 2386078"/>
                    <a:gd name="connsiteX12" fmla="*/ 862641 w 1371600"/>
                    <a:gd name="connsiteY12" fmla="*/ 0 h 2386078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10035 w 1371600"/>
                    <a:gd name="connsiteY4" fmla="*/ 483502 h 2380889"/>
                    <a:gd name="connsiteX5" fmla="*/ 810882 w 1371600"/>
                    <a:gd name="connsiteY5" fmla="*/ 1095555 h 2380889"/>
                    <a:gd name="connsiteX6" fmla="*/ 606019 w 1371600"/>
                    <a:gd name="connsiteY6" fmla="*/ 2380465 h 2380889"/>
                    <a:gd name="connsiteX7" fmla="*/ 747482 w 1371600"/>
                    <a:gd name="connsiteY7" fmla="*/ 238046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10035 w 1371600"/>
                    <a:gd name="connsiteY4" fmla="*/ 483502 h 2380889"/>
                    <a:gd name="connsiteX5" fmla="*/ 810882 w 1371600"/>
                    <a:gd name="connsiteY5" fmla="*/ 1095555 h 2380889"/>
                    <a:gd name="connsiteX6" fmla="*/ 606019 w 1371600"/>
                    <a:gd name="connsiteY6" fmla="*/ 2380465 h 2380889"/>
                    <a:gd name="connsiteX7" fmla="*/ 747482 w 1371600"/>
                    <a:gd name="connsiteY7" fmla="*/ 238046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10035 w 1371600"/>
                    <a:gd name="connsiteY4" fmla="*/ 483502 h 2380889"/>
                    <a:gd name="connsiteX5" fmla="*/ 810882 w 1371600"/>
                    <a:gd name="connsiteY5" fmla="*/ 1095555 h 2380889"/>
                    <a:gd name="connsiteX6" fmla="*/ 606019 w 1371600"/>
                    <a:gd name="connsiteY6" fmla="*/ 2380465 h 2380889"/>
                    <a:gd name="connsiteX7" fmla="*/ 747482 w 1371600"/>
                    <a:gd name="connsiteY7" fmla="*/ 238046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7210"/>
                    <a:gd name="connsiteY0" fmla="*/ 0 h 2380889"/>
                    <a:gd name="connsiteX1" fmla="*/ 542617 w 1377210"/>
                    <a:gd name="connsiteY1" fmla="*/ 479639 h 2380889"/>
                    <a:gd name="connsiteX2" fmla="*/ 0 w 1377210"/>
                    <a:gd name="connsiteY2" fmla="*/ 750497 h 2380889"/>
                    <a:gd name="connsiteX3" fmla="*/ 619833 w 1377210"/>
                    <a:gd name="connsiteY3" fmla="*/ 612474 h 2380889"/>
                    <a:gd name="connsiteX4" fmla="*/ 810035 w 1377210"/>
                    <a:gd name="connsiteY4" fmla="*/ 483502 h 2380889"/>
                    <a:gd name="connsiteX5" fmla="*/ 810882 w 1377210"/>
                    <a:gd name="connsiteY5" fmla="*/ 1095555 h 2380889"/>
                    <a:gd name="connsiteX6" fmla="*/ 606019 w 1377210"/>
                    <a:gd name="connsiteY6" fmla="*/ 2380465 h 2380889"/>
                    <a:gd name="connsiteX7" fmla="*/ 747482 w 1377210"/>
                    <a:gd name="connsiteY7" fmla="*/ 2380468 h 2380889"/>
                    <a:gd name="connsiteX8" fmla="*/ 1026544 w 1377210"/>
                    <a:gd name="connsiteY8" fmla="*/ 1345720 h 2380889"/>
                    <a:gd name="connsiteX9" fmla="*/ 1233577 w 1377210"/>
                    <a:gd name="connsiteY9" fmla="*/ 2380889 h 2380889"/>
                    <a:gd name="connsiteX10" fmla="*/ 1377210 w 1377210"/>
                    <a:gd name="connsiteY10" fmla="*/ 2377873 h 2380889"/>
                    <a:gd name="connsiteX11" fmla="*/ 974785 w 1377210"/>
                    <a:gd name="connsiteY11" fmla="*/ 8626 h 2380889"/>
                    <a:gd name="connsiteX12" fmla="*/ 862641 w 1377210"/>
                    <a:gd name="connsiteY12" fmla="*/ 0 h 2380889"/>
                    <a:gd name="connsiteX0" fmla="*/ 862641 w 1377210"/>
                    <a:gd name="connsiteY0" fmla="*/ 0 h 2380889"/>
                    <a:gd name="connsiteX1" fmla="*/ 542617 w 1377210"/>
                    <a:gd name="connsiteY1" fmla="*/ 479639 h 2380889"/>
                    <a:gd name="connsiteX2" fmla="*/ 165490 w 1377210"/>
                    <a:gd name="connsiteY2" fmla="*/ 658782 h 2380889"/>
                    <a:gd name="connsiteX3" fmla="*/ 0 w 1377210"/>
                    <a:gd name="connsiteY3" fmla="*/ 750497 h 2380889"/>
                    <a:gd name="connsiteX4" fmla="*/ 619833 w 1377210"/>
                    <a:gd name="connsiteY4" fmla="*/ 612474 h 2380889"/>
                    <a:gd name="connsiteX5" fmla="*/ 810035 w 1377210"/>
                    <a:gd name="connsiteY5" fmla="*/ 483502 h 2380889"/>
                    <a:gd name="connsiteX6" fmla="*/ 810882 w 1377210"/>
                    <a:gd name="connsiteY6" fmla="*/ 1095555 h 2380889"/>
                    <a:gd name="connsiteX7" fmla="*/ 606019 w 1377210"/>
                    <a:gd name="connsiteY7" fmla="*/ 2380465 h 2380889"/>
                    <a:gd name="connsiteX8" fmla="*/ 747482 w 1377210"/>
                    <a:gd name="connsiteY8" fmla="*/ 2380468 h 2380889"/>
                    <a:gd name="connsiteX9" fmla="*/ 1026544 w 1377210"/>
                    <a:gd name="connsiteY9" fmla="*/ 1345720 h 2380889"/>
                    <a:gd name="connsiteX10" fmla="*/ 1233577 w 1377210"/>
                    <a:gd name="connsiteY10" fmla="*/ 2380889 h 2380889"/>
                    <a:gd name="connsiteX11" fmla="*/ 1377210 w 1377210"/>
                    <a:gd name="connsiteY11" fmla="*/ 2377873 h 2380889"/>
                    <a:gd name="connsiteX12" fmla="*/ 974785 w 1377210"/>
                    <a:gd name="connsiteY12" fmla="*/ 8626 h 2380889"/>
                    <a:gd name="connsiteX13" fmla="*/ 862641 w 1377210"/>
                    <a:gd name="connsiteY13" fmla="*/ 0 h 2380889"/>
                    <a:gd name="connsiteX0" fmla="*/ 862641 w 1377210"/>
                    <a:gd name="connsiteY0" fmla="*/ 0 h 2380889"/>
                    <a:gd name="connsiteX1" fmla="*/ 542617 w 1377210"/>
                    <a:gd name="connsiteY1" fmla="*/ 479639 h 2380889"/>
                    <a:gd name="connsiteX2" fmla="*/ 47684 w 1377210"/>
                    <a:gd name="connsiteY2" fmla="*/ 670001 h 2380889"/>
                    <a:gd name="connsiteX3" fmla="*/ 0 w 1377210"/>
                    <a:gd name="connsiteY3" fmla="*/ 750497 h 2380889"/>
                    <a:gd name="connsiteX4" fmla="*/ 619833 w 1377210"/>
                    <a:gd name="connsiteY4" fmla="*/ 612474 h 2380889"/>
                    <a:gd name="connsiteX5" fmla="*/ 810035 w 1377210"/>
                    <a:gd name="connsiteY5" fmla="*/ 483502 h 2380889"/>
                    <a:gd name="connsiteX6" fmla="*/ 810882 w 1377210"/>
                    <a:gd name="connsiteY6" fmla="*/ 1095555 h 2380889"/>
                    <a:gd name="connsiteX7" fmla="*/ 606019 w 1377210"/>
                    <a:gd name="connsiteY7" fmla="*/ 2380465 h 2380889"/>
                    <a:gd name="connsiteX8" fmla="*/ 747482 w 1377210"/>
                    <a:gd name="connsiteY8" fmla="*/ 2380468 h 2380889"/>
                    <a:gd name="connsiteX9" fmla="*/ 1026544 w 1377210"/>
                    <a:gd name="connsiteY9" fmla="*/ 1345720 h 2380889"/>
                    <a:gd name="connsiteX10" fmla="*/ 1233577 w 1377210"/>
                    <a:gd name="connsiteY10" fmla="*/ 2380889 h 2380889"/>
                    <a:gd name="connsiteX11" fmla="*/ 1377210 w 1377210"/>
                    <a:gd name="connsiteY11" fmla="*/ 2377873 h 2380889"/>
                    <a:gd name="connsiteX12" fmla="*/ 974785 w 1377210"/>
                    <a:gd name="connsiteY12" fmla="*/ 8626 h 2380889"/>
                    <a:gd name="connsiteX13" fmla="*/ 862641 w 1377210"/>
                    <a:gd name="connsiteY13" fmla="*/ 0 h 2380889"/>
                    <a:gd name="connsiteX0" fmla="*/ 814957 w 1329526"/>
                    <a:gd name="connsiteY0" fmla="*/ 0 h 2380889"/>
                    <a:gd name="connsiteX1" fmla="*/ 494933 w 1329526"/>
                    <a:gd name="connsiteY1" fmla="*/ 479639 h 2380889"/>
                    <a:gd name="connsiteX2" fmla="*/ 0 w 1329526"/>
                    <a:gd name="connsiteY2" fmla="*/ 670001 h 2380889"/>
                    <a:gd name="connsiteX3" fmla="*/ 30854 w 1329526"/>
                    <a:gd name="connsiteY3" fmla="*/ 744887 h 2380889"/>
                    <a:gd name="connsiteX4" fmla="*/ 572149 w 1329526"/>
                    <a:gd name="connsiteY4" fmla="*/ 612474 h 2380889"/>
                    <a:gd name="connsiteX5" fmla="*/ 762351 w 1329526"/>
                    <a:gd name="connsiteY5" fmla="*/ 483502 h 2380889"/>
                    <a:gd name="connsiteX6" fmla="*/ 763198 w 1329526"/>
                    <a:gd name="connsiteY6" fmla="*/ 1095555 h 2380889"/>
                    <a:gd name="connsiteX7" fmla="*/ 558335 w 1329526"/>
                    <a:gd name="connsiteY7" fmla="*/ 2380465 h 2380889"/>
                    <a:gd name="connsiteX8" fmla="*/ 699798 w 1329526"/>
                    <a:gd name="connsiteY8" fmla="*/ 2380468 h 2380889"/>
                    <a:gd name="connsiteX9" fmla="*/ 978860 w 1329526"/>
                    <a:gd name="connsiteY9" fmla="*/ 1345720 h 2380889"/>
                    <a:gd name="connsiteX10" fmla="*/ 1185893 w 1329526"/>
                    <a:gd name="connsiteY10" fmla="*/ 2380889 h 2380889"/>
                    <a:gd name="connsiteX11" fmla="*/ 1329526 w 1329526"/>
                    <a:gd name="connsiteY11" fmla="*/ 2377873 h 2380889"/>
                    <a:gd name="connsiteX12" fmla="*/ 927101 w 1329526"/>
                    <a:gd name="connsiteY12" fmla="*/ 8626 h 2380889"/>
                    <a:gd name="connsiteX13" fmla="*/ 814957 w 1329526"/>
                    <a:gd name="connsiteY13" fmla="*/ 0 h 2380889"/>
                    <a:gd name="connsiteX0" fmla="*/ 814957 w 1329526"/>
                    <a:gd name="connsiteY0" fmla="*/ 0 h 2380889"/>
                    <a:gd name="connsiteX1" fmla="*/ 494933 w 1329526"/>
                    <a:gd name="connsiteY1" fmla="*/ 479639 h 2380889"/>
                    <a:gd name="connsiteX2" fmla="*/ 0 w 1329526"/>
                    <a:gd name="connsiteY2" fmla="*/ 670001 h 2380889"/>
                    <a:gd name="connsiteX3" fmla="*/ 30854 w 1329526"/>
                    <a:gd name="connsiteY3" fmla="*/ 744887 h 2380889"/>
                    <a:gd name="connsiteX4" fmla="*/ 572149 w 1329526"/>
                    <a:gd name="connsiteY4" fmla="*/ 612474 h 2380889"/>
                    <a:gd name="connsiteX5" fmla="*/ 762351 w 1329526"/>
                    <a:gd name="connsiteY5" fmla="*/ 483502 h 2380889"/>
                    <a:gd name="connsiteX6" fmla="*/ 763198 w 1329526"/>
                    <a:gd name="connsiteY6" fmla="*/ 1095555 h 2380889"/>
                    <a:gd name="connsiteX7" fmla="*/ 558335 w 1329526"/>
                    <a:gd name="connsiteY7" fmla="*/ 2380465 h 2380889"/>
                    <a:gd name="connsiteX8" fmla="*/ 699798 w 1329526"/>
                    <a:gd name="connsiteY8" fmla="*/ 2380468 h 2380889"/>
                    <a:gd name="connsiteX9" fmla="*/ 962030 w 1329526"/>
                    <a:gd name="connsiteY9" fmla="*/ 1407428 h 2380889"/>
                    <a:gd name="connsiteX10" fmla="*/ 1185893 w 1329526"/>
                    <a:gd name="connsiteY10" fmla="*/ 2380889 h 2380889"/>
                    <a:gd name="connsiteX11" fmla="*/ 1329526 w 1329526"/>
                    <a:gd name="connsiteY11" fmla="*/ 2377873 h 2380889"/>
                    <a:gd name="connsiteX12" fmla="*/ 927101 w 1329526"/>
                    <a:gd name="connsiteY12" fmla="*/ 8626 h 2380889"/>
                    <a:gd name="connsiteX13" fmla="*/ 814957 w 1329526"/>
                    <a:gd name="connsiteY13" fmla="*/ 0 h 2380889"/>
                    <a:gd name="connsiteX0" fmla="*/ 814957 w 1329526"/>
                    <a:gd name="connsiteY0" fmla="*/ 0 h 2380889"/>
                    <a:gd name="connsiteX1" fmla="*/ 494933 w 1329526"/>
                    <a:gd name="connsiteY1" fmla="*/ 479639 h 2380889"/>
                    <a:gd name="connsiteX2" fmla="*/ 0 w 1329526"/>
                    <a:gd name="connsiteY2" fmla="*/ 670001 h 2380889"/>
                    <a:gd name="connsiteX3" fmla="*/ 30854 w 1329526"/>
                    <a:gd name="connsiteY3" fmla="*/ 744887 h 2380889"/>
                    <a:gd name="connsiteX4" fmla="*/ 572149 w 1329526"/>
                    <a:gd name="connsiteY4" fmla="*/ 612474 h 2380889"/>
                    <a:gd name="connsiteX5" fmla="*/ 762351 w 1329526"/>
                    <a:gd name="connsiteY5" fmla="*/ 483502 h 2380889"/>
                    <a:gd name="connsiteX6" fmla="*/ 763198 w 1329526"/>
                    <a:gd name="connsiteY6" fmla="*/ 1095555 h 2380889"/>
                    <a:gd name="connsiteX7" fmla="*/ 558335 w 1329526"/>
                    <a:gd name="connsiteY7" fmla="*/ 2380465 h 2380889"/>
                    <a:gd name="connsiteX8" fmla="*/ 699798 w 1329526"/>
                    <a:gd name="connsiteY8" fmla="*/ 2380468 h 2380889"/>
                    <a:gd name="connsiteX9" fmla="*/ 978859 w 1329526"/>
                    <a:gd name="connsiteY9" fmla="*/ 1418648 h 2380889"/>
                    <a:gd name="connsiteX10" fmla="*/ 1185893 w 1329526"/>
                    <a:gd name="connsiteY10" fmla="*/ 2380889 h 2380889"/>
                    <a:gd name="connsiteX11" fmla="*/ 1329526 w 1329526"/>
                    <a:gd name="connsiteY11" fmla="*/ 2377873 h 2380889"/>
                    <a:gd name="connsiteX12" fmla="*/ 927101 w 1329526"/>
                    <a:gd name="connsiteY12" fmla="*/ 8626 h 2380889"/>
                    <a:gd name="connsiteX13" fmla="*/ 814957 w 1329526"/>
                    <a:gd name="connsiteY13" fmla="*/ 0 h 23808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329526" h="2380889">
                      <a:moveTo>
                        <a:pt x="814957" y="0"/>
                      </a:moveTo>
                      <a:lnTo>
                        <a:pt x="494933" y="479639"/>
                      </a:lnTo>
                      <a:lnTo>
                        <a:pt x="0" y="670001"/>
                      </a:lnTo>
                      <a:lnTo>
                        <a:pt x="30854" y="744887"/>
                      </a:lnTo>
                      <a:lnTo>
                        <a:pt x="572149" y="612474"/>
                      </a:lnTo>
                      <a:lnTo>
                        <a:pt x="762351" y="483502"/>
                      </a:lnTo>
                      <a:cubicBezTo>
                        <a:pt x="794421" y="764187"/>
                        <a:pt x="770396" y="887797"/>
                        <a:pt x="763198" y="1095555"/>
                      </a:cubicBezTo>
                      <a:cubicBezTo>
                        <a:pt x="616550" y="1699404"/>
                        <a:pt x="730862" y="1724858"/>
                        <a:pt x="558335" y="2380465"/>
                      </a:cubicBezTo>
                      <a:lnTo>
                        <a:pt x="699798" y="2380468"/>
                      </a:lnTo>
                      <a:cubicBezTo>
                        <a:pt x="819580" y="2080289"/>
                        <a:pt x="797846" y="1640765"/>
                        <a:pt x="978859" y="1418648"/>
                      </a:cubicBezTo>
                      <a:cubicBezTo>
                        <a:pt x="1157137" y="1864345"/>
                        <a:pt x="1102505" y="2030082"/>
                        <a:pt x="1185893" y="2380889"/>
                      </a:cubicBezTo>
                      <a:lnTo>
                        <a:pt x="1329526" y="2377873"/>
                      </a:lnTo>
                      <a:cubicBezTo>
                        <a:pt x="1110990" y="727352"/>
                        <a:pt x="1344044" y="391063"/>
                        <a:pt x="927101" y="8626"/>
                      </a:cubicBezTo>
                      <a:lnTo>
                        <a:pt x="814957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</p:grpSp>
        <p:grpSp>
          <p:nvGrpSpPr>
            <p:cNvPr id="206" name="群組 205"/>
            <p:cNvGrpSpPr/>
            <p:nvPr/>
          </p:nvGrpSpPr>
          <p:grpSpPr>
            <a:xfrm>
              <a:off x="1588115" y="3287266"/>
              <a:ext cx="607621" cy="356618"/>
              <a:chOff x="1684782" y="2683742"/>
              <a:chExt cx="5565258" cy="3266301"/>
            </a:xfrm>
          </p:grpSpPr>
          <p:grpSp>
            <p:nvGrpSpPr>
              <p:cNvPr id="207" name="群組 206"/>
              <p:cNvGrpSpPr/>
              <p:nvPr/>
            </p:nvGrpSpPr>
            <p:grpSpPr>
              <a:xfrm>
                <a:off x="1684782" y="2683742"/>
                <a:ext cx="4978070" cy="3255586"/>
                <a:chOff x="1684782" y="2683742"/>
                <a:chExt cx="4978070" cy="3255586"/>
              </a:xfrm>
            </p:grpSpPr>
            <p:sp>
              <p:nvSpPr>
                <p:cNvPr id="211" name="矩形 5"/>
                <p:cNvSpPr/>
                <p:nvPr/>
              </p:nvSpPr>
              <p:spPr>
                <a:xfrm>
                  <a:off x="1684782" y="4054555"/>
                  <a:ext cx="4978070" cy="856663"/>
                </a:xfrm>
                <a:custGeom>
                  <a:avLst/>
                  <a:gdLst>
                    <a:gd name="connsiteX0" fmla="*/ 0 w 2736386"/>
                    <a:gd name="connsiteY0" fmla="*/ 0 h 570017"/>
                    <a:gd name="connsiteX1" fmla="*/ 2736386 w 2736386"/>
                    <a:gd name="connsiteY1" fmla="*/ 0 h 570017"/>
                    <a:gd name="connsiteX2" fmla="*/ 2736386 w 2736386"/>
                    <a:gd name="connsiteY2" fmla="*/ 570017 h 570017"/>
                    <a:gd name="connsiteX3" fmla="*/ 0 w 2736386"/>
                    <a:gd name="connsiteY3" fmla="*/ 570017 h 570017"/>
                    <a:gd name="connsiteX4" fmla="*/ 0 w 2736386"/>
                    <a:gd name="connsiteY4" fmla="*/ 0 h 570017"/>
                    <a:gd name="connsiteX0" fmla="*/ 0 w 2736386"/>
                    <a:gd name="connsiteY0" fmla="*/ 0 h 570017"/>
                    <a:gd name="connsiteX1" fmla="*/ 2736386 w 2736386"/>
                    <a:gd name="connsiteY1" fmla="*/ 0 h 570017"/>
                    <a:gd name="connsiteX2" fmla="*/ 2736386 w 2736386"/>
                    <a:gd name="connsiteY2" fmla="*/ 570017 h 570017"/>
                    <a:gd name="connsiteX3" fmla="*/ 1521093 w 2736386"/>
                    <a:gd name="connsiteY3" fmla="*/ 558012 h 570017"/>
                    <a:gd name="connsiteX4" fmla="*/ 0 w 2736386"/>
                    <a:gd name="connsiteY4" fmla="*/ 570017 h 570017"/>
                    <a:gd name="connsiteX5" fmla="*/ 0 w 2736386"/>
                    <a:gd name="connsiteY5" fmla="*/ 0 h 570017"/>
                    <a:gd name="connsiteX0" fmla="*/ 0 w 2736386"/>
                    <a:gd name="connsiteY0" fmla="*/ 0 h 570017"/>
                    <a:gd name="connsiteX1" fmla="*/ 2736386 w 2736386"/>
                    <a:gd name="connsiteY1" fmla="*/ 0 h 570017"/>
                    <a:gd name="connsiteX2" fmla="*/ 2736386 w 2736386"/>
                    <a:gd name="connsiteY2" fmla="*/ 570017 h 570017"/>
                    <a:gd name="connsiteX3" fmla="*/ 2174235 w 2736386"/>
                    <a:gd name="connsiteY3" fmla="*/ 567342 h 570017"/>
                    <a:gd name="connsiteX4" fmla="*/ 0 w 2736386"/>
                    <a:gd name="connsiteY4" fmla="*/ 570017 h 570017"/>
                    <a:gd name="connsiteX5" fmla="*/ 0 w 2736386"/>
                    <a:gd name="connsiteY5" fmla="*/ 0 h 570017"/>
                    <a:gd name="connsiteX0" fmla="*/ 0 w 2736386"/>
                    <a:gd name="connsiteY0" fmla="*/ 0 h 570017"/>
                    <a:gd name="connsiteX1" fmla="*/ 2736386 w 2736386"/>
                    <a:gd name="connsiteY1" fmla="*/ 0 h 570017"/>
                    <a:gd name="connsiteX2" fmla="*/ 2727055 w 2736386"/>
                    <a:gd name="connsiteY2" fmla="*/ 374074 h 570017"/>
                    <a:gd name="connsiteX3" fmla="*/ 2174235 w 2736386"/>
                    <a:gd name="connsiteY3" fmla="*/ 567342 h 570017"/>
                    <a:gd name="connsiteX4" fmla="*/ 0 w 2736386"/>
                    <a:gd name="connsiteY4" fmla="*/ 570017 h 570017"/>
                    <a:gd name="connsiteX5" fmla="*/ 0 w 2736386"/>
                    <a:gd name="connsiteY5" fmla="*/ 0 h 570017"/>
                    <a:gd name="connsiteX0" fmla="*/ 0 w 2736386"/>
                    <a:gd name="connsiteY0" fmla="*/ 0 h 570017"/>
                    <a:gd name="connsiteX1" fmla="*/ 2736386 w 2736386"/>
                    <a:gd name="connsiteY1" fmla="*/ 0 h 570017"/>
                    <a:gd name="connsiteX2" fmla="*/ 2736385 w 2736386"/>
                    <a:gd name="connsiteY2" fmla="*/ 383405 h 570017"/>
                    <a:gd name="connsiteX3" fmla="*/ 2174235 w 2736386"/>
                    <a:gd name="connsiteY3" fmla="*/ 567342 h 570017"/>
                    <a:gd name="connsiteX4" fmla="*/ 0 w 2736386"/>
                    <a:gd name="connsiteY4" fmla="*/ 570017 h 570017"/>
                    <a:gd name="connsiteX5" fmla="*/ 0 w 2736386"/>
                    <a:gd name="connsiteY5" fmla="*/ 0 h 5700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736386" h="570017">
                      <a:moveTo>
                        <a:pt x="0" y="0"/>
                      </a:moveTo>
                      <a:lnTo>
                        <a:pt x="2736386" y="0"/>
                      </a:lnTo>
                      <a:cubicBezTo>
                        <a:pt x="2736386" y="127802"/>
                        <a:pt x="2736385" y="255603"/>
                        <a:pt x="2736385" y="383405"/>
                      </a:cubicBezTo>
                      <a:lnTo>
                        <a:pt x="2174235" y="567342"/>
                      </a:lnTo>
                      <a:lnTo>
                        <a:pt x="0" y="57001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 w="1905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212" name="矩形 6"/>
                <p:cNvSpPr/>
                <p:nvPr/>
              </p:nvSpPr>
              <p:spPr>
                <a:xfrm>
                  <a:off x="2225877" y="2683742"/>
                  <a:ext cx="2380816" cy="1370813"/>
                </a:xfrm>
                <a:custGeom>
                  <a:avLst/>
                  <a:gdLst>
                    <a:gd name="connsiteX0" fmla="*/ 0 w 1759103"/>
                    <a:gd name="connsiteY0" fmla="*/ 0 h 912128"/>
                    <a:gd name="connsiteX1" fmla="*/ 1759103 w 1759103"/>
                    <a:gd name="connsiteY1" fmla="*/ 0 h 912128"/>
                    <a:gd name="connsiteX2" fmla="*/ 1759103 w 1759103"/>
                    <a:gd name="connsiteY2" fmla="*/ 912128 h 912128"/>
                    <a:gd name="connsiteX3" fmla="*/ 0 w 1759103"/>
                    <a:gd name="connsiteY3" fmla="*/ 912128 h 912128"/>
                    <a:gd name="connsiteX4" fmla="*/ 0 w 1759103"/>
                    <a:gd name="connsiteY4" fmla="*/ 0 h 912128"/>
                    <a:gd name="connsiteX0" fmla="*/ 0 w 1759103"/>
                    <a:gd name="connsiteY0" fmla="*/ 0 h 912128"/>
                    <a:gd name="connsiteX1" fmla="*/ 1432532 w 1759103"/>
                    <a:gd name="connsiteY1" fmla="*/ 0 h 912128"/>
                    <a:gd name="connsiteX2" fmla="*/ 1759103 w 1759103"/>
                    <a:gd name="connsiteY2" fmla="*/ 912128 h 912128"/>
                    <a:gd name="connsiteX3" fmla="*/ 0 w 1759103"/>
                    <a:gd name="connsiteY3" fmla="*/ 912128 h 912128"/>
                    <a:gd name="connsiteX4" fmla="*/ 0 w 1759103"/>
                    <a:gd name="connsiteY4" fmla="*/ 0 h 9121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59103" h="912128">
                      <a:moveTo>
                        <a:pt x="0" y="0"/>
                      </a:moveTo>
                      <a:lnTo>
                        <a:pt x="1432532" y="0"/>
                      </a:lnTo>
                      <a:lnTo>
                        <a:pt x="1759103" y="912128"/>
                      </a:lnTo>
                      <a:lnTo>
                        <a:pt x="0" y="91212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 w="1905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213" name="矩形 212"/>
                <p:cNvSpPr/>
                <p:nvPr/>
              </p:nvSpPr>
              <p:spPr>
                <a:xfrm>
                  <a:off x="2235817" y="4911218"/>
                  <a:ext cx="3344846" cy="102811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905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  <p:grpSp>
            <p:nvGrpSpPr>
              <p:cNvPr id="208" name="群組 207"/>
              <p:cNvGrpSpPr/>
              <p:nvPr/>
            </p:nvGrpSpPr>
            <p:grpSpPr>
              <a:xfrm>
                <a:off x="5690281" y="2719553"/>
                <a:ext cx="1559759" cy="3230490"/>
                <a:chOff x="4162484" y="2957042"/>
                <a:chExt cx="1329526" cy="2753644"/>
              </a:xfrm>
            </p:grpSpPr>
            <p:sp>
              <p:nvSpPr>
                <p:cNvPr id="209" name="橢圓 208"/>
                <p:cNvSpPr/>
                <p:nvPr/>
              </p:nvSpPr>
              <p:spPr>
                <a:xfrm>
                  <a:off x="4784576" y="2957042"/>
                  <a:ext cx="432048" cy="43204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210" name="手繪多邊形 209"/>
                <p:cNvSpPr/>
                <p:nvPr/>
              </p:nvSpPr>
              <p:spPr>
                <a:xfrm>
                  <a:off x="4162484" y="3329797"/>
                  <a:ext cx="1329526" cy="2380889"/>
                </a:xfrm>
                <a:custGeom>
                  <a:avLst/>
                  <a:gdLst>
                    <a:gd name="connsiteX0" fmla="*/ 888520 w 1725283"/>
                    <a:gd name="connsiteY0" fmla="*/ 8627 h 2424023"/>
                    <a:gd name="connsiteX1" fmla="*/ 612475 w 1725283"/>
                    <a:gd name="connsiteY1" fmla="*/ 388189 h 2424023"/>
                    <a:gd name="connsiteX2" fmla="*/ 0 w 1725283"/>
                    <a:gd name="connsiteY2" fmla="*/ 621102 h 2424023"/>
                    <a:gd name="connsiteX3" fmla="*/ 112143 w 1725283"/>
                    <a:gd name="connsiteY3" fmla="*/ 707366 h 2424023"/>
                    <a:gd name="connsiteX4" fmla="*/ 534837 w 1725283"/>
                    <a:gd name="connsiteY4" fmla="*/ 621102 h 2424023"/>
                    <a:gd name="connsiteX5" fmla="*/ 888520 w 1725283"/>
                    <a:gd name="connsiteY5" fmla="*/ 457200 h 2424023"/>
                    <a:gd name="connsiteX6" fmla="*/ 888520 w 1725283"/>
                    <a:gd name="connsiteY6" fmla="*/ 1362974 h 2424023"/>
                    <a:gd name="connsiteX7" fmla="*/ 500332 w 1725283"/>
                    <a:gd name="connsiteY7" fmla="*/ 2346385 h 2424023"/>
                    <a:gd name="connsiteX8" fmla="*/ 621101 w 1725283"/>
                    <a:gd name="connsiteY8" fmla="*/ 2355012 h 2424023"/>
                    <a:gd name="connsiteX9" fmla="*/ 1121434 w 1725283"/>
                    <a:gd name="connsiteY9" fmla="*/ 1423359 h 2424023"/>
                    <a:gd name="connsiteX10" fmla="*/ 1535501 w 1725283"/>
                    <a:gd name="connsiteY10" fmla="*/ 2424023 h 2424023"/>
                    <a:gd name="connsiteX11" fmla="*/ 1725283 w 1725283"/>
                    <a:gd name="connsiteY11" fmla="*/ 2424023 h 2424023"/>
                    <a:gd name="connsiteX12" fmla="*/ 1293962 w 1725283"/>
                    <a:gd name="connsiteY12" fmla="*/ 1224951 h 2424023"/>
                    <a:gd name="connsiteX13" fmla="*/ 1147313 w 1725283"/>
                    <a:gd name="connsiteY13" fmla="*/ 0 h 2424023"/>
                    <a:gd name="connsiteX14" fmla="*/ 888520 w 1725283"/>
                    <a:gd name="connsiteY14" fmla="*/ 8627 h 2424023"/>
                    <a:gd name="connsiteX0" fmla="*/ 888520 w 1725283"/>
                    <a:gd name="connsiteY0" fmla="*/ 8627 h 2424023"/>
                    <a:gd name="connsiteX1" fmla="*/ 612475 w 1725283"/>
                    <a:gd name="connsiteY1" fmla="*/ 388189 h 2424023"/>
                    <a:gd name="connsiteX2" fmla="*/ 0 w 1725283"/>
                    <a:gd name="connsiteY2" fmla="*/ 621102 h 2424023"/>
                    <a:gd name="connsiteX3" fmla="*/ 112143 w 1725283"/>
                    <a:gd name="connsiteY3" fmla="*/ 707366 h 2424023"/>
                    <a:gd name="connsiteX4" fmla="*/ 534837 w 1725283"/>
                    <a:gd name="connsiteY4" fmla="*/ 621102 h 2424023"/>
                    <a:gd name="connsiteX5" fmla="*/ 888520 w 1725283"/>
                    <a:gd name="connsiteY5" fmla="*/ 457200 h 2424023"/>
                    <a:gd name="connsiteX6" fmla="*/ 923025 w 1725283"/>
                    <a:gd name="connsiteY6" fmla="*/ 1052424 h 2424023"/>
                    <a:gd name="connsiteX7" fmla="*/ 500332 w 1725283"/>
                    <a:gd name="connsiteY7" fmla="*/ 2346385 h 2424023"/>
                    <a:gd name="connsiteX8" fmla="*/ 621101 w 1725283"/>
                    <a:gd name="connsiteY8" fmla="*/ 2355012 h 2424023"/>
                    <a:gd name="connsiteX9" fmla="*/ 1121434 w 1725283"/>
                    <a:gd name="connsiteY9" fmla="*/ 1423359 h 2424023"/>
                    <a:gd name="connsiteX10" fmla="*/ 1535501 w 1725283"/>
                    <a:gd name="connsiteY10" fmla="*/ 2424023 h 2424023"/>
                    <a:gd name="connsiteX11" fmla="*/ 1725283 w 1725283"/>
                    <a:gd name="connsiteY11" fmla="*/ 2424023 h 2424023"/>
                    <a:gd name="connsiteX12" fmla="*/ 1293962 w 1725283"/>
                    <a:gd name="connsiteY12" fmla="*/ 1224951 h 2424023"/>
                    <a:gd name="connsiteX13" fmla="*/ 1147313 w 1725283"/>
                    <a:gd name="connsiteY13" fmla="*/ 0 h 2424023"/>
                    <a:gd name="connsiteX14" fmla="*/ 888520 w 1725283"/>
                    <a:gd name="connsiteY14" fmla="*/ 8627 h 2424023"/>
                    <a:gd name="connsiteX0" fmla="*/ 888520 w 1725283"/>
                    <a:gd name="connsiteY0" fmla="*/ 8627 h 2424023"/>
                    <a:gd name="connsiteX1" fmla="*/ 612475 w 1725283"/>
                    <a:gd name="connsiteY1" fmla="*/ 388189 h 2424023"/>
                    <a:gd name="connsiteX2" fmla="*/ 0 w 1725283"/>
                    <a:gd name="connsiteY2" fmla="*/ 621102 h 2424023"/>
                    <a:gd name="connsiteX3" fmla="*/ 112143 w 1725283"/>
                    <a:gd name="connsiteY3" fmla="*/ 707366 h 2424023"/>
                    <a:gd name="connsiteX4" fmla="*/ 534837 w 1725283"/>
                    <a:gd name="connsiteY4" fmla="*/ 621102 h 2424023"/>
                    <a:gd name="connsiteX5" fmla="*/ 888520 w 1725283"/>
                    <a:gd name="connsiteY5" fmla="*/ 457200 h 2424023"/>
                    <a:gd name="connsiteX6" fmla="*/ 923025 w 1725283"/>
                    <a:gd name="connsiteY6" fmla="*/ 1052424 h 2424023"/>
                    <a:gd name="connsiteX7" fmla="*/ 500332 w 1725283"/>
                    <a:gd name="connsiteY7" fmla="*/ 2346385 h 2424023"/>
                    <a:gd name="connsiteX8" fmla="*/ 621101 w 1725283"/>
                    <a:gd name="connsiteY8" fmla="*/ 2355012 h 2424023"/>
                    <a:gd name="connsiteX9" fmla="*/ 1121434 w 1725283"/>
                    <a:gd name="connsiteY9" fmla="*/ 1423359 h 2424023"/>
                    <a:gd name="connsiteX10" fmla="*/ 1535501 w 1725283"/>
                    <a:gd name="connsiteY10" fmla="*/ 2424023 h 2424023"/>
                    <a:gd name="connsiteX11" fmla="*/ 1725283 w 1725283"/>
                    <a:gd name="connsiteY11" fmla="*/ 2424023 h 2424023"/>
                    <a:gd name="connsiteX12" fmla="*/ 1285336 w 1725283"/>
                    <a:gd name="connsiteY12" fmla="*/ 957533 h 2424023"/>
                    <a:gd name="connsiteX13" fmla="*/ 1147313 w 1725283"/>
                    <a:gd name="connsiteY13" fmla="*/ 0 h 2424023"/>
                    <a:gd name="connsiteX14" fmla="*/ 888520 w 1725283"/>
                    <a:gd name="connsiteY14" fmla="*/ 8627 h 2424023"/>
                    <a:gd name="connsiteX0" fmla="*/ 888520 w 1725283"/>
                    <a:gd name="connsiteY0" fmla="*/ 77638 h 2493034"/>
                    <a:gd name="connsiteX1" fmla="*/ 612475 w 1725283"/>
                    <a:gd name="connsiteY1" fmla="*/ 457200 h 2493034"/>
                    <a:gd name="connsiteX2" fmla="*/ 0 w 1725283"/>
                    <a:gd name="connsiteY2" fmla="*/ 690113 h 2493034"/>
                    <a:gd name="connsiteX3" fmla="*/ 112143 w 1725283"/>
                    <a:gd name="connsiteY3" fmla="*/ 776377 h 2493034"/>
                    <a:gd name="connsiteX4" fmla="*/ 534837 w 1725283"/>
                    <a:gd name="connsiteY4" fmla="*/ 690113 h 2493034"/>
                    <a:gd name="connsiteX5" fmla="*/ 888520 w 1725283"/>
                    <a:gd name="connsiteY5" fmla="*/ 526211 h 2493034"/>
                    <a:gd name="connsiteX6" fmla="*/ 923025 w 1725283"/>
                    <a:gd name="connsiteY6" fmla="*/ 1121435 h 2493034"/>
                    <a:gd name="connsiteX7" fmla="*/ 500332 w 1725283"/>
                    <a:gd name="connsiteY7" fmla="*/ 2415396 h 2493034"/>
                    <a:gd name="connsiteX8" fmla="*/ 621101 w 1725283"/>
                    <a:gd name="connsiteY8" fmla="*/ 2424023 h 2493034"/>
                    <a:gd name="connsiteX9" fmla="*/ 1121434 w 1725283"/>
                    <a:gd name="connsiteY9" fmla="*/ 1492370 h 2493034"/>
                    <a:gd name="connsiteX10" fmla="*/ 1535501 w 1725283"/>
                    <a:gd name="connsiteY10" fmla="*/ 2493034 h 2493034"/>
                    <a:gd name="connsiteX11" fmla="*/ 1725283 w 1725283"/>
                    <a:gd name="connsiteY11" fmla="*/ 2493034 h 2493034"/>
                    <a:gd name="connsiteX12" fmla="*/ 1285336 w 1725283"/>
                    <a:gd name="connsiteY12" fmla="*/ 1026544 h 2493034"/>
                    <a:gd name="connsiteX13" fmla="*/ 1104181 w 1725283"/>
                    <a:gd name="connsiteY13" fmla="*/ 0 h 2493034"/>
                    <a:gd name="connsiteX14" fmla="*/ 888520 w 1725283"/>
                    <a:gd name="connsiteY14" fmla="*/ 77638 h 2493034"/>
                    <a:gd name="connsiteX0" fmla="*/ 974784 w 1725283"/>
                    <a:gd name="connsiteY0" fmla="*/ 0 h 2510286"/>
                    <a:gd name="connsiteX1" fmla="*/ 612475 w 1725283"/>
                    <a:gd name="connsiteY1" fmla="*/ 474452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534837 w 1725283"/>
                    <a:gd name="connsiteY4" fmla="*/ 707365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500332 w 1725283"/>
                    <a:gd name="connsiteY7" fmla="*/ 2432648 h 2510286"/>
                    <a:gd name="connsiteX8" fmla="*/ 621101 w 1725283"/>
                    <a:gd name="connsiteY8" fmla="*/ 2441275 h 2510286"/>
                    <a:gd name="connsiteX9" fmla="*/ 1121434 w 1725283"/>
                    <a:gd name="connsiteY9" fmla="*/ 150962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612475 w 1725283"/>
                    <a:gd name="connsiteY1" fmla="*/ 474452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500332 w 1725283"/>
                    <a:gd name="connsiteY7" fmla="*/ 2432648 h 2510286"/>
                    <a:gd name="connsiteX8" fmla="*/ 621101 w 1725283"/>
                    <a:gd name="connsiteY8" fmla="*/ 2441275 h 2510286"/>
                    <a:gd name="connsiteX9" fmla="*/ 1121434 w 1725283"/>
                    <a:gd name="connsiteY9" fmla="*/ 150962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500332 w 1725283"/>
                    <a:gd name="connsiteY7" fmla="*/ 2432648 h 2510286"/>
                    <a:gd name="connsiteX8" fmla="*/ 621101 w 1725283"/>
                    <a:gd name="connsiteY8" fmla="*/ 2441275 h 2510286"/>
                    <a:gd name="connsiteX9" fmla="*/ 1121434 w 1725283"/>
                    <a:gd name="connsiteY9" fmla="*/ 150962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500332 w 1725283"/>
                    <a:gd name="connsiteY7" fmla="*/ 2432648 h 2510286"/>
                    <a:gd name="connsiteX8" fmla="*/ 621101 w 1725283"/>
                    <a:gd name="connsiteY8" fmla="*/ 2441275 h 2510286"/>
                    <a:gd name="connsiteX9" fmla="*/ 1130061 w 1725283"/>
                    <a:gd name="connsiteY9" fmla="*/ 141473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500332 w 1725283"/>
                    <a:gd name="connsiteY7" fmla="*/ 2432648 h 2510286"/>
                    <a:gd name="connsiteX8" fmla="*/ 871267 w 1725283"/>
                    <a:gd name="connsiteY8" fmla="*/ 2475781 h 2510286"/>
                    <a:gd name="connsiteX9" fmla="*/ 1130061 w 1725283"/>
                    <a:gd name="connsiteY9" fmla="*/ 141473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71267 w 1725283"/>
                    <a:gd name="connsiteY8" fmla="*/ 2475781 h 2510286"/>
                    <a:gd name="connsiteX9" fmla="*/ 1130061 w 1725283"/>
                    <a:gd name="connsiteY9" fmla="*/ 141473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54015 w 1725283"/>
                    <a:gd name="connsiteY8" fmla="*/ 2406770 h 2510286"/>
                    <a:gd name="connsiteX9" fmla="*/ 1130061 w 1725283"/>
                    <a:gd name="connsiteY9" fmla="*/ 141473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54015 w 1725283"/>
                    <a:gd name="connsiteY8" fmla="*/ 2406770 h 2510286"/>
                    <a:gd name="connsiteX9" fmla="*/ 1130061 w 1725283"/>
                    <a:gd name="connsiteY9" fmla="*/ 1414732 h 2510286"/>
                    <a:gd name="connsiteX10" fmla="*/ 1362973 w 1725283"/>
                    <a:gd name="connsiteY10" fmla="*/ 2372263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54015 w 1725283"/>
                    <a:gd name="connsiteY8" fmla="*/ 2406770 h 2510286"/>
                    <a:gd name="connsiteX9" fmla="*/ 1130061 w 1725283"/>
                    <a:gd name="connsiteY9" fmla="*/ 1414732 h 2510286"/>
                    <a:gd name="connsiteX10" fmla="*/ 1362973 w 1725283"/>
                    <a:gd name="connsiteY10" fmla="*/ 2372263 h 2510286"/>
                    <a:gd name="connsiteX11" fmla="*/ 1725283 w 1725283"/>
                    <a:gd name="connsiteY11" fmla="*/ 2510286 h 2510286"/>
                    <a:gd name="connsiteX12" fmla="*/ 1509622 w 1725283"/>
                    <a:gd name="connsiteY12" fmla="*/ 2372263 h 2510286"/>
                    <a:gd name="connsiteX13" fmla="*/ 1285336 w 1725283"/>
                    <a:gd name="connsiteY13" fmla="*/ 1043796 h 2510286"/>
                    <a:gd name="connsiteX14" fmla="*/ 1104181 w 1725283"/>
                    <a:gd name="connsiteY14" fmla="*/ 17252 h 2510286"/>
                    <a:gd name="connsiteX15" fmla="*/ 974784 w 1725283"/>
                    <a:gd name="connsiteY15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54015 w 1725283"/>
                    <a:gd name="connsiteY8" fmla="*/ 2406770 h 2510286"/>
                    <a:gd name="connsiteX9" fmla="*/ 1130061 w 1725283"/>
                    <a:gd name="connsiteY9" fmla="*/ 1414732 h 2510286"/>
                    <a:gd name="connsiteX10" fmla="*/ 1362973 w 1725283"/>
                    <a:gd name="connsiteY10" fmla="*/ 2372263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722"/>
                    <a:gd name="connsiteY0" fmla="*/ 0 h 2613483"/>
                    <a:gd name="connsiteX1" fmla="*/ 543463 w 1725722"/>
                    <a:gd name="connsiteY1" fmla="*/ 543463 h 2613483"/>
                    <a:gd name="connsiteX2" fmla="*/ 0 w 1725722"/>
                    <a:gd name="connsiteY2" fmla="*/ 707365 h 2613483"/>
                    <a:gd name="connsiteX3" fmla="*/ 112143 w 1725722"/>
                    <a:gd name="connsiteY3" fmla="*/ 793629 h 2613483"/>
                    <a:gd name="connsiteX4" fmla="*/ 681486 w 1725722"/>
                    <a:gd name="connsiteY4" fmla="*/ 655606 h 2613483"/>
                    <a:gd name="connsiteX5" fmla="*/ 888520 w 1725722"/>
                    <a:gd name="connsiteY5" fmla="*/ 543463 h 2613483"/>
                    <a:gd name="connsiteX6" fmla="*/ 923025 w 1725722"/>
                    <a:gd name="connsiteY6" fmla="*/ 1138687 h 2613483"/>
                    <a:gd name="connsiteX7" fmla="*/ 690113 w 1725722"/>
                    <a:gd name="connsiteY7" fmla="*/ 2406768 h 2613483"/>
                    <a:gd name="connsiteX8" fmla="*/ 854015 w 1725722"/>
                    <a:gd name="connsiteY8" fmla="*/ 2406770 h 2613483"/>
                    <a:gd name="connsiteX9" fmla="*/ 1130061 w 1725722"/>
                    <a:gd name="connsiteY9" fmla="*/ 1414732 h 2613483"/>
                    <a:gd name="connsiteX10" fmla="*/ 1362973 w 1725722"/>
                    <a:gd name="connsiteY10" fmla="*/ 2372263 h 2613483"/>
                    <a:gd name="connsiteX11" fmla="*/ 1725283 w 1725722"/>
                    <a:gd name="connsiteY11" fmla="*/ 2510286 h 2613483"/>
                    <a:gd name="connsiteX12" fmla="*/ 1285336 w 1725722"/>
                    <a:gd name="connsiteY12" fmla="*/ 1043796 h 2613483"/>
                    <a:gd name="connsiteX13" fmla="*/ 1104181 w 1725722"/>
                    <a:gd name="connsiteY13" fmla="*/ 17252 h 2613483"/>
                    <a:gd name="connsiteX14" fmla="*/ 974784 w 1725722"/>
                    <a:gd name="connsiteY14" fmla="*/ 0 h 2613483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54015 w 1725283"/>
                    <a:gd name="connsiteY8" fmla="*/ 2406770 h 2510286"/>
                    <a:gd name="connsiteX9" fmla="*/ 1130061 w 1725283"/>
                    <a:gd name="connsiteY9" fmla="*/ 1414732 h 2510286"/>
                    <a:gd name="connsiteX10" fmla="*/ 1362973 w 1725283"/>
                    <a:gd name="connsiteY10" fmla="*/ 2372263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54015 w 1725283"/>
                    <a:gd name="connsiteY8" fmla="*/ 2406770 h 2510286"/>
                    <a:gd name="connsiteX9" fmla="*/ 1130061 w 1725283"/>
                    <a:gd name="connsiteY9" fmla="*/ 1414732 h 2510286"/>
                    <a:gd name="connsiteX10" fmla="*/ 1362973 w 1725283"/>
                    <a:gd name="connsiteY10" fmla="*/ 2372263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587260"/>
                    <a:gd name="connsiteY0" fmla="*/ 0 h 2406770"/>
                    <a:gd name="connsiteX1" fmla="*/ 543463 w 1587260"/>
                    <a:gd name="connsiteY1" fmla="*/ 543463 h 2406770"/>
                    <a:gd name="connsiteX2" fmla="*/ 0 w 1587260"/>
                    <a:gd name="connsiteY2" fmla="*/ 707365 h 2406770"/>
                    <a:gd name="connsiteX3" fmla="*/ 112143 w 1587260"/>
                    <a:gd name="connsiteY3" fmla="*/ 793629 h 2406770"/>
                    <a:gd name="connsiteX4" fmla="*/ 681486 w 1587260"/>
                    <a:gd name="connsiteY4" fmla="*/ 655606 h 2406770"/>
                    <a:gd name="connsiteX5" fmla="*/ 888520 w 1587260"/>
                    <a:gd name="connsiteY5" fmla="*/ 543463 h 2406770"/>
                    <a:gd name="connsiteX6" fmla="*/ 923025 w 1587260"/>
                    <a:gd name="connsiteY6" fmla="*/ 1138687 h 2406770"/>
                    <a:gd name="connsiteX7" fmla="*/ 690113 w 1587260"/>
                    <a:gd name="connsiteY7" fmla="*/ 2406768 h 2406770"/>
                    <a:gd name="connsiteX8" fmla="*/ 854015 w 1587260"/>
                    <a:gd name="connsiteY8" fmla="*/ 2406770 h 2406770"/>
                    <a:gd name="connsiteX9" fmla="*/ 1130061 w 1587260"/>
                    <a:gd name="connsiteY9" fmla="*/ 1414732 h 2406770"/>
                    <a:gd name="connsiteX10" fmla="*/ 1362973 w 1587260"/>
                    <a:gd name="connsiteY10" fmla="*/ 2372263 h 2406770"/>
                    <a:gd name="connsiteX11" fmla="*/ 1587260 w 1587260"/>
                    <a:gd name="connsiteY11" fmla="*/ 2398142 h 2406770"/>
                    <a:gd name="connsiteX12" fmla="*/ 1285336 w 1587260"/>
                    <a:gd name="connsiteY12" fmla="*/ 1043796 h 2406770"/>
                    <a:gd name="connsiteX13" fmla="*/ 1104181 w 1587260"/>
                    <a:gd name="connsiteY13" fmla="*/ 17252 h 2406770"/>
                    <a:gd name="connsiteX14" fmla="*/ 974784 w 1587260"/>
                    <a:gd name="connsiteY14" fmla="*/ 0 h 2406770"/>
                    <a:gd name="connsiteX0" fmla="*/ 974784 w 1587260"/>
                    <a:gd name="connsiteY0" fmla="*/ 0 h 2406770"/>
                    <a:gd name="connsiteX1" fmla="*/ 543463 w 1587260"/>
                    <a:gd name="connsiteY1" fmla="*/ 543463 h 2406770"/>
                    <a:gd name="connsiteX2" fmla="*/ 0 w 1587260"/>
                    <a:gd name="connsiteY2" fmla="*/ 707365 h 2406770"/>
                    <a:gd name="connsiteX3" fmla="*/ 112143 w 1587260"/>
                    <a:gd name="connsiteY3" fmla="*/ 793629 h 2406770"/>
                    <a:gd name="connsiteX4" fmla="*/ 681486 w 1587260"/>
                    <a:gd name="connsiteY4" fmla="*/ 655606 h 2406770"/>
                    <a:gd name="connsiteX5" fmla="*/ 888520 w 1587260"/>
                    <a:gd name="connsiteY5" fmla="*/ 543463 h 2406770"/>
                    <a:gd name="connsiteX6" fmla="*/ 923025 w 1587260"/>
                    <a:gd name="connsiteY6" fmla="*/ 1138687 h 2406770"/>
                    <a:gd name="connsiteX7" fmla="*/ 690113 w 1587260"/>
                    <a:gd name="connsiteY7" fmla="*/ 2406768 h 2406770"/>
                    <a:gd name="connsiteX8" fmla="*/ 854015 w 1587260"/>
                    <a:gd name="connsiteY8" fmla="*/ 2406770 h 2406770"/>
                    <a:gd name="connsiteX9" fmla="*/ 1130061 w 1587260"/>
                    <a:gd name="connsiteY9" fmla="*/ 1414732 h 2406770"/>
                    <a:gd name="connsiteX10" fmla="*/ 1362973 w 1587260"/>
                    <a:gd name="connsiteY10" fmla="*/ 2372263 h 2406770"/>
                    <a:gd name="connsiteX11" fmla="*/ 1587260 w 1587260"/>
                    <a:gd name="connsiteY11" fmla="*/ 2398142 h 2406770"/>
                    <a:gd name="connsiteX12" fmla="*/ 1285336 w 1587260"/>
                    <a:gd name="connsiteY12" fmla="*/ 1043796 h 2406770"/>
                    <a:gd name="connsiteX13" fmla="*/ 1104181 w 1587260"/>
                    <a:gd name="connsiteY13" fmla="*/ 17252 h 2406770"/>
                    <a:gd name="connsiteX14" fmla="*/ 974784 w 1587260"/>
                    <a:gd name="connsiteY14" fmla="*/ 0 h 2406770"/>
                    <a:gd name="connsiteX0" fmla="*/ 974784 w 1587260"/>
                    <a:gd name="connsiteY0" fmla="*/ 0 h 2406770"/>
                    <a:gd name="connsiteX1" fmla="*/ 543463 w 1587260"/>
                    <a:gd name="connsiteY1" fmla="*/ 543463 h 2406770"/>
                    <a:gd name="connsiteX2" fmla="*/ 0 w 1587260"/>
                    <a:gd name="connsiteY2" fmla="*/ 707365 h 2406770"/>
                    <a:gd name="connsiteX3" fmla="*/ 112143 w 1587260"/>
                    <a:gd name="connsiteY3" fmla="*/ 793629 h 2406770"/>
                    <a:gd name="connsiteX4" fmla="*/ 681486 w 1587260"/>
                    <a:gd name="connsiteY4" fmla="*/ 655606 h 2406770"/>
                    <a:gd name="connsiteX5" fmla="*/ 888520 w 1587260"/>
                    <a:gd name="connsiteY5" fmla="*/ 543463 h 2406770"/>
                    <a:gd name="connsiteX6" fmla="*/ 923025 w 1587260"/>
                    <a:gd name="connsiteY6" fmla="*/ 1138687 h 2406770"/>
                    <a:gd name="connsiteX7" fmla="*/ 690113 w 1587260"/>
                    <a:gd name="connsiteY7" fmla="*/ 2406768 h 2406770"/>
                    <a:gd name="connsiteX8" fmla="*/ 854015 w 1587260"/>
                    <a:gd name="connsiteY8" fmla="*/ 2406770 h 2406770"/>
                    <a:gd name="connsiteX9" fmla="*/ 1130061 w 1587260"/>
                    <a:gd name="connsiteY9" fmla="*/ 1414732 h 2406770"/>
                    <a:gd name="connsiteX10" fmla="*/ 1362973 w 1587260"/>
                    <a:gd name="connsiteY10" fmla="*/ 2372263 h 2406770"/>
                    <a:gd name="connsiteX11" fmla="*/ 1587260 w 1587260"/>
                    <a:gd name="connsiteY11" fmla="*/ 2398142 h 2406770"/>
                    <a:gd name="connsiteX12" fmla="*/ 1285336 w 1587260"/>
                    <a:gd name="connsiteY12" fmla="*/ 1043796 h 2406770"/>
                    <a:gd name="connsiteX13" fmla="*/ 1104181 w 1587260"/>
                    <a:gd name="connsiteY13" fmla="*/ 17252 h 2406770"/>
                    <a:gd name="connsiteX14" fmla="*/ 974784 w 1587260"/>
                    <a:gd name="connsiteY14" fmla="*/ 0 h 2406770"/>
                    <a:gd name="connsiteX0" fmla="*/ 974784 w 1552754"/>
                    <a:gd name="connsiteY0" fmla="*/ 0 h 2406770"/>
                    <a:gd name="connsiteX1" fmla="*/ 543463 w 1552754"/>
                    <a:gd name="connsiteY1" fmla="*/ 543463 h 2406770"/>
                    <a:gd name="connsiteX2" fmla="*/ 0 w 1552754"/>
                    <a:gd name="connsiteY2" fmla="*/ 707365 h 2406770"/>
                    <a:gd name="connsiteX3" fmla="*/ 112143 w 1552754"/>
                    <a:gd name="connsiteY3" fmla="*/ 793629 h 2406770"/>
                    <a:gd name="connsiteX4" fmla="*/ 681486 w 1552754"/>
                    <a:gd name="connsiteY4" fmla="*/ 655606 h 2406770"/>
                    <a:gd name="connsiteX5" fmla="*/ 888520 w 1552754"/>
                    <a:gd name="connsiteY5" fmla="*/ 543463 h 2406770"/>
                    <a:gd name="connsiteX6" fmla="*/ 923025 w 1552754"/>
                    <a:gd name="connsiteY6" fmla="*/ 1138687 h 2406770"/>
                    <a:gd name="connsiteX7" fmla="*/ 690113 w 1552754"/>
                    <a:gd name="connsiteY7" fmla="*/ 2406768 h 2406770"/>
                    <a:gd name="connsiteX8" fmla="*/ 854015 w 1552754"/>
                    <a:gd name="connsiteY8" fmla="*/ 2406770 h 2406770"/>
                    <a:gd name="connsiteX9" fmla="*/ 1130061 w 1552754"/>
                    <a:gd name="connsiteY9" fmla="*/ 1414732 h 2406770"/>
                    <a:gd name="connsiteX10" fmla="*/ 1362973 w 1552754"/>
                    <a:gd name="connsiteY10" fmla="*/ 2372263 h 2406770"/>
                    <a:gd name="connsiteX11" fmla="*/ 1552754 w 1552754"/>
                    <a:gd name="connsiteY11" fmla="*/ 2380889 h 2406770"/>
                    <a:gd name="connsiteX12" fmla="*/ 1285336 w 1552754"/>
                    <a:gd name="connsiteY12" fmla="*/ 1043796 h 2406770"/>
                    <a:gd name="connsiteX13" fmla="*/ 1104181 w 1552754"/>
                    <a:gd name="connsiteY13" fmla="*/ 17252 h 2406770"/>
                    <a:gd name="connsiteX14" fmla="*/ 974784 w 1552754"/>
                    <a:gd name="connsiteY14" fmla="*/ 0 h 2406770"/>
                    <a:gd name="connsiteX0" fmla="*/ 974784 w 1552754"/>
                    <a:gd name="connsiteY0" fmla="*/ 0 h 2406770"/>
                    <a:gd name="connsiteX1" fmla="*/ 543463 w 1552754"/>
                    <a:gd name="connsiteY1" fmla="*/ 543463 h 2406770"/>
                    <a:gd name="connsiteX2" fmla="*/ 0 w 1552754"/>
                    <a:gd name="connsiteY2" fmla="*/ 707365 h 2406770"/>
                    <a:gd name="connsiteX3" fmla="*/ 112143 w 1552754"/>
                    <a:gd name="connsiteY3" fmla="*/ 793629 h 2406770"/>
                    <a:gd name="connsiteX4" fmla="*/ 681486 w 1552754"/>
                    <a:gd name="connsiteY4" fmla="*/ 655606 h 2406770"/>
                    <a:gd name="connsiteX5" fmla="*/ 888520 w 1552754"/>
                    <a:gd name="connsiteY5" fmla="*/ 543463 h 2406770"/>
                    <a:gd name="connsiteX6" fmla="*/ 923025 w 1552754"/>
                    <a:gd name="connsiteY6" fmla="*/ 1138687 h 2406770"/>
                    <a:gd name="connsiteX7" fmla="*/ 690113 w 1552754"/>
                    <a:gd name="connsiteY7" fmla="*/ 2406768 h 2406770"/>
                    <a:gd name="connsiteX8" fmla="*/ 854015 w 1552754"/>
                    <a:gd name="connsiteY8" fmla="*/ 2406770 h 2406770"/>
                    <a:gd name="connsiteX9" fmla="*/ 1130061 w 1552754"/>
                    <a:gd name="connsiteY9" fmla="*/ 1414732 h 2406770"/>
                    <a:gd name="connsiteX10" fmla="*/ 1362973 w 1552754"/>
                    <a:gd name="connsiteY10" fmla="*/ 2372263 h 2406770"/>
                    <a:gd name="connsiteX11" fmla="*/ 1552754 w 1552754"/>
                    <a:gd name="connsiteY11" fmla="*/ 2380889 h 2406770"/>
                    <a:gd name="connsiteX12" fmla="*/ 1104181 w 1552754"/>
                    <a:gd name="connsiteY12" fmla="*/ 17252 h 2406770"/>
                    <a:gd name="connsiteX13" fmla="*/ 974784 w 1552754"/>
                    <a:gd name="connsiteY13" fmla="*/ 0 h 2406770"/>
                    <a:gd name="connsiteX0" fmla="*/ 974784 w 1552754"/>
                    <a:gd name="connsiteY0" fmla="*/ 0 h 2406770"/>
                    <a:gd name="connsiteX1" fmla="*/ 543463 w 1552754"/>
                    <a:gd name="connsiteY1" fmla="*/ 543463 h 2406770"/>
                    <a:gd name="connsiteX2" fmla="*/ 0 w 1552754"/>
                    <a:gd name="connsiteY2" fmla="*/ 707365 h 2406770"/>
                    <a:gd name="connsiteX3" fmla="*/ 112143 w 1552754"/>
                    <a:gd name="connsiteY3" fmla="*/ 793629 h 2406770"/>
                    <a:gd name="connsiteX4" fmla="*/ 681486 w 1552754"/>
                    <a:gd name="connsiteY4" fmla="*/ 655606 h 2406770"/>
                    <a:gd name="connsiteX5" fmla="*/ 888520 w 1552754"/>
                    <a:gd name="connsiteY5" fmla="*/ 543463 h 2406770"/>
                    <a:gd name="connsiteX6" fmla="*/ 923025 w 1552754"/>
                    <a:gd name="connsiteY6" fmla="*/ 1138687 h 2406770"/>
                    <a:gd name="connsiteX7" fmla="*/ 690113 w 1552754"/>
                    <a:gd name="connsiteY7" fmla="*/ 2406768 h 2406770"/>
                    <a:gd name="connsiteX8" fmla="*/ 854015 w 1552754"/>
                    <a:gd name="connsiteY8" fmla="*/ 2406770 h 2406770"/>
                    <a:gd name="connsiteX9" fmla="*/ 1130061 w 1552754"/>
                    <a:gd name="connsiteY9" fmla="*/ 1414732 h 2406770"/>
                    <a:gd name="connsiteX10" fmla="*/ 1362973 w 1552754"/>
                    <a:gd name="connsiteY10" fmla="*/ 2372263 h 2406770"/>
                    <a:gd name="connsiteX11" fmla="*/ 1552754 w 1552754"/>
                    <a:gd name="connsiteY11" fmla="*/ 2380889 h 2406770"/>
                    <a:gd name="connsiteX12" fmla="*/ 1104181 w 1552754"/>
                    <a:gd name="connsiteY12" fmla="*/ 17252 h 2406770"/>
                    <a:gd name="connsiteX13" fmla="*/ 974784 w 1552754"/>
                    <a:gd name="connsiteY13" fmla="*/ 0 h 2406770"/>
                    <a:gd name="connsiteX0" fmla="*/ 974784 w 1552754"/>
                    <a:gd name="connsiteY0" fmla="*/ 51759 h 2458529"/>
                    <a:gd name="connsiteX1" fmla="*/ 543463 w 1552754"/>
                    <a:gd name="connsiteY1" fmla="*/ 595222 h 2458529"/>
                    <a:gd name="connsiteX2" fmla="*/ 0 w 1552754"/>
                    <a:gd name="connsiteY2" fmla="*/ 759124 h 2458529"/>
                    <a:gd name="connsiteX3" fmla="*/ 112143 w 1552754"/>
                    <a:gd name="connsiteY3" fmla="*/ 845388 h 2458529"/>
                    <a:gd name="connsiteX4" fmla="*/ 681486 w 1552754"/>
                    <a:gd name="connsiteY4" fmla="*/ 707365 h 2458529"/>
                    <a:gd name="connsiteX5" fmla="*/ 888520 w 1552754"/>
                    <a:gd name="connsiteY5" fmla="*/ 595222 h 2458529"/>
                    <a:gd name="connsiteX6" fmla="*/ 923025 w 1552754"/>
                    <a:gd name="connsiteY6" fmla="*/ 1190446 h 2458529"/>
                    <a:gd name="connsiteX7" fmla="*/ 690113 w 1552754"/>
                    <a:gd name="connsiteY7" fmla="*/ 2458527 h 2458529"/>
                    <a:gd name="connsiteX8" fmla="*/ 854015 w 1552754"/>
                    <a:gd name="connsiteY8" fmla="*/ 2458529 h 2458529"/>
                    <a:gd name="connsiteX9" fmla="*/ 1130061 w 1552754"/>
                    <a:gd name="connsiteY9" fmla="*/ 1466491 h 2458529"/>
                    <a:gd name="connsiteX10" fmla="*/ 1362973 w 1552754"/>
                    <a:gd name="connsiteY10" fmla="*/ 2424022 h 2458529"/>
                    <a:gd name="connsiteX11" fmla="*/ 1552754 w 1552754"/>
                    <a:gd name="connsiteY11" fmla="*/ 2432648 h 2458529"/>
                    <a:gd name="connsiteX12" fmla="*/ 1052422 w 1552754"/>
                    <a:gd name="connsiteY12" fmla="*/ 0 h 2458529"/>
                    <a:gd name="connsiteX13" fmla="*/ 974784 w 1552754"/>
                    <a:gd name="connsiteY13" fmla="*/ 51759 h 2458529"/>
                    <a:gd name="connsiteX0" fmla="*/ 974784 w 1552754"/>
                    <a:gd name="connsiteY0" fmla="*/ 8627 h 2415397"/>
                    <a:gd name="connsiteX1" fmla="*/ 543463 w 1552754"/>
                    <a:gd name="connsiteY1" fmla="*/ 552090 h 2415397"/>
                    <a:gd name="connsiteX2" fmla="*/ 0 w 1552754"/>
                    <a:gd name="connsiteY2" fmla="*/ 715992 h 2415397"/>
                    <a:gd name="connsiteX3" fmla="*/ 112143 w 1552754"/>
                    <a:gd name="connsiteY3" fmla="*/ 802256 h 2415397"/>
                    <a:gd name="connsiteX4" fmla="*/ 681486 w 1552754"/>
                    <a:gd name="connsiteY4" fmla="*/ 664233 h 2415397"/>
                    <a:gd name="connsiteX5" fmla="*/ 888520 w 1552754"/>
                    <a:gd name="connsiteY5" fmla="*/ 552090 h 2415397"/>
                    <a:gd name="connsiteX6" fmla="*/ 923025 w 1552754"/>
                    <a:gd name="connsiteY6" fmla="*/ 1147314 h 2415397"/>
                    <a:gd name="connsiteX7" fmla="*/ 690113 w 1552754"/>
                    <a:gd name="connsiteY7" fmla="*/ 2415395 h 2415397"/>
                    <a:gd name="connsiteX8" fmla="*/ 854015 w 1552754"/>
                    <a:gd name="connsiteY8" fmla="*/ 2415397 h 2415397"/>
                    <a:gd name="connsiteX9" fmla="*/ 1130061 w 1552754"/>
                    <a:gd name="connsiteY9" fmla="*/ 1423359 h 2415397"/>
                    <a:gd name="connsiteX10" fmla="*/ 1362973 w 1552754"/>
                    <a:gd name="connsiteY10" fmla="*/ 2380890 h 2415397"/>
                    <a:gd name="connsiteX11" fmla="*/ 1552754 w 1552754"/>
                    <a:gd name="connsiteY11" fmla="*/ 2389516 h 2415397"/>
                    <a:gd name="connsiteX12" fmla="*/ 1130060 w 1552754"/>
                    <a:gd name="connsiteY12" fmla="*/ 0 h 2415397"/>
                    <a:gd name="connsiteX13" fmla="*/ 974784 w 1552754"/>
                    <a:gd name="connsiteY13" fmla="*/ 8627 h 2415397"/>
                    <a:gd name="connsiteX0" fmla="*/ 974784 w 1552754"/>
                    <a:gd name="connsiteY0" fmla="*/ 8627 h 2415397"/>
                    <a:gd name="connsiteX1" fmla="*/ 543463 w 1552754"/>
                    <a:gd name="connsiteY1" fmla="*/ 552090 h 2415397"/>
                    <a:gd name="connsiteX2" fmla="*/ 0 w 1552754"/>
                    <a:gd name="connsiteY2" fmla="*/ 715992 h 2415397"/>
                    <a:gd name="connsiteX3" fmla="*/ 112143 w 1552754"/>
                    <a:gd name="connsiteY3" fmla="*/ 802256 h 2415397"/>
                    <a:gd name="connsiteX4" fmla="*/ 681486 w 1552754"/>
                    <a:gd name="connsiteY4" fmla="*/ 664233 h 2415397"/>
                    <a:gd name="connsiteX5" fmla="*/ 888520 w 1552754"/>
                    <a:gd name="connsiteY5" fmla="*/ 552090 h 2415397"/>
                    <a:gd name="connsiteX6" fmla="*/ 923025 w 1552754"/>
                    <a:gd name="connsiteY6" fmla="*/ 1147314 h 2415397"/>
                    <a:gd name="connsiteX7" fmla="*/ 690113 w 1552754"/>
                    <a:gd name="connsiteY7" fmla="*/ 2415395 h 2415397"/>
                    <a:gd name="connsiteX8" fmla="*/ 854015 w 1552754"/>
                    <a:gd name="connsiteY8" fmla="*/ 2415397 h 2415397"/>
                    <a:gd name="connsiteX9" fmla="*/ 1130061 w 1552754"/>
                    <a:gd name="connsiteY9" fmla="*/ 1423359 h 2415397"/>
                    <a:gd name="connsiteX10" fmla="*/ 1362973 w 1552754"/>
                    <a:gd name="connsiteY10" fmla="*/ 2380890 h 2415397"/>
                    <a:gd name="connsiteX11" fmla="*/ 1552754 w 1552754"/>
                    <a:gd name="connsiteY11" fmla="*/ 2389516 h 2415397"/>
                    <a:gd name="connsiteX12" fmla="*/ 1112807 w 1552754"/>
                    <a:gd name="connsiteY12" fmla="*/ 0 h 2415397"/>
                    <a:gd name="connsiteX13" fmla="*/ 974784 w 1552754"/>
                    <a:gd name="connsiteY13" fmla="*/ 8627 h 2415397"/>
                    <a:gd name="connsiteX0" fmla="*/ 974784 w 1552754"/>
                    <a:gd name="connsiteY0" fmla="*/ 8627 h 2432648"/>
                    <a:gd name="connsiteX1" fmla="*/ 543463 w 1552754"/>
                    <a:gd name="connsiteY1" fmla="*/ 552090 h 2432648"/>
                    <a:gd name="connsiteX2" fmla="*/ 0 w 1552754"/>
                    <a:gd name="connsiteY2" fmla="*/ 715992 h 2432648"/>
                    <a:gd name="connsiteX3" fmla="*/ 112143 w 1552754"/>
                    <a:gd name="connsiteY3" fmla="*/ 802256 h 2432648"/>
                    <a:gd name="connsiteX4" fmla="*/ 681486 w 1552754"/>
                    <a:gd name="connsiteY4" fmla="*/ 664233 h 2432648"/>
                    <a:gd name="connsiteX5" fmla="*/ 888520 w 1552754"/>
                    <a:gd name="connsiteY5" fmla="*/ 552090 h 2432648"/>
                    <a:gd name="connsiteX6" fmla="*/ 923025 w 1552754"/>
                    <a:gd name="connsiteY6" fmla="*/ 1147314 h 2432648"/>
                    <a:gd name="connsiteX7" fmla="*/ 690113 w 1552754"/>
                    <a:gd name="connsiteY7" fmla="*/ 2415395 h 2432648"/>
                    <a:gd name="connsiteX8" fmla="*/ 854015 w 1552754"/>
                    <a:gd name="connsiteY8" fmla="*/ 2415397 h 2432648"/>
                    <a:gd name="connsiteX9" fmla="*/ 1130061 w 1552754"/>
                    <a:gd name="connsiteY9" fmla="*/ 1423359 h 2432648"/>
                    <a:gd name="connsiteX10" fmla="*/ 1345720 w 1552754"/>
                    <a:gd name="connsiteY10" fmla="*/ 2432648 h 2432648"/>
                    <a:gd name="connsiteX11" fmla="*/ 1552754 w 1552754"/>
                    <a:gd name="connsiteY11" fmla="*/ 2389516 h 2432648"/>
                    <a:gd name="connsiteX12" fmla="*/ 1112807 w 1552754"/>
                    <a:gd name="connsiteY12" fmla="*/ 0 h 2432648"/>
                    <a:gd name="connsiteX13" fmla="*/ 974784 w 1552754"/>
                    <a:gd name="connsiteY13" fmla="*/ 8627 h 2432648"/>
                    <a:gd name="connsiteX0" fmla="*/ 974784 w 1483743"/>
                    <a:gd name="connsiteY0" fmla="*/ 8627 h 2432648"/>
                    <a:gd name="connsiteX1" fmla="*/ 543463 w 1483743"/>
                    <a:gd name="connsiteY1" fmla="*/ 552090 h 2432648"/>
                    <a:gd name="connsiteX2" fmla="*/ 0 w 1483743"/>
                    <a:gd name="connsiteY2" fmla="*/ 715992 h 2432648"/>
                    <a:gd name="connsiteX3" fmla="*/ 112143 w 1483743"/>
                    <a:gd name="connsiteY3" fmla="*/ 802256 h 2432648"/>
                    <a:gd name="connsiteX4" fmla="*/ 681486 w 1483743"/>
                    <a:gd name="connsiteY4" fmla="*/ 664233 h 2432648"/>
                    <a:gd name="connsiteX5" fmla="*/ 888520 w 1483743"/>
                    <a:gd name="connsiteY5" fmla="*/ 552090 h 2432648"/>
                    <a:gd name="connsiteX6" fmla="*/ 923025 w 1483743"/>
                    <a:gd name="connsiteY6" fmla="*/ 1147314 h 2432648"/>
                    <a:gd name="connsiteX7" fmla="*/ 690113 w 1483743"/>
                    <a:gd name="connsiteY7" fmla="*/ 2415395 h 2432648"/>
                    <a:gd name="connsiteX8" fmla="*/ 854015 w 1483743"/>
                    <a:gd name="connsiteY8" fmla="*/ 2415397 h 2432648"/>
                    <a:gd name="connsiteX9" fmla="*/ 1130061 w 1483743"/>
                    <a:gd name="connsiteY9" fmla="*/ 1423359 h 2432648"/>
                    <a:gd name="connsiteX10" fmla="*/ 1345720 w 1483743"/>
                    <a:gd name="connsiteY10" fmla="*/ 2432648 h 2432648"/>
                    <a:gd name="connsiteX11" fmla="*/ 1483743 w 1483743"/>
                    <a:gd name="connsiteY11" fmla="*/ 2424022 h 2432648"/>
                    <a:gd name="connsiteX12" fmla="*/ 1112807 w 1483743"/>
                    <a:gd name="connsiteY12" fmla="*/ 0 h 2432648"/>
                    <a:gd name="connsiteX13" fmla="*/ 974784 w 1483743"/>
                    <a:gd name="connsiteY13" fmla="*/ 8627 h 2432648"/>
                    <a:gd name="connsiteX0" fmla="*/ 974784 w 1483743"/>
                    <a:gd name="connsiteY0" fmla="*/ 0 h 2424021"/>
                    <a:gd name="connsiteX1" fmla="*/ 543463 w 1483743"/>
                    <a:gd name="connsiteY1" fmla="*/ 543463 h 2424021"/>
                    <a:gd name="connsiteX2" fmla="*/ 0 w 1483743"/>
                    <a:gd name="connsiteY2" fmla="*/ 707365 h 2424021"/>
                    <a:gd name="connsiteX3" fmla="*/ 112143 w 1483743"/>
                    <a:gd name="connsiteY3" fmla="*/ 793629 h 2424021"/>
                    <a:gd name="connsiteX4" fmla="*/ 681486 w 1483743"/>
                    <a:gd name="connsiteY4" fmla="*/ 655606 h 2424021"/>
                    <a:gd name="connsiteX5" fmla="*/ 888520 w 1483743"/>
                    <a:gd name="connsiteY5" fmla="*/ 543463 h 2424021"/>
                    <a:gd name="connsiteX6" fmla="*/ 923025 w 1483743"/>
                    <a:gd name="connsiteY6" fmla="*/ 1138687 h 2424021"/>
                    <a:gd name="connsiteX7" fmla="*/ 690113 w 1483743"/>
                    <a:gd name="connsiteY7" fmla="*/ 2406768 h 2424021"/>
                    <a:gd name="connsiteX8" fmla="*/ 854015 w 1483743"/>
                    <a:gd name="connsiteY8" fmla="*/ 2406770 h 2424021"/>
                    <a:gd name="connsiteX9" fmla="*/ 1130061 w 1483743"/>
                    <a:gd name="connsiteY9" fmla="*/ 1414732 h 2424021"/>
                    <a:gd name="connsiteX10" fmla="*/ 1345720 w 1483743"/>
                    <a:gd name="connsiteY10" fmla="*/ 2424021 h 2424021"/>
                    <a:gd name="connsiteX11" fmla="*/ 1483743 w 1483743"/>
                    <a:gd name="connsiteY11" fmla="*/ 2415395 h 2424021"/>
                    <a:gd name="connsiteX12" fmla="*/ 1086928 w 1483743"/>
                    <a:gd name="connsiteY12" fmla="*/ 51758 h 2424021"/>
                    <a:gd name="connsiteX13" fmla="*/ 974784 w 1483743"/>
                    <a:gd name="connsiteY13" fmla="*/ 0 h 2424021"/>
                    <a:gd name="connsiteX0" fmla="*/ 974784 w 1483743"/>
                    <a:gd name="connsiteY0" fmla="*/ 0 h 2380889"/>
                    <a:gd name="connsiteX1" fmla="*/ 543463 w 1483743"/>
                    <a:gd name="connsiteY1" fmla="*/ 500331 h 2380889"/>
                    <a:gd name="connsiteX2" fmla="*/ 0 w 1483743"/>
                    <a:gd name="connsiteY2" fmla="*/ 664233 h 2380889"/>
                    <a:gd name="connsiteX3" fmla="*/ 112143 w 1483743"/>
                    <a:gd name="connsiteY3" fmla="*/ 750497 h 2380889"/>
                    <a:gd name="connsiteX4" fmla="*/ 681486 w 1483743"/>
                    <a:gd name="connsiteY4" fmla="*/ 612474 h 2380889"/>
                    <a:gd name="connsiteX5" fmla="*/ 888520 w 1483743"/>
                    <a:gd name="connsiteY5" fmla="*/ 500331 h 2380889"/>
                    <a:gd name="connsiteX6" fmla="*/ 923025 w 1483743"/>
                    <a:gd name="connsiteY6" fmla="*/ 1095555 h 2380889"/>
                    <a:gd name="connsiteX7" fmla="*/ 690113 w 1483743"/>
                    <a:gd name="connsiteY7" fmla="*/ 2363636 h 2380889"/>
                    <a:gd name="connsiteX8" fmla="*/ 854015 w 1483743"/>
                    <a:gd name="connsiteY8" fmla="*/ 2363638 h 2380889"/>
                    <a:gd name="connsiteX9" fmla="*/ 1130061 w 1483743"/>
                    <a:gd name="connsiteY9" fmla="*/ 1371600 h 2380889"/>
                    <a:gd name="connsiteX10" fmla="*/ 1345720 w 1483743"/>
                    <a:gd name="connsiteY10" fmla="*/ 2380889 h 2380889"/>
                    <a:gd name="connsiteX11" fmla="*/ 1483743 w 1483743"/>
                    <a:gd name="connsiteY11" fmla="*/ 2372263 h 2380889"/>
                    <a:gd name="connsiteX12" fmla="*/ 1086928 w 1483743"/>
                    <a:gd name="connsiteY12" fmla="*/ 8626 h 2380889"/>
                    <a:gd name="connsiteX13" fmla="*/ 974784 w 1483743"/>
                    <a:gd name="connsiteY13" fmla="*/ 0 h 2380889"/>
                    <a:gd name="connsiteX0" fmla="*/ 974784 w 1483743"/>
                    <a:gd name="connsiteY0" fmla="*/ 0 h 2380889"/>
                    <a:gd name="connsiteX1" fmla="*/ 655606 w 1483743"/>
                    <a:gd name="connsiteY1" fmla="*/ 474452 h 2380889"/>
                    <a:gd name="connsiteX2" fmla="*/ 0 w 1483743"/>
                    <a:gd name="connsiteY2" fmla="*/ 664233 h 2380889"/>
                    <a:gd name="connsiteX3" fmla="*/ 112143 w 1483743"/>
                    <a:gd name="connsiteY3" fmla="*/ 750497 h 2380889"/>
                    <a:gd name="connsiteX4" fmla="*/ 681486 w 1483743"/>
                    <a:gd name="connsiteY4" fmla="*/ 612474 h 2380889"/>
                    <a:gd name="connsiteX5" fmla="*/ 888520 w 1483743"/>
                    <a:gd name="connsiteY5" fmla="*/ 500331 h 2380889"/>
                    <a:gd name="connsiteX6" fmla="*/ 923025 w 1483743"/>
                    <a:gd name="connsiteY6" fmla="*/ 1095555 h 2380889"/>
                    <a:gd name="connsiteX7" fmla="*/ 690113 w 1483743"/>
                    <a:gd name="connsiteY7" fmla="*/ 2363636 h 2380889"/>
                    <a:gd name="connsiteX8" fmla="*/ 854015 w 1483743"/>
                    <a:gd name="connsiteY8" fmla="*/ 2363638 h 2380889"/>
                    <a:gd name="connsiteX9" fmla="*/ 1130061 w 1483743"/>
                    <a:gd name="connsiteY9" fmla="*/ 1371600 h 2380889"/>
                    <a:gd name="connsiteX10" fmla="*/ 1345720 w 1483743"/>
                    <a:gd name="connsiteY10" fmla="*/ 2380889 h 2380889"/>
                    <a:gd name="connsiteX11" fmla="*/ 1483743 w 1483743"/>
                    <a:gd name="connsiteY11" fmla="*/ 2372263 h 2380889"/>
                    <a:gd name="connsiteX12" fmla="*/ 1086928 w 1483743"/>
                    <a:gd name="connsiteY12" fmla="*/ 8626 h 2380889"/>
                    <a:gd name="connsiteX13" fmla="*/ 974784 w 1483743"/>
                    <a:gd name="connsiteY13" fmla="*/ 0 h 2380889"/>
                    <a:gd name="connsiteX0" fmla="*/ 974784 w 1483743"/>
                    <a:gd name="connsiteY0" fmla="*/ 0 h 2380889"/>
                    <a:gd name="connsiteX1" fmla="*/ 655606 w 1483743"/>
                    <a:gd name="connsiteY1" fmla="*/ 474452 h 2380889"/>
                    <a:gd name="connsiteX2" fmla="*/ 77638 w 1483743"/>
                    <a:gd name="connsiteY2" fmla="*/ 638354 h 2380889"/>
                    <a:gd name="connsiteX3" fmla="*/ 0 w 1483743"/>
                    <a:gd name="connsiteY3" fmla="*/ 664233 h 2380889"/>
                    <a:gd name="connsiteX4" fmla="*/ 112143 w 1483743"/>
                    <a:gd name="connsiteY4" fmla="*/ 750497 h 2380889"/>
                    <a:gd name="connsiteX5" fmla="*/ 681486 w 1483743"/>
                    <a:gd name="connsiteY5" fmla="*/ 612474 h 2380889"/>
                    <a:gd name="connsiteX6" fmla="*/ 888520 w 1483743"/>
                    <a:gd name="connsiteY6" fmla="*/ 500331 h 2380889"/>
                    <a:gd name="connsiteX7" fmla="*/ 923025 w 1483743"/>
                    <a:gd name="connsiteY7" fmla="*/ 1095555 h 2380889"/>
                    <a:gd name="connsiteX8" fmla="*/ 690113 w 1483743"/>
                    <a:gd name="connsiteY8" fmla="*/ 2363636 h 2380889"/>
                    <a:gd name="connsiteX9" fmla="*/ 854015 w 1483743"/>
                    <a:gd name="connsiteY9" fmla="*/ 2363638 h 2380889"/>
                    <a:gd name="connsiteX10" fmla="*/ 1130061 w 1483743"/>
                    <a:gd name="connsiteY10" fmla="*/ 1371600 h 2380889"/>
                    <a:gd name="connsiteX11" fmla="*/ 1345720 w 1483743"/>
                    <a:gd name="connsiteY11" fmla="*/ 2380889 h 2380889"/>
                    <a:gd name="connsiteX12" fmla="*/ 1483743 w 1483743"/>
                    <a:gd name="connsiteY12" fmla="*/ 2372263 h 2380889"/>
                    <a:gd name="connsiteX13" fmla="*/ 1086928 w 1483743"/>
                    <a:gd name="connsiteY13" fmla="*/ 8626 h 2380889"/>
                    <a:gd name="connsiteX14" fmla="*/ 974784 w 1483743"/>
                    <a:gd name="connsiteY14" fmla="*/ 0 h 2380889"/>
                    <a:gd name="connsiteX0" fmla="*/ 974784 w 1483743"/>
                    <a:gd name="connsiteY0" fmla="*/ 0 h 2380889"/>
                    <a:gd name="connsiteX1" fmla="*/ 655606 w 1483743"/>
                    <a:gd name="connsiteY1" fmla="*/ 474452 h 2380889"/>
                    <a:gd name="connsiteX2" fmla="*/ 77638 w 1483743"/>
                    <a:gd name="connsiteY2" fmla="*/ 638354 h 2380889"/>
                    <a:gd name="connsiteX3" fmla="*/ 0 w 1483743"/>
                    <a:gd name="connsiteY3" fmla="*/ 664233 h 2380889"/>
                    <a:gd name="connsiteX4" fmla="*/ 112143 w 1483743"/>
                    <a:gd name="connsiteY4" fmla="*/ 750497 h 2380889"/>
                    <a:gd name="connsiteX5" fmla="*/ 681486 w 1483743"/>
                    <a:gd name="connsiteY5" fmla="*/ 612474 h 2380889"/>
                    <a:gd name="connsiteX6" fmla="*/ 888520 w 1483743"/>
                    <a:gd name="connsiteY6" fmla="*/ 500331 h 2380889"/>
                    <a:gd name="connsiteX7" fmla="*/ 923025 w 1483743"/>
                    <a:gd name="connsiteY7" fmla="*/ 1095555 h 2380889"/>
                    <a:gd name="connsiteX8" fmla="*/ 690113 w 1483743"/>
                    <a:gd name="connsiteY8" fmla="*/ 2363636 h 2380889"/>
                    <a:gd name="connsiteX9" fmla="*/ 854015 w 1483743"/>
                    <a:gd name="connsiteY9" fmla="*/ 2363638 h 2380889"/>
                    <a:gd name="connsiteX10" fmla="*/ 1130061 w 1483743"/>
                    <a:gd name="connsiteY10" fmla="*/ 1371600 h 2380889"/>
                    <a:gd name="connsiteX11" fmla="*/ 1345720 w 1483743"/>
                    <a:gd name="connsiteY11" fmla="*/ 2380889 h 2380889"/>
                    <a:gd name="connsiteX12" fmla="*/ 1483743 w 1483743"/>
                    <a:gd name="connsiteY12" fmla="*/ 2372263 h 2380889"/>
                    <a:gd name="connsiteX13" fmla="*/ 1086928 w 1483743"/>
                    <a:gd name="connsiteY13" fmla="*/ 8626 h 2380889"/>
                    <a:gd name="connsiteX14" fmla="*/ 974784 w 1483743"/>
                    <a:gd name="connsiteY14" fmla="*/ 0 h 2380889"/>
                    <a:gd name="connsiteX0" fmla="*/ 974784 w 1483743"/>
                    <a:gd name="connsiteY0" fmla="*/ 0 h 2380889"/>
                    <a:gd name="connsiteX1" fmla="*/ 577968 w 1483743"/>
                    <a:gd name="connsiteY1" fmla="*/ 431320 h 2380889"/>
                    <a:gd name="connsiteX2" fmla="*/ 77638 w 1483743"/>
                    <a:gd name="connsiteY2" fmla="*/ 638354 h 2380889"/>
                    <a:gd name="connsiteX3" fmla="*/ 0 w 1483743"/>
                    <a:gd name="connsiteY3" fmla="*/ 664233 h 2380889"/>
                    <a:gd name="connsiteX4" fmla="*/ 112143 w 1483743"/>
                    <a:gd name="connsiteY4" fmla="*/ 750497 h 2380889"/>
                    <a:gd name="connsiteX5" fmla="*/ 681486 w 1483743"/>
                    <a:gd name="connsiteY5" fmla="*/ 612474 h 2380889"/>
                    <a:gd name="connsiteX6" fmla="*/ 888520 w 1483743"/>
                    <a:gd name="connsiteY6" fmla="*/ 500331 h 2380889"/>
                    <a:gd name="connsiteX7" fmla="*/ 923025 w 1483743"/>
                    <a:gd name="connsiteY7" fmla="*/ 1095555 h 2380889"/>
                    <a:gd name="connsiteX8" fmla="*/ 690113 w 1483743"/>
                    <a:gd name="connsiteY8" fmla="*/ 2363636 h 2380889"/>
                    <a:gd name="connsiteX9" fmla="*/ 854015 w 1483743"/>
                    <a:gd name="connsiteY9" fmla="*/ 2363638 h 2380889"/>
                    <a:gd name="connsiteX10" fmla="*/ 1130061 w 1483743"/>
                    <a:gd name="connsiteY10" fmla="*/ 1371600 h 2380889"/>
                    <a:gd name="connsiteX11" fmla="*/ 1345720 w 1483743"/>
                    <a:gd name="connsiteY11" fmla="*/ 2380889 h 2380889"/>
                    <a:gd name="connsiteX12" fmla="*/ 1483743 w 1483743"/>
                    <a:gd name="connsiteY12" fmla="*/ 2372263 h 2380889"/>
                    <a:gd name="connsiteX13" fmla="*/ 1086928 w 1483743"/>
                    <a:gd name="connsiteY13" fmla="*/ 8626 h 2380889"/>
                    <a:gd name="connsiteX14" fmla="*/ 974784 w 1483743"/>
                    <a:gd name="connsiteY14" fmla="*/ 0 h 2380889"/>
                    <a:gd name="connsiteX0" fmla="*/ 974784 w 1483743"/>
                    <a:gd name="connsiteY0" fmla="*/ 0 h 2380889"/>
                    <a:gd name="connsiteX1" fmla="*/ 577968 w 1483743"/>
                    <a:gd name="connsiteY1" fmla="*/ 431320 h 2380889"/>
                    <a:gd name="connsiteX2" fmla="*/ 0 w 1483743"/>
                    <a:gd name="connsiteY2" fmla="*/ 664233 h 2380889"/>
                    <a:gd name="connsiteX3" fmla="*/ 112143 w 1483743"/>
                    <a:gd name="connsiteY3" fmla="*/ 750497 h 2380889"/>
                    <a:gd name="connsiteX4" fmla="*/ 681486 w 1483743"/>
                    <a:gd name="connsiteY4" fmla="*/ 612474 h 2380889"/>
                    <a:gd name="connsiteX5" fmla="*/ 888520 w 1483743"/>
                    <a:gd name="connsiteY5" fmla="*/ 500331 h 2380889"/>
                    <a:gd name="connsiteX6" fmla="*/ 923025 w 1483743"/>
                    <a:gd name="connsiteY6" fmla="*/ 1095555 h 2380889"/>
                    <a:gd name="connsiteX7" fmla="*/ 690113 w 1483743"/>
                    <a:gd name="connsiteY7" fmla="*/ 2363636 h 2380889"/>
                    <a:gd name="connsiteX8" fmla="*/ 854015 w 1483743"/>
                    <a:gd name="connsiteY8" fmla="*/ 2363638 h 2380889"/>
                    <a:gd name="connsiteX9" fmla="*/ 1130061 w 1483743"/>
                    <a:gd name="connsiteY9" fmla="*/ 1371600 h 2380889"/>
                    <a:gd name="connsiteX10" fmla="*/ 1345720 w 1483743"/>
                    <a:gd name="connsiteY10" fmla="*/ 2380889 h 2380889"/>
                    <a:gd name="connsiteX11" fmla="*/ 1483743 w 1483743"/>
                    <a:gd name="connsiteY11" fmla="*/ 2372263 h 2380889"/>
                    <a:gd name="connsiteX12" fmla="*/ 1086928 w 1483743"/>
                    <a:gd name="connsiteY12" fmla="*/ 8626 h 2380889"/>
                    <a:gd name="connsiteX13" fmla="*/ 974784 w 1483743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52423 w 1406105"/>
                    <a:gd name="connsiteY9" fmla="*/ 1371600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52423 w 1406105"/>
                    <a:gd name="connsiteY9" fmla="*/ 1371600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52423 w 1406105"/>
                    <a:gd name="connsiteY9" fmla="*/ 1371600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52423 w 1406105"/>
                    <a:gd name="connsiteY9" fmla="*/ 1371600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17917 w 1406105"/>
                    <a:gd name="connsiteY9" fmla="*/ 1328468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17917 w 1406105"/>
                    <a:gd name="connsiteY9" fmla="*/ 1328468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17917 w 1406105"/>
                    <a:gd name="connsiteY9" fmla="*/ 1328468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17917 w 1406105"/>
                    <a:gd name="connsiteY9" fmla="*/ 1328468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17917 w 1406105"/>
                    <a:gd name="connsiteY9" fmla="*/ 1328468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17917 w 1406105"/>
                    <a:gd name="connsiteY9" fmla="*/ 1328468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62641 w 1371600"/>
                    <a:gd name="connsiteY0" fmla="*/ 0 h 2380889"/>
                    <a:gd name="connsiteX1" fmla="*/ 465825 w 1371600"/>
                    <a:gd name="connsiteY1" fmla="*/ 431320 h 2380889"/>
                    <a:gd name="connsiteX2" fmla="*/ 319178 w 1371600"/>
                    <a:gd name="connsiteY2" fmla="*/ 560717 h 2380889"/>
                    <a:gd name="connsiteX3" fmla="*/ 0 w 1371600"/>
                    <a:gd name="connsiteY3" fmla="*/ 750497 h 2380889"/>
                    <a:gd name="connsiteX4" fmla="*/ 569343 w 1371600"/>
                    <a:gd name="connsiteY4" fmla="*/ 612474 h 2380889"/>
                    <a:gd name="connsiteX5" fmla="*/ 776377 w 1371600"/>
                    <a:gd name="connsiteY5" fmla="*/ 500331 h 2380889"/>
                    <a:gd name="connsiteX6" fmla="*/ 810882 w 1371600"/>
                    <a:gd name="connsiteY6" fmla="*/ 1095555 h 2380889"/>
                    <a:gd name="connsiteX7" fmla="*/ 577970 w 1371600"/>
                    <a:gd name="connsiteY7" fmla="*/ 2363636 h 2380889"/>
                    <a:gd name="connsiteX8" fmla="*/ 741872 w 1371600"/>
                    <a:gd name="connsiteY8" fmla="*/ 2363638 h 2380889"/>
                    <a:gd name="connsiteX9" fmla="*/ 983412 w 1371600"/>
                    <a:gd name="connsiteY9" fmla="*/ 1328468 h 2380889"/>
                    <a:gd name="connsiteX10" fmla="*/ 1233577 w 1371600"/>
                    <a:gd name="connsiteY10" fmla="*/ 2380889 h 2380889"/>
                    <a:gd name="connsiteX11" fmla="*/ 1371600 w 1371600"/>
                    <a:gd name="connsiteY11" fmla="*/ 2372263 h 2380889"/>
                    <a:gd name="connsiteX12" fmla="*/ 974785 w 1371600"/>
                    <a:gd name="connsiteY12" fmla="*/ 8626 h 2380889"/>
                    <a:gd name="connsiteX13" fmla="*/ 862641 w 1371600"/>
                    <a:gd name="connsiteY13" fmla="*/ 0 h 2380889"/>
                    <a:gd name="connsiteX0" fmla="*/ 862641 w 1371600"/>
                    <a:gd name="connsiteY0" fmla="*/ 0 h 2380889"/>
                    <a:gd name="connsiteX1" fmla="*/ 465825 w 1371600"/>
                    <a:gd name="connsiteY1" fmla="*/ 431320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77969 w 1371600"/>
                    <a:gd name="connsiteY1" fmla="*/ 483078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95223 w 1371600"/>
                    <a:gd name="connsiteY6" fmla="*/ 2346384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95223 w 1371600"/>
                    <a:gd name="connsiteY6" fmla="*/ 2346384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603849 w 1371600"/>
                    <a:gd name="connsiteY6" fmla="*/ 2355010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591783 w 1371600"/>
                    <a:gd name="connsiteY3" fmla="*/ 646133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32475 w 1371600"/>
                    <a:gd name="connsiteY4" fmla="*/ 472282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32475 w 1371600"/>
                    <a:gd name="connsiteY4" fmla="*/ 472282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32475 w 1371600"/>
                    <a:gd name="connsiteY4" fmla="*/ 472282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10035 w 1371600"/>
                    <a:gd name="connsiteY4" fmla="*/ 483502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10035 w 1371600"/>
                    <a:gd name="connsiteY4" fmla="*/ 483502 h 2380889"/>
                    <a:gd name="connsiteX5" fmla="*/ 810882 w 1371600"/>
                    <a:gd name="connsiteY5" fmla="*/ 1095555 h 2380889"/>
                    <a:gd name="connsiteX6" fmla="*/ 606019 w 1371600"/>
                    <a:gd name="connsiteY6" fmla="*/ 2380465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6078"/>
                    <a:gd name="connsiteX1" fmla="*/ 542617 w 1371600"/>
                    <a:gd name="connsiteY1" fmla="*/ 479639 h 2386078"/>
                    <a:gd name="connsiteX2" fmla="*/ 0 w 1371600"/>
                    <a:gd name="connsiteY2" fmla="*/ 750497 h 2386078"/>
                    <a:gd name="connsiteX3" fmla="*/ 619833 w 1371600"/>
                    <a:gd name="connsiteY3" fmla="*/ 612474 h 2386078"/>
                    <a:gd name="connsiteX4" fmla="*/ 810035 w 1371600"/>
                    <a:gd name="connsiteY4" fmla="*/ 483502 h 2386078"/>
                    <a:gd name="connsiteX5" fmla="*/ 810882 w 1371600"/>
                    <a:gd name="connsiteY5" fmla="*/ 1095555 h 2386078"/>
                    <a:gd name="connsiteX6" fmla="*/ 606019 w 1371600"/>
                    <a:gd name="connsiteY6" fmla="*/ 2380465 h 2386078"/>
                    <a:gd name="connsiteX7" fmla="*/ 741872 w 1371600"/>
                    <a:gd name="connsiteY7" fmla="*/ 2386078 h 2386078"/>
                    <a:gd name="connsiteX8" fmla="*/ 1026544 w 1371600"/>
                    <a:gd name="connsiteY8" fmla="*/ 1345720 h 2386078"/>
                    <a:gd name="connsiteX9" fmla="*/ 1233577 w 1371600"/>
                    <a:gd name="connsiteY9" fmla="*/ 2380889 h 2386078"/>
                    <a:gd name="connsiteX10" fmla="*/ 1371600 w 1371600"/>
                    <a:gd name="connsiteY10" fmla="*/ 2372263 h 2386078"/>
                    <a:gd name="connsiteX11" fmla="*/ 974785 w 1371600"/>
                    <a:gd name="connsiteY11" fmla="*/ 8626 h 2386078"/>
                    <a:gd name="connsiteX12" fmla="*/ 862641 w 1371600"/>
                    <a:gd name="connsiteY12" fmla="*/ 0 h 2386078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10035 w 1371600"/>
                    <a:gd name="connsiteY4" fmla="*/ 483502 h 2380889"/>
                    <a:gd name="connsiteX5" fmla="*/ 810882 w 1371600"/>
                    <a:gd name="connsiteY5" fmla="*/ 1095555 h 2380889"/>
                    <a:gd name="connsiteX6" fmla="*/ 606019 w 1371600"/>
                    <a:gd name="connsiteY6" fmla="*/ 2380465 h 2380889"/>
                    <a:gd name="connsiteX7" fmla="*/ 747482 w 1371600"/>
                    <a:gd name="connsiteY7" fmla="*/ 238046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10035 w 1371600"/>
                    <a:gd name="connsiteY4" fmla="*/ 483502 h 2380889"/>
                    <a:gd name="connsiteX5" fmla="*/ 810882 w 1371600"/>
                    <a:gd name="connsiteY5" fmla="*/ 1095555 h 2380889"/>
                    <a:gd name="connsiteX6" fmla="*/ 606019 w 1371600"/>
                    <a:gd name="connsiteY6" fmla="*/ 2380465 h 2380889"/>
                    <a:gd name="connsiteX7" fmla="*/ 747482 w 1371600"/>
                    <a:gd name="connsiteY7" fmla="*/ 238046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10035 w 1371600"/>
                    <a:gd name="connsiteY4" fmla="*/ 483502 h 2380889"/>
                    <a:gd name="connsiteX5" fmla="*/ 810882 w 1371600"/>
                    <a:gd name="connsiteY5" fmla="*/ 1095555 h 2380889"/>
                    <a:gd name="connsiteX6" fmla="*/ 606019 w 1371600"/>
                    <a:gd name="connsiteY6" fmla="*/ 2380465 h 2380889"/>
                    <a:gd name="connsiteX7" fmla="*/ 747482 w 1371600"/>
                    <a:gd name="connsiteY7" fmla="*/ 238046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7210"/>
                    <a:gd name="connsiteY0" fmla="*/ 0 h 2380889"/>
                    <a:gd name="connsiteX1" fmla="*/ 542617 w 1377210"/>
                    <a:gd name="connsiteY1" fmla="*/ 479639 h 2380889"/>
                    <a:gd name="connsiteX2" fmla="*/ 0 w 1377210"/>
                    <a:gd name="connsiteY2" fmla="*/ 750497 h 2380889"/>
                    <a:gd name="connsiteX3" fmla="*/ 619833 w 1377210"/>
                    <a:gd name="connsiteY3" fmla="*/ 612474 h 2380889"/>
                    <a:gd name="connsiteX4" fmla="*/ 810035 w 1377210"/>
                    <a:gd name="connsiteY4" fmla="*/ 483502 h 2380889"/>
                    <a:gd name="connsiteX5" fmla="*/ 810882 w 1377210"/>
                    <a:gd name="connsiteY5" fmla="*/ 1095555 h 2380889"/>
                    <a:gd name="connsiteX6" fmla="*/ 606019 w 1377210"/>
                    <a:gd name="connsiteY6" fmla="*/ 2380465 h 2380889"/>
                    <a:gd name="connsiteX7" fmla="*/ 747482 w 1377210"/>
                    <a:gd name="connsiteY7" fmla="*/ 2380468 h 2380889"/>
                    <a:gd name="connsiteX8" fmla="*/ 1026544 w 1377210"/>
                    <a:gd name="connsiteY8" fmla="*/ 1345720 h 2380889"/>
                    <a:gd name="connsiteX9" fmla="*/ 1233577 w 1377210"/>
                    <a:gd name="connsiteY9" fmla="*/ 2380889 h 2380889"/>
                    <a:gd name="connsiteX10" fmla="*/ 1377210 w 1377210"/>
                    <a:gd name="connsiteY10" fmla="*/ 2377873 h 2380889"/>
                    <a:gd name="connsiteX11" fmla="*/ 974785 w 1377210"/>
                    <a:gd name="connsiteY11" fmla="*/ 8626 h 2380889"/>
                    <a:gd name="connsiteX12" fmla="*/ 862641 w 1377210"/>
                    <a:gd name="connsiteY12" fmla="*/ 0 h 2380889"/>
                    <a:gd name="connsiteX0" fmla="*/ 862641 w 1377210"/>
                    <a:gd name="connsiteY0" fmla="*/ 0 h 2380889"/>
                    <a:gd name="connsiteX1" fmla="*/ 542617 w 1377210"/>
                    <a:gd name="connsiteY1" fmla="*/ 479639 h 2380889"/>
                    <a:gd name="connsiteX2" fmla="*/ 165490 w 1377210"/>
                    <a:gd name="connsiteY2" fmla="*/ 658782 h 2380889"/>
                    <a:gd name="connsiteX3" fmla="*/ 0 w 1377210"/>
                    <a:gd name="connsiteY3" fmla="*/ 750497 h 2380889"/>
                    <a:gd name="connsiteX4" fmla="*/ 619833 w 1377210"/>
                    <a:gd name="connsiteY4" fmla="*/ 612474 h 2380889"/>
                    <a:gd name="connsiteX5" fmla="*/ 810035 w 1377210"/>
                    <a:gd name="connsiteY5" fmla="*/ 483502 h 2380889"/>
                    <a:gd name="connsiteX6" fmla="*/ 810882 w 1377210"/>
                    <a:gd name="connsiteY6" fmla="*/ 1095555 h 2380889"/>
                    <a:gd name="connsiteX7" fmla="*/ 606019 w 1377210"/>
                    <a:gd name="connsiteY7" fmla="*/ 2380465 h 2380889"/>
                    <a:gd name="connsiteX8" fmla="*/ 747482 w 1377210"/>
                    <a:gd name="connsiteY8" fmla="*/ 2380468 h 2380889"/>
                    <a:gd name="connsiteX9" fmla="*/ 1026544 w 1377210"/>
                    <a:gd name="connsiteY9" fmla="*/ 1345720 h 2380889"/>
                    <a:gd name="connsiteX10" fmla="*/ 1233577 w 1377210"/>
                    <a:gd name="connsiteY10" fmla="*/ 2380889 h 2380889"/>
                    <a:gd name="connsiteX11" fmla="*/ 1377210 w 1377210"/>
                    <a:gd name="connsiteY11" fmla="*/ 2377873 h 2380889"/>
                    <a:gd name="connsiteX12" fmla="*/ 974785 w 1377210"/>
                    <a:gd name="connsiteY12" fmla="*/ 8626 h 2380889"/>
                    <a:gd name="connsiteX13" fmla="*/ 862641 w 1377210"/>
                    <a:gd name="connsiteY13" fmla="*/ 0 h 2380889"/>
                    <a:gd name="connsiteX0" fmla="*/ 862641 w 1377210"/>
                    <a:gd name="connsiteY0" fmla="*/ 0 h 2380889"/>
                    <a:gd name="connsiteX1" fmla="*/ 542617 w 1377210"/>
                    <a:gd name="connsiteY1" fmla="*/ 479639 h 2380889"/>
                    <a:gd name="connsiteX2" fmla="*/ 47684 w 1377210"/>
                    <a:gd name="connsiteY2" fmla="*/ 670001 h 2380889"/>
                    <a:gd name="connsiteX3" fmla="*/ 0 w 1377210"/>
                    <a:gd name="connsiteY3" fmla="*/ 750497 h 2380889"/>
                    <a:gd name="connsiteX4" fmla="*/ 619833 w 1377210"/>
                    <a:gd name="connsiteY4" fmla="*/ 612474 h 2380889"/>
                    <a:gd name="connsiteX5" fmla="*/ 810035 w 1377210"/>
                    <a:gd name="connsiteY5" fmla="*/ 483502 h 2380889"/>
                    <a:gd name="connsiteX6" fmla="*/ 810882 w 1377210"/>
                    <a:gd name="connsiteY6" fmla="*/ 1095555 h 2380889"/>
                    <a:gd name="connsiteX7" fmla="*/ 606019 w 1377210"/>
                    <a:gd name="connsiteY7" fmla="*/ 2380465 h 2380889"/>
                    <a:gd name="connsiteX8" fmla="*/ 747482 w 1377210"/>
                    <a:gd name="connsiteY8" fmla="*/ 2380468 h 2380889"/>
                    <a:gd name="connsiteX9" fmla="*/ 1026544 w 1377210"/>
                    <a:gd name="connsiteY9" fmla="*/ 1345720 h 2380889"/>
                    <a:gd name="connsiteX10" fmla="*/ 1233577 w 1377210"/>
                    <a:gd name="connsiteY10" fmla="*/ 2380889 h 2380889"/>
                    <a:gd name="connsiteX11" fmla="*/ 1377210 w 1377210"/>
                    <a:gd name="connsiteY11" fmla="*/ 2377873 h 2380889"/>
                    <a:gd name="connsiteX12" fmla="*/ 974785 w 1377210"/>
                    <a:gd name="connsiteY12" fmla="*/ 8626 h 2380889"/>
                    <a:gd name="connsiteX13" fmla="*/ 862641 w 1377210"/>
                    <a:gd name="connsiteY13" fmla="*/ 0 h 2380889"/>
                    <a:gd name="connsiteX0" fmla="*/ 814957 w 1329526"/>
                    <a:gd name="connsiteY0" fmla="*/ 0 h 2380889"/>
                    <a:gd name="connsiteX1" fmla="*/ 494933 w 1329526"/>
                    <a:gd name="connsiteY1" fmla="*/ 479639 h 2380889"/>
                    <a:gd name="connsiteX2" fmla="*/ 0 w 1329526"/>
                    <a:gd name="connsiteY2" fmla="*/ 670001 h 2380889"/>
                    <a:gd name="connsiteX3" fmla="*/ 30854 w 1329526"/>
                    <a:gd name="connsiteY3" fmla="*/ 744887 h 2380889"/>
                    <a:gd name="connsiteX4" fmla="*/ 572149 w 1329526"/>
                    <a:gd name="connsiteY4" fmla="*/ 612474 h 2380889"/>
                    <a:gd name="connsiteX5" fmla="*/ 762351 w 1329526"/>
                    <a:gd name="connsiteY5" fmla="*/ 483502 h 2380889"/>
                    <a:gd name="connsiteX6" fmla="*/ 763198 w 1329526"/>
                    <a:gd name="connsiteY6" fmla="*/ 1095555 h 2380889"/>
                    <a:gd name="connsiteX7" fmla="*/ 558335 w 1329526"/>
                    <a:gd name="connsiteY7" fmla="*/ 2380465 h 2380889"/>
                    <a:gd name="connsiteX8" fmla="*/ 699798 w 1329526"/>
                    <a:gd name="connsiteY8" fmla="*/ 2380468 h 2380889"/>
                    <a:gd name="connsiteX9" fmla="*/ 978860 w 1329526"/>
                    <a:gd name="connsiteY9" fmla="*/ 1345720 h 2380889"/>
                    <a:gd name="connsiteX10" fmla="*/ 1185893 w 1329526"/>
                    <a:gd name="connsiteY10" fmla="*/ 2380889 h 2380889"/>
                    <a:gd name="connsiteX11" fmla="*/ 1329526 w 1329526"/>
                    <a:gd name="connsiteY11" fmla="*/ 2377873 h 2380889"/>
                    <a:gd name="connsiteX12" fmla="*/ 927101 w 1329526"/>
                    <a:gd name="connsiteY12" fmla="*/ 8626 h 2380889"/>
                    <a:gd name="connsiteX13" fmla="*/ 814957 w 1329526"/>
                    <a:gd name="connsiteY13" fmla="*/ 0 h 2380889"/>
                    <a:gd name="connsiteX0" fmla="*/ 814957 w 1329526"/>
                    <a:gd name="connsiteY0" fmla="*/ 0 h 2380889"/>
                    <a:gd name="connsiteX1" fmla="*/ 494933 w 1329526"/>
                    <a:gd name="connsiteY1" fmla="*/ 479639 h 2380889"/>
                    <a:gd name="connsiteX2" fmla="*/ 0 w 1329526"/>
                    <a:gd name="connsiteY2" fmla="*/ 670001 h 2380889"/>
                    <a:gd name="connsiteX3" fmla="*/ 30854 w 1329526"/>
                    <a:gd name="connsiteY3" fmla="*/ 744887 h 2380889"/>
                    <a:gd name="connsiteX4" fmla="*/ 572149 w 1329526"/>
                    <a:gd name="connsiteY4" fmla="*/ 612474 h 2380889"/>
                    <a:gd name="connsiteX5" fmla="*/ 762351 w 1329526"/>
                    <a:gd name="connsiteY5" fmla="*/ 483502 h 2380889"/>
                    <a:gd name="connsiteX6" fmla="*/ 763198 w 1329526"/>
                    <a:gd name="connsiteY6" fmla="*/ 1095555 h 2380889"/>
                    <a:gd name="connsiteX7" fmla="*/ 558335 w 1329526"/>
                    <a:gd name="connsiteY7" fmla="*/ 2380465 h 2380889"/>
                    <a:gd name="connsiteX8" fmla="*/ 699798 w 1329526"/>
                    <a:gd name="connsiteY8" fmla="*/ 2380468 h 2380889"/>
                    <a:gd name="connsiteX9" fmla="*/ 962030 w 1329526"/>
                    <a:gd name="connsiteY9" fmla="*/ 1407428 h 2380889"/>
                    <a:gd name="connsiteX10" fmla="*/ 1185893 w 1329526"/>
                    <a:gd name="connsiteY10" fmla="*/ 2380889 h 2380889"/>
                    <a:gd name="connsiteX11" fmla="*/ 1329526 w 1329526"/>
                    <a:gd name="connsiteY11" fmla="*/ 2377873 h 2380889"/>
                    <a:gd name="connsiteX12" fmla="*/ 927101 w 1329526"/>
                    <a:gd name="connsiteY12" fmla="*/ 8626 h 2380889"/>
                    <a:gd name="connsiteX13" fmla="*/ 814957 w 1329526"/>
                    <a:gd name="connsiteY13" fmla="*/ 0 h 2380889"/>
                    <a:gd name="connsiteX0" fmla="*/ 814957 w 1329526"/>
                    <a:gd name="connsiteY0" fmla="*/ 0 h 2380889"/>
                    <a:gd name="connsiteX1" fmla="*/ 494933 w 1329526"/>
                    <a:gd name="connsiteY1" fmla="*/ 479639 h 2380889"/>
                    <a:gd name="connsiteX2" fmla="*/ 0 w 1329526"/>
                    <a:gd name="connsiteY2" fmla="*/ 670001 h 2380889"/>
                    <a:gd name="connsiteX3" fmla="*/ 30854 w 1329526"/>
                    <a:gd name="connsiteY3" fmla="*/ 744887 h 2380889"/>
                    <a:gd name="connsiteX4" fmla="*/ 572149 w 1329526"/>
                    <a:gd name="connsiteY4" fmla="*/ 612474 h 2380889"/>
                    <a:gd name="connsiteX5" fmla="*/ 762351 w 1329526"/>
                    <a:gd name="connsiteY5" fmla="*/ 483502 h 2380889"/>
                    <a:gd name="connsiteX6" fmla="*/ 763198 w 1329526"/>
                    <a:gd name="connsiteY6" fmla="*/ 1095555 h 2380889"/>
                    <a:gd name="connsiteX7" fmla="*/ 558335 w 1329526"/>
                    <a:gd name="connsiteY7" fmla="*/ 2380465 h 2380889"/>
                    <a:gd name="connsiteX8" fmla="*/ 699798 w 1329526"/>
                    <a:gd name="connsiteY8" fmla="*/ 2380468 h 2380889"/>
                    <a:gd name="connsiteX9" fmla="*/ 978859 w 1329526"/>
                    <a:gd name="connsiteY9" fmla="*/ 1418648 h 2380889"/>
                    <a:gd name="connsiteX10" fmla="*/ 1185893 w 1329526"/>
                    <a:gd name="connsiteY10" fmla="*/ 2380889 h 2380889"/>
                    <a:gd name="connsiteX11" fmla="*/ 1329526 w 1329526"/>
                    <a:gd name="connsiteY11" fmla="*/ 2377873 h 2380889"/>
                    <a:gd name="connsiteX12" fmla="*/ 927101 w 1329526"/>
                    <a:gd name="connsiteY12" fmla="*/ 8626 h 2380889"/>
                    <a:gd name="connsiteX13" fmla="*/ 814957 w 1329526"/>
                    <a:gd name="connsiteY13" fmla="*/ 0 h 23808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329526" h="2380889">
                      <a:moveTo>
                        <a:pt x="814957" y="0"/>
                      </a:moveTo>
                      <a:lnTo>
                        <a:pt x="494933" y="479639"/>
                      </a:lnTo>
                      <a:lnTo>
                        <a:pt x="0" y="670001"/>
                      </a:lnTo>
                      <a:lnTo>
                        <a:pt x="30854" y="744887"/>
                      </a:lnTo>
                      <a:lnTo>
                        <a:pt x="572149" y="612474"/>
                      </a:lnTo>
                      <a:lnTo>
                        <a:pt x="762351" y="483502"/>
                      </a:lnTo>
                      <a:cubicBezTo>
                        <a:pt x="794421" y="764187"/>
                        <a:pt x="770396" y="887797"/>
                        <a:pt x="763198" y="1095555"/>
                      </a:cubicBezTo>
                      <a:cubicBezTo>
                        <a:pt x="616550" y="1699404"/>
                        <a:pt x="730862" y="1724858"/>
                        <a:pt x="558335" y="2380465"/>
                      </a:cubicBezTo>
                      <a:lnTo>
                        <a:pt x="699798" y="2380468"/>
                      </a:lnTo>
                      <a:cubicBezTo>
                        <a:pt x="819580" y="2080289"/>
                        <a:pt x="797846" y="1640765"/>
                        <a:pt x="978859" y="1418648"/>
                      </a:cubicBezTo>
                      <a:cubicBezTo>
                        <a:pt x="1157137" y="1864345"/>
                        <a:pt x="1102505" y="2030082"/>
                        <a:pt x="1185893" y="2380889"/>
                      </a:cubicBezTo>
                      <a:lnTo>
                        <a:pt x="1329526" y="2377873"/>
                      </a:lnTo>
                      <a:cubicBezTo>
                        <a:pt x="1110990" y="727352"/>
                        <a:pt x="1344044" y="391063"/>
                        <a:pt x="927101" y="8626"/>
                      </a:cubicBezTo>
                      <a:lnTo>
                        <a:pt x="814957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</p:grpSp>
        <p:grpSp>
          <p:nvGrpSpPr>
            <p:cNvPr id="214" name="群組 213"/>
            <p:cNvGrpSpPr/>
            <p:nvPr/>
          </p:nvGrpSpPr>
          <p:grpSpPr>
            <a:xfrm>
              <a:off x="1588115" y="3790752"/>
              <a:ext cx="607621" cy="356618"/>
              <a:chOff x="1684782" y="2683742"/>
              <a:chExt cx="5565258" cy="3266301"/>
            </a:xfrm>
          </p:grpSpPr>
          <p:grpSp>
            <p:nvGrpSpPr>
              <p:cNvPr id="215" name="群組 214"/>
              <p:cNvGrpSpPr/>
              <p:nvPr/>
            </p:nvGrpSpPr>
            <p:grpSpPr>
              <a:xfrm>
                <a:off x="1684782" y="2683742"/>
                <a:ext cx="4978070" cy="3255586"/>
                <a:chOff x="1684782" y="2683742"/>
                <a:chExt cx="4978070" cy="3255586"/>
              </a:xfrm>
            </p:grpSpPr>
            <p:sp>
              <p:nvSpPr>
                <p:cNvPr id="219" name="矩形 5"/>
                <p:cNvSpPr/>
                <p:nvPr/>
              </p:nvSpPr>
              <p:spPr>
                <a:xfrm>
                  <a:off x="1684782" y="4054555"/>
                  <a:ext cx="4978070" cy="856663"/>
                </a:xfrm>
                <a:custGeom>
                  <a:avLst/>
                  <a:gdLst>
                    <a:gd name="connsiteX0" fmla="*/ 0 w 2736386"/>
                    <a:gd name="connsiteY0" fmla="*/ 0 h 570017"/>
                    <a:gd name="connsiteX1" fmla="*/ 2736386 w 2736386"/>
                    <a:gd name="connsiteY1" fmla="*/ 0 h 570017"/>
                    <a:gd name="connsiteX2" fmla="*/ 2736386 w 2736386"/>
                    <a:gd name="connsiteY2" fmla="*/ 570017 h 570017"/>
                    <a:gd name="connsiteX3" fmla="*/ 0 w 2736386"/>
                    <a:gd name="connsiteY3" fmla="*/ 570017 h 570017"/>
                    <a:gd name="connsiteX4" fmla="*/ 0 w 2736386"/>
                    <a:gd name="connsiteY4" fmla="*/ 0 h 570017"/>
                    <a:gd name="connsiteX0" fmla="*/ 0 w 2736386"/>
                    <a:gd name="connsiteY0" fmla="*/ 0 h 570017"/>
                    <a:gd name="connsiteX1" fmla="*/ 2736386 w 2736386"/>
                    <a:gd name="connsiteY1" fmla="*/ 0 h 570017"/>
                    <a:gd name="connsiteX2" fmla="*/ 2736386 w 2736386"/>
                    <a:gd name="connsiteY2" fmla="*/ 570017 h 570017"/>
                    <a:gd name="connsiteX3" fmla="*/ 1521093 w 2736386"/>
                    <a:gd name="connsiteY3" fmla="*/ 558012 h 570017"/>
                    <a:gd name="connsiteX4" fmla="*/ 0 w 2736386"/>
                    <a:gd name="connsiteY4" fmla="*/ 570017 h 570017"/>
                    <a:gd name="connsiteX5" fmla="*/ 0 w 2736386"/>
                    <a:gd name="connsiteY5" fmla="*/ 0 h 570017"/>
                    <a:gd name="connsiteX0" fmla="*/ 0 w 2736386"/>
                    <a:gd name="connsiteY0" fmla="*/ 0 h 570017"/>
                    <a:gd name="connsiteX1" fmla="*/ 2736386 w 2736386"/>
                    <a:gd name="connsiteY1" fmla="*/ 0 h 570017"/>
                    <a:gd name="connsiteX2" fmla="*/ 2736386 w 2736386"/>
                    <a:gd name="connsiteY2" fmla="*/ 570017 h 570017"/>
                    <a:gd name="connsiteX3" fmla="*/ 2174235 w 2736386"/>
                    <a:gd name="connsiteY3" fmla="*/ 567342 h 570017"/>
                    <a:gd name="connsiteX4" fmla="*/ 0 w 2736386"/>
                    <a:gd name="connsiteY4" fmla="*/ 570017 h 570017"/>
                    <a:gd name="connsiteX5" fmla="*/ 0 w 2736386"/>
                    <a:gd name="connsiteY5" fmla="*/ 0 h 570017"/>
                    <a:gd name="connsiteX0" fmla="*/ 0 w 2736386"/>
                    <a:gd name="connsiteY0" fmla="*/ 0 h 570017"/>
                    <a:gd name="connsiteX1" fmla="*/ 2736386 w 2736386"/>
                    <a:gd name="connsiteY1" fmla="*/ 0 h 570017"/>
                    <a:gd name="connsiteX2" fmla="*/ 2727055 w 2736386"/>
                    <a:gd name="connsiteY2" fmla="*/ 374074 h 570017"/>
                    <a:gd name="connsiteX3" fmla="*/ 2174235 w 2736386"/>
                    <a:gd name="connsiteY3" fmla="*/ 567342 h 570017"/>
                    <a:gd name="connsiteX4" fmla="*/ 0 w 2736386"/>
                    <a:gd name="connsiteY4" fmla="*/ 570017 h 570017"/>
                    <a:gd name="connsiteX5" fmla="*/ 0 w 2736386"/>
                    <a:gd name="connsiteY5" fmla="*/ 0 h 570017"/>
                    <a:gd name="connsiteX0" fmla="*/ 0 w 2736386"/>
                    <a:gd name="connsiteY0" fmla="*/ 0 h 570017"/>
                    <a:gd name="connsiteX1" fmla="*/ 2736386 w 2736386"/>
                    <a:gd name="connsiteY1" fmla="*/ 0 h 570017"/>
                    <a:gd name="connsiteX2" fmla="*/ 2736385 w 2736386"/>
                    <a:gd name="connsiteY2" fmla="*/ 383405 h 570017"/>
                    <a:gd name="connsiteX3" fmla="*/ 2174235 w 2736386"/>
                    <a:gd name="connsiteY3" fmla="*/ 567342 h 570017"/>
                    <a:gd name="connsiteX4" fmla="*/ 0 w 2736386"/>
                    <a:gd name="connsiteY4" fmla="*/ 570017 h 570017"/>
                    <a:gd name="connsiteX5" fmla="*/ 0 w 2736386"/>
                    <a:gd name="connsiteY5" fmla="*/ 0 h 5700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736386" h="570017">
                      <a:moveTo>
                        <a:pt x="0" y="0"/>
                      </a:moveTo>
                      <a:lnTo>
                        <a:pt x="2736386" y="0"/>
                      </a:lnTo>
                      <a:cubicBezTo>
                        <a:pt x="2736386" y="127802"/>
                        <a:pt x="2736385" y="255603"/>
                        <a:pt x="2736385" y="383405"/>
                      </a:cubicBezTo>
                      <a:lnTo>
                        <a:pt x="2174235" y="567342"/>
                      </a:lnTo>
                      <a:lnTo>
                        <a:pt x="0" y="57001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 w="1905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220" name="矩形 6"/>
                <p:cNvSpPr/>
                <p:nvPr/>
              </p:nvSpPr>
              <p:spPr>
                <a:xfrm>
                  <a:off x="2225877" y="2683742"/>
                  <a:ext cx="2380816" cy="1370813"/>
                </a:xfrm>
                <a:custGeom>
                  <a:avLst/>
                  <a:gdLst>
                    <a:gd name="connsiteX0" fmla="*/ 0 w 1759103"/>
                    <a:gd name="connsiteY0" fmla="*/ 0 h 912128"/>
                    <a:gd name="connsiteX1" fmla="*/ 1759103 w 1759103"/>
                    <a:gd name="connsiteY1" fmla="*/ 0 h 912128"/>
                    <a:gd name="connsiteX2" fmla="*/ 1759103 w 1759103"/>
                    <a:gd name="connsiteY2" fmla="*/ 912128 h 912128"/>
                    <a:gd name="connsiteX3" fmla="*/ 0 w 1759103"/>
                    <a:gd name="connsiteY3" fmla="*/ 912128 h 912128"/>
                    <a:gd name="connsiteX4" fmla="*/ 0 w 1759103"/>
                    <a:gd name="connsiteY4" fmla="*/ 0 h 912128"/>
                    <a:gd name="connsiteX0" fmla="*/ 0 w 1759103"/>
                    <a:gd name="connsiteY0" fmla="*/ 0 h 912128"/>
                    <a:gd name="connsiteX1" fmla="*/ 1432532 w 1759103"/>
                    <a:gd name="connsiteY1" fmla="*/ 0 h 912128"/>
                    <a:gd name="connsiteX2" fmla="*/ 1759103 w 1759103"/>
                    <a:gd name="connsiteY2" fmla="*/ 912128 h 912128"/>
                    <a:gd name="connsiteX3" fmla="*/ 0 w 1759103"/>
                    <a:gd name="connsiteY3" fmla="*/ 912128 h 912128"/>
                    <a:gd name="connsiteX4" fmla="*/ 0 w 1759103"/>
                    <a:gd name="connsiteY4" fmla="*/ 0 h 9121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59103" h="912128">
                      <a:moveTo>
                        <a:pt x="0" y="0"/>
                      </a:moveTo>
                      <a:lnTo>
                        <a:pt x="1432532" y="0"/>
                      </a:lnTo>
                      <a:lnTo>
                        <a:pt x="1759103" y="912128"/>
                      </a:lnTo>
                      <a:lnTo>
                        <a:pt x="0" y="91212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 w="1905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221" name="矩形 220"/>
                <p:cNvSpPr/>
                <p:nvPr/>
              </p:nvSpPr>
              <p:spPr>
                <a:xfrm>
                  <a:off x="2235817" y="4911218"/>
                  <a:ext cx="3344846" cy="102811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905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  <p:grpSp>
            <p:nvGrpSpPr>
              <p:cNvPr id="216" name="群組 215"/>
              <p:cNvGrpSpPr/>
              <p:nvPr/>
            </p:nvGrpSpPr>
            <p:grpSpPr>
              <a:xfrm>
                <a:off x="5690281" y="2719553"/>
                <a:ext cx="1559759" cy="3230490"/>
                <a:chOff x="4162484" y="2957042"/>
                <a:chExt cx="1329526" cy="2753644"/>
              </a:xfrm>
            </p:grpSpPr>
            <p:sp>
              <p:nvSpPr>
                <p:cNvPr id="217" name="橢圓 216"/>
                <p:cNvSpPr/>
                <p:nvPr/>
              </p:nvSpPr>
              <p:spPr>
                <a:xfrm>
                  <a:off x="4784576" y="2957042"/>
                  <a:ext cx="432048" cy="43204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218" name="手繪多邊形 217"/>
                <p:cNvSpPr/>
                <p:nvPr/>
              </p:nvSpPr>
              <p:spPr>
                <a:xfrm>
                  <a:off x="4162484" y="3329797"/>
                  <a:ext cx="1329526" cy="2380889"/>
                </a:xfrm>
                <a:custGeom>
                  <a:avLst/>
                  <a:gdLst>
                    <a:gd name="connsiteX0" fmla="*/ 888520 w 1725283"/>
                    <a:gd name="connsiteY0" fmla="*/ 8627 h 2424023"/>
                    <a:gd name="connsiteX1" fmla="*/ 612475 w 1725283"/>
                    <a:gd name="connsiteY1" fmla="*/ 388189 h 2424023"/>
                    <a:gd name="connsiteX2" fmla="*/ 0 w 1725283"/>
                    <a:gd name="connsiteY2" fmla="*/ 621102 h 2424023"/>
                    <a:gd name="connsiteX3" fmla="*/ 112143 w 1725283"/>
                    <a:gd name="connsiteY3" fmla="*/ 707366 h 2424023"/>
                    <a:gd name="connsiteX4" fmla="*/ 534837 w 1725283"/>
                    <a:gd name="connsiteY4" fmla="*/ 621102 h 2424023"/>
                    <a:gd name="connsiteX5" fmla="*/ 888520 w 1725283"/>
                    <a:gd name="connsiteY5" fmla="*/ 457200 h 2424023"/>
                    <a:gd name="connsiteX6" fmla="*/ 888520 w 1725283"/>
                    <a:gd name="connsiteY6" fmla="*/ 1362974 h 2424023"/>
                    <a:gd name="connsiteX7" fmla="*/ 500332 w 1725283"/>
                    <a:gd name="connsiteY7" fmla="*/ 2346385 h 2424023"/>
                    <a:gd name="connsiteX8" fmla="*/ 621101 w 1725283"/>
                    <a:gd name="connsiteY8" fmla="*/ 2355012 h 2424023"/>
                    <a:gd name="connsiteX9" fmla="*/ 1121434 w 1725283"/>
                    <a:gd name="connsiteY9" fmla="*/ 1423359 h 2424023"/>
                    <a:gd name="connsiteX10" fmla="*/ 1535501 w 1725283"/>
                    <a:gd name="connsiteY10" fmla="*/ 2424023 h 2424023"/>
                    <a:gd name="connsiteX11" fmla="*/ 1725283 w 1725283"/>
                    <a:gd name="connsiteY11" fmla="*/ 2424023 h 2424023"/>
                    <a:gd name="connsiteX12" fmla="*/ 1293962 w 1725283"/>
                    <a:gd name="connsiteY12" fmla="*/ 1224951 h 2424023"/>
                    <a:gd name="connsiteX13" fmla="*/ 1147313 w 1725283"/>
                    <a:gd name="connsiteY13" fmla="*/ 0 h 2424023"/>
                    <a:gd name="connsiteX14" fmla="*/ 888520 w 1725283"/>
                    <a:gd name="connsiteY14" fmla="*/ 8627 h 2424023"/>
                    <a:gd name="connsiteX0" fmla="*/ 888520 w 1725283"/>
                    <a:gd name="connsiteY0" fmla="*/ 8627 h 2424023"/>
                    <a:gd name="connsiteX1" fmla="*/ 612475 w 1725283"/>
                    <a:gd name="connsiteY1" fmla="*/ 388189 h 2424023"/>
                    <a:gd name="connsiteX2" fmla="*/ 0 w 1725283"/>
                    <a:gd name="connsiteY2" fmla="*/ 621102 h 2424023"/>
                    <a:gd name="connsiteX3" fmla="*/ 112143 w 1725283"/>
                    <a:gd name="connsiteY3" fmla="*/ 707366 h 2424023"/>
                    <a:gd name="connsiteX4" fmla="*/ 534837 w 1725283"/>
                    <a:gd name="connsiteY4" fmla="*/ 621102 h 2424023"/>
                    <a:gd name="connsiteX5" fmla="*/ 888520 w 1725283"/>
                    <a:gd name="connsiteY5" fmla="*/ 457200 h 2424023"/>
                    <a:gd name="connsiteX6" fmla="*/ 923025 w 1725283"/>
                    <a:gd name="connsiteY6" fmla="*/ 1052424 h 2424023"/>
                    <a:gd name="connsiteX7" fmla="*/ 500332 w 1725283"/>
                    <a:gd name="connsiteY7" fmla="*/ 2346385 h 2424023"/>
                    <a:gd name="connsiteX8" fmla="*/ 621101 w 1725283"/>
                    <a:gd name="connsiteY8" fmla="*/ 2355012 h 2424023"/>
                    <a:gd name="connsiteX9" fmla="*/ 1121434 w 1725283"/>
                    <a:gd name="connsiteY9" fmla="*/ 1423359 h 2424023"/>
                    <a:gd name="connsiteX10" fmla="*/ 1535501 w 1725283"/>
                    <a:gd name="connsiteY10" fmla="*/ 2424023 h 2424023"/>
                    <a:gd name="connsiteX11" fmla="*/ 1725283 w 1725283"/>
                    <a:gd name="connsiteY11" fmla="*/ 2424023 h 2424023"/>
                    <a:gd name="connsiteX12" fmla="*/ 1293962 w 1725283"/>
                    <a:gd name="connsiteY12" fmla="*/ 1224951 h 2424023"/>
                    <a:gd name="connsiteX13" fmla="*/ 1147313 w 1725283"/>
                    <a:gd name="connsiteY13" fmla="*/ 0 h 2424023"/>
                    <a:gd name="connsiteX14" fmla="*/ 888520 w 1725283"/>
                    <a:gd name="connsiteY14" fmla="*/ 8627 h 2424023"/>
                    <a:gd name="connsiteX0" fmla="*/ 888520 w 1725283"/>
                    <a:gd name="connsiteY0" fmla="*/ 8627 h 2424023"/>
                    <a:gd name="connsiteX1" fmla="*/ 612475 w 1725283"/>
                    <a:gd name="connsiteY1" fmla="*/ 388189 h 2424023"/>
                    <a:gd name="connsiteX2" fmla="*/ 0 w 1725283"/>
                    <a:gd name="connsiteY2" fmla="*/ 621102 h 2424023"/>
                    <a:gd name="connsiteX3" fmla="*/ 112143 w 1725283"/>
                    <a:gd name="connsiteY3" fmla="*/ 707366 h 2424023"/>
                    <a:gd name="connsiteX4" fmla="*/ 534837 w 1725283"/>
                    <a:gd name="connsiteY4" fmla="*/ 621102 h 2424023"/>
                    <a:gd name="connsiteX5" fmla="*/ 888520 w 1725283"/>
                    <a:gd name="connsiteY5" fmla="*/ 457200 h 2424023"/>
                    <a:gd name="connsiteX6" fmla="*/ 923025 w 1725283"/>
                    <a:gd name="connsiteY6" fmla="*/ 1052424 h 2424023"/>
                    <a:gd name="connsiteX7" fmla="*/ 500332 w 1725283"/>
                    <a:gd name="connsiteY7" fmla="*/ 2346385 h 2424023"/>
                    <a:gd name="connsiteX8" fmla="*/ 621101 w 1725283"/>
                    <a:gd name="connsiteY8" fmla="*/ 2355012 h 2424023"/>
                    <a:gd name="connsiteX9" fmla="*/ 1121434 w 1725283"/>
                    <a:gd name="connsiteY9" fmla="*/ 1423359 h 2424023"/>
                    <a:gd name="connsiteX10" fmla="*/ 1535501 w 1725283"/>
                    <a:gd name="connsiteY10" fmla="*/ 2424023 h 2424023"/>
                    <a:gd name="connsiteX11" fmla="*/ 1725283 w 1725283"/>
                    <a:gd name="connsiteY11" fmla="*/ 2424023 h 2424023"/>
                    <a:gd name="connsiteX12" fmla="*/ 1285336 w 1725283"/>
                    <a:gd name="connsiteY12" fmla="*/ 957533 h 2424023"/>
                    <a:gd name="connsiteX13" fmla="*/ 1147313 w 1725283"/>
                    <a:gd name="connsiteY13" fmla="*/ 0 h 2424023"/>
                    <a:gd name="connsiteX14" fmla="*/ 888520 w 1725283"/>
                    <a:gd name="connsiteY14" fmla="*/ 8627 h 2424023"/>
                    <a:gd name="connsiteX0" fmla="*/ 888520 w 1725283"/>
                    <a:gd name="connsiteY0" fmla="*/ 77638 h 2493034"/>
                    <a:gd name="connsiteX1" fmla="*/ 612475 w 1725283"/>
                    <a:gd name="connsiteY1" fmla="*/ 457200 h 2493034"/>
                    <a:gd name="connsiteX2" fmla="*/ 0 w 1725283"/>
                    <a:gd name="connsiteY2" fmla="*/ 690113 h 2493034"/>
                    <a:gd name="connsiteX3" fmla="*/ 112143 w 1725283"/>
                    <a:gd name="connsiteY3" fmla="*/ 776377 h 2493034"/>
                    <a:gd name="connsiteX4" fmla="*/ 534837 w 1725283"/>
                    <a:gd name="connsiteY4" fmla="*/ 690113 h 2493034"/>
                    <a:gd name="connsiteX5" fmla="*/ 888520 w 1725283"/>
                    <a:gd name="connsiteY5" fmla="*/ 526211 h 2493034"/>
                    <a:gd name="connsiteX6" fmla="*/ 923025 w 1725283"/>
                    <a:gd name="connsiteY6" fmla="*/ 1121435 h 2493034"/>
                    <a:gd name="connsiteX7" fmla="*/ 500332 w 1725283"/>
                    <a:gd name="connsiteY7" fmla="*/ 2415396 h 2493034"/>
                    <a:gd name="connsiteX8" fmla="*/ 621101 w 1725283"/>
                    <a:gd name="connsiteY8" fmla="*/ 2424023 h 2493034"/>
                    <a:gd name="connsiteX9" fmla="*/ 1121434 w 1725283"/>
                    <a:gd name="connsiteY9" fmla="*/ 1492370 h 2493034"/>
                    <a:gd name="connsiteX10" fmla="*/ 1535501 w 1725283"/>
                    <a:gd name="connsiteY10" fmla="*/ 2493034 h 2493034"/>
                    <a:gd name="connsiteX11" fmla="*/ 1725283 w 1725283"/>
                    <a:gd name="connsiteY11" fmla="*/ 2493034 h 2493034"/>
                    <a:gd name="connsiteX12" fmla="*/ 1285336 w 1725283"/>
                    <a:gd name="connsiteY12" fmla="*/ 1026544 h 2493034"/>
                    <a:gd name="connsiteX13" fmla="*/ 1104181 w 1725283"/>
                    <a:gd name="connsiteY13" fmla="*/ 0 h 2493034"/>
                    <a:gd name="connsiteX14" fmla="*/ 888520 w 1725283"/>
                    <a:gd name="connsiteY14" fmla="*/ 77638 h 2493034"/>
                    <a:gd name="connsiteX0" fmla="*/ 974784 w 1725283"/>
                    <a:gd name="connsiteY0" fmla="*/ 0 h 2510286"/>
                    <a:gd name="connsiteX1" fmla="*/ 612475 w 1725283"/>
                    <a:gd name="connsiteY1" fmla="*/ 474452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534837 w 1725283"/>
                    <a:gd name="connsiteY4" fmla="*/ 707365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500332 w 1725283"/>
                    <a:gd name="connsiteY7" fmla="*/ 2432648 h 2510286"/>
                    <a:gd name="connsiteX8" fmla="*/ 621101 w 1725283"/>
                    <a:gd name="connsiteY8" fmla="*/ 2441275 h 2510286"/>
                    <a:gd name="connsiteX9" fmla="*/ 1121434 w 1725283"/>
                    <a:gd name="connsiteY9" fmla="*/ 150962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612475 w 1725283"/>
                    <a:gd name="connsiteY1" fmla="*/ 474452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500332 w 1725283"/>
                    <a:gd name="connsiteY7" fmla="*/ 2432648 h 2510286"/>
                    <a:gd name="connsiteX8" fmla="*/ 621101 w 1725283"/>
                    <a:gd name="connsiteY8" fmla="*/ 2441275 h 2510286"/>
                    <a:gd name="connsiteX9" fmla="*/ 1121434 w 1725283"/>
                    <a:gd name="connsiteY9" fmla="*/ 150962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500332 w 1725283"/>
                    <a:gd name="connsiteY7" fmla="*/ 2432648 h 2510286"/>
                    <a:gd name="connsiteX8" fmla="*/ 621101 w 1725283"/>
                    <a:gd name="connsiteY8" fmla="*/ 2441275 h 2510286"/>
                    <a:gd name="connsiteX9" fmla="*/ 1121434 w 1725283"/>
                    <a:gd name="connsiteY9" fmla="*/ 150962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500332 w 1725283"/>
                    <a:gd name="connsiteY7" fmla="*/ 2432648 h 2510286"/>
                    <a:gd name="connsiteX8" fmla="*/ 621101 w 1725283"/>
                    <a:gd name="connsiteY8" fmla="*/ 2441275 h 2510286"/>
                    <a:gd name="connsiteX9" fmla="*/ 1130061 w 1725283"/>
                    <a:gd name="connsiteY9" fmla="*/ 141473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500332 w 1725283"/>
                    <a:gd name="connsiteY7" fmla="*/ 2432648 h 2510286"/>
                    <a:gd name="connsiteX8" fmla="*/ 871267 w 1725283"/>
                    <a:gd name="connsiteY8" fmla="*/ 2475781 h 2510286"/>
                    <a:gd name="connsiteX9" fmla="*/ 1130061 w 1725283"/>
                    <a:gd name="connsiteY9" fmla="*/ 141473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71267 w 1725283"/>
                    <a:gd name="connsiteY8" fmla="*/ 2475781 h 2510286"/>
                    <a:gd name="connsiteX9" fmla="*/ 1130061 w 1725283"/>
                    <a:gd name="connsiteY9" fmla="*/ 141473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54015 w 1725283"/>
                    <a:gd name="connsiteY8" fmla="*/ 2406770 h 2510286"/>
                    <a:gd name="connsiteX9" fmla="*/ 1130061 w 1725283"/>
                    <a:gd name="connsiteY9" fmla="*/ 141473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54015 w 1725283"/>
                    <a:gd name="connsiteY8" fmla="*/ 2406770 h 2510286"/>
                    <a:gd name="connsiteX9" fmla="*/ 1130061 w 1725283"/>
                    <a:gd name="connsiteY9" fmla="*/ 1414732 h 2510286"/>
                    <a:gd name="connsiteX10" fmla="*/ 1362973 w 1725283"/>
                    <a:gd name="connsiteY10" fmla="*/ 2372263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54015 w 1725283"/>
                    <a:gd name="connsiteY8" fmla="*/ 2406770 h 2510286"/>
                    <a:gd name="connsiteX9" fmla="*/ 1130061 w 1725283"/>
                    <a:gd name="connsiteY9" fmla="*/ 1414732 h 2510286"/>
                    <a:gd name="connsiteX10" fmla="*/ 1362973 w 1725283"/>
                    <a:gd name="connsiteY10" fmla="*/ 2372263 h 2510286"/>
                    <a:gd name="connsiteX11" fmla="*/ 1725283 w 1725283"/>
                    <a:gd name="connsiteY11" fmla="*/ 2510286 h 2510286"/>
                    <a:gd name="connsiteX12" fmla="*/ 1509622 w 1725283"/>
                    <a:gd name="connsiteY12" fmla="*/ 2372263 h 2510286"/>
                    <a:gd name="connsiteX13" fmla="*/ 1285336 w 1725283"/>
                    <a:gd name="connsiteY13" fmla="*/ 1043796 h 2510286"/>
                    <a:gd name="connsiteX14" fmla="*/ 1104181 w 1725283"/>
                    <a:gd name="connsiteY14" fmla="*/ 17252 h 2510286"/>
                    <a:gd name="connsiteX15" fmla="*/ 974784 w 1725283"/>
                    <a:gd name="connsiteY15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54015 w 1725283"/>
                    <a:gd name="connsiteY8" fmla="*/ 2406770 h 2510286"/>
                    <a:gd name="connsiteX9" fmla="*/ 1130061 w 1725283"/>
                    <a:gd name="connsiteY9" fmla="*/ 1414732 h 2510286"/>
                    <a:gd name="connsiteX10" fmla="*/ 1362973 w 1725283"/>
                    <a:gd name="connsiteY10" fmla="*/ 2372263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722"/>
                    <a:gd name="connsiteY0" fmla="*/ 0 h 2613483"/>
                    <a:gd name="connsiteX1" fmla="*/ 543463 w 1725722"/>
                    <a:gd name="connsiteY1" fmla="*/ 543463 h 2613483"/>
                    <a:gd name="connsiteX2" fmla="*/ 0 w 1725722"/>
                    <a:gd name="connsiteY2" fmla="*/ 707365 h 2613483"/>
                    <a:gd name="connsiteX3" fmla="*/ 112143 w 1725722"/>
                    <a:gd name="connsiteY3" fmla="*/ 793629 h 2613483"/>
                    <a:gd name="connsiteX4" fmla="*/ 681486 w 1725722"/>
                    <a:gd name="connsiteY4" fmla="*/ 655606 h 2613483"/>
                    <a:gd name="connsiteX5" fmla="*/ 888520 w 1725722"/>
                    <a:gd name="connsiteY5" fmla="*/ 543463 h 2613483"/>
                    <a:gd name="connsiteX6" fmla="*/ 923025 w 1725722"/>
                    <a:gd name="connsiteY6" fmla="*/ 1138687 h 2613483"/>
                    <a:gd name="connsiteX7" fmla="*/ 690113 w 1725722"/>
                    <a:gd name="connsiteY7" fmla="*/ 2406768 h 2613483"/>
                    <a:gd name="connsiteX8" fmla="*/ 854015 w 1725722"/>
                    <a:gd name="connsiteY8" fmla="*/ 2406770 h 2613483"/>
                    <a:gd name="connsiteX9" fmla="*/ 1130061 w 1725722"/>
                    <a:gd name="connsiteY9" fmla="*/ 1414732 h 2613483"/>
                    <a:gd name="connsiteX10" fmla="*/ 1362973 w 1725722"/>
                    <a:gd name="connsiteY10" fmla="*/ 2372263 h 2613483"/>
                    <a:gd name="connsiteX11" fmla="*/ 1725283 w 1725722"/>
                    <a:gd name="connsiteY11" fmla="*/ 2510286 h 2613483"/>
                    <a:gd name="connsiteX12" fmla="*/ 1285336 w 1725722"/>
                    <a:gd name="connsiteY12" fmla="*/ 1043796 h 2613483"/>
                    <a:gd name="connsiteX13" fmla="*/ 1104181 w 1725722"/>
                    <a:gd name="connsiteY13" fmla="*/ 17252 h 2613483"/>
                    <a:gd name="connsiteX14" fmla="*/ 974784 w 1725722"/>
                    <a:gd name="connsiteY14" fmla="*/ 0 h 2613483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54015 w 1725283"/>
                    <a:gd name="connsiteY8" fmla="*/ 2406770 h 2510286"/>
                    <a:gd name="connsiteX9" fmla="*/ 1130061 w 1725283"/>
                    <a:gd name="connsiteY9" fmla="*/ 1414732 h 2510286"/>
                    <a:gd name="connsiteX10" fmla="*/ 1362973 w 1725283"/>
                    <a:gd name="connsiteY10" fmla="*/ 2372263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54015 w 1725283"/>
                    <a:gd name="connsiteY8" fmla="*/ 2406770 h 2510286"/>
                    <a:gd name="connsiteX9" fmla="*/ 1130061 w 1725283"/>
                    <a:gd name="connsiteY9" fmla="*/ 1414732 h 2510286"/>
                    <a:gd name="connsiteX10" fmla="*/ 1362973 w 1725283"/>
                    <a:gd name="connsiteY10" fmla="*/ 2372263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587260"/>
                    <a:gd name="connsiteY0" fmla="*/ 0 h 2406770"/>
                    <a:gd name="connsiteX1" fmla="*/ 543463 w 1587260"/>
                    <a:gd name="connsiteY1" fmla="*/ 543463 h 2406770"/>
                    <a:gd name="connsiteX2" fmla="*/ 0 w 1587260"/>
                    <a:gd name="connsiteY2" fmla="*/ 707365 h 2406770"/>
                    <a:gd name="connsiteX3" fmla="*/ 112143 w 1587260"/>
                    <a:gd name="connsiteY3" fmla="*/ 793629 h 2406770"/>
                    <a:gd name="connsiteX4" fmla="*/ 681486 w 1587260"/>
                    <a:gd name="connsiteY4" fmla="*/ 655606 h 2406770"/>
                    <a:gd name="connsiteX5" fmla="*/ 888520 w 1587260"/>
                    <a:gd name="connsiteY5" fmla="*/ 543463 h 2406770"/>
                    <a:gd name="connsiteX6" fmla="*/ 923025 w 1587260"/>
                    <a:gd name="connsiteY6" fmla="*/ 1138687 h 2406770"/>
                    <a:gd name="connsiteX7" fmla="*/ 690113 w 1587260"/>
                    <a:gd name="connsiteY7" fmla="*/ 2406768 h 2406770"/>
                    <a:gd name="connsiteX8" fmla="*/ 854015 w 1587260"/>
                    <a:gd name="connsiteY8" fmla="*/ 2406770 h 2406770"/>
                    <a:gd name="connsiteX9" fmla="*/ 1130061 w 1587260"/>
                    <a:gd name="connsiteY9" fmla="*/ 1414732 h 2406770"/>
                    <a:gd name="connsiteX10" fmla="*/ 1362973 w 1587260"/>
                    <a:gd name="connsiteY10" fmla="*/ 2372263 h 2406770"/>
                    <a:gd name="connsiteX11" fmla="*/ 1587260 w 1587260"/>
                    <a:gd name="connsiteY11" fmla="*/ 2398142 h 2406770"/>
                    <a:gd name="connsiteX12" fmla="*/ 1285336 w 1587260"/>
                    <a:gd name="connsiteY12" fmla="*/ 1043796 h 2406770"/>
                    <a:gd name="connsiteX13" fmla="*/ 1104181 w 1587260"/>
                    <a:gd name="connsiteY13" fmla="*/ 17252 h 2406770"/>
                    <a:gd name="connsiteX14" fmla="*/ 974784 w 1587260"/>
                    <a:gd name="connsiteY14" fmla="*/ 0 h 2406770"/>
                    <a:gd name="connsiteX0" fmla="*/ 974784 w 1587260"/>
                    <a:gd name="connsiteY0" fmla="*/ 0 h 2406770"/>
                    <a:gd name="connsiteX1" fmla="*/ 543463 w 1587260"/>
                    <a:gd name="connsiteY1" fmla="*/ 543463 h 2406770"/>
                    <a:gd name="connsiteX2" fmla="*/ 0 w 1587260"/>
                    <a:gd name="connsiteY2" fmla="*/ 707365 h 2406770"/>
                    <a:gd name="connsiteX3" fmla="*/ 112143 w 1587260"/>
                    <a:gd name="connsiteY3" fmla="*/ 793629 h 2406770"/>
                    <a:gd name="connsiteX4" fmla="*/ 681486 w 1587260"/>
                    <a:gd name="connsiteY4" fmla="*/ 655606 h 2406770"/>
                    <a:gd name="connsiteX5" fmla="*/ 888520 w 1587260"/>
                    <a:gd name="connsiteY5" fmla="*/ 543463 h 2406770"/>
                    <a:gd name="connsiteX6" fmla="*/ 923025 w 1587260"/>
                    <a:gd name="connsiteY6" fmla="*/ 1138687 h 2406770"/>
                    <a:gd name="connsiteX7" fmla="*/ 690113 w 1587260"/>
                    <a:gd name="connsiteY7" fmla="*/ 2406768 h 2406770"/>
                    <a:gd name="connsiteX8" fmla="*/ 854015 w 1587260"/>
                    <a:gd name="connsiteY8" fmla="*/ 2406770 h 2406770"/>
                    <a:gd name="connsiteX9" fmla="*/ 1130061 w 1587260"/>
                    <a:gd name="connsiteY9" fmla="*/ 1414732 h 2406770"/>
                    <a:gd name="connsiteX10" fmla="*/ 1362973 w 1587260"/>
                    <a:gd name="connsiteY10" fmla="*/ 2372263 h 2406770"/>
                    <a:gd name="connsiteX11" fmla="*/ 1587260 w 1587260"/>
                    <a:gd name="connsiteY11" fmla="*/ 2398142 h 2406770"/>
                    <a:gd name="connsiteX12" fmla="*/ 1285336 w 1587260"/>
                    <a:gd name="connsiteY12" fmla="*/ 1043796 h 2406770"/>
                    <a:gd name="connsiteX13" fmla="*/ 1104181 w 1587260"/>
                    <a:gd name="connsiteY13" fmla="*/ 17252 h 2406770"/>
                    <a:gd name="connsiteX14" fmla="*/ 974784 w 1587260"/>
                    <a:gd name="connsiteY14" fmla="*/ 0 h 2406770"/>
                    <a:gd name="connsiteX0" fmla="*/ 974784 w 1587260"/>
                    <a:gd name="connsiteY0" fmla="*/ 0 h 2406770"/>
                    <a:gd name="connsiteX1" fmla="*/ 543463 w 1587260"/>
                    <a:gd name="connsiteY1" fmla="*/ 543463 h 2406770"/>
                    <a:gd name="connsiteX2" fmla="*/ 0 w 1587260"/>
                    <a:gd name="connsiteY2" fmla="*/ 707365 h 2406770"/>
                    <a:gd name="connsiteX3" fmla="*/ 112143 w 1587260"/>
                    <a:gd name="connsiteY3" fmla="*/ 793629 h 2406770"/>
                    <a:gd name="connsiteX4" fmla="*/ 681486 w 1587260"/>
                    <a:gd name="connsiteY4" fmla="*/ 655606 h 2406770"/>
                    <a:gd name="connsiteX5" fmla="*/ 888520 w 1587260"/>
                    <a:gd name="connsiteY5" fmla="*/ 543463 h 2406770"/>
                    <a:gd name="connsiteX6" fmla="*/ 923025 w 1587260"/>
                    <a:gd name="connsiteY6" fmla="*/ 1138687 h 2406770"/>
                    <a:gd name="connsiteX7" fmla="*/ 690113 w 1587260"/>
                    <a:gd name="connsiteY7" fmla="*/ 2406768 h 2406770"/>
                    <a:gd name="connsiteX8" fmla="*/ 854015 w 1587260"/>
                    <a:gd name="connsiteY8" fmla="*/ 2406770 h 2406770"/>
                    <a:gd name="connsiteX9" fmla="*/ 1130061 w 1587260"/>
                    <a:gd name="connsiteY9" fmla="*/ 1414732 h 2406770"/>
                    <a:gd name="connsiteX10" fmla="*/ 1362973 w 1587260"/>
                    <a:gd name="connsiteY10" fmla="*/ 2372263 h 2406770"/>
                    <a:gd name="connsiteX11" fmla="*/ 1587260 w 1587260"/>
                    <a:gd name="connsiteY11" fmla="*/ 2398142 h 2406770"/>
                    <a:gd name="connsiteX12" fmla="*/ 1285336 w 1587260"/>
                    <a:gd name="connsiteY12" fmla="*/ 1043796 h 2406770"/>
                    <a:gd name="connsiteX13" fmla="*/ 1104181 w 1587260"/>
                    <a:gd name="connsiteY13" fmla="*/ 17252 h 2406770"/>
                    <a:gd name="connsiteX14" fmla="*/ 974784 w 1587260"/>
                    <a:gd name="connsiteY14" fmla="*/ 0 h 2406770"/>
                    <a:gd name="connsiteX0" fmla="*/ 974784 w 1552754"/>
                    <a:gd name="connsiteY0" fmla="*/ 0 h 2406770"/>
                    <a:gd name="connsiteX1" fmla="*/ 543463 w 1552754"/>
                    <a:gd name="connsiteY1" fmla="*/ 543463 h 2406770"/>
                    <a:gd name="connsiteX2" fmla="*/ 0 w 1552754"/>
                    <a:gd name="connsiteY2" fmla="*/ 707365 h 2406770"/>
                    <a:gd name="connsiteX3" fmla="*/ 112143 w 1552754"/>
                    <a:gd name="connsiteY3" fmla="*/ 793629 h 2406770"/>
                    <a:gd name="connsiteX4" fmla="*/ 681486 w 1552754"/>
                    <a:gd name="connsiteY4" fmla="*/ 655606 h 2406770"/>
                    <a:gd name="connsiteX5" fmla="*/ 888520 w 1552754"/>
                    <a:gd name="connsiteY5" fmla="*/ 543463 h 2406770"/>
                    <a:gd name="connsiteX6" fmla="*/ 923025 w 1552754"/>
                    <a:gd name="connsiteY6" fmla="*/ 1138687 h 2406770"/>
                    <a:gd name="connsiteX7" fmla="*/ 690113 w 1552754"/>
                    <a:gd name="connsiteY7" fmla="*/ 2406768 h 2406770"/>
                    <a:gd name="connsiteX8" fmla="*/ 854015 w 1552754"/>
                    <a:gd name="connsiteY8" fmla="*/ 2406770 h 2406770"/>
                    <a:gd name="connsiteX9" fmla="*/ 1130061 w 1552754"/>
                    <a:gd name="connsiteY9" fmla="*/ 1414732 h 2406770"/>
                    <a:gd name="connsiteX10" fmla="*/ 1362973 w 1552754"/>
                    <a:gd name="connsiteY10" fmla="*/ 2372263 h 2406770"/>
                    <a:gd name="connsiteX11" fmla="*/ 1552754 w 1552754"/>
                    <a:gd name="connsiteY11" fmla="*/ 2380889 h 2406770"/>
                    <a:gd name="connsiteX12" fmla="*/ 1285336 w 1552754"/>
                    <a:gd name="connsiteY12" fmla="*/ 1043796 h 2406770"/>
                    <a:gd name="connsiteX13" fmla="*/ 1104181 w 1552754"/>
                    <a:gd name="connsiteY13" fmla="*/ 17252 h 2406770"/>
                    <a:gd name="connsiteX14" fmla="*/ 974784 w 1552754"/>
                    <a:gd name="connsiteY14" fmla="*/ 0 h 2406770"/>
                    <a:gd name="connsiteX0" fmla="*/ 974784 w 1552754"/>
                    <a:gd name="connsiteY0" fmla="*/ 0 h 2406770"/>
                    <a:gd name="connsiteX1" fmla="*/ 543463 w 1552754"/>
                    <a:gd name="connsiteY1" fmla="*/ 543463 h 2406770"/>
                    <a:gd name="connsiteX2" fmla="*/ 0 w 1552754"/>
                    <a:gd name="connsiteY2" fmla="*/ 707365 h 2406770"/>
                    <a:gd name="connsiteX3" fmla="*/ 112143 w 1552754"/>
                    <a:gd name="connsiteY3" fmla="*/ 793629 h 2406770"/>
                    <a:gd name="connsiteX4" fmla="*/ 681486 w 1552754"/>
                    <a:gd name="connsiteY4" fmla="*/ 655606 h 2406770"/>
                    <a:gd name="connsiteX5" fmla="*/ 888520 w 1552754"/>
                    <a:gd name="connsiteY5" fmla="*/ 543463 h 2406770"/>
                    <a:gd name="connsiteX6" fmla="*/ 923025 w 1552754"/>
                    <a:gd name="connsiteY6" fmla="*/ 1138687 h 2406770"/>
                    <a:gd name="connsiteX7" fmla="*/ 690113 w 1552754"/>
                    <a:gd name="connsiteY7" fmla="*/ 2406768 h 2406770"/>
                    <a:gd name="connsiteX8" fmla="*/ 854015 w 1552754"/>
                    <a:gd name="connsiteY8" fmla="*/ 2406770 h 2406770"/>
                    <a:gd name="connsiteX9" fmla="*/ 1130061 w 1552754"/>
                    <a:gd name="connsiteY9" fmla="*/ 1414732 h 2406770"/>
                    <a:gd name="connsiteX10" fmla="*/ 1362973 w 1552754"/>
                    <a:gd name="connsiteY10" fmla="*/ 2372263 h 2406770"/>
                    <a:gd name="connsiteX11" fmla="*/ 1552754 w 1552754"/>
                    <a:gd name="connsiteY11" fmla="*/ 2380889 h 2406770"/>
                    <a:gd name="connsiteX12" fmla="*/ 1104181 w 1552754"/>
                    <a:gd name="connsiteY12" fmla="*/ 17252 h 2406770"/>
                    <a:gd name="connsiteX13" fmla="*/ 974784 w 1552754"/>
                    <a:gd name="connsiteY13" fmla="*/ 0 h 2406770"/>
                    <a:gd name="connsiteX0" fmla="*/ 974784 w 1552754"/>
                    <a:gd name="connsiteY0" fmla="*/ 0 h 2406770"/>
                    <a:gd name="connsiteX1" fmla="*/ 543463 w 1552754"/>
                    <a:gd name="connsiteY1" fmla="*/ 543463 h 2406770"/>
                    <a:gd name="connsiteX2" fmla="*/ 0 w 1552754"/>
                    <a:gd name="connsiteY2" fmla="*/ 707365 h 2406770"/>
                    <a:gd name="connsiteX3" fmla="*/ 112143 w 1552754"/>
                    <a:gd name="connsiteY3" fmla="*/ 793629 h 2406770"/>
                    <a:gd name="connsiteX4" fmla="*/ 681486 w 1552754"/>
                    <a:gd name="connsiteY4" fmla="*/ 655606 h 2406770"/>
                    <a:gd name="connsiteX5" fmla="*/ 888520 w 1552754"/>
                    <a:gd name="connsiteY5" fmla="*/ 543463 h 2406770"/>
                    <a:gd name="connsiteX6" fmla="*/ 923025 w 1552754"/>
                    <a:gd name="connsiteY6" fmla="*/ 1138687 h 2406770"/>
                    <a:gd name="connsiteX7" fmla="*/ 690113 w 1552754"/>
                    <a:gd name="connsiteY7" fmla="*/ 2406768 h 2406770"/>
                    <a:gd name="connsiteX8" fmla="*/ 854015 w 1552754"/>
                    <a:gd name="connsiteY8" fmla="*/ 2406770 h 2406770"/>
                    <a:gd name="connsiteX9" fmla="*/ 1130061 w 1552754"/>
                    <a:gd name="connsiteY9" fmla="*/ 1414732 h 2406770"/>
                    <a:gd name="connsiteX10" fmla="*/ 1362973 w 1552754"/>
                    <a:gd name="connsiteY10" fmla="*/ 2372263 h 2406770"/>
                    <a:gd name="connsiteX11" fmla="*/ 1552754 w 1552754"/>
                    <a:gd name="connsiteY11" fmla="*/ 2380889 h 2406770"/>
                    <a:gd name="connsiteX12" fmla="*/ 1104181 w 1552754"/>
                    <a:gd name="connsiteY12" fmla="*/ 17252 h 2406770"/>
                    <a:gd name="connsiteX13" fmla="*/ 974784 w 1552754"/>
                    <a:gd name="connsiteY13" fmla="*/ 0 h 2406770"/>
                    <a:gd name="connsiteX0" fmla="*/ 974784 w 1552754"/>
                    <a:gd name="connsiteY0" fmla="*/ 51759 h 2458529"/>
                    <a:gd name="connsiteX1" fmla="*/ 543463 w 1552754"/>
                    <a:gd name="connsiteY1" fmla="*/ 595222 h 2458529"/>
                    <a:gd name="connsiteX2" fmla="*/ 0 w 1552754"/>
                    <a:gd name="connsiteY2" fmla="*/ 759124 h 2458529"/>
                    <a:gd name="connsiteX3" fmla="*/ 112143 w 1552754"/>
                    <a:gd name="connsiteY3" fmla="*/ 845388 h 2458529"/>
                    <a:gd name="connsiteX4" fmla="*/ 681486 w 1552754"/>
                    <a:gd name="connsiteY4" fmla="*/ 707365 h 2458529"/>
                    <a:gd name="connsiteX5" fmla="*/ 888520 w 1552754"/>
                    <a:gd name="connsiteY5" fmla="*/ 595222 h 2458529"/>
                    <a:gd name="connsiteX6" fmla="*/ 923025 w 1552754"/>
                    <a:gd name="connsiteY6" fmla="*/ 1190446 h 2458529"/>
                    <a:gd name="connsiteX7" fmla="*/ 690113 w 1552754"/>
                    <a:gd name="connsiteY7" fmla="*/ 2458527 h 2458529"/>
                    <a:gd name="connsiteX8" fmla="*/ 854015 w 1552754"/>
                    <a:gd name="connsiteY8" fmla="*/ 2458529 h 2458529"/>
                    <a:gd name="connsiteX9" fmla="*/ 1130061 w 1552754"/>
                    <a:gd name="connsiteY9" fmla="*/ 1466491 h 2458529"/>
                    <a:gd name="connsiteX10" fmla="*/ 1362973 w 1552754"/>
                    <a:gd name="connsiteY10" fmla="*/ 2424022 h 2458529"/>
                    <a:gd name="connsiteX11" fmla="*/ 1552754 w 1552754"/>
                    <a:gd name="connsiteY11" fmla="*/ 2432648 h 2458529"/>
                    <a:gd name="connsiteX12" fmla="*/ 1052422 w 1552754"/>
                    <a:gd name="connsiteY12" fmla="*/ 0 h 2458529"/>
                    <a:gd name="connsiteX13" fmla="*/ 974784 w 1552754"/>
                    <a:gd name="connsiteY13" fmla="*/ 51759 h 2458529"/>
                    <a:gd name="connsiteX0" fmla="*/ 974784 w 1552754"/>
                    <a:gd name="connsiteY0" fmla="*/ 8627 h 2415397"/>
                    <a:gd name="connsiteX1" fmla="*/ 543463 w 1552754"/>
                    <a:gd name="connsiteY1" fmla="*/ 552090 h 2415397"/>
                    <a:gd name="connsiteX2" fmla="*/ 0 w 1552754"/>
                    <a:gd name="connsiteY2" fmla="*/ 715992 h 2415397"/>
                    <a:gd name="connsiteX3" fmla="*/ 112143 w 1552754"/>
                    <a:gd name="connsiteY3" fmla="*/ 802256 h 2415397"/>
                    <a:gd name="connsiteX4" fmla="*/ 681486 w 1552754"/>
                    <a:gd name="connsiteY4" fmla="*/ 664233 h 2415397"/>
                    <a:gd name="connsiteX5" fmla="*/ 888520 w 1552754"/>
                    <a:gd name="connsiteY5" fmla="*/ 552090 h 2415397"/>
                    <a:gd name="connsiteX6" fmla="*/ 923025 w 1552754"/>
                    <a:gd name="connsiteY6" fmla="*/ 1147314 h 2415397"/>
                    <a:gd name="connsiteX7" fmla="*/ 690113 w 1552754"/>
                    <a:gd name="connsiteY7" fmla="*/ 2415395 h 2415397"/>
                    <a:gd name="connsiteX8" fmla="*/ 854015 w 1552754"/>
                    <a:gd name="connsiteY8" fmla="*/ 2415397 h 2415397"/>
                    <a:gd name="connsiteX9" fmla="*/ 1130061 w 1552754"/>
                    <a:gd name="connsiteY9" fmla="*/ 1423359 h 2415397"/>
                    <a:gd name="connsiteX10" fmla="*/ 1362973 w 1552754"/>
                    <a:gd name="connsiteY10" fmla="*/ 2380890 h 2415397"/>
                    <a:gd name="connsiteX11" fmla="*/ 1552754 w 1552754"/>
                    <a:gd name="connsiteY11" fmla="*/ 2389516 h 2415397"/>
                    <a:gd name="connsiteX12" fmla="*/ 1130060 w 1552754"/>
                    <a:gd name="connsiteY12" fmla="*/ 0 h 2415397"/>
                    <a:gd name="connsiteX13" fmla="*/ 974784 w 1552754"/>
                    <a:gd name="connsiteY13" fmla="*/ 8627 h 2415397"/>
                    <a:gd name="connsiteX0" fmla="*/ 974784 w 1552754"/>
                    <a:gd name="connsiteY0" fmla="*/ 8627 h 2415397"/>
                    <a:gd name="connsiteX1" fmla="*/ 543463 w 1552754"/>
                    <a:gd name="connsiteY1" fmla="*/ 552090 h 2415397"/>
                    <a:gd name="connsiteX2" fmla="*/ 0 w 1552754"/>
                    <a:gd name="connsiteY2" fmla="*/ 715992 h 2415397"/>
                    <a:gd name="connsiteX3" fmla="*/ 112143 w 1552754"/>
                    <a:gd name="connsiteY3" fmla="*/ 802256 h 2415397"/>
                    <a:gd name="connsiteX4" fmla="*/ 681486 w 1552754"/>
                    <a:gd name="connsiteY4" fmla="*/ 664233 h 2415397"/>
                    <a:gd name="connsiteX5" fmla="*/ 888520 w 1552754"/>
                    <a:gd name="connsiteY5" fmla="*/ 552090 h 2415397"/>
                    <a:gd name="connsiteX6" fmla="*/ 923025 w 1552754"/>
                    <a:gd name="connsiteY6" fmla="*/ 1147314 h 2415397"/>
                    <a:gd name="connsiteX7" fmla="*/ 690113 w 1552754"/>
                    <a:gd name="connsiteY7" fmla="*/ 2415395 h 2415397"/>
                    <a:gd name="connsiteX8" fmla="*/ 854015 w 1552754"/>
                    <a:gd name="connsiteY8" fmla="*/ 2415397 h 2415397"/>
                    <a:gd name="connsiteX9" fmla="*/ 1130061 w 1552754"/>
                    <a:gd name="connsiteY9" fmla="*/ 1423359 h 2415397"/>
                    <a:gd name="connsiteX10" fmla="*/ 1362973 w 1552754"/>
                    <a:gd name="connsiteY10" fmla="*/ 2380890 h 2415397"/>
                    <a:gd name="connsiteX11" fmla="*/ 1552754 w 1552754"/>
                    <a:gd name="connsiteY11" fmla="*/ 2389516 h 2415397"/>
                    <a:gd name="connsiteX12" fmla="*/ 1112807 w 1552754"/>
                    <a:gd name="connsiteY12" fmla="*/ 0 h 2415397"/>
                    <a:gd name="connsiteX13" fmla="*/ 974784 w 1552754"/>
                    <a:gd name="connsiteY13" fmla="*/ 8627 h 2415397"/>
                    <a:gd name="connsiteX0" fmla="*/ 974784 w 1552754"/>
                    <a:gd name="connsiteY0" fmla="*/ 8627 h 2432648"/>
                    <a:gd name="connsiteX1" fmla="*/ 543463 w 1552754"/>
                    <a:gd name="connsiteY1" fmla="*/ 552090 h 2432648"/>
                    <a:gd name="connsiteX2" fmla="*/ 0 w 1552754"/>
                    <a:gd name="connsiteY2" fmla="*/ 715992 h 2432648"/>
                    <a:gd name="connsiteX3" fmla="*/ 112143 w 1552754"/>
                    <a:gd name="connsiteY3" fmla="*/ 802256 h 2432648"/>
                    <a:gd name="connsiteX4" fmla="*/ 681486 w 1552754"/>
                    <a:gd name="connsiteY4" fmla="*/ 664233 h 2432648"/>
                    <a:gd name="connsiteX5" fmla="*/ 888520 w 1552754"/>
                    <a:gd name="connsiteY5" fmla="*/ 552090 h 2432648"/>
                    <a:gd name="connsiteX6" fmla="*/ 923025 w 1552754"/>
                    <a:gd name="connsiteY6" fmla="*/ 1147314 h 2432648"/>
                    <a:gd name="connsiteX7" fmla="*/ 690113 w 1552754"/>
                    <a:gd name="connsiteY7" fmla="*/ 2415395 h 2432648"/>
                    <a:gd name="connsiteX8" fmla="*/ 854015 w 1552754"/>
                    <a:gd name="connsiteY8" fmla="*/ 2415397 h 2432648"/>
                    <a:gd name="connsiteX9" fmla="*/ 1130061 w 1552754"/>
                    <a:gd name="connsiteY9" fmla="*/ 1423359 h 2432648"/>
                    <a:gd name="connsiteX10" fmla="*/ 1345720 w 1552754"/>
                    <a:gd name="connsiteY10" fmla="*/ 2432648 h 2432648"/>
                    <a:gd name="connsiteX11" fmla="*/ 1552754 w 1552754"/>
                    <a:gd name="connsiteY11" fmla="*/ 2389516 h 2432648"/>
                    <a:gd name="connsiteX12" fmla="*/ 1112807 w 1552754"/>
                    <a:gd name="connsiteY12" fmla="*/ 0 h 2432648"/>
                    <a:gd name="connsiteX13" fmla="*/ 974784 w 1552754"/>
                    <a:gd name="connsiteY13" fmla="*/ 8627 h 2432648"/>
                    <a:gd name="connsiteX0" fmla="*/ 974784 w 1483743"/>
                    <a:gd name="connsiteY0" fmla="*/ 8627 h 2432648"/>
                    <a:gd name="connsiteX1" fmla="*/ 543463 w 1483743"/>
                    <a:gd name="connsiteY1" fmla="*/ 552090 h 2432648"/>
                    <a:gd name="connsiteX2" fmla="*/ 0 w 1483743"/>
                    <a:gd name="connsiteY2" fmla="*/ 715992 h 2432648"/>
                    <a:gd name="connsiteX3" fmla="*/ 112143 w 1483743"/>
                    <a:gd name="connsiteY3" fmla="*/ 802256 h 2432648"/>
                    <a:gd name="connsiteX4" fmla="*/ 681486 w 1483743"/>
                    <a:gd name="connsiteY4" fmla="*/ 664233 h 2432648"/>
                    <a:gd name="connsiteX5" fmla="*/ 888520 w 1483743"/>
                    <a:gd name="connsiteY5" fmla="*/ 552090 h 2432648"/>
                    <a:gd name="connsiteX6" fmla="*/ 923025 w 1483743"/>
                    <a:gd name="connsiteY6" fmla="*/ 1147314 h 2432648"/>
                    <a:gd name="connsiteX7" fmla="*/ 690113 w 1483743"/>
                    <a:gd name="connsiteY7" fmla="*/ 2415395 h 2432648"/>
                    <a:gd name="connsiteX8" fmla="*/ 854015 w 1483743"/>
                    <a:gd name="connsiteY8" fmla="*/ 2415397 h 2432648"/>
                    <a:gd name="connsiteX9" fmla="*/ 1130061 w 1483743"/>
                    <a:gd name="connsiteY9" fmla="*/ 1423359 h 2432648"/>
                    <a:gd name="connsiteX10" fmla="*/ 1345720 w 1483743"/>
                    <a:gd name="connsiteY10" fmla="*/ 2432648 h 2432648"/>
                    <a:gd name="connsiteX11" fmla="*/ 1483743 w 1483743"/>
                    <a:gd name="connsiteY11" fmla="*/ 2424022 h 2432648"/>
                    <a:gd name="connsiteX12" fmla="*/ 1112807 w 1483743"/>
                    <a:gd name="connsiteY12" fmla="*/ 0 h 2432648"/>
                    <a:gd name="connsiteX13" fmla="*/ 974784 w 1483743"/>
                    <a:gd name="connsiteY13" fmla="*/ 8627 h 2432648"/>
                    <a:gd name="connsiteX0" fmla="*/ 974784 w 1483743"/>
                    <a:gd name="connsiteY0" fmla="*/ 0 h 2424021"/>
                    <a:gd name="connsiteX1" fmla="*/ 543463 w 1483743"/>
                    <a:gd name="connsiteY1" fmla="*/ 543463 h 2424021"/>
                    <a:gd name="connsiteX2" fmla="*/ 0 w 1483743"/>
                    <a:gd name="connsiteY2" fmla="*/ 707365 h 2424021"/>
                    <a:gd name="connsiteX3" fmla="*/ 112143 w 1483743"/>
                    <a:gd name="connsiteY3" fmla="*/ 793629 h 2424021"/>
                    <a:gd name="connsiteX4" fmla="*/ 681486 w 1483743"/>
                    <a:gd name="connsiteY4" fmla="*/ 655606 h 2424021"/>
                    <a:gd name="connsiteX5" fmla="*/ 888520 w 1483743"/>
                    <a:gd name="connsiteY5" fmla="*/ 543463 h 2424021"/>
                    <a:gd name="connsiteX6" fmla="*/ 923025 w 1483743"/>
                    <a:gd name="connsiteY6" fmla="*/ 1138687 h 2424021"/>
                    <a:gd name="connsiteX7" fmla="*/ 690113 w 1483743"/>
                    <a:gd name="connsiteY7" fmla="*/ 2406768 h 2424021"/>
                    <a:gd name="connsiteX8" fmla="*/ 854015 w 1483743"/>
                    <a:gd name="connsiteY8" fmla="*/ 2406770 h 2424021"/>
                    <a:gd name="connsiteX9" fmla="*/ 1130061 w 1483743"/>
                    <a:gd name="connsiteY9" fmla="*/ 1414732 h 2424021"/>
                    <a:gd name="connsiteX10" fmla="*/ 1345720 w 1483743"/>
                    <a:gd name="connsiteY10" fmla="*/ 2424021 h 2424021"/>
                    <a:gd name="connsiteX11" fmla="*/ 1483743 w 1483743"/>
                    <a:gd name="connsiteY11" fmla="*/ 2415395 h 2424021"/>
                    <a:gd name="connsiteX12" fmla="*/ 1086928 w 1483743"/>
                    <a:gd name="connsiteY12" fmla="*/ 51758 h 2424021"/>
                    <a:gd name="connsiteX13" fmla="*/ 974784 w 1483743"/>
                    <a:gd name="connsiteY13" fmla="*/ 0 h 2424021"/>
                    <a:gd name="connsiteX0" fmla="*/ 974784 w 1483743"/>
                    <a:gd name="connsiteY0" fmla="*/ 0 h 2380889"/>
                    <a:gd name="connsiteX1" fmla="*/ 543463 w 1483743"/>
                    <a:gd name="connsiteY1" fmla="*/ 500331 h 2380889"/>
                    <a:gd name="connsiteX2" fmla="*/ 0 w 1483743"/>
                    <a:gd name="connsiteY2" fmla="*/ 664233 h 2380889"/>
                    <a:gd name="connsiteX3" fmla="*/ 112143 w 1483743"/>
                    <a:gd name="connsiteY3" fmla="*/ 750497 h 2380889"/>
                    <a:gd name="connsiteX4" fmla="*/ 681486 w 1483743"/>
                    <a:gd name="connsiteY4" fmla="*/ 612474 h 2380889"/>
                    <a:gd name="connsiteX5" fmla="*/ 888520 w 1483743"/>
                    <a:gd name="connsiteY5" fmla="*/ 500331 h 2380889"/>
                    <a:gd name="connsiteX6" fmla="*/ 923025 w 1483743"/>
                    <a:gd name="connsiteY6" fmla="*/ 1095555 h 2380889"/>
                    <a:gd name="connsiteX7" fmla="*/ 690113 w 1483743"/>
                    <a:gd name="connsiteY7" fmla="*/ 2363636 h 2380889"/>
                    <a:gd name="connsiteX8" fmla="*/ 854015 w 1483743"/>
                    <a:gd name="connsiteY8" fmla="*/ 2363638 h 2380889"/>
                    <a:gd name="connsiteX9" fmla="*/ 1130061 w 1483743"/>
                    <a:gd name="connsiteY9" fmla="*/ 1371600 h 2380889"/>
                    <a:gd name="connsiteX10" fmla="*/ 1345720 w 1483743"/>
                    <a:gd name="connsiteY10" fmla="*/ 2380889 h 2380889"/>
                    <a:gd name="connsiteX11" fmla="*/ 1483743 w 1483743"/>
                    <a:gd name="connsiteY11" fmla="*/ 2372263 h 2380889"/>
                    <a:gd name="connsiteX12" fmla="*/ 1086928 w 1483743"/>
                    <a:gd name="connsiteY12" fmla="*/ 8626 h 2380889"/>
                    <a:gd name="connsiteX13" fmla="*/ 974784 w 1483743"/>
                    <a:gd name="connsiteY13" fmla="*/ 0 h 2380889"/>
                    <a:gd name="connsiteX0" fmla="*/ 974784 w 1483743"/>
                    <a:gd name="connsiteY0" fmla="*/ 0 h 2380889"/>
                    <a:gd name="connsiteX1" fmla="*/ 655606 w 1483743"/>
                    <a:gd name="connsiteY1" fmla="*/ 474452 h 2380889"/>
                    <a:gd name="connsiteX2" fmla="*/ 0 w 1483743"/>
                    <a:gd name="connsiteY2" fmla="*/ 664233 h 2380889"/>
                    <a:gd name="connsiteX3" fmla="*/ 112143 w 1483743"/>
                    <a:gd name="connsiteY3" fmla="*/ 750497 h 2380889"/>
                    <a:gd name="connsiteX4" fmla="*/ 681486 w 1483743"/>
                    <a:gd name="connsiteY4" fmla="*/ 612474 h 2380889"/>
                    <a:gd name="connsiteX5" fmla="*/ 888520 w 1483743"/>
                    <a:gd name="connsiteY5" fmla="*/ 500331 h 2380889"/>
                    <a:gd name="connsiteX6" fmla="*/ 923025 w 1483743"/>
                    <a:gd name="connsiteY6" fmla="*/ 1095555 h 2380889"/>
                    <a:gd name="connsiteX7" fmla="*/ 690113 w 1483743"/>
                    <a:gd name="connsiteY7" fmla="*/ 2363636 h 2380889"/>
                    <a:gd name="connsiteX8" fmla="*/ 854015 w 1483743"/>
                    <a:gd name="connsiteY8" fmla="*/ 2363638 h 2380889"/>
                    <a:gd name="connsiteX9" fmla="*/ 1130061 w 1483743"/>
                    <a:gd name="connsiteY9" fmla="*/ 1371600 h 2380889"/>
                    <a:gd name="connsiteX10" fmla="*/ 1345720 w 1483743"/>
                    <a:gd name="connsiteY10" fmla="*/ 2380889 h 2380889"/>
                    <a:gd name="connsiteX11" fmla="*/ 1483743 w 1483743"/>
                    <a:gd name="connsiteY11" fmla="*/ 2372263 h 2380889"/>
                    <a:gd name="connsiteX12" fmla="*/ 1086928 w 1483743"/>
                    <a:gd name="connsiteY12" fmla="*/ 8626 h 2380889"/>
                    <a:gd name="connsiteX13" fmla="*/ 974784 w 1483743"/>
                    <a:gd name="connsiteY13" fmla="*/ 0 h 2380889"/>
                    <a:gd name="connsiteX0" fmla="*/ 974784 w 1483743"/>
                    <a:gd name="connsiteY0" fmla="*/ 0 h 2380889"/>
                    <a:gd name="connsiteX1" fmla="*/ 655606 w 1483743"/>
                    <a:gd name="connsiteY1" fmla="*/ 474452 h 2380889"/>
                    <a:gd name="connsiteX2" fmla="*/ 77638 w 1483743"/>
                    <a:gd name="connsiteY2" fmla="*/ 638354 h 2380889"/>
                    <a:gd name="connsiteX3" fmla="*/ 0 w 1483743"/>
                    <a:gd name="connsiteY3" fmla="*/ 664233 h 2380889"/>
                    <a:gd name="connsiteX4" fmla="*/ 112143 w 1483743"/>
                    <a:gd name="connsiteY4" fmla="*/ 750497 h 2380889"/>
                    <a:gd name="connsiteX5" fmla="*/ 681486 w 1483743"/>
                    <a:gd name="connsiteY5" fmla="*/ 612474 h 2380889"/>
                    <a:gd name="connsiteX6" fmla="*/ 888520 w 1483743"/>
                    <a:gd name="connsiteY6" fmla="*/ 500331 h 2380889"/>
                    <a:gd name="connsiteX7" fmla="*/ 923025 w 1483743"/>
                    <a:gd name="connsiteY7" fmla="*/ 1095555 h 2380889"/>
                    <a:gd name="connsiteX8" fmla="*/ 690113 w 1483743"/>
                    <a:gd name="connsiteY8" fmla="*/ 2363636 h 2380889"/>
                    <a:gd name="connsiteX9" fmla="*/ 854015 w 1483743"/>
                    <a:gd name="connsiteY9" fmla="*/ 2363638 h 2380889"/>
                    <a:gd name="connsiteX10" fmla="*/ 1130061 w 1483743"/>
                    <a:gd name="connsiteY10" fmla="*/ 1371600 h 2380889"/>
                    <a:gd name="connsiteX11" fmla="*/ 1345720 w 1483743"/>
                    <a:gd name="connsiteY11" fmla="*/ 2380889 h 2380889"/>
                    <a:gd name="connsiteX12" fmla="*/ 1483743 w 1483743"/>
                    <a:gd name="connsiteY12" fmla="*/ 2372263 h 2380889"/>
                    <a:gd name="connsiteX13" fmla="*/ 1086928 w 1483743"/>
                    <a:gd name="connsiteY13" fmla="*/ 8626 h 2380889"/>
                    <a:gd name="connsiteX14" fmla="*/ 974784 w 1483743"/>
                    <a:gd name="connsiteY14" fmla="*/ 0 h 2380889"/>
                    <a:gd name="connsiteX0" fmla="*/ 974784 w 1483743"/>
                    <a:gd name="connsiteY0" fmla="*/ 0 h 2380889"/>
                    <a:gd name="connsiteX1" fmla="*/ 655606 w 1483743"/>
                    <a:gd name="connsiteY1" fmla="*/ 474452 h 2380889"/>
                    <a:gd name="connsiteX2" fmla="*/ 77638 w 1483743"/>
                    <a:gd name="connsiteY2" fmla="*/ 638354 h 2380889"/>
                    <a:gd name="connsiteX3" fmla="*/ 0 w 1483743"/>
                    <a:gd name="connsiteY3" fmla="*/ 664233 h 2380889"/>
                    <a:gd name="connsiteX4" fmla="*/ 112143 w 1483743"/>
                    <a:gd name="connsiteY4" fmla="*/ 750497 h 2380889"/>
                    <a:gd name="connsiteX5" fmla="*/ 681486 w 1483743"/>
                    <a:gd name="connsiteY5" fmla="*/ 612474 h 2380889"/>
                    <a:gd name="connsiteX6" fmla="*/ 888520 w 1483743"/>
                    <a:gd name="connsiteY6" fmla="*/ 500331 h 2380889"/>
                    <a:gd name="connsiteX7" fmla="*/ 923025 w 1483743"/>
                    <a:gd name="connsiteY7" fmla="*/ 1095555 h 2380889"/>
                    <a:gd name="connsiteX8" fmla="*/ 690113 w 1483743"/>
                    <a:gd name="connsiteY8" fmla="*/ 2363636 h 2380889"/>
                    <a:gd name="connsiteX9" fmla="*/ 854015 w 1483743"/>
                    <a:gd name="connsiteY9" fmla="*/ 2363638 h 2380889"/>
                    <a:gd name="connsiteX10" fmla="*/ 1130061 w 1483743"/>
                    <a:gd name="connsiteY10" fmla="*/ 1371600 h 2380889"/>
                    <a:gd name="connsiteX11" fmla="*/ 1345720 w 1483743"/>
                    <a:gd name="connsiteY11" fmla="*/ 2380889 h 2380889"/>
                    <a:gd name="connsiteX12" fmla="*/ 1483743 w 1483743"/>
                    <a:gd name="connsiteY12" fmla="*/ 2372263 h 2380889"/>
                    <a:gd name="connsiteX13" fmla="*/ 1086928 w 1483743"/>
                    <a:gd name="connsiteY13" fmla="*/ 8626 h 2380889"/>
                    <a:gd name="connsiteX14" fmla="*/ 974784 w 1483743"/>
                    <a:gd name="connsiteY14" fmla="*/ 0 h 2380889"/>
                    <a:gd name="connsiteX0" fmla="*/ 974784 w 1483743"/>
                    <a:gd name="connsiteY0" fmla="*/ 0 h 2380889"/>
                    <a:gd name="connsiteX1" fmla="*/ 577968 w 1483743"/>
                    <a:gd name="connsiteY1" fmla="*/ 431320 h 2380889"/>
                    <a:gd name="connsiteX2" fmla="*/ 77638 w 1483743"/>
                    <a:gd name="connsiteY2" fmla="*/ 638354 h 2380889"/>
                    <a:gd name="connsiteX3" fmla="*/ 0 w 1483743"/>
                    <a:gd name="connsiteY3" fmla="*/ 664233 h 2380889"/>
                    <a:gd name="connsiteX4" fmla="*/ 112143 w 1483743"/>
                    <a:gd name="connsiteY4" fmla="*/ 750497 h 2380889"/>
                    <a:gd name="connsiteX5" fmla="*/ 681486 w 1483743"/>
                    <a:gd name="connsiteY5" fmla="*/ 612474 h 2380889"/>
                    <a:gd name="connsiteX6" fmla="*/ 888520 w 1483743"/>
                    <a:gd name="connsiteY6" fmla="*/ 500331 h 2380889"/>
                    <a:gd name="connsiteX7" fmla="*/ 923025 w 1483743"/>
                    <a:gd name="connsiteY7" fmla="*/ 1095555 h 2380889"/>
                    <a:gd name="connsiteX8" fmla="*/ 690113 w 1483743"/>
                    <a:gd name="connsiteY8" fmla="*/ 2363636 h 2380889"/>
                    <a:gd name="connsiteX9" fmla="*/ 854015 w 1483743"/>
                    <a:gd name="connsiteY9" fmla="*/ 2363638 h 2380889"/>
                    <a:gd name="connsiteX10" fmla="*/ 1130061 w 1483743"/>
                    <a:gd name="connsiteY10" fmla="*/ 1371600 h 2380889"/>
                    <a:gd name="connsiteX11" fmla="*/ 1345720 w 1483743"/>
                    <a:gd name="connsiteY11" fmla="*/ 2380889 h 2380889"/>
                    <a:gd name="connsiteX12" fmla="*/ 1483743 w 1483743"/>
                    <a:gd name="connsiteY12" fmla="*/ 2372263 h 2380889"/>
                    <a:gd name="connsiteX13" fmla="*/ 1086928 w 1483743"/>
                    <a:gd name="connsiteY13" fmla="*/ 8626 h 2380889"/>
                    <a:gd name="connsiteX14" fmla="*/ 974784 w 1483743"/>
                    <a:gd name="connsiteY14" fmla="*/ 0 h 2380889"/>
                    <a:gd name="connsiteX0" fmla="*/ 974784 w 1483743"/>
                    <a:gd name="connsiteY0" fmla="*/ 0 h 2380889"/>
                    <a:gd name="connsiteX1" fmla="*/ 577968 w 1483743"/>
                    <a:gd name="connsiteY1" fmla="*/ 431320 h 2380889"/>
                    <a:gd name="connsiteX2" fmla="*/ 0 w 1483743"/>
                    <a:gd name="connsiteY2" fmla="*/ 664233 h 2380889"/>
                    <a:gd name="connsiteX3" fmla="*/ 112143 w 1483743"/>
                    <a:gd name="connsiteY3" fmla="*/ 750497 h 2380889"/>
                    <a:gd name="connsiteX4" fmla="*/ 681486 w 1483743"/>
                    <a:gd name="connsiteY4" fmla="*/ 612474 h 2380889"/>
                    <a:gd name="connsiteX5" fmla="*/ 888520 w 1483743"/>
                    <a:gd name="connsiteY5" fmla="*/ 500331 h 2380889"/>
                    <a:gd name="connsiteX6" fmla="*/ 923025 w 1483743"/>
                    <a:gd name="connsiteY6" fmla="*/ 1095555 h 2380889"/>
                    <a:gd name="connsiteX7" fmla="*/ 690113 w 1483743"/>
                    <a:gd name="connsiteY7" fmla="*/ 2363636 h 2380889"/>
                    <a:gd name="connsiteX8" fmla="*/ 854015 w 1483743"/>
                    <a:gd name="connsiteY8" fmla="*/ 2363638 h 2380889"/>
                    <a:gd name="connsiteX9" fmla="*/ 1130061 w 1483743"/>
                    <a:gd name="connsiteY9" fmla="*/ 1371600 h 2380889"/>
                    <a:gd name="connsiteX10" fmla="*/ 1345720 w 1483743"/>
                    <a:gd name="connsiteY10" fmla="*/ 2380889 h 2380889"/>
                    <a:gd name="connsiteX11" fmla="*/ 1483743 w 1483743"/>
                    <a:gd name="connsiteY11" fmla="*/ 2372263 h 2380889"/>
                    <a:gd name="connsiteX12" fmla="*/ 1086928 w 1483743"/>
                    <a:gd name="connsiteY12" fmla="*/ 8626 h 2380889"/>
                    <a:gd name="connsiteX13" fmla="*/ 974784 w 1483743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52423 w 1406105"/>
                    <a:gd name="connsiteY9" fmla="*/ 1371600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52423 w 1406105"/>
                    <a:gd name="connsiteY9" fmla="*/ 1371600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52423 w 1406105"/>
                    <a:gd name="connsiteY9" fmla="*/ 1371600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52423 w 1406105"/>
                    <a:gd name="connsiteY9" fmla="*/ 1371600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17917 w 1406105"/>
                    <a:gd name="connsiteY9" fmla="*/ 1328468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17917 w 1406105"/>
                    <a:gd name="connsiteY9" fmla="*/ 1328468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17917 w 1406105"/>
                    <a:gd name="connsiteY9" fmla="*/ 1328468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17917 w 1406105"/>
                    <a:gd name="connsiteY9" fmla="*/ 1328468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17917 w 1406105"/>
                    <a:gd name="connsiteY9" fmla="*/ 1328468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17917 w 1406105"/>
                    <a:gd name="connsiteY9" fmla="*/ 1328468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62641 w 1371600"/>
                    <a:gd name="connsiteY0" fmla="*/ 0 h 2380889"/>
                    <a:gd name="connsiteX1" fmla="*/ 465825 w 1371600"/>
                    <a:gd name="connsiteY1" fmla="*/ 431320 h 2380889"/>
                    <a:gd name="connsiteX2" fmla="*/ 319178 w 1371600"/>
                    <a:gd name="connsiteY2" fmla="*/ 560717 h 2380889"/>
                    <a:gd name="connsiteX3" fmla="*/ 0 w 1371600"/>
                    <a:gd name="connsiteY3" fmla="*/ 750497 h 2380889"/>
                    <a:gd name="connsiteX4" fmla="*/ 569343 w 1371600"/>
                    <a:gd name="connsiteY4" fmla="*/ 612474 h 2380889"/>
                    <a:gd name="connsiteX5" fmla="*/ 776377 w 1371600"/>
                    <a:gd name="connsiteY5" fmla="*/ 500331 h 2380889"/>
                    <a:gd name="connsiteX6" fmla="*/ 810882 w 1371600"/>
                    <a:gd name="connsiteY6" fmla="*/ 1095555 h 2380889"/>
                    <a:gd name="connsiteX7" fmla="*/ 577970 w 1371600"/>
                    <a:gd name="connsiteY7" fmla="*/ 2363636 h 2380889"/>
                    <a:gd name="connsiteX8" fmla="*/ 741872 w 1371600"/>
                    <a:gd name="connsiteY8" fmla="*/ 2363638 h 2380889"/>
                    <a:gd name="connsiteX9" fmla="*/ 983412 w 1371600"/>
                    <a:gd name="connsiteY9" fmla="*/ 1328468 h 2380889"/>
                    <a:gd name="connsiteX10" fmla="*/ 1233577 w 1371600"/>
                    <a:gd name="connsiteY10" fmla="*/ 2380889 h 2380889"/>
                    <a:gd name="connsiteX11" fmla="*/ 1371600 w 1371600"/>
                    <a:gd name="connsiteY11" fmla="*/ 2372263 h 2380889"/>
                    <a:gd name="connsiteX12" fmla="*/ 974785 w 1371600"/>
                    <a:gd name="connsiteY12" fmla="*/ 8626 h 2380889"/>
                    <a:gd name="connsiteX13" fmla="*/ 862641 w 1371600"/>
                    <a:gd name="connsiteY13" fmla="*/ 0 h 2380889"/>
                    <a:gd name="connsiteX0" fmla="*/ 862641 w 1371600"/>
                    <a:gd name="connsiteY0" fmla="*/ 0 h 2380889"/>
                    <a:gd name="connsiteX1" fmla="*/ 465825 w 1371600"/>
                    <a:gd name="connsiteY1" fmla="*/ 431320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77969 w 1371600"/>
                    <a:gd name="connsiteY1" fmla="*/ 483078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95223 w 1371600"/>
                    <a:gd name="connsiteY6" fmla="*/ 2346384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95223 w 1371600"/>
                    <a:gd name="connsiteY6" fmla="*/ 2346384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603849 w 1371600"/>
                    <a:gd name="connsiteY6" fmla="*/ 2355010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591783 w 1371600"/>
                    <a:gd name="connsiteY3" fmla="*/ 646133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32475 w 1371600"/>
                    <a:gd name="connsiteY4" fmla="*/ 472282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32475 w 1371600"/>
                    <a:gd name="connsiteY4" fmla="*/ 472282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32475 w 1371600"/>
                    <a:gd name="connsiteY4" fmla="*/ 472282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10035 w 1371600"/>
                    <a:gd name="connsiteY4" fmla="*/ 483502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10035 w 1371600"/>
                    <a:gd name="connsiteY4" fmla="*/ 483502 h 2380889"/>
                    <a:gd name="connsiteX5" fmla="*/ 810882 w 1371600"/>
                    <a:gd name="connsiteY5" fmla="*/ 1095555 h 2380889"/>
                    <a:gd name="connsiteX6" fmla="*/ 606019 w 1371600"/>
                    <a:gd name="connsiteY6" fmla="*/ 2380465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6078"/>
                    <a:gd name="connsiteX1" fmla="*/ 542617 w 1371600"/>
                    <a:gd name="connsiteY1" fmla="*/ 479639 h 2386078"/>
                    <a:gd name="connsiteX2" fmla="*/ 0 w 1371600"/>
                    <a:gd name="connsiteY2" fmla="*/ 750497 h 2386078"/>
                    <a:gd name="connsiteX3" fmla="*/ 619833 w 1371600"/>
                    <a:gd name="connsiteY3" fmla="*/ 612474 h 2386078"/>
                    <a:gd name="connsiteX4" fmla="*/ 810035 w 1371600"/>
                    <a:gd name="connsiteY4" fmla="*/ 483502 h 2386078"/>
                    <a:gd name="connsiteX5" fmla="*/ 810882 w 1371600"/>
                    <a:gd name="connsiteY5" fmla="*/ 1095555 h 2386078"/>
                    <a:gd name="connsiteX6" fmla="*/ 606019 w 1371600"/>
                    <a:gd name="connsiteY6" fmla="*/ 2380465 h 2386078"/>
                    <a:gd name="connsiteX7" fmla="*/ 741872 w 1371600"/>
                    <a:gd name="connsiteY7" fmla="*/ 2386078 h 2386078"/>
                    <a:gd name="connsiteX8" fmla="*/ 1026544 w 1371600"/>
                    <a:gd name="connsiteY8" fmla="*/ 1345720 h 2386078"/>
                    <a:gd name="connsiteX9" fmla="*/ 1233577 w 1371600"/>
                    <a:gd name="connsiteY9" fmla="*/ 2380889 h 2386078"/>
                    <a:gd name="connsiteX10" fmla="*/ 1371600 w 1371600"/>
                    <a:gd name="connsiteY10" fmla="*/ 2372263 h 2386078"/>
                    <a:gd name="connsiteX11" fmla="*/ 974785 w 1371600"/>
                    <a:gd name="connsiteY11" fmla="*/ 8626 h 2386078"/>
                    <a:gd name="connsiteX12" fmla="*/ 862641 w 1371600"/>
                    <a:gd name="connsiteY12" fmla="*/ 0 h 2386078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10035 w 1371600"/>
                    <a:gd name="connsiteY4" fmla="*/ 483502 h 2380889"/>
                    <a:gd name="connsiteX5" fmla="*/ 810882 w 1371600"/>
                    <a:gd name="connsiteY5" fmla="*/ 1095555 h 2380889"/>
                    <a:gd name="connsiteX6" fmla="*/ 606019 w 1371600"/>
                    <a:gd name="connsiteY6" fmla="*/ 2380465 h 2380889"/>
                    <a:gd name="connsiteX7" fmla="*/ 747482 w 1371600"/>
                    <a:gd name="connsiteY7" fmla="*/ 238046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10035 w 1371600"/>
                    <a:gd name="connsiteY4" fmla="*/ 483502 h 2380889"/>
                    <a:gd name="connsiteX5" fmla="*/ 810882 w 1371600"/>
                    <a:gd name="connsiteY5" fmla="*/ 1095555 h 2380889"/>
                    <a:gd name="connsiteX6" fmla="*/ 606019 w 1371600"/>
                    <a:gd name="connsiteY6" fmla="*/ 2380465 h 2380889"/>
                    <a:gd name="connsiteX7" fmla="*/ 747482 w 1371600"/>
                    <a:gd name="connsiteY7" fmla="*/ 238046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10035 w 1371600"/>
                    <a:gd name="connsiteY4" fmla="*/ 483502 h 2380889"/>
                    <a:gd name="connsiteX5" fmla="*/ 810882 w 1371600"/>
                    <a:gd name="connsiteY5" fmla="*/ 1095555 h 2380889"/>
                    <a:gd name="connsiteX6" fmla="*/ 606019 w 1371600"/>
                    <a:gd name="connsiteY6" fmla="*/ 2380465 h 2380889"/>
                    <a:gd name="connsiteX7" fmla="*/ 747482 w 1371600"/>
                    <a:gd name="connsiteY7" fmla="*/ 238046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7210"/>
                    <a:gd name="connsiteY0" fmla="*/ 0 h 2380889"/>
                    <a:gd name="connsiteX1" fmla="*/ 542617 w 1377210"/>
                    <a:gd name="connsiteY1" fmla="*/ 479639 h 2380889"/>
                    <a:gd name="connsiteX2" fmla="*/ 0 w 1377210"/>
                    <a:gd name="connsiteY2" fmla="*/ 750497 h 2380889"/>
                    <a:gd name="connsiteX3" fmla="*/ 619833 w 1377210"/>
                    <a:gd name="connsiteY3" fmla="*/ 612474 h 2380889"/>
                    <a:gd name="connsiteX4" fmla="*/ 810035 w 1377210"/>
                    <a:gd name="connsiteY4" fmla="*/ 483502 h 2380889"/>
                    <a:gd name="connsiteX5" fmla="*/ 810882 w 1377210"/>
                    <a:gd name="connsiteY5" fmla="*/ 1095555 h 2380889"/>
                    <a:gd name="connsiteX6" fmla="*/ 606019 w 1377210"/>
                    <a:gd name="connsiteY6" fmla="*/ 2380465 h 2380889"/>
                    <a:gd name="connsiteX7" fmla="*/ 747482 w 1377210"/>
                    <a:gd name="connsiteY7" fmla="*/ 2380468 h 2380889"/>
                    <a:gd name="connsiteX8" fmla="*/ 1026544 w 1377210"/>
                    <a:gd name="connsiteY8" fmla="*/ 1345720 h 2380889"/>
                    <a:gd name="connsiteX9" fmla="*/ 1233577 w 1377210"/>
                    <a:gd name="connsiteY9" fmla="*/ 2380889 h 2380889"/>
                    <a:gd name="connsiteX10" fmla="*/ 1377210 w 1377210"/>
                    <a:gd name="connsiteY10" fmla="*/ 2377873 h 2380889"/>
                    <a:gd name="connsiteX11" fmla="*/ 974785 w 1377210"/>
                    <a:gd name="connsiteY11" fmla="*/ 8626 h 2380889"/>
                    <a:gd name="connsiteX12" fmla="*/ 862641 w 1377210"/>
                    <a:gd name="connsiteY12" fmla="*/ 0 h 2380889"/>
                    <a:gd name="connsiteX0" fmla="*/ 862641 w 1377210"/>
                    <a:gd name="connsiteY0" fmla="*/ 0 h 2380889"/>
                    <a:gd name="connsiteX1" fmla="*/ 542617 w 1377210"/>
                    <a:gd name="connsiteY1" fmla="*/ 479639 h 2380889"/>
                    <a:gd name="connsiteX2" fmla="*/ 165490 w 1377210"/>
                    <a:gd name="connsiteY2" fmla="*/ 658782 h 2380889"/>
                    <a:gd name="connsiteX3" fmla="*/ 0 w 1377210"/>
                    <a:gd name="connsiteY3" fmla="*/ 750497 h 2380889"/>
                    <a:gd name="connsiteX4" fmla="*/ 619833 w 1377210"/>
                    <a:gd name="connsiteY4" fmla="*/ 612474 h 2380889"/>
                    <a:gd name="connsiteX5" fmla="*/ 810035 w 1377210"/>
                    <a:gd name="connsiteY5" fmla="*/ 483502 h 2380889"/>
                    <a:gd name="connsiteX6" fmla="*/ 810882 w 1377210"/>
                    <a:gd name="connsiteY6" fmla="*/ 1095555 h 2380889"/>
                    <a:gd name="connsiteX7" fmla="*/ 606019 w 1377210"/>
                    <a:gd name="connsiteY7" fmla="*/ 2380465 h 2380889"/>
                    <a:gd name="connsiteX8" fmla="*/ 747482 w 1377210"/>
                    <a:gd name="connsiteY8" fmla="*/ 2380468 h 2380889"/>
                    <a:gd name="connsiteX9" fmla="*/ 1026544 w 1377210"/>
                    <a:gd name="connsiteY9" fmla="*/ 1345720 h 2380889"/>
                    <a:gd name="connsiteX10" fmla="*/ 1233577 w 1377210"/>
                    <a:gd name="connsiteY10" fmla="*/ 2380889 h 2380889"/>
                    <a:gd name="connsiteX11" fmla="*/ 1377210 w 1377210"/>
                    <a:gd name="connsiteY11" fmla="*/ 2377873 h 2380889"/>
                    <a:gd name="connsiteX12" fmla="*/ 974785 w 1377210"/>
                    <a:gd name="connsiteY12" fmla="*/ 8626 h 2380889"/>
                    <a:gd name="connsiteX13" fmla="*/ 862641 w 1377210"/>
                    <a:gd name="connsiteY13" fmla="*/ 0 h 2380889"/>
                    <a:gd name="connsiteX0" fmla="*/ 862641 w 1377210"/>
                    <a:gd name="connsiteY0" fmla="*/ 0 h 2380889"/>
                    <a:gd name="connsiteX1" fmla="*/ 542617 w 1377210"/>
                    <a:gd name="connsiteY1" fmla="*/ 479639 h 2380889"/>
                    <a:gd name="connsiteX2" fmla="*/ 47684 w 1377210"/>
                    <a:gd name="connsiteY2" fmla="*/ 670001 h 2380889"/>
                    <a:gd name="connsiteX3" fmla="*/ 0 w 1377210"/>
                    <a:gd name="connsiteY3" fmla="*/ 750497 h 2380889"/>
                    <a:gd name="connsiteX4" fmla="*/ 619833 w 1377210"/>
                    <a:gd name="connsiteY4" fmla="*/ 612474 h 2380889"/>
                    <a:gd name="connsiteX5" fmla="*/ 810035 w 1377210"/>
                    <a:gd name="connsiteY5" fmla="*/ 483502 h 2380889"/>
                    <a:gd name="connsiteX6" fmla="*/ 810882 w 1377210"/>
                    <a:gd name="connsiteY6" fmla="*/ 1095555 h 2380889"/>
                    <a:gd name="connsiteX7" fmla="*/ 606019 w 1377210"/>
                    <a:gd name="connsiteY7" fmla="*/ 2380465 h 2380889"/>
                    <a:gd name="connsiteX8" fmla="*/ 747482 w 1377210"/>
                    <a:gd name="connsiteY8" fmla="*/ 2380468 h 2380889"/>
                    <a:gd name="connsiteX9" fmla="*/ 1026544 w 1377210"/>
                    <a:gd name="connsiteY9" fmla="*/ 1345720 h 2380889"/>
                    <a:gd name="connsiteX10" fmla="*/ 1233577 w 1377210"/>
                    <a:gd name="connsiteY10" fmla="*/ 2380889 h 2380889"/>
                    <a:gd name="connsiteX11" fmla="*/ 1377210 w 1377210"/>
                    <a:gd name="connsiteY11" fmla="*/ 2377873 h 2380889"/>
                    <a:gd name="connsiteX12" fmla="*/ 974785 w 1377210"/>
                    <a:gd name="connsiteY12" fmla="*/ 8626 h 2380889"/>
                    <a:gd name="connsiteX13" fmla="*/ 862641 w 1377210"/>
                    <a:gd name="connsiteY13" fmla="*/ 0 h 2380889"/>
                    <a:gd name="connsiteX0" fmla="*/ 814957 w 1329526"/>
                    <a:gd name="connsiteY0" fmla="*/ 0 h 2380889"/>
                    <a:gd name="connsiteX1" fmla="*/ 494933 w 1329526"/>
                    <a:gd name="connsiteY1" fmla="*/ 479639 h 2380889"/>
                    <a:gd name="connsiteX2" fmla="*/ 0 w 1329526"/>
                    <a:gd name="connsiteY2" fmla="*/ 670001 h 2380889"/>
                    <a:gd name="connsiteX3" fmla="*/ 30854 w 1329526"/>
                    <a:gd name="connsiteY3" fmla="*/ 744887 h 2380889"/>
                    <a:gd name="connsiteX4" fmla="*/ 572149 w 1329526"/>
                    <a:gd name="connsiteY4" fmla="*/ 612474 h 2380889"/>
                    <a:gd name="connsiteX5" fmla="*/ 762351 w 1329526"/>
                    <a:gd name="connsiteY5" fmla="*/ 483502 h 2380889"/>
                    <a:gd name="connsiteX6" fmla="*/ 763198 w 1329526"/>
                    <a:gd name="connsiteY6" fmla="*/ 1095555 h 2380889"/>
                    <a:gd name="connsiteX7" fmla="*/ 558335 w 1329526"/>
                    <a:gd name="connsiteY7" fmla="*/ 2380465 h 2380889"/>
                    <a:gd name="connsiteX8" fmla="*/ 699798 w 1329526"/>
                    <a:gd name="connsiteY8" fmla="*/ 2380468 h 2380889"/>
                    <a:gd name="connsiteX9" fmla="*/ 978860 w 1329526"/>
                    <a:gd name="connsiteY9" fmla="*/ 1345720 h 2380889"/>
                    <a:gd name="connsiteX10" fmla="*/ 1185893 w 1329526"/>
                    <a:gd name="connsiteY10" fmla="*/ 2380889 h 2380889"/>
                    <a:gd name="connsiteX11" fmla="*/ 1329526 w 1329526"/>
                    <a:gd name="connsiteY11" fmla="*/ 2377873 h 2380889"/>
                    <a:gd name="connsiteX12" fmla="*/ 927101 w 1329526"/>
                    <a:gd name="connsiteY12" fmla="*/ 8626 h 2380889"/>
                    <a:gd name="connsiteX13" fmla="*/ 814957 w 1329526"/>
                    <a:gd name="connsiteY13" fmla="*/ 0 h 2380889"/>
                    <a:gd name="connsiteX0" fmla="*/ 814957 w 1329526"/>
                    <a:gd name="connsiteY0" fmla="*/ 0 h 2380889"/>
                    <a:gd name="connsiteX1" fmla="*/ 494933 w 1329526"/>
                    <a:gd name="connsiteY1" fmla="*/ 479639 h 2380889"/>
                    <a:gd name="connsiteX2" fmla="*/ 0 w 1329526"/>
                    <a:gd name="connsiteY2" fmla="*/ 670001 h 2380889"/>
                    <a:gd name="connsiteX3" fmla="*/ 30854 w 1329526"/>
                    <a:gd name="connsiteY3" fmla="*/ 744887 h 2380889"/>
                    <a:gd name="connsiteX4" fmla="*/ 572149 w 1329526"/>
                    <a:gd name="connsiteY4" fmla="*/ 612474 h 2380889"/>
                    <a:gd name="connsiteX5" fmla="*/ 762351 w 1329526"/>
                    <a:gd name="connsiteY5" fmla="*/ 483502 h 2380889"/>
                    <a:gd name="connsiteX6" fmla="*/ 763198 w 1329526"/>
                    <a:gd name="connsiteY6" fmla="*/ 1095555 h 2380889"/>
                    <a:gd name="connsiteX7" fmla="*/ 558335 w 1329526"/>
                    <a:gd name="connsiteY7" fmla="*/ 2380465 h 2380889"/>
                    <a:gd name="connsiteX8" fmla="*/ 699798 w 1329526"/>
                    <a:gd name="connsiteY8" fmla="*/ 2380468 h 2380889"/>
                    <a:gd name="connsiteX9" fmla="*/ 962030 w 1329526"/>
                    <a:gd name="connsiteY9" fmla="*/ 1407428 h 2380889"/>
                    <a:gd name="connsiteX10" fmla="*/ 1185893 w 1329526"/>
                    <a:gd name="connsiteY10" fmla="*/ 2380889 h 2380889"/>
                    <a:gd name="connsiteX11" fmla="*/ 1329526 w 1329526"/>
                    <a:gd name="connsiteY11" fmla="*/ 2377873 h 2380889"/>
                    <a:gd name="connsiteX12" fmla="*/ 927101 w 1329526"/>
                    <a:gd name="connsiteY12" fmla="*/ 8626 h 2380889"/>
                    <a:gd name="connsiteX13" fmla="*/ 814957 w 1329526"/>
                    <a:gd name="connsiteY13" fmla="*/ 0 h 2380889"/>
                    <a:gd name="connsiteX0" fmla="*/ 814957 w 1329526"/>
                    <a:gd name="connsiteY0" fmla="*/ 0 h 2380889"/>
                    <a:gd name="connsiteX1" fmla="*/ 494933 w 1329526"/>
                    <a:gd name="connsiteY1" fmla="*/ 479639 h 2380889"/>
                    <a:gd name="connsiteX2" fmla="*/ 0 w 1329526"/>
                    <a:gd name="connsiteY2" fmla="*/ 670001 h 2380889"/>
                    <a:gd name="connsiteX3" fmla="*/ 30854 w 1329526"/>
                    <a:gd name="connsiteY3" fmla="*/ 744887 h 2380889"/>
                    <a:gd name="connsiteX4" fmla="*/ 572149 w 1329526"/>
                    <a:gd name="connsiteY4" fmla="*/ 612474 h 2380889"/>
                    <a:gd name="connsiteX5" fmla="*/ 762351 w 1329526"/>
                    <a:gd name="connsiteY5" fmla="*/ 483502 h 2380889"/>
                    <a:gd name="connsiteX6" fmla="*/ 763198 w 1329526"/>
                    <a:gd name="connsiteY6" fmla="*/ 1095555 h 2380889"/>
                    <a:gd name="connsiteX7" fmla="*/ 558335 w 1329526"/>
                    <a:gd name="connsiteY7" fmla="*/ 2380465 h 2380889"/>
                    <a:gd name="connsiteX8" fmla="*/ 699798 w 1329526"/>
                    <a:gd name="connsiteY8" fmla="*/ 2380468 h 2380889"/>
                    <a:gd name="connsiteX9" fmla="*/ 978859 w 1329526"/>
                    <a:gd name="connsiteY9" fmla="*/ 1418648 h 2380889"/>
                    <a:gd name="connsiteX10" fmla="*/ 1185893 w 1329526"/>
                    <a:gd name="connsiteY10" fmla="*/ 2380889 h 2380889"/>
                    <a:gd name="connsiteX11" fmla="*/ 1329526 w 1329526"/>
                    <a:gd name="connsiteY11" fmla="*/ 2377873 h 2380889"/>
                    <a:gd name="connsiteX12" fmla="*/ 927101 w 1329526"/>
                    <a:gd name="connsiteY12" fmla="*/ 8626 h 2380889"/>
                    <a:gd name="connsiteX13" fmla="*/ 814957 w 1329526"/>
                    <a:gd name="connsiteY13" fmla="*/ 0 h 23808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329526" h="2380889">
                      <a:moveTo>
                        <a:pt x="814957" y="0"/>
                      </a:moveTo>
                      <a:lnTo>
                        <a:pt x="494933" y="479639"/>
                      </a:lnTo>
                      <a:lnTo>
                        <a:pt x="0" y="670001"/>
                      </a:lnTo>
                      <a:lnTo>
                        <a:pt x="30854" y="744887"/>
                      </a:lnTo>
                      <a:lnTo>
                        <a:pt x="572149" y="612474"/>
                      </a:lnTo>
                      <a:lnTo>
                        <a:pt x="762351" y="483502"/>
                      </a:lnTo>
                      <a:cubicBezTo>
                        <a:pt x="794421" y="764187"/>
                        <a:pt x="770396" y="887797"/>
                        <a:pt x="763198" y="1095555"/>
                      </a:cubicBezTo>
                      <a:cubicBezTo>
                        <a:pt x="616550" y="1699404"/>
                        <a:pt x="730862" y="1724858"/>
                        <a:pt x="558335" y="2380465"/>
                      </a:cubicBezTo>
                      <a:lnTo>
                        <a:pt x="699798" y="2380468"/>
                      </a:lnTo>
                      <a:cubicBezTo>
                        <a:pt x="819580" y="2080289"/>
                        <a:pt x="797846" y="1640765"/>
                        <a:pt x="978859" y="1418648"/>
                      </a:cubicBezTo>
                      <a:cubicBezTo>
                        <a:pt x="1157137" y="1864345"/>
                        <a:pt x="1102505" y="2030082"/>
                        <a:pt x="1185893" y="2380889"/>
                      </a:cubicBezTo>
                      <a:lnTo>
                        <a:pt x="1329526" y="2377873"/>
                      </a:lnTo>
                      <a:cubicBezTo>
                        <a:pt x="1110990" y="727352"/>
                        <a:pt x="1344044" y="391063"/>
                        <a:pt x="927101" y="8626"/>
                      </a:cubicBezTo>
                      <a:lnTo>
                        <a:pt x="814957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</p:grpSp>
        <p:grpSp>
          <p:nvGrpSpPr>
            <p:cNvPr id="222" name="群組 221"/>
            <p:cNvGrpSpPr/>
            <p:nvPr/>
          </p:nvGrpSpPr>
          <p:grpSpPr>
            <a:xfrm>
              <a:off x="1588115" y="4294238"/>
              <a:ext cx="607621" cy="356618"/>
              <a:chOff x="1684782" y="2683742"/>
              <a:chExt cx="5565258" cy="3266301"/>
            </a:xfrm>
          </p:grpSpPr>
          <p:grpSp>
            <p:nvGrpSpPr>
              <p:cNvPr id="223" name="群組 222"/>
              <p:cNvGrpSpPr/>
              <p:nvPr/>
            </p:nvGrpSpPr>
            <p:grpSpPr>
              <a:xfrm>
                <a:off x="1684782" y="2683742"/>
                <a:ext cx="4978070" cy="3255586"/>
                <a:chOff x="1684782" y="2683742"/>
                <a:chExt cx="4978070" cy="3255586"/>
              </a:xfrm>
            </p:grpSpPr>
            <p:sp>
              <p:nvSpPr>
                <p:cNvPr id="228" name="矩形 5"/>
                <p:cNvSpPr/>
                <p:nvPr/>
              </p:nvSpPr>
              <p:spPr>
                <a:xfrm>
                  <a:off x="1684782" y="4054555"/>
                  <a:ext cx="4978070" cy="856663"/>
                </a:xfrm>
                <a:custGeom>
                  <a:avLst/>
                  <a:gdLst>
                    <a:gd name="connsiteX0" fmla="*/ 0 w 2736386"/>
                    <a:gd name="connsiteY0" fmla="*/ 0 h 570017"/>
                    <a:gd name="connsiteX1" fmla="*/ 2736386 w 2736386"/>
                    <a:gd name="connsiteY1" fmla="*/ 0 h 570017"/>
                    <a:gd name="connsiteX2" fmla="*/ 2736386 w 2736386"/>
                    <a:gd name="connsiteY2" fmla="*/ 570017 h 570017"/>
                    <a:gd name="connsiteX3" fmla="*/ 0 w 2736386"/>
                    <a:gd name="connsiteY3" fmla="*/ 570017 h 570017"/>
                    <a:gd name="connsiteX4" fmla="*/ 0 w 2736386"/>
                    <a:gd name="connsiteY4" fmla="*/ 0 h 570017"/>
                    <a:gd name="connsiteX0" fmla="*/ 0 w 2736386"/>
                    <a:gd name="connsiteY0" fmla="*/ 0 h 570017"/>
                    <a:gd name="connsiteX1" fmla="*/ 2736386 w 2736386"/>
                    <a:gd name="connsiteY1" fmla="*/ 0 h 570017"/>
                    <a:gd name="connsiteX2" fmla="*/ 2736386 w 2736386"/>
                    <a:gd name="connsiteY2" fmla="*/ 570017 h 570017"/>
                    <a:gd name="connsiteX3" fmla="*/ 1521093 w 2736386"/>
                    <a:gd name="connsiteY3" fmla="*/ 558012 h 570017"/>
                    <a:gd name="connsiteX4" fmla="*/ 0 w 2736386"/>
                    <a:gd name="connsiteY4" fmla="*/ 570017 h 570017"/>
                    <a:gd name="connsiteX5" fmla="*/ 0 w 2736386"/>
                    <a:gd name="connsiteY5" fmla="*/ 0 h 570017"/>
                    <a:gd name="connsiteX0" fmla="*/ 0 w 2736386"/>
                    <a:gd name="connsiteY0" fmla="*/ 0 h 570017"/>
                    <a:gd name="connsiteX1" fmla="*/ 2736386 w 2736386"/>
                    <a:gd name="connsiteY1" fmla="*/ 0 h 570017"/>
                    <a:gd name="connsiteX2" fmla="*/ 2736386 w 2736386"/>
                    <a:gd name="connsiteY2" fmla="*/ 570017 h 570017"/>
                    <a:gd name="connsiteX3" fmla="*/ 2174235 w 2736386"/>
                    <a:gd name="connsiteY3" fmla="*/ 567342 h 570017"/>
                    <a:gd name="connsiteX4" fmla="*/ 0 w 2736386"/>
                    <a:gd name="connsiteY4" fmla="*/ 570017 h 570017"/>
                    <a:gd name="connsiteX5" fmla="*/ 0 w 2736386"/>
                    <a:gd name="connsiteY5" fmla="*/ 0 h 570017"/>
                    <a:gd name="connsiteX0" fmla="*/ 0 w 2736386"/>
                    <a:gd name="connsiteY0" fmla="*/ 0 h 570017"/>
                    <a:gd name="connsiteX1" fmla="*/ 2736386 w 2736386"/>
                    <a:gd name="connsiteY1" fmla="*/ 0 h 570017"/>
                    <a:gd name="connsiteX2" fmla="*/ 2727055 w 2736386"/>
                    <a:gd name="connsiteY2" fmla="*/ 374074 h 570017"/>
                    <a:gd name="connsiteX3" fmla="*/ 2174235 w 2736386"/>
                    <a:gd name="connsiteY3" fmla="*/ 567342 h 570017"/>
                    <a:gd name="connsiteX4" fmla="*/ 0 w 2736386"/>
                    <a:gd name="connsiteY4" fmla="*/ 570017 h 570017"/>
                    <a:gd name="connsiteX5" fmla="*/ 0 w 2736386"/>
                    <a:gd name="connsiteY5" fmla="*/ 0 h 570017"/>
                    <a:gd name="connsiteX0" fmla="*/ 0 w 2736386"/>
                    <a:gd name="connsiteY0" fmla="*/ 0 h 570017"/>
                    <a:gd name="connsiteX1" fmla="*/ 2736386 w 2736386"/>
                    <a:gd name="connsiteY1" fmla="*/ 0 h 570017"/>
                    <a:gd name="connsiteX2" fmla="*/ 2736385 w 2736386"/>
                    <a:gd name="connsiteY2" fmla="*/ 383405 h 570017"/>
                    <a:gd name="connsiteX3" fmla="*/ 2174235 w 2736386"/>
                    <a:gd name="connsiteY3" fmla="*/ 567342 h 570017"/>
                    <a:gd name="connsiteX4" fmla="*/ 0 w 2736386"/>
                    <a:gd name="connsiteY4" fmla="*/ 570017 h 570017"/>
                    <a:gd name="connsiteX5" fmla="*/ 0 w 2736386"/>
                    <a:gd name="connsiteY5" fmla="*/ 0 h 5700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736386" h="570017">
                      <a:moveTo>
                        <a:pt x="0" y="0"/>
                      </a:moveTo>
                      <a:lnTo>
                        <a:pt x="2736386" y="0"/>
                      </a:lnTo>
                      <a:cubicBezTo>
                        <a:pt x="2736386" y="127802"/>
                        <a:pt x="2736385" y="255603"/>
                        <a:pt x="2736385" y="383405"/>
                      </a:cubicBezTo>
                      <a:lnTo>
                        <a:pt x="2174235" y="567342"/>
                      </a:lnTo>
                      <a:lnTo>
                        <a:pt x="0" y="57001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 w="1905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232" name="矩形 6"/>
                <p:cNvSpPr/>
                <p:nvPr/>
              </p:nvSpPr>
              <p:spPr>
                <a:xfrm>
                  <a:off x="2225877" y="2683742"/>
                  <a:ext cx="2380816" cy="1370813"/>
                </a:xfrm>
                <a:custGeom>
                  <a:avLst/>
                  <a:gdLst>
                    <a:gd name="connsiteX0" fmla="*/ 0 w 1759103"/>
                    <a:gd name="connsiteY0" fmla="*/ 0 h 912128"/>
                    <a:gd name="connsiteX1" fmla="*/ 1759103 w 1759103"/>
                    <a:gd name="connsiteY1" fmla="*/ 0 h 912128"/>
                    <a:gd name="connsiteX2" fmla="*/ 1759103 w 1759103"/>
                    <a:gd name="connsiteY2" fmla="*/ 912128 h 912128"/>
                    <a:gd name="connsiteX3" fmla="*/ 0 w 1759103"/>
                    <a:gd name="connsiteY3" fmla="*/ 912128 h 912128"/>
                    <a:gd name="connsiteX4" fmla="*/ 0 w 1759103"/>
                    <a:gd name="connsiteY4" fmla="*/ 0 h 912128"/>
                    <a:gd name="connsiteX0" fmla="*/ 0 w 1759103"/>
                    <a:gd name="connsiteY0" fmla="*/ 0 h 912128"/>
                    <a:gd name="connsiteX1" fmla="*/ 1432532 w 1759103"/>
                    <a:gd name="connsiteY1" fmla="*/ 0 h 912128"/>
                    <a:gd name="connsiteX2" fmla="*/ 1759103 w 1759103"/>
                    <a:gd name="connsiteY2" fmla="*/ 912128 h 912128"/>
                    <a:gd name="connsiteX3" fmla="*/ 0 w 1759103"/>
                    <a:gd name="connsiteY3" fmla="*/ 912128 h 912128"/>
                    <a:gd name="connsiteX4" fmla="*/ 0 w 1759103"/>
                    <a:gd name="connsiteY4" fmla="*/ 0 h 9121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59103" h="912128">
                      <a:moveTo>
                        <a:pt x="0" y="0"/>
                      </a:moveTo>
                      <a:lnTo>
                        <a:pt x="1432532" y="0"/>
                      </a:lnTo>
                      <a:lnTo>
                        <a:pt x="1759103" y="912128"/>
                      </a:lnTo>
                      <a:lnTo>
                        <a:pt x="0" y="91212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 w="1905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233" name="矩形 232"/>
                <p:cNvSpPr/>
                <p:nvPr/>
              </p:nvSpPr>
              <p:spPr>
                <a:xfrm>
                  <a:off x="2235817" y="4911218"/>
                  <a:ext cx="3344846" cy="102811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905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  <p:grpSp>
            <p:nvGrpSpPr>
              <p:cNvPr id="224" name="群組 223"/>
              <p:cNvGrpSpPr/>
              <p:nvPr/>
            </p:nvGrpSpPr>
            <p:grpSpPr>
              <a:xfrm>
                <a:off x="5690281" y="2719553"/>
                <a:ext cx="1559759" cy="3230490"/>
                <a:chOff x="4162484" y="2957042"/>
                <a:chExt cx="1329526" cy="2753644"/>
              </a:xfrm>
            </p:grpSpPr>
            <p:sp>
              <p:nvSpPr>
                <p:cNvPr id="225" name="橢圓 224"/>
                <p:cNvSpPr/>
                <p:nvPr/>
              </p:nvSpPr>
              <p:spPr>
                <a:xfrm>
                  <a:off x="4784576" y="2957042"/>
                  <a:ext cx="432048" cy="43204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227" name="手繪多邊形 226"/>
                <p:cNvSpPr/>
                <p:nvPr/>
              </p:nvSpPr>
              <p:spPr>
                <a:xfrm>
                  <a:off x="4162484" y="3329797"/>
                  <a:ext cx="1329526" cy="2380889"/>
                </a:xfrm>
                <a:custGeom>
                  <a:avLst/>
                  <a:gdLst>
                    <a:gd name="connsiteX0" fmla="*/ 888520 w 1725283"/>
                    <a:gd name="connsiteY0" fmla="*/ 8627 h 2424023"/>
                    <a:gd name="connsiteX1" fmla="*/ 612475 w 1725283"/>
                    <a:gd name="connsiteY1" fmla="*/ 388189 h 2424023"/>
                    <a:gd name="connsiteX2" fmla="*/ 0 w 1725283"/>
                    <a:gd name="connsiteY2" fmla="*/ 621102 h 2424023"/>
                    <a:gd name="connsiteX3" fmla="*/ 112143 w 1725283"/>
                    <a:gd name="connsiteY3" fmla="*/ 707366 h 2424023"/>
                    <a:gd name="connsiteX4" fmla="*/ 534837 w 1725283"/>
                    <a:gd name="connsiteY4" fmla="*/ 621102 h 2424023"/>
                    <a:gd name="connsiteX5" fmla="*/ 888520 w 1725283"/>
                    <a:gd name="connsiteY5" fmla="*/ 457200 h 2424023"/>
                    <a:gd name="connsiteX6" fmla="*/ 888520 w 1725283"/>
                    <a:gd name="connsiteY6" fmla="*/ 1362974 h 2424023"/>
                    <a:gd name="connsiteX7" fmla="*/ 500332 w 1725283"/>
                    <a:gd name="connsiteY7" fmla="*/ 2346385 h 2424023"/>
                    <a:gd name="connsiteX8" fmla="*/ 621101 w 1725283"/>
                    <a:gd name="connsiteY8" fmla="*/ 2355012 h 2424023"/>
                    <a:gd name="connsiteX9" fmla="*/ 1121434 w 1725283"/>
                    <a:gd name="connsiteY9" fmla="*/ 1423359 h 2424023"/>
                    <a:gd name="connsiteX10" fmla="*/ 1535501 w 1725283"/>
                    <a:gd name="connsiteY10" fmla="*/ 2424023 h 2424023"/>
                    <a:gd name="connsiteX11" fmla="*/ 1725283 w 1725283"/>
                    <a:gd name="connsiteY11" fmla="*/ 2424023 h 2424023"/>
                    <a:gd name="connsiteX12" fmla="*/ 1293962 w 1725283"/>
                    <a:gd name="connsiteY12" fmla="*/ 1224951 h 2424023"/>
                    <a:gd name="connsiteX13" fmla="*/ 1147313 w 1725283"/>
                    <a:gd name="connsiteY13" fmla="*/ 0 h 2424023"/>
                    <a:gd name="connsiteX14" fmla="*/ 888520 w 1725283"/>
                    <a:gd name="connsiteY14" fmla="*/ 8627 h 2424023"/>
                    <a:gd name="connsiteX0" fmla="*/ 888520 w 1725283"/>
                    <a:gd name="connsiteY0" fmla="*/ 8627 h 2424023"/>
                    <a:gd name="connsiteX1" fmla="*/ 612475 w 1725283"/>
                    <a:gd name="connsiteY1" fmla="*/ 388189 h 2424023"/>
                    <a:gd name="connsiteX2" fmla="*/ 0 w 1725283"/>
                    <a:gd name="connsiteY2" fmla="*/ 621102 h 2424023"/>
                    <a:gd name="connsiteX3" fmla="*/ 112143 w 1725283"/>
                    <a:gd name="connsiteY3" fmla="*/ 707366 h 2424023"/>
                    <a:gd name="connsiteX4" fmla="*/ 534837 w 1725283"/>
                    <a:gd name="connsiteY4" fmla="*/ 621102 h 2424023"/>
                    <a:gd name="connsiteX5" fmla="*/ 888520 w 1725283"/>
                    <a:gd name="connsiteY5" fmla="*/ 457200 h 2424023"/>
                    <a:gd name="connsiteX6" fmla="*/ 923025 w 1725283"/>
                    <a:gd name="connsiteY6" fmla="*/ 1052424 h 2424023"/>
                    <a:gd name="connsiteX7" fmla="*/ 500332 w 1725283"/>
                    <a:gd name="connsiteY7" fmla="*/ 2346385 h 2424023"/>
                    <a:gd name="connsiteX8" fmla="*/ 621101 w 1725283"/>
                    <a:gd name="connsiteY8" fmla="*/ 2355012 h 2424023"/>
                    <a:gd name="connsiteX9" fmla="*/ 1121434 w 1725283"/>
                    <a:gd name="connsiteY9" fmla="*/ 1423359 h 2424023"/>
                    <a:gd name="connsiteX10" fmla="*/ 1535501 w 1725283"/>
                    <a:gd name="connsiteY10" fmla="*/ 2424023 h 2424023"/>
                    <a:gd name="connsiteX11" fmla="*/ 1725283 w 1725283"/>
                    <a:gd name="connsiteY11" fmla="*/ 2424023 h 2424023"/>
                    <a:gd name="connsiteX12" fmla="*/ 1293962 w 1725283"/>
                    <a:gd name="connsiteY12" fmla="*/ 1224951 h 2424023"/>
                    <a:gd name="connsiteX13" fmla="*/ 1147313 w 1725283"/>
                    <a:gd name="connsiteY13" fmla="*/ 0 h 2424023"/>
                    <a:gd name="connsiteX14" fmla="*/ 888520 w 1725283"/>
                    <a:gd name="connsiteY14" fmla="*/ 8627 h 2424023"/>
                    <a:gd name="connsiteX0" fmla="*/ 888520 w 1725283"/>
                    <a:gd name="connsiteY0" fmla="*/ 8627 h 2424023"/>
                    <a:gd name="connsiteX1" fmla="*/ 612475 w 1725283"/>
                    <a:gd name="connsiteY1" fmla="*/ 388189 h 2424023"/>
                    <a:gd name="connsiteX2" fmla="*/ 0 w 1725283"/>
                    <a:gd name="connsiteY2" fmla="*/ 621102 h 2424023"/>
                    <a:gd name="connsiteX3" fmla="*/ 112143 w 1725283"/>
                    <a:gd name="connsiteY3" fmla="*/ 707366 h 2424023"/>
                    <a:gd name="connsiteX4" fmla="*/ 534837 w 1725283"/>
                    <a:gd name="connsiteY4" fmla="*/ 621102 h 2424023"/>
                    <a:gd name="connsiteX5" fmla="*/ 888520 w 1725283"/>
                    <a:gd name="connsiteY5" fmla="*/ 457200 h 2424023"/>
                    <a:gd name="connsiteX6" fmla="*/ 923025 w 1725283"/>
                    <a:gd name="connsiteY6" fmla="*/ 1052424 h 2424023"/>
                    <a:gd name="connsiteX7" fmla="*/ 500332 w 1725283"/>
                    <a:gd name="connsiteY7" fmla="*/ 2346385 h 2424023"/>
                    <a:gd name="connsiteX8" fmla="*/ 621101 w 1725283"/>
                    <a:gd name="connsiteY8" fmla="*/ 2355012 h 2424023"/>
                    <a:gd name="connsiteX9" fmla="*/ 1121434 w 1725283"/>
                    <a:gd name="connsiteY9" fmla="*/ 1423359 h 2424023"/>
                    <a:gd name="connsiteX10" fmla="*/ 1535501 w 1725283"/>
                    <a:gd name="connsiteY10" fmla="*/ 2424023 h 2424023"/>
                    <a:gd name="connsiteX11" fmla="*/ 1725283 w 1725283"/>
                    <a:gd name="connsiteY11" fmla="*/ 2424023 h 2424023"/>
                    <a:gd name="connsiteX12" fmla="*/ 1285336 w 1725283"/>
                    <a:gd name="connsiteY12" fmla="*/ 957533 h 2424023"/>
                    <a:gd name="connsiteX13" fmla="*/ 1147313 w 1725283"/>
                    <a:gd name="connsiteY13" fmla="*/ 0 h 2424023"/>
                    <a:gd name="connsiteX14" fmla="*/ 888520 w 1725283"/>
                    <a:gd name="connsiteY14" fmla="*/ 8627 h 2424023"/>
                    <a:gd name="connsiteX0" fmla="*/ 888520 w 1725283"/>
                    <a:gd name="connsiteY0" fmla="*/ 77638 h 2493034"/>
                    <a:gd name="connsiteX1" fmla="*/ 612475 w 1725283"/>
                    <a:gd name="connsiteY1" fmla="*/ 457200 h 2493034"/>
                    <a:gd name="connsiteX2" fmla="*/ 0 w 1725283"/>
                    <a:gd name="connsiteY2" fmla="*/ 690113 h 2493034"/>
                    <a:gd name="connsiteX3" fmla="*/ 112143 w 1725283"/>
                    <a:gd name="connsiteY3" fmla="*/ 776377 h 2493034"/>
                    <a:gd name="connsiteX4" fmla="*/ 534837 w 1725283"/>
                    <a:gd name="connsiteY4" fmla="*/ 690113 h 2493034"/>
                    <a:gd name="connsiteX5" fmla="*/ 888520 w 1725283"/>
                    <a:gd name="connsiteY5" fmla="*/ 526211 h 2493034"/>
                    <a:gd name="connsiteX6" fmla="*/ 923025 w 1725283"/>
                    <a:gd name="connsiteY6" fmla="*/ 1121435 h 2493034"/>
                    <a:gd name="connsiteX7" fmla="*/ 500332 w 1725283"/>
                    <a:gd name="connsiteY7" fmla="*/ 2415396 h 2493034"/>
                    <a:gd name="connsiteX8" fmla="*/ 621101 w 1725283"/>
                    <a:gd name="connsiteY8" fmla="*/ 2424023 h 2493034"/>
                    <a:gd name="connsiteX9" fmla="*/ 1121434 w 1725283"/>
                    <a:gd name="connsiteY9" fmla="*/ 1492370 h 2493034"/>
                    <a:gd name="connsiteX10" fmla="*/ 1535501 w 1725283"/>
                    <a:gd name="connsiteY10" fmla="*/ 2493034 h 2493034"/>
                    <a:gd name="connsiteX11" fmla="*/ 1725283 w 1725283"/>
                    <a:gd name="connsiteY11" fmla="*/ 2493034 h 2493034"/>
                    <a:gd name="connsiteX12" fmla="*/ 1285336 w 1725283"/>
                    <a:gd name="connsiteY12" fmla="*/ 1026544 h 2493034"/>
                    <a:gd name="connsiteX13" fmla="*/ 1104181 w 1725283"/>
                    <a:gd name="connsiteY13" fmla="*/ 0 h 2493034"/>
                    <a:gd name="connsiteX14" fmla="*/ 888520 w 1725283"/>
                    <a:gd name="connsiteY14" fmla="*/ 77638 h 2493034"/>
                    <a:gd name="connsiteX0" fmla="*/ 974784 w 1725283"/>
                    <a:gd name="connsiteY0" fmla="*/ 0 h 2510286"/>
                    <a:gd name="connsiteX1" fmla="*/ 612475 w 1725283"/>
                    <a:gd name="connsiteY1" fmla="*/ 474452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534837 w 1725283"/>
                    <a:gd name="connsiteY4" fmla="*/ 707365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500332 w 1725283"/>
                    <a:gd name="connsiteY7" fmla="*/ 2432648 h 2510286"/>
                    <a:gd name="connsiteX8" fmla="*/ 621101 w 1725283"/>
                    <a:gd name="connsiteY8" fmla="*/ 2441275 h 2510286"/>
                    <a:gd name="connsiteX9" fmla="*/ 1121434 w 1725283"/>
                    <a:gd name="connsiteY9" fmla="*/ 150962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612475 w 1725283"/>
                    <a:gd name="connsiteY1" fmla="*/ 474452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500332 w 1725283"/>
                    <a:gd name="connsiteY7" fmla="*/ 2432648 h 2510286"/>
                    <a:gd name="connsiteX8" fmla="*/ 621101 w 1725283"/>
                    <a:gd name="connsiteY8" fmla="*/ 2441275 h 2510286"/>
                    <a:gd name="connsiteX9" fmla="*/ 1121434 w 1725283"/>
                    <a:gd name="connsiteY9" fmla="*/ 150962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500332 w 1725283"/>
                    <a:gd name="connsiteY7" fmla="*/ 2432648 h 2510286"/>
                    <a:gd name="connsiteX8" fmla="*/ 621101 w 1725283"/>
                    <a:gd name="connsiteY8" fmla="*/ 2441275 h 2510286"/>
                    <a:gd name="connsiteX9" fmla="*/ 1121434 w 1725283"/>
                    <a:gd name="connsiteY9" fmla="*/ 150962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500332 w 1725283"/>
                    <a:gd name="connsiteY7" fmla="*/ 2432648 h 2510286"/>
                    <a:gd name="connsiteX8" fmla="*/ 621101 w 1725283"/>
                    <a:gd name="connsiteY8" fmla="*/ 2441275 h 2510286"/>
                    <a:gd name="connsiteX9" fmla="*/ 1130061 w 1725283"/>
                    <a:gd name="connsiteY9" fmla="*/ 141473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500332 w 1725283"/>
                    <a:gd name="connsiteY7" fmla="*/ 2432648 h 2510286"/>
                    <a:gd name="connsiteX8" fmla="*/ 871267 w 1725283"/>
                    <a:gd name="connsiteY8" fmla="*/ 2475781 h 2510286"/>
                    <a:gd name="connsiteX9" fmla="*/ 1130061 w 1725283"/>
                    <a:gd name="connsiteY9" fmla="*/ 141473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71267 w 1725283"/>
                    <a:gd name="connsiteY8" fmla="*/ 2475781 h 2510286"/>
                    <a:gd name="connsiteX9" fmla="*/ 1130061 w 1725283"/>
                    <a:gd name="connsiteY9" fmla="*/ 141473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54015 w 1725283"/>
                    <a:gd name="connsiteY8" fmla="*/ 2406770 h 2510286"/>
                    <a:gd name="connsiteX9" fmla="*/ 1130061 w 1725283"/>
                    <a:gd name="connsiteY9" fmla="*/ 141473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54015 w 1725283"/>
                    <a:gd name="connsiteY8" fmla="*/ 2406770 h 2510286"/>
                    <a:gd name="connsiteX9" fmla="*/ 1130061 w 1725283"/>
                    <a:gd name="connsiteY9" fmla="*/ 1414732 h 2510286"/>
                    <a:gd name="connsiteX10" fmla="*/ 1362973 w 1725283"/>
                    <a:gd name="connsiteY10" fmla="*/ 2372263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54015 w 1725283"/>
                    <a:gd name="connsiteY8" fmla="*/ 2406770 h 2510286"/>
                    <a:gd name="connsiteX9" fmla="*/ 1130061 w 1725283"/>
                    <a:gd name="connsiteY9" fmla="*/ 1414732 h 2510286"/>
                    <a:gd name="connsiteX10" fmla="*/ 1362973 w 1725283"/>
                    <a:gd name="connsiteY10" fmla="*/ 2372263 h 2510286"/>
                    <a:gd name="connsiteX11" fmla="*/ 1725283 w 1725283"/>
                    <a:gd name="connsiteY11" fmla="*/ 2510286 h 2510286"/>
                    <a:gd name="connsiteX12" fmla="*/ 1509622 w 1725283"/>
                    <a:gd name="connsiteY12" fmla="*/ 2372263 h 2510286"/>
                    <a:gd name="connsiteX13" fmla="*/ 1285336 w 1725283"/>
                    <a:gd name="connsiteY13" fmla="*/ 1043796 h 2510286"/>
                    <a:gd name="connsiteX14" fmla="*/ 1104181 w 1725283"/>
                    <a:gd name="connsiteY14" fmla="*/ 17252 h 2510286"/>
                    <a:gd name="connsiteX15" fmla="*/ 974784 w 1725283"/>
                    <a:gd name="connsiteY15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54015 w 1725283"/>
                    <a:gd name="connsiteY8" fmla="*/ 2406770 h 2510286"/>
                    <a:gd name="connsiteX9" fmla="*/ 1130061 w 1725283"/>
                    <a:gd name="connsiteY9" fmla="*/ 1414732 h 2510286"/>
                    <a:gd name="connsiteX10" fmla="*/ 1362973 w 1725283"/>
                    <a:gd name="connsiteY10" fmla="*/ 2372263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722"/>
                    <a:gd name="connsiteY0" fmla="*/ 0 h 2613483"/>
                    <a:gd name="connsiteX1" fmla="*/ 543463 w 1725722"/>
                    <a:gd name="connsiteY1" fmla="*/ 543463 h 2613483"/>
                    <a:gd name="connsiteX2" fmla="*/ 0 w 1725722"/>
                    <a:gd name="connsiteY2" fmla="*/ 707365 h 2613483"/>
                    <a:gd name="connsiteX3" fmla="*/ 112143 w 1725722"/>
                    <a:gd name="connsiteY3" fmla="*/ 793629 h 2613483"/>
                    <a:gd name="connsiteX4" fmla="*/ 681486 w 1725722"/>
                    <a:gd name="connsiteY4" fmla="*/ 655606 h 2613483"/>
                    <a:gd name="connsiteX5" fmla="*/ 888520 w 1725722"/>
                    <a:gd name="connsiteY5" fmla="*/ 543463 h 2613483"/>
                    <a:gd name="connsiteX6" fmla="*/ 923025 w 1725722"/>
                    <a:gd name="connsiteY6" fmla="*/ 1138687 h 2613483"/>
                    <a:gd name="connsiteX7" fmla="*/ 690113 w 1725722"/>
                    <a:gd name="connsiteY7" fmla="*/ 2406768 h 2613483"/>
                    <a:gd name="connsiteX8" fmla="*/ 854015 w 1725722"/>
                    <a:gd name="connsiteY8" fmla="*/ 2406770 h 2613483"/>
                    <a:gd name="connsiteX9" fmla="*/ 1130061 w 1725722"/>
                    <a:gd name="connsiteY9" fmla="*/ 1414732 h 2613483"/>
                    <a:gd name="connsiteX10" fmla="*/ 1362973 w 1725722"/>
                    <a:gd name="connsiteY10" fmla="*/ 2372263 h 2613483"/>
                    <a:gd name="connsiteX11" fmla="*/ 1725283 w 1725722"/>
                    <a:gd name="connsiteY11" fmla="*/ 2510286 h 2613483"/>
                    <a:gd name="connsiteX12" fmla="*/ 1285336 w 1725722"/>
                    <a:gd name="connsiteY12" fmla="*/ 1043796 h 2613483"/>
                    <a:gd name="connsiteX13" fmla="*/ 1104181 w 1725722"/>
                    <a:gd name="connsiteY13" fmla="*/ 17252 h 2613483"/>
                    <a:gd name="connsiteX14" fmla="*/ 974784 w 1725722"/>
                    <a:gd name="connsiteY14" fmla="*/ 0 h 2613483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54015 w 1725283"/>
                    <a:gd name="connsiteY8" fmla="*/ 2406770 h 2510286"/>
                    <a:gd name="connsiteX9" fmla="*/ 1130061 w 1725283"/>
                    <a:gd name="connsiteY9" fmla="*/ 1414732 h 2510286"/>
                    <a:gd name="connsiteX10" fmla="*/ 1362973 w 1725283"/>
                    <a:gd name="connsiteY10" fmla="*/ 2372263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54015 w 1725283"/>
                    <a:gd name="connsiteY8" fmla="*/ 2406770 h 2510286"/>
                    <a:gd name="connsiteX9" fmla="*/ 1130061 w 1725283"/>
                    <a:gd name="connsiteY9" fmla="*/ 1414732 h 2510286"/>
                    <a:gd name="connsiteX10" fmla="*/ 1362973 w 1725283"/>
                    <a:gd name="connsiteY10" fmla="*/ 2372263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587260"/>
                    <a:gd name="connsiteY0" fmla="*/ 0 h 2406770"/>
                    <a:gd name="connsiteX1" fmla="*/ 543463 w 1587260"/>
                    <a:gd name="connsiteY1" fmla="*/ 543463 h 2406770"/>
                    <a:gd name="connsiteX2" fmla="*/ 0 w 1587260"/>
                    <a:gd name="connsiteY2" fmla="*/ 707365 h 2406770"/>
                    <a:gd name="connsiteX3" fmla="*/ 112143 w 1587260"/>
                    <a:gd name="connsiteY3" fmla="*/ 793629 h 2406770"/>
                    <a:gd name="connsiteX4" fmla="*/ 681486 w 1587260"/>
                    <a:gd name="connsiteY4" fmla="*/ 655606 h 2406770"/>
                    <a:gd name="connsiteX5" fmla="*/ 888520 w 1587260"/>
                    <a:gd name="connsiteY5" fmla="*/ 543463 h 2406770"/>
                    <a:gd name="connsiteX6" fmla="*/ 923025 w 1587260"/>
                    <a:gd name="connsiteY6" fmla="*/ 1138687 h 2406770"/>
                    <a:gd name="connsiteX7" fmla="*/ 690113 w 1587260"/>
                    <a:gd name="connsiteY7" fmla="*/ 2406768 h 2406770"/>
                    <a:gd name="connsiteX8" fmla="*/ 854015 w 1587260"/>
                    <a:gd name="connsiteY8" fmla="*/ 2406770 h 2406770"/>
                    <a:gd name="connsiteX9" fmla="*/ 1130061 w 1587260"/>
                    <a:gd name="connsiteY9" fmla="*/ 1414732 h 2406770"/>
                    <a:gd name="connsiteX10" fmla="*/ 1362973 w 1587260"/>
                    <a:gd name="connsiteY10" fmla="*/ 2372263 h 2406770"/>
                    <a:gd name="connsiteX11" fmla="*/ 1587260 w 1587260"/>
                    <a:gd name="connsiteY11" fmla="*/ 2398142 h 2406770"/>
                    <a:gd name="connsiteX12" fmla="*/ 1285336 w 1587260"/>
                    <a:gd name="connsiteY12" fmla="*/ 1043796 h 2406770"/>
                    <a:gd name="connsiteX13" fmla="*/ 1104181 w 1587260"/>
                    <a:gd name="connsiteY13" fmla="*/ 17252 h 2406770"/>
                    <a:gd name="connsiteX14" fmla="*/ 974784 w 1587260"/>
                    <a:gd name="connsiteY14" fmla="*/ 0 h 2406770"/>
                    <a:gd name="connsiteX0" fmla="*/ 974784 w 1587260"/>
                    <a:gd name="connsiteY0" fmla="*/ 0 h 2406770"/>
                    <a:gd name="connsiteX1" fmla="*/ 543463 w 1587260"/>
                    <a:gd name="connsiteY1" fmla="*/ 543463 h 2406770"/>
                    <a:gd name="connsiteX2" fmla="*/ 0 w 1587260"/>
                    <a:gd name="connsiteY2" fmla="*/ 707365 h 2406770"/>
                    <a:gd name="connsiteX3" fmla="*/ 112143 w 1587260"/>
                    <a:gd name="connsiteY3" fmla="*/ 793629 h 2406770"/>
                    <a:gd name="connsiteX4" fmla="*/ 681486 w 1587260"/>
                    <a:gd name="connsiteY4" fmla="*/ 655606 h 2406770"/>
                    <a:gd name="connsiteX5" fmla="*/ 888520 w 1587260"/>
                    <a:gd name="connsiteY5" fmla="*/ 543463 h 2406770"/>
                    <a:gd name="connsiteX6" fmla="*/ 923025 w 1587260"/>
                    <a:gd name="connsiteY6" fmla="*/ 1138687 h 2406770"/>
                    <a:gd name="connsiteX7" fmla="*/ 690113 w 1587260"/>
                    <a:gd name="connsiteY7" fmla="*/ 2406768 h 2406770"/>
                    <a:gd name="connsiteX8" fmla="*/ 854015 w 1587260"/>
                    <a:gd name="connsiteY8" fmla="*/ 2406770 h 2406770"/>
                    <a:gd name="connsiteX9" fmla="*/ 1130061 w 1587260"/>
                    <a:gd name="connsiteY9" fmla="*/ 1414732 h 2406770"/>
                    <a:gd name="connsiteX10" fmla="*/ 1362973 w 1587260"/>
                    <a:gd name="connsiteY10" fmla="*/ 2372263 h 2406770"/>
                    <a:gd name="connsiteX11" fmla="*/ 1587260 w 1587260"/>
                    <a:gd name="connsiteY11" fmla="*/ 2398142 h 2406770"/>
                    <a:gd name="connsiteX12" fmla="*/ 1285336 w 1587260"/>
                    <a:gd name="connsiteY12" fmla="*/ 1043796 h 2406770"/>
                    <a:gd name="connsiteX13" fmla="*/ 1104181 w 1587260"/>
                    <a:gd name="connsiteY13" fmla="*/ 17252 h 2406770"/>
                    <a:gd name="connsiteX14" fmla="*/ 974784 w 1587260"/>
                    <a:gd name="connsiteY14" fmla="*/ 0 h 2406770"/>
                    <a:gd name="connsiteX0" fmla="*/ 974784 w 1587260"/>
                    <a:gd name="connsiteY0" fmla="*/ 0 h 2406770"/>
                    <a:gd name="connsiteX1" fmla="*/ 543463 w 1587260"/>
                    <a:gd name="connsiteY1" fmla="*/ 543463 h 2406770"/>
                    <a:gd name="connsiteX2" fmla="*/ 0 w 1587260"/>
                    <a:gd name="connsiteY2" fmla="*/ 707365 h 2406770"/>
                    <a:gd name="connsiteX3" fmla="*/ 112143 w 1587260"/>
                    <a:gd name="connsiteY3" fmla="*/ 793629 h 2406770"/>
                    <a:gd name="connsiteX4" fmla="*/ 681486 w 1587260"/>
                    <a:gd name="connsiteY4" fmla="*/ 655606 h 2406770"/>
                    <a:gd name="connsiteX5" fmla="*/ 888520 w 1587260"/>
                    <a:gd name="connsiteY5" fmla="*/ 543463 h 2406770"/>
                    <a:gd name="connsiteX6" fmla="*/ 923025 w 1587260"/>
                    <a:gd name="connsiteY6" fmla="*/ 1138687 h 2406770"/>
                    <a:gd name="connsiteX7" fmla="*/ 690113 w 1587260"/>
                    <a:gd name="connsiteY7" fmla="*/ 2406768 h 2406770"/>
                    <a:gd name="connsiteX8" fmla="*/ 854015 w 1587260"/>
                    <a:gd name="connsiteY8" fmla="*/ 2406770 h 2406770"/>
                    <a:gd name="connsiteX9" fmla="*/ 1130061 w 1587260"/>
                    <a:gd name="connsiteY9" fmla="*/ 1414732 h 2406770"/>
                    <a:gd name="connsiteX10" fmla="*/ 1362973 w 1587260"/>
                    <a:gd name="connsiteY10" fmla="*/ 2372263 h 2406770"/>
                    <a:gd name="connsiteX11" fmla="*/ 1587260 w 1587260"/>
                    <a:gd name="connsiteY11" fmla="*/ 2398142 h 2406770"/>
                    <a:gd name="connsiteX12" fmla="*/ 1285336 w 1587260"/>
                    <a:gd name="connsiteY12" fmla="*/ 1043796 h 2406770"/>
                    <a:gd name="connsiteX13" fmla="*/ 1104181 w 1587260"/>
                    <a:gd name="connsiteY13" fmla="*/ 17252 h 2406770"/>
                    <a:gd name="connsiteX14" fmla="*/ 974784 w 1587260"/>
                    <a:gd name="connsiteY14" fmla="*/ 0 h 2406770"/>
                    <a:gd name="connsiteX0" fmla="*/ 974784 w 1552754"/>
                    <a:gd name="connsiteY0" fmla="*/ 0 h 2406770"/>
                    <a:gd name="connsiteX1" fmla="*/ 543463 w 1552754"/>
                    <a:gd name="connsiteY1" fmla="*/ 543463 h 2406770"/>
                    <a:gd name="connsiteX2" fmla="*/ 0 w 1552754"/>
                    <a:gd name="connsiteY2" fmla="*/ 707365 h 2406770"/>
                    <a:gd name="connsiteX3" fmla="*/ 112143 w 1552754"/>
                    <a:gd name="connsiteY3" fmla="*/ 793629 h 2406770"/>
                    <a:gd name="connsiteX4" fmla="*/ 681486 w 1552754"/>
                    <a:gd name="connsiteY4" fmla="*/ 655606 h 2406770"/>
                    <a:gd name="connsiteX5" fmla="*/ 888520 w 1552754"/>
                    <a:gd name="connsiteY5" fmla="*/ 543463 h 2406770"/>
                    <a:gd name="connsiteX6" fmla="*/ 923025 w 1552754"/>
                    <a:gd name="connsiteY6" fmla="*/ 1138687 h 2406770"/>
                    <a:gd name="connsiteX7" fmla="*/ 690113 w 1552754"/>
                    <a:gd name="connsiteY7" fmla="*/ 2406768 h 2406770"/>
                    <a:gd name="connsiteX8" fmla="*/ 854015 w 1552754"/>
                    <a:gd name="connsiteY8" fmla="*/ 2406770 h 2406770"/>
                    <a:gd name="connsiteX9" fmla="*/ 1130061 w 1552754"/>
                    <a:gd name="connsiteY9" fmla="*/ 1414732 h 2406770"/>
                    <a:gd name="connsiteX10" fmla="*/ 1362973 w 1552754"/>
                    <a:gd name="connsiteY10" fmla="*/ 2372263 h 2406770"/>
                    <a:gd name="connsiteX11" fmla="*/ 1552754 w 1552754"/>
                    <a:gd name="connsiteY11" fmla="*/ 2380889 h 2406770"/>
                    <a:gd name="connsiteX12" fmla="*/ 1285336 w 1552754"/>
                    <a:gd name="connsiteY12" fmla="*/ 1043796 h 2406770"/>
                    <a:gd name="connsiteX13" fmla="*/ 1104181 w 1552754"/>
                    <a:gd name="connsiteY13" fmla="*/ 17252 h 2406770"/>
                    <a:gd name="connsiteX14" fmla="*/ 974784 w 1552754"/>
                    <a:gd name="connsiteY14" fmla="*/ 0 h 2406770"/>
                    <a:gd name="connsiteX0" fmla="*/ 974784 w 1552754"/>
                    <a:gd name="connsiteY0" fmla="*/ 0 h 2406770"/>
                    <a:gd name="connsiteX1" fmla="*/ 543463 w 1552754"/>
                    <a:gd name="connsiteY1" fmla="*/ 543463 h 2406770"/>
                    <a:gd name="connsiteX2" fmla="*/ 0 w 1552754"/>
                    <a:gd name="connsiteY2" fmla="*/ 707365 h 2406770"/>
                    <a:gd name="connsiteX3" fmla="*/ 112143 w 1552754"/>
                    <a:gd name="connsiteY3" fmla="*/ 793629 h 2406770"/>
                    <a:gd name="connsiteX4" fmla="*/ 681486 w 1552754"/>
                    <a:gd name="connsiteY4" fmla="*/ 655606 h 2406770"/>
                    <a:gd name="connsiteX5" fmla="*/ 888520 w 1552754"/>
                    <a:gd name="connsiteY5" fmla="*/ 543463 h 2406770"/>
                    <a:gd name="connsiteX6" fmla="*/ 923025 w 1552754"/>
                    <a:gd name="connsiteY6" fmla="*/ 1138687 h 2406770"/>
                    <a:gd name="connsiteX7" fmla="*/ 690113 w 1552754"/>
                    <a:gd name="connsiteY7" fmla="*/ 2406768 h 2406770"/>
                    <a:gd name="connsiteX8" fmla="*/ 854015 w 1552754"/>
                    <a:gd name="connsiteY8" fmla="*/ 2406770 h 2406770"/>
                    <a:gd name="connsiteX9" fmla="*/ 1130061 w 1552754"/>
                    <a:gd name="connsiteY9" fmla="*/ 1414732 h 2406770"/>
                    <a:gd name="connsiteX10" fmla="*/ 1362973 w 1552754"/>
                    <a:gd name="connsiteY10" fmla="*/ 2372263 h 2406770"/>
                    <a:gd name="connsiteX11" fmla="*/ 1552754 w 1552754"/>
                    <a:gd name="connsiteY11" fmla="*/ 2380889 h 2406770"/>
                    <a:gd name="connsiteX12" fmla="*/ 1104181 w 1552754"/>
                    <a:gd name="connsiteY12" fmla="*/ 17252 h 2406770"/>
                    <a:gd name="connsiteX13" fmla="*/ 974784 w 1552754"/>
                    <a:gd name="connsiteY13" fmla="*/ 0 h 2406770"/>
                    <a:gd name="connsiteX0" fmla="*/ 974784 w 1552754"/>
                    <a:gd name="connsiteY0" fmla="*/ 0 h 2406770"/>
                    <a:gd name="connsiteX1" fmla="*/ 543463 w 1552754"/>
                    <a:gd name="connsiteY1" fmla="*/ 543463 h 2406770"/>
                    <a:gd name="connsiteX2" fmla="*/ 0 w 1552754"/>
                    <a:gd name="connsiteY2" fmla="*/ 707365 h 2406770"/>
                    <a:gd name="connsiteX3" fmla="*/ 112143 w 1552754"/>
                    <a:gd name="connsiteY3" fmla="*/ 793629 h 2406770"/>
                    <a:gd name="connsiteX4" fmla="*/ 681486 w 1552754"/>
                    <a:gd name="connsiteY4" fmla="*/ 655606 h 2406770"/>
                    <a:gd name="connsiteX5" fmla="*/ 888520 w 1552754"/>
                    <a:gd name="connsiteY5" fmla="*/ 543463 h 2406770"/>
                    <a:gd name="connsiteX6" fmla="*/ 923025 w 1552754"/>
                    <a:gd name="connsiteY6" fmla="*/ 1138687 h 2406770"/>
                    <a:gd name="connsiteX7" fmla="*/ 690113 w 1552754"/>
                    <a:gd name="connsiteY7" fmla="*/ 2406768 h 2406770"/>
                    <a:gd name="connsiteX8" fmla="*/ 854015 w 1552754"/>
                    <a:gd name="connsiteY8" fmla="*/ 2406770 h 2406770"/>
                    <a:gd name="connsiteX9" fmla="*/ 1130061 w 1552754"/>
                    <a:gd name="connsiteY9" fmla="*/ 1414732 h 2406770"/>
                    <a:gd name="connsiteX10" fmla="*/ 1362973 w 1552754"/>
                    <a:gd name="connsiteY10" fmla="*/ 2372263 h 2406770"/>
                    <a:gd name="connsiteX11" fmla="*/ 1552754 w 1552754"/>
                    <a:gd name="connsiteY11" fmla="*/ 2380889 h 2406770"/>
                    <a:gd name="connsiteX12" fmla="*/ 1104181 w 1552754"/>
                    <a:gd name="connsiteY12" fmla="*/ 17252 h 2406770"/>
                    <a:gd name="connsiteX13" fmla="*/ 974784 w 1552754"/>
                    <a:gd name="connsiteY13" fmla="*/ 0 h 2406770"/>
                    <a:gd name="connsiteX0" fmla="*/ 974784 w 1552754"/>
                    <a:gd name="connsiteY0" fmla="*/ 51759 h 2458529"/>
                    <a:gd name="connsiteX1" fmla="*/ 543463 w 1552754"/>
                    <a:gd name="connsiteY1" fmla="*/ 595222 h 2458529"/>
                    <a:gd name="connsiteX2" fmla="*/ 0 w 1552754"/>
                    <a:gd name="connsiteY2" fmla="*/ 759124 h 2458529"/>
                    <a:gd name="connsiteX3" fmla="*/ 112143 w 1552754"/>
                    <a:gd name="connsiteY3" fmla="*/ 845388 h 2458529"/>
                    <a:gd name="connsiteX4" fmla="*/ 681486 w 1552754"/>
                    <a:gd name="connsiteY4" fmla="*/ 707365 h 2458529"/>
                    <a:gd name="connsiteX5" fmla="*/ 888520 w 1552754"/>
                    <a:gd name="connsiteY5" fmla="*/ 595222 h 2458529"/>
                    <a:gd name="connsiteX6" fmla="*/ 923025 w 1552754"/>
                    <a:gd name="connsiteY6" fmla="*/ 1190446 h 2458529"/>
                    <a:gd name="connsiteX7" fmla="*/ 690113 w 1552754"/>
                    <a:gd name="connsiteY7" fmla="*/ 2458527 h 2458529"/>
                    <a:gd name="connsiteX8" fmla="*/ 854015 w 1552754"/>
                    <a:gd name="connsiteY8" fmla="*/ 2458529 h 2458529"/>
                    <a:gd name="connsiteX9" fmla="*/ 1130061 w 1552754"/>
                    <a:gd name="connsiteY9" fmla="*/ 1466491 h 2458529"/>
                    <a:gd name="connsiteX10" fmla="*/ 1362973 w 1552754"/>
                    <a:gd name="connsiteY10" fmla="*/ 2424022 h 2458529"/>
                    <a:gd name="connsiteX11" fmla="*/ 1552754 w 1552754"/>
                    <a:gd name="connsiteY11" fmla="*/ 2432648 h 2458529"/>
                    <a:gd name="connsiteX12" fmla="*/ 1052422 w 1552754"/>
                    <a:gd name="connsiteY12" fmla="*/ 0 h 2458529"/>
                    <a:gd name="connsiteX13" fmla="*/ 974784 w 1552754"/>
                    <a:gd name="connsiteY13" fmla="*/ 51759 h 2458529"/>
                    <a:gd name="connsiteX0" fmla="*/ 974784 w 1552754"/>
                    <a:gd name="connsiteY0" fmla="*/ 8627 h 2415397"/>
                    <a:gd name="connsiteX1" fmla="*/ 543463 w 1552754"/>
                    <a:gd name="connsiteY1" fmla="*/ 552090 h 2415397"/>
                    <a:gd name="connsiteX2" fmla="*/ 0 w 1552754"/>
                    <a:gd name="connsiteY2" fmla="*/ 715992 h 2415397"/>
                    <a:gd name="connsiteX3" fmla="*/ 112143 w 1552754"/>
                    <a:gd name="connsiteY3" fmla="*/ 802256 h 2415397"/>
                    <a:gd name="connsiteX4" fmla="*/ 681486 w 1552754"/>
                    <a:gd name="connsiteY4" fmla="*/ 664233 h 2415397"/>
                    <a:gd name="connsiteX5" fmla="*/ 888520 w 1552754"/>
                    <a:gd name="connsiteY5" fmla="*/ 552090 h 2415397"/>
                    <a:gd name="connsiteX6" fmla="*/ 923025 w 1552754"/>
                    <a:gd name="connsiteY6" fmla="*/ 1147314 h 2415397"/>
                    <a:gd name="connsiteX7" fmla="*/ 690113 w 1552754"/>
                    <a:gd name="connsiteY7" fmla="*/ 2415395 h 2415397"/>
                    <a:gd name="connsiteX8" fmla="*/ 854015 w 1552754"/>
                    <a:gd name="connsiteY8" fmla="*/ 2415397 h 2415397"/>
                    <a:gd name="connsiteX9" fmla="*/ 1130061 w 1552754"/>
                    <a:gd name="connsiteY9" fmla="*/ 1423359 h 2415397"/>
                    <a:gd name="connsiteX10" fmla="*/ 1362973 w 1552754"/>
                    <a:gd name="connsiteY10" fmla="*/ 2380890 h 2415397"/>
                    <a:gd name="connsiteX11" fmla="*/ 1552754 w 1552754"/>
                    <a:gd name="connsiteY11" fmla="*/ 2389516 h 2415397"/>
                    <a:gd name="connsiteX12" fmla="*/ 1130060 w 1552754"/>
                    <a:gd name="connsiteY12" fmla="*/ 0 h 2415397"/>
                    <a:gd name="connsiteX13" fmla="*/ 974784 w 1552754"/>
                    <a:gd name="connsiteY13" fmla="*/ 8627 h 2415397"/>
                    <a:gd name="connsiteX0" fmla="*/ 974784 w 1552754"/>
                    <a:gd name="connsiteY0" fmla="*/ 8627 h 2415397"/>
                    <a:gd name="connsiteX1" fmla="*/ 543463 w 1552754"/>
                    <a:gd name="connsiteY1" fmla="*/ 552090 h 2415397"/>
                    <a:gd name="connsiteX2" fmla="*/ 0 w 1552754"/>
                    <a:gd name="connsiteY2" fmla="*/ 715992 h 2415397"/>
                    <a:gd name="connsiteX3" fmla="*/ 112143 w 1552754"/>
                    <a:gd name="connsiteY3" fmla="*/ 802256 h 2415397"/>
                    <a:gd name="connsiteX4" fmla="*/ 681486 w 1552754"/>
                    <a:gd name="connsiteY4" fmla="*/ 664233 h 2415397"/>
                    <a:gd name="connsiteX5" fmla="*/ 888520 w 1552754"/>
                    <a:gd name="connsiteY5" fmla="*/ 552090 h 2415397"/>
                    <a:gd name="connsiteX6" fmla="*/ 923025 w 1552754"/>
                    <a:gd name="connsiteY6" fmla="*/ 1147314 h 2415397"/>
                    <a:gd name="connsiteX7" fmla="*/ 690113 w 1552754"/>
                    <a:gd name="connsiteY7" fmla="*/ 2415395 h 2415397"/>
                    <a:gd name="connsiteX8" fmla="*/ 854015 w 1552754"/>
                    <a:gd name="connsiteY8" fmla="*/ 2415397 h 2415397"/>
                    <a:gd name="connsiteX9" fmla="*/ 1130061 w 1552754"/>
                    <a:gd name="connsiteY9" fmla="*/ 1423359 h 2415397"/>
                    <a:gd name="connsiteX10" fmla="*/ 1362973 w 1552754"/>
                    <a:gd name="connsiteY10" fmla="*/ 2380890 h 2415397"/>
                    <a:gd name="connsiteX11" fmla="*/ 1552754 w 1552754"/>
                    <a:gd name="connsiteY11" fmla="*/ 2389516 h 2415397"/>
                    <a:gd name="connsiteX12" fmla="*/ 1112807 w 1552754"/>
                    <a:gd name="connsiteY12" fmla="*/ 0 h 2415397"/>
                    <a:gd name="connsiteX13" fmla="*/ 974784 w 1552754"/>
                    <a:gd name="connsiteY13" fmla="*/ 8627 h 2415397"/>
                    <a:gd name="connsiteX0" fmla="*/ 974784 w 1552754"/>
                    <a:gd name="connsiteY0" fmla="*/ 8627 h 2432648"/>
                    <a:gd name="connsiteX1" fmla="*/ 543463 w 1552754"/>
                    <a:gd name="connsiteY1" fmla="*/ 552090 h 2432648"/>
                    <a:gd name="connsiteX2" fmla="*/ 0 w 1552754"/>
                    <a:gd name="connsiteY2" fmla="*/ 715992 h 2432648"/>
                    <a:gd name="connsiteX3" fmla="*/ 112143 w 1552754"/>
                    <a:gd name="connsiteY3" fmla="*/ 802256 h 2432648"/>
                    <a:gd name="connsiteX4" fmla="*/ 681486 w 1552754"/>
                    <a:gd name="connsiteY4" fmla="*/ 664233 h 2432648"/>
                    <a:gd name="connsiteX5" fmla="*/ 888520 w 1552754"/>
                    <a:gd name="connsiteY5" fmla="*/ 552090 h 2432648"/>
                    <a:gd name="connsiteX6" fmla="*/ 923025 w 1552754"/>
                    <a:gd name="connsiteY6" fmla="*/ 1147314 h 2432648"/>
                    <a:gd name="connsiteX7" fmla="*/ 690113 w 1552754"/>
                    <a:gd name="connsiteY7" fmla="*/ 2415395 h 2432648"/>
                    <a:gd name="connsiteX8" fmla="*/ 854015 w 1552754"/>
                    <a:gd name="connsiteY8" fmla="*/ 2415397 h 2432648"/>
                    <a:gd name="connsiteX9" fmla="*/ 1130061 w 1552754"/>
                    <a:gd name="connsiteY9" fmla="*/ 1423359 h 2432648"/>
                    <a:gd name="connsiteX10" fmla="*/ 1345720 w 1552754"/>
                    <a:gd name="connsiteY10" fmla="*/ 2432648 h 2432648"/>
                    <a:gd name="connsiteX11" fmla="*/ 1552754 w 1552754"/>
                    <a:gd name="connsiteY11" fmla="*/ 2389516 h 2432648"/>
                    <a:gd name="connsiteX12" fmla="*/ 1112807 w 1552754"/>
                    <a:gd name="connsiteY12" fmla="*/ 0 h 2432648"/>
                    <a:gd name="connsiteX13" fmla="*/ 974784 w 1552754"/>
                    <a:gd name="connsiteY13" fmla="*/ 8627 h 2432648"/>
                    <a:gd name="connsiteX0" fmla="*/ 974784 w 1483743"/>
                    <a:gd name="connsiteY0" fmla="*/ 8627 h 2432648"/>
                    <a:gd name="connsiteX1" fmla="*/ 543463 w 1483743"/>
                    <a:gd name="connsiteY1" fmla="*/ 552090 h 2432648"/>
                    <a:gd name="connsiteX2" fmla="*/ 0 w 1483743"/>
                    <a:gd name="connsiteY2" fmla="*/ 715992 h 2432648"/>
                    <a:gd name="connsiteX3" fmla="*/ 112143 w 1483743"/>
                    <a:gd name="connsiteY3" fmla="*/ 802256 h 2432648"/>
                    <a:gd name="connsiteX4" fmla="*/ 681486 w 1483743"/>
                    <a:gd name="connsiteY4" fmla="*/ 664233 h 2432648"/>
                    <a:gd name="connsiteX5" fmla="*/ 888520 w 1483743"/>
                    <a:gd name="connsiteY5" fmla="*/ 552090 h 2432648"/>
                    <a:gd name="connsiteX6" fmla="*/ 923025 w 1483743"/>
                    <a:gd name="connsiteY6" fmla="*/ 1147314 h 2432648"/>
                    <a:gd name="connsiteX7" fmla="*/ 690113 w 1483743"/>
                    <a:gd name="connsiteY7" fmla="*/ 2415395 h 2432648"/>
                    <a:gd name="connsiteX8" fmla="*/ 854015 w 1483743"/>
                    <a:gd name="connsiteY8" fmla="*/ 2415397 h 2432648"/>
                    <a:gd name="connsiteX9" fmla="*/ 1130061 w 1483743"/>
                    <a:gd name="connsiteY9" fmla="*/ 1423359 h 2432648"/>
                    <a:gd name="connsiteX10" fmla="*/ 1345720 w 1483743"/>
                    <a:gd name="connsiteY10" fmla="*/ 2432648 h 2432648"/>
                    <a:gd name="connsiteX11" fmla="*/ 1483743 w 1483743"/>
                    <a:gd name="connsiteY11" fmla="*/ 2424022 h 2432648"/>
                    <a:gd name="connsiteX12" fmla="*/ 1112807 w 1483743"/>
                    <a:gd name="connsiteY12" fmla="*/ 0 h 2432648"/>
                    <a:gd name="connsiteX13" fmla="*/ 974784 w 1483743"/>
                    <a:gd name="connsiteY13" fmla="*/ 8627 h 2432648"/>
                    <a:gd name="connsiteX0" fmla="*/ 974784 w 1483743"/>
                    <a:gd name="connsiteY0" fmla="*/ 0 h 2424021"/>
                    <a:gd name="connsiteX1" fmla="*/ 543463 w 1483743"/>
                    <a:gd name="connsiteY1" fmla="*/ 543463 h 2424021"/>
                    <a:gd name="connsiteX2" fmla="*/ 0 w 1483743"/>
                    <a:gd name="connsiteY2" fmla="*/ 707365 h 2424021"/>
                    <a:gd name="connsiteX3" fmla="*/ 112143 w 1483743"/>
                    <a:gd name="connsiteY3" fmla="*/ 793629 h 2424021"/>
                    <a:gd name="connsiteX4" fmla="*/ 681486 w 1483743"/>
                    <a:gd name="connsiteY4" fmla="*/ 655606 h 2424021"/>
                    <a:gd name="connsiteX5" fmla="*/ 888520 w 1483743"/>
                    <a:gd name="connsiteY5" fmla="*/ 543463 h 2424021"/>
                    <a:gd name="connsiteX6" fmla="*/ 923025 w 1483743"/>
                    <a:gd name="connsiteY6" fmla="*/ 1138687 h 2424021"/>
                    <a:gd name="connsiteX7" fmla="*/ 690113 w 1483743"/>
                    <a:gd name="connsiteY7" fmla="*/ 2406768 h 2424021"/>
                    <a:gd name="connsiteX8" fmla="*/ 854015 w 1483743"/>
                    <a:gd name="connsiteY8" fmla="*/ 2406770 h 2424021"/>
                    <a:gd name="connsiteX9" fmla="*/ 1130061 w 1483743"/>
                    <a:gd name="connsiteY9" fmla="*/ 1414732 h 2424021"/>
                    <a:gd name="connsiteX10" fmla="*/ 1345720 w 1483743"/>
                    <a:gd name="connsiteY10" fmla="*/ 2424021 h 2424021"/>
                    <a:gd name="connsiteX11" fmla="*/ 1483743 w 1483743"/>
                    <a:gd name="connsiteY11" fmla="*/ 2415395 h 2424021"/>
                    <a:gd name="connsiteX12" fmla="*/ 1086928 w 1483743"/>
                    <a:gd name="connsiteY12" fmla="*/ 51758 h 2424021"/>
                    <a:gd name="connsiteX13" fmla="*/ 974784 w 1483743"/>
                    <a:gd name="connsiteY13" fmla="*/ 0 h 2424021"/>
                    <a:gd name="connsiteX0" fmla="*/ 974784 w 1483743"/>
                    <a:gd name="connsiteY0" fmla="*/ 0 h 2380889"/>
                    <a:gd name="connsiteX1" fmla="*/ 543463 w 1483743"/>
                    <a:gd name="connsiteY1" fmla="*/ 500331 h 2380889"/>
                    <a:gd name="connsiteX2" fmla="*/ 0 w 1483743"/>
                    <a:gd name="connsiteY2" fmla="*/ 664233 h 2380889"/>
                    <a:gd name="connsiteX3" fmla="*/ 112143 w 1483743"/>
                    <a:gd name="connsiteY3" fmla="*/ 750497 h 2380889"/>
                    <a:gd name="connsiteX4" fmla="*/ 681486 w 1483743"/>
                    <a:gd name="connsiteY4" fmla="*/ 612474 h 2380889"/>
                    <a:gd name="connsiteX5" fmla="*/ 888520 w 1483743"/>
                    <a:gd name="connsiteY5" fmla="*/ 500331 h 2380889"/>
                    <a:gd name="connsiteX6" fmla="*/ 923025 w 1483743"/>
                    <a:gd name="connsiteY6" fmla="*/ 1095555 h 2380889"/>
                    <a:gd name="connsiteX7" fmla="*/ 690113 w 1483743"/>
                    <a:gd name="connsiteY7" fmla="*/ 2363636 h 2380889"/>
                    <a:gd name="connsiteX8" fmla="*/ 854015 w 1483743"/>
                    <a:gd name="connsiteY8" fmla="*/ 2363638 h 2380889"/>
                    <a:gd name="connsiteX9" fmla="*/ 1130061 w 1483743"/>
                    <a:gd name="connsiteY9" fmla="*/ 1371600 h 2380889"/>
                    <a:gd name="connsiteX10" fmla="*/ 1345720 w 1483743"/>
                    <a:gd name="connsiteY10" fmla="*/ 2380889 h 2380889"/>
                    <a:gd name="connsiteX11" fmla="*/ 1483743 w 1483743"/>
                    <a:gd name="connsiteY11" fmla="*/ 2372263 h 2380889"/>
                    <a:gd name="connsiteX12" fmla="*/ 1086928 w 1483743"/>
                    <a:gd name="connsiteY12" fmla="*/ 8626 h 2380889"/>
                    <a:gd name="connsiteX13" fmla="*/ 974784 w 1483743"/>
                    <a:gd name="connsiteY13" fmla="*/ 0 h 2380889"/>
                    <a:gd name="connsiteX0" fmla="*/ 974784 w 1483743"/>
                    <a:gd name="connsiteY0" fmla="*/ 0 h 2380889"/>
                    <a:gd name="connsiteX1" fmla="*/ 655606 w 1483743"/>
                    <a:gd name="connsiteY1" fmla="*/ 474452 h 2380889"/>
                    <a:gd name="connsiteX2" fmla="*/ 0 w 1483743"/>
                    <a:gd name="connsiteY2" fmla="*/ 664233 h 2380889"/>
                    <a:gd name="connsiteX3" fmla="*/ 112143 w 1483743"/>
                    <a:gd name="connsiteY3" fmla="*/ 750497 h 2380889"/>
                    <a:gd name="connsiteX4" fmla="*/ 681486 w 1483743"/>
                    <a:gd name="connsiteY4" fmla="*/ 612474 h 2380889"/>
                    <a:gd name="connsiteX5" fmla="*/ 888520 w 1483743"/>
                    <a:gd name="connsiteY5" fmla="*/ 500331 h 2380889"/>
                    <a:gd name="connsiteX6" fmla="*/ 923025 w 1483743"/>
                    <a:gd name="connsiteY6" fmla="*/ 1095555 h 2380889"/>
                    <a:gd name="connsiteX7" fmla="*/ 690113 w 1483743"/>
                    <a:gd name="connsiteY7" fmla="*/ 2363636 h 2380889"/>
                    <a:gd name="connsiteX8" fmla="*/ 854015 w 1483743"/>
                    <a:gd name="connsiteY8" fmla="*/ 2363638 h 2380889"/>
                    <a:gd name="connsiteX9" fmla="*/ 1130061 w 1483743"/>
                    <a:gd name="connsiteY9" fmla="*/ 1371600 h 2380889"/>
                    <a:gd name="connsiteX10" fmla="*/ 1345720 w 1483743"/>
                    <a:gd name="connsiteY10" fmla="*/ 2380889 h 2380889"/>
                    <a:gd name="connsiteX11" fmla="*/ 1483743 w 1483743"/>
                    <a:gd name="connsiteY11" fmla="*/ 2372263 h 2380889"/>
                    <a:gd name="connsiteX12" fmla="*/ 1086928 w 1483743"/>
                    <a:gd name="connsiteY12" fmla="*/ 8626 h 2380889"/>
                    <a:gd name="connsiteX13" fmla="*/ 974784 w 1483743"/>
                    <a:gd name="connsiteY13" fmla="*/ 0 h 2380889"/>
                    <a:gd name="connsiteX0" fmla="*/ 974784 w 1483743"/>
                    <a:gd name="connsiteY0" fmla="*/ 0 h 2380889"/>
                    <a:gd name="connsiteX1" fmla="*/ 655606 w 1483743"/>
                    <a:gd name="connsiteY1" fmla="*/ 474452 h 2380889"/>
                    <a:gd name="connsiteX2" fmla="*/ 77638 w 1483743"/>
                    <a:gd name="connsiteY2" fmla="*/ 638354 h 2380889"/>
                    <a:gd name="connsiteX3" fmla="*/ 0 w 1483743"/>
                    <a:gd name="connsiteY3" fmla="*/ 664233 h 2380889"/>
                    <a:gd name="connsiteX4" fmla="*/ 112143 w 1483743"/>
                    <a:gd name="connsiteY4" fmla="*/ 750497 h 2380889"/>
                    <a:gd name="connsiteX5" fmla="*/ 681486 w 1483743"/>
                    <a:gd name="connsiteY5" fmla="*/ 612474 h 2380889"/>
                    <a:gd name="connsiteX6" fmla="*/ 888520 w 1483743"/>
                    <a:gd name="connsiteY6" fmla="*/ 500331 h 2380889"/>
                    <a:gd name="connsiteX7" fmla="*/ 923025 w 1483743"/>
                    <a:gd name="connsiteY7" fmla="*/ 1095555 h 2380889"/>
                    <a:gd name="connsiteX8" fmla="*/ 690113 w 1483743"/>
                    <a:gd name="connsiteY8" fmla="*/ 2363636 h 2380889"/>
                    <a:gd name="connsiteX9" fmla="*/ 854015 w 1483743"/>
                    <a:gd name="connsiteY9" fmla="*/ 2363638 h 2380889"/>
                    <a:gd name="connsiteX10" fmla="*/ 1130061 w 1483743"/>
                    <a:gd name="connsiteY10" fmla="*/ 1371600 h 2380889"/>
                    <a:gd name="connsiteX11" fmla="*/ 1345720 w 1483743"/>
                    <a:gd name="connsiteY11" fmla="*/ 2380889 h 2380889"/>
                    <a:gd name="connsiteX12" fmla="*/ 1483743 w 1483743"/>
                    <a:gd name="connsiteY12" fmla="*/ 2372263 h 2380889"/>
                    <a:gd name="connsiteX13" fmla="*/ 1086928 w 1483743"/>
                    <a:gd name="connsiteY13" fmla="*/ 8626 h 2380889"/>
                    <a:gd name="connsiteX14" fmla="*/ 974784 w 1483743"/>
                    <a:gd name="connsiteY14" fmla="*/ 0 h 2380889"/>
                    <a:gd name="connsiteX0" fmla="*/ 974784 w 1483743"/>
                    <a:gd name="connsiteY0" fmla="*/ 0 h 2380889"/>
                    <a:gd name="connsiteX1" fmla="*/ 655606 w 1483743"/>
                    <a:gd name="connsiteY1" fmla="*/ 474452 h 2380889"/>
                    <a:gd name="connsiteX2" fmla="*/ 77638 w 1483743"/>
                    <a:gd name="connsiteY2" fmla="*/ 638354 h 2380889"/>
                    <a:gd name="connsiteX3" fmla="*/ 0 w 1483743"/>
                    <a:gd name="connsiteY3" fmla="*/ 664233 h 2380889"/>
                    <a:gd name="connsiteX4" fmla="*/ 112143 w 1483743"/>
                    <a:gd name="connsiteY4" fmla="*/ 750497 h 2380889"/>
                    <a:gd name="connsiteX5" fmla="*/ 681486 w 1483743"/>
                    <a:gd name="connsiteY5" fmla="*/ 612474 h 2380889"/>
                    <a:gd name="connsiteX6" fmla="*/ 888520 w 1483743"/>
                    <a:gd name="connsiteY6" fmla="*/ 500331 h 2380889"/>
                    <a:gd name="connsiteX7" fmla="*/ 923025 w 1483743"/>
                    <a:gd name="connsiteY7" fmla="*/ 1095555 h 2380889"/>
                    <a:gd name="connsiteX8" fmla="*/ 690113 w 1483743"/>
                    <a:gd name="connsiteY8" fmla="*/ 2363636 h 2380889"/>
                    <a:gd name="connsiteX9" fmla="*/ 854015 w 1483743"/>
                    <a:gd name="connsiteY9" fmla="*/ 2363638 h 2380889"/>
                    <a:gd name="connsiteX10" fmla="*/ 1130061 w 1483743"/>
                    <a:gd name="connsiteY10" fmla="*/ 1371600 h 2380889"/>
                    <a:gd name="connsiteX11" fmla="*/ 1345720 w 1483743"/>
                    <a:gd name="connsiteY11" fmla="*/ 2380889 h 2380889"/>
                    <a:gd name="connsiteX12" fmla="*/ 1483743 w 1483743"/>
                    <a:gd name="connsiteY12" fmla="*/ 2372263 h 2380889"/>
                    <a:gd name="connsiteX13" fmla="*/ 1086928 w 1483743"/>
                    <a:gd name="connsiteY13" fmla="*/ 8626 h 2380889"/>
                    <a:gd name="connsiteX14" fmla="*/ 974784 w 1483743"/>
                    <a:gd name="connsiteY14" fmla="*/ 0 h 2380889"/>
                    <a:gd name="connsiteX0" fmla="*/ 974784 w 1483743"/>
                    <a:gd name="connsiteY0" fmla="*/ 0 h 2380889"/>
                    <a:gd name="connsiteX1" fmla="*/ 577968 w 1483743"/>
                    <a:gd name="connsiteY1" fmla="*/ 431320 h 2380889"/>
                    <a:gd name="connsiteX2" fmla="*/ 77638 w 1483743"/>
                    <a:gd name="connsiteY2" fmla="*/ 638354 h 2380889"/>
                    <a:gd name="connsiteX3" fmla="*/ 0 w 1483743"/>
                    <a:gd name="connsiteY3" fmla="*/ 664233 h 2380889"/>
                    <a:gd name="connsiteX4" fmla="*/ 112143 w 1483743"/>
                    <a:gd name="connsiteY4" fmla="*/ 750497 h 2380889"/>
                    <a:gd name="connsiteX5" fmla="*/ 681486 w 1483743"/>
                    <a:gd name="connsiteY5" fmla="*/ 612474 h 2380889"/>
                    <a:gd name="connsiteX6" fmla="*/ 888520 w 1483743"/>
                    <a:gd name="connsiteY6" fmla="*/ 500331 h 2380889"/>
                    <a:gd name="connsiteX7" fmla="*/ 923025 w 1483743"/>
                    <a:gd name="connsiteY7" fmla="*/ 1095555 h 2380889"/>
                    <a:gd name="connsiteX8" fmla="*/ 690113 w 1483743"/>
                    <a:gd name="connsiteY8" fmla="*/ 2363636 h 2380889"/>
                    <a:gd name="connsiteX9" fmla="*/ 854015 w 1483743"/>
                    <a:gd name="connsiteY9" fmla="*/ 2363638 h 2380889"/>
                    <a:gd name="connsiteX10" fmla="*/ 1130061 w 1483743"/>
                    <a:gd name="connsiteY10" fmla="*/ 1371600 h 2380889"/>
                    <a:gd name="connsiteX11" fmla="*/ 1345720 w 1483743"/>
                    <a:gd name="connsiteY11" fmla="*/ 2380889 h 2380889"/>
                    <a:gd name="connsiteX12" fmla="*/ 1483743 w 1483743"/>
                    <a:gd name="connsiteY12" fmla="*/ 2372263 h 2380889"/>
                    <a:gd name="connsiteX13" fmla="*/ 1086928 w 1483743"/>
                    <a:gd name="connsiteY13" fmla="*/ 8626 h 2380889"/>
                    <a:gd name="connsiteX14" fmla="*/ 974784 w 1483743"/>
                    <a:gd name="connsiteY14" fmla="*/ 0 h 2380889"/>
                    <a:gd name="connsiteX0" fmla="*/ 974784 w 1483743"/>
                    <a:gd name="connsiteY0" fmla="*/ 0 h 2380889"/>
                    <a:gd name="connsiteX1" fmla="*/ 577968 w 1483743"/>
                    <a:gd name="connsiteY1" fmla="*/ 431320 h 2380889"/>
                    <a:gd name="connsiteX2" fmla="*/ 0 w 1483743"/>
                    <a:gd name="connsiteY2" fmla="*/ 664233 h 2380889"/>
                    <a:gd name="connsiteX3" fmla="*/ 112143 w 1483743"/>
                    <a:gd name="connsiteY3" fmla="*/ 750497 h 2380889"/>
                    <a:gd name="connsiteX4" fmla="*/ 681486 w 1483743"/>
                    <a:gd name="connsiteY4" fmla="*/ 612474 h 2380889"/>
                    <a:gd name="connsiteX5" fmla="*/ 888520 w 1483743"/>
                    <a:gd name="connsiteY5" fmla="*/ 500331 h 2380889"/>
                    <a:gd name="connsiteX6" fmla="*/ 923025 w 1483743"/>
                    <a:gd name="connsiteY6" fmla="*/ 1095555 h 2380889"/>
                    <a:gd name="connsiteX7" fmla="*/ 690113 w 1483743"/>
                    <a:gd name="connsiteY7" fmla="*/ 2363636 h 2380889"/>
                    <a:gd name="connsiteX8" fmla="*/ 854015 w 1483743"/>
                    <a:gd name="connsiteY8" fmla="*/ 2363638 h 2380889"/>
                    <a:gd name="connsiteX9" fmla="*/ 1130061 w 1483743"/>
                    <a:gd name="connsiteY9" fmla="*/ 1371600 h 2380889"/>
                    <a:gd name="connsiteX10" fmla="*/ 1345720 w 1483743"/>
                    <a:gd name="connsiteY10" fmla="*/ 2380889 h 2380889"/>
                    <a:gd name="connsiteX11" fmla="*/ 1483743 w 1483743"/>
                    <a:gd name="connsiteY11" fmla="*/ 2372263 h 2380889"/>
                    <a:gd name="connsiteX12" fmla="*/ 1086928 w 1483743"/>
                    <a:gd name="connsiteY12" fmla="*/ 8626 h 2380889"/>
                    <a:gd name="connsiteX13" fmla="*/ 974784 w 1483743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52423 w 1406105"/>
                    <a:gd name="connsiteY9" fmla="*/ 1371600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52423 w 1406105"/>
                    <a:gd name="connsiteY9" fmla="*/ 1371600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52423 w 1406105"/>
                    <a:gd name="connsiteY9" fmla="*/ 1371600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52423 w 1406105"/>
                    <a:gd name="connsiteY9" fmla="*/ 1371600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17917 w 1406105"/>
                    <a:gd name="connsiteY9" fmla="*/ 1328468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17917 w 1406105"/>
                    <a:gd name="connsiteY9" fmla="*/ 1328468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17917 w 1406105"/>
                    <a:gd name="connsiteY9" fmla="*/ 1328468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17917 w 1406105"/>
                    <a:gd name="connsiteY9" fmla="*/ 1328468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17917 w 1406105"/>
                    <a:gd name="connsiteY9" fmla="*/ 1328468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17917 w 1406105"/>
                    <a:gd name="connsiteY9" fmla="*/ 1328468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62641 w 1371600"/>
                    <a:gd name="connsiteY0" fmla="*/ 0 h 2380889"/>
                    <a:gd name="connsiteX1" fmla="*/ 465825 w 1371600"/>
                    <a:gd name="connsiteY1" fmla="*/ 431320 h 2380889"/>
                    <a:gd name="connsiteX2" fmla="*/ 319178 w 1371600"/>
                    <a:gd name="connsiteY2" fmla="*/ 560717 h 2380889"/>
                    <a:gd name="connsiteX3" fmla="*/ 0 w 1371600"/>
                    <a:gd name="connsiteY3" fmla="*/ 750497 h 2380889"/>
                    <a:gd name="connsiteX4" fmla="*/ 569343 w 1371600"/>
                    <a:gd name="connsiteY4" fmla="*/ 612474 h 2380889"/>
                    <a:gd name="connsiteX5" fmla="*/ 776377 w 1371600"/>
                    <a:gd name="connsiteY5" fmla="*/ 500331 h 2380889"/>
                    <a:gd name="connsiteX6" fmla="*/ 810882 w 1371600"/>
                    <a:gd name="connsiteY6" fmla="*/ 1095555 h 2380889"/>
                    <a:gd name="connsiteX7" fmla="*/ 577970 w 1371600"/>
                    <a:gd name="connsiteY7" fmla="*/ 2363636 h 2380889"/>
                    <a:gd name="connsiteX8" fmla="*/ 741872 w 1371600"/>
                    <a:gd name="connsiteY8" fmla="*/ 2363638 h 2380889"/>
                    <a:gd name="connsiteX9" fmla="*/ 983412 w 1371600"/>
                    <a:gd name="connsiteY9" fmla="*/ 1328468 h 2380889"/>
                    <a:gd name="connsiteX10" fmla="*/ 1233577 w 1371600"/>
                    <a:gd name="connsiteY10" fmla="*/ 2380889 h 2380889"/>
                    <a:gd name="connsiteX11" fmla="*/ 1371600 w 1371600"/>
                    <a:gd name="connsiteY11" fmla="*/ 2372263 h 2380889"/>
                    <a:gd name="connsiteX12" fmla="*/ 974785 w 1371600"/>
                    <a:gd name="connsiteY12" fmla="*/ 8626 h 2380889"/>
                    <a:gd name="connsiteX13" fmla="*/ 862641 w 1371600"/>
                    <a:gd name="connsiteY13" fmla="*/ 0 h 2380889"/>
                    <a:gd name="connsiteX0" fmla="*/ 862641 w 1371600"/>
                    <a:gd name="connsiteY0" fmla="*/ 0 h 2380889"/>
                    <a:gd name="connsiteX1" fmla="*/ 465825 w 1371600"/>
                    <a:gd name="connsiteY1" fmla="*/ 431320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77969 w 1371600"/>
                    <a:gd name="connsiteY1" fmla="*/ 483078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95223 w 1371600"/>
                    <a:gd name="connsiteY6" fmla="*/ 2346384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95223 w 1371600"/>
                    <a:gd name="connsiteY6" fmla="*/ 2346384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603849 w 1371600"/>
                    <a:gd name="connsiteY6" fmla="*/ 2355010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591783 w 1371600"/>
                    <a:gd name="connsiteY3" fmla="*/ 646133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32475 w 1371600"/>
                    <a:gd name="connsiteY4" fmla="*/ 472282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32475 w 1371600"/>
                    <a:gd name="connsiteY4" fmla="*/ 472282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32475 w 1371600"/>
                    <a:gd name="connsiteY4" fmla="*/ 472282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10035 w 1371600"/>
                    <a:gd name="connsiteY4" fmla="*/ 483502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10035 w 1371600"/>
                    <a:gd name="connsiteY4" fmla="*/ 483502 h 2380889"/>
                    <a:gd name="connsiteX5" fmla="*/ 810882 w 1371600"/>
                    <a:gd name="connsiteY5" fmla="*/ 1095555 h 2380889"/>
                    <a:gd name="connsiteX6" fmla="*/ 606019 w 1371600"/>
                    <a:gd name="connsiteY6" fmla="*/ 2380465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6078"/>
                    <a:gd name="connsiteX1" fmla="*/ 542617 w 1371600"/>
                    <a:gd name="connsiteY1" fmla="*/ 479639 h 2386078"/>
                    <a:gd name="connsiteX2" fmla="*/ 0 w 1371600"/>
                    <a:gd name="connsiteY2" fmla="*/ 750497 h 2386078"/>
                    <a:gd name="connsiteX3" fmla="*/ 619833 w 1371600"/>
                    <a:gd name="connsiteY3" fmla="*/ 612474 h 2386078"/>
                    <a:gd name="connsiteX4" fmla="*/ 810035 w 1371600"/>
                    <a:gd name="connsiteY4" fmla="*/ 483502 h 2386078"/>
                    <a:gd name="connsiteX5" fmla="*/ 810882 w 1371600"/>
                    <a:gd name="connsiteY5" fmla="*/ 1095555 h 2386078"/>
                    <a:gd name="connsiteX6" fmla="*/ 606019 w 1371600"/>
                    <a:gd name="connsiteY6" fmla="*/ 2380465 h 2386078"/>
                    <a:gd name="connsiteX7" fmla="*/ 741872 w 1371600"/>
                    <a:gd name="connsiteY7" fmla="*/ 2386078 h 2386078"/>
                    <a:gd name="connsiteX8" fmla="*/ 1026544 w 1371600"/>
                    <a:gd name="connsiteY8" fmla="*/ 1345720 h 2386078"/>
                    <a:gd name="connsiteX9" fmla="*/ 1233577 w 1371600"/>
                    <a:gd name="connsiteY9" fmla="*/ 2380889 h 2386078"/>
                    <a:gd name="connsiteX10" fmla="*/ 1371600 w 1371600"/>
                    <a:gd name="connsiteY10" fmla="*/ 2372263 h 2386078"/>
                    <a:gd name="connsiteX11" fmla="*/ 974785 w 1371600"/>
                    <a:gd name="connsiteY11" fmla="*/ 8626 h 2386078"/>
                    <a:gd name="connsiteX12" fmla="*/ 862641 w 1371600"/>
                    <a:gd name="connsiteY12" fmla="*/ 0 h 2386078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10035 w 1371600"/>
                    <a:gd name="connsiteY4" fmla="*/ 483502 h 2380889"/>
                    <a:gd name="connsiteX5" fmla="*/ 810882 w 1371600"/>
                    <a:gd name="connsiteY5" fmla="*/ 1095555 h 2380889"/>
                    <a:gd name="connsiteX6" fmla="*/ 606019 w 1371600"/>
                    <a:gd name="connsiteY6" fmla="*/ 2380465 h 2380889"/>
                    <a:gd name="connsiteX7" fmla="*/ 747482 w 1371600"/>
                    <a:gd name="connsiteY7" fmla="*/ 238046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10035 w 1371600"/>
                    <a:gd name="connsiteY4" fmla="*/ 483502 h 2380889"/>
                    <a:gd name="connsiteX5" fmla="*/ 810882 w 1371600"/>
                    <a:gd name="connsiteY5" fmla="*/ 1095555 h 2380889"/>
                    <a:gd name="connsiteX6" fmla="*/ 606019 w 1371600"/>
                    <a:gd name="connsiteY6" fmla="*/ 2380465 h 2380889"/>
                    <a:gd name="connsiteX7" fmla="*/ 747482 w 1371600"/>
                    <a:gd name="connsiteY7" fmla="*/ 238046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10035 w 1371600"/>
                    <a:gd name="connsiteY4" fmla="*/ 483502 h 2380889"/>
                    <a:gd name="connsiteX5" fmla="*/ 810882 w 1371600"/>
                    <a:gd name="connsiteY5" fmla="*/ 1095555 h 2380889"/>
                    <a:gd name="connsiteX6" fmla="*/ 606019 w 1371600"/>
                    <a:gd name="connsiteY6" fmla="*/ 2380465 h 2380889"/>
                    <a:gd name="connsiteX7" fmla="*/ 747482 w 1371600"/>
                    <a:gd name="connsiteY7" fmla="*/ 238046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7210"/>
                    <a:gd name="connsiteY0" fmla="*/ 0 h 2380889"/>
                    <a:gd name="connsiteX1" fmla="*/ 542617 w 1377210"/>
                    <a:gd name="connsiteY1" fmla="*/ 479639 h 2380889"/>
                    <a:gd name="connsiteX2" fmla="*/ 0 w 1377210"/>
                    <a:gd name="connsiteY2" fmla="*/ 750497 h 2380889"/>
                    <a:gd name="connsiteX3" fmla="*/ 619833 w 1377210"/>
                    <a:gd name="connsiteY3" fmla="*/ 612474 h 2380889"/>
                    <a:gd name="connsiteX4" fmla="*/ 810035 w 1377210"/>
                    <a:gd name="connsiteY4" fmla="*/ 483502 h 2380889"/>
                    <a:gd name="connsiteX5" fmla="*/ 810882 w 1377210"/>
                    <a:gd name="connsiteY5" fmla="*/ 1095555 h 2380889"/>
                    <a:gd name="connsiteX6" fmla="*/ 606019 w 1377210"/>
                    <a:gd name="connsiteY6" fmla="*/ 2380465 h 2380889"/>
                    <a:gd name="connsiteX7" fmla="*/ 747482 w 1377210"/>
                    <a:gd name="connsiteY7" fmla="*/ 2380468 h 2380889"/>
                    <a:gd name="connsiteX8" fmla="*/ 1026544 w 1377210"/>
                    <a:gd name="connsiteY8" fmla="*/ 1345720 h 2380889"/>
                    <a:gd name="connsiteX9" fmla="*/ 1233577 w 1377210"/>
                    <a:gd name="connsiteY9" fmla="*/ 2380889 h 2380889"/>
                    <a:gd name="connsiteX10" fmla="*/ 1377210 w 1377210"/>
                    <a:gd name="connsiteY10" fmla="*/ 2377873 h 2380889"/>
                    <a:gd name="connsiteX11" fmla="*/ 974785 w 1377210"/>
                    <a:gd name="connsiteY11" fmla="*/ 8626 h 2380889"/>
                    <a:gd name="connsiteX12" fmla="*/ 862641 w 1377210"/>
                    <a:gd name="connsiteY12" fmla="*/ 0 h 2380889"/>
                    <a:gd name="connsiteX0" fmla="*/ 862641 w 1377210"/>
                    <a:gd name="connsiteY0" fmla="*/ 0 h 2380889"/>
                    <a:gd name="connsiteX1" fmla="*/ 542617 w 1377210"/>
                    <a:gd name="connsiteY1" fmla="*/ 479639 h 2380889"/>
                    <a:gd name="connsiteX2" fmla="*/ 165490 w 1377210"/>
                    <a:gd name="connsiteY2" fmla="*/ 658782 h 2380889"/>
                    <a:gd name="connsiteX3" fmla="*/ 0 w 1377210"/>
                    <a:gd name="connsiteY3" fmla="*/ 750497 h 2380889"/>
                    <a:gd name="connsiteX4" fmla="*/ 619833 w 1377210"/>
                    <a:gd name="connsiteY4" fmla="*/ 612474 h 2380889"/>
                    <a:gd name="connsiteX5" fmla="*/ 810035 w 1377210"/>
                    <a:gd name="connsiteY5" fmla="*/ 483502 h 2380889"/>
                    <a:gd name="connsiteX6" fmla="*/ 810882 w 1377210"/>
                    <a:gd name="connsiteY6" fmla="*/ 1095555 h 2380889"/>
                    <a:gd name="connsiteX7" fmla="*/ 606019 w 1377210"/>
                    <a:gd name="connsiteY7" fmla="*/ 2380465 h 2380889"/>
                    <a:gd name="connsiteX8" fmla="*/ 747482 w 1377210"/>
                    <a:gd name="connsiteY8" fmla="*/ 2380468 h 2380889"/>
                    <a:gd name="connsiteX9" fmla="*/ 1026544 w 1377210"/>
                    <a:gd name="connsiteY9" fmla="*/ 1345720 h 2380889"/>
                    <a:gd name="connsiteX10" fmla="*/ 1233577 w 1377210"/>
                    <a:gd name="connsiteY10" fmla="*/ 2380889 h 2380889"/>
                    <a:gd name="connsiteX11" fmla="*/ 1377210 w 1377210"/>
                    <a:gd name="connsiteY11" fmla="*/ 2377873 h 2380889"/>
                    <a:gd name="connsiteX12" fmla="*/ 974785 w 1377210"/>
                    <a:gd name="connsiteY12" fmla="*/ 8626 h 2380889"/>
                    <a:gd name="connsiteX13" fmla="*/ 862641 w 1377210"/>
                    <a:gd name="connsiteY13" fmla="*/ 0 h 2380889"/>
                    <a:gd name="connsiteX0" fmla="*/ 862641 w 1377210"/>
                    <a:gd name="connsiteY0" fmla="*/ 0 h 2380889"/>
                    <a:gd name="connsiteX1" fmla="*/ 542617 w 1377210"/>
                    <a:gd name="connsiteY1" fmla="*/ 479639 h 2380889"/>
                    <a:gd name="connsiteX2" fmla="*/ 47684 w 1377210"/>
                    <a:gd name="connsiteY2" fmla="*/ 670001 h 2380889"/>
                    <a:gd name="connsiteX3" fmla="*/ 0 w 1377210"/>
                    <a:gd name="connsiteY3" fmla="*/ 750497 h 2380889"/>
                    <a:gd name="connsiteX4" fmla="*/ 619833 w 1377210"/>
                    <a:gd name="connsiteY4" fmla="*/ 612474 h 2380889"/>
                    <a:gd name="connsiteX5" fmla="*/ 810035 w 1377210"/>
                    <a:gd name="connsiteY5" fmla="*/ 483502 h 2380889"/>
                    <a:gd name="connsiteX6" fmla="*/ 810882 w 1377210"/>
                    <a:gd name="connsiteY6" fmla="*/ 1095555 h 2380889"/>
                    <a:gd name="connsiteX7" fmla="*/ 606019 w 1377210"/>
                    <a:gd name="connsiteY7" fmla="*/ 2380465 h 2380889"/>
                    <a:gd name="connsiteX8" fmla="*/ 747482 w 1377210"/>
                    <a:gd name="connsiteY8" fmla="*/ 2380468 h 2380889"/>
                    <a:gd name="connsiteX9" fmla="*/ 1026544 w 1377210"/>
                    <a:gd name="connsiteY9" fmla="*/ 1345720 h 2380889"/>
                    <a:gd name="connsiteX10" fmla="*/ 1233577 w 1377210"/>
                    <a:gd name="connsiteY10" fmla="*/ 2380889 h 2380889"/>
                    <a:gd name="connsiteX11" fmla="*/ 1377210 w 1377210"/>
                    <a:gd name="connsiteY11" fmla="*/ 2377873 h 2380889"/>
                    <a:gd name="connsiteX12" fmla="*/ 974785 w 1377210"/>
                    <a:gd name="connsiteY12" fmla="*/ 8626 h 2380889"/>
                    <a:gd name="connsiteX13" fmla="*/ 862641 w 1377210"/>
                    <a:gd name="connsiteY13" fmla="*/ 0 h 2380889"/>
                    <a:gd name="connsiteX0" fmla="*/ 814957 w 1329526"/>
                    <a:gd name="connsiteY0" fmla="*/ 0 h 2380889"/>
                    <a:gd name="connsiteX1" fmla="*/ 494933 w 1329526"/>
                    <a:gd name="connsiteY1" fmla="*/ 479639 h 2380889"/>
                    <a:gd name="connsiteX2" fmla="*/ 0 w 1329526"/>
                    <a:gd name="connsiteY2" fmla="*/ 670001 h 2380889"/>
                    <a:gd name="connsiteX3" fmla="*/ 30854 w 1329526"/>
                    <a:gd name="connsiteY3" fmla="*/ 744887 h 2380889"/>
                    <a:gd name="connsiteX4" fmla="*/ 572149 w 1329526"/>
                    <a:gd name="connsiteY4" fmla="*/ 612474 h 2380889"/>
                    <a:gd name="connsiteX5" fmla="*/ 762351 w 1329526"/>
                    <a:gd name="connsiteY5" fmla="*/ 483502 h 2380889"/>
                    <a:gd name="connsiteX6" fmla="*/ 763198 w 1329526"/>
                    <a:gd name="connsiteY6" fmla="*/ 1095555 h 2380889"/>
                    <a:gd name="connsiteX7" fmla="*/ 558335 w 1329526"/>
                    <a:gd name="connsiteY7" fmla="*/ 2380465 h 2380889"/>
                    <a:gd name="connsiteX8" fmla="*/ 699798 w 1329526"/>
                    <a:gd name="connsiteY8" fmla="*/ 2380468 h 2380889"/>
                    <a:gd name="connsiteX9" fmla="*/ 978860 w 1329526"/>
                    <a:gd name="connsiteY9" fmla="*/ 1345720 h 2380889"/>
                    <a:gd name="connsiteX10" fmla="*/ 1185893 w 1329526"/>
                    <a:gd name="connsiteY10" fmla="*/ 2380889 h 2380889"/>
                    <a:gd name="connsiteX11" fmla="*/ 1329526 w 1329526"/>
                    <a:gd name="connsiteY11" fmla="*/ 2377873 h 2380889"/>
                    <a:gd name="connsiteX12" fmla="*/ 927101 w 1329526"/>
                    <a:gd name="connsiteY12" fmla="*/ 8626 h 2380889"/>
                    <a:gd name="connsiteX13" fmla="*/ 814957 w 1329526"/>
                    <a:gd name="connsiteY13" fmla="*/ 0 h 2380889"/>
                    <a:gd name="connsiteX0" fmla="*/ 814957 w 1329526"/>
                    <a:gd name="connsiteY0" fmla="*/ 0 h 2380889"/>
                    <a:gd name="connsiteX1" fmla="*/ 494933 w 1329526"/>
                    <a:gd name="connsiteY1" fmla="*/ 479639 h 2380889"/>
                    <a:gd name="connsiteX2" fmla="*/ 0 w 1329526"/>
                    <a:gd name="connsiteY2" fmla="*/ 670001 h 2380889"/>
                    <a:gd name="connsiteX3" fmla="*/ 30854 w 1329526"/>
                    <a:gd name="connsiteY3" fmla="*/ 744887 h 2380889"/>
                    <a:gd name="connsiteX4" fmla="*/ 572149 w 1329526"/>
                    <a:gd name="connsiteY4" fmla="*/ 612474 h 2380889"/>
                    <a:gd name="connsiteX5" fmla="*/ 762351 w 1329526"/>
                    <a:gd name="connsiteY5" fmla="*/ 483502 h 2380889"/>
                    <a:gd name="connsiteX6" fmla="*/ 763198 w 1329526"/>
                    <a:gd name="connsiteY6" fmla="*/ 1095555 h 2380889"/>
                    <a:gd name="connsiteX7" fmla="*/ 558335 w 1329526"/>
                    <a:gd name="connsiteY7" fmla="*/ 2380465 h 2380889"/>
                    <a:gd name="connsiteX8" fmla="*/ 699798 w 1329526"/>
                    <a:gd name="connsiteY8" fmla="*/ 2380468 h 2380889"/>
                    <a:gd name="connsiteX9" fmla="*/ 962030 w 1329526"/>
                    <a:gd name="connsiteY9" fmla="*/ 1407428 h 2380889"/>
                    <a:gd name="connsiteX10" fmla="*/ 1185893 w 1329526"/>
                    <a:gd name="connsiteY10" fmla="*/ 2380889 h 2380889"/>
                    <a:gd name="connsiteX11" fmla="*/ 1329526 w 1329526"/>
                    <a:gd name="connsiteY11" fmla="*/ 2377873 h 2380889"/>
                    <a:gd name="connsiteX12" fmla="*/ 927101 w 1329526"/>
                    <a:gd name="connsiteY12" fmla="*/ 8626 h 2380889"/>
                    <a:gd name="connsiteX13" fmla="*/ 814957 w 1329526"/>
                    <a:gd name="connsiteY13" fmla="*/ 0 h 2380889"/>
                    <a:gd name="connsiteX0" fmla="*/ 814957 w 1329526"/>
                    <a:gd name="connsiteY0" fmla="*/ 0 h 2380889"/>
                    <a:gd name="connsiteX1" fmla="*/ 494933 w 1329526"/>
                    <a:gd name="connsiteY1" fmla="*/ 479639 h 2380889"/>
                    <a:gd name="connsiteX2" fmla="*/ 0 w 1329526"/>
                    <a:gd name="connsiteY2" fmla="*/ 670001 h 2380889"/>
                    <a:gd name="connsiteX3" fmla="*/ 30854 w 1329526"/>
                    <a:gd name="connsiteY3" fmla="*/ 744887 h 2380889"/>
                    <a:gd name="connsiteX4" fmla="*/ 572149 w 1329526"/>
                    <a:gd name="connsiteY4" fmla="*/ 612474 h 2380889"/>
                    <a:gd name="connsiteX5" fmla="*/ 762351 w 1329526"/>
                    <a:gd name="connsiteY5" fmla="*/ 483502 h 2380889"/>
                    <a:gd name="connsiteX6" fmla="*/ 763198 w 1329526"/>
                    <a:gd name="connsiteY6" fmla="*/ 1095555 h 2380889"/>
                    <a:gd name="connsiteX7" fmla="*/ 558335 w 1329526"/>
                    <a:gd name="connsiteY7" fmla="*/ 2380465 h 2380889"/>
                    <a:gd name="connsiteX8" fmla="*/ 699798 w 1329526"/>
                    <a:gd name="connsiteY8" fmla="*/ 2380468 h 2380889"/>
                    <a:gd name="connsiteX9" fmla="*/ 978859 w 1329526"/>
                    <a:gd name="connsiteY9" fmla="*/ 1418648 h 2380889"/>
                    <a:gd name="connsiteX10" fmla="*/ 1185893 w 1329526"/>
                    <a:gd name="connsiteY10" fmla="*/ 2380889 h 2380889"/>
                    <a:gd name="connsiteX11" fmla="*/ 1329526 w 1329526"/>
                    <a:gd name="connsiteY11" fmla="*/ 2377873 h 2380889"/>
                    <a:gd name="connsiteX12" fmla="*/ 927101 w 1329526"/>
                    <a:gd name="connsiteY12" fmla="*/ 8626 h 2380889"/>
                    <a:gd name="connsiteX13" fmla="*/ 814957 w 1329526"/>
                    <a:gd name="connsiteY13" fmla="*/ 0 h 23808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329526" h="2380889">
                      <a:moveTo>
                        <a:pt x="814957" y="0"/>
                      </a:moveTo>
                      <a:lnTo>
                        <a:pt x="494933" y="479639"/>
                      </a:lnTo>
                      <a:lnTo>
                        <a:pt x="0" y="670001"/>
                      </a:lnTo>
                      <a:lnTo>
                        <a:pt x="30854" y="744887"/>
                      </a:lnTo>
                      <a:lnTo>
                        <a:pt x="572149" y="612474"/>
                      </a:lnTo>
                      <a:lnTo>
                        <a:pt x="762351" y="483502"/>
                      </a:lnTo>
                      <a:cubicBezTo>
                        <a:pt x="794421" y="764187"/>
                        <a:pt x="770396" y="887797"/>
                        <a:pt x="763198" y="1095555"/>
                      </a:cubicBezTo>
                      <a:cubicBezTo>
                        <a:pt x="616550" y="1699404"/>
                        <a:pt x="730862" y="1724858"/>
                        <a:pt x="558335" y="2380465"/>
                      </a:cubicBezTo>
                      <a:lnTo>
                        <a:pt x="699798" y="2380468"/>
                      </a:lnTo>
                      <a:cubicBezTo>
                        <a:pt x="819580" y="2080289"/>
                        <a:pt x="797846" y="1640765"/>
                        <a:pt x="978859" y="1418648"/>
                      </a:cubicBezTo>
                      <a:cubicBezTo>
                        <a:pt x="1157137" y="1864345"/>
                        <a:pt x="1102505" y="2030082"/>
                        <a:pt x="1185893" y="2380889"/>
                      </a:cubicBezTo>
                      <a:lnTo>
                        <a:pt x="1329526" y="2377873"/>
                      </a:lnTo>
                      <a:cubicBezTo>
                        <a:pt x="1110990" y="727352"/>
                        <a:pt x="1344044" y="391063"/>
                        <a:pt x="927101" y="8626"/>
                      </a:cubicBezTo>
                      <a:lnTo>
                        <a:pt x="814957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</p:grpSp>
        <p:grpSp>
          <p:nvGrpSpPr>
            <p:cNvPr id="234" name="群組 233"/>
            <p:cNvGrpSpPr/>
            <p:nvPr/>
          </p:nvGrpSpPr>
          <p:grpSpPr>
            <a:xfrm>
              <a:off x="1588115" y="4797724"/>
              <a:ext cx="607621" cy="356618"/>
              <a:chOff x="1684782" y="2683742"/>
              <a:chExt cx="5565258" cy="3266301"/>
            </a:xfrm>
          </p:grpSpPr>
          <p:grpSp>
            <p:nvGrpSpPr>
              <p:cNvPr id="236" name="群組 235"/>
              <p:cNvGrpSpPr/>
              <p:nvPr/>
            </p:nvGrpSpPr>
            <p:grpSpPr>
              <a:xfrm>
                <a:off x="1684782" y="2683742"/>
                <a:ext cx="4978070" cy="3255586"/>
                <a:chOff x="1684782" y="2683742"/>
                <a:chExt cx="4978070" cy="3255586"/>
              </a:xfrm>
            </p:grpSpPr>
            <p:sp>
              <p:nvSpPr>
                <p:cNvPr id="241" name="矩形 5"/>
                <p:cNvSpPr/>
                <p:nvPr/>
              </p:nvSpPr>
              <p:spPr>
                <a:xfrm>
                  <a:off x="1684782" y="4054555"/>
                  <a:ext cx="4978070" cy="856663"/>
                </a:xfrm>
                <a:custGeom>
                  <a:avLst/>
                  <a:gdLst>
                    <a:gd name="connsiteX0" fmla="*/ 0 w 2736386"/>
                    <a:gd name="connsiteY0" fmla="*/ 0 h 570017"/>
                    <a:gd name="connsiteX1" fmla="*/ 2736386 w 2736386"/>
                    <a:gd name="connsiteY1" fmla="*/ 0 h 570017"/>
                    <a:gd name="connsiteX2" fmla="*/ 2736386 w 2736386"/>
                    <a:gd name="connsiteY2" fmla="*/ 570017 h 570017"/>
                    <a:gd name="connsiteX3" fmla="*/ 0 w 2736386"/>
                    <a:gd name="connsiteY3" fmla="*/ 570017 h 570017"/>
                    <a:gd name="connsiteX4" fmla="*/ 0 w 2736386"/>
                    <a:gd name="connsiteY4" fmla="*/ 0 h 570017"/>
                    <a:gd name="connsiteX0" fmla="*/ 0 w 2736386"/>
                    <a:gd name="connsiteY0" fmla="*/ 0 h 570017"/>
                    <a:gd name="connsiteX1" fmla="*/ 2736386 w 2736386"/>
                    <a:gd name="connsiteY1" fmla="*/ 0 h 570017"/>
                    <a:gd name="connsiteX2" fmla="*/ 2736386 w 2736386"/>
                    <a:gd name="connsiteY2" fmla="*/ 570017 h 570017"/>
                    <a:gd name="connsiteX3" fmla="*/ 1521093 w 2736386"/>
                    <a:gd name="connsiteY3" fmla="*/ 558012 h 570017"/>
                    <a:gd name="connsiteX4" fmla="*/ 0 w 2736386"/>
                    <a:gd name="connsiteY4" fmla="*/ 570017 h 570017"/>
                    <a:gd name="connsiteX5" fmla="*/ 0 w 2736386"/>
                    <a:gd name="connsiteY5" fmla="*/ 0 h 570017"/>
                    <a:gd name="connsiteX0" fmla="*/ 0 w 2736386"/>
                    <a:gd name="connsiteY0" fmla="*/ 0 h 570017"/>
                    <a:gd name="connsiteX1" fmla="*/ 2736386 w 2736386"/>
                    <a:gd name="connsiteY1" fmla="*/ 0 h 570017"/>
                    <a:gd name="connsiteX2" fmla="*/ 2736386 w 2736386"/>
                    <a:gd name="connsiteY2" fmla="*/ 570017 h 570017"/>
                    <a:gd name="connsiteX3" fmla="*/ 2174235 w 2736386"/>
                    <a:gd name="connsiteY3" fmla="*/ 567342 h 570017"/>
                    <a:gd name="connsiteX4" fmla="*/ 0 w 2736386"/>
                    <a:gd name="connsiteY4" fmla="*/ 570017 h 570017"/>
                    <a:gd name="connsiteX5" fmla="*/ 0 w 2736386"/>
                    <a:gd name="connsiteY5" fmla="*/ 0 h 570017"/>
                    <a:gd name="connsiteX0" fmla="*/ 0 w 2736386"/>
                    <a:gd name="connsiteY0" fmla="*/ 0 h 570017"/>
                    <a:gd name="connsiteX1" fmla="*/ 2736386 w 2736386"/>
                    <a:gd name="connsiteY1" fmla="*/ 0 h 570017"/>
                    <a:gd name="connsiteX2" fmla="*/ 2727055 w 2736386"/>
                    <a:gd name="connsiteY2" fmla="*/ 374074 h 570017"/>
                    <a:gd name="connsiteX3" fmla="*/ 2174235 w 2736386"/>
                    <a:gd name="connsiteY3" fmla="*/ 567342 h 570017"/>
                    <a:gd name="connsiteX4" fmla="*/ 0 w 2736386"/>
                    <a:gd name="connsiteY4" fmla="*/ 570017 h 570017"/>
                    <a:gd name="connsiteX5" fmla="*/ 0 w 2736386"/>
                    <a:gd name="connsiteY5" fmla="*/ 0 h 570017"/>
                    <a:gd name="connsiteX0" fmla="*/ 0 w 2736386"/>
                    <a:gd name="connsiteY0" fmla="*/ 0 h 570017"/>
                    <a:gd name="connsiteX1" fmla="*/ 2736386 w 2736386"/>
                    <a:gd name="connsiteY1" fmla="*/ 0 h 570017"/>
                    <a:gd name="connsiteX2" fmla="*/ 2736385 w 2736386"/>
                    <a:gd name="connsiteY2" fmla="*/ 383405 h 570017"/>
                    <a:gd name="connsiteX3" fmla="*/ 2174235 w 2736386"/>
                    <a:gd name="connsiteY3" fmla="*/ 567342 h 570017"/>
                    <a:gd name="connsiteX4" fmla="*/ 0 w 2736386"/>
                    <a:gd name="connsiteY4" fmla="*/ 570017 h 570017"/>
                    <a:gd name="connsiteX5" fmla="*/ 0 w 2736386"/>
                    <a:gd name="connsiteY5" fmla="*/ 0 h 5700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736386" h="570017">
                      <a:moveTo>
                        <a:pt x="0" y="0"/>
                      </a:moveTo>
                      <a:lnTo>
                        <a:pt x="2736386" y="0"/>
                      </a:lnTo>
                      <a:cubicBezTo>
                        <a:pt x="2736386" y="127802"/>
                        <a:pt x="2736385" y="255603"/>
                        <a:pt x="2736385" y="383405"/>
                      </a:cubicBezTo>
                      <a:lnTo>
                        <a:pt x="2174235" y="567342"/>
                      </a:lnTo>
                      <a:lnTo>
                        <a:pt x="0" y="57001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 w="1905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242" name="矩形 6"/>
                <p:cNvSpPr/>
                <p:nvPr/>
              </p:nvSpPr>
              <p:spPr>
                <a:xfrm>
                  <a:off x="2225877" y="2683742"/>
                  <a:ext cx="2380816" cy="1370813"/>
                </a:xfrm>
                <a:custGeom>
                  <a:avLst/>
                  <a:gdLst>
                    <a:gd name="connsiteX0" fmla="*/ 0 w 1759103"/>
                    <a:gd name="connsiteY0" fmla="*/ 0 h 912128"/>
                    <a:gd name="connsiteX1" fmla="*/ 1759103 w 1759103"/>
                    <a:gd name="connsiteY1" fmla="*/ 0 h 912128"/>
                    <a:gd name="connsiteX2" fmla="*/ 1759103 w 1759103"/>
                    <a:gd name="connsiteY2" fmla="*/ 912128 h 912128"/>
                    <a:gd name="connsiteX3" fmla="*/ 0 w 1759103"/>
                    <a:gd name="connsiteY3" fmla="*/ 912128 h 912128"/>
                    <a:gd name="connsiteX4" fmla="*/ 0 w 1759103"/>
                    <a:gd name="connsiteY4" fmla="*/ 0 h 912128"/>
                    <a:gd name="connsiteX0" fmla="*/ 0 w 1759103"/>
                    <a:gd name="connsiteY0" fmla="*/ 0 h 912128"/>
                    <a:gd name="connsiteX1" fmla="*/ 1432532 w 1759103"/>
                    <a:gd name="connsiteY1" fmla="*/ 0 h 912128"/>
                    <a:gd name="connsiteX2" fmla="*/ 1759103 w 1759103"/>
                    <a:gd name="connsiteY2" fmla="*/ 912128 h 912128"/>
                    <a:gd name="connsiteX3" fmla="*/ 0 w 1759103"/>
                    <a:gd name="connsiteY3" fmla="*/ 912128 h 912128"/>
                    <a:gd name="connsiteX4" fmla="*/ 0 w 1759103"/>
                    <a:gd name="connsiteY4" fmla="*/ 0 h 9121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59103" h="912128">
                      <a:moveTo>
                        <a:pt x="0" y="0"/>
                      </a:moveTo>
                      <a:lnTo>
                        <a:pt x="1432532" y="0"/>
                      </a:lnTo>
                      <a:lnTo>
                        <a:pt x="1759103" y="912128"/>
                      </a:lnTo>
                      <a:lnTo>
                        <a:pt x="0" y="91212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 w="1905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243" name="矩形 242"/>
                <p:cNvSpPr/>
                <p:nvPr/>
              </p:nvSpPr>
              <p:spPr>
                <a:xfrm>
                  <a:off x="2235817" y="4911218"/>
                  <a:ext cx="3344846" cy="102811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905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  <p:grpSp>
            <p:nvGrpSpPr>
              <p:cNvPr id="237" name="群組 236"/>
              <p:cNvGrpSpPr/>
              <p:nvPr/>
            </p:nvGrpSpPr>
            <p:grpSpPr>
              <a:xfrm>
                <a:off x="5690281" y="2719553"/>
                <a:ext cx="1559759" cy="3230490"/>
                <a:chOff x="4162484" y="2957042"/>
                <a:chExt cx="1329526" cy="2753644"/>
              </a:xfrm>
            </p:grpSpPr>
            <p:sp>
              <p:nvSpPr>
                <p:cNvPr id="238" name="橢圓 237"/>
                <p:cNvSpPr/>
                <p:nvPr/>
              </p:nvSpPr>
              <p:spPr>
                <a:xfrm>
                  <a:off x="4784576" y="2957042"/>
                  <a:ext cx="432048" cy="43204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239" name="手繪多邊形 238"/>
                <p:cNvSpPr/>
                <p:nvPr/>
              </p:nvSpPr>
              <p:spPr>
                <a:xfrm>
                  <a:off x="4162484" y="3329797"/>
                  <a:ext cx="1329526" cy="2380889"/>
                </a:xfrm>
                <a:custGeom>
                  <a:avLst/>
                  <a:gdLst>
                    <a:gd name="connsiteX0" fmla="*/ 888520 w 1725283"/>
                    <a:gd name="connsiteY0" fmla="*/ 8627 h 2424023"/>
                    <a:gd name="connsiteX1" fmla="*/ 612475 w 1725283"/>
                    <a:gd name="connsiteY1" fmla="*/ 388189 h 2424023"/>
                    <a:gd name="connsiteX2" fmla="*/ 0 w 1725283"/>
                    <a:gd name="connsiteY2" fmla="*/ 621102 h 2424023"/>
                    <a:gd name="connsiteX3" fmla="*/ 112143 w 1725283"/>
                    <a:gd name="connsiteY3" fmla="*/ 707366 h 2424023"/>
                    <a:gd name="connsiteX4" fmla="*/ 534837 w 1725283"/>
                    <a:gd name="connsiteY4" fmla="*/ 621102 h 2424023"/>
                    <a:gd name="connsiteX5" fmla="*/ 888520 w 1725283"/>
                    <a:gd name="connsiteY5" fmla="*/ 457200 h 2424023"/>
                    <a:gd name="connsiteX6" fmla="*/ 888520 w 1725283"/>
                    <a:gd name="connsiteY6" fmla="*/ 1362974 h 2424023"/>
                    <a:gd name="connsiteX7" fmla="*/ 500332 w 1725283"/>
                    <a:gd name="connsiteY7" fmla="*/ 2346385 h 2424023"/>
                    <a:gd name="connsiteX8" fmla="*/ 621101 w 1725283"/>
                    <a:gd name="connsiteY8" fmla="*/ 2355012 h 2424023"/>
                    <a:gd name="connsiteX9" fmla="*/ 1121434 w 1725283"/>
                    <a:gd name="connsiteY9" fmla="*/ 1423359 h 2424023"/>
                    <a:gd name="connsiteX10" fmla="*/ 1535501 w 1725283"/>
                    <a:gd name="connsiteY10" fmla="*/ 2424023 h 2424023"/>
                    <a:gd name="connsiteX11" fmla="*/ 1725283 w 1725283"/>
                    <a:gd name="connsiteY11" fmla="*/ 2424023 h 2424023"/>
                    <a:gd name="connsiteX12" fmla="*/ 1293962 w 1725283"/>
                    <a:gd name="connsiteY12" fmla="*/ 1224951 h 2424023"/>
                    <a:gd name="connsiteX13" fmla="*/ 1147313 w 1725283"/>
                    <a:gd name="connsiteY13" fmla="*/ 0 h 2424023"/>
                    <a:gd name="connsiteX14" fmla="*/ 888520 w 1725283"/>
                    <a:gd name="connsiteY14" fmla="*/ 8627 h 2424023"/>
                    <a:gd name="connsiteX0" fmla="*/ 888520 w 1725283"/>
                    <a:gd name="connsiteY0" fmla="*/ 8627 h 2424023"/>
                    <a:gd name="connsiteX1" fmla="*/ 612475 w 1725283"/>
                    <a:gd name="connsiteY1" fmla="*/ 388189 h 2424023"/>
                    <a:gd name="connsiteX2" fmla="*/ 0 w 1725283"/>
                    <a:gd name="connsiteY2" fmla="*/ 621102 h 2424023"/>
                    <a:gd name="connsiteX3" fmla="*/ 112143 w 1725283"/>
                    <a:gd name="connsiteY3" fmla="*/ 707366 h 2424023"/>
                    <a:gd name="connsiteX4" fmla="*/ 534837 w 1725283"/>
                    <a:gd name="connsiteY4" fmla="*/ 621102 h 2424023"/>
                    <a:gd name="connsiteX5" fmla="*/ 888520 w 1725283"/>
                    <a:gd name="connsiteY5" fmla="*/ 457200 h 2424023"/>
                    <a:gd name="connsiteX6" fmla="*/ 923025 w 1725283"/>
                    <a:gd name="connsiteY6" fmla="*/ 1052424 h 2424023"/>
                    <a:gd name="connsiteX7" fmla="*/ 500332 w 1725283"/>
                    <a:gd name="connsiteY7" fmla="*/ 2346385 h 2424023"/>
                    <a:gd name="connsiteX8" fmla="*/ 621101 w 1725283"/>
                    <a:gd name="connsiteY8" fmla="*/ 2355012 h 2424023"/>
                    <a:gd name="connsiteX9" fmla="*/ 1121434 w 1725283"/>
                    <a:gd name="connsiteY9" fmla="*/ 1423359 h 2424023"/>
                    <a:gd name="connsiteX10" fmla="*/ 1535501 w 1725283"/>
                    <a:gd name="connsiteY10" fmla="*/ 2424023 h 2424023"/>
                    <a:gd name="connsiteX11" fmla="*/ 1725283 w 1725283"/>
                    <a:gd name="connsiteY11" fmla="*/ 2424023 h 2424023"/>
                    <a:gd name="connsiteX12" fmla="*/ 1293962 w 1725283"/>
                    <a:gd name="connsiteY12" fmla="*/ 1224951 h 2424023"/>
                    <a:gd name="connsiteX13" fmla="*/ 1147313 w 1725283"/>
                    <a:gd name="connsiteY13" fmla="*/ 0 h 2424023"/>
                    <a:gd name="connsiteX14" fmla="*/ 888520 w 1725283"/>
                    <a:gd name="connsiteY14" fmla="*/ 8627 h 2424023"/>
                    <a:gd name="connsiteX0" fmla="*/ 888520 w 1725283"/>
                    <a:gd name="connsiteY0" fmla="*/ 8627 h 2424023"/>
                    <a:gd name="connsiteX1" fmla="*/ 612475 w 1725283"/>
                    <a:gd name="connsiteY1" fmla="*/ 388189 h 2424023"/>
                    <a:gd name="connsiteX2" fmla="*/ 0 w 1725283"/>
                    <a:gd name="connsiteY2" fmla="*/ 621102 h 2424023"/>
                    <a:gd name="connsiteX3" fmla="*/ 112143 w 1725283"/>
                    <a:gd name="connsiteY3" fmla="*/ 707366 h 2424023"/>
                    <a:gd name="connsiteX4" fmla="*/ 534837 w 1725283"/>
                    <a:gd name="connsiteY4" fmla="*/ 621102 h 2424023"/>
                    <a:gd name="connsiteX5" fmla="*/ 888520 w 1725283"/>
                    <a:gd name="connsiteY5" fmla="*/ 457200 h 2424023"/>
                    <a:gd name="connsiteX6" fmla="*/ 923025 w 1725283"/>
                    <a:gd name="connsiteY6" fmla="*/ 1052424 h 2424023"/>
                    <a:gd name="connsiteX7" fmla="*/ 500332 w 1725283"/>
                    <a:gd name="connsiteY7" fmla="*/ 2346385 h 2424023"/>
                    <a:gd name="connsiteX8" fmla="*/ 621101 w 1725283"/>
                    <a:gd name="connsiteY8" fmla="*/ 2355012 h 2424023"/>
                    <a:gd name="connsiteX9" fmla="*/ 1121434 w 1725283"/>
                    <a:gd name="connsiteY9" fmla="*/ 1423359 h 2424023"/>
                    <a:gd name="connsiteX10" fmla="*/ 1535501 w 1725283"/>
                    <a:gd name="connsiteY10" fmla="*/ 2424023 h 2424023"/>
                    <a:gd name="connsiteX11" fmla="*/ 1725283 w 1725283"/>
                    <a:gd name="connsiteY11" fmla="*/ 2424023 h 2424023"/>
                    <a:gd name="connsiteX12" fmla="*/ 1285336 w 1725283"/>
                    <a:gd name="connsiteY12" fmla="*/ 957533 h 2424023"/>
                    <a:gd name="connsiteX13" fmla="*/ 1147313 w 1725283"/>
                    <a:gd name="connsiteY13" fmla="*/ 0 h 2424023"/>
                    <a:gd name="connsiteX14" fmla="*/ 888520 w 1725283"/>
                    <a:gd name="connsiteY14" fmla="*/ 8627 h 2424023"/>
                    <a:gd name="connsiteX0" fmla="*/ 888520 w 1725283"/>
                    <a:gd name="connsiteY0" fmla="*/ 77638 h 2493034"/>
                    <a:gd name="connsiteX1" fmla="*/ 612475 w 1725283"/>
                    <a:gd name="connsiteY1" fmla="*/ 457200 h 2493034"/>
                    <a:gd name="connsiteX2" fmla="*/ 0 w 1725283"/>
                    <a:gd name="connsiteY2" fmla="*/ 690113 h 2493034"/>
                    <a:gd name="connsiteX3" fmla="*/ 112143 w 1725283"/>
                    <a:gd name="connsiteY3" fmla="*/ 776377 h 2493034"/>
                    <a:gd name="connsiteX4" fmla="*/ 534837 w 1725283"/>
                    <a:gd name="connsiteY4" fmla="*/ 690113 h 2493034"/>
                    <a:gd name="connsiteX5" fmla="*/ 888520 w 1725283"/>
                    <a:gd name="connsiteY5" fmla="*/ 526211 h 2493034"/>
                    <a:gd name="connsiteX6" fmla="*/ 923025 w 1725283"/>
                    <a:gd name="connsiteY6" fmla="*/ 1121435 h 2493034"/>
                    <a:gd name="connsiteX7" fmla="*/ 500332 w 1725283"/>
                    <a:gd name="connsiteY7" fmla="*/ 2415396 h 2493034"/>
                    <a:gd name="connsiteX8" fmla="*/ 621101 w 1725283"/>
                    <a:gd name="connsiteY8" fmla="*/ 2424023 h 2493034"/>
                    <a:gd name="connsiteX9" fmla="*/ 1121434 w 1725283"/>
                    <a:gd name="connsiteY9" fmla="*/ 1492370 h 2493034"/>
                    <a:gd name="connsiteX10" fmla="*/ 1535501 w 1725283"/>
                    <a:gd name="connsiteY10" fmla="*/ 2493034 h 2493034"/>
                    <a:gd name="connsiteX11" fmla="*/ 1725283 w 1725283"/>
                    <a:gd name="connsiteY11" fmla="*/ 2493034 h 2493034"/>
                    <a:gd name="connsiteX12" fmla="*/ 1285336 w 1725283"/>
                    <a:gd name="connsiteY12" fmla="*/ 1026544 h 2493034"/>
                    <a:gd name="connsiteX13" fmla="*/ 1104181 w 1725283"/>
                    <a:gd name="connsiteY13" fmla="*/ 0 h 2493034"/>
                    <a:gd name="connsiteX14" fmla="*/ 888520 w 1725283"/>
                    <a:gd name="connsiteY14" fmla="*/ 77638 h 2493034"/>
                    <a:gd name="connsiteX0" fmla="*/ 974784 w 1725283"/>
                    <a:gd name="connsiteY0" fmla="*/ 0 h 2510286"/>
                    <a:gd name="connsiteX1" fmla="*/ 612475 w 1725283"/>
                    <a:gd name="connsiteY1" fmla="*/ 474452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534837 w 1725283"/>
                    <a:gd name="connsiteY4" fmla="*/ 707365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500332 w 1725283"/>
                    <a:gd name="connsiteY7" fmla="*/ 2432648 h 2510286"/>
                    <a:gd name="connsiteX8" fmla="*/ 621101 w 1725283"/>
                    <a:gd name="connsiteY8" fmla="*/ 2441275 h 2510286"/>
                    <a:gd name="connsiteX9" fmla="*/ 1121434 w 1725283"/>
                    <a:gd name="connsiteY9" fmla="*/ 150962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612475 w 1725283"/>
                    <a:gd name="connsiteY1" fmla="*/ 474452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500332 w 1725283"/>
                    <a:gd name="connsiteY7" fmla="*/ 2432648 h 2510286"/>
                    <a:gd name="connsiteX8" fmla="*/ 621101 w 1725283"/>
                    <a:gd name="connsiteY8" fmla="*/ 2441275 h 2510286"/>
                    <a:gd name="connsiteX9" fmla="*/ 1121434 w 1725283"/>
                    <a:gd name="connsiteY9" fmla="*/ 150962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500332 w 1725283"/>
                    <a:gd name="connsiteY7" fmla="*/ 2432648 h 2510286"/>
                    <a:gd name="connsiteX8" fmla="*/ 621101 w 1725283"/>
                    <a:gd name="connsiteY8" fmla="*/ 2441275 h 2510286"/>
                    <a:gd name="connsiteX9" fmla="*/ 1121434 w 1725283"/>
                    <a:gd name="connsiteY9" fmla="*/ 150962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500332 w 1725283"/>
                    <a:gd name="connsiteY7" fmla="*/ 2432648 h 2510286"/>
                    <a:gd name="connsiteX8" fmla="*/ 621101 w 1725283"/>
                    <a:gd name="connsiteY8" fmla="*/ 2441275 h 2510286"/>
                    <a:gd name="connsiteX9" fmla="*/ 1130061 w 1725283"/>
                    <a:gd name="connsiteY9" fmla="*/ 141473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500332 w 1725283"/>
                    <a:gd name="connsiteY7" fmla="*/ 2432648 h 2510286"/>
                    <a:gd name="connsiteX8" fmla="*/ 871267 w 1725283"/>
                    <a:gd name="connsiteY8" fmla="*/ 2475781 h 2510286"/>
                    <a:gd name="connsiteX9" fmla="*/ 1130061 w 1725283"/>
                    <a:gd name="connsiteY9" fmla="*/ 141473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71267 w 1725283"/>
                    <a:gd name="connsiteY8" fmla="*/ 2475781 h 2510286"/>
                    <a:gd name="connsiteX9" fmla="*/ 1130061 w 1725283"/>
                    <a:gd name="connsiteY9" fmla="*/ 141473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54015 w 1725283"/>
                    <a:gd name="connsiteY8" fmla="*/ 2406770 h 2510286"/>
                    <a:gd name="connsiteX9" fmla="*/ 1130061 w 1725283"/>
                    <a:gd name="connsiteY9" fmla="*/ 141473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54015 w 1725283"/>
                    <a:gd name="connsiteY8" fmla="*/ 2406770 h 2510286"/>
                    <a:gd name="connsiteX9" fmla="*/ 1130061 w 1725283"/>
                    <a:gd name="connsiteY9" fmla="*/ 1414732 h 2510286"/>
                    <a:gd name="connsiteX10" fmla="*/ 1362973 w 1725283"/>
                    <a:gd name="connsiteY10" fmla="*/ 2372263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54015 w 1725283"/>
                    <a:gd name="connsiteY8" fmla="*/ 2406770 h 2510286"/>
                    <a:gd name="connsiteX9" fmla="*/ 1130061 w 1725283"/>
                    <a:gd name="connsiteY9" fmla="*/ 1414732 h 2510286"/>
                    <a:gd name="connsiteX10" fmla="*/ 1362973 w 1725283"/>
                    <a:gd name="connsiteY10" fmla="*/ 2372263 h 2510286"/>
                    <a:gd name="connsiteX11" fmla="*/ 1725283 w 1725283"/>
                    <a:gd name="connsiteY11" fmla="*/ 2510286 h 2510286"/>
                    <a:gd name="connsiteX12" fmla="*/ 1509622 w 1725283"/>
                    <a:gd name="connsiteY12" fmla="*/ 2372263 h 2510286"/>
                    <a:gd name="connsiteX13" fmla="*/ 1285336 w 1725283"/>
                    <a:gd name="connsiteY13" fmla="*/ 1043796 h 2510286"/>
                    <a:gd name="connsiteX14" fmla="*/ 1104181 w 1725283"/>
                    <a:gd name="connsiteY14" fmla="*/ 17252 h 2510286"/>
                    <a:gd name="connsiteX15" fmla="*/ 974784 w 1725283"/>
                    <a:gd name="connsiteY15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54015 w 1725283"/>
                    <a:gd name="connsiteY8" fmla="*/ 2406770 h 2510286"/>
                    <a:gd name="connsiteX9" fmla="*/ 1130061 w 1725283"/>
                    <a:gd name="connsiteY9" fmla="*/ 1414732 h 2510286"/>
                    <a:gd name="connsiteX10" fmla="*/ 1362973 w 1725283"/>
                    <a:gd name="connsiteY10" fmla="*/ 2372263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722"/>
                    <a:gd name="connsiteY0" fmla="*/ 0 h 2613483"/>
                    <a:gd name="connsiteX1" fmla="*/ 543463 w 1725722"/>
                    <a:gd name="connsiteY1" fmla="*/ 543463 h 2613483"/>
                    <a:gd name="connsiteX2" fmla="*/ 0 w 1725722"/>
                    <a:gd name="connsiteY2" fmla="*/ 707365 h 2613483"/>
                    <a:gd name="connsiteX3" fmla="*/ 112143 w 1725722"/>
                    <a:gd name="connsiteY3" fmla="*/ 793629 h 2613483"/>
                    <a:gd name="connsiteX4" fmla="*/ 681486 w 1725722"/>
                    <a:gd name="connsiteY4" fmla="*/ 655606 h 2613483"/>
                    <a:gd name="connsiteX5" fmla="*/ 888520 w 1725722"/>
                    <a:gd name="connsiteY5" fmla="*/ 543463 h 2613483"/>
                    <a:gd name="connsiteX6" fmla="*/ 923025 w 1725722"/>
                    <a:gd name="connsiteY6" fmla="*/ 1138687 h 2613483"/>
                    <a:gd name="connsiteX7" fmla="*/ 690113 w 1725722"/>
                    <a:gd name="connsiteY7" fmla="*/ 2406768 h 2613483"/>
                    <a:gd name="connsiteX8" fmla="*/ 854015 w 1725722"/>
                    <a:gd name="connsiteY8" fmla="*/ 2406770 h 2613483"/>
                    <a:gd name="connsiteX9" fmla="*/ 1130061 w 1725722"/>
                    <a:gd name="connsiteY9" fmla="*/ 1414732 h 2613483"/>
                    <a:gd name="connsiteX10" fmla="*/ 1362973 w 1725722"/>
                    <a:gd name="connsiteY10" fmla="*/ 2372263 h 2613483"/>
                    <a:gd name="connsiteX11" fmla="*/ 1725283 w 1725722"/>
                    <a:gd name="connsiteY11" fmla="*/ 2510286 h 2613483"/>
                    <a:gd name="connsiteX12" fmla="*/ 1285336 w 1725722"/>
                    <a:gd name="connsiteY12" fmla="*/ 1043796 h 2613483"/>
                    <a:gd name="connsiteX13" fmla="*/ 1104181 w 1725722"/>
                    <a:gd name="connsiteY13" fmla="*/ 17252 h 2613483"/>
                    <a:gd name="connsiteX14" fmla="*/ 974784 w 1725722"/>
                    <a:gd name="connsiteY14" fmla="*/ 0 h 2613483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54015 w 1725283"/>
                    <a:gd name="connsiteY8" fmla="*/ 2406770 h 2510286"/>
                    <a:gd name="connsiteX9" fmla="*/ 1130061 w 1725283"/>
                    <a:gd name="connsiteY9" fmla="*/ 1414732 h 2510286"/>
                    <a:gd name="connsiteX10" fmla="*/ 1362973 w 1725283"/>
                    <a:gd name="connsiteY10" fmla="*/ 2372263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54015 w 1725283"/>
                    <a:gd name="connsiteY8" fmla="*/ 2406770 h 2510286"/>
                    <a:gd name="connsiteX9" fmla="*/ 1130061 w 1725283"/>
                    <a:gd name="connsiteY9" fmla="*/ 1414732 h 2510286"/>
                    <a:gd name="connsiteX10" fmla="*/ 1362973 w 1725283"/>
                    <a:gd name="connsiteY10" fmla="*/ 2372263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587260"/>
                    <a:gd name="connsiteY0" fmla="*/ 0 h 2406770"/>
                    <a:gd name="connsiteX1" fmla="*/ 543463 w 1587260"/>
                    <a:gd name="connsiteY1" fmla="*/ 543463 h 2406770"/>
                    <a:gd name="connsiteX2" fmla="*/ 0 w 1587260"/>
                    <a:gd name="connsiteY2" fmla="*/ 707365 h 2406770"/>
                    <a:gd name="connsiteX3" fmla="*/ 112143 w 1587260"/>
                    <a:gd name="connsiteY3" fmla="*/ 793629 h 2406770"/>
                    <a:gd name="connsiteX4" fmla="*/ 681486 w 1587260"/>
                    <a:gd name="connsiteY4" fmla="*/ 655606 h 2406770"/>
                    <a:gd name="connsiteX5" fmla="*/ 888520 w 1587260"/>
                    <a:gd name="connsiteY5" fmla="*/ 543463 h 2406770"/>
                    <a:gd name="connsiteX6" fmla="*/ 923025 w 1587260"/>
                    <a:gd name="connsiteY6" fmla="*/ 1138687 h 2406770"/>
                    <a:gd name="connsiteX7" fmla="*/ 690113 w 1587260"/>
                    <a:gd name="connsiteY7" fmla="*/ 2406768 h 2406770"/>
                    <a:gd name="connsiteX8" fmla="*/ 854015 w 1587260"/>
                    <a:gd name="connsiteY8" fmla="*/ 2406770 h 2406770"/>
                    <a:gd name="connsiteX9" fmla="*/ 1130061 w 1587260"/>
                    <a:gd name="connsiteY9" fmla="*/ 1414732 h 2406770"/>
                    <a:gd name="connsiteX10" fmla="*/ 1362973 w 1587260"/>
                    <a:gd name="connsiteY10" fmla="*/ 2372263 h 2406770"/>
                    <a:gd name="connsiteX11" fmla="*/ 1587260 w 1587260"/>
                    <a:gd name="connsiteY11" fmla="*/ 2398142 h 2406770"/>
                    <a:gd name="connsiteX12" fmla="*/ 1285336 w 1587260"/>
                    <a:gd name="connsiteY12" fmla="*/ 1043796 h 2406770"/>
                    <a:gd name="connsiteX13" fmla="*/ 1104181 w 1587260"/>
                    <a:gd name="connsiteY13" fmla="*/ 17252 h 2406770"/>
                    <a:gd name="connsiteX14" fmla="*/ 974784 w 1587260"/>
                    <a:gd name="connsiteY14" fmla="*/ 0 h 2406770"/>
                    <a:gd name="connsiteX0" fmla="*/ 974784 w 1587260"/>
                    <a:gd name="connsiteY0" fmla="*/ 0 h 2406770"/>
                    <a:gd name="connsiteX1" fmla="*/ 543463 w 1587260"/>
                    <a:gd name="connsiteY1" fmla="*/ 543463 h 2406770"/>
                    <a:gd name="connsiteX2" fmla="*/ 0 w 1587260"/>
                    <a:gd name="connsiteY2" fmla="*/ 707365 h 2406770"/>
                    <a:gd name="connsiteX3" fmla="*/ 112143 w 1587260"/>
                    <a:gd name="connsiteY3" fmla="*/ 793629 h 2406770"/>
                    <a:gd name="connsiteX4" fmla="*/ 681486 w 1587260"/>
                    <a:gd name="connsiteY4" fmla="*/ 655606 h 2406770"/>
                    <a:gd name="connsiteX5" fmla="*/ 888520 w 1587260"/>
                    <a:gd name="connsiteY5" fmla="*/ 543463 h 2406770"/>
                    <a:gd name="connsiteX6" fmla="*/ 923025 w 1587260"/>
                    <a:gd name="connsiteY6" fmla="*/ 1138687 h 2406770"/>
                    <a:gd name="connsiteX7" fmla="*/ 690113 w 1587260"/>
                    <a:gd name="connsiteY7" fmla="*/ 2406768 h 2406770"/>
                    <a:gd name="connsiteX8" fmla="*/ 854015 w 1587260"/>
                    <a:gd name="connsiteY8" fmla="*/ 2406770 h 2406770"/>
                    <a:gd name="connsiteX9" fmla="*/ 1130061 w 1587260"/>
                    <a:gd name="connsiteY9" fmla="*/ 1414732 h 2406770"/>
                    <a:gd name="connsiteX10" fmla="*/ 1362973 w 1587260"/>
                    <a:gd name="connsiteY10" fmla="*/ 2372263 h 2406770"/>
                    <a:gd name="connsiteX11" fmla="*/ 1587260 w 1587260"/>
                    <a:gd name="connsiteY11" fmla="*/ 2398142 h 2406770"/>
                    <a:gd name="connsiteX12" fmla="*/ 1285336 w 1587260"/>
                    <a:gd name="connsiteY12" fmla="*/ 1043796 h 2406770"/>
                    <a:gd name="connsiteX13" fmla="*/ 1104181 w 1587260"/>
                    <a:gd name="connsiteY13" fmla="*/ 17252 h 2406770"/>
                    <a:gd name="connsiteX14" fmla="*/ 974784 w 1587260"/>
                    <a:gd name="connsiteY14" fmla="*/ 0 h 2406770"/>
                    <a:gd name="connsiteX0" fmla="*/ 974784 w 1587260"/>
                    <a:gd name="connsiteY0" fmla="*/ 0 h 2406770"/>
                    <a:gd name="connsiteX1" fmla="*/ 543463 w 1587260"/>
                    <a:gd name="connsiteY1" fmla="*/ 543463 h 2406770"/>
                    <a:gd name="connsiteX2" fmla="*/ 0 w 1587260"/>
                    <a:gd name="connsiteY2" fmla="*/ 707365 h 2406770"/>
                    <a:gd name="connsiteX3" fmla="*/ 112143 w 1587260"/>
                    <a:gd name="connsiteY3" fmla="*/ 793629 h 2406770"/>
                    <a:gd name="connsiteX4" fmla="*/ 681486 w 1587260"/>
                    <a:gd name="connsiteY4" fmla="*/ 655606 h 2406770"/>
                    <a:gd name="connsiteX5" fmla="*/ 888520 w 1587260"/>
                    <a:gd name="connsiteY5" fmla="*/ 543463 h 2406770"/>
                    <a:gd name="connsiteX6" fmla="*/ 923025 w 1587260"/>
                    <a:gd name="connsiteY6" fmla="*/ 1138687 h 2406770"/>
                    <a:gd name="connsiteX7" fmla="*/ 690113 w 1587260"/>
                    <a:gd name="connsiteY7" fmla="*/ 2406768 h 2406770"/>
                    <a:gd name="connsiteX8" fmla="*/ 854015 w 1587260"/>
                    <a:gd name="connsiteY8" fmla="*/ 2406770 h 2406770"/>
                    <a:gd name="connsiteX9" fmla="*/ 1130061 w 1587260"/>
                    <a:gd name="connsiteY9" fmla="*/ 1414732 h 2406770"/>
                    <a:gd name="connsiteX10" fmla="*/ 1362973 w 1587260"/>
                    <a:gd name="connsiteY10" fmla="*/ 2372263 h 2406770"/>
                    <a:gd name="connsiteX11" fmla="*/ 1587260 w 1587260"/>
                    <a:gd name="connsiteY11" fmla="*/ 2398142 h 2406770"/>
                    <a:gd name="connsiteX12" fmla="*/ 1285336 w 1587260"/>
                    <a:gd name="connsiteY12" fmla="*/ 1043796 h 2406770"/>
                    <a:gd name="connsiteX13" fmla="*/ 1104181 w 1587260"/>
                    <a:gd name="connsiteY13" fmla="*/ 17252 h 2406770"/>
                    <a:gd name="connsiteX14" fmla="*/ 974784 w 1587260"/>
                    <a:gd name="connsiteY14" fmla="*/ 0 h 2406770"/>
                    <a:gd name="connsiteX0" fmla="*/ 974784 w 1552754"/>
                    <a:gd name="connsiteY0" fmla="*/ 0 h 2406770"/>
                    <a:gd name="connsiteX1" fmla="*/ 543463 w 1552754"/>
                    <a:gd name="connsiteY1" fmla="*/ 543463 h 2406770"/>
                    <a:gd name="connsiteX2" fmla="*/ 0 w 1552754"/>
                    <a:gd name="connsiteY2" fmla="*/ 707365 h 2406770"/>
                    <a:gd name="connsiteX3" fmla="*/ 112143 w 1552754"/>
                    <a:gd name="connsiteY3" fmla="*/ 793629 h 2406770"/>
                    <a:gd name="connsiteX4" fmla="*/ 681486 w 1552754"/>
                    <a:gd name="connsiteY4" fmla="*/ 655606 h 2406770"/>
                    <a:gd name="connsiteX5" fmla="*/ 888520 w 1552754"/>
                    <a:gd name="connsiteY5" fmla="*/ 543463 h 2406770"/>
                    <a:gd name="connsiteX6" fmla="*/ 923025 w 1552754"/>
                    <a:gd name="connsiteY6" fmla="*/ 1138687 h 2406770"/>
                    <a:gd name="connsiteX7" fmla="*/ 690113 w 1552754"/>
                    <a:gd name="connsiteY7" fmla="*/ 2406768 h 2406770"/>
                    <a:gd name="connsiteX8" fmla="*/ 854015 w 1552754"/>
                    <a:gd name="connsiteY8" fmla="*/ 2406770 h 2406770"/>
                    <a:gd name="connsiteX9" fmla="*/ 1130061 w 1552754"/>
                    <a:gd name="connsiteY9" fmla="*/ 1414732 h 2406770"/>
                    <a:gd name="connsiteX10" fmla="*/ 1362973 w 1552754"/>
                    <a:gd name="connsiteY10" fmla="*/ 2372263 h 2406770"/>
                    <a:gd name="connsiteX11" fmla="*/ 1552754 w 1552754"/>
                    <a:gd name="connsiteY11" fmla="*/ 2380889 h 2406770"/>
                    <a:gd name="connsiteX12" fmla="*/ 1285336 w 1552754"/>
                    <a:gd name="connsiteY12" fmla="*/ 1043796 h 2406770"/>
                    <a:gd name="connsiteX13" fmla="*/ 1104181 w 1552754"/>
                    <a:gd name="connsiteY13" fmla="*/ 17252 h 2406770"/>
                    <a:gd name="connsiteX14" fmla="*/ 974784 w 1552754"/>
                    <a:gd name="connsiteY14" fmla="*/ 0 h 2406770"/>
                    <a:gd name="connsiteX0" fmla="*/ 974784 w 1552754"/>
                    <a:gd name="connsiteY0" fmla="*/ 0 h 2406770"/>
                    <a:gd name="connsiteX1" fmla="*/ 543463 w 1552754"/>
                    <a:gd name="connsiteY1" fmla="*/ 543463 h 2406770"/>
                    <a:gd name="connsiteX2" fmla="*/ 0 w 1552754"/>
                    <a:gd name="connsiteY2" fmla="*/ 707365 h 2406770"/>
                    <a:gd name="connsiteX3" fmla="*/ 112143 w 1552754"/>
                    <a:gd name="connsiteY3" fmla="*/ 793629 h 2406770"/>
                    <a:gd name="connsiteX4" fmla="*/ 681486 w 1552754"/>
                    <a:gd name="connsiteY4" fmla="*/ 655606 h 2406770"/>
                    <a:gd name="connsiteX5" fmla="*/ 888520 w 1552754"/>
                    <a:gd name="connsiteY5" fmla="*/ 543463 h 2406770"/>
                    <a:gd name="connsiteX6" fmla="*/ 923025 w 1552754"/>
                    <a:gd name="connsiteY6" fmla="*/ 1138687 h 2406770"/>
                    <a:gd name="connsiteX7" fmla="*/ 690113 w 1552754"/>
                    <a:gd name="connsiteY7" fmla="*/ 2406768 h 2406770"/>
                    <a:gd name="connsiteX8" fmla="*/ 854015 w 1552754"/>
                    <a:gd name="connsiteY8" fmla="*/ 2406770 h 2406770"/>
                    <a:gd name="connsiteX9" fmla="*/ 1130061 w 1552754"/>
                    <a:gd name="connsiteY9" fmla="*/ 1414732 h 2406770"/>
                    <a:gd name="connsiteX10" fmla="*/ 1362973 w 1552754"/>
                    <a:gd name="connsiteY10" fmla="*/ 2372263 h 2406770"/>
                    <a:gd name="connsiteX11" fmla="*/ 1552754 w 1552754"/>
                    <a:gd name="connsiteY11" fmla="*/ 2380889 h 2406770"/>
                    <a:gd name="connsiteX12" fmla="*/ 1104181 w 1552754"/>
                    <a:gd name="connsiteY12" fmla="*/ 17252 h 2406770"/>
                    <a:gd name="connsiteX13" fmla="*/ 974784 w 1552754"/>
                    <a:gd name="connsiteY13" fmla="*/ 0 h 2406770"/>
                    <a:gd name="connsiteX0" fmla="*/ 974784 w 1552754"/>
                    <a:gd name="connsiteY0" fmla="*/ 0 h 2406770"/>
                    <a:gd name="connsiteX1" fmla="*/ 543463 w 1552754"/>
                    <a:gd name="connsiteY1" fmla="*/ 543463 h 2406770"/>
                    <a:gd name="connsiteX2" fmla="*/ 0 w 1552754"/>
                    <a:gd name="connsiteY2" fmla="*/ 707365 h 2406770"/>
                    <a:gd name="connsiteX3" fmla="*/ 112143 w 1552754"/>
                    <a:gd name="connsiteY3" fmla="*/ 793629 h 2406770"/>
                    <a:gd name="connsiteX4" fmla="*/ 681486 w 1552754"/>
                    <a:gd name="connsiteY4" fmla="*/ 655606 h 2406770"/>
                    <a:gd name="connsiteX5" fmla="*/ 888520 w 1552754"/>
                    <a:gd name="connsiteY5" fmla="*/ 543463 h 2406770"/>
                    <a:gd name="connsiteX6" fmla="*/ 923025 w 1552754"/>
                    <a:gd name="connsiteY6" fmla="*/ 1138687 h 2406770"/>
                    <a:gd name="connsiteX7" fmla="*/ 690113 w 1552754"/>
                    <a:gd name="connsiteY7" fmla="*/ 2406768 h 2406770"/>
                    <a:gd name="connsiteX8" fmla="*/ 854015 w 1552754"/>
                    <a:gd name="connsiteY8" fmla="*/ 2406770 h 2406770"/>
                    <a:gd name="connsiteX9" fmla="*/ 1130061 w 1552754"/>
                    <a:gd name="connsiteY9" fmla="*/ 1414732 h 2406770"/>
                    <a:gd name="connsiteX10" fmla="*/ 1362973 w 1552754"/>
                    <a:gd name="connsiteY10" fmla="*/ 2372263 h 2406770"/>
                    <a:gd name="connsiteX11" fmla="*/ 1552754 w 1552754"/>
                    <a:gd name="connsiteY11" fmla="*/ 2380889 h 2406770"/>
                    <a:gd name="connsiteX12" fmla="*/ 1104181 w 1552754"/>
                    <a:gd name="connsiteY12" fmla="*/ 17252 h 2406770"/>
                    <a:gd name="connsiteX13" fmla="*/ 974784 w 1552754"/>
                    <a:gd name="connsiteY13" fmla="*/ 0 h 2406770"/>
                    <a:gd name="connsiteX0" fmla="*/ 974784 w 1552754"/>
                    <a:gd name="connsiteY0" fmla="*/ 51759 h 2458529"/>
                    <a:gd name="connsiteX1" fmla="*/ 543463 w 1552754"/>
                    <a:gd name="connsiteY1" fmla="*/ 595222 h 2458529"/>
                    <a:gd name="connsiteX2" fmla="*/ 0 w 1552754"/>
                    <a:gd name="connsiteY2" fmla="*/ 759124 h 2458529"/>
                    <a:gd name="connsiteX3" fmla="*/ 112143 w 1552754"/>
                    <a:gd name="connsiteY3" fmla="*/ 845388 h 2458529"/>
                    <a:gd name="connsiteX4" fmla="*/ 681486 w 1552754"/>
                    <a:gd name="connsiteY4" fmla="*/ 707365 h 2458529"/>
                    <a:gd name="connsiteX5" fmla="*/ 888520 w 1552754"/>
                    <a:gd name="connsiteY5" fmla="*/ 595222 h 2458529"/>
                    <a:gd name="connsiteX6" fmla="*/ 923025 w 1552754"/>
                    <a:gd name="connsiteY6" fmla="*/ 1190446 h 2458529"/>
                    <a:gd name="connsiteX7" fmla="*/ 690113 w 1552754"/>
                    <a:gd name="connsiteY7" fmla="*/ 2458527 h 2458529"/>
                    <a:gd name="connsiteX8" fmla="*/ 854015 w 1552754"/>
                    <a:gd name="connsiteY8" fmla="*/ 2458529 h 2458529"/>
                    <a:gd name="connsiteX9" fmla="*/ 1130061 w 1552754"/>
                    <a:gd name="connsiteY9" fmla="*/ 1466491 h 2458529"/>
                    <a:gd name="connsiteX10" fmla="*/ 1362973 w 1552754"/>
                    <a:gd name="connsiteY10" fmla="*/ 2424022 h 2458529"/>
                    <a:gd name="connsiteX11" fmla="*/ 1552754 w 1552754"/>
                    <a:gd name="connsiteY11" fmla="*/ 2432648 h 2458529"/>
                    <a:gd name="connsiteX12" fmla="*/ 1052422 w 1552754"/>
                    <a:gd name="connsiteY12" fmla="*/ 0 h 2458529"/>
                    <a:gd name="connsiteX13" fmla="*/ 974784 w 1552754"/>
                    <a:gd name="connsiteY13" fmla="*/ 51759 h 2458529"/>
                    <a:gd name="connsiteX0" fmla="*/ 974784 w 1552754"/>
                    <a:gd name="connsiteY0" fmla="*/ 8627 h 2415397"/>
                    <a:gd name="connsiteX1" fmla="*/ 543463 w 1552754"/>
                    <a:gd name="connsiteY1" fmla="*/ 552090 h 2415397"/>
                    <a:gd name="connsiteX2" fmla="*/ 0 w 1552754"/>
                    <a:gd name="connsiteY2" fmla="*/ 715992 h 2415397"/>
                    <a:gd name="connsiteX3" fmla="*/ 112143 w 1552754"/>
                    <a:gd name="connsiteY3" fmla="*/ 802256 h 2415397"/>
                    <a:gd name="connsiteX4" fmla="*/ 681486 w 1552754"/>
                    <a:gd name="connsiteY4" fmla="*/ 664233 h 2415397"/>
                    <a:gd name="connsiteX5" fmla="*/ 888520 w 1552754"/>
                    <a:gd name="connsiteY5" fmla="*/ 552090 h 2415397"/>
                    <a:gd name="connsiteX6" fmla="*/ 923025 w 1552754"/>
                    <a:gd name="connsiteY6" fmla="*/ 1147314 h 2415397"/>
                    <a:gd name="connsiteX7" fmla="*/ 690113 w 1552754"/>
                    <a:gd name="connsiteY7" fmla="*/ 2415395 h 2415397"/>
                    <a:gd name="connsiteX8" fmla="*/ 854015 w 1552754"/>
                    <a:gd name="connsiteY8" fmla="*/ 2415397 h 2415397"/>
                    <a:gd name="connsiteX9" fmla="*/ 1130061 w 1552754"/>
                    <a:gd name="connsiteY9" fmla="*/ 1423359 h 2415397"/>
                    <a:gd name="connsiteX10" fmla="*/ 1362973 w 1552754"/>
                    <a:gd name="connsiteY10" fmla="*/ 2380890 h 2415397"/>
                    <a:gd name="connsiteX11" fmla="*/ 1552754 w 1552754"/>
                    <a:gd name="connsiteY11" fmla="*/ 2389516 h 2415397"/>
                    <a:gd name="connsiteX12" fmla="*/ 1130060 w 1552754"/>
                    <a:gd name="connsiteY12" fmla="*/ 0 h 2415397"/>
                    <a:gd name="connsiteX13" fmla="*/ 974784 w 1552754"/>
                    <a:gd name="connsiteY13" fmla="*/ 8627 h 2415397"/>
                    <a:gd name="connsiteX0" fmla="*/ 974784 w 1552754"/>
                    <a:gd name="connsiteY0" fmla="*/ 8627 h 2415397"/>
                    <a:gd name="connsiteX1" fmla="*/ 543463 w 1552754"/>
                    <a:gd name="connsiteY1" fmla="*/ 552090 h 2415397"/>
                    <a:gd name="connsiteX2" fmla="*/ 0 w 1552754"/>
                    <a:gd name="connsiteY2" fmla="*/ 715992 h 2415397"/>
                    <a:gd name="connsiteX3" fmla="*/ 112143 w 1552754"/>
                    <a:gd name="connsiteY3" fmla="*/ 802256 h 2415397"/>
                    <a:gd name="connsiteX4" fmla="*/ 681486 w 1552754"/>
                    <a:gd name="connsiteY4" fmla="*/ 664233 h 2415397"/>
                    <a:gd name="connsiteX5" fmla="*/ 888520 w 1552754"/>
                    <a:gd name="connsiteY5" fmla="*/ 552090 h 2415397"/>
                    <a:gd name="connsiteX6" fmla="*/ 923025 w 1552754"/>
                    <a:gd name="connsiteY6" fmla="*/ 1147314 h 2415397"/>
                    <a:gd name="connsiteX7" fmla="*/ 690113 w 1552754"/>
                    <a:gd name="connsiteY7" fmla="*/ 2415395 h 2415397"/>
                    <a:gd name="connsiteX8" fmla="*/ 854015 w 1552754"/>
                    <a:gd name="connsiteY8" fmla="*/ 2415397 h 2415397"/>
                    <a:gd name="connsiteX9" fmla="*/ 1130061 w 1552754"/>
                    <a:gd name="connsiteY9" fmla="*/ 1423359 h 2415397"/>
                    <a:gd name="connsiteX10" fmla="*/ 1362973 w 1552754"/>
                    <a:gd name="connsiteY10" fmla="*/ 2380890 h 2415397"/>
                    <a:gd name="connsiteX11" fmla="*/ 1552754 w 1552754"/>
                    <a:gd name="connsiteY11" fmla="*/ 2389516 h 2415397"/>
                    <a:gd name="connsiteX12" fmla="*/ 1112807 w 1552754"/>
                    <a:gd name="connsiteY12" fmla="*/ 0 h 2415397"/>
                    <a:gd name="connsiteX13" fmla="*/ 974784 w 1552754"/>
                    <a:gd name="connsiteY13" fmla="*/ 8627 h 2415397"/>
                    <a:gd name="connsiteX0" fmla="*/ 974784 w 1552754"/>
                    <a:gd name="connsiteY0" fmla="*/ 8627 h 2432648"/>
                    <a:gd name="connsiteX1" fmla="*/ 543463 w 1552754"/>
                    <a:gd name="connsiteY1" fmla="*/ 552090 h 2432648"/>
                    <a:gd name="connsiteX2" fmla="*/ 0 w 1552754"/>
                    <a:gd name="connsiteY2" fmla="*/ 715992 h 2432648"/>
                    <a:gd name="connsiteX3" fmla="*/ 112143 w 1552754"/>
                    <a:gd name="connsiteY3" fmla="*/ 802256 h 2432648"/>
                    <a:gd name="connsiteX4" fmla="*/ 681486 w 1552754"/>
                    <a:gd name="connsiteY4" fmla="*/ 664233 h 2432648"/>
                    <a:gd name="connsiteX5" fmla="*/ 888520 w 1552754"/>
                    <a:gd name="connsiteY5" fmla="*/ 552090 h 2432648"/>
                    <a:gd name="connsiteX6" fmla="*/ 923025 w 1552754"/>
                    <a:gd name="connsiteY6" fmla="*/ 1147314 h 2432648"/>
                    <a:gd name="connsiteX7" fmla="*/ 690113 w 1552754"/>
                    <a:gd name="connsiteY7" fmla="*/ 2415395 h 2432648"/>
                    <a:gd name="connsiteX8" fmla="*/ 854015 w 1552754"/>
                    <a:gd name="connsiteY8" fmla="*/ 2415397 h 2432648"/>
                    <a:gd name="connsiteX9" fmla="*/ 1130061 w 1552754"/>
                    <a:gd name="connsiteY9" fmla="*/ 1423359 h 2432648"/>
                    <a:gd name="connsiteX10" fmla="*/ 1345720 w 1552754"/>
                    <a:gd name="connsiteY10" fmla="*/ 2432648 h 2432648"/>
                    <a:gd name="connsiteX11" fmla="*/ 1552754 w 1552754"/>
                    <a:gd name="connsiteY11" fmla="*/ 2389516 h 2432648"/>
                    <a:gd name="connsiteX12" fmla="*/ 1112807 w 1552754"/>
                    <a:gd name="connsiteY12" fmla="*/ 0 h 2432648"/>
                    <a:gd name="connsiteX13" fmla="*/ 974784 w 1552754"/>
                    <a:gd name="connsiteY13" fmla="*/ 8627 h 2432648"/>
                    <a:gd name="connsiteX0" fmla="*/ 974784 w 1483743"/>
                    <a:gd name="connsiteY0" fmla="*/ 8627 h 2432648"/>
                    <a:gd name="connsiteX1" fmla="*/ 543463 w 1483743"/>
                    <a:gd name="connsiteY1" fmla="*/ 552090 h 2432648"/>
                    <a:gd name="connsiteX2" fmla="*/ 0 w 1483743"/>
                    <a:gd name="connsiteY2" fmla="*/ 715992 h 2432648"/>
                    <a:gd name="connsiteX3" fmla="*/ 112143 w 1483743"/>
                    <a:gd name="connsiteY3" fmla="*/ 802256 h 2432648"/>
                    <a:gd name="connsiteX4" fmla="*/ 681486 w 1483743"/>
                    <a:gd name="connsiteY4" fmla="*/ 664233 h 2432648"/>
                    <a:gd name="connsiteX5" fmla="*/ 888520 w 1483743"/>
                    <a:gd name="connsiteY5" fmla="*/ 552090 h 2432648"/>
                    <a:gd name="connsiteX6" fmla="*/ 923025 w 1483743"/>
                    <a:gd name="connsiteY6" fmla="*/ 1147314 h 2432648"/>
                    <a:gd name="connsiteX7" fmla="*/ 690113 w 1483743"/>
                    <a:gd name="connsiteY7" fmla="*/ 2415395 h 2432648"/>
                    <a:gd name="connsiteX8" fmla="*/ 854015 w 1483743"/>
                    <a:gd name="connsiteY8" fmla="*/ 2415397 h 2432648"/>
                    <a:gd name="connsiteX9" fmla="*/ 1130061 w 1483743"/>
                    <a:gd name="connsiteY9" fmla="*/ 1423359 h 2432648"/>
                    <a:gd name="connsiteX10" fmla="*/ 1345720 w 1483743"/>
                    <a:gd name="connsiteY10" fmla="*/ 2432648 h 2432648"/>
                    <a:gd name="connsiteX11" fmla="*/ 1483743 w 1483743"/>
                    <a:gd name="connsiteY11" fmla="*/ 2424022 h 2432648"/>
                    <a:gd name="connsiteX12" fmla="*/ 1112807 w 1483743"/>
                    <a:gd name="connsiteY12" fmla="*/ 0 h 2432648"/>
                    <a:gd name="connsiteX13" fmla="*/ 974784 w 1483743"/>
                    <a:gd name="connsiteY13" fmla="*/ 8627 h 2432648"/>
                    <a:gd name="connsiteX0" fmla="*/ 974784 w 1483743"/>
                    <a:gd name="connsiteY0" fmla="*/ 0 h 2424021"/>
                    <a:gd name="connsiteX1" fmla="*/ 543463 w 1483743"/>
                    <a:gd name="connsiteY1" fmla="*/ 543463 h 2424021"/>
                    <a:gd name="connsiteX2" fmla="*/ 0 w 1483743"/>
                    <a:gd name="connsiteY2" fmla="*/ 707365 h 2424021"/>
                    <a:gd name="connsiteX3" fmla="*/ 112143 w 1483743"/>
                    <a:gd name="connsiteY3" fmla="*/ 793629 h 2424021"/>
                    <a:gd name="connsiteX4" fmla="*/ 681486 w 1483743"/>
                    <a:gd name="connsiteY4" fmla="*/ 655606 h 2424021"/>
                    <a:gd name="connsiteX5" fmla="*/ 888520 w 1483743"/>
                    <a:gd name="connsiteY5" fmla="*/ 543463 h 2424021"/>
                    <a:gd name="connsiteX6" fmla="*/ 923025 w 1483743"/>
                    <a:gd name="connsiteY6" fmla="*/ 1138687 h 2424021"/>
                    <a:gd name="connsiteX7" fmla="*/ 690113 w 1483743"/>
                    <a:gd name="connsiteY7" fmla="*/ 2406768 h 2424021"/>
                    <a:gd name="connsiteX8" fmla="*/ 854015 w 1483743"/>
                    <a:gd name="connsiteY8" fmla="*/ 2406770 h 2424021"/>
                    <a:gd name="connsiteX9" fmla="*/ 1130061 w 1483743"/>
                    <a:gd name="connsiteY9" fmla="*/ 1414732 h 2424021"/>
                    <a:gd name="connsiteX10" fmla="*/ 1345720 w 1483743"/>
                    <a:gd name="connsiteY10" fmla="*/ 2424021 h 2424021"/>
                    <a:gd name="connsiteX11" fmla="*/ 1483743 w 1483743"/>
                    <a:gd name="connsiteY11" fmla="*/ 2415395 h 2424021"/>
                    <a:gd name="connsiteX12" fmla="*/ 1086928 w 1483743"/>
                    <a:gd name="connsiteY12" fmla="*/ 51758 h 2424021"/>
                    <a:gd name="connsiteX13" fmla="*/ 974784 w 1483743"/>
                    <a:gd name="connsiteY13" fmla="*/ 0 h 2424021"/>
                    <a:gd name="connsiteX0" fmla="*/ 974784 w 1483743"/>
                    <a:gd name="connsiteY0" fmla="*/ 0 h 2380889"/>
                    <a:gd name="connsiteX1" fmla="*/ 543463 w 1483743"/>
                    <a:gd name="connsiteY1" fmla="*/ 500331 h 2380889"/>
                    <a:gd name="connsiteX2" fmla="*/ 0 w 1483743"/>
                    <a:gd name="connsiteY2" fmla="*/ 664233 h 2380889"/>
                    <a:gd name="connsiteX3" fmla="*/ 112143 w 1483743"/>
                    <a:gd name="connsiteY3" fmla="*/ 750497 h 2380889"/>
                    <a:gd name="connsiteX4" fmla="*/ 681486 w 1483743"/>
                    <a:gd name="connsiteY4" fmla="*/ 612474 h 2380889"/>
                    <a:gd name="connsiteX5" fmla="*/ 888520 w 1483743"/>
                    <a:gd name="connsiteY5" fmla="*/ 500331 h 2380889"/>
                    <a:gd name="connsiteX6" fmla="*/ 923025 w 1483743"/>
                    <a:gd name="connsiteY6" fmla="*/ 1095555 h 2380889"/>
                    <a:gd name="connsiteX7" fmla="*/ 690113 w 1483743"/>
                    <a:gd name="connsiteY7" fmla="*/ 2363636 h 2380889"/>
                    <a:gd name="connsiteX8" fmla="*/ 854015 w 1483743"/>
                    <a:gd name="connsiteY8" fmla="*/ 2363638 h 2380889"/>
                    <a:gd name="connsiteX9" fmla="*/ 1130061 w 1483743"/>
                    <a:gd name="connsiteY9" fmla="*/ 1371600 h 2380889"/>
                    <a:gd name="connsiteX10" fmla="*/ 1345720 w 1483743"/>
                    <a:gd name="connsiteY10" fmla="*/ 2380889 h 2380889"/>
                    <a:gd name="connsiteX11" fmla="*/ 1483743 w 1483743"/>
                    <a:gd name="connsiteY11" fmla="*/ 2372263 h 2380889"/>
                    <a:gd name="connsiteX12" fmla="*/ 1086928 w 1483743"/>
                    <a:gd name="connsiteY12" fmla="*/ 8626 h 2380889"/>
                    <a:gd name="connsiteX13" fmla="*/ 974784 w 1483743"/>
                    <a:gd name="connsiteY13" fmla="*/ 0 h 2380889"/>
                    <a:gd name="connsiteX0" fmla="*/ 974784 w 1483743"/>
                    <a:gd name="connsiteY0" fmla="*/ 0 h 2380889"/>
                    <a:gd name="connsiteX1" fmla="*/ 655606 w 1483743"/>
                    <a:gd name="connsiteY1" fmla="*/ 474452 h 2380889"/>
                    <a:gd name="connsiteX2" fmla="*/ 0 w 1483743"/>
                    <a:gd name="connsiteY2" fmla="*/ 664233 h 2380889"/>
                    <a:gd name="connsiteX3" fmla="*/ 112143 w 1483743"/>
                    <a:gd name="connsiteY3" fmla="*/ 750497 h 2380889"/>
                    <a:gd name="connsiteX4" fmla="*/ 681486 w 1483743"/>
                    <a:gd name="connsiteY4" fmla="*/ 612474 h 2380889"/>
                    <a:gd name="connsiteX5" fmla="*/ 888520 w 1483743"/>
                    <a:gd name="connsiteY5" fmla="*/ 500331 h 2380889"/>
                    <a:gd name="connsiteX6" fmla="*/ 923025 w 1483743"/>
                    <a:gd name="connsiteY6" fmla="*/ 1095555 h 2380889"/>
                    <a:gd name="connsiteX7" fmla="*/ 690113 w 1483743"/>
                    <a:gd name="connsiteY7" fmla="*/ 2363636 h 2380889"/>
                    <a:gd name="connsiteX8" fmla="*/ 854015 w 1483743"/>
                    <a:gd name="connsiteY8" fmla="*/ 2363638 h 2380889"/>
                    <a:gd name="connsiteX9" fmla="*/ 1130061 w 1483743"/>
                    <a:gd name="connsiteY9" fmla="*/ 1371600 h 2380889"/>
                    <a:gd name="connsiteX10" fmla="*/ 1345720 w 1483743"/>
                    <a:gd name="connsiteY10" fmla="*/ 2380889 h 2380889"/>
                    <a:gd name="connsiteX11" fmla="*/ 1483743 w 1483743"/>
                    <a:gd name="connsiteY11" fmla="*/ 2372263 h 2380889"/>
                    <a:gd name="connsiteX12" fmla="*/ 1086928 w 1483743"/>
                    <a:gd name="connsiteY12" fmla="*/ 8626 h 2380889"/>
                    <a:gd name="connsiteX13" fmla="*/ 974784 w 1483743"/>
                    <a:gd name="connsiteY13" fmla="*/ 0 h 2380889"/>
                    <a:gd name="connsiteX0" fmla="*/ 974784 w 1483743"/>
                    <a:gd name="connsiteY0" fmla="*/ 0 h 2380889"/>
                    <a:gd name="connsiteX1" fmla="*/ 655606 w 1483743"/>
                    <a:gd name="connsiteY1" fmla="*/ 474452 h 2380889"/>
                    <a:gd name="connsiteX2" fmla="*/ 77638 w 1483743"/>
                    <a:gd name="connsiteY2" fmla="*/ 638354 h 2380889"/>
                    <a:gd name="connsiteX3" fmla="*/ 0 w 1483743"/>
                    <a:gd name="connsiteY3" fmla="*/ 664233 h 2380889"/>
                    <a:gd name="connsiteX4" fmla="*/ 112143 w 1483743"/>
                    <a:gd name="connsiteY4" fmla="*/ 750497 h 2380889"/>
                    <a:gd name="connsiteX5" fmla="*/ 681486 w 1483743"/>
                    <a:gd name="connsiteY5" fmla="*/ 612474 h 2380889"/>
                    <a:gd name="connsiteX6" fmla="*/ 888520 w 1483743"/>
                    <a:gd name="connsiteY6" fmla="*/ 500331 h 2380889"/>
                    <a:gd name="connsiteX7" fmla="*/ 923025 w 1483743"/>
                    <a:gd name="connsiteY7" fmla="*/ 1095555 h 2380889"/>
                    <a:gd name="connsiteX8" fmla="*/ 690113 w 1483743"/>
                    <a:gd name="connsiteY8" fmla="*/ 2363636 h 2380889"/>
                    <a:gd name="connsiteX9" fmla="*/ 854015 w 1483743"/>
                    <a:gd name="connsiteY9" fmla="*/ 2363638 h 2380889"/>
                    <a:gd name="connsiteX10" fmla="*/ 1130061 w 1483743"/>
                    <a:gd name="connsiteY10" fmla="*/ 1371600 h 2380889"/>
                    <a:gd name="connsiteX11" fmla="*/ 1345720 w 1483743"/>
                    <a:gd name="connsiteY11" fmla="*/ 2380889 h 2380889"/>
                    <a:gd name="connsiteX12" fmla="*/ 1483743 w 1483743"/>
                    <a:gd name="connsiteY12" fmla="*/ 2372263 h 2380889"/>
                    <a:gd name="connsiteX13" fmla="*/ 1086928 w 1483743"/>
                    <a:gd name="connsiteY13" fmla="*/ 8626 h 2380889"/>
                    <a:gd name="connsiteX14" fmla="*/ 974784 w 1483743"/>
                    <a:gd name="connsiteY14" fmla="*/ 0 h 2380889"/>
                    <a:gd name="connsiteX0" fmla="*/ 974784 w 1483743"/>
                    <a:gd name="connsiteY0" fmla="*/ 0 h 2380889"/>
                    <a:gd name="connsiteX1" fmla="*/ 655606 w 1483743"/>
                    <a:gd name="connsiteY1" fmla="*/ 474452 h 2380889"/>
                    <a:gd name="connsiteX2" fmla="*/ 77638 w 1483743"/>
                    <a:gd name="connsiteY2" fmla="*/ 638354 h 2380889"/>
                    <a:gd name="connsiteX3" fmla="*/ 0 w 1483743"/>
                    <a:gd name="connsiteY3" fmla="*/ 664233 h 2380889"/>
                    <a:gd name="connsiteX4" fmla="*/ 112143 w 1483743"/>
                    <a:gd name="connsiteY4" fmla="*/ 750497 h 2380889"/>
                    <a:gd name="connsiteX5" fmla="*/ 681486 w 1483743"/>
                    <a:gd name="connsiteY5" fmla="*/ 612474 h 2380889"/>
                    <a:gd name="connsiteX6" fmla="*/ 888520 w 1483743"/>
                    <a:gd name="connsiteY6" fmla="*/ 500331 h 2380889"/>
                    <a:gd name="connsiteX7" fmla="*/ 923025 w 1483743"/>
                    <a:gd name="connsiteY7" fmla="*/ 1095555 h 2380889"/>
                    <a:gd name="connsiteX8" fmla="*/ 690113 w 1483743"/>
                    <a:gd name="connsiteY8" fmla="*/ 2363636 h 2380889"/>
                    <a:gd name="connsiteX9" fmla="*/ 854015 w 1483743"/>
                    <a:gd name="connsiteY9" fmla="*/ 2363638 h 2380889"/>
                    <a:gd name="connsiteX10" fmla="*/ 1130061 w 1483743"/>
                    <a:gd name="connsiteY10" fmla="*/ 1371600 h 2380889"/>
                    <a:gd name="connsiteX11" fmla="*/ 1345720 w 1483743"/>
                    <a:gd name="connsiteY11" fmla="*/ 2380889 h 2380889"/>
                    <a:gd name="connsiteX12" fmla="*/ 1483743 w 1483743"/>
                    <a:gd name="connsiteY12" fmla="*/ 2372263 h 2380889"/>
                    <a:gd name="connsiteX13" fmla="*/ 1086928 w 1483743"/>
                    <a:gd name="connsiteY13" fmla="*/ 8626 h 2380889"/>
                    <a:gd name="connsiteX14" fmla="*/ 974784 w 1483743"/>
                    <a:gd name="connsiteY14" fmla="*/ 0 h 2380889"/>
                    <a:gd name="connsiteX0" fmla="*/ 974784 w 1483743"/>
                    <a:gd name="connsiteY0" fmla="*/ 0 h 2380889"/>
                    <a:gd name="connsiteX1" fmla="*/ 577968 w 1483743"/>
                    <a:gd name="connsiteY1" fmla="*/ 431320 h 2380889"/>
                    <a:gd name="connsiteX2" fmla="*/ 77638 w 1483743"/>
                    <a:gd name="connsiteY2" fmla="*/ 638354 h 2380889"/>
                    <a:gd name="connsiteX3" fmla="*/ 0 w 1483743"/>
                    <a:gd name="connsiteY3" fmla="*/ 664233 h 2380889"/>
                    <a:gd name="connsiteX4" fmla="*/ 112143 w 1483743"/>
                    <a:gd name="connsiteY4" fmla="*/ 750497 h 2380889"/>
                    <a:gd name="connsiteX5" fmla="*/ 681486 w 1483743"/>
                    <a:gd name="connsiteY5" fmla="*/ 612474 h 2380889"/>
                    <a:gd name="connsiteX6" fmla="*/ 888520 w 1483743"/>
                    <a:gd name="connsiteY6" fmla="*/ 500331 h 2380889"/>
                    <a:gd name="connsiteX7" fmla="*/ 923025 w 1483743"/>
                    <a:gd name="connsiteY7" fmla="*/ 1095555 h 2380889"/>
                    <a:gd name="connsiteX8" fmla="*/ 690113 w 1483743"/>
                    <a:gd name="connsiteY8" fmla="*/ 2363636 h 2380889"/>
                    <a:gd name="connsiteX9" fmla="*/ 854015 w 1483743"/>
                    <a:gd name="connsiteY9" fmla="*/ 2363638 h 2380889"/>
                    <a:gd name="connsiteX10" fmla="*/ 1130061 w 1483743"/>
                    <a:gd name="connsiteY10" fmla="*/ 1371600 h 2380889"/>
                    <a:gd name="connsiteX11" fmla="*/ 1345720 w 1483743"/>
                    <a:gd name="connsiteY11" fmla="*/ 2380889 h 2380889"/>
                    <a:gd name="connsiteX12" fmla="*/ 1483743 w 1483743"/>
                    <a:gd name="connsiteY12" fmla="*/ 2372263 h 2380889"/>
                    <a:gd name="connsiteX13" fmla="*/ 1086928 w 1483743"/>
                    <a:gd name="connsiteY13" fmla="*/ 8626 h 2380889"/>
                    <a:gd name="connsiteX14" fmla="*/ 974784 w 1483743"/>
                    <a:gd name="connsiteY14" fmla="*/ 0 h 2380889"/>
                    <a:gd name="connsiteX0" fmla="*/ 974784 w 1483743"/>
                    <a:gd name="connsiteY0" fmla="*/ 0 h 2380889"/>
                    <a:gd name="connsiteX1" fmla="*/ 577968 w 1483743"/>
                    <a:gd name="connsiteY1" fmla="*/ 431320 h 2380889"/>
                    <a:gd name="connsiteX2" fmla="*/ 0 w 1483743"/>
                    <a:gd name="connsiteY2" fmla="*/ 664233 h 2380889"/>
                    <a:gd name="connsiteX3" fmla="*/ 112143 w 1483743"/>
                    <a:gd name="connsiteY3" fmla="*/ 750497 h 2380889"/>
                    <a:gd name="connsiteX4" fmla="*/ 681486 w 1483743"/>
                    <a:gd name="connsiteY4" fmla="*/ 612474 h 2380889"/>
                    <a:gd name="connsiteX5" fmla="*/ 888520 w 1483743"/>
                    <a:gd name="connsiteY5" fmla="*/ 500331 h 2380889"/>
                    <a:gd name="connsiteX6" fmla="*/ 923025 w 1483743"/>
                    <a:gd name="connsiteY6" fmla="*/ 1095555 h 2380889"/>
                    <a:gd name="connsiteX7" fmla="*/ 690113 w 1483743"/>
                    <a:gd name="connsiteY7" fmla="*/ 2363636 h 2380889"/>
                    <a:gd name="connsiteX8" fmla="*/ 854015 w 1483743"/>
                    <a:gd name="connsiteY8" fmla="*/ 2363638 h 2380889"/>
                    <a:gd name="connsiteX9" fmla="*/ 1130061 w 1483743"/>
                    <a:gd name="connsiteY9" fmla="*/ 1371600 h 2380889"/>
                    <a:gd name="connsiteX10" fmla="*/ 1345720 w 1483743"/>
                    <a:gd name="connsiteY10" fmla="*/ 2380889 h 2380889"/>
                    <a:gd name="connsiteX11" fmla="*/ 1483743 w 1483743"/>
                    <a:gd name="connsiteY11" fmla="*/ 2372263 h 2380889"/>
                    <a:gd name="connsiteX12" fmla="*/ 1086928 w 1483743"/>
                    <a:gd name="connsiteY12" fmla="*/ 8626 h 2380889"/>
                    <a:gd name="connsiteX13" fmla="*/ 974784 w 1483743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52423 w 1406105"/>
                    <a:gd name="connsiteY9" fmla="*/ 1371600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52423 w 1406105"/>
                    <a:gd name="connsiteY9" fmla="*/ 1371600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52423 w 1406105"/>
                    <a:gd name="connsiteY9" fmla="*/ 1371600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52423 w 1406105"/>
                    <a:gd name="connsiteY9" fmla="*/ 1371600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17917 w 1406105"/>
                    <a:gd name="connsiteY9" fmla="*/ 1328468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17917 w 1406105"/>
                    <a:gd name="connsiteY9" fmla="*/ 1328468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17917 w 1406105"/>
                    <a:gd name="connsiteY9" fmla="*/ 1328468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17917 w 1406105"/>
                    <a:gd name="connsiteY9" fmla="*/ 1328468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17917 w 1406105"/>
                    <a:gd name="connsiteY9" fmla="*/ 1328468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17917 w 1406105"/>
                    <a:gd name="connsiteY9" fmla="*/ 1328468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62641 w 1371600"/>
                    <a:gd name="connsiteY0" fmla="*/ 0 h 2380889"/>
                    <a:gd name="connsiteX1" fmla="*/ 465825 w 1371600"/>
                    <a:gd name="connsiteY1" fmla="*/ 431320 h 2380889"/>
                    <a:gd name="connsiteX2" fmla="*/ 319178 w 1371600"/>
                    <a:gd name="connsiteY2" fmla="*/ 560717 h 2380889"/>
                    <a:gd name="connsiteX3" fmla="*/ 0 w 1371600"/>
                    <a:gd name="connsiteY3" fmla="*/ 750497 h 2380889"/>
                    <a:gd name="connsiteX4" fmla="*/ 569343 w 1371600"/>
                    <a:gd name="connsiteY4" fmla="*/ 612474 h 2380889"/>
                    <a:gd name="connsiteX5" fmla="*/ 776377 w 1371600"/>
                    <a:gd name="connsiteY5" fmla="*/ 500331 h 2380889"/>
                    <a:gd name="connsiteX6" fmla="*/ 810882 w 1371600"/>
                    <a:gd name="connsiteY6" fmla="*/ 1095555 h 2380889"/>
                    <a:gd name="connsiteX7" fmla="*/ 577970 w 1371600"/>
                    <a:gd name="connsiteY7" fmla="*/ 2363636 h 2380889"/>
                    <a:gd name="connsiteX8" fmla="*/ 741872 w 1371600"/>
                    <a:gd name="connsiteY8" fmla="*/ 2363638 h 2380889"/>
                    <a:gd name="connsiteX9" fmla="*/ 983412 w 1371600"/>
                    <a:gd name="connsiteY9" fmla="*/ 1328468 h 2380889"/>
                    <a:gd name="connsiteX10" fmla="*/ 1233577 w 1371600"/>
                    <a:gd name="connsiteY10" fmla="*/ 2380889 h 2380889"/>
                    <a:gd name="connsiteX11" fmla="*/ 1371600 w 1371600"/>
                    <a:gd name="connsiteY11" fmla="*/ 2372263 h 2380889"/>
                    <a:gd name="connsiteX12" fmla="*/ 974785 w 1371600"/>
                    <a:gd name="connsiteY12" fmla="*/ 8626 h 2380889"/>
                    <a:gd name="connsiteX13" fmla="*/ 862641 w 1371600"/>
                    <a:gd name="connsiteY13" fmla="*/ 0 h 2380889"/>
                    <a:gd name="connsiteX0" fmla="*/ 862641 w 1371600"/>
                    <a:gd name="connsiteY0" fmla="*/ 0 h 2380889"/>
                    <a:gd name="connsiteX1" fmla="*/ 465825 w 1371600"/>
                    <a:gd name="connsiteY1" fmla="*/ 431320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77969 w 1371600"/>
                    <a:gd name="connsiteY1" fmla="*/ 483078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95223 w 1371600"/>
                    <a:gd name="connsiteY6" fmla="*/ 2346384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95223 w 1371600"/>
                    <a:gd name="connsiteY6" fmla="*/ 2346384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603849 w 1371600"/>
                    <a:gd name="connsiteY6" fmla="*/ 2355010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591783 w 1371600"/>
                    <a:gd name="connsiteY3" fmla="*/ 646133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32475 w 1371600"/>
                    <a:gd name="connsiteY4" fmla="*/ 472282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32475 w 1371600"/>
                    <a:gd name="connsiteY4" fmla="*/ 472282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32475 w 1371600"/>
                    <a:gd name="connsiteY4" fmla="*/ 472282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10035 w 1371600"/>
                    <a:gd name="connsiteY4" fmla="*/ 483502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10035 w 1371600"/>
                    <a:gd name="connsiteY4" fmla="*/ 483502 h 2380889"/>
                    <a:gd name="connsiteX5" fmla="*/ 810882 w 1371600"/>
                    <a:gd name="connsiteY5" fmla="*/ 1095555 h 2380889"/>
                    <a:gd name="connsiteX6" fmla="*/ 606019 w 1371600"/>
                    <a:gd name="connsiteY6" fmla="*/ 2380465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6078"/>
                    <a:gd name="connsiteX1" fmla="*/ 542617 w 1371600"/>
                    <a:gd name="connsiteY1" fmla="*/ 479639 h 2386078"/>
                    <a:gd name="connsiteX2" fmla="*/ 0 w 1371600"/>
                    <a:gd name="connsiteY2" fmla="*/ 750497 h 2386078"/>
                    <a:gd name="connsiteX3" fmla="*/ 619833 w 1371600"/>
                    <a:gd name="connsiteY3" fmla="*/ 612474 h 2386078"/>
                    <a:gd name="connsiteX4" fmla="*/ 810035 w 1371600"/>
                    <a:gd name="connsiteY4" fmla="*/ 483502 h 2386078"/>
                    <a:gd name="connsiteX5" fmla="*/ 810882 w 1371600"/>
                    <a:gd name="connsiteY5" fmla="*/ 1095555 h 2386078"/>
                    <a:gd name="connsiteX6" fmla="*/ 606019 w 1371600"/>
                    <a:gd name="connsiteY6" fmla="*/ 2380465 h 2386078"/>
                    <a:gd name="connsiteX7" fmla="*/ 741872 w 1371600"/>
                    <a:gd name="connsiteY7" fmla="*/ 2386078 h 2386078"/>
                    <a:gd name="connsiteX8" fmla="*/ 1026544 w 1371600"/>
                    <a:gd name="connsiteY8" fmla="*/ 1345720 h 2386078"/>
                    <a:gd name="connsiteX9" fmla="*/ 1233577 w 1371600"/>
                    <a:gd name="connsiteY9" fmla="*/ 2380889 h 2386078"/>
                    <a:gd name="connsiteX10" fmla="*/ 1371600 w 1371600"/>
                    <a:gd name="connsiteY10" fmla="*/ 2372263 h 2386078"/>
                    <a:gd name="connsiteX11" fmla="*/ 974785 w 1371600"/>
                    <a:gd name="connsiteY11" fmla="*/ 8626 h 2386078"/>
                    <a:gd name="connsiteX12" fmla="*/ 862641 w 1371600"/>
                    <a:gd name="connsiteY12" fmla="*/ 0 h 2386078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10035 w 1371600"/>
                    <a:gd name="connsiteY4" fmla="*/ 483502 h 2380889"/>
                    <a:gd name="connsiteX5" fmla="*/ 810882 w 1371600"/>
                    <a:gd name="connsiteY5" fmla="*/ 1095555 h 2380889"/>
                    <a:gd name="connsiteX6" fmla="*/ 606019 w 1371600"/>
                    <a:gd name="connsiteY6" fmla="*/ 2380465 h 2380889"/>
                    <a:gd name="connsiteX7" fmla="*/ 747482 w 1371600"/>
                    <a:gd name="connsiteY7" fmla="*/ 238046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10035 w 1371600"/>
                    <a:gd name="connsiteY4" fmla="*/ 483502 h 2380889"/>
                    <a:gd name="connsiteX5" fmla="*/ 810882 w 1371600"/>
                    <a:gd name="connsiteY5" fmla="*/ 1095555 h 2380889"/>
                    <a:gd name="connsiteX6" fmla="*/ 606019 w 1371600"/>
                    <a:gd name="connsiteY6" fmla="*/ 2380465 h 2380889"/>
                    <a:gd name="connsiteX7" fmla="*/ 747482 w 1371600"/>
                    <a:gd name="connsiteY7" fmla="*/ 238046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10035 w 1371600"/>
                    <a:gd name="connsiteY4" fmla="*/ 483502 h 2380889"/>
                    <a:gd name="connsiteX5" fmla="*/ 810882 w 1371600"/>
                    <a:gd name="connsiteY5" fmla="*/ 1095555 h 2380889"/>
                    <a:gd name="connsiteX6" fmla="*/ 606019 w 1371600"/>
                    <a:gd name="connsiteY6" fmla="*/ 2380465 h 2380889"/>
                    <a:gd name="connsiteX7" fmla="*/ 747482 w 1371600"/>
                    <a:gd name="connsiteY7" fmla="*/ 238046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7210"/>
                    <a:gd name="connsiteY0" fmla="*/ 0 h 2380889"/>
                    <a:gd name="connsiteX1" fmla="*/ 542617 w 1377210"/>
                    <a:gd name="connsiteY1" fmla="*/ 479639 h 2380889"/>
                    <a:gd name="connsiteX2" fmla="*/ 0 w 1377210"/>
                    <a:gd name="connsiteY2" fmla="*/ 750497 h 2380889"/>
                    <a:gd name="connsiteX3" fmla="*/ 619833 w 1377210"/>
                    <a:gd name="connsiteY3" fmla="*/ 612474 h 2380889"/>
                    <a:gd name="connsiteX4" fmla="*/ 810035 w 1377210"/>
                    <a:gd name="connsiteY4" fmla="*/ 483502 h 2380889"/>
                    <a:gd name="connsiteX5" fmla="*/ 810882 w 1377210"/>
                    <a:gd name="connsiteY5" fmla="*/ 1095555 h 2380889"/>
                    <a:gd name="connsiteX6" fmla="*/ 606019 w 1377210"/>
                    <a:gd name="connsiteY6" fmla="*/ 2380465 h 2380889"/>
                    <a:gd name="connsiteX7" fmla="*/ 747482 w 1377210"/>
                    <a:gd name="connsiteY7" fmla="*/ 2380468 h 2380889"/>
                    <a:gd name="connsiteX8" fmla="*/ 1026544 w 1377210"/>
                    <a:gd name="connsiteY8" fmla="*/ 1345720 h 2380889"/>
                    <a:gd name="connsiteX9" fmla="*/ 1233577 w 1377210"/>
                    <a:gd name="connsiteY9" fmla="*/ 2380889 h 2380889"/>
                    <a:gd name="connsiteX10" fmla="*/ 1377210 w 1377210"/>
                    <a:gd name="connsiteY10" fmla="*/ 2377873 h 2380889"/>
                    <a:gd name="connsiteX11" fmla="*/ 974785 w 1377210"/>
                    <a:gd name="connsiteY11" fmla="*/ 8626 h 2380889"/>
                    <a:gd name="connsiteX12" fmla="*/ 862641 w 1377210"/>
                    <a:gd name="connsiteY12" fmla="*/ 0 h 2380889"/>
                    <a:gd name="connsiteX0" fmla="*/ 862641 w 1377210"/>
                    <a:gd name="connsiteY0" fmla="*/ 0 h 2380889"/>
                    <a:gd name="connsiteX1" fmla="*/ 542617 w 1377210"/>
                    <a:gd name="connsiteY1" fmla="*/ 479639 h 2380889"/>
                    <a:gd name="connsiteX2" fmla="*/ 165490 w 1377210"/>
                    <a:gd name="connsiteY2" fmla="*/ 658782 h 2380889"/>
                    <a:gd name="connsiteX3" fmla="*/ 0 w 1377210"/>
                    <a:gd name="connsiteY3" fmla="*/ 750497 h 2380889"/>
                    <a:gd name="connsiteX4" fmla="*/ 619833 w 1377210"/>
                    <a:gd name="connsiteY4" fmla="*/ 612474 h 2380889"/>
                    <a:gd name="connsiteX5" fmla="*/ 810035 w 1377210"/>
                    <a:gd name="connsiteY5" fmla="*/ 483502 h 2380889"/>
                    <a:gd name="connsiteX6" fmla="*/ 810882 w 1377210"/>
                    <a:gd name="connsiteY6" fmla="*/ 1095555 h 2380889"/>
                    <a:gd name="connsiteX7" fmla="*/ 606019 w 1377210"/>
                    <a:gd name="connsiteY7" fmla="*/ 2380465 h 2380889"/>
                    <a:gd name="connsiteX8" fmla="*/ 747482 w 1377210"/>
                    <a:gd name="connsiteY8" fmla="*/ 2380468 h 2380889"/>
                    <a:gd name="connsiteX9" fmla="*/ 1026544 w 1377210"/>
                    <a:gd name="connsiteY9" fmla="*/ 1345720 h 2380889"/>
                    <a:gd name="connsiteX10" fmla="*/ 1233577 w 1377210"/>
                    <a:gd name="connsiteY10" fmla="*/ 2380889 h 2380889"/>
                    <a:gd name="connsiteX11" fmla="*/ 1377210 w 1377210"/>
                    <a:gd name="connsiteY11" fmla="*/ 2377873 h 2380889"/>
                    <a:gd name="connsiteX12" fmla="*/ 974785 w 1377210"/>
                    <a:gd name="connsiteY12" fmla="*/ 8626 h 2380889"/>
                    <a:gd name="connsiteX13" fmla="*/ 862641 w 1377210"/>
                    <a:gd name="connsiteY13" fmla="*/ 0 h 2380889"/>
                    <a:gd name="connsiteX0" fmla="*/ 862641 w 1377210"/>
                    <a:gd name="connsiteY0" fmla="*/ 0 h 2380889"/>
                    <a:gd name="connsiteX1" fmla="*/ 542617 w 1377210"/>
                    <a:gd name="connsiteY1" fmla="*/ 479639 h 2380889"/>
                    <a:gd name="connsiteX2" fmla="*/ 47684 w 1377210"/>
                    <a:gd name="connsiteY2" fmla="*/ 670001 h 2380889"/>
                    <a:gd name="connsiteX3" fmla="*/ 0 w 1377210"/>
                    <a:gd name="connsiteY3" fmla="*/ 750497 h 2380889"/>
                    <a:gd name="connsiteX4" fmla="*/ 619833 w 1377210"/>
                    <a:gd name="connsiteY4" fmla="*/ 612474 h 2380889"/>
                    <a:gd name="connsiteX5" fmla="*/ 810035 w 1377210"/>
                    <a:gd name="connsiteY5" fmla="*/ 483502 h 2380889"/>
                    <a:gd name="connsiteX6" fmla="*/ 810882 w 1377210"/>
                    <a:gd name="connsiteY6" fmla="*/ 1095555 h 2380889"/>
                    <a:gd name="connsiteX7" fmla="*/ 606019 w 1377210"/>
                    <a:gd name="connsiteY7" fmla="*/ 2380465 h 2380889"/>
                    <a:gd name="connsiteX8" fmla="*/ 747482 w 1377210"/>
                    <a:gd name="connsiteY8" fmla="*/ 2380468 h 2380889"/>
                    <a:gd name="connsiteX9" fmla="*/ 1026544 w 1377210"/>
                    <a:gd name="connsiteY9" fmla="*/ 1345720 h 2380889"/>
                    <a:gd name="connsiteX10" fmla="*/ 1233577 w 1377210"/>
                    <a:gd name="connsiteY10" fmla="*/ 2380889 h 2380889"/>
                    <a:gd name="connsiteX11" fmla="*/ 1377210 w 1377210"/>
                    <a:gd name="connsiteY11" fmla="*/ 2377873 h 2380889"/>
                    <a:gd name="connsiteX12" fmla="*/ 974785 w 1377210"/>
                    <a:gd name="connsiteY12" fmla="*/ 8626 h 2380889"/>
                    <a:gd name="connsiteX13" fmla="*/ 862641 w 1377210"/>
                    <a:gd name="connsiteY13" fmla="*/ 0 h 2380889"/>
                    <a:gd name="connsiteX0" fmla="*/ 814957 w 1329526"/>
                    <a:gd name="connsiteY0" fmla="*/ 0 h 2380889"/>
                    <a:gd name="connsiteX1" fmla="*/ 494933 w 1329526"/>
                    <a:gd name="connsiteY1" fmla="*/ 479639 h 2380889"/>
                    <a:gd name="connsiteX2" fmla="*/ 0 w 1329526"/>
                    <a:gd name="connsiteY2" fmla="*/ 670001 h 2380889"/>
                    <a:gd name="connsiteX3" fmla="*/ 30854 w 1329526"/>
                    <a:gd name="connsiteY3" fmla="*/ 744887 h 2380889"/>
                    <a:gd name="connsiteX4" fmla="*/ 572149 w 1329526"/>
                    <a:gd name="connsiteY4" fmla="*/ 612474 h 2380889"/>
                    <a:gd name="connsiteX5" fmla="*/ 762351 w 1329526"/>
                    <a:gd name="connsiteY5" fmla="*/ 483502 h 2380889"/>
                    <a:gd name="connsiteX6" fmla="*/ 763198 w 1329526"/>
                    <a:gd name="connsiteY6" fmla="*/ 1095555 h 2380889"/>
                    <a:gd name="connsiteX7" fmla="*/ 558335 w 1329526"/>
                    <a:gd name="connsiteY7" fmla="*/ 2380465 h 2380889"/>
                    <a:gd name="connsiteX8" fmla="*/ 699798 w 1329526"/>
                    <a:gd name="connsiteY8" fmla="*/ 2380468 h 2380889"/>
                    <a:gd name="connsiteX9" fmla="*/ 978860 w 1329526"/>
                    <a:gd name="connsiteY9" fmla="*/ 1345720 h 2380889"/>
                    <a:gd name="connsiteX10" fmla="*/ 1185893 w 1329526"/>
                    <a:gd name="connsiteY10" fmla="*/ 2380889 h 2380889"/>
                    <a:gd name="connsiteX11" fmla="*/ 1329526 w 1329526"/>
                    <a:gd name="connsiteY11" fmla="*/ 2377873 h 2380889"/>
                    <a:gd name="connsiteX12" fmla="*/ 927101 w 1329526"/>
                    <a:gd name="connsiteY12" fmla="*/ 8626 h 2380889"/>
                    <a:gd name="connsiteX13" fmla="*/ 814957 w 1329526"/>
                    <a:gd name="connsiteY13" fmla="*/ 0 h 2380889"/>
                    <a:gd name="connsiteX0" fmla="*/ 814957 w 1329526"/>
                    <a:gd name="connsiteY0" fmla="*/ 0 h 2380889"/>
                    <a:gd name="connsiteX1" fmla="*/ 494933 w 1329526"/>
                    <a:gd name="connsiteY1" fmla="*/ 479639 h 2380889"/>
                    <a:gd name="connsiteX2" fmla="*/ 0 w 1329526"/>
                    <a:gd name="connsiteY2" fmla="*/ 670001 h 2380889"/>
                    <a:gd name="connsiteX3" fmla="*/ 30854 w 1329526"/>
                    <a:gd name="connsiteY3" fmla="*/ 744887 h 2380889"/>
                    <a:gd name="connsiteX4" fmla="*/ 572149 w 1329526"/>
                    <a:gd name="connsiteY4" fmla="*/ 612474 h 2380889"/>
                    <a:gd name="connsiteX5" fmla="*/ 762351 w 1329526"/>
                    <a:gd name="connsiteY5" fmla="*/ 483502 h 2380889"/>
                    <a:gd name="connsiteX6" fmla="*/ 763198 w 1329526"/>
                    <a:gd name="connsiteY6" fmla="*/ 1095555 h 2380889"/>
                    <a:gd name="connsiteX7" fmla="*/ 558335 w 1329526"/>
                    <a:gd name="connsiteY7" fmla="*/ 2380465 h 2380889"/>
                    <a:gd name="connsiteX8" fmla="*/ 699798 w 1329526"/>
                    <a:gd name="connsiteY8" fmla="*/ 2380468 h 2380889"/>
                    <a:gd name="connsiteX9" fmla="*/ 962030 w 1329526"/>
                    <a:gd name="connsiteY9" fmla="*/ 1407428 h 2380889"/>
                    <a:gd name="connsiteX10" fmla="*/ 1185893 w 1329526"/>
                    <a:gd name="connsiteY10" fmla="*/ 2380889 h 2380889"/>
                    <a:gd name="connsiteX11" fmla="*/ 1329526 w 1329526"/>
                    <a:gd name="connsiteY11" fmla="*/ 2377873 h 2380889"/>
                    <a:gd name="connsiteX12" fmla="*/ 927101 w 1329526"/>
                    <a:gd name="connsiteY12" fmla="*/ 8626 h 2380889"/>
                    <a:gd name="connsiteX13" fmla="*/ 814957 w 1329526"/>
                    <a:gd name="connsiteY13" fmla="*/ 0 h 2380889"/>
                    <a:gd name="connsiteX0" fmla="*/ 814957 w 1329526"/>
                    <a:gd name="connsiteY0" fmla="*/ 0 h 2380889"/>
                    <a:gd name="connsiteX1" fmla="*/ 494933 w 1329526"/>
                    <a:gd name="connsiteY1" fmla="*/ 479639 h 2380889"/>
                    <a:gd name="connsiteX2" fmla="*/ 0 w 1329526"/>
                    <a:gd name="connsiteY2" fmla="*/ 670001 h 2380889"/>
                    <a:gd name="connsiteX3" fmla="*/ 30854 w 1329526"/>
                    <a:gd name="connsiteY3" fmla="*/ 744887 h 2380889"/>
                    <a:gd name="connsiteX4" fmla="*/ 572149 w 1329526"/>
                    <a:gd name="connsiteY4" fmla="*/ 612474 h 2380889"/>
                    <a:gd name="connsiteX5" fmla="*/ 762351 w 1329526"/>
                    <a:gd name="connsiteY5" fmla="*/ 483502 h 2380889"/>
                    <a:gd name="connsiteX6" fmla="*/ 763198 w 1329526"/>
                    <a:gd name="connsiteY6" fmla="*/ 1095555 h 2380889"/>
                    <a:gd name="connsiteX7" fmla="*/ 558335 w 1329526"/>
                    <a:gd name="connsiteY7" fmla="*/ 2380465 h 2380889"/>
                    <a:gd name="connsiteX8" fmla="*/ 699798 w 1329526"/>
                    <a:gd name="connsiteY8" fmla="*/ 2380468 h 2380889"/>
                    <a:gd name="connsiteX9" fmla="*/ 978859 w 1329526"/>
                    <a:gd name="connsiteY9" fmla="*/ 1418648 h 2380889"/>
                    <a:gd name="connsiteX10" fmla="*/ 1185893 w 1329526"/>
                    <a:gd name="connsiteY10" fmla="*/ 2380889 h 2380889"/>
                    <a:gd name="connsiteX11" fmla="*/ 1329526 w 1329526"/>
                    <a:gd name="connsiteY11" fmla="*/ 2377873 h 2380889"/>
                    <a:gd name="connsiteX12" fmla="*/ 927101 w 1329526"/>
                    <a:gd name="connsiteY12" fmla="*/ 8626 h 2380889"/>
                    <a:gd name="connsiteX13" fmla="*/ 814957 w 1329526"/>
                    <a:gd name="connsiteY13" fmla="*/ 0 h 23808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329526" h="2380889">
                      <a:moveTo>
                        <a:pt x="814957" y="0"/>
                      </a:moveTo>
                      <a:lnTo>
                        <a:pt x="494933" y="479639"/>
                      </a:lnTo>
                      <a:lnTo>
                        <a:pt x="0" y="670001"/>
                      </a:lnTo>
                      <a:lnTo>
                        <a:pt x="30854" y="744887"/>
                      </a:lnTo>
                      <a:lnTo>
                        <a:pt x="572149" y="612474"/>
                      </a:lnTo>
                      <a:lnTo>
                        <a:pt x="762351" y="483502"/>
                      </a:lnTo>
                      <a:cubicBezTo>
                        <a:pt x="794421" y="764187"/>
                        <a:pt x="770396" y="887797"/>
                        <a:pt x="763198" y="1095555"/>
                      </a:cubicBezTo>
                      <a:cubicBezTo>
                        <a:pt x="616550" y="1699404"/>
                        <a:pt x="730862" y="1724858"/>
                        <a:pt x="558335" y="2380465"/>
                      </a:cubicBezTo>
                      <a:lnTo>
                        <a:pt x="699798" y="2380468"/>
                      </a:lnTo>
                      <a:cubicBezTo>
                        <a:pt x="819580" y="2080289"/>
                        <a:pt x="797846" y="1640765"/>
                        <a:pt x="978859" y="1418648"/>
                      </a:cubicBezTo>
                      <a:cubicBezTo>
                        <a:pt x="1157137" y="1864345"/>
                        <a:pt x="1102505" y="2030082"/>
                        <a:pt x="1185893" y="2380889"/>
                      </a:cubicBezTo>
                      <a:lnTo>
                        <a:pt x="1329526" y="2377873"/>
                      </a:lnTo>
                      <a:cubicBezTo>
                        <a:pt x="1110990" y="727352"/>
                        <a:pt x="1344044" y="391063"/>
                        <a:pt x="927101" y="8626"/>
                      </a:cubicBezTo>
                      <a:lnTo>
                        <a:pt x="814957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</p:grpSp>
        <p:grpSp>
          <p:nvGrpSpPr>
            <p:cNvPr id="252" name="群組 251"/>
            <p:cNvGrpSpPr/>
            <p:nvPr/>
          </p:nvGrpSpPr>
          <p:grpSpPr>
            <a:xfrm>
              <a:off x="1588115" y="5301208"/>
              <a:ext cx="607621" cy="356618"/>
              <a:chOff x="1684782" y="2683742"/>
              <a:chExt cx="5565258" cy="3266301"/>
            </a:xfrm>
          </p:grpSpPr>
          <p:grpSp>
            <p:nvGrpSpPr>
              <p:cNvPr id="255" name="群組 254"/>
              <p:cNvGrpSpPr/>
              <p:nvPr/>
            </p:nvGrpSpPr>
            <p:grpSpPr>
              <a:xfrm>
                <a:off x="1684782" y="2683742"/>
                <a:ext cx="4978070" cy="3255586"/>
                <a:chOff x="1684782" y="2683742"/>
                <a:chExt cx="4978070" cy="3255586"/>
              </a:xfrm>
            </p:grpSpPr>
            <p:sp>
              <p:nvSpPr>
                <p:cNvPr id="260" name="矩形 5"/>
                <p:cNvSpPr/>
                <p:nvPr/>
              </p:nvSpPr>
              <p:spPr>
                <a:xfrm>
                  <a:off x="1684782" y="4054555"/>
                  <a:ext cx="4978070" cy="856663"/>
                </a:xfrm>
                <a:custGeom>
                  <a:avLst/>
                  <a:gdLst>
                    <a:gd name="connsiteX0" fmla="*/ 0 w 2736386"/>
                    <a:gd name="connsiteY0" fmla="*/ 0 h 570017"/>
                    <a:gd name="connsiteX1" fmla="*/ 2736386 w 2736386"/>
                    <a:gd name="connsiteY1" fmla="*/ 0 h 570017"/>
                    <a:gd name="connsiteX2" fmla="*/ 2736386 w 2736386"/>
                    <a:gd name="connsiteY2" fmla="*/ 570017 h 570017"/>
                    <a:gd name="connsiteX3" fmla="*/ 0 w 2736386"/>
                    <a:gd name="connsiteY3" fmla="*/ 570017 h 570017"/>
                    <a:gd name="connsiteX4" fmla="*/ 0 w 2736386"/>
                    <a:gd name="connsiteY4" fmla="*/ 0 h 570017"/>
                    <a:gd name="connsiteX0" fmla="*/ 0 w 2736386"/>
                    <a:gd name="connsiteY0" fmla="*/ 0 h 570017"/>
                    <a:gd name="connsiteX1" fmla="*/ 2736386 w 2736386"/>
                    <a:gd name="connsiteY1" fmla="*/ 0 h 570017"/>
                    <a:gd name="connsiteX2" fmla="*/ 2736386 w 2736386"/>
                    <a:gd name="connsiteY2" fmla="*/ 570017 h 570017"/>
                    <a:gd name="connsiteX3" fmla="*/ 1521093 w 2736386"/>
                    <a:gd name="connsiteY3" fmla="*/ 558012 h 570017"/>
                    <a:gd name="connsiteX4" fmla="*/ 0 w 2736386"/>
                    <a:gd name="connsiteY4" fmla="*/ 570017 h 570017"/>
                    <a:gd name="connsiteX5" fmla="*/ 0 w 2736386"/>
                    <a:gd name="connsiteY5" fmla="*/ 0 h 570017"/>
                    <a:gd name="connsiteX0" fmla="*/ 0 w 2736386"/>
                    <a:gd name="connsiteY0" fmla="*/ 0 h 570017"/>
                    <a:gd name="connsiteX1" fmla="*/ 2736386 w 2736386"/>
                    <a:gd name="connsiteY1" fmla="*/ 0 h 570017"/>
                    <a:gd name="connsiteX2" fmla="*/ 2736386 w 2736386"/>
                    <a:gd name="connsiteY2" fmla="*/ 570017 h 570017"/>
                    <a:gd name="connsiteX3" fmla="*/ 2174235 w 2736386"/>
                    <a:gd name="connsiteY3" fmla="*/ 567342 h 570017"/>
                    <a:gd name="connsiteX4" fmla="*/ 0 w 2736386"/>
                    <a:gd name="connsiteY4" fmla="*/ 570017 h 570017"/>
                    <a:gd name="connsiteX5" fmla="*/ 0 w 2736386"/>
                    <a:gd name="connsiteY5" fmla="*/ 0 h 570017"/>
                    <a:gd name="connsiteX0" fmla="*/ 0 w 2736386"/>
                    <a:gd name="connsiteY0" fmla="*/ 0 h 570017"/>
                    <a:gd name="connsiteX1" fmla="*/ 2736386 w 2736386"/>
                    <a:gd name="connsiteY1" fmla="*/ 0 h 570017"/>
                    <a:gd name="connsiteX2" fmla="*/ 2727055 w 2736386"/>
                    <a:gd name="connsiteY2" fmla="*/ 374074 h 570017"/>
                    <a:gd name="connsiteX3" fmla="*/ 2174235 w 2736386"/>
                    <a:gd name="connsiteY3" fmla="*/ 567342 h 570017"/>
                    <a:gd name="connsiteX4" fmla="*/ 0 w 2736386"/>
                    <a:gd name="connsiteY4" fmla="*/ 570017 h 570017"/>
                    <a:gd name="connsiteX5" fmla="*/ 0 w 2736386"/>
                    <a:gd name="connsiteY5" fmla="*/ 0 h 570017"/>
                    <a:gd name="connsiteX0" fmla="*/ 0 w 2736386"/>
                    <a:gd name="connsiteY0" fmla="*/ 0 h 570017"/>
                    <a:gd name="connsiteX1" fmla="*/ 2736386 w 2736386"/>
                    <a:gd name="connsiteY1" fmla="*/ 0 h 570017"/>
                    <a:gd name="connsiteX2" fmla="*/ 2736385 w 2736386"/>
                    <a:gd name="connsiteY2" fmla="*/ 383405 h 570017"/>
                    <a:gd name="connsiteX3" fmla="*/ 2174235 w 2736386"/>
                    <a:gd name="connsiteY3" fmla="*/ 567342 h 570017"/>
                    <a:gd name="connsiteX4" fmla="*/ 0 w 2736386"/>
                    <a:gd name="connsiteY4" fmla="*/ 570017 h 570017"/>
                    <a:gd name="connsiteX5" fmla="*/ 0 w 2736386"/>
                    <a:gd name="connsiteY5" fmla="*/ 0 h 5700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736386" h="570017">
                      <a:moveTo>
                        <a:pt x="0" y="0"/>
                      </a:moveTo>
                      <a:lnTo>
                        <a:pt x="2736386" y="0"/>
                      </a:lnTo>
                      <a:cubicBezTo>
                        <a:pt x="2736386" y="127802"/>
                        <a:pt x="2736385" y="255603"/>
                        <a:pt x="2736385" y="383405"/>
                      </a:cubicBezTo>
                      <a:lnTo>
                        <a:pt x="2174235" y="567342"/>
                      </a:lnTo>
                      <a:lnTo>
                        <a:pt x="0" y="57001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 w="1905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261" name="矩形 6"/>
                <p:cNvSpPr/>
                <p:nvPr/>
              </p:nvSpPr>
              <p:spPr>
                <a:xfrm>
                  <a:off x="2225877" y="2683742"/>
                  <a:ext cx="2380816" cy="1370813"/>
                </a:xfrm>
                <a:custGeom>
                  <a:avLst/>
                  <a:gdLst>
                    <a:gd name="connsiteX0" fmla="*/ 0 w 1759103"/>
                    <a:gd name="connsiteY0" fmla="*/ 0 h 912128"/>
                    <a:gd name="connsiteX1" fmla="*/ 1759103 w 1759103"/>
                    <a:gd name="connsiteY1" fmla="*/ 0 h 912128"/>
                    <a:gd name="connsiteX2" fmla="*/ 1759103 w 1759103"/>
                    <a:gd name="connsiteY2" fmla="*/ 912128 h 912128"/>
                    <a:gd name="connsiteX3" fmla="*/ 0 w 1759103"/>
                    <a:gd name="connsiteY3" fmla="*/ 912128 h 912128"/>
                    <a:gd name="connsiteX4" fmla="*/ 0 w 1759103"/>
                    <a:gd name="connsiteY4" fmla="*/ 0 h 912128"/>
                    <a:gd name="connsiteX0" fmla="*/ 0 w 1759103"/>
                    <a:gd name="connsiteY0" fmla="*/ 0 h 912128"/>
                    <a:gd name="connsiteX1" fmla="*/ 1432532 w 1759103"/>
                    <a:gd name="connsiteY1" fmla="*/ 0 h 912128"/>
                    <a:gd name="connsiteX2" fmla="*/ 1759103 w 1759103"/>
                    <a:gd name="connsiteY2" fmla="*/ 912128 h 912128"/>
                    <a:gd name="connsiteX3" fmla="*/ 0 w 1759103"/>
                    <a:gd name="connsiteY3" fmla="*/ 912128 h 912128"/>
                    <a:gd name="connsiteX4" fmla="*/ 0 w 1759103"/>
                    <a:gd name="connsiteY4" fmla="*/ 0 h 9121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59103" h="912128">
                      <a:moveTo>
                        <a:pt x="0" y="0"/>
                      </a:moveTo>
                      <a:lnTo>
                        <a:pt x="1432532" y="0"/>
                      </a:lnTo>
                      <a:lnTo>
                        <a:pt x="1759103" y="912128"/>
                      </a:lnTo>
                      <a:lnTo>
                        <a:pt x="0" y="91212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 w="1905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262" name="矩形 261"/>
                <p:cNvSpPr/>
                <p:nvPr/>
              </p:nvSpPr>
              <p:spPr>
                <a:xfrm>
                  <a:off x="2235817" y="4911218"/>
                  <a:ext cx="3344846" cy="102811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905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  <p:grpSp>
            <p:nvGrpSpPr>
              <p:cNvPr id="256" name="群組 255"/>
              <p:cNvGrpSpPr/>
              <p:nvPr/>
            </p:nvGrpSpPr>
            <p:grpSpPr>
              <a:xfrm>
                <a:off x="5690281" y="2719553"/>
                <a:ext cx="1559759" cy="3230490"/>
                <a:chOff x="4162484" y="2957042"/>
                <a:chExt cx="1329526" cy="2753644"/>
              </a:xfrm>
            </p:grpSpPr>
            <p:sp>
              <p:nvSpPr>
                <p:cNvPr id="258" name="橢圓 257"/>
                <p:cNvSpPr/>
                <p:nvPr/>
              </p:nvSpPr>
              <p:spPr>
                <a:xfrm>
                  <a:off x="4784576" y="2957042"/>
                  <a:ext cx="432048" cy="43204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259" name="手繪多邊形 258"/>
                <p:cNvSpPr/>
                <p:nvPr/>
              </p:nvSpPr>
              <p:spPr>
                <a:xfrm>
                  <a:off x="4162484" y="3329797"/>
                  <a:ext cx="1329526" cy="2380889"/>
                </a:xfrm>
                <a:custGeom>
                  <a:avLst/>
                  <a:gdLst>
                    <a:gd name="connsiteX0" fmla="*/ 888520 w 1725283"/>
                    <a:gd name="connsiteY0" fmla="*/ 8627 h 2424023"/>
                    <a:gd name="connsiteX1" fmla="*/ 612475 w 1725283"/>
                    <a:gd name="connsiteY1" fmla="*/ 388189 h 2424023"/>
                    <a:gd name="connsiteX2" fmla="*/ 0 w 1725283"/>
                    <a:gd name="connsiteY2" fmla="*/ 621102 h 2424023"/>
                    <a:gd name="connsiteX3" fmla="*/ 112143 w 1725283"/>
                    <a:gd name="connsiteY3" fmla="*/ 707366 h 2424023"/>
                    <a:gd name="connsiteX4" fmla="*/ 534837 w 1725283"/>
                    <a:gd name="connsiteY4" fmla="*/ 621102 h 2424023"/>
                    <a:gd name="connsiteX5" fmla="*/ 888520 w 1725283"/>
                    <a:gd name="connsiteY5" fmla="*/ 457200 h 2424023"/>
                    <a:gd name="connsiteX6" fmla="*/ 888520 w 1725283"/>
                    <a:gd name="connsiteY6" fmla="*/ 1362974 h 2424023"/>
                    <a:gd name="connsiteX7" fmla="*/ 500332 w 1725283"/>
                    <a:gd name="connsiteY7" fmla="*/ 2346385 h 2424023"/>
                    <a:gd name="connsiteX8" fmla="*/ 621101 w 1725283"/>
                    <a:gd name="connsiteY8" fmla="*/ 2355012 h 2424023"/>
                    <a:gd name="connsiteX9" fmla="*/ 1121434 w 1725283"/>
                    <a:gd name="connsiteY9" fmla="*/ 1423359 h 2424023"/>
                    <a:gd name="connsiteX10" fmla="*/ 1535501 w 1725283"/>
                    <a:gd name="connsiteY10" fmla="*/ 2424023 h 2424023"/>
                    <a:gd name="connsiteX11" fmla="*/ 1725283 w 1725283"/>
                    <a:gd name="connsiteY11" fmla="*/ 2424023 h 2424023"/>
                    <a:gd name="connsiteX12" fmla="*/ 1293962 w 1725283"/>
                    <a:gd name="connsiteY12" fmla="*/ 1224951 h 2424023"/>
                    <a:gd name="connsiteX13" fmla="*/ 1147313 w 1725283"/>
                    <a:gd name="connsiteY13" fmla="*/ 0 h 2424023"/>
                    <a:gd name="connsiteX14" fmla="*/ 888520 w 1725283"/>
                    <a:gd name="connsiteY14" fmla="*/ 8627 h 2424023"/>
                    <a:gd name="connsiteX0" fmla="*/ 888520 w 1725283"/>
                    <a:gd name="connsiteY0" fmla="*/ 8627 h 2424023"/>
                    <a:gd name="connsiteX1" fmla="*/ 612475 w 1725283"/>
                    <a:gd name="connsiteY1" fmla="*/ 388189 h 2424023"/>
                    <a:gd name="connsiteX2" fmla="*/ 0 w 1725283"/>
                    <a:gd name="connsiteY2" fmla="*/ 621102 h 2424023"/>
                    <a:gd name="connsiteX3" fmla="*/ 112143 w 1725283"/>
                    <a:gd name="connsiteY3" fmla="*/ 707366 h 2424023"/>
                    <a:gd name="connsiteX4" fmla="*/ 534837 w 1725283"/>
                    <a:gd name="connsiteY4" fmla="*/ 621102 h 2424023"/>
                    <a:gd name="connsiteX5" fmla="*/ 888520 w 1725283"/>
                    <a:gd name="connsiteY5" fmla="*/ 457200 h 2424023"/>
                    <a:gd name="connsiteX6" fmla="*/ 923025 w 1725283"/>
                    <a:gd name="connsiteY6" fmla="*/ 1052424 h 2424023"/>
                    <a:gd name="connsiteX7" fmla="*/ 500332 w 1725283"/>
                    <a:gd name="connsiteY7" fmla="*/ 2346385 h 2424023"/>
                    <a:gd name="connsiteX8" fmla="*/ 621101 w 1725283"/>
                    <a:gd name="connsiteY8" fmla="*/ 2355012 h 2424023"/>
                    <a:gd name="connsiteX9" fmla="*/ 1121434 w 1725283"/>
                    <a:gd name="connsiteY9" fmla="*/ 1423359 h 2424023"/>
                    <a:gd name="connsiteX10" fmla="*/ 1535501 w 1725283"/>
                    <a:gd name="connsiteY10" fmla="*/ 2424023 h 2424023"/>
                    <a:gd name="connsiteX11" fmla="*/ 1725283 w 1725283"/>
                    <a:gd name="connsiteY11" fmla="*/ 2424023 h 2424023"/>
                    <a:gd name="connsiteX12" fmla="*/ 1293962 w 1725283"/>
                    <a:gd name="connsiteY12" fmla="*/ 1224951 h 2424023"/>
                    <a:gd name="connsiteX13" fmla="*/ 1147313 w 1725283"/>
                    <a:gd name="connsiteY13" fmla="*/ 0 h 2424023"/>
                    <a:gd name="connsiteX14" fmla="*/ 888520 w 1725283"/>
                    <a:gd name="connsiteY14" fmla="*/ 8627 h 2424023"/>
                    <a:gd name="connsiteX0" fmla="*/ 888520 w 1725283"/>
                    <a:gd name="connsiteY0" fmla="*/ 8627 h 2424023"/>
                    <a:gd name="connsiteX1" fmla="*/ 612475 w 1725283"/>
                    <a:gd name="connsiteY1" fmla="*/ 388189 h 2424023"/>
                    <a:gd name="connsiteX2" fmla="*/ 0 w 1725283"/>
                    <a:gd name="connsiteY2" fmla="*/ 621102 h 2424023"/>
                    <a:gd name="connsiteX3" fmla="*/ 112143 w 1725283"/>
                    <a:gd name="connsiteY3" fmla="*/ 707366 h 2424023"/>
                    <a:gd name="connsiteX4" fmla="*/ 534837 w 1725283"/>
                    <a:gd name="connsiteY4" fmla="*/ 621102 h 2424023"/>
                    <a:gd name="connsiteX5" fmla="*/ 888520 w 1725283"/>
                    <a:gd name="connsiteY5" fmla="*/ 457200 h 2424023"/>
                    <a:gd name="connsiteX6" fmla="*/ 923025 w 1725283"/>
                    <a:gd name="connsiteY6" fmla="*/ 1052424 h 2424023"/>
                    <a:gd name="connsiteX7" fmla="*/ 500332 w 1725283"/>
                    <a:gd name="connsiteY7" fmla="*/ 2346385 h 2424023"/>
                    <a:gd name="connsiteX8" fmla="*/ 621101 w 1725283"/>
                    <a:gd name="connsiteY8" fmla="*/ 2355012 h 2424023"/>
                    <a:gd name="connsiteX9" fmla="*/ 1121434 w 1725283"/>
                    <a:gd name="connsiteY9" fmla="*/ 1423359 h 2424023"/>
                    <a:gd name="connsiteX10" fmla="*/ 1535501 w 1725283"/>
                    <a:gd name="connsiteY10" fmla="*/ 2424023 h 2424023"/>
                    <a:gd name="connsiteX11" fmla="*/ 1725283 w 1725283"/>
                    <a:gd name="connsiteY11" fmla="*/ 2424023 h 2424023"/>
                    <a:gd name="connsiteX12" fmla="*/ 1285336 w 1725283"/>
                    <a:gd name="connsiteY12" fmla="*/ 957533 h 2424023"/>
                    <a:gd name="connsiteX13" fmla="*/ 1147313 w 1725283"/>
                    <a:gd name="connsiteY13" fmla="*/ 0 h 2424023"/>
                    <a:gd name="connsiteX14" fmla="*/ 888520 w 1725283"/>
                    <a:gd name="connsiteY14" fmla="*/ 8627 h 2424023"/>
                    <a:gd name="connsiteX0" fmla="*/ 888520 w 1725283"/>
                    <a:gd name="connsiteY0" fmla="*/ 77638 h 2493034"/>
                    <a:gd name="connsiteX1" fmla="*/ 612475 w 1725283"/>
                    <a:gd name="connsiteY1" fmla="*/ 457200 h 2493034"/>
                    <a:gd name="connsiteX2" fmla="*/ 0 w 1725283"/>
                    <a:gd name="connsiteY2" fmla="*/ 690113 h 2493034"/>
                    <a:gd name="connsiteX3" fmla="*/ 112143 w 1725283"/>
                    <a:gd name="connsiteY3" fmla="*/ 776377 h 2493034"/>
                    <a:gd name="connsiteX4" fmla="*/ 534837 w 1725283"/>
                    <a:gd name="connsiteY4" fmla="*/ 690113 h 2493034"/>
                    <a:gd name="connsiteX5" fmla="*/ 888520 w 1725283"/>
                    <a:gd name="connsiteY5" fmla="*/ 526211 h 2493034"/>
                    <a:gd name="connsiteX6" fmla="*/ 923025 w 1725283"/>
                    <a:gd name="connsiteY6" fmla="*/ 1121435 h 2493034"/>
                    <a:gd name="connsiteX7" fmla="*/ 500332 w 1725283"/>
                    <a:gd name="connsiteY7" fmla="*/ 2415396 h 2493034"/>
                    <a:gd name="connsiteX8" fmla="*/ 621101 w 1725283"/>
                    <a:gd name="connsiteY8" fmla="*/ 2424023 h 2493034"/>
                    <a:gd name="connsiteX9" fmla="*/ 1121434 w 1725283"/>
                    <a:gd name="connsiteY9" fmla="*/ 1492370 h 2493034"/>
                    <a:gd name="connsiteX10" fmla="*/ 1535501 w 1725283"/>
                    <a:gd name="connsiteY10" fmla="*/ 2493034 h 2493034"/>
                    <a:gd name="connsiteX11" fmla="*/ 1725283 w 1725283"/>
                    <a:gd name="connsiteY11" fmla="*/ 2493034 h 2493034"/>
                    <a:gd name="connsiteX12" fmla="*/ 1285336 w 1725283"/>
                    <a:gd name="connsiteY12" fmla="*/ 1026544 h 2493034"/>
                    <a:gd name="connsiteX13" fmla="*/ 1104181 w 1725283"/>
                    <a:gd name="connsiteY13" fmla="*/ 0 h 2493034"/>
                    <a:gd name="connsiteX14" fmla="*/ 888520 w 1725283"/>
                    <a:gd name="connsiteY14" fmla="*/ 77638 h 2493034"/>
                    <a:gd name="connsiteX0" fmla="*/ 974784 w 1725283"/>
                    <a:gd name="connsiteY0" fmla="*/ 0 h 2510286"/>
                    <a:gd name="connsiteX1" fmla="*/ 612475 w 1725283"/>
                    <a:gd name="connsiteY1" fmla="*/ 474452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534837 w 1725283"/>
                    <a:gd name="connsiteY4" fmla="*/ 707365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500332 w 1725283"/>
                    <a:gd name="connsiteY7" fmla="*/ 2432648 h 2510286"/>
                    <a:gd name="connsiteX8" fmla="*/ 621101 w 1725283"/>
                    <a:gd name="connsiteY8" fmla="*/ 2441275 h 2510286"/>
                    <a:gd name="connsiteX9" fmla="*/ 1121434 w 1725283"/>
                    <a:gd name="connsiteY9" fmla="*/ 150962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612475 w 1725283"/>
                    <a:gd name="connsiteY1" fmla="*/ 474452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500332 w 1725283"/>
                    <a:gd name="connsiteY7" fmla="*/ 2432648 h 2510286"/>
                    <a:gd name="connsiteX8" fmla="*/ 621101 w 1725283"/>
                    <a:gd name="connsiteY8" fmla="*/ 2441275 h 2510286"/>
                    <a:gd name="connsiteX9" fmla="*/ 1121434 w 1725283"/>
                    <a:gd name="connsiteY9" fmla="*/ 150962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500332 w 1725283"/>
                    <a:gd name="connsiteY7" fmla="*/ 2432648 h 2510286"/>
                    <a:gd name="connsiteX8" fmla="*/ 621101 w 1725283"/>
                    <a:gd name="connsiteY8" fmla="*/ 2441275 h 2510286"/>
                    <a:gd name="connsiteX9" fmla="*/ 1121434 w 1725283"/>
                    <a:gd name="connsiteY9" fmla="*/ 150962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500332 w 1725283"/>
                    <a:gd name="connsiteY7" fmla="*/ 2432648 h 2510286"/>
                    <a:gd name="connsiteX8" fmla="*/ 621101 w 1725283"/>
                    <a:gd name="connsiteY8" fmla="*/ 2441275 h 2510286"/>
                    <a:gd name="connsiteX9" fmla="*/ 1130061 w 1725283"/>
                    <a:gd name="connsiteY9" fmla="*/ 141473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500332 w 1725283"/>
                    <a:gd name="connsiteY7" fmla="*/ 2432648 h 2510286"/>
                    <a:gd name="connsiteX8" fmla="*/ 871267 w 1725283"/>
                    <a:gd name="connsiteY8" fmla="*/ 2475781 h 2510286"/>
                    <a:gd name="connsiteX9" fmla="*/ 1130061 w 1725283"/>
                    <a:gd name="connsiteY9" fmla="*/ 141473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71267 w 1725283"/>
                    <a:gd name="connsiteY8" fmla="*/ 2475781 h 2510286"/>
                    <a:gd name="connsiteX9" fmla="*/ 1130061 w 1725283"/>
                    <a:gd name="connsiteY9" fmla="*/ 141473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54015 w 1725283"/>
                    <a:gd name="connsiteY8" fmla="*/ 2406770 h 2510286"/>
                    <a:gd name="connsiteX9" fmla="*/ 1130061 w 1725283"/>
                    <a:gd name="connsiteY9" fmla="*/ 141473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54015 w 1725283"/>
                    <a:gd name="connsiteY8" fmla="*/ 2406770 h 2510286"/>
                    <a:gd name="connsiteX9" fmla="*/ 1130061 w 1725283"/>
                    <a:gd name="connsiteY9" fmla="*/ 1414732 h 2510286"/>
                    <a:gd name="connsiteX10" fmla="*/ 1362973 w 1725283"/>
                    <a:gd name="connsiteY10" fmla="*/ 2372263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54015 w 1725283"/>
                    <a:gd name="connsiteY8" fmla="*/ 2406770 h 2510286"/>
                    <a:gd name="connsiteX9" fmla="*/ 1130061 w 1725283"/>
                    <a:gd name="connsiteY9" fmla="*/ 1414732 h 2510286"/>
                    <a:gd name="connsiteX10" fmla="*/ 1362973 w 1725283"/>
                    <a:gd name="connsiteY10" fmla="*/ 2372263 h 2510286"/>
                    <a:gd name="connsiteX11" fmla="*/ 1725283 w 1725283"/>
                    <a:gd name="connsiteY11" fmla="*/ 2510286 h 2510286"/>
                    <a:gd name="connsiteX12" fmla="*/ 1509622 w 1725283"/>
                    <a:gd name="connsiteY12" fmla="*/ 2372263 h 2510286"/>
                    <a:gd name="connsiteX13" fmla="*/ 1285336 w 1725283"/>
                    <a:gd name="connsiteY13" fmla="*/ 1043796 h 2510286"/>
                    <a:gd name="connsiteX14" fmla="*/ 1104181 w 1725283"/>
                    <a:gd name="connsiteY14" fmla="*/ 17252 h 2510286"/>
                    <a:gd name="connsiteX15" fmla="*/ 974784 w 1725283"/>
                    <a:gd name="connsiteY15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54015 w 1725283"/>
                    <a:gd name="connsiteY8" fmla="*/ 2406770 h 2510286"/>
                    <a:gd name="connsiteX9" fmla="*/ 1130061 w 1725283"/>
                    <a:gd name="connsiteY9" fmla="*/ 1414732 h 2510286"/>
                    <a:gd name="connsiteX10" fmla="*/ 1362973 w 1725283"/>
                    <a:gd name="connsiteY10" fmla="*/ 2372263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722"/>
                    <a:gd name="connsiteY0" fmla="*/ 0 h 2613483"/>
                    <a:gd name="connsiteX1" fmla="*/ 543463 w 1725722"/>
                    <a:gd name="connsiteY1" fmla="*/ 543463 h 2613483"/>
                    <a:gd name="connsiteX2" fmla="*/ 0 w 1725722"/>
                    <a:gd name="connsiteY2" fmla="*/ 707365 h 2613483"/>
                    <a:gd name="connsiteX3" fmla="*/ 112143 w 1725722"/>
                    <a:gd name="connsiteY3" fmla="*/ 793629 h 2613483"/>
                    <a:gd name="connsiteX4" fmla="*/ 681486 w 1725722"/>
                    <a:gd name="connsiteY4" fmla="*/ 655606 h 2613483"/>
                    <a:gd name="connsiteX5" fmla="*/ 888520 w 1725722"/>
                    <a:gd name="connsiteY5" fmla="*/ 543463 h 2613483"/>
                    <a:gd name="connsiteX6" fmla="*/ 923025 w 1725722"/>
                    <a:gd name="connsiteY6" fmla="*/ 1138687 h 2613483"/>
                    <a:gd name="connsiteX7" fmla="*/ 690113 w 1725722"/>
                    <a:gd name="connsiteY7" fmla="*/ 2406768 h 2613483"/>
                    <a:gd name="connsiteX8" fmla="*/ 854015 w 1725722"/>
                    <a:gd name="connsiteY8" fmla="*/ 2406770 h 2613483"/>
                    <a:gd name="connsiteX9" fmla="*/ 1130061 w 1725722"/>
                    <a:gd name="connsiteY9" fmla="*/ 1414732 h 2613483"/>
                    <a:gd name="connsiteX10" fmla="*/ 1362973 w 1725722"/>
                    <a:gd name="connsiteY10" fmla="*/ 2372263 h 2613483"/>
                    <a:gd name="connsiteX11" fmla="*/ 1725283 w 1725722"/>
                    <a:gd name="connsiteY11" fmla="*/ 2510286 h 2613483"/>
                    <a:gd name="connsiteX12" fmla="*/ 1285336 w 1725722"/>
                    <a:gd name="connsiteY12" fmla="*/ 1043796 h 2613483"/>
                    <a:gd name="connsiteX13" fmla="*/ 1104181 w 1725722"/>
                    <a:gd name="connsiteY13" fmla="*/ 17252 h 2613483"/>
                    <a:gd name="connsiteX14" fmla="*/ 974784 w 1725722"/>
                    <a:gd name="connsiteY14" fmla="*/ 0 h 2613483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54015 w 1725283"/>
                    <a:gd name="connsiteY8" fmla="*/ 2406770 h 2510286"/>
                    <a:gd name="connsiteX9" fmla="*/ 1130061 w 1725283"/>
                    <a:gd name="connsiteY9" fmla="*/ 1414732 h 2510286"/>
                    <a:gd name="connsiteX10" fmla="*/ 1362973 w 1725283"/>
                    <a:gd name="connsiteY10" fmla="*/ 2372263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54015 w 1725283"/>
                    <a:gd name="connsiteY8" fmla="*/ 2406770 h 2510286"/>
                    <a:gd name="connsiteX9" fmla="*/ 1130061 w 1725283"/>
                    <a:gd name="connsiteY9" fmla="*/ 1414732 h 2510286"/>
                    <a:gd name="connsiteX10" fmla="*/ 1362973 w 1725283"/>
                    <a:gd name="connsiteY10" fmla="*/ 2372263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587260"/>
                    <a:gd name="connsiteY0" fmla="*/ 0 h 2406770"/>
                    <a:gd name="connsiteX1" fmla="*/ 543463 w 1587260"/>
                    <a:gd name="connsiteY1" fmla="*/ 543463 h 2406770"/>
                    <a:gd name="connsiteX2" fmla="*/ 0 w 1587260"/>
                    <a:gd name="connsiteY2" fmla="*/ 707365 h 2406770"/>
                    <a:gd name="connsiteX3" fmla="*/ 112143 w 1587260"/>
                    <a:gd name="connsiteY3" fmla="*/ 793629 h 2406770"/>
                    <a:gd name="connsiteX4" fmla="*/ 681486 w 1587260"/>
                    <a:gd name="connsiteY4" fmla="*/ 655606 h 2406770"/>
                    <a:gd name="connsiteX5" fmla="*/ 888520 w 1587260"/>
                    <a:gd name="connsiteY5" fmla="*/ 543463 h 2406770"/>
                    <a:gd name="connsiteX6" fmla="*/ 923025 w 1587260"/>
                    <a:gd name="connsiteY6" fmla="*/ 1138687 h 2406770"/>
                    <a:gd name="connsiteX7" fmla="*/ 690113 w 1587260"/>
                    <a:gd name="connsiteY7" fmla="*/ 2406768 h 2406770"/>
                    <a:gd name="connsiteX8" fmla="*/ 854015 w 1587260"/>
                    <a:gd name="connsiteY8" fmla="*/ 2406770 h 2406770"/>
                    <a:gd name="connsiteX9" fmla="*/ 1130061 w 1587260"/>
                    <a:gd name="connsiteY9" fmla="*/ 1414732 h 2406770"/>
                    <a:gd name="connsiteX10" fmla="*/ 1362973 w 1587260"/>
                    <a:gd name="connsiteY10" fmla="*/ 2372263 h 2406770"/>
                    <a:gd name="connsiteX11" fmla="*/ 1587260 w 1587260"/>
                    <a:gd name="connsiteY11" fmla="*/ 2398142 h 2406770"/>
                    <a:gd name="connsiteX12" fmla="*/ 1285336 w 1587260"/>
                    <a:gd name="connsiteY12" fmla="*/ 1043796 h 2406770"/>
                    <a:gd name="connsiteX13" fmla="*/ 1104181 w 1587260"/>
                    <a:gd name="connsiteY13" fmla="*/ 17252 h 2406770"/>
                    <a:gd name="connsiteX14" fmla="*/ 974784 w 1587260"/>
                    <a:gd name="connsiteY14" fmla="*/ 0 h 2406770"/>
                    <a:gd name="connsiteX0" fmla="*/ 974784 w 1587260"/>
                    <a:gd name="connsiteY0" fmla="*/ 0 h 2406770"/>
                    <a:gd name="connsiteX1" fmla="*/ 543463 w 1587260"/>
                    <a:gd name="connsiteY1" fmla="*/ 543463 h 2406770"/>
                    <a:gd name="connsiteX2" fmla="*/ 0 w 1587260"/>
                    <a:gd name="connsiteY2" fmla="*/ 707365 h 2406770"/>
                    <a:gd name="connsiteX3" fmla="*/ 112143 w 1587260"/>
                    <a:gd name="connsiteY3" fmla="*/ 793629 h 2406770"/>
                    <a:gd name="connsiteX4" fmla="*/ 681486 w 1587260"/>
                    <a:gd name="connsiteY4" fmla="*/ 655606 h 2406770"/>
                    <a:gd name="connsiteX5" fmla="*/ 888520 w 1587260"/>
                    <a:gd name="connsiteY5" fmla="*/ 543463 h 2406770"/>
                    <a:gd name="connsiteX6" fmla="*/ 923025 w 1587260"/>
                    <a:gd name="connsiteY6" fmla="*/ 1138687 h 2406770"/>
                    <a:gd name="connsiteX7" fmla="*/ 690113 w 1587260"/>
                    <a:gd name="connsiteY7" fmla="*/ 2406768 h 2406770"/>
                    <a:gd name="connsiteX8" fmla="*/ 854015 w 1587260"/>
                    <a:gd name="connsiteY8" fmla="*/ 2406770 h 2406770"/>
                    <a:gd name="connsiteX9" fmla="*/ 1130061 w 1587260"/>
                    <a:gd name="connsiteY9" fmla="*/ 1414732 h 2406770"/>
                    <a:gd name="connsiteX10" fmla="*/ 1362973 w 1587260"/>
                    <a:gd name="connsiteY10" fmla="*/ 2372263 h 2406770"/>
                    <a:gd name="connsiteX11" fmla="*/ 1587260 w 1587260"/>
                    <a:gd name="connsiteY11" fmla="*/ 2398142 h 2406770"/>
                    <a:gd name="connsiteX12" fmla="*/ 1285336 w 1587260"/>
                    <a:gd name="connsiteY12" fmla="*/ 1043796 h 2406770"/>
                    <a:gd name="connsiteX13" fmla="*/ 1104181 w 1587260"/>
                    <a:gd name="connsiteY13" fmla="*/ 17252 h 2406770"/>
                    <a:gd name="connsiteX14" fmla="*/ 974784 w 1587260"/>
                    <a:gd name="connsiteY14" fmla="*/ 0 h 2406770"/>
                    <a:gd name="connsiteX0" fmla="*/ 974784 w 1587260"/>
                    <a:gd name="connsiteY0" fmla="*/ 0 h 2406770"/>
                    <a:gd name="connsiteX1" fmla="*/ 543463 w 1587260"/>
                    <a:gd name="connsiteY1" fmla="*/ 543463 h 2406770"/>
                    <a:gd name="connsiteX2" fmla="*/ 0 w 1587260"/>
                    <a:gd name="connsiteY2" fmla="*/ 707365 h 2406770"/>
                    <a:gd name="connsiteX3" fmla="*/ 112143 w 1587260"/>
                    <a:gd name="connsiteY3" fmla="*/ 793629 h 2406770"/>
                    <a:gd name="connsiteX4" fmla="*/ 681486 w 1587260"/>
                    <a:gd name="connsiteY4" fmla="*/ 655606 h 2406770"/>
                    <a:gd name="connsiteX5" fmla="*/ 888520 w 1587260"/>
                    <a:gd name="connsiteY5" fmla="*/ 543463 h 2406770"/>
                    <a:gd name="connsiteX6" fmla="*/ 923025 w 1587260"/>
                    <a:gd name="connsiteY6" fmla="*/ 1138687 h 2406770"/>
                    <a:gd name="connsiteX7" fmla="*/ 690113 w 1587260"/>
                    <a:gd name="connsiteY7" fmla="*/ 2406768 h 2406770"/>
                    <a:gd name="connsiteX8" fmla="*/ 854015 w 1587260"/>
                    <a:gd name="connsiteY8" fmla="*/ 2406770 h 2406770"/>
                    <a:gd name="connsiteX9" fmla="*/ 1130061 w 1587260"/>
                    <a:gd name="connsiteY9" fmla="*/ 1414732 h 2406770"/>
                    <a:gd name="connsiteX10" fmla="*/ 1362973 w 1587260"/>
                    <a:gd name="connsiteY10" fmla="*/ 2372263 h 2406770"/>
                    <a:gd name="connsiteX11" fmla="*/ 1587260 w 1587260"/>
                    <a:gd name="connsiteY11" fmla="*/ 2398142 h 2406770"/>
                    <a:gd name="connsiteX12" fmla="*/ 1285336 w 1587260"/>
                    <a:gd name="connsiteY12" fmla="*/ 1043796 h 2406770"/>
                    <a:gd name="connsiteX13" fmla="*/ 1104181 w 1587260"/>
                    <a:gd name="connsiteY13" fmla="*/ 17252 h 2406770"/>
                    <a:gd name="connsiteX14" fmla="*/ 974784 w 1587260"/>
                    <a:gd name="connsiteY14" fmla="*/ 0 h 2406770"/>
                    <a:gd name="connsiteX0" fmla="*/ 974784 w 1552754"/>
                    <a:gd name="connsiteY0" fmla="*/ 0 h 2406770"/>
                    <a:gd name="connsiteX1" fmla="*/ 543463 w 1552754"/>
                    <a:gd name="connsiteY1" fmla="*/ 543463 h 2406770"/>
                    <a:gd name="connsiteX2" fmla="*/ 0 w 1552754"/>
                    <a:gd name="connsiteY2" fmla="*/ 707365 h 2406770"/>
                    <a:gd name="connsiteX3" fmla="*/ 112143 w 1552754"/>
                    <a:gd name="connsiteY3" fmla="*/ 793629 h 2406770"/>
                    <a:gd name="connsiteX4" fmla="*/ 681486 w 1552754"/>
                    <a:gd name="connsiteY4" fmla="*/ 655606 h 2406770"/>
                    <a:gd name="connsiteX5" fmla="*/ 888520 w 1552754"/>
                    <a:gd name="connsiteY5" fmla="*/ 543463 h 2406770"/>
                    <a:gd name="connsiteX6" fmla="*/ 923025 w 1552754"/>
                    <a:gd name="connsiteY6" fmla="*/ 1138687 h 2406770"/>
                    <a:gd name="connsiteX7" fmla="*/ 690113 w 1552754"/>
                    <a:gd name="connsiteY7" fmla="*/ 2406768 h 2406770"/>
                    <a:gd name="connsiteX8" fmla="*/ 854015 w 1552754"/>
                    <a:gd name="connsiteY8" fmla="*/ 2406770 h 2406770"/>
                    <a:gd name="connsiteX9" fmla="*/ 1130061 w 1552754"/>
                    <a:gd name="connsiteY9" fmla="*/ 1414732 h 2406770"/>
                    <a:gd name="connsiteX10" fmla="*/ 1362973 w 1552754"/>
                    <a:gd name="connsiteY10" fmla="*/ 2372263 h 2406770"/>
                    <a:gd name="connsiteX11" fmla="*/ 1552754 w 1552754"/>
                    <a:gd name="connsiteY11" fmla="*/ 2380889 h 2406770"/>
                    <a:gd name="connsiteX12" fmla="*/ 1285336 w 1552754"/>
                    <a:gd name="connsiteY12" fmla="*/ 1043796 h 2406770"/>
                    <a:gd name="connsiteX13" fmla="*/ 1104181 w 1552754"/>
                    <a:gd name="connsiteY13" fmla="*/ 17252 h 2406770"/>
                    <a:gd name="connsiteX14" fmla="*/ 974784 w 1552754"/>
                    <a:gd name="connsiteY14" fmla="*/ 0 h 2406770"/>
                    <a:gd name="connsiteX0" fmla="*/ 974784 w 1552754"/>
                    <a:gd name="connsiteY0" fmla="*/ 0 h 2406770"/>
                    <a:gd name="connsiteX1" fmla="*/ 543463 w 1552754"/>
                    <a:gd name="connsiteY1" fmla="*/ 543463 h 2406770"/>
                    <a:gd name="connsiteX2" fmla="*/ 0 w 1552754"/>
                    <a:gd name="connsiteY2" fmla="*/ 707365 h 2406770"/>
                    <a:gd name="connsiteX3" fmla="*/ 112143 w 1552754"/>
                    <a:gd name="connsiteY3" fmla="*/ 793629 h 2406770"/>
                    <a:gd name="connsiteX4" fmla="*/ 681486 w 1552754"/>
                    <a:gd name="connsiteY4" fmla="*/ 655606 h 2406770"/>
                    <a:gd name="connsiteX5" fmla="*/ 888520 w 1552754"/>
                    <a:gd name="connsiteY5" fmla="*/ 543463 h 2406770"/>
                    <a:gd name="connsiteX6" fmla="*/ 923025 w 1552754"/>
                    <a:gd name="connsiteY6" fmla="*/ 1138687 h 2406770"/>
                    <a:gd name="connsiteX7" fmla="*/ 690113 w 1552754"/>
                    <a:gd name="connsiteY7" fmla="*/ 2406768 h 2406770"/>
                    <a:gd name="connsiteX8" fmla="*/ 854015 w 1552754"/>
                    <a:gd name="connsiteY8" fmla="*/ 2406770 h 2406770"/>
                    <a:gd name="connsiteX9" fmla="*/ 1130061 w 1552754"/>
                    <a:gd name="connsiteY9" fmla="*/ 1414732 h 2406770"/>
                    <a:gd name="connsiteX10" fmla="*/ 1362973 w 1552754"/>
                    <a:gd name="connsiteY10" fmla="*/ 2372263 h 2406770"/>
                    <a:gd name="connsiteX11" fmla="*/ 1552754 w 1552754"/>
                    <a:gd name="connsiteY11" fmla="*/ 2380889 h 2406770"/>
                    <a:gd name="connsiteX12" fmla="*/ 1104181 w 1552754"/>
                    <a:gd name="connsiteY12" fmla="*/ 17252 h 2406770"/>
                    <a:gd name="connsiteX13" fmla="*/ 974784 w 1552754"/>
                    <a:gd name="connsiteY13" fmla="*/ 0 h 2406770"/>
                    <a:gd name="connsiteX0" fmla="*/ 974784 w 1552754"/>
                    <a:gd name="connsiteY0" fmla="*/ 0 h 2406770"/>
                    <a:gd name="connsiteX1" fmla="*/ 543463 w 1552754"/>
                    <a:gd name="connsiteY1" fmla="*/ 543463 h 2406770"/>
                    <a:gd name="connsiteX2" fmla="*/ 0 w 1552754"/>
                    <a:gd name="connsiteY2" fmla="*/ 707365 h 2406770"/>
                    <a:gd name="connsiteX3" fmla="*/ 112143 w 1552754"/>
                    <a:gd name="connsiteY3" fmla="*/ 793629 h 2406770"/>
                    <a:gd name="connsiteX4" fmla="*/ 681486 w 1552754"/>
                    <a:gd name="connsiteY4" fmla="*/ 655606 h 2406770"/>
                    <a:gd name="connsiteX5" fmla="*/ 888520 w 1552754"/>
                    <a:gd name="connsiteY5" fmla="*/ 543463 h 2406770"/>
                    <a:gd name="connsiteX6" fmla="*/ 923025 w 1552754"/>
                    <a:gd name="connsiteY6" fmla="*/ 1138687 h 2406770"/>
                    <a:gd name="connsiteX7" fmla="*/ 690113 w 1552754"/>
                    <a:gd name="connsiteY7" fmla="*/ 2406768 h 2406770"/>
                    <a:gd name="connsiteX8" fmla="*/ 854015 w 1552754"/>
                    <a:gd name="connsiteY8" fmla="*/ 2406770 h 2406770"/>
                    <a:gd name="connsiteX9" fmla="*/ 1130061 w 1552754"/>
                    <a:gd name="connsiteY9" fmla="*/ 1414732 h 2406770"/>
                    <a:gd name="connsiteX10" fmla="*/ 1362973 w 1552754"/>
                    <a:gd name="connsiteY10" fmla="*/ 2372263 h 2406770"/>
                    <a:gd name="connsiteX11" fmla="*/ 1552754 w 1552754"/>
                    <a:gd name="connsiteY11" fmla="*/ 2380889 h 2406770"/>
                    <a:gd name="connsiteX12" fmla="*/ 1104181 w 1552754"/>
                    <a:gd name="connsiteY12" fmla="*/ 17252 h 2406770"/>
                    <a:gd name="connsiteX13" fmla="*/ 974784 w 1552754"/>
                    <a:gd name="connsiteY13" fmla="*/ 0 h 2406770"/>
                    <a:gd name="connsiteX0" fmla="*/ 974784 w 1552754"/>
                    <a:gd name="connsiteY0" fmla="*/ 51759 h 2458529"/>
                    <a:gd name="connsiteX1" fmla="*/ 543463 w 1552754"/>
                    <a:gd name="connsiteY1" fmla="*/ 595222 h 2458529"/>
                    <a:gd name="connsiteX2" fmla="*/ 0 w 1552754"/>
                    <a:gd name="connsiteY2" fmla="*/ 759124 h 2458529"/>
                    <a:gd name="connsiteX3" fmla="*/ 112143 w 1552754"/>
                    <a:gd name="connsiteY3" fmla="*/ 845388 h 2458529"/>
                    <a:gd name="connsiteX4" fmla="*/ 681486 w 1552754"/>
                    <a:gd name="connsiteY4" fmla="*/ 707365 h 2458529"/>
                    <a:gd name="connsiteX5" fmla="*/ 888520 w 1552754"/>
                    <a:gd name="connsiteY5" fmla="*/ 595222 h 2458529"/>
                    <a:gd name="connsiteX6" fmla="*/ 923025 w 1552754"/>
                    <a:gd name="connsiteY6" fmla="*/ 1190446 h 2458529"/>
                    <a:gd name="connsiteX7" fmla="*/ 690113 w 1552754"/>
                    <a:gd name="connsiteY7" fmla="*/ 2458527 h 2458529"/>
                    <a:gd name="connsiteX8" fmla="*/ 854015 w 1552754"/>
                    <a:gd name="connsiteY8" fmla="*/ 2458529 h 2458529"/>
                    <a:gd name="connsiteX9" fmla="*/ 1130061 w 1552754"/>
                    <a:gd name="connsiteY9" fmla="*/ 1466491 h 2458529"/>
                    <a:gd name="connsiteX10" fmla="*/ 1362973 w 1552754"/>
                    <a:gd name="connsiteY10" fmla="*/ 2424022 h 2458529"/>
                    <a:gd name="connsiteX11" fmla="*/ 1552754 w 1552754"/>
                    <a:gd name="connsiteY11" fmla="*/ 2432648 h 2458529"/>
                    <a:gd name="connsiteX12" fmla="*/ 1052422 w 1552754"/>
                    <a:gd name="connsiteY12" fmla="*/ 0 h 2458529"/>
                    <a:gd name="connsiteX13" fmla="*/ 974784 w 1552754"/>
                    <a:gd name="connsiteY13" fmla="*/ 51759 h 2458529"/>
                    <a:gd name="connsiteX0" fmla="*/ 974784 w 1552754"/>
                    <a:gd name="connsiteY0" fmla="*/ 8627 h 2415397"/>
                    <a:gd name="connsiteX1" fmla="*/ 543463 w 1552754"/>
                    <a:gd name="connsiteY1" fmla="*/ 552090 h 2415397"/>
                    <a:gd name="connsiteX2" fmla="*/ 0 w 1552754"/>
                    <a:gd name="connsiteY2" fmla="*/ 715992 h 2415397"/>
                    <a:gd name="connsiteX3" fmla="*/ 112143 w 1552754"/>
                    <a:gd name="connsiteY3" fmla="*/ 802256 h 2415397"/>
                    <a:gd name="connsiteX4" fmla="*/ 681486 w 1552754"/>
                    <a:gd name="connsiteY4" fmla="*/ 664233 h 2415397"/>
                    <a:gd name="connsiteX5" fmla="*/ 888520 w 1552754"/>
                    <a:gd name="connsiteY5" fmla="*/ 552090 h 2415397"/>
                    <a:gd name="connsiteX6" fmla="*/ 923025 w 1552754"/>
                    <a:gd name="connsiteY6" fmla="*/ 1147314 h 2415397"/>
                    <a:gd name="connsiteX7" fmla="*/ 690113 w 1552754"/>
                    <a:gd name="connsiteY7" fmla="*/ 2415395 h 2415397"/>
                    <a:gd name="connsiteX8" fmla="*/ 854015 w 1552754"/>
                    <a:gd name="connsiteY8" fmla="*/ 2415397 h 2415397"/>
                    <a:gd name="connsiteX9" fmla="*/ 1130061 w 1552754"/>
                    <a:gd name="connsiteY9" fmla="*/ 1423359 h 2415397"/>
                    <a:gd name="connsiteX10" fmla="*/ 1362973 w 1552754"/>
                    <a:gd name="connsiteY10" fmla="*/ 2380890 h 2415397"/>
                    <a:gd name="connsiteX11" fmla="*/ 1552754 w 1552754"/>
                    <a:gd name="connsiteY11" fmla="*/ 2389516 h 2415397"/>
                    <a:gd name="connsiteX12" fmla="*/ 1130060 w 1552754"/>
                    <a:gd name="connsiteY12" fmla="*/ 0 h 2415397"/>
                    <a:gd name="connsiteX13" fmla="*/ 974784 w 1552754"/>
                    <a:gd name="connsiteY13" fmla="*/ 8627 h 2415397"/>
                    <a:gd name="connsiteX0" fmla="*/ 974784 w 1552754"/>
                    <a:gd name="connsiteY0" fmla="*/ 8627 h 2415397"/>
                    <a:gd name="connsiteX1" fmla="*/ 543463 w 1552754"/>
                    <a:gd name="connsiteY1" fmla="*/ 552090 h 2415397"/>
                    <a:gd name="connsiteX2" fmla="*/ 0 w 1552754"/>
                    <a:gd name="connsiteY2" fmla="*/ 715992 h 2415397"/>
                    <a:gd name="connsiteX3" fmla="*/ 112143 w 1552754"/>
                    <a:gd name="connsiteY3" fmla="*/ 802256 h 2415397"/>
                    <a:gd name="connsiteX4" fmla="*/ 681486 w 1552754"/>
                    <a:gd name="connsiteY4" fmla="*/ 664233 h 2415397"/>
                    <a:gd name="connsiteX5" fmla="*/ 888520 w 1552754"/>
                    <a:gd name="connsiteY5" fmla="*/ 552090 h 2415397"/>
                    <a:gd name="connsiteX6" fmla="*/ 923025 w 1552754"/>
                    <a:gd name="connsiteY6" fmla="*/ 1147314 h 2415397"/>
                    <a:gd name="connsiteX7" fmla="*/ 690113 w 1552754"/>
                    <a:gd name="connsiteY7" fmla="*/ 2415395 h 2415397"/>
                    <a:gd name="connsiteX8" fmla="*/ 854015 w 1552754"/>
                    <a:gd name="connsiteY8" fmla="*/ 2415397 h 2415397"/>
                    <a:gd name="connsiteX9" fmla="*/ 1130061 w 1552754"/>
                    <a:gd name="connsiteY9" fmla="*/ 1423359 h 2415397"/>
                    <a:gd name="connsiteX10" fmla="*/ 1362973 w 1552754"/>
                    <a:gd name="connsiteY10" fmla="*/ 2380890 h 2415397"/>
                    <a:gd name="connsiteX11" fmla="*/ 1552754 w 1552754"/>
                    <a:gd name="connsiteY11" fmla="*/ 2389516 h 2415397"/>
                    <a:gd name="connsiteX12" fmla="*/ 1112807 w 1552754"/>
                    <a:gd name="connsiteY12" fmla="*/ 0 h 2415397"/>
                    <a:gd name="connsiteX13" fmla="*/ 974784 w 1552754"/>
                    <a:gd name="connsiteY13" fmla="*/ 8627 h 2415397"/>
                    <a:gd name="connsiteX0" fmla="*/ 974784 w 1552754"/>
                    <a:gd name="connsiteY0" fmla="*/ 8627 h 2432648"/>
                    <a:gd name="connsiteX1" fmla="*/ 543463 w 1552754"/>
                    <a:gd name="connsiteY1" fmla="*/ 552090 h 2432648"/>
                    <a:gd name="connsiteX2" fmla="*/ 0 w 1552754"/>
                    <a:gd name="connsiteY2" fmla="*/ 715992 h 2432648"/>
                    <a:gd name="connsiteX3" fmla="*/ 112143 w 1552754"/>
                    <a:gd name="connsiteY3" fmla="*/ 802256 h 2432648"/>
                    <a:gd name="connsiteX4" fmla="*/ 681486 w 1552754"/>
                    <a:gd name="connsiteY4" fmla="*/ 664233 h 2432648"/>
                    <a:gd name="connsiteX5" fmla="*/ 888520 w 1552754"/>
                    <a:gd name="connsiteY5" fmla="*/ 552090 h 2432648"/>
                    <a:gd name="connsiteX6" fmla="*/ 923025 w 1552754"/>
                    <a:gd name="connsiteY6" fmla="*/ 1147314 h 2432648"/>
                    <a:gd name="connsiteX7" fmla="*/ 690113 w 1552754"/>
                    <a:gd name="connsiteY7" fmla="*/ 2415395 h 2432648"/>
                    <a:gd name="connsiteX8" fmla="*/ 854015 w 1552754"/>
                    <a:gd name="connsiteY8" fmla="*/ 2415397 h 2432648"/>
                    <a:gd name="connsiteX9" fmla="*/ 1130061 w 1552754"/>
                    <a:gd name="connsiteY9" fmla="*/ 1423359 h 2432648"/>
                    <a:gd name="connsiteX10" fmla="*/ 1345720 w 1552754"/>
                    <a:gd name="connsiteY10" fmla="*/ 2432648 h 2432648"/>
                    <a:gd name="connsiteX11" fmla="*/ 1552754 w 1552754"/>
                    <a:gd name="connsiteY11" fmla="*/ 2389516 h 2432648"/>
                    <a:gd name="connsiteX12" fmla="*/ 1112807 w 1552754"/>
                    <a:gd name="connsiteY12" fmla="*/ 0 h 2432648"/>
                    <a:gd name="connsiteX13" fmla="*/ 974784 w 1552754"/>
                    <a:gd name="connsiteY13" fmla="*/ 8627 h 2432648"/>
                    <a:gd name="connsiteX0" fmla="*/ 974784 w 1483743"/>
                    <a:gd name="connsiteY0" fmla="*/ 8627 h 2432648"/>
                    <a:gd name="connsiteX1" fmla="*/ 543463 w 1483743"/>
                    <a:gd name="connsiteY1" fmla="*/ 552090 h 2432648"/>
                    <a:gd name="connsiteX2" fmla="*/ 0 w 1483743"/>
                    <a:gd name="connsiteY2" fmla="*/ 715992 h 2432648"/>
                    <a:gd name="connsiteX3" fmla="*/ 112143 w 1483743"/>
                    <a:gd name="connsiteY3" fmla="*/ 802256 h 2432648"/>
                    <a:gd name="connsiteX4" fmla="*/ 681486 w 1483743"/>
                    <a:gd name="connsiteY4" fmla="*/ 664233 h 2432648"/>
                    <a:gd name="connsiteX5" fmla="*/ 888520 w 1483743"/>
                    <a:gd name="connsiteY5" fmla="*/ 552090 h 2432648"/>
                    <a:gd name="connsiteX6" fmla="*/ 923025 w 1483743"/>
                    <a:gd name="connsiteY6" fmla="*/ 1147314 h 2432648"/>
                    <a:gd name="connsiteX7" fmla="*/ 690113 w 1483743"/>
                    <a:gd name="connsiteY7" fmla="*/ 2415395 h 2432648"/>
                    <a:gd name="connsiteX8" fmla="*/ 854015 w 1483743"/>
                    <a:gd name="connsiteY8" fmla="*/ 2415397 h 2432648"/>
                    <a:gd name="connsiteX9" fmla="*/ 1130061 w 1483743"/>
                    <a:gd name="connsiteY9" fmla="*/ 1423359 h 2432648"/>
                    <a:gd name="connsiteX10" fmla="*/ 1345720 w 1483743"/>
                    <a:gd name="connsiteY10" fmla="*/ 2432648 h 2432648"/>
                    <a:gd name="connsiteX11" fmla="*/ 1483743 w 1483743"/>
                    <a:gd name="connsiteY11" fmla="*/ 2424022 h 2432648"/>
                    <a:gd name="connsiteX12" fmla="*/ 1112807 w 1483743"/>
                    <a:gd name="connsiteY12" fmla="*/ 0 h 2432648"/>
                    <a:gd name="connsiteX13" fmla="*/ 974784 w 1483743"/>
                    <a:gd name="connsiteY13" fmla="*/ 8627 h 2432648"/>
                    <a:gd name="connsiteX0" fmla="*/ 974784 w 1483743"/>
                    <a:gd name="connsiteY0" fmla="*/ 0 h 2424021"/>
                    <a:gd name="connsiteX1" fmla="*/ 543463 w 1483743"/>
                    <a:gd name="connsiteY1" fmla="*/ 543463 h 2424021"/>
                    <a:gd name="connsiteX2" fmla="*/ 0 w 1483743"/>
                    <a:gd name="connsiteY2" fmla="*/ 707365 h 2424021"/>
                    <a:gd name="connsiteX3" fmla="*/ 112143 w 1483743"/>
                    <a:gd name="connsiteY3" fmla="*/ 793629 h 2424021"/>
                    <a:gd name="connsiteX4" fmla="*/ 681486 w 1483743"/>
                    <a:gd name="connsiteY4" fmla="*/ 655606 h 2424021"/>
                    <a:gd name="connsiteX5" fmla="*/ 888520 w 1483743"/>
                    <a:gd name="connsiteY5" fmla="*/ 543463 h 2424021"/>
                    <a:gd name="connsiteX6" fmla="*/ 923025 w 1483743"/>
                    <a:gd name="connsiteY6" fmla="*/ 1138687 h 2424021"/>
                    <a:gd name="connsiteX7" fmla="*/ 690113 w 1483743"/>
                    <a:gd name="connsiteY7" fmla="*/ 2406768 h 2424021"/>
                    <a:gd name="connsiteX8" fmla="*/ 854015 w 1483743"/>
                    <a:gd name="connsiteY8" fmla="*/ 2406770 h 2424021"/>
                    <a:gd name="connsiteX9" fmla="*/ 1130061 w 1483743"/>
                    <a:gd name="connsiteY9" fmla="*/ 1414732 h 2424021"/>
                    <a:gd name="connsiteX10" fmla="*/ 1345720 w 1483743"/>
                    <a:gd name="connsiteY10" fmla="*/ 2424021 h 2424021"/>
                    <a:gd name="connsiteX11" fmla="*/ 1483743 w 1483743"/>
                    <a:gd name="connsiteY11" fmla="*/ 2415395 h 2424021"/>
                    <a:gd name="connsiteX12" fmla="*/ 1086928 w 1483743"/>
                    <a:gd name="connsiteY12" fmla="*/ 51758 h 2424021"/>
                    <a:gd name="connsiteX13" fmla="*/ 974784 w 1483743"/>
                    <a:gd name="connsiteY13" fmla="*/ 0 h 2424021"/>
                    <a:gd name="connsiteX0" fmla="*/ 974784 w 1483743"/>
                    <a:gd name="connsiteY0" fmla="*/ 0 h 2380889"/>
                    <a:gd name="connsiteX1" fmla="*/ 543463 w 1483743"/>
                    <a:gd name="connsiteY1" fmla="*/ 500331 h 2380889"/>
                    <a:gd name="connsiteX2" fmla="*/ 0 w 1483743"/>
                    <a:gd name="connsiteY2" fmla="*/ 664233 h 2380889"/>
                    <a:gd name="connsiteX3" fmla="*/ 112143 w 1483743"/>
                    <a:gd name="connsiteY3" fmla="*/ 750497 h 2380889"/>
                    <a:gd name="connsiteX4" fmla="*/ 681486 w 1483743"/>
                    <a:gd name="connsiteY4" fmla="*/ 612474 h 2380889"/>
                    <a:gd name="connsiteX5" fmla="*/ 888520 w 1483743"/>
                    <a:gd name="connsiteY5" fmla="*/ 500331 h 2380889"/>
                    <a:gd name="connsiteX6" fmla="*/ 923025 w 1483743"/>
                    <a:gd name="connsiteY6" fmla="*/ 1095555 h 2380889"/>
                    <a:gd name="connsiteX7" fmla="*/ 690113 w 1483743"/>
                    <a:gd name="connsiteY7" fmla="*/ 2363636 h 2380889"/>
                    <a:gd name="connsiteX8" fmla="*/ 854015 w 1483743"/>
                    <a:gd name="connsiteY8" fmla="*/ 2363638 h 2380889"/>
                    <a:gd name="connsiteX9" fmla="*/ 1130061 w 1483743"/>
                    <a:gd name="connsiteY9" fmla="*/ 1371600 h 2380889"/>
                    <a:gd name="connsiteX10" fmla="*/ 1345720 w 1483743"/>
                    <a:gd name="connsiteY10" fmla="*/ 2380889 h 2380889"/>
                    <a:gd name="connsiteX11" fmla="*/ 1483743 w 1483743"/>
                    <a:gd name="connsiteY11" fmla="*/ 2372263 h 2380889"/>
                    <a:gd name="connsiteX12" fmla="*/ 1086928 w 1483743"/>
                    <a:gd name="connsiteY12" fmla="*/ 8626 h 2380889"/>
                    <a:gd name="connsiteX13" fmla="*/ 974784 w 1483743"/>
                    <a:gd name="connsiteY13" fmla="*/ 0 h 2380889"/>
                    <a:gd name="connsiteX0" fmla="*/ 974784 w 1483743"/>
                    <a:gd name="connsiteY0" fmla="*/ 0 h 2380889"/>
                    <a:gd name="connsiteX1" fmla="*/ 655606 w 1483743"/>
                    <a:gd name="connsiteY1" fmla="*/ 474452 h 2380889"/>
                    <a:gd name="connsiteX2" fmla="*/ 0 w 1483743"/>
                    <a:gd name="connsiteY2" fmla="*/ 664233 h 2380889"/>
                    <a:gd name="connsiteX3" fmla="*/ 112143 w 1483743"/>
                    <a:gd name="connsiteY3" fmla="*/ 750497 h 2380889"/>
                    <a:gd name="connsiteX4" fmla="*/ 681486 w 1483743"/>
                    <a:gd name="connsiteY4" fmla="*/ 612474 h 2380889"/>
                    <a:gd name="connsiteX5" fmla="*/ 888520 w 1483743"/>
                    <a:gd name="connsiteY5" fmla="*/ 500331 h 2380889"/>
                    <a:gd name="connsiteX6" fmla="*/ 923025 w 1483743"/>
                    <a:gd name="connsiteY6" fmla="*/ 1095555 h 2380889"/>
                    <a:gd name="connsiteX7" fmla="*/ 690113 w 1483743"/>
                    <a:gd name="connsiteY7" fmla="*/ 2363636 h 2380889"/>
                    <a:gd name="connsiteX8" fmla="*/ 854015 w 1483743"/>
                    <a:gd name="connsiteY8" fmla="*/ 2363638 h 2380889"/>
                    <a:gd name="connsiteX9" fmla="*/ 1130061 w 1483743"/>
                    <a:gd name="connsiteY9" fmla="*/ 1371600 h 2380889"/>
                    <a:gd name="connsiteX10" fmla="*/ 1345720 w 1483743"/>
                    <a:gd name="connsiteY10" fmla="*/ 2380889 h 2380889"/>
                    <a:gd name="connsiteX11" fmla="*/ 1483743 w 1483743"/>
                    <a:gd name="connsiteY11" fmla="*/ 2372263 h 2380889"/>
                    <a:gd name="connsiteX12" fmla="*/ 1086928 w 1483743"/>
                    <a:gd name="connsiteY12" fmla="*/ 8626 h 2380889"/>
                    <a:gd name="connsiteX13" fmla="*/ 974784 w 1483743"/>
                    <a:gd name="connsiteY13" fmla="*/ 0 h 2380889"/>
                    <a:gd name="connsiteX0" fmla="*/ 974784 w 1483743"/>
                    <a:gd name="connsiteY0" fmla="*/ 0 h 2380889"/>
                    <a:gd name="connsiteX1" fmla="*/ 655606 w 1483743"/>
                    <a:gd name="connsiteY1" fmla="*/ 474452 h 2380889"/>
                    <a:gd name="connsiteX2" fmla="*/ 77638 w 1483743"/>
                    <a:gd name="connsiteY2" fmla="*/ 638354 h 2380889"/>
                    <a:gd name="connsiteX3" fmla="*/ 0 w 1483743"/>
                    <a:gd name="connsiteY3" fmla="*/ 664233 h 2380889"/>
                    <a:gd name="connsiteX4" fmla="*/ 112143 w 1483743"/>
                    <a:gd name="connsiteY4" fmla="*/ 750497 h 2380889"/>
                    <a:gd name="connsiteX5" fmla="*/ 681486 w 1483743"/>
                    <a:gd name="connsiteY5" fmla="*/ 612474 h 2380889"/>
                    <a:gd name="connsiteX6" fmla="*/ 888520 w 1483743"/>
                    <a:gd name="connsiteY6" fmla="*/ 500331 h 2380889"/>
                    <a:gd name="connsiteX7" fmla="*/ 923025 w 1483743"/>
                    <a:gd name="connsiteY7" fmla="*/ 1095555 h 2380889"/>
                    <a:gd name="connsiteX8" fmla="*/ 690113 w 1483743"/>
                    <a:gd name="connsiteY8" fmla="*/ 2363636 h 2380889"/>
                    <a:gd name="connsiteX9" fmla="*/ 854015 w 1483743"/>
                    <a:gd name="connsiteY9" fmla="*/ 2363638 h 2380889"/>
                    <a:gd name="connsiteX10" fmla="*/ 1130061 w 1483743"/>
                    <a:gd name="connsiteY10" fmla="*/ 1371600 h 2380889"/>
                    <a:gd name="connsiteX11" fmla="*/ 1345720 w 1483743"/>
                    <a:gd name="connsiteY11" fmla="*/ 2380889 h 2380889"/>
                    <a:gd name="connsiteX12" fmla="*/ 1483743 w 1483743"/>
                    <a:gd name="connsiteY12" fmla="*/ 2372263 h 2380889"/>
                    <a:gd name="connsiteX13" fmla="*/ 1086928 w 1483743"/>
                    <a:gd name="connsiteY13" fmla="*/ 8626 h 2380889"/>
                    <a:gd name="connsiteX14" fmla="*/ 974784 w 1483743"/>
                    <a:gd name="connsiteY14" fmla="*/ 0 h 2380889"/>
                    <a:gd name="connsiteX0" fmla="*/ 974784 w 1483743"/>
                    <a:gd name="connsiteY0" fmla="*/ 0 h 2380889"/>
                    <a:gd name="connsiteX1" fmla="*/ 655606 w 1483743"/>
                    <a:gd name="connsiteY1" fmla="*/ 474452 h 2380889"/>
                    <a:gd name="connsiteX2" fmla="*/ 77638 w 1483743"/>
                    <a:gd name="connsiteY2" fmla="*/ 638354 h 2380889"/>
                    <a:gd name="connsiteX3" fmla="*/ 0 w 1483743"/>
                    <a:gd name="connsiteY3" fmla="*/ 664233 h 2380889"/>
                    <a:gd name="connsiteX4" fmla="*/ 112143 w 1483743"/>
                    <a:gd name="connsiteY4" fmla="*/ 750497 h 2380889"/>
                    <a:gd name="connsiteX5" fmla="*/ 681486 w 1483743"/>
                    <a:gd name="connsiteY5" fmla="*/ 612474 h 2380889"/>
                    <a:gd name="connsiteX6" fmla="*/ 888520 w 1483743"/>
                    <a:gd name="connsiteY6" fmla="*/ 500331 h 2380889"/>
                    <a:gd name="connsiteX7" fmla="*/ 923025 w 1483743"/>
                    <a:gd name="connsiteY7" fmla="*/ 1095555 h 2380889"/>
                    <a:gd name="connsiteX8" fmla="*/ 690113 w 1483743"/>
                    <a:gd name="connsiteY8" fmla="*/ 2363636 h 2380889"/>
                    <a:gd name="connsiteX9" fmla="*/ 854015 w 1483743"/>
                    <a:gd name="connsiteY9" fmla="*/ 2363638 h 2380889"/>
                    <a:gd name="connsiteX10" fmla="*/ 1130061 w 1483743"/>
                    <a:gd name="connsiteY10" fmla="*/ 1371600 h 2380889"/>
                    <a:gd name="connsiteX11" fmla="*/ 1345720 w 1483743"/>
                    <a:gd name="connsiteY11" fmla="*/ 2380889 h 2380889"/>
                    <a:gd name="connsiteX12" fmla="*/ 1483743 w 1483743"/>
                    <a:gd name="connsiteY12" fmla="*/ 2372263 h 2380889"/>
                    <a:gd name="connsiteX13" fmla="*/ 1086928 w 1483743"/>
                    <a:gd name="connsiteY13" fmla="*/ 8626 h 2380889"/>
                    <a:gd name="connsiteX14" fmla="*/ 974784 w 1483743"/>
                    <a:gd name="connsiteY14" fmla="*/ 0 h 2380889"/>
                    <a:gd name="connsiteX0" fmla="*/ 974784 w 1483743"/>
                    <a:gd name="connsiteY0" fmla="*/ 0 h 2380889"/>
                    <a:gd name="connsiteX1" fmla="*/ 577968 w 1483743"/>
                    <a:gd name="connsiteY1" fmla="*/ 431320 h 2380889"/>
                    <a:gd name="connsiteX2" fmla="*/ 77638 w 1483743"/>
                    <a:gd name="connsiteY2" fmla="*/ 638354 h 2380889"/>
                    <a:gd name="connsiteX3" fmla="*/ 0 w 1483743"/>
                    <a:gd name="connsiteY3" fmla="*/ 664233 h 2380889"/>
                    <a:gd name="connsiteX4" fmla="*/ 112143 w 1483743"/>
                    <a:gd name="connsiteY4" fmla="*/ 750497 h 2380889"/>
                    <a:gd name="connsiteX5" fmla="*/ 681486 w 1483743"/>
                    <a:gd name="connsiteY5" fmla="*/ 612474 h 2380889"/>
                    <a:gd name="connsiteX6" fmla="*/ 888520 w 1483743"/>
                    <a:gd name="connsiteY6" fmla="*/ 500331 h 2380889"/>
                    <a:gd name="connsiteX7" fmla="*/ 923025 w 1483743"/>
                    <a:gd name="connsiteY7" fmla="*/ 1095555 h 2380889"/>
                    <a:gd name="connsiteX8" fmla="*/ 690113 w 1483743"/>
                    <a:gd name="connsiteY8" fmla="*/ 2363636 h 2380889"/>
                    <a:gd name="connsiteX9" fmla="*/ 854015 w 1483743"/>
                    <a:gd name="connsiteY9" fmla="*/ 2363638 h 2380889"/>
                    <a:gd name="connsiteX10" fmla="*/ 1130061 w 1483743"/>
                    <a:gd name="connsiteY10" fmla="*/ 1371600 h 2380889"/>
                    <a:gd name="connsiteX11" fmla="*/ 1345720 w 1483743"/>
                    <a:gd name="connsiteY11" fmla="*/ 2380889 h 2380889"/>
                    <a:gd name="connsiteX12" fmla="*/ 1483743 w 1483743"/>
                    <a:gd name="connsiteY12" fmla="*/ 2372263 h 2380889"/>
                    <a:gd name="connsiteX13" fmla="*/ 1086928 w 1483743"/>
                    <a:gd name="connsiteY13" fmla="*/ 8626 h 2380889"/>
                    <a:gd name="connsiteX14" fmla="*/ 974784 w 1483743"/>
                    <a:gd name="connsiteY14" fmla="*/ 0 h 2380889"/>
                    <a:gd name="connsiteX0" fmla="*/ 974784 w 1483743"/>
                    <a:gd name="connsiteY0" fmla="*/ 0 h 2380889"/>
                    <a:gd name="connsiteX1" fmla="*/ 577968 w 1483743"/>
                    <a:gd name="connsiteY1" fmla="*/ 431320 h 2380889"/>
                    <a:gd name="connsiteX2" fmla="*/ 0 w 1483743"/>
                    <a:gd name="connsiteY2" fmla="*/ 664233 h 2380889"/>
                    <a:gd name="connsiteX3" fmla="*/ 112143 w 1483743"/>
                    <a:gd name="connsiteY3" fmla="*/ 750497 h 2380889"/>
                    <a:gd name="connsiteX4" fmla="*/ 681486 w 1483743"/>
                    <a:gd name="connsiteY4" fmla="*/ 612474 h 2380889"/>
                    <a:gd name="connsiteX5" fmla="*/ 888520 w 1483743"/>
                    <a:gd name="connsiteY5" fmla="*/ 500331 h 2380889"/>
                    <a:gd name="connsiteX6" fmla="*/ 923025 w 1483743"/>
                    <a:gd name="connsiteY6" fmla="*/ 1095555 h 2380889"/>
                    <a:gd name="connsiteX7" fmla="*/ 690113 w 1483743"/>
                    <a:gd name="connsiteY7" fmla="*/ 2363636 h 2380889"/>
                    <a:gd name="connsiteX8" fmla="*/ 854015 w 1483743"/>
                    <a:gd name="connsiteY8" fmla="*/ 2363638 h 2380889"/>
                    <a:gd name="connsiteX9" fmla="*/ 1130061 w 1483743"/>
                    <a:gd name="connsiteY9" fmla="*/ 1371600 h 2380889"/>
                    <a:gd name="connsiteX10" fmla="*/ 1345720 w 1483743"/>
                    <a:gd name="connsiteY10" fmla="*/ 2380889 h 2380889"/>
                    <a:gd name="connsiteX11" fmla="*/ 1483743 w 1483743"/>
                    <a:gd name="connsiteY11" fmla="*/ 2372263 h 2380889"/>
                    <a:gd name="connsiteX12" fmla="*/ 1086928 w 1483743"/>
                    <a:gd name="connsiteY12" fmla="*/ 8626 h 2380889"/>
                    <a:gd name="connsiteX13" fmla="*/ 974784 w 1483743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52423 w 1406105"/>
                    <a:gd name="connsiteY9" fmla="*/ 1371600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52423 w 1406105"/>
                    <a:gd name="connsiteY9" fmla="*/ 1371600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52423 w 1406105"/>
                    <a:gd name="connsiteY9" fmla="*/ 1371600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52423 w 1406105"/>
                    <a:gd name="connsiteY9" fmla="*/ 1371600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17917 w 1406105"/>
                    <a:gd name="connsiteY9" fmla="*/ 1328468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17917 w 1406105"/>
                    <a:gd name="connsiteY9" fmla="*/ 1328468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17917 w 1406105"/>
                    <a:gd name="connsiteY9" fmla="*/ 1328468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17917 w 1406105"/>
                    <a:gd name="connsiteY9" fmla="*/ 1328468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17917 w 1406105"/>
                    <a:gd name="connsiteY9" fmla="*/ 1328468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17917 w 1406105"/>
                    <a:gd name="connsiteY9" fmla="*/ 1328468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62641 w 1371600"/>
                    <a:gd name="connsiteY0" fmla="*/ 0 h 2380889"/>
                    <a:gd name="connsiteX1" fmla="*/ 465825 w 1371600"/>
                    <a:gd name="connsiteY1" fmla="*/ 431320 h 2380889"/>
                    <a:gd name="connsiteX2" fmla="*/ 319178 w 1371600"/>
                    <a:gd name="connsiteY2" fmla="*/ 560717 h 2380889"/>
                    <a:gd name="connsiteX3" fmla="*/ 0 w 1371600"/>
                    <a:gd name="connsiteY3" fmla="*/ 750497 h 2380889"/>
                    <a:gd name="connsiteX4" fmla="*/ 569343 w 1371600"/>
                    <a:gd name="connsiteY4" fmla="*/ 612474 h 2380889"/>
                    <a:gd name="connsiteX5" fmla="*/ 776377 w 1371600"/>
                    <a:gd name="connsiteY5" fmla="*/ 500331 h 2380889"/>
                    <a:gd name="connsiteX6" fmla="*/ 810882 w 1371600"/>
                    <a:gd name="connsiteY6" fmla="*/ 1095555 h 2380889"/>
                    <a:gd name="connsiteX7" fmla="*/ 577970 w 1371600"/>
                    <a:gd name="connsiteY7" fmla="*/ 2363636 h 2380889"/>
                    <a:gd name="connsiteX8" fmla="*/ 741872 w 1371600"/>
                    <a:gd name="connsiteY8" fmla="*/ 2363638 h 2380889"/>
                    <a:gd name="connsiteX9" fmla="*/ 983412 w 1371600"/>
                    <a:gd name="connsiteY9" fmla="*/ 1328468 h 2380889"/>
                    <a:gd name="connsiteX10" fmla="*/ 1233577 w 1371600"/>
                    <a:gd name="connsiteY10" fmla="*/ 2380889 h 2380889"/>
                    <a:gd name="connsiteX11" fmla="*/ 1371600 w 1371600"/>
                    <a:gd name="connsiteY11" fmla="*/ 2372263 h 2380889"/>
                    <a:gd name="connsiteX12" fmla="*/ 974785 w 1371600"/>
                    <a:gd name="connsiteY12" fmla="*/ 8626 h 2380889"/>
                    <a:gd name="connsiteX13" fmla="*/ 862641 w 1371600"/>
                    <a:gd name="connsiteY13" fmla="*/ 0 h 2380889"/>
                    <a:gd name="connsiteX0" fmla="*/ 862641 w 1371600"/>
                    <a:gd name="connsiteY0" fmla="*/ 0 h 2380889"/>
                    <a:gd name="connsiteX1" fmla="*/ 465825 w 1371600"/>
                    <a:gd name="connsiteY1" fmla="*/ 431320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77969 w 1371600"/>
                    <a:gd name="connsiteY1" fmla="*/ 483078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95223 w 1371600"/>
                    <a:gd name="connsiteY6" fmla="*/ 2346384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95223 w 1371600"/>
                    <a:gd name="connsiteY6" fmla="*/ 2346384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603849 w 1371600"/>
                    <a:gd name="connsiteY6" fmla="*/ 2355010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591783 w 1371600"/>
                    <a:gd name="connsiteY3" fmla="*/ 646133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32475 w 1371600"/>
                    <a:gd name="connsiteY4" fmla="*/ 472282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32475 w 1371600"/>
                    <a:gd name="connsiteY4" fmla="*/ 472282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32475 w 1371600"/>
                    <a:gd name="connsiteY4" fmla="*/ 472282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10035 w 1371600"/>
                    <a:gd name="connsiteY4" fmla="*/ 483502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10035 w 1371600"/>
                    <a:gd name="connsiteY4" fmla="*/ 483502 h 2380889"/>
                    <a:gd name="connsiteX5" fmla="*/ 810882 w 1371600"/>
                    <a:gd name="connsiteY5" fmla="*/ 1095555 h 2380889"/>
                    <a:gd name="connsiteX6" fmla="*/ 606019 w 1371600"/>
                    <a:gd name="connsiteY6" fmla="*/ 2380465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6078"/>
                    <a:gd name="connsiteX1" fmla="*/ 542617 w 1371600"/>
                    <a:gd name="connsiteY1" fmla="*/ 479639 h 2386078"/>
                    <a:gd name="connsiteX2" fmla="*/ 0 w 1371600"/>
                    <a:gd name="connsiteY2" fmla="*/ 750497 h 2386078"/>
                    <a:gd name="connsiteX3" fmla="*/ 619833 w 1371600"/>
                    <a:gd name="connsiteY3" fmla="*/ 612474 h 2386078"/>
                    <a:gd name="connsiteX4" fmla="*/ 810035 w 1371600"/>
                    <a:gd name="connsiteY4" fmla="*/ 483502 h 2386078"/>
                    <a:gd name="connsiteX5" fmla="*/ 810882 w 1371600"/>
                    <a:gd name="connsiteY5" fmla="*/ 1095555 h 2386078"/>
                    <a:gd name="connsiteX6" fmla="*/ 606019 w 1371600"/>
                    <a:gd name="connsiteY6" fmla="*/ 2380465 h 2386078"/>
                    <a:gd name="connsiteX7" fmla="*/ 741872 w 1371600"/>
                    <a:gd name="connsiteY7" fmla="*/ 2386078 h 2386078"/>
                    <a:gd name="connsiteX8" fmla="*/ 1026544 w 1371600"/>
                    <a:gd name="connsiteY8" fmla="*/ 1345720 h 2386078"/>
                    <a:gd name="connsiteX9" fmla="*/ 1233577 w 1371600"/>
                    <a:gd name="connsiteY9" fmla="*/ 2380889 h 2386078"/>
                    <a:gd name="connsiteX10" fmla="*/ 1371600 w 1371600"/>
                    <a:gd name="connsiteY10" fmla="*/ 2372263 h 2386078"/>
                    <a:gd name="connsiteX11" fmla="*/ 974785 w 1371600"/>
                    <a:gd name="connsiteY11" fmla="*/ 8626 h 2386078"/>
                    <a:gd name="connsiteX12" fmla="*/ 862641 w 1371600"/>
                    <a:gd name="connsiteY12" fmla="*/ 0 h 2386078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10035 w 1371600"/>
                    <a:gd name="connsiteY4" fmla="*/ 483502 h 2380889"/>
                    <a:gd name="connsiteX5" fmla="*/ 810882 w 1371600"/>
                    <a:gd name="connsiteY5" fmla="*/ 1095555 h 2380889"/>
                    <a:gd name="connsiteX6" fmla="*/ 606019 w 1371600"/>
                    <a:gd name="connsiteY6" fmla="*/ 2380465 h 2380889"/>
                    <a:gd name="connsiteX7" fmla="*/ 747482 w 1371600"/>
                    <a:gd name="connsiteY7" fmla="*/ 238046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10035 w 1371600"/>
                    <a:gd name="connsiteY4" fmla="*/ 483502 h 2380889"/>
                    <a:gd name="connsiteX5" fmla="*/ 810882 w 1371600"/>
                    <a:gd name="connsiteY5" fmla="*/ 1095555 h 2380889"/>
                    <a:gd name="connsiteX6" fmla="*/ 606019 w 1371600"/>
                    <a:gd name="connsiteY6" fmla="*/ 2380465 h 2380889"/>
                    <a:gd name="connsiteX7" fmla="*/ 747482 w 1371600"/>
                    <a:gd name="connsiteY7" fmla="*/ 238046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10035 w 1371600"/>
                    <a:gd name="connsiteY4" fmla="*/ 483502 h 2380889"/>
                    <a:gd name="connsiteX5" fmla="*/ 810882 w 1371600"/>
                    <a:gd name="connsiteY5" fmla="*/ 1095555 h 2380889"/>
                    <a:gd name="connsiteX6" fmla="*/ 606019 w 1371600"/>
                    <a:gd name="connsiteY6" fmla="*/ 2380465 h 2380889"/>
                    <a:gd name="connsiteX7" fmla="*/ 747482 w 1371600"/>
                    <a:gd name="connsiteY7" fmla="*/ 238046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7210"/>
                    <a:gd name="connsiteY0" fmla="*/ 0 h 2380889"/>
                    <a:gd name="connsiteX1" fmla="*/ 542617 w 1377210"/>
                    <a:gd name="connsiteY1" fmla="*/ 479639 h 2380889"/>
                    <a:gd name="connsiteX2" fmla="*/ 0 w 1377210"/>
                    <a:gd name="connsiteY2" fmla="*/ 750497 h 2380889"/>
                    <a:gd name="connsiteX3" fmla="*/ 619833 w 1377210"/>
                    <a:gd name="connsiteY3" fmla="*/ 612474 h 2380889"/>
                    <a:gd name="connsiteX4" fmla="*/ 810035 w 1377210"/>
                    <a:gd name="connsiteY4" fmla="*/ 483502 h 2380889"/>
                    <a:gd name="connsiteX5" fmla="*/ 810882 w 1377210"/>
                    <a:gd name="connsiteY5" fmla="*/ 1095555 h 2380889"/>
                    <a:gd name="connsiteX6" fmla="*/ 606019 w 1377210"/>
                    <a:gd name="connsiteY6" fmla="*/ 2380465 h 2380889"/>
                    <a:gd name="connsiteX7" fmla="*/ 747482 w 1377210"/>
                    <a:gd name="connsiteY7" fmla="*/ 2380468 h 2380889"/>
                    <a:gd name="connsiteX8" fmla="*/ 1026544 w 1377210"/>
                    <a:gd name="connsiteY8" fmla="*/ 1345720 h 2380889"/>
                    <a:gd name="connsiteX9" fmla="*/ 1233577 w 1377210"/>
                    <a:gd name="connsiteY9" fmla="*/ 2380889 h 2380889"/>
                    <a:gd name="connsiteX10" fmla="*/ 1377210 w 1377210"/>
                    <a:gd name="connsiteY10" fmla="*/ 2377873 h 2380889"/>
                    <a:gd name="connsiteX11" fmla="*/ 974785 w 1377210"/>
                    <a:gd name="connsiteY11" fmla="*/ 8626 h 2380889"/>
                    <a:gd name="connsiteX12" fmla="*/ 862641 w 1377210"/>
                    <a:gd name="connsiteY12" fmla="*/ 0 h 2380889"/>
                    <a:gd name="connsiteX0" fmla="*/ 862641 w 1377210"/>
                    <a:gd name="connsiteY0" fmla="*/ 0 h 2380889"/>
                    <a:gd name="connsiteX1" fmla="*/ 542617 w 1377210"/>
                    <a:gd name="connsiteY1" fmla="*/ 479639 h 2380889"/>
                    <a:gd name="connsiteX2" fmla="*/ 165490 w 1377210"/>
                    <a:gd name="connsiteY2" fmla="*/ 658782 h 2380889"/>
                    <a:gd name="connsiteX3" fmla="*/ 0 w 1377210"/>
                    <a:gd name="connsiteY3" fmla="*/ 750497 h 2380889"/>
                    <a:gd name="connsiteX4" fmla="*/ 619833 w 1377210"/>
                    <a:gd name="connsiteY4" fmla="*/ 612474 h 2380889"/>
                    <a:gd name="connsiteX5" fmla="*/ 810035 w 1377210"/>
                    <a:gd name="connsiteY5" fmla="*/ 483502 h 2380889"/>
                    <a:gd name="connsiteX6" fmla="*/ 810882 w 1377210"/>
                    <a:gd name="connsiteY6" fmla="*/ 1095555 h 2380889"/>
                    <a:gd name="connsiteX7" fmla="*/ 606019 w 1377210"/>
                    <a:gd name="connsiteY7" fmla="*/ 2380465 h 2380889"/>
                    <a:gd name="connsiteX8" fmla="*/ 747482 w 1377210"/>
                    <a:gd name="connsiteY8" fmla="*/ 2380468 h 2380889"/>
                    <a:gd name="connsiteX9" fmla="*/ 1026544 w 1377210"/>
                    <a:gd name="connsiteY9" fmla="*/ 1345720 h 2380889"/>
                    <a:gd name="connsiteX10" fmla="*/ 1233577 w 1377210"/>
                    <a:gd name="connsiteY10" fmla="*/ 2380889 h 2380889"/>
                    <a:gd name="connsiteX11" fmla="*/ 1377210 w 1377210"/>
                    <a:gd name="connsiteY11" fmla="*/ 2377873 h 2380889"/>
                    <a:gd name="connsiteX12" fmla="*/ 974785 w 1377210"/>
                    <a:gd name="connsiteY12" fmla="*/ 8626 h 2380889"/>
                    <a:gd name="connsiteX13" fmla="*/ 862641 w 1377210"/>
                    <a:gd name="connsiteY13" fmla="*/ 0 h 2380889"/>
                    <a:gd name="connsiteX0" fmla="*/ 862641 w 1377210"/>
                    <a:gd name="connsiteY0" fmla="*/ 0 h 2380889"/>
                    <a:gd name="connsiteX1" fmla="*/ 542617 w 1377210"/>
                    <a:gd name="connsiteY1" fmla="*/ 479639 h 2380889"/>
                    <a:gd name="connsiteX2" fmla="*/ 47684 w 1377210"/>
                    <a:gd name="connsiteY2" fmla="*/ 670001 h 2380889"/>
                    <a:gd name="connsiteX3" fmla="*/ 0 w 1377210"/>
                    <a:gd name="connsiteY3" fmla="*/ 750497 h 2380889"/>
                    <a:gd name="connsiteX4" fmla="*/ 619833 w 1377210"/>
                    <a:gd name="connsiteY4" fmla="*/ 612474 h 2380889"/>
                    <a:gd name="connsiteX5" fmla="*/ 810035 w 1377210"/>
                    <a:gd name="connsiteY5" fmla="*/ 483502 h 2380889"/>
                    <a:gd name="connsiteX6" fmla="*/ 810882 w 1377210"/>
                    <a:gd name="connsiteY6" fmla="*/ 1095555 h 2380889"/>
                    <a:gd name="connsiteX7" fmla="*/ 606019 w 1377210"/>
                    <a:gd name="connsiteY7" fmla="*/ 2380465 h 2380889"/>
                    <a:gd name="connsiteX8" fmla="*/ 747482 w 1377210"/>
                    <a:gd name="connsiteY8" fmla="*/ 2380468 h 2380889"/>
                    <a:gd name="connsiteX9" fmla="*/ 1026544 w 1377210"/>
                    <a:gd name="connsiteY9" fmla="*/ 1345720 h 2380889"/>
                    <a:gd name="connsiteX10" fmla="*/ 1233577 w 1377210"/>
                    <a:gd name="connsiteY10" fmla="*/ 2380889 h 2380889"/>
                    <a:gd name="connsiteX11" fmla="*/ 1377210 w 1377210"/>
                    <a:gd name="connsiteY11" fmla="*/ 2377873 h 2380889"/>
                    <a:gd name="connsiteX12" fmla="*/ 974785 w 1377210"/>
                    <a:gd name="connsiteY12" fmla="*/ 8626 h 2380889"/>
                    <a:gd name="connsiteX13" fmla="*/ 862641 w 1377210"/>
                    <a:gd name="connsiteY13" fmla="*/ 0 h 2380889"/>
                    <a:gd name="connsiteX0" fmla="*/ 814957 w 1329526"/>
                    <a:gd name="connsiteY0" fmla="*/ 0 h 2380889"/>
                    <a:gd name="connsiteX1" fmla="*/ 494933 w 1329526"/>
                    <a:gd name="connsiteY1" fmla="*/ 479639 h 2380889"/>
                    <a:gd name="connsiteX2" fmla="*/ 0 w 1329526"/>
                    <a:gd name="connsiteY2" fmla="*/ 670001 h 2380889"/>
                    <a:gd name="connsiteX3" fmla="*/ 30854 w 1329526"/>
                    <a:gd name="connsiteY3" fmla="*/ 744887 h 2380889"/>
                    <a:gd name="connsiteX4" fmla="*/ 572149 w 1329526"/>
                    <a:gd name="connsiteY4" fmla="*/ 612474 h 2380889"/>
                    <a:gd name="connsiteX5" fmla="*/ 762351 w 1329526"/>
                    <a:gd name="connsiteY5" fmla="*/ 483502 h 2380889"/>
                    <a:gd name="connsiteX6" fmla="*/ 763198 w 1329526"/>
                    <a:gd name="connsiteY6" fmla="*/ 1095555 h 2380889"/>
                    <a:gd name="connsiteX7" fmla="*/ 558335 w 1329526"/>
                    <a:gd name="connsiteY7" fmla="*/ 2380465 h 2380889"/>
                    <a:gd name="connsiteX8" fmla="*/ 699798 w 1329526"/>
                    <a:gd name="connsiteY8" fmla="*/ 2380468 h 2380889"/>
                    <a:gd name="connsiteX9" fmla="*/ 978860 w 1329526"/>
                    <a:gd name="connsiteY9" fmla="*/ 1345720 h 2380889"/>
                    <a:gd name="connsiteX10" fmla="*/ 1185893 w 1329526"/>
                    <a:gd name="connsiteY10" fmla="*/ 2380889 h 2380889"/>
                    <a:gd name="connsiteX11" fmla="*/ 1329526 w 1329526"/>
                    <a:gd name="connsiteY11" fmla="*/ 2377873 h 2380889"/>
                    <a:gd name="connsiteX12" fmla="*/ 927101 w 1329526"/>
                    <a:gd name="connsiteY12" fmla="*/ 8626 h 2380889"/>
                    <a:gd name="connsiteX13" fmla="*/ 814957 w 1329526"/>
                    <a:gd name="connsiteY13" fmla="*/ 0 h 2380889"/>
                    <a:gd name="connsiteX0" fmla="*/ 814957 w 1329526"/>
                    <a:gd name="connsiteY0" fmla="*/ 0 h 2380889"/>
                    <a:gd name="connsiteX1" fmla="*/ 494933 w 1329526"/>
                    <a:gd name="connsiteY1" fmla="*/ 479639 h 2380889"/>
                    <a:gd name="connsiteX2" fmla="*/ 0 w 1329526"/>
                    <a:gd name="connsiteY2" fmla="*/ 670001 h 2380889"/>
                    <a:gd name="connsiteX3" fmla="*/ 30854 w 1329526"/>
                    <a:gd name="connsiteY3" fmla="*/ 744887 h 2380889"/>
                    <a:gd name="connsiteX4" fmla="*/ 572149 w 1329526"/>
                    <a:gd name="connsiteY4" fmla="*/ 612474 h 2380889"/>
                    <a:gd name="connsiteX5" fmla="*/ 762351 w 1329526"/>
                    <a:gd name="connsiteY5" fmla="*/ 483502 h 2380889"/>
                    <a:gd name="connsiteX6" fmla="*/ 763198 w 1329526"/>
                    <a:gd name="connsiteY6" fmla="*/ 1095555 h 2380889"/>
                    <a:gd name="connsiteX7" fmla="*/ 558335 w 1329526"/>
                    <a:gd name="connsiteY7" fmla="*/ 2380465 h 2380889"/>
                    <a:gd name="connsiteX8" fmla="*/ 699798 w 1329526"/>
                    <a:gd name="connsiteY8" fmla="*/ 2380468 h 2380889"/>
                    <a:gd name="connsiteX9" fmla="*/ 962030 w 1329526"/>
                    <a:gd name="connsiteY9" fmla="*/ 1407428 h 2380889"/>
                    <a:gd name="connsiteX10" fmla="*/ 1185893 w 1329526"/>
                    <a:gd name="connsiteY10" fmla="*/ 2380889 h 2380889"/>
                    <a:gd name="connsiteX11" fmla="*/ 1329526 w 1329526"/>
                    <a:gd name="connsiteY11" fmla="*/ 2377873 h 2380889"/>
                    <a:gd name="connsiteX12" fmla="*/ 927101 w 1329526"/>
                    <a:gd name="connsiteY12" fmla="*/ 8626 h 2380889"/>
                    <a:gd name="connsiteX13" fmla="*/ 814957 w 1329526"/>
                    <a:gd name="connsiteY13" fmla="*/ 0 h 2380889"/>
                    <a:gd name="connsiteX0" fmla="*/ 814957 w 1329526"/>
                    <a:gd name="connsiteY0" fmla="*/ 0 h 2380889"/>
                    <a:gd name="connsiteX1" fmla="*/ 494933 w 1329526"/>
                    <a:gd name="connsiteY1" fmla="*/ 479639 h 2380889"/>
                    <a:gd name="connsiteX2" fmla="*/ 0 w 1329526"/>
                    <a:gd name="connsiteY2" fmla="*/ 670001 h 2380889"/>
                    <a:gd name="connsiteX3" fmla="*/ 30854 w 1329526"/>
                    <a:gd name="connsiteY3" fmla="*/ 744887 h 2380889"/>
                    <a:gd name="connsiteX4" fmla="*/ 572149 w 1329526"/>
                    <a:gd name="connsiteY4" fmla="*/ 612474 h 2380889"/>
                    <a:gd name="connsiteX5" fmla="*/ 762351 w 1329526"/>
                    <a:gd name="connsiteY5" fmla="*/ 483502 h 2380889"/>
                    <a:gd name="connsiteX6" fmla="*/ 763198 w 1329526"/>
                    <a:gd name="connsiteY6" fmla="*/ 1095555 h 2380889"/>
                    <a:gd name="connsiteX7" fmla="*/ 558335 w 1329526"/>
                    <a:gd name="connsiteY7" fmla="*/ 2380465 h 2380889"/>
                    <a:gd name="connsiteX8" fmla="*/ 699798 w 1329526"/>
                    <a:gd name="connsiteY8" fmla="*/ 2380468 h 2380889"/>
                    <a:gd name="connsiteX9" fmla="*/ 978859 w 1329526"/>
                    <a:gd name="connsiteY9" fmla="*/ 1418648 h 2380889"/>
                    <a:gd name="connsiteX10" fmla="*/ 1185893 w 1329526"/>
                    <a:gd name="connsiteY10" fmla="*/ 2380889 h 2380889"/>
                    <a:gd name="connsiteX11" fmla="*/ 1329526 w 1329526"/>
                    <a:gd name="connsiteY11" fmla="*/ 2377873 h 2380889"/>
                    <a:gd name="connsiteX12" fmla="*/ 927101 w 1329526"/>
                    <a:gd name="connsiteY12" fmla="*/ 8626 h 2380889"/>
                    <a:gd name="connsiteX13" fmla="*/ 814957 w 1329526"/>
                    <a:gd name="connsiteY13" fmla="*/ 0 h 23808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329526" h="2380889">
                      <a:moveTo>
                        <a:pt x="814957" y="0"/>
                      </a:moveTo>
                      <a:lnTo>
                        <a:pt x="494933" y="479639"/>
                      </a:lnTo>
                      <a:lnTo>
                        <a:pt x="0" y="670001"/>
                      </a:lnTo>
                      <a:lnTo>
                        <a:pt x="30854" y="744887"/>
                      </a:lnTo>
                      <a:lnTo>
                        <a:pt x="572149" y="612474"/>
                      </a:lnTo>
                      <a:lnTo>
                        <a:pt x="762351" y="483502"/>
                      </a:lnTo>
                      <a:cubicBezTo>
                        <a:pt x="794421" y="764187"/>
                        <a:pt x="770396" y="887797"/>
                        <a:pt x="763198" y="1095555"/>
                      </a:cubicBezTo>
                      <a:cubicBezTo>
                        <a:pt x="616550" y="1699404"/>
                        <a:pt x="730862" y="1724858"/>
                        <a:pt x="558335" y="2380465"/>
                      </a:cubicBezTo>
                      <a:lnTo>
                        <a:pt x="699798" y="2380468"/>
                      </a:lnTo>
                      <a:cubicBezTo>
                        <a:pt x="819580" y="2080289"/>
                        <a:pt x="797846" y="1640765"/>
                        <a:pt x="978859" y="1418648"/>
                      </a:cubicBezTo>
                      <a:cubicBezTo>
                        <a:pt x="1157137" y="1864345"/>
                        <a:pt x="1102505" y="2030082"/>
                        <a:pt x="1185893" y="2380889"/>
                      </a:cubicBezTo>
                      <a:lnTo>
                        <a:pt x="1329526" y="2377873"/>
                      </a:lnTo>
                      <a:cubicBezTo>
                        <a:pt x="1110990" y="727352"/>
                        <a:pt x="1344044" y="391063"/>
                        <a:pt x="927101" y="8626"/>
                      </a:cubicBezTo>
                      <a:lnTo>
                        <a:pt x="814957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</p:grpSp>
      </p:grpSp>
      <p:grpSp>
        <p:nvGrpSpPr>
          <p:cNvPr id="7" name="群組 6"/>
          <p:cNvGrpSpPr/>
          <p:nvPr/>
        </p:nvGrpSpPr>
        <p:grpSpPr>
          <a:xfrm>
            <a:off x="2812251" y="2280294"/>
            <a:ext cx="607621" cy="3377532"/>
            <a:chOff x="2420654" y="2280294"/>
            <a:chExt cx="607621" cy="3377532"/>
          </a:xfrm>
        </p:grpSpPr>
        <p:grpSp>
          <p:nvGrpSpPr>
            <p:cNvPr id="263" name="群組 262"/>
            <p:cNvGrpSpPr/>
            <p:nvPr/>
          </p:nvGrpSpPr>
          <p:grpSpPr>
            <a:xfrm>
              <a:off x="2420654" y="2280294"/>
              <a:ext cx="607621" cy="356618"/>
              <a:chOff x="1684782" y="2683742"/>
              <a:chExt cx="5565258" cy="3266301"/>
            </a:xfrm>
          </p:grpSpPr>
          <p:grpSp>
            <p:nvGrpSpPr>
              <p:cNvPr id="264" name="群組 263"/>
              <p:cNvGrpSpPr/>
              <p:nvPr/>
            </p:nvGrpSpPr>
            <p:grpSpPr>
              <a:xfrm>
                <a:off x="1684782" y="2683742"/>
                <a:ext cx="4978070" cy="3255586"/>
                <a:chOff x="1684782" y="2683742"/>
                <a:chExt cx="4978070" cy="3255586"/>
              </a:xfrm>
            </p:grpSpPr>
            <p:sp>
              <p:nvSpPr>
                <p:cNvPr id="268" name="矩形 5"/>
                <p:cNvSpPr/>
                <p:nvPr/>
              </p:nvSpPr>
              <p:spPr>
                <a:xfrm>
                  <a:off x="1684782" y="4054555"/>
                  <a:ext cx="4978070" cy="856663"/>
                </a:xfrm>
                <a:custGeom>
                  <a:avLst/>
                  <a:gdLst>
                    <a:gd name="connsiteX0" fmla="*/ 0 w 2736386"/>
                    <a:gd name="connsiteY0" fmla="*/ 0 h 570017"/>
                    <a:gd name="connsiteX1" fmla="*/ 2736386 w 2736386"/>
                    <a:gd name="connsiteY1" fmla="*/ 0 h 570017"/>
                    <a:gd name="connsiteX2" fmla="*/ 2736386 w 2736386"/>
                    <a:gd name="connsiteY2" fmla="*/ 570017 h 570017"/>
                    <a:gd name="connsiteX3" fmla="*/ 0 w 2736386"/>
                    <a:gd name="connsiteY3" fmla="*/ 570017 h 570017"/>
                    <a:gd name="connsiteX4" fmla="*/ 0 w 2736386"/>
                    <a:gd name="connsiteY4" fmla="*/ 0 h 570017"/>
                    <a:gd name="connsiteX0" fmla="*/ 0 w 2736386"/>
                    <a:gd name="connsiteY0" fmla="*/ 0 h 570017"/>
                    <a:gd name="connsiteX1" fmla="*/ 2736386 w 2736386"/>
                    <a:gd name="connsiteY1" fmla="*/ 0 h 570017"/>
                    <a:gd name="connsiteX2" fmla="*/ 2736386 w 2736386"/>
                    <a:gd name="connsiteY2" fmla="*/ 570017 h 570017"/>
                    <a:gd name="connsiteX3" fmla="*/ 1521093 w 2736386"/>
                    <a:gd name="connsiteY3" fmla="*/ 558012 h 570017"/>
                    <a:gd name="connsiteX4" fmla="*/ 0 w 2736386"/>
                    <a:gd name="connsiteY4" fmla="*/ 570017 h 570017"/>
                    <a:gd name="connsiteX5" fmla="*/ 0 w 2736386"/>
                    <a:gd name="connsiteY5" fmla="*/ 0 h 570017"/>
                    <a:gd name="connsiteX0" fmla="*/ 0 w 2736386"/>
                    <a:gd name="connsiteY0" fmla="*/ 0 h 570017"/>
                    <a:gd name="connsiteX1" fmla="*/ 2736386 w 2736386"/>
                    <a:gd name="connsiteY1" fmla="*/ 0 h 570017"/>
                    <a:gd name="connsiteX2" fmla="*/ 2736386 w 2736386"/>
                    <a:gd name="connsiteY2" fmla="*/ 570017 h 570017"/>
                    <a:gd name="connsiteX3" fmla="*/ 2174235 w 2736386"/>
                    <a:gd name="connsiteY3" fmla="*/ 567342 h 570017"/>
                    <a:gd name="connsiteX4" fmla="*/ 0 w 2736386"/>
                    <a:gd name="connsiteY4" fmla="*/ 570017 h 570017"/>
                    <a:gd name="connsiteX5" fmla="*/ 0 w 2736386"/>
                    <a:gd name="connsiteY5" fmla="*/ 0 h 570017"/>
                    <a:gd name="connsiteX0" fmla="*/ 0 w 2736386"/>
                    <a:gd name="connsiteY0" fmla="*/ 0 h 570017"/>
                    <a:gd name="connsiteX1" fmla="*/ 2736386 w 2736386"/>
                    <a:gd name="connsiteY1" fmla="*/ 0 h 570017"/>
                    <a:gd name="connsiteX2" fmla="*/ 2727055 w 2736386"/>
                    <a:gd name="connsiteY2" fmla="*/ 374074 h 570017"/>
                    <a:gd name="connsiteX3" fmla="*/ 2174235 w 2736386"/>
                    <a:gd name="connsiteY3" fmla="*/ 567342 h 570017"/>
                    <a:gd name="connsiteX4" fmla="*/ 0 w 2736386"/>
                    <a:gd name="connsiteY4" fmla="*/ 570017 h 570017"/>
                    <a:gd name="connsiteX5" fmla="*/ 0 w 2736386"/>
                    <a:gd name="connsiteY5" fmla="*/ 0 h 570017"/>
                    <a:gd name="connsiteX0" fmla="*/ 0 w 2736386"/>
                    <a:gd name="connsiteY0" fmla="*/ 0 h 570017"/>
                    <a:gd name="connsiteX1" fmla="*/ 2736386 w 2736386"/>
                    <a:gd name="connsiteY1" fmla="*/ 0 h 570017"/>
                    <a:gd name="connsiteX2" fmla="*/ 2736385 w 2736386"/>
                    <a:gd name="connsiteY2" fmla="*/ 383405 h 570017"/>
                    <a:gd name="connsiteX3" fmla="*/ 2174235 w 2736386"/>
                    <a:gd name="connsiteY3" fmla="*/ 567342 h 570017"/>
                    <a:gd name="connsiteX4" fmla="*/ 0 w 2736386"/>
                    <a:gd name="connsiteY4" fmla="*/ 570017 h 570017"/>
                    <a:gd name="connsiteX5" fmla="*/ 0 w 2736386"/>
                    <a:gd name="connsiteY5" fmla="*/ 0 h 5700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736386" h="570017">
                      <a:moveTo>
                        <a:pt x="0" y="0"/>
                      </a:moveTo>
                      <a:lnTo>
                        <a:pt x="2736386" y="0"/>
                      </a:lnTo>
                      <a:cubicBezTo>
                        <a:pt x="2736386" y="127802"/>
                        <a:pt x="2736385" y="255603"/>
                        <a:pt x="2736385" y="383405"/>
                      </a:cubicBezTo>
                      <a:lnTo>
                        <a:pt x="2174235" y="567342"/>
                      </a:lnTo>
                      <a:lnTo>
                        <a:pt x="0" y="57001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 w="1905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269" name="矩形 6"/>
                <p:cNvSpPr/>
                <p:nvPr/>
              </p:nvSpPr>
              <p:spPr>
                <a:xfrm>
                  <a:off x="2225877" y="2683742"/>
                  <a:ext cx="2380816" cy="1370813"/>
                </a:xfrm>
                <a:custGeom>
                  <a:avLst/>
                  <a:gdLst>
                    <a:gd name="connsiteX0" fmla="*/ 0 w 1759103"/>
                    <a:gd name="connsiteY0" fmla="*/ 0 h 912128"/>
                    <a:gd name="connsiteX1" fmla="*/ 1759103 w 1759103"/>
                    <a:gd name="connsiteY1" fmla="*/ 0 h 912128"/>
                    <a:gd name="connsiteX2" fmla="*/ 1759103 w 1759103"/>
                    <a:gd name="connsiteY2" fmla="*/ 912128 h 912128"/>
                    <a:gd name="connsiteX3" fmla="*/ 0 w 1759103"/>
                    <a:gd name="connsiteY3" fmla="*/ 912128 h 912128"/>
                    <a:gd name="connsiteX4" fmla="*/ 0 w 1759103"/>
                    <a:gd name="connsiteY4" fmla="*/ 0 h 912128"/>
                    <a:gd name="connsiteX0" fmla="*/ 0 w 1759103"/>
                    <a:gd name="connsiteY0" fmla="*/ 0 h 912128"/>
                    <a:gd name="connsiteX1" fmla="*/ 1432532 w 1759103"/>
                    <a:gd name="connsiteY1" fmla="*/ 0 h 912128"/>
                    <a:gd name="connsiteX2" fmla="*/ 1759103 w 1759103"/>
                    <a:gd name="connsiteY2" fmla="*/ 912128 h 912128"/>
                    <a:gd name="connsiteX3" fmla="*/ 0 w 1759103"/>
                    <a:gd name="connsiteY3" fmla="*/ 912128 h 912128"/>
                    <a:gd name="connsiteX4" fmla="*/ 0 w 1759103"/>
                    <a:gd name="connsiteY4" fmla="*/ 0 h 9121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59103" h="912128">
                      <a:moveTo>
                        <a:pt x="0" y="0"/>
                      </a:moveTo>
                      <a:lnTo>
                        <a:pt x="1432532" y="0"/>
                      </a:lnTo>
                      <a:lnTo>
                        <a:pt x="1759103" y="912128"/>
                      </a:lnTo>
                      <a:lnTo>
                        <a:pt x="0" y="91212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 w="1905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271" name="矩形 270"/>
                <p:cNvSpPr/>
                <p:nvPr/>
              </p:nvSpPr>
              <p:spPr>
                <a:xfrm>
                  <a:off x="2235817" y="4911218"/>
                  <a:ext cx="3344846" cy="102811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905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  <p:grpSp>
            <p:nvGrpSpPr>
              <p:cNvPr id="265" name="群組 264"/>
              <p:cNvGrpSpPr/>
              <p:nvPr/>
            </p:nvGrpSpPr>
            <p:grpSpPr>
              <a:xfrm>
                <a:off x="5690281" y="2719553"/>
                <a:ext cx="1559759" cy="3230490"/>
                <a:chOff x="4162484" y="2957042"/>
                <a:chExt cx="1329526" cy="2753644"/>
              </a:xfrm>
            </p:grpSpPr>
            <p:sp>
              <p:nvSpPr>
                <p:cNvPr id="266" name="橢圓 265"/>
                <p:cNvSpPr/>
                <p:nvPr/>
              </p:nvSpPr>
              <p:spPr>
                <a:xfrm>
                  <a:off x="4784576" y="2957042"/>
                  <a:ext cx="432048" cy="43204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267" name="手繪多邊形 266"/>
                <p:cNvSpPr/>
                <p:nvPr/>
              </p:nvSpPr>
              <p:spPr>
                <a:xfrm>
                  <a:off x="4162484" y="3329797"/>
                  <a:ext cx="1329526" cy="2380889"/>
                </a:xfrm>
                <a:custGeom>
                  <a:avLst/>
                  <a:gdLst>
                    <a:gd name="connsiteX0" fmla="*/ 888520 w 1725283"/>
                    <a:gd name="connsiteY0" fmla="*/ 8627 h 2424023"/>
                    <a:gd name="connsiteX1" fmla="*/ 612475 w 1725283"/>
                    <a:gd name="connsiteY1" fmla="*/ 388189 h 2424023"/>
                    <a:gd name="connsiteX2" fmla="*/ 0 w 1725283"/>
                    <a:gd name="connsiteY2" fmla="*/ 621102 h 2424023"/>
                    <a:gd name="connsiteX3" fmla="*/ 112143 w 1725283"/>
                    <a:gd name="connsiteY3" fmla="*/ 707366 h 2424023"/>
                    <a:gd name="connsiteX4" fmla="*/ 534837 w 1725283"/>
                    <a:gd name="connsiteY4" fmla="*/ 621102 h 2424023"/>
                    <a:gd name="connsiteX5" fmla="*/ 888520 w 1725283"/>
                    <a:gd name="connsiteY5" fmla="*/ 457200 h 2424023"/>
                    <a:gd name="connsiteX6" fmla="*/ 888520 w 1725283"/>
                    <a:gd name="connsiteY6" fmla="*/ 1362974 h 2424023"/>
                    <a:gd name="connsiteX7" fmla="*/ 500332 w 1725283"/>
                    <a:gd name="connsiteY7" fmla="*/ 2346385 h 2424023"/>
                    <a:gd name="connsiteX8" fmla="*/ 621101 w 1725283"/>
                    <a:gd name="connsiteY8" fmla="*/ 2355012 h 2424023"/>
                    <a:gd name="connsiteX9" fmla="*/ 1121434 w 1725283"/>
                    <a:gd name="connsiteY9" fmla="*/ 1423359 h 2424023"/>
                    <a:gd name="connsiteX10" fmla="*/ 1535501 w 1725283"/>
                    <a:gd name="connsiteY10" fmla="*/ 2424023 h 2424023"/>
                    <a:gd name="connsiteX11" fmla="*/ 1725283 w 1725283"/>
                    <a:gd name="connsiteY11" fmla="*/ 2424023 h 2424023"/>
                    <a:gd name="connsiteX12" fmla="*/ 1293962 w 1725283"/>
                    <a:gd name="connsiteY12" fmla="*/ 1224951 h 2424023"/>
                    <a:gd name="connsiteX13" fmla="*/ 1147313 w 1725283"/>
                    <a:gd name="connsiteY13" fmla="*/ 0 h 2424023"/>
                    <a:gd name="connsiteX14" fmla="*/ 888520 w 1725283"/>
                    <a:gd name="connsiteY14" fmla="*/ 8627 h 2424023"/>
                    <a:gd name="connsiteX0" fmla="*/ 888520 w 1725283"/>
                    <a:gd name="connsiteY0" fmla="*/ 8627 h 2424023"/>
                    <a:gd name="connsiteX1" fmla="*/ 612475 w 1725283"/>
                    <a:gd name="connsiteY1" fmla="*/ 388189 h 2424023"/>
                    <a:gd name="connsiteX2" fmla="*/ 0 w 1725283"/>
                    <a:gd name="connsiteY2" fmla="*/ 621102 h 2424023"/>
                    <a:gd name="connsiteX3" fmla="*/ 112143 w 1725283"/>
                    <a:gd name="connsiteY3" fmla="*/ 707366 h 2424023"/>
                    <a:gd name="connsiteX4" fmla="*/ 534837 w 1725283"/>
                    <a:gd name="connsiteY4" fmla="*/ 621102 h 2424023"/>
                    <a:gd name="connsiteX5" fmla="*/ 888520 w 1725283"/>
                    <a:gd name="connsiteY5" fmla="*/ 457200 h 2424023"/>
                    <a:gd name="connsiteX6" fmla="*/ 923025 w 1725283"/>
                    <a:gd name="connsiteY6" fmla="*/ 1052424 h 2424023"/>
                    <a:gd name="connsiteX7" fmla="*/ 500332 w 1725283"/>
                    <a:gd name="connsiteY7" fmla="*/ 2346385 h 2424023"/>
                    <a:gd name="connsiteX8" fmla="*/ 621101 w 1725283"/>
                    <a:gd name="connsiteY8" fmla="*/ 2355012 h 2424023"/>
                    <a:gd name="connsiteX9" fmla="*/ 1121434 w 1725283"/>
                    <a:gd name="connsiteY9" fmla="*/ 1423359 h 2424023"/>
                    <a:gd name="connsiteX10" fmla="*/ 1535501 w 1725283"/>
                    <a:gd name="connsiteY10" fmla="*/ 2424023 h 2424023"/>
                    <a:gd name="connsiteX11" fmla="*/ 1725283 w 1725283"/>
                    <a:gd name="connsiteY11" fmla="*/ 2424023 h 2424023"/>
                    <a:gd name="connsiteX12" fmla="*/ 1293962 w 1725283"/>
                    <a:gd name="connsiteY12" fmla="*/ 1224951 h 2424023"/>
                    <a:gd name="connsiteX13" fmla="*/ 1147313 w 1725283"/>
                    <a:gd name="connsiteY13" fmla="*/ 0 h 2424023"/>
                    <a:gd name="connsiteX14" fmla="*/ 888520 w 1725283"/>
                    <a:gd name="connsiteY14" fmla="*/ 8627 h 2424023"/>
                    <a:gd name="connsiteX0" fmla="*/ 888520 w 1725283"/>
                    <a:gd name="connsiteY0" fmla="*/ 8627 h 2424023"/>
                    <a:gd name="connsiteX1" fmla="*/ 612475 w 1725283"/>
                    <a:gd name="connsiteY1" fmla="*/ 388189 h 2424023"/>
                    <a:gd name="connsiteX2" fmla="*/ 0 w 1725283"/>
                    <a:gd name="connsiteY2" fmla="*/ 621102 h 2424023"/>
                    <a:gd name="connsiteX3" fmla="*/ 112143 w 1725283"/>
                    <a:gd name="connsiteY3" fmla="*/ 707366 h 2424023"/>
                    <a:gd name="connsiteX4" fmla="*/ 534837 w 1725283"/>
                    <a:gd name="connsiteY4" fmla="*/ 621102 h 2424023"/>
                    <a:gd name="connsiteX5" fmla="*/ 888520 w 1725283"/>
                    <a:gd name="connsiteY5" fmla="*/ 457200 h 2424023"/>
                    <a:gd name="connsiteX6" fmla="*/ 923025 w 1725283"/>
                    <a:gd name="connsiteY6" fmla="*/ 1052424 h 2424023"/>
                    <a:gd name="connsiteX7" fmla="*/ 500332 w 1725283"/>
                    <a:gd name="connsiteY7" fmla="*/ 2346385 h 2424023"/>
                    <a:gd name="connsiteX8" fmla="*/ 621101 w 1725283"/>
                    <a:gd name="connsiteY8" fmla="*/ 2355012 h 2424023"/>
                    <a:gd name="connsiteX9" fmla="*/ 1121434 w 1725283"/>
                    <a:gd name="connsiteY9" fmla="*/ 1423359 h 2424023"/>
                    <a:gd name="connsiteX10" fmla="*/ 1535501 w 1725283"/>
                    <a:gd name="connsiteY10" fmla="*/ 2424023 h 2424023"/>
                    <a:gd name="connsiteX11" fmla="*/ 1725283 w 1725283"/>
                    <a:gd name="connsiteY11" fmla="*/ 2424023 h 2424023"/>
                    <a:gd name="connsiteX12" fmla="*/ 1285336 w 1725283"/>
                    <a:gd name="connsiteY12" fmla="*/ 957533 h 2424023"/>
                    <a:gd name="connsiteX13" fmla="*/ 1147313 w 1725283"/>
                    <a:gd name="connsiteY13" fmla="*/ 0 h 2424023"/>
                    <a:gd name="connsiteX14" fmla="*/ 888520 w 1725283"/>
                    <a:gd name="connsiteY14" fmla="*/ 8627 h 2424023"/>
                    <a:gd name="connsiteX0" fmla="*/ 888520 w 1725283"/>
                    <a:gd name="connsiteY0" fmla="*/ 77638 h 2493034"/>
                    <a:gd name="connsiteX1" fmla="*/ 612475 w 1725283"/>
                    <a:gd name="connsiteY1" fmla="*/ 457200 h 2493034"/>
                    <a:gd name="connsiteX2" fmla="*/ 0 w 1725283"/>
                    <a:gd name="connsiteY2" fmla="*/ 690113 h 2493034"/>
                    <a:gd name="connsiteX3" fmla="*/ 112143 w 1725283"/>
                    <a:gd name="connsiteY3" fmla="*/ 776377 h 2493034"/>
                    <a:gd name="connsiteX4" fmla="*/ 534837 w 1725283"/>
                    <a:gd name="connsiteY4" fmla="*/ 690113 h 2493034"/>
                    <a:gd name="connsiteX5" fmla="*/ 888520 w 1725283"/>
                    <a:gd name="connsiteY5" fmla="*/ 526211 h 2493034"/>
                    <a:gd name="connsiteX6" fmla="*/ 923025 w 1725283"/>
                    <a:gd name="connsiteY6" fmla="*/ 1121435 h 2493034"/>
                    <a:gd name="connsiteX7" fmla="*/ 500332 w 1725283"/>
                    <a:gd name="connsiteY7" fmla="*/ 2415396 h 2493034"/>
                    <a:gd name="connsiteX8" fmla="*/ 621101 w 1725283"/>
                    <a:gd name="connsiteY8" fmla="*/ 2424023 h 2493034"/>
                    <a:gd name="connsiteX9" fmla="*/ 1121434 w 1725283"/>
                    <a:gd name="connsiteY9" fmla="*/ 1492370 h 2493034"/>
                    <a:gd name="connsiteX10" fmla="*/ 1535501 w 1725283"/>
                    <a:gd name="connsiteY10" fmla="*/ 2493034 h 2493034"/>
                    <a:gd name="connsiteX11" fmla="*/ 1725283 w 1725283"/>
                    <a:gd name="connsiteY11" fmla="*/ 2493034 h 2493034"/>
                    <a:gd name="connsiteX12" fmla="*/ 1285336 w 1725283"/>
                    <a:gd name="connsiteY12" fmla="*/ 1026544 h 2493034"/>
                    <a:gd name="connsiteX13" fmla="*/ 1104181 w 1725283"/>
                    <a:gd name="connsiteY13" fmla="*/ 0 h 2493034"/>
                    <a:gd name="connsiteX14" fmla="*/ 888520 w 1725283"/>
                    <a:gd name="connsiteY14" fmla="*/ 77638 h 2493034"/>
                    <a:gd name="connsiteX0" fmla="*/ 974784 w 1725283"/>
                    <a:gd name="connsiteY0" fmla="*/ 0 h 2510286"/>
                    <a:gd name="connsiteX1" fmla="*/ 612475 w 1725283"/>
                    <a:gd name="connsiteY1" fmla="*/ 474452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534837 w 1725283"/>
                    <a:gd name="connsiteY4" fmla="*/ 707365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500332 w 1725283"/>
                    <a:gd name="connsiteY7" fmla="*/ 2432648 h 2510286"/>
                    <a:gd name="connsiteX8" fmla="*/ 621101 w 1725283"/>
                    <a:gd name="connsiteY8" fmla="*/ 2441275 h 2510286"/>
                    <a:gd name="connsiteX9" fmla="*/ 1121434 w 1725283"/>
                    <a:gd name="connsiteY9" fmla="*/ 150962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612475 w 1725283"/>
                    <a:gd name="connsiteY1" fmla="*/ 474452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500332 w 1725283"/>
                    <a:gd name="connsiteY7" fmla="*/ 2432648 h 2510286"/>
                    <a:gd name="connsiteX8" fmla="*/ 621101 w 1725283"/>
                    <a:gd name="connsiteY8" fmla="*/ 2441275 h 2510286"/>
                    <a:gd name="connsiteX9" fmla="*/ 1121434 w 1725283"/>
                    <a:gd name="connsiteY9" fmla="*/ 150962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500332 w 1725283"/>
                    <a:gd name="connsiteY7" fmla="*/ 2432648 h 2510286"/>
                    <a:gd name="connsiteX8" fmla="*/ 621101 w 1725283"/>
                    <a:gd name="connsiteY8" fmla="*/ 2441275 h 2510286"/>
                    <a:gd name="connsiteX9" fmla="*/ 1121434 w 1725283"/>
                    <a:gd name="connsiteY9" fmla="*/ 150962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500332 w 1725283"/>
                    <a:gd name="connsiteY7" fmla="*/ 2432648 h 2510286"/>
                    <a:gd name="connsiteX8" fmla="*/ 621101 w 1725283"/>
                    <a:gd name="connsiteY8" fmla="*/ 2441275 h 2510286"/>
                    <a:gd name="connsiteX9" fmla="*/ 1130061 w 1725283"/>
                    <a:gd name="connsiteY9" fmla="*/ 141473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500332 w 1725283"/>
                    <a:gd name="connsiteY7" fmla="*/ 2432648 h 2510286"/>
                    <a:gd name="connsiteX8" fmla="*/ 871267 w 1725283"/>
                    <a:gd name="connsiteY8" fmla="*/ 2475781 h 2510286"/>
                    <a:gd name="connsiteX9" fmla="*/ 1130061 w 1725283"/>
                    <a:gd name="connsiteY9" fmla="*/ 141473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71267 w 1725283"/>
                    <a:gd name="connsiteY8" fmla="*/ 2475781 h 2510286"/>
                    <a:gd name="connsiteX9" fmla="*/ 1130061 w 1725283"/>
                    <a:gd name="connsiteY9" fmla="*/ 141473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54015 w 1725283"/>
                    <a:gd name="connsiteY8" fmla="*/ 2406770 h 2510286"/>
                    <a:gd name="connsiteX9" fmla="*/ 1130061 w 1725283"/>
                    <a:gd name="connsiteY9" fmla="*/ 141473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54015 w 1725283"/>
                    <a:gd name="connsiteY8" fmla="*/ 2406770 h 2510286"/>
                    <a:gd name="connsiteX9" fmla="*/ 1130061 w 1725283"/>
                    <a:gd name="connsiteY9" fmla="*/ 1414732 h 2510286"/>
                    <a:gd name="connsiteX10" fmla="*/ 1362973 w 1725283"/>
                    <a:gd name="connsiteY10" fmla="*/ 2372263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54015 w 1725283"/>
                    <a:gd name="connsiteY8" fmla="*/ 2406770 h 2510286"/>
                    <a:gd name="connsiteX9" fmla="*/ 1130061 w 1725283"/>
                    <a:gd name="connsiteY9" fmla="*/ 1414732 h 2510286"/>
                    <a:gd name="connsiteX10" fmla="*/ 1362973 w 1725283"/>
                    <a:gd name="connsiteY10" fmla="*/ 2372263 h 2510286"/>
                    <a:gd name="connsiteX11" fmla="*/ 1725283 w 1725283"/>
                    <a:gd name="connsiteY11" fmla="*/ 2510286 h 2510286"/>
                    <a:gd name="connsiteX12" fmla="*/ 1509622 w 1725283"/>
                    <a:gd name="connsiteY12" fmla="*/ 2372263 h 2510286"/>
                    <a:gd name="connsiteX13" fmla="*/ 1285336 w 1725283"/>
                    <a:gd name="connsiteY13" fmla="*/ 1043796 h 2510286"/>
                    <a:gd name="connsiteX14" fmla="*/ 1104181 w 1725283"/>
                    <a:gd name="connsiteY14" fmla="*/ 17252 h 2510286"/>
                    <a:gd name="connsiteX15" fmla="*/ 974784 w 1725283"/>
                    <a:gd name="connsiteY15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54015 w 1725283"/>
                    <a:gd name="connsiteY8" fmla="*/ 2406770 h 2510286"/>
                    <a:gd name="connsiteX9" fmla="*/ 1130061 w 1725283"/>
                    <a:gd name="connsiteY9" fmla="*/ 1414732 h 2510286"/>
                    <a:gd name="connsiteX10" fmla="*/ 1362973 w 1725283"/>
                    <a:gd name="connsiteY10" fmla="*/ 2372263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722"/>
                    <a:gd name="connsiteY0" fmla="*/ 0 h 2613483"/>
                    <a:gd name="connsiteX1" fmla="*/ 543463 w 1725722"/>
                    <a:gd name="connsiteY1" fmla="*/ 543463 h 2613483"/>
                    <a:gd name="connsiteX2" fmla="*/ 0 w 1725722"/>
                    <a:gd name="connsiteY2" fmla="*/ 707365 h 2613483"/>
                    <a:gd name="connsiteX3" fmla="*/ 112143 w 1725722"/>
                    <a:gd name="connsiteY3" fmla="*/ 793629 h 2613483"/>
                    <a:gd name="connsiteX4" fmla="*/ 681486 w 1725722"/>
                    <a:gd name="connsiteY4" fmla="*/ 655606 h 2613483"/>
                    <a:gd name="connsiteX5" fmla="*/ 888520 w 1725722"/>
                    <a:gd name="connsiteY5" fmla="*/ 543463 h 2613483"/>
                    <a:gd name="connsiteX6" fmla="*/ 923025 w 1725722"/>
                    <a:gd name="connsiteY6" fmla="*/ 1138687 h 2613483"/>
                    <a:gd name="connsiteX7" fmla="*/ 690113 w 1725722"/>
                    <a:gd name="connsiteY7" fmla="*/ 2406768 h 2613483"/>
                    <a:gd name="connsiteX8" fmla="*/ 854015 w 1725722"/>
                    <a:gd name="connsiteY8" fmla="*/ 2406770 h 2613483"/>
                    <a:gd name="connsiteX9" fmla="*/ 1130061 w 1725722"/>
                    <a:gd name="connsiteY9" fmla="*/ 1414732 h 2613483"/>
                    <a:gd name="connsiteX10" fmla="*/ 1362973 w 1725722"/>
                    <a:gd name="connsiteY10" fmla="*/ 2372263 h 2613483"/>
                    <a:gd name="connsiteX11" fmla="*/ 1725283 w 1725722"/>
                    <a:gd name="connsiteY11" fmla="*/ 2510286 h 2613483"/>
                    <a:gd name="connsiteX12" fmla="*/ 1285336 w 1725722"/>
                    <a:gd name="connsiteY12" fmla="*/ 1043796 h 2613483"/>
                    <a:gd name="connsiteX13" fmla="*/ 1104181 w 1725722"/>
                    <a:gd name="connsiteY13" fmla="*/ 17252 h 2613483"/>
                    <a:gd name="connsiteX14" fmla="*/ 974784 w 1725722"/>
                    <a:gd name="connsiteY14" fmla="*/ 0 h 2613483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54015 w 1725283"/>
                    <a:gd name="connsiteY8" fmla="*/ 2406770 h 2510286"/>
                    <a:gd name="connsiteX9" fmla="*/ 1130061 w 1725283"/>
                    <a:gd name="connsiteY9" fmla="*/ 1414732 h 2510286"/>
                    <a:gd name="connsiteX10" fmla="*/ 1362973 w 1725283"/>
                    <a:gd name="connsiteY10" fmla="*/ 2372263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54015 w 1725283"/>
                    <a:gd name="connsiteY8" fmla="*/ 2406770 h 2510286"/>
                    <a:gd name="connsiteX9" fmla="*/ 1130061 w 1725283"/>
                    <a:gd name="connsiteY9" fmla="*/ 1414732 h 2510286"/>
                    <a:gd name="connsiteX10" fmla="*/ 1362973 w 1725283"/>
                    <a:gd name="connsiteY10" fmla="*/ 2372263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587260"/>
                    <a:gd name="connsiteY0" fmla="*/ 0 h 2406770"/>
                    <a:gd name="connsiteX1" fmla="*/ 543463 w 1587260"/>
                    <a:gd name="connsiteY1" fmla="*/ 543463 h 2406770"/>
                    <a:gd name="connsiteX2" fmla="*/ 0 w 1587260"/>
                    <a:gd name="connsiteY2" fmla="*/ 707365 h 2406770"/>
                    <a:gd name="connsiteX3" fmla="*/ 112143 w 1587260"/>
                    <a:gd name="connsiteY3" fmla="*/ 793629 h 2406770"/>
                    <a:gd name="connsiteX4" fmla="*/ 681486 w 1587260"/>
                    <a:gd name="connsiteY4" fmla="*/ 655606 h 2406770"/>
                    <a:gd name="connsiteX5" fmla="*/ 888520 w 1587260"/>
                    <a:gd name="connsiteY5" fmla="*/ 543463 h 2406770"/>
                    <a:gd name="connsiteX6" fmla="*/ 923025 w 1587260"/>
                    <a:gd name="connsiteY6" fmla="*/ 1138687 h 2406770"/>
                    <a:gd name="connsiteX7" fmla="*/ 690113 w 1587260"/>
                    <a:gd name="connsiteY7" fmla="*/ 2406768 h 2406770"/>
                    <a:gd name="connsiteX8" fmla="*/ 854015 w 1587260"/>
                    <a:gd name="connsiteY8" fmla="*/ 2406770 h 2406770"/>
                    <a:gd name="connsiteX9" fmla="*/ 1130061 w 1587260"/>
                    <a:gd name="connsiteY9" fmla="*/ 1414732 h 2406770"/>
                    <a:gd name="connsiteX10" fmla="*/ 1362973 w 1587260"/>
                    <a:gd name="connsiteY10" fmla="*/ 2372263 h 2406770"/>
                    <a:gd name="connsiteX11" fmla="*/ 1587260 w 1587260"/>
                    <a:gd name="connsiteY11" fmla="*/ 2398142 h 2406770"/>
                    <a:gd name="connsiteX12" fmla="*/ 1285336 w 1587260"/>
                    <a:gd name="connsiteY12" fmla="*/ 1043796 h 2406770"/>
                    <a:gd name="connsiteX13" fmla="*/ 1104181 w 1587260"/>
                    <a:gd name="connsiteY13" fmla="*/ 17252 h 2406770"/>
                    <a:gd name="connsiteX14" fmla="*/ 974784 w 1587260"/>
                    <a:gd name="connsiteY14" fmla="*/ 0 h 2406770"/>
                    <a:gd name="connsiteX0" fmla="*/ 974784 w 1587260"/>
                    <a:gd name="connsiteY0" fmla="*/ 0 h 2406770"/>
                    <a:gd name="connsiteX1" fmla="*/ 543463 w 1587260"/>
                    <a:gd name="connsiteY1" fmla="*/ 543463 h 2406770"/>
                    <a:gd name="connsiteX2" fmla="*/ 0 w 1587260"/>
                    <a:gd name="connsiteY2" fmla="*/ 707365 h 2406770"/>
                    <a:gd name="connsiteX3" fmla="*/ 112143 w 1587260"/>
                    <a:gd name="connsiteY3" fmla="*/ 793629 h 2406770"/>
                    <a:gd name="connsiteX4" fmla="*/ 681486 w 1587260"/>
                    <a:gd name="connsiteY4" fmla="*/ 655606 h 2406770"/>
                    <a:gd name="connsiteX5" fmla="*/ 888520 w 1587260"/>
                    <a:gd name="connsiteY5" fmla="*/ 543463 h 2406770"/>
                    <a:gd name="connsiteX6" fmla="*/ 923025 w 1587260"/>
                    <a:gd name="connsiteY6" fmla="*/ 1138687 h 2406770"/>
                    <a:gd name="connsiteX7" fmla="*/ 690113 w 1587260"/>
                    <a:gd name="connsiteY7" fmla="*/ 2406768 h 2406770"/>
                    <a:gd name="connsiteX8" fmla="*/ 854015 w 1587260"/>
                    <a:gd name="connsiteY8" fmla="*/ 2406770 h 2406770"/>
                    <a:gd name="connsiteX9" fmla="*/ 1130061 w 1587260"/>
                    <a:gd name="connsiteY9" fmla="*/ 1414732 h 2406770"/>
                    <a:gd name="connsiteX10" fmla="*/ 1362973 w 1587260"/>
                    <a:gd name="connsiteY10" fmla="*/ 2372263 h 2406770"/>
                    <a:gd name="connsiteX11" fmla="*/ 1587260 w 1587260"/>
                    <a:gd name="connsiteY11" fmla="*/ 2398142 h 2406770"/>
                    <a:gd name="connsiteX12" fmla="*/ 1285336 w 1587260"/>
                    <a:gd name="connsiteY12" fmla="*/ 1043796 h 2406770"/>
                    <a:gd name="connsiteX13" fmla="*/ 1104181 w 1587260"/>
                    <a:gd name="connsiteY13" fmla="*/ 17252 h 2406770"/>
                    <a:gd name="connsiteX14" fmla="*/ 974784 w 1587260"/>
                    <a:gd name="connsiteY14" fmla="*/ 0 h 2406770"/>
                    <a:gd name="connsiteX0" fmla="*/ 974784 w 1587260"/>
                    <a:gd name="connsiteY0" fmla="*/ 0 h 2406770"/>
                    <a:gd name="connsiteX1" fmla="*/ 543463 w 1587260"/>
                    <a:gd name="connsiteY1" fmla="*/ 543463 h 2406770"/>
                    <a:gd name="connsiteX2" fmla="*/ 0 w 1587260"/>
                    <a:gd name="connsiteY2" fmla="*/ 707365 h 2406770"/>
                    <a:gd name="connsiteX3" fmla="*/ 112143 w 1587260"/>
                    <a:gd name="connsiteY3" fmla="*/ 793629 h 2406770"/>
                    <a:gd name="connsiteX4" fmla="*/ 681486 w 1587260"/>
                    <a:gd name="connsiteY4" fmla="*/ 655606 h 2406770"/>
                    <a:gd name="connsiteX5" fmla="*/ 888520 w 1587260"/>
                    <a:gd name="connsiteY5" fmla="*/ 543463 h 2406770"/>
                    <a:gd name="connsiteX6" fmla="*/ 923025 w 1587260"/>
                    <a:gd name="connsiteY6" fmla="*/ 1138687 h 2406770"/>
                    <a:gd name="connsiteX7" fmla="*/ 690113 w 1587260"/>
                    <a:gd name="connsiteY7" fmla="*/ 2406768 h 2406770"/>
                    <a:gd name="connsiteX8" fmla="*/ 854015 w 1587260"/>
                    <a:gd name="connsiteY8" fmla="*/ 2406770 h 2406770"/>
                    <a:gd name="connsiteX9" fmla="*/ 1130061 w 1587260"/>
                    <a:gd name="connsiteY9" fmla="*/ 1414732 h 2406770"/>
                    <a:gd name="connsiteX10" fmla="*/ 1362973 w 1587260"/>
                    <a:gd name="connsiteY10" fmla="*/ 2372263 h 2406770"/>
                    <a:gd name="connsiteX11" fmla="*/ 1587260 w 1587260"/>
                    <a:gd name="connsiteY11" fmla="*/ 2398142 h 2406770"/>
                    <a:gd name="connsiteX12" fmla="*/ 1285336 w 1587260"/>
                    <a:gd name="connsiteY12" fmla="*/ 1043796 h 2406770"/>
                    <a:gd name="connsiteX13" fmla="*/ 1104181 w 1587260"/>
                    <a:gd name="connsiteY13" fmla="*/ 17252 h 2406770"/>
                    <a:gd name="connsiteX14" fmla="*/ 974784 w 1587260"/>
                    <a:gd name="connsiteY14" fmla="*/ 0 h 2406770"/>
                    <a:gd name="connsiteX0" fmla="*/ 974784 w 1552754"/>
                    <a:gd name="connsiteY0" fmla="*/ 0 h 2406770"/>
                    <a:gd name="connsiteX1" fmla="*/ 543463 w 1552754"/>
                    <a:gd name="connsiteY1" fmla="*/ 543463 h 2406770"/>
                    <a:gd name="connsiteX2" fmla="*/ 0 w 1552754"/>
                    <a:gd name="connsiteY2" fmla="*/ 707365 h 2406770"/>
                    <a:gd name="connsiteX3" fmla="*/ 112143 w 1552754"/>
                    <a:gd name="connsiteY3" fmla="*/ 793629 h 2406770"/>
                    <a:gd name="connsiteX4" fmla="*/ 681486 w 1552754"/>
                    <a:gd name="connsiteY4" fmla="*/ 655606 h 2406770"/>
                    <a:gd name="connsiteX5" fmla="*/ 888520 w 1552754"/>
                    <a:gd name="connsiteY5" fmla="*/ 543463 h 2406770"/>
                    <a:gd name="connsiteX6" fmla="*/ 923025 w 1552754"/>
                    <a:gd name="connsiteY6" fmla="*/ 1138687 h 2406770"/>
                    <a:gd name="connsiteX7" fmla="*/ 690113 w 1552754"/>
                    <a:gd name="connsiteY7" fmla="*/ 2406768 h 2406770"/>
                    <a:gd name="connsiteX8" fmla="*/ 854015 w 1552754"/>
                    <a:gd name="connsiteY8" fmla="*/ 2406770 h 2406770"/>
                    <a:gd name="connsiteX9" fmla="*/ 1130061 w 1552754"/>
                    <a:gd name="connsiteY9" fmla="*/ 1414732 h 2406770"/>
                    <a:gd name="connsiteX10" fmla="*/ 1362973 w 1552754"/>
                    <a:gd name="connsiteY10" fmla="*/ 2372263 h 2406770"/>
                    <a:gd name="connsiteX11" fmla="*/ 1552754 w 1552754"/>
                    <a:gd name="connsiteY11" fmla="*/ 2380889 h 2406770"/>
                    <a:gd name="connsiteX12" fmla="*/ 1285336 w 1552754"/>
                    <a:gd name="connsiteY12" fmla="*/ 1043796 h 2406770"/>
                    <a:gd name="connsiteX13" fmla="*/ 1104181 w 1552754"/>
                    <a:gd name="connsiteY13" fmla="*/ 17252 h 2406770"/>
                    <a:gd name="connsiteX14" fmla="*/ 974784 w 1552754"/>
                    <a:gd name="connsiteY14" fmla="*/ 0 h 2406770"/>
                    <a:gd name="connsiteX0" fmla="*/ 974784 w 1552754"/>
                    <a:gd name="connsiteY0" fmla="*/ 0 h 2406770"/>
                    <a:gd name="connsiteX1" fmla="*/ 543463 w 1552754"/>
                    <a:gd name="connsiteY1" fmla="*/ 543463 h 2406770"/>
                    <a:gd name="connsiteX2" fmla="*/ 0 w 1552754"/>
                    <a:gd name="connsiteY2" fmla="*/ 707365 h 2406770"/>
                    <a:gd name="connsiteX3" fmla="*/ 112143 w 1552754"/>
                    <a:gd name="connsiteY3" fmla="*/ 793629 h 2406770"/>
                    <a:gd name="connsiteX4" fmla="*/ 681486 w 1552754"/>
                    <a:gd name="connsiteY4" fmla="*/ 655606 h 2406770"/>
                    <a:gd name="connsiteX5" fmla="*/ 888520 w 1552754"/>
                    <a:gd name="connsiteY5" fmla="*/ 543463 h 2406770"/>
                    <a:gd name="connsiteX6" fmla="*/ 923025 w 1552754"/>
                    <a:gd name="connsiteY6" fmla="*/ 1138687 h 2406770"/>
                    <a:gd name="connsiteX7" fmla="*/ 690113 w 1552754"/>
                    <a:gd name="connsiteY7" fmla="*/ 2406768 h 2406770"/>
                    <a:gd name="connsiteX8" fmla="*/ 854015 w 1552754"/>
                    <a:gd name="connsiteY8" fmla="*/ 2406770 h 2406770"/>
                    <a:gd name="connsiteX9" fmla="*/ 1130061 w 1552754"/>
                    <a:gd name="connsiteY9" fmla="*/ 1414732 h 2406770"/>
                    <a:gd name="connsiteX10" fmla="*/ 1362973 w 1552754"/>
                    <a:gd name="connsiteY10" fmla="*/ 2372263 h 2406770"/>
                    <a:gd name="connsiteX11" fmla="*/ 1552754 w 1552754"/>
                    <a:gd name="connsiteY11" fmla="*/ 2380889 h 2406770"/>
                    <a:gd name="connsiteX12" fmla="*/ 1104181 w 1552754"/>
                    <a:gd name="connsiteY12" fmla="*/ 17252 h 2406770"/>
                    <a:gd name="connsiteX13" fmla="*/ 974784 w 1552754"/>
                    <a:gd name="connsiteY13" fmla="*/ 0 h 2406770"/>
                    <a:gd name="connsiteX0" fmla="*/ 974784 w 1552754"/>
                    <a:gd name="connsiteY0" fmla="*/ 0 h 2406770"/>
                    <a:gd name="connsiteX1" fmla="*/ 543463 w 1552754"/>
                    <a:gd name="connsiteY1" fmla="*/ 543463 h 2406770"/>
                    <a:gd name="connsiteX2" fmla="*/ 0 w 1552754"/>
                    <a:gd name="connsiteY2" fmla="*/ 707365 h 2406770"/>
                    <a:gd name="connsiteX3" fmla="*/ 112143 w 1552754"/>
                    <a:gd name="connsiteY3" fmla="*/ 793629 h 2406770"/>
                    <a:gd name="connsiteX4" fmla="*/ 681486 w 1552754"/>
                    <a:gd name="connsiteY4" fmla="*/ 655606 h 2406770"/>
                    <a:gd name="connsiteX5" fmla="*/ 888520 w 1552754"/>
                    <a:gd name="connsiteY5" fmla="*/ 543463 h 2406770"/>
                    <a:gd name="connsiteX6" fmla="*/ 923025 w 1552754"/>
                    <a:gd name="connsiteY6" fmla="*/ 1138687 h 2406770"/>
                    <a:gd name="connsiteX7" fmla="*/ 690113 w 1552754"/>
                    <a:gd name="connsiteY7" fmla="*/ 2406768 h 2406770"/>
                    <a:gd name="connsiteX8" fmla="*/ 854015 w 1552754"/>
                    <a:gd name="connsiteY8" fmla="*/ 2406770 h 2406770"/>
                    <a:gd name="connsiteX9" fmla="*/ 1130061 w 1552754"/>
                    <a:gd name="connsiteY9" fmla="*/ 1414732 h 2406770"/>
                    <a:gd name="connsiteX10" fmla="*/ 1362973 w 1552754"/>
                    <a:gd name="connsiteY10" fmla="*/ 2372263 h 2406770"/>
                    <a:gd name="connsiteX11" fmla="*/ 1552754 w 1552754"/>
                    <a:gd name="connsiteY11" fmla="*/ 2380889 h 2406770"/>
                    <a:gd name="connsiteX12" fmla="*/ 1104181 w 1552754"/>
                    <a:gd name="connsiteY12" fmla="*/ 17252 h 2406770"/>
                    <a:gd name="connsiteX13" fmla="*/ 974784 w 1552754"/>
                    <a:gd name="connsiteY13" fmla="*/ 0 h 2406770"/>
                    <a:gd name="connsiteX0" fmla="*/ 974784 w 1552754"/>
                    <a:gd name="connsiteY0" fmla="*/ 51759 h 2458529"/>
                    <a:gd name="connsiteX1" fmla="*/ 543463 w 1552754"/>
                    <a:gd name="connsiteY1" fmla="*/ 595222 h 2458529"/>
                    <a:gd name="connsiteX2" fmla="*/ 0 w 1552754"/>
                    <a:gd name="connsiteY2" fmla="*/ 759124 h 2458529"/>
                    <a:gd name="connsiteX3" fmla="*/ 112143 w 1552754"/>
                    <a:gd name="connsiteY3" fmla="*/ 845388 h 2458529"/>
                    <a:gd name="connsiteX4" fmla="*/ 681486 w 1552754"/>
                    <a:gd name="connsiteY4" fmla="*/ 707365 h 2458529"/>
                    <a:gd name="connsiteX5" fmla="*/ 888520 w 1552754"/>
                    <a:gd name="connsiteY5" fmla="*/ 595222 h 2458529"/>
                    <a:gd name="connsiteX6" fmla="*/ 923025 w 1552754"/>
                    <a:gd name="connsiteY6" fmla="*/ 1190446 h 2458529"/>
                    <a:gd name="connsiteX7" fmla="*/ 690113 w 1552754"/>
                    <a:gd name="connsiteY7" fmla="*/ 2458527 h 2458529"/>
                    <a:gd name="connsiteX8" fmla="*/ 854015 w 1552754"/>
                    <a:gd name="connsiteY8" fmla="*/ 2458529 h 2458529"/>
                    <a:gd name="connsiteX9" fmla="*/ 1130061 w 1552754"/>
                    <a:gd name="connsiteY9" fmla="*/ 1466491 h 2458529"/>
                    <a:gd name="connsiteX10" fmla="*/ 1362973 w 1552754"/>
                    <a:gd name="connsiteY10" fmla="*/ 2424022 h 2458529"/>
                    <a:gd name="connsiteX11" fmla="*/ 1552754 w 1552754"/>
                    <a:gd name="connsiteY11" fmla="*/ 2432648 h 2458529"/>
                    <a:gd name="connsiteX12" fmla="*/ 1052422 w 1552754"/>
                    <a:gd name="connsiteY12" fmla="*/ 0 h 2458529"/>
                    <a:gd name="connsiteX13" fmla="*/ 974784 w 1552754"/>
                    <a:gd name="connsiteY13" fmla="*/ 51759 h 2458529"/>
                    <a:gd name="connsiteX0" fmla="*/ 974784 w 1552754"/>
                    <a:gd name="connsiteY0" fmla="*/ 8627 h 2415397"/>
                    <a:gd name="connsiteX1" fmla="*/ 543463 w 1552754"/>
                    <a:gd name="connsiteY1" fmla="*/ 552090 h 2415397"/>
                    <a:gd name="connsiteX2" fmla="*/ 0 w 1552754"/>
                    <a:gd name="connsiteY2" fmla="*/ 715992 h 2415397"/>
                    <a:gd name="connsiteX3" fmla="*/ 112143 w 1552754"/>
                    <a:gd name="connsiteY3" fmla="*/ 802256 h 2415397"/>
                    <a:gd name="connsiteX4" fmla="*/ 681486 w 1552754"/>
                    <a:gd name="connsiteY4" fmla="*/ 664233 h 2415397"/>
                    <a:gd name="connsiteX5" fmla="*/ 888520 w 1552754"/>
                    <a:gd name="connsiteY5" fmla="*/ 552090 h 2415397"/>
                    <a:gd name="connsiteX6" fmla="*/ 923025 w 1552754"/>
                    <a:gd name="connsiteY6" fmla="*/ 1147314 h 2415397"/>
                    <a:gd name="connsiteX7" fmla="*/ 690113 w 1552754"/>
                    <a:gd name="connsiteY7" fmla="*/ 2415395 h 2415397"/>
                    <a:gd name="connsiteX8" fmla="*/ 854015 w 1552754"/>
                    <a:gd name="connsiteY8" fmla="*/ 2415397 h 2415397"/>
                    <a:gd name="connsiteX9" fmla="*/ 1130061 w 1552754"/>
                    <a:gd name="connsiteY9" fmla="*/ 1423359 h 2415397"/>
                    <a:gd name="connsiteX10" fmla="*/ 1362973 w 1552754"/>
                    <a:gd name="connsiteY10" fmla="*/ 2380890 h 2415397"/>
                    <a:gd name="connsiteX11" fmla="*/ 1552754 w 1552754"/>
                    <a:gd name="connsiteY11" fmla="*/ 2389516 h 2415397"/>
                    <a:gd name="connsiteX12" fmla="*/ 1130060 w 1552754"/>
                    <a:gd name="connsiteY12" fmla="*/ 0 h 2415397"/>
                    <a:gd name="connsiteX13" fmla="*/ 974784 w 1552754"/>
                    <a:gd name="connsiteY13" fmla="*/ 8627 h 2415397"/>
                    <a:gd name="connsiteX0" fmla="*/ 974784 w 1552754"/>
                    <a:gd name="connsiteY0" fmla="*/ 8627 h 2415397"/>
                    <a:gd name="connsiteX1" fmla="*/ 543463 w 1552754"/>
                    <a:gd name="connsiteY1" fmla="*/ 552090 h 2415397"/>
                    <a:gd name="connsiteX2" fmla="*/ 0 w 1552754"/>
                    <a:gd name="connsiteY2" fmla="*/ 715992 h 2415397"/>
                    <a:gd name="connsiteX3" fmla="*/ 112143 w 1552754"/>
                    <a:gd name="connsiteY3" fmla="*/ 802256 h 2415397"/>
                    <a:gd name="connsiteX4" fmla="*/ 681486 w 1552754"/>
                    <a:gd name="connsiteY4" fmla="*/ 664233 h 2415397"/>
                    <a:gd name="connsiteX5" fmla="*/ 888520 w 1552754"/>
                    <a:gd name="connsiteY5" fmla="*/ 552090 h 2415397"/>
                    <a:gd name="connsiteX6" fmla="*/ 923025 w 1552754"/>
                    <a:gd name="connsiteY6" fmla="*/ 1147314 h 2415397"/>
                    <a:gd name="connsiteX7" fmla="*/ 690113 w 1552754"/>
                    <a:gd name="connsiteY7" fmla="*/ 2415395 h 2415397"/>
                    <a:gd name="connsiteX8" fmla="*/ 854015 w 1552754"/>
                    <a:gd name="connsiteY8" fmla="*/ 2415397 h 2415397"/>
                    <a:gd name="connsiteX9" fmla="*/ 1130061 w 1552754"/>
                    <a:gd name="connsiteY9" fmla="*/ 1423359 h 2415397"/>
                    <a:gd name="connsiteX10" fmla="*/ 1362973 w 1552754"/>
                    <a:gd name="connsiteY10" fmla="*/ 2380890 h 2415397"/>
                    <a:gd name="connsiteX11" fmla="*/ 1552754 w 1552754"/>
                    <a:gd name="connsiteY11" fmla="*/ 2389516 h 2415397"/>
                    <a:gd name="connsiteX12" fmla="*/ 1112807 w 1552754"/>
                    <a:gd name="connsiteY12" fmla="*/ 0 h 2415397"/>
                    <a:gd name="connsiteX13" fmla="*/ 974784 w 1552754"/>
                    <a:gd name="connsiteY13" fmla="*/ 8627 h 2415397"/>
                    <a:gd name="connsiteX0" fmla="*/ 974784 w 1552754"/>
                    <a:gd name="connsiteY0" fmla="*/ 8627 h 2432648"/>
                    <a:gd name="connsiteX1" fmla="*/ 543463 w 1552754"/>
                    <a:gd name="connsiteY1" fmla="*/ 552090 h 2432648"/>
                    <a:gd name="connsiteX2" fmla="*/ 0 w 1552754"/>
                    <a:gd name="connsiteY2" fmla="*/ 715992 h 2432648"/>
                    <a:gd name="connsiteX3" fmla="*/ 112143 w 1552754"/>
                    <a:gd name="connsiteY3" fmla="*/ 802256 h 2432648"/>
                    <a:gd name="connsiteX4" fmla="*/ 681486 w 1552754"/>
                    <a:gd name="connsiteY4" fmla="*/ 664233 h 2432648"/>
                    <a:gd name="connsiteX5" fmla="*/ 888520 w 1552754"/>
                    <a:gd name="connsiteY5" fmla="*/ 552090 h 2432648"/>
                    <a:gd name="connsiteX6" fmla="*/ 923025 w 1552754"/>
                    <a:gd name="connsiteY6" fmla="*/ 1147314 h 2432648"/>
                    <a:gd name="connsiteX7" fmla="*/ 690113 w 1552754"/>
                    <a:gd name="connsiteY7" fmla="*/ 2415395 h 2432648"/>
                    <a:gd name="connsiteX8" fmla="*/ 854015 w 1552754"/>
                    <a:gd name="connsiteY8" fmla="*/ 2415397 h 2432648"/>
                    <a:gd name="connsiteX9" fmla="*/ 1130061 w 1552754"/>
                    <a:gd name="connsiteY9" fmla="*/ 1423359 h 2432648"/>
                    <a:gd name="connsiteX10" fmla="*/ 1345720 w 1552754"/>
                    <a:gd name="connsiteY10" fmla="*/ 2432648 h 2432648"/>
                    <a:gd name="connsiteX11" fmla="*/ 1552754 w 1552754"/>
                    <a:gd name="connsiteY11" fmla="*/ 2389516 h 2432648"/>
                    <a:gd name="connsiteX12" fmla="*/ 1112807 w 1552754"/>
                    <a:gd name="connsiteY12" fmla="*/ 0 h 2432648"/>
                    <a:gd name="connsiteX13" fmla="*/ 974784 w 1552754"/>
                    <a:gd name="connsiteY13" fmla="*/ 8627 h 2432648"/>
                    <a:gd name="connsiteX0" fmla="*/ 974784 w 1483743"/>
                    <a:gd name="connsiteY0" fmla="*/ 8627 h 2432648"/>
                    <a:gd name="connsiteX1" fmla="*/ 543463 w 1483743"/>
                    <a:gd name="connsiteY1" fmla="*/ 552090 h 2432648"/>
                    <a:gd name="connsiteX2" fmla="*/ 0 w 1483743"/>
                    <a:gd name="connsiteY2" fmla="*/ 715992 h 2432648"/>
                    <a:gd name="connsiteX3" fmla="*/ 112143 w 1483743"/>
                    <a:gd name="connsiteY3" fmla="*/ 802256 h 2432648"/>
                    <a:gd name="connsiteX4" fmla="*/ 681486 w 1483743"/>
                    <a:gd name="connsiteY4" fmla="*/ 664233 h 2432648"/>
                    <a:gd name="connsiteX5" fmla="*/ 888520 w 1483743"/>
                    <a:gd name="connsiteY5" fmla="*/ 552090 h 2432648"/>
                    <a:gd name="connsiteX6" fmla="*/ 923025 w 1483743"/>
                    <a:gd name="connsiteY6" fmla="*/ 1147314 h 2432648"/>
                    <a:gd name="connsiteX7" fmla="*/ 690113 w 1483743"/>
                    <a:gd name="connsiteY7" fmla="*/ 2415395 h 2432648"/>
                    <a:gd name="connsiteX8" fmla="*/ 854015 w 1483743"/>
                    <a:gd name="connsiteY8" fmla="*/ 2415397 h 2432648"/>
                    <a:gd name="connsiteX9" fmla="*/ 1130061 w 1483743"/>
                    <a:gd name="connsiteY9" fmla="*/ 1423359 h 2432648"/>
                    <a:gd name="connsiteX10" fmla="*/ 1345720 w 1483743"/>
                    <a:gd name="connsiteY10" fmla="*/ 2432648 h 2432648"/>
                    <a:gd name="connsiteX11" fmla="*/ 1483743 w 1483743"/>
                    <a:gd name="connsiteY11" fmla="*/ 2424022 h 2432648"/>
                    <a:gd name="connsiteX12" fmla="*/ 1112807 w 1483743"/>
                    <a:gd name="connsiteY12" fmla="*/ 0 h 2432648"/>
                    <a:gd name="connsiteX13" fmla="*/ 974784 w 1483743"/>
                    <a:gd name="connsiteY13" fmla="*/ 8627 h 2432648"/>
                    <a:gd name="connsiteX0" fmla="*/ 974784 w 1483743"/>
                    <a:gd name="connsiteY0" fmla="*/ 0 h 2424021"/>
                    <a:gd name="connsiteX1" fmla="*/ 543463 w 1483743"/>
                    <a:gd name="connsiteY1" fmla="*/ 543463 h 2424021"/>
                    <a:gd name="connsiteX2" fmla="*/ 0 w 1483743"/>
                    <a:gd name="connsiteY2" fmla="*/ 707365 h 2424021"/>
                    <a:gd name="connsiteX3" fmla="*/ 112143 w 1483743"/>
                    <a:gd name="connsiteY3" fmla="*/ 793629 h 2424021"/>
                    <a:gd name="connsiteX4" fmla="*/ 681486 w 1483743"/>
                    <a:gd name="connsiteY4" fmla="*/ 655606 h 2424021"/>
                    <a:gd name="connsiteX5" fmla="*/ 888520 w 1483743"/>
                    <a:gd name="connsiteY5" fmla="*/ 543463 h 2424021"/>
                    <a:gd name="connsiteX6" fmla="*/ 923025 w 1483743"/>
                    <a:gd name="connsiteY6" fmla="*/ 1138687 h 2424021"/>
                    <a:gd name="connsiteX7" fmla="*/ 690113 w 1483743"/>
                    <a:gd name="connsiteY7" fmla="*/ 2406768 h 2424021"/>
                    <a:gd name="connsiteX8" fmla="*/ 854015 w 1483743"/>
                    <a:gd name="connsiteY8" fmla="*/ 2406770 h 2424021"/>
                    <a:gd name="connsiteX9" fmla="*/ 1130061 w 1483743"/>
                    <a:gd name="connsiteY9" fmla="*/ 1414732 h 2424021"/>
                    <a:gd name="connsiteX10" fmla="*/ 1345720 w 1483743"/>
                    <a:gd name="connsiteY10" fmla="*/ 2424021 h 2424021"/>
                    <a:gd name="connsiteX11" fmla="*/ 1483743 w 1483743"/>
                    <a:gd name="connsiteY11" fmla="*/ 2415395 h 2424021"/>
                    <a:gd name="connsiteX12" fmla="*/ 1086928 w 1483743"/>
                    <a:gd name="connsiteY12" fmla="*/ 51758 h 2424021"/>
                    <a:gd name="connsiteX13" fmla="*/ 974784 w 1483743"/>
                    <a:gd name="connsiteY13" fmla="*/ 0 h 2424021"/>
                    <a:gd name="connsiteX0" fmla="*/ 974784 w 1483743"/>
                    <a:gd name="connsiteY0" fmla="*/ 0 h 2380889"/>
                    <a:gd name="connsiteX1" fmla="*/ 543463 w 1483743"/>
                    <a:gd name="connsiteY1" fmla="*/ 500331 h 2380889"/>
                    <a:gd name="connsiteX2" fmla="*/ 0 w 1483743"/>
                    <a:gd name="connsiteY2" fmla="*/ 664233 h 2380889"/>
                    <a:gd name="connsiteX3" fmla="*/ 112143 w 1483743"/>
                    <a:gd name="connsiteY3" fmla="*/ 750497 h 2380889"/>
                    <a:gd name="connsiteX4" fmla="*/ 681486 w 1483743"/>
                    <a:gd name="connsiteY4" fmla="*/ 612474 h 2380889"/>
                    <a:gd name="connsiteX5" fmla="*/ 888520 w 1483743"/>
                    <a:gd name="connsiteY5" fmla="*/ 500331 h 2380889"/>
                    <a:gd name="connsiteX6" fmla="*/ 923025 w 1483743"/>
                    <a:gd name="connsiteY6" fmla="*/ 1095555 h 2380889"/>
                    <a:gd name="connsiteX7" fmla="*/ 690113 w 1483743"/>
                    <a:gd name="connsiteY7" fmla="*/ 2363636 h 2380889"/>
                    <a:gd name="connsiteX8" fmla="*/ 854015 w 1483743"/>
                    <a:gd name="connsiteY8" fmla="*/ 2363638 h 2380889"/>
                    <a:gd name="connsiteX9" fmla="*/ 1130061 w 1483743"/>
                    <a:gd name="connsiteY9" fmla="*/ 1371600 h 2380889"/>
                    <a:gd name="connsiteX10" fmla="*/ 1345720 w 1483743"/>
                    <a:gd name="connsiteY10" fmla="*/ 2380889 h 2380889"/>
                    <a:gd name="connsiteX11" fmla="*/ 1483743 w 1483743"/>
                    <a:gd name="connsiteY11" fmla="*/ 2372263 h 2380889"/>
                    <a:gd name="connsiteX12" fmla="*/ 1086928 w 1483743"/>
                    <a:gd name="connsiteY12" fmla="*/ 8626 h 2380889"/>
                    <a:gd name="connsiteX13" fmla="*/ 974784 w 1483743"/>
                    <a:gd name="connsiteY13" fmla="*/ 0 h 2380889"/>
                    <a:gd name="connsiteX0" fmla="*/ 974784 w 1483743"/>
                    <a:gd name="connsiteY0" fmla="*/ 0 h 2380889"/>
                    <a:gd name="connsiteX1" fmla="*/ 655606 w 1483743"/>
                    <a:gd name="connsiteY1" fmla="*/ 474452 h 2380889"/>
                    <a:gd name="connsiteX2" fmla="*/ 0 w 1483743"/>
                    <a:gd name="connsiteY2" fmla="*/ 664233 h 2380889"/>
                    <a:gd name="connsiteX3" fmla="*/ 112143 w 1483743"/>
                    <a:gd name="connsiteY3" fmla="*/ 750497 h 2380889"/>
                    <a:gd name="connsiteX4" fmla="*/ 681486 w 1483743"/>
                    <a:gd name="connsiteY4" fmla="*/ 612474 h 2380889"/>
                    <a:gd name="connsiteX5" fmla="*/ 888520 w 1483743"/>
                    <a:gd name="connsiteY5" fmla="*/ 500331 h 2380889"/>
                    <a:gd name="connsiteX6" fmla="*/ 923025 w 1483743"/>
                    <a:gd name="connsiteY6" fmla="*/ 1095555 h 2380889"/>
                    <a:gd name="connsiteX7" fmla="*/ 690113 w 1483743"/>
                    <a:gd name="connsiteY7" fmla="*/ 2363636 h 2380889"/>
                    <a:gd name="connsiteX8" fmla="*/ 854015 w 1483743"/>
                    <a:gd name="connsiteY8" fmla="*/ 2363638 h 2380889"/>
                    <a:gd name="connsiteX9" fmla="*/ 1130061 w 1483743"/>
                    <a:gd name="connsiteY9" fmla="*/ 1371600 h 2380889"/>
                    <a:gd name="connsiteX10" fmla="*/ 1345720 w 1483743"/>
                    <a:gd name="connsiteY10" fmla="*/ 2380889 h 2380889"/>
                    <a:gd name="connsiteX11" fmla="*/ 1483743 w 1483743"/>
                    <a:gd name="connsiteY11" fmla="*/ 2372263 h 2380889"/>
                    <a:gd name="connsiteX12" fmla="*/ 1086928 w 1483743"/>
                    <a:gd name="connsiteY12" fmla="*/ 8626 h 2380889"/>
                    <a:gd name="connsiteX13" fmla="*/ 974784 w 1483743"/>
                    <a:gd name="connsiteY13" fmla="*/ 0 h 2380889"/>
                    <a:gd name="connsiteX0" fmla="*/ 974784 w 1483743"/>
                    <a:gd name="connsiteY0" fmla="*/ 0 h 2380889"/>
                    <a:gd name="connsiteX1" fmla="*/ 655606 w 1483743"/>
                    <a:gd name="connsiteY1" fmla="*/ 474452 h 2380889"/>
                    <a:gd name="connsiteX2" fmla="*/ 77638 w 1483743"/>
                    <a:gd name="connsiteY2" fmla="*/ 638354 h 2380889"/>
                    <a:gd name="connsiteX3" fmla="*/ 0 w 1483743"/>
                    <a:gd name="connsiteY3" fmla="*/ 664233 h 2380889"/>
                    <a:gd name="connsiteX4" fmla="*/ 112143 w 1483743"/>
                    <a:gd name="connsiteY4" fmla="*/ 750497 h 2380889"/>
                    <a:gd name="connsiteX5" fmla="*/ 681486 w 1483743"/>
                    <a:gd name="connsiteY5" fmla="*/ 612474 h 2380889"/>
                    <a:gd name="connsiteX6" fmla="*/ 888520 w 1483743"/>
                    <a:gd name="connsiteY6" fmla="*/ 500331 h 2380889"/>
                    <a:gd name="connsiteX7" fmla="*/ 923025 w 1483743"/>
                    <a:gd name="connsiteY7" fmla="*/ 1095555 h 2380889"/>
                    <a:gd name="connsiteX8" fmla="*/ 690113 w 1483743"/>
                    <a:gd name="connsiteY8" fmla="*/ 2363636 h 2380889"/>
                    <a:gd name="connsiteX9" fmla="*/ 854015 w 1483743"/>
                    <a:gd name="connsiteY9" fmla="*/ 2363638 h 2380889"/>
                    <a:gd name="connsiteX10" fmla="*/ 1130061 w 1483743"/>
                    <a:gd name="connsiteY10" fmla="*/ 1371600 h 2380889"/>
                    <a:gd name="connsiteX11" fmla="*/ 1345720 w 1483743"/>
                    <a:gd name="connsiteY11" fmla="*/ 2380889 h 2380889"/>
                    <a:gd name="connsiteX12" fmla="*/ 1483743 w 1483743"/>
                    <a:gd name="connsiteY12" fmla="*/ 2372263 h 2380889"/>
                    <a:gd name="connsiteX13" fmla="*/ 1086928 w 1483743"/>
                    <a:gd name="connsiteY13" fmla="*/ 8626 h 2380889"/>
                    <a:gd name="connsiteX14" fmla="*/ 974784 w 1483743"/>
                    <a:gd name="connsiteY14" fmla="*/ 0 h 2380889"/>
                    <a:gd name="connsiteX0" fmla="*/ 974784 w 1483743"/>
                    <a:gd name="connsiteY0" fmla="*/ 0 h 2380889"/>
                    <a:gd name="connsiteX1" fmla="*/ 655606 w 1483743"/>
                    <a:gd name="connsiteY1" fmla="*/ 474452 h 2380889"/>
                    <a:gd name="connsiteX2" fmla="*/ 77638 w 1483743"/>
                    <a:gd name="connsiteY2" fmla="*/ 638354 h 2380889"/>
                    <a:gd name="connsiteX3" fmla="*/ 0 w 1483743"/>
                    <a:gd name="connsiteY3" fmla="*/ 664233 h 2380889"/>
                    <a:gd name="connsiteX4" fmla="*/ 112143 w 1483743"/>
                    <a:gd name="connsiteY4" fmla="*/ 750497 h 2380889"/>
                    <a:gd name="connsiteX5" fmla="*/ 681486 w 1483743"/>
                    <a:gd name="connsiteY5" fmla="*/ 612474 h 2380889"/>
                    <a:gd name="connsiteX6" fmla="*/ 888520 w 1483743"/>
                    <a:gd name="connsiteY6" fmla="*/ 500331 h 2380889"/>
                    <a:gd name="connsiteX7" fmla="*/ 923025 w 1483743"/>
                    <a:gd name="connsiteY7" fmla="*/ 1095555 h 2380889"/>
                    <a:gd name="connsiteX8" fmla="*/ 690113 w 1483743"/>
                    <a:gd name="connsiteY8" fmla="*/ 2363636 h 2380889"/>
                    <a:gd name="connsiteX9" fmla="*/ 854015 w 1483743"/>
                    <a:gd name="connsiteY9" fmla="*/ 2363638 h 2380889"/>
                    <a:gd name="connsiteX10" fmla="*/ 1130061 w 1483743"/>
                    <a:gd name="connsiteY10" fmla="*/ 1371600 h 2380889"/>
                    <a:gd name="connsiteX11" fmla="*/ 1345720 w 1483743"/>
                    <a:gd name="connsiteY11" fmla="*/ 2380889 h 2380889"/>
                    <a:gd name="connsiteX12" fmla="*/ 1483743 w 1483743"/>
                    <a:gd name="connsiteY12" fmla="*/ 2372263 h 2380889"/>
                    <a:gd name="connsiteX13" fmla="*/ 1086928 w 1483743"/>
                    <a:gd name="connsiteY13" fmla="*/ 8626 h 2380889"/>
                    <a:gd name="connsiteX14" fmla="*/ 974784 w 1483743"/>
                    <a:gd name="connsiteY14" fmla="*/ 0 h 2380889"/>
                    <a:gd name="connsiteX0" fmla="*/ 974784 w 1483743"/>
                    <a:gd name="connsiteY0" fmla="*/ 0 h 2380889"/>
                    <a:gd name="connsiteX1" fmla="*/ 577968 w 1483743"/>
                    <a:gd name="connsiteY1" fmla="*/ 431320 h 2380889"/>
                    <a:gd name="connsiteX2" fmla="*/ 77638 w 1483743"/>
                    <a:gd name="connsiteY2" fmla="*/ 638354 h 2380889"/>
                    <a:gd name="connsiteX3" fmla="*/ 0 w 1483743"/>
                    <a:gd name="connsiteY3" fmla="*/ 664233 h 2380889"/>
                    <a:gd name="connsiteX4" fmla="*/ 112143 w 1483743"/>
                    <a:gd name="connsiteY4" fmla="*/ 750497 h 2380889"/>
                    <a:gd name="connsiteX5" fmla="*/ 681486 w 1483743"/>
                    <a:gd name="connsiteY5" fmla="*/ 612474 h 2380889"/>
                    <a:gd name="connsiteX6" fmla="*/ 888520 w 1483743"/>
                    <a:gd name="connsiteY6" fmla="*/ 500331 h 2380889"/>
                    <a:gd name="connsiteX7" fmla="*/ 923025 w 1483743"/>
                    <a:gd name="connsiteY7" fmla="*/ 1095555 h 2380889"/>
                    <a:gd name="connsiteX8" fmla="*/ 690113 w 1483743"/>
                    <a:gd name="connsiteY8" fmla="*/ 2363636 h 2380889"/>
                    <a:gd name="connsiteX9" fmla="*/ 854015 w 1483743"/>
                    <a:gd name="connsiteY9" fmla="*/ 2363638 h 2380889"/>
                    <a:gd name="connsiteX10" fmla="*/ 1130061 w 1483743"/>
                    <a:gd name="connsiteY10" fmla="*/ 1371600 h 2380889"/>
                    <a:gd name="connsiteX11" fmla="*/ 1345720 w 1483743"/>
                    <a:gd name="connsiteY11" fmla="*/ 2380889 h 2380889"/>
                    <a:gd name="connsiteX12" fmla="*/ 1483743 w 1483743"/>
                    <a:gd name="connsiteY12" fmla="*/ 2372263 h 2380889"/>
                    <a:gd name="connsiteX13" fmla="*/ 1086928 w 1483743"/>
                    <a:gd name="connsiteY13" fmla="*/ 8626 h 2380889"/>
                    <a:gd name="connsiteX14" fmla="*/ 974784 w 1483743"/>
                    <a:gd name="connsiteY14" fmla="*/ 0 h 2380889"/>
                    <a:gd name="connsiteX0" fmla="*/ 974784 w 1483743"/>
                    <a:gd name="connsiteY0" fmla="*/ 0 h 2380889"/>
                    <a:gd name="connsiteX1" fmla="*/ 577968 w 1483743"/>
                    <a:gd name="connsiteY1" fmla="*/ 431320 h 2380889"/>
                    <a:gd name="connsiteX2" fmla="*/ 0 w 1483743"/>
                    <a:gd name="connsiteY2" fmla="*/ 664233 h 2380889"/>
                    <a:gd name="connsiteX3" fmla="*/ 112143 w 1483743"/>
                    <a:gd name="connsiteY3" fmla="*/ 750497 h 2380889"/>
                    <a:gd name="connsiteX4" fmla="*/ 681486 w 1483743"/>
                    <a:gd name="connsiteY4" fmla="*/ 612474 h 2380889"/>
                    <a:gd name="connsiteX5" fmla="*/ 888520 w 1483743"/>
                    <a:gd name="connsiteY5" fmla="*/ 500331 h 2380889"/>
                    <a:gd name="connsiteX6" fmla="*/ 923025 w 1483743"/>
                    <a:gd name="connsiteY6" fmla="*/ 1095555 h 2380889"/>
                    <a:gd name="connsiteX7" fmla="*/ 690113 w 1483743"/>
                    <a:gd name="connsiteY7" fmla="*/ 2363636 h 2380889"/>
                    <a:gd name="connsiteX8" fmla="*/ 854015 w 1483743"/>
                    <a:gd name="connsiteY8" fmla="*/ 2363638 h 2380889"/>
                    <a:gd name="connsiteX9" fmla="*/ 1130061 w 1483743"/>
                    <a:gd name="connsiteY9" fmla="*/ 1371600 h 2380889"/>
                    <a:gd name="connsiteX10" fmla="*/ 1345720 w 1483743"/>
                    <a:gd name="connsiteY10" fmla="*/ 2380889 h 2380889"/>
                    <a:gd name="connsiteX11" fmla="*/ 1483743 w 1483743"/>
                    <a:gd name="connsiteY11" fmla="*/ 2372263 h 2380889"/>
                    <a:gd name="connsiteX12" fmla="*/ 1086928 w 1483743"/>
                    <a:gd name="connsiteY12" fmla="*/ 8626 h 2380889"/>
                    <a:gd name="connsiteX13" fmla="*/ 974784 w 1483743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52423 w 1406105"/>
                    <a:gd name="connsiteY9" fmla="*/ 1371600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52423 w 1406105"/>
                    <a:gd name="connsiteY9" fmla="*/ 1371600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52423 w 1406105"/>
                    <a:gd name="connsiteY9" fmla="*/ 1371600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52423 w 1406105"/>
                    <a:gd name="connsiteY9" fmla="*/ 1371600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17917 w 1406105"/>
                    <a:gd name="connsiteY9" fmla="*/ 1328468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17917 w 1406105"/>
                    <a:gd name="connsiteY9" fmla="*/ 1328468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17917 w 1406105"/>
                    <a:gd name="connsiteY9" fmla="*/ 1328468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17917 w 1406105"/>
                    <a:gd name="connsiteY9" fmla="*/ 1328468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17917 w 1406105"/>
                    <a:gd name="connsiteY9" fmla="*/ 1328468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17917 w 1406105"/>
                    <a:gd name="connsiteY9" fmla="*/ 1328468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62641 w 1371600"/>
                    <a:gd name="connsiteY0" fmla="*/ 0 h 2380889"/>
                    <a:gd name="connsiteX1" fmla="*/ 465825 w 1371600"/>
                    <a:gd name="connsiteY1" fmla="*/ 431320 h 2380889"/>
                    <a:gd name="connsiteX2" fmla="*/ 319178 w 1371600"/>
                    <a:gd name="connsiteY2" fmla="*/ 560717 h 2380889"/>
                    <a:gd name="connsiteX3" fmla="*/ 0 w 1371600"/>
                    <a:gd name="connsiteY3" fmla="*/ 750497 h 2380889"/>
                    <a:gd name="connsiteX4" fmla="*/ 569343 w 1371600"/>
                    <a:gd name="connsiteY4" fmla="*/ 612474 h 2380889"/>
                    <a:gd name="connsiteX5" fmla="*/ 776377 w 1371600"/>
                    <a:gd name="connsiteY5" fmla="*/ 500331 h 2380889"/>
                    <a:gd name="connsiteX6" fmla="*/ 810882 w 1371600"/>
                    <a:gd name="connsiteY6" fmla="*/ 1095555 h 2380889"/>
                    <a:gd name="connsiteX7" fmla="*/ 577970 w 1371600"/>
                    <a:gd name="connsiteY7" fmla="*/ 2363636 h 2380889"/>
                    <a:gd name="connsiteX8" fmla="*/ 741872 w 1371600"/>
                    <a:gd name="connsiteY8" fmla="*/ 2363638 h 2380889"/>
                    <a:gd name="connsiteX9" fmla="*/ 983412 w 1371600"/>
                    <a:gd name="connsiteY9" fmla="*/ 1328468 h 2380889"/>
                    <a:gd name="connsiteX10" fmla="*/ 1233577 w 1371600"/>
                    <a:gd name="connsiteY10" fmla="*/ 2380889 h 2380889"/>
                    <a:gd name="connsiteX11" fmla="*/ 1371600 w 1371600"/>
                    <a:gd name="connsiteY11" fmla="*/ 2372263 h 2380889"/>
                    <a:gd name="connsiteX12" fmla="*/ 974785 w 1371600"/>
                    <a:gd name="connsiteY12" fmla="*/ 8626 h 2380889"/>
                    <a:gd name="connsiteX13" fmla="*/ 862641 w 1371600"/>
                    <a:gd name="connsiteY13" fmla="*/ 0 h 2380889"/>
                    <a:gd name="connsiteX0" fmla="*/ 862641 w 1371600"/>
                    <a:gd name="connsiteY0" fmla="*/ 0 h 2380889"/>
                    <a:gd name="connsiteX1" fmla="*/ 465825 w 1371600"/>
                    <a:gd name="connsiteY1" fmla="*/ 431320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77969 w 1371600"/>
                    <a:gd name="connsiteY1" fmla="*/ 483078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95223 w 1371600"/>
                    <a:gd name="connsiteY6" fmla="*/ 2346384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95223 w 1371600"/>
                    <a:gd name="connsiteY6" fmla="*/ 2346384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603849 w 1371600"/>
                    <a:gd name="connsiteY6" fmla="*/ 2355010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591783 w 1371600"/>
                    <a:gd name="connsiteY3" fmla="*/ 646133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32475 w 1371600"/>
                    <a:gd name="connsiteY4" fmla="*/ 472282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32475 w 1371600"/>
                    <a:gd name="connsiteY4" fmla="*/ 472282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32475 w 1371600"/>
                    <a:gd name="connsiteY4" fmla="*/ 472282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10035 w 1371600"/>
                    <a:gd name="connsiteY4" fmla="*/ 483502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10035 w 1371600"/>
                    <a:gd name="connsiteY4" fmla="*/ 483502 h 2380889"/>
                    <a:gd name="connsiteX5" fmla="*/ 810882 w 1371600"/>
                    <a:gd name="connsiteY5" fmla="*/ 1095555 h 2380889"/>
                    <a:gd name="connsiteX6" fmla="*/ 606019 w 1371600"/>
                    <a:gd name="connsiteY6" fmla="*/ 2380465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6078"/>
                    <a:gd name="connsiteX1" fmla="*/ 542617 w 1371600"/>
                    <a:gd name="connsiteY1" fmla="*/ 479639 h 2386078"/>
                    <a:gd name="connsiteX2" fmla="*/ 0 w 1371600"/>
                    <a:gd name="connsiteY2" fmla="*/ 750497 h 2386078"/>
                    <a:gd name="connsiteX3" fmla="*/ 619833 w 1371600"/>
                    <a:gd name="connsiteY3" fmla="*/ 612474 h 2386078"/>
                    <a:gd name="connsiteX4" fmla="*/ 810035 w 1371600"/>
                    <a:gd name="connsiteY4" fmla="*/ 483502 h 2386078"/>
                    <a:gd name="connsiteX5" fmla="*/ 810882 w 1371600"/>
                    <a:gd name="connsiteY5" fmla="*/ 1095555 h 2386078"/>
                    <a:gd name="connsiteX6" fmla="*/ 606019 w 1371600"/>
                    <a:gd name="connsiteY6" fmla="*/ 2380465 h 2386078"/>
                    <a:gd name="connsiteX7" fmla="*/ 741872 w 1371600"/>
                    <a:gd name="connsiteY7" fmla="*/ 2386078 h 2386078"/>
                    <a:gd name="connsiteX8" fmla="*/ 1026544 w 1371600"/>
                    <a:gd name="connsiteY8" fmla="*/ 1345720 h 2386078"/>
                    <a:gd name="connsiteX9" fmla="*/ 1233577 w 1371600"/>
                    <a:gd name="connsiteY9" fmla="*/ 2380889 h 2386078"/>
                    <a:gd name="connsiteX10" fmla="*/ 1371600 w 1371600"/>
                    <a:gd name="connsiteY10" fmla="*/ 2372263 h 2386078"/>
                    <a:gd name="connsiteX11" fmla="*/ 974785 w 1371600"/>
                    <a:gd name="connsiteY11" fmla="*/ 8626 h 2386078"/>
                    <a:gd name="connsiteX12" fmla="*/ 862641 w 1371600"/>
                    <a:gd name="connsiteY12" fmla="*/ 0 h 2386078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10035 w 1371600"/>
                    <a:gd name="connsiteY4" fmla="*/ 483502 h 2380889"/>
                    <a:gd name="connsiteX5" fmla="*/ 810882 w 1371600"/>
                    <a:gd name="connsiteY5" fmla="*/ 1095555 h 2380889"/>
                    <a:gd name="connsiteX6" fmla="*/ 606019 w 1371600"/>
                    <a:gd name="connsiteY6" fmla="*/ 2380465 h 2380889"/>
                    <a:gd name="connsiteX7" fmla="*/ 747482 w 1371600"/>
                    <a:gd name="connsiteY7" fmla="*/ 238046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10035 w 1371600"/>
                    <a:gd name="connsiteY4" fmla="*/ 483502 h 2380889"/>
                    <a:gd name="connsiteX5" fmla="*/ 810882 w 1371600"/>
                    <a:gd name="connsiteY5" fmla="*/ 1095555 h 2380889"/>
                    <a:gd name="connsiteX6" fmla="*/ 606019 w 1371600"/>
                    <a:gd name="connsiteY6" fmla="*/ 2380465 h 2380889"/>
                    <a:gd name="connsiteX7" fmla="*/ 747482 w 1371600"/>
                    <a:gd name="connsiteY7" fmla="*/ 238046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10035 w 1371600"/>
                    <a:gd name="connsiteY4" fmla="*/ 483502 h 2380889"/>
                    <a:gd name="connsiteX5" fmla="*/ 810882 w 1371600"/>
                    <a:gd name="connsiteY5" fmla="*/ 1095555 h 2380889"/>
                    <a:gd name="connsiteX6" fmla="*/ 606019 w 1371600"/>
                    <a:gd name="connsiteY6" fmla="*/ 2380465 h 2380889"/>
                    <a:gd name="connsiteX7" fmla="*/ 747482 w 1371600"/>
                    <a:gd name="connsiteY7" fmla="*/ 238046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7210"/>
                    <a:gd name="connsiteY0" fmla="*/ 0 h 2380889"/>
                    <a:gd name="connsiteX1" fmla="*/ 542617 w 1377210"/>
                    <a:gd name="connsiteY1" fmla="*/ 479639 h 2380889"/>
                    <a:gd name="connsiteX2" fmla="*/ 0 w 1377210"/>
                    <a:gd name="connsiteY2" fmla="*/ 750497 h 2380889"/>
                    <a:gd name="connsiteX3" fmla="*/ 619833 w 1377210"/>
                    <a:gd name="connsiteY3" fmla="*/ 612474 h 2380889"/>
                    <a:gd name="connsiteX4" fmla="*/ 810035 w 1377210"/>
                    <a:gd name="connsiteY4" fmla="*/ 483502 h 2380889"/>
                    <a:gd name="connsiteX5" fmla="*/ 810882 w 1377210"/>
                    <a:gd name="connsiteY5" fmla="*/ 1095555 h 2380889"/>
                    <a:gd name="connsiteX6" fmla="*/ 606019 w 1377210"/>
                    <a:gd name="connsiteY6" fmla="*/ 2380465 h 2380889"/>
                    <a:gd name="connsiteX7" fmla="*/ 747482 w 1377210"/>
                    <a:gd name="connsiteY7" fmla="*/ 2380468 h 2380889"/>
                    <a:gd name="connsiteX8" fmla="*/ 1026544 w 1377210"/>
                    <a:gd name="connsiteY8" fmla="*/ 1345720 h 2380889"/>
                    <a:gd name="connsiteX9" fmla="*/ 1233577 w 1377210"/>
                    <a:gd name="connsiteY9" fmla="*/ 2380889 h 2380889"/>
                    <a:gd name="connsiteX10" fmla="*/ 1377210 w 1377210"/>
                    <a:gd name="connsiteY10" fmla="*/ 2377873 h 2380889"/>
                    <a:gd name="connsiteX11" fmla="*/ 974785 w 1377210"/>
                    <a:gd name="connsiteY11" fmla="*/ 8626 h 2380889"/>
                    <a:gd name="connsiteX12" fmla="*/ 862641 w 1377210"/>
                    <a:gd name="connsiteY12" fmla="*/ 0 h 2380889"/>
                    <a:gd name="connsiteX0" fmla="*/ 862641 w 1377210"/>
                    <a:gd name="connsiteY0" fmla="*/ 0 h 2380889"/>
                    <a:gd name="connsiteX1" fmla="*/ 542617 w 1377210"/>
                    <a:gd name="connsiteY1" fmla="*/ 479639 h 2380889"/>
                    <a:gd name="connsiteX2" fmla="*/ 165490 w 1377210"/>
                    <a:gd name="connsiteY2" fmla="*/ 658782 h 2380889"/>
                    <a:gd name="connsiteX3" fmla="*/ 0 w 1377210"/>
                    <a:gd name="connsiteY3" fmla="*/ 750497 h 2380889"/>
                    <a:gd name="connsiteX4" fmla="*/ 619833 w 1377210"/>
                    <a:gd name="connsiteY4" fmla="*/ 612474 h 2380889"/>
                    <a:gd name="connsiteX5" fmla="*/ 810035 w 1377210"/>
                    <a:gd name="connsiteY5" fmla="*/ 483502 h 2380889"/>
                    <a:gd name="connsiteX6" fmla="*/ 810882 w 1377210"/>
                    <a:gd name="connsiteY6" fmla="*/ 1095555 h 2380889"/>
                    <a:gd name="connsiteX7" fmla="*/ 606019 w 1377210"/>
                    <a:gd name="connsiteY7" fmla="*/ 2380465 h 2380889"/>
                    <a:gd name="connsiteX8" fmla="*/ 747482 w 1377210"/>
                    <a:gd name="connsiteY8" fmla="*/ 2380468 h 2380889"/>
                    <a:gd name="connsiteX9" fmla="*/ 1026544 w 1377210"/>
                    <a:gd name="connsiteY9" fmla="*/ 1345720 h 2380889"/>
                    <a:gd name="connsiteX10" fmla="*/ 1233577 w 1377210"/>
                    <a:gd name="connsiteY10" fmla="*/ 2380889 h 2380889"/>
                    <a:gd name="connsiteX11" fmla="*/ 1377210 w 1377210"/>
                    <a:gd name="connsiteY11" fmla="*/ 2377873 h 2380889"/>
                    <a:gd name="connsiteX12" fmla="*/ 974785 w 1377210"/>
                    <a:gd name="connsiteY12" fmla="*/ 8626 h 2380889"/>
                    <a:gd name="connsiteX13" fmla="*/ 862641 w 1377210"/>
                    <a:gd name="connsiteY13" fmla="*/ 0 h 2380889"/>
                    <a:gd name="connsiteX0" fmla="*/ 862641 w 1377210"/>
                    <a:gd name="connsiteY0" fmla="*/ 0 h 2380889"/>
                    <a:gd name="connsiteX1" fmla="*/ 542617 w 1377210"/>
                    <a:gd name="connsiteY1" fmla="*/ 479639 h 2380889"/>
                    <a:gd name="connsiteX2" fmla="*/ 47684 w 1377210"/>
                    <a:gd name="connsiteY2" fmla="*/ 670001 h 2380889"/>
                    <a:gd name="connsiteX3" fmla="*/ 0 w 1377210"/>
                    <a:gd name="connsiteY3" fmla="*/ 750497 h 2380889"/>
                    <a:gd name="connsiteX4" fmla="*/ 619833 w 1377210"/>
                    <a:gd name="connsiteY4" fmla="*/ 612474 h 2380889"/>
                    <a:gd name="connsiteX5" fmla="*/ 810035 w 1377210"/>
                    <a:gd name="connsiteY5" fmla="*/ 483502 h 2380889"/>
                    <a:gd name="connsiteX6" fmla="*/ 810882 w 1377210"/>
                    <a:gd name="connsiteY6" fmla="*/ 1095555 h 2380889"/>
                    <a:gd name="connsiteX7" fmla="*/ 606019 w 1377210"/>
                    <a:gd name="connsiteY7" fmla="*/ 2380465 h 2380889"/>
                    <a:gd name="connsiteX8" fmla="*/ 747482 w 1377210"/>
                    <a:gd name="connsiteY8" fmla="*/ 2380468 h 2380889"/>
                    <a:gd name="connsiteX9" fmla="*/ 1026544 w 1377210"/>
                    <a:gd name="connsiteY9" fmla="*/ 1345720 h 2380889"/>
                    <a:gd name="connsiteX10" fmla="*/ 1233577 w 1377210"/>
                    <a:gd name="connsiteY10" fmla="*/ 2380889 h 2380889"/>
                    <a:gd name="connsiteX11" fmla="*/ 1377210 w 1377210"/>
                    <a:gd name="connsiteY11" fmla="*/ 2377873 h 2380889"/>
                    <a:gd name="connsiteX12" fmla="*/ 974785 w 1377210"/>
                    <a:gd name="connsiteY12" fmla="*/ 8626 h 2380889"/>
                    <a:gd name="connsiteX13" fmla="*/ 862641 w 1377210"/>
                    <a:gd name="connsiteY13" fmla="*/ 0 h 2380889"/>
                    <a:gd name="connsiteX0" fmla="*/ 814957 w 1329526"/>
                    <a:gd name="connsiteY0" fmla="*/ 0 h 2380889"/>
                    <a:gd name="connsiteX1" fmla="*/ 494933 w 1329526"/>
                    <a:gd name="connsiteY1" fmla="*/ 479639 h 2380889"/>
                    <a:gd name="connsiteX2" fmla="*/ 0 w 1329526"/>
                    <a:gd name="connsiteY2" fmla="*/ 670001 h 2380889"/>
                    <a:gd name="connsiteX3" fmla="*/ 30854 w 1329526"/>
                    <a:gd name="connsiteY3" fmla="*/ 744887 h 2380889"/>
                    <a:gd name="connsiteX4" fmla="*/ 572149 w 1329526"/>
                    <a:gd name="connsiteY4" fmla="*/ 612474 h 2380889"/>
                    <a:gd name="connsiteX5" fmla="*/ 762351 w 1329526"/>
                    <a:gd name="connsiteY5" fmla="*/ 483502 h 2380889"/>
                    <a:gd name="connsiteX6" fmla="*/ 763198 w 1329526"/>
                    <a:gd name="connsiteY6" fmla="*/ 1095555 h 2380889"/>
                    <a:gd name="connsiteX7" fmla="*/ 558335 w 1329526"/>
                    <a:gd name="connsiteY7" fmla="*/ 2380465 h 2380889"/>
                    <a:gd name="connsiteX8" fmla="*/ 699798 w 1329526"/>
                    <a:gd name="connsiteY8" fmla="*/ 2380468 h 2380889"/>
                    <a:gd name="connsiteX9" fmla="*/ 978860 w 1329526"/>
                    <a:gd name="connsiteY9" fmla="*/ 1345720 h 2380889"/>
                    <a:gd name="connsiteX10" fmla="*/ 1185893 w 1329526"/>
                    <a:gd name="connsiteY10" fmla="*/ 2380889 h 2380889"/>
                    <a:gd name="connsiteX11" fmla="*/ 1329526 w 1329526"/>
                    <a:gd name="connsiteY11" fmla="*/ 2377873 h 2380889"/>
                    <a:gd name="connsiteX12" fmla="*/ 927101 w 1329526"/>
                    <a:gd name="connsiteY12" fmla="*/ 8626 h 2380889"/>
                    <a:gd name="connsiteX13" fmla="*/ 814957 w 1329526"/>
                    <a:gd name="connsiteY13" fmla="*/ 0 h 2380889"/>
                    <a:gd name="connsiteX0" fmla="*/ 814957 w 1329526"/>
                    <a:gd name="connsiteY0" fmla="*/ 0 h 2380889"/>
                    <a:gd name="connsiteX1" fmla="*/ 494933 w 1329526"/>
                    <a:gd name="connsiteY1" fmla="*/ 479639 h 2380889"/>
                    <a:gd name="connsiteX2" fmla="*/ 0 w 1329526"/>
                    <a:gd name="connsiteY2" fmla="*/ 670001 h 2380889"/>
                    <a:gd name="connsiteX3" fmla="*/ 30854 w 1329526"/>
                    <a:gd name="connsiteY3" fmla="*/ 744887 h 2380889"/>
                    <a:gd name="connsiteX4" fmla="*/ 572149 w 1329526"/>
                    <a:gd name="connsiteY4" fmla="*/ 612474 h 2380889"/>
                    <a:gd name="connsiteX5" fmla="*/ 762351 w 1329526"/>
                    <a:gd name="connsiteY5" fmla="*/ 483502 h 2380889"/>
                    <a:gd name="connsiteX6" fmla="*/ 763198 w 1329526"/>
                    <a:gd name="connsiteY6" fmla="*/ 1095555 h 2380889"/>
                    <a:gd name="connsiteX7" fmla="*/ 558335 w 1329526"/>
                    <a:gd name="connsiteY7" fmla="*/ 2380465 h 2380889"/>
                    <a:gd name="connsiteX8" fmla="*/ 699798 w 1329526"/>
                    <a:gd name="connsiteY8" fmla="*/ 2380468 h 2380889"/>
                    <a:gd name="connsiteX9" fmla="*/ 962030 w 1329526"/>
                    <a:gd name="connsiteY9" fmla="*/ 1407428 h 2380889"/>
                    <a:gd name="connsiteX10" fmla="*/ 1185893 w 1329526"/>
                    <a:gd name="connsiteY10" fmla="*/ 2380889 h 2380889"/>
                    <a:gd name="connsiteX11" fmla="*/ 1329526 w 1329526"/>
                    <a:gd name="connsiteY11" fmla="*/ 2377873 h 2380889"/>
                    <a:gd name="connsiteX12" fmla="*/ 927101 w 1329526"/>
                    <a:gd name="connsiteY12" fmla="*/ 8626 h 2380889"/>
                    <a:gd name="connsiteX13" fmla="*/ 814957 w 1329526"/>
                    <a:gd name="connsiteY13" fmla="*/ 0 h 2380889"/>
                    <a:gd name="connsiteX0" fmla="*/ 814957 w 1329526"/>
                    <a:gd name="connsiteY0" fmla="*/ 0 h 2380889"/>
                    <a:gd name="connsiteX1" fmla="*/ 494933 w 1329526"/>
                    <a:gd name="connsiteY1" fmla="*/ 479639 h 2380889"/>
                    <a:gd name="connsiteX2" fmla="*/ 0 w 1329526"/>
                    <a:gd name="connsiteY2" fmla="*/ 670001 h 2380889"/>
                    <a:gd name="connsiteX3" fmla="*/ 30854 w 1329526"/>
                    <a:gd name="connsiteY3" fmla="*/ 744887 h 2380889"/>
                    <a:gd name="connsiteX4" fmla="*/ 572149 w 1329526"/>
                    <a:gd name="connsiteY4" fmla="*/ 612474 h 2380889"/>
                    <a:gd name="connsiteX5" fmla="*/ 762351 w 1329526"/>
                    <a:gd name="connsiteY5" fmla="*/ 483502 h 2380889"/>
                    <a:gd name="connsiteX6" fmla="*/ 763198 w 1329526"/>
                    <a:gd name="connsiteY6" fmla="*/ 1095555 h 2380889"/>
                    <a:gd name="connsiteX7" fmla="*/ 558335 w 1329526"/>
                    <a:gd name="connsiteY7" fmla="*/ 2380465 h 2380889"/>
                    <a:gd name="connsiteX8" fmla="*/ 699798 w 1329526"/>
                    <a:gd name="connsiteY8" fmla="*/ 2380468 h 2380889"/>
                    <a:gd name="connsiteX9" fmla="*/ 978859 w 1329526"/>
                    <a:gd name="connsiteY9" fmla="*/ 1418648 h 2380889"/>
                    <a:gd name="connsiteX10" fmla="*/ 1185893 w 1329526"/>
                    <a:gd name="connsiteY10" fmla="*/ 2380889 h 2380889"/>
                    <a:gd name="connsiteX11" fmla="*/ 1329526 w 1329526"/>
                    <a:gd name="connsiteY11" fmla="*/ 2377873 h 2380889"/>
                    <a:gd name="connsiteX12" fmla="*/ 927101 w 1329526"/>
                    <a:gd name="connsiteY12" fmla="*/ 8626 h 2380889"/>
                    <a:gd name="connsiteX13" fmla="*/ 814957 w 1329526"/>
                    <a:gd name="connsiteY13" fmla="*/ 0 h 23808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329526" h="2380889">
                      <a:moveTo>
                        <a:pt x="814957" y="0"/>
                      </a:moveTo>
                      <a:lnTo>
                        <a:pt x="494933" y="479639"/>
                      </a:lnTo>
                      <a:lnTo>
                        <a:pt x="0" y="670001"/>
                      </a:lnTo>
                      <a:lnTo>
                        <a:pt x="30854" y="744887"/>
                      </a:lnTo>
                      <a:lnTo>
                        <a:pt x="572149" y="612474"/>
                      </a:lnTo>
                      <a:lnTo>
                        <a:pt x="762351" y="483502"/>
                      </a:lnTo>
                      <a:cubicBezTo>
                        <a:pt x="794421" y="764187"/>
                        <a:pt x="770396" y="887797"/>
                        <a:pt x="763198" y="1095555"/>
                      </a:cubicBezTo>
                      <a:cubicBezTo>
                        <a:pt x="616550" y="1699404"/>
                        <a:pt x="730862" y="1724858"/>
                        <a:pt x="558335" y="2380465"/>
                      </a:cubicBezTo>
                      <a:lnTo>
                        <a:pt x="699798" y="2380468"/>
                      </a:lnTo>
                      <a:cubicBezTo>
                        <a:pt x="819580" y="2080289"/>
                        <a:pt x="797846" y="1640765"/>
                        <a:pt x="978859" y="1418648"/>
                      </a:cubicBezTo>
                      <a:cubicBezTo>
                        <a:pt x="1157137" y="1864345"/>
                        <a:pt x="1102505" y="2030082"/>
                        <a:pt x="1185893" y="2380889"/>
                      </a:cubicBezTo>
                      <a:lnTo>
                        <a:pt x="1329526" y="2377873"/>
                      </a:lnTo>
                      <a:cubicBezTo>
                        <a:pt x="1110990" y="727352"/>
                        <a:pt x="1344044" y="391063"/>
                        <a:pt x="927101" y="8626"/>
                      </a:cubicBezTo>
                      <a:lnTo>
                        <a:pt x="814957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</p:grpSp>
        <p:grpSp>
          <p:nvGrpSpPr>
            <p:cNvPr id="272" name="群組 271"/>
            <p:cNvGrpSpPr/>
            <p:nvPr/>
          </p:nvGrpSpPr>
          <p:grpSpPr>
            <a:xfrm>
              <a:off x="2420654" y="2783780"/>
              <a:ext cx="607621" cy="356618"/>
              <a:chOff x="1684782" y="2683742"/>
              <a:chExt cx="5565258" cy="3266301"/>
            </a:xfrm>
          </p:grpSpPr>
          <p:grpSp>
            <p:nvGrpSpPr>
              <p:cNvPr id="274" name="群組 273"/>
              <p:cNvGrpSpPr/>
              <p:nvPr/>
            </p:nvGrpSpPr>
            <p:grpSpPr>
              <a:xfrm>
                <a:off x="1684782" y="2683742"/>
                <a:ext cx="4978070" cy="3255586"/>
                <a:chOff x="1684782" y="2683742"/>
                <a:chExt cx="4978070" cy="3255586"/>
              </a:xfrm>
            </p:grpSpPr>
            <p:sp>
              <p:nvSpPr>
                <p:cNvPr id="278" name="矩形 5"/>
                <p:cNvSpPr/>
                <p:nvPr/>
              </p:nvSpPr>
              <p:spPr>
                <a:xfrm>
                  <a:off x="1684782" y="4054555"/>
                  <a:ext cx="4978070" cy="856663"/>
                </a:xfrm>
                <a:custGeom>
                  <a:avLst/>
                  <a:gdLst>
                    <a:gd name="connsiteX0" fmla="*/ 0 w 2736386"/>
                    <a:gd name="connsiteY0" fmla="*/ 0 h 570017"/>
                    <a:gd name="connsiteX1" fmla="*/ 2736386 w 2736386"/>
                    <a:gd name="connsiteY1" fmla="*/ 0 h 570017"/>
                    <a:gd name="connsiteX2" fmla="*/ 2736386 w 2736386"/>
                    <a:gd name="connsiteY2" fmla="*/ 570017 h 570017"/>
                    <a:gd name="connsiteX3" fmla="*/ 0 w 2736386"/>
                    <a:gd name="connsiteY3" fmla="*/ 570017 h 570017"/>
                    <a:gd name="connsiteX4" fmla="*/ 0 w 2736386"/>
                    <a:gd name="connsiteY4" fmla="*/ 0 h 570017"/>
                    <a:gd name="connsiteX0" fmla="*/ 0 w 2736386"/>
                    <a:gd name="connsiteY0" fmla="*/ 0 h 570017"/>
                    <a:gd name="connsiteX1" fmla="*/ 2736386 w 2736386"/>
                    <a:gd name="connsiteY1" fmla="*/ 0 h 570017"/>
                    <a:gd name="connsiteX2" fmla="*/ 2736386 w 2736386"/>
                    <a:gd name="connsiteY2" fmla="*/ 570017 h 570017"/>
                    <a:gd name="connsiteX3" fmla="*/ 1521093 w 2736386"/>
                    <a:gd name="connsiteY3" fmla="*/ 558012 h 570017"/>
                    <a:gd name="connsiteX4" fmla="*/ 0 w 2736386"/>
                    <a:gd name="connsiteY4" fmla="*/ 570017 h 570017"/>
                    <a:gd name="connsiteX5" fmla="*/ 0 w 2736386"/>
                    <a:gd name="connsiteY5" fmla="*/ 0 h 570017"/>
                    <a:gd name="connsiteX0" fmla="*/ 0 w 2736386"/>
                    <a:gd name="connsiteY0" fmla="*/ 0 h 570017"/>
                    <a:gd name="connsiteX1" fmla="*/ 2736386 w 2736386"/>
                    <a:gd name="connsiteY1" fmla="*/ 0 h 570017"/>
                    <a:gd name="connsiteX2" fmla="*/ 2736386 w 2736386"/>
                    <a:gd name="connsiteY2" fmla="*/ 570017 h 570017"/>
                    <a:gd name="connsiteX3" fmla="*/ 2174235 w 2736386"/>
                    <a:gd name="connsiteY3" fmla="*/ 567342 h 570017"/>
                    <a:gd name="connsiteX4" fmla="*/ 0 w 2736386"/>
                    <a:gd name="connsiteY4" fmla="*/ 570017 h 570017"/>
                    <a:gd name="connsiteX5" fmla="*/ 0 w 2736386"/>
                    <a:gd name="connsiteY5" fmla="*/ 0 h 570017"/>
                    <a:gd name="connsiteX0" fmla="*/ 0 w 2736386"/>
                    <a:gd name="connsiteY0" fmla="*/ 0 h 570017"/>
                    <a:gd name="connsiteX1" fmla="*/ 2736386 w 2736386"/>
                    <a:gd name="connsiteY1" fmla="*/ 0 h 570017"/>
                    <a:gd name="connsiteX2" fmla="*/ 2727055 w 2736386"/>
                    <a:gd name="connsiteY2" fmla="*/ 374074 h 570017"/>
                    <a:gd name="connsiteX3" fmla="*/ 2174235 w 2736386"/>
                    <a:gd name="connsiteY3" fmla="*/ 567342 h 570017"/>
                    <a:gd name="connsiteX4" fmla="*/ 0 w 2736386"/>
                    <a:gd name="connsiteY4" fmla="*/ 570017 h 570017"/>
                    <a:gd name="connsiteX5" fmla="*/ 0 w 2736386"/>
                    <a:gd name="connsiteY5" fmla="*/ 0 h 570017"/>
                    <a:gd name="connsiteX0" fmla="*/ 0 w 2736386"/>
                    <a:gd name="connsiteY0" fmla="*/ 0 h 570017"/>
                    <a:gd name="connsiteX1" fmla="*/ 2736386 w 2736386"/>
                    <a:gd name="connsiteY1" fmla="*/ 0 h 570017"/>
                    <a:gd name="connsiteX2" fmla="*/ 2736385 w 2736386"/>
                    <a:gd name="connsiteY2" fmla="*/ 383405 h 570017"/>
                    <a:gd name="connsiteX3" fmla="*/ 2174235 w 2736386"/>
                    <a:gd name="connsiteY3" fmla="*/ 567342 h 570017"/>
                    <a:gd name="connsiteX4" fmla="*/ 0 w 2736386"/>
                    <a:gd name="connsiteY4" fmla="*/ 570017 h 570017"/>
                    <a:gd name="connsiteX5" fmla="*/ 0 w 2736386"/>
                    <a:gd name="connsiteY5" fmla="*/ 0 h 5700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736386" h="570017">
                      <a:moveTo>
                        <a:pt x="0" y="0"/>
                      </a:moveTo>
                      <a:lnTo>
                        <a:pt x="2736386" y="0"/>
                      </a:lnTo>
                      <a:cubicBezTo>
                        <a:pt x="2736386" y="127802"/>
                        <a:pt x="2736385" y="255603"/>
                        <a:pt x="2736385" y="383405"/>
                      </a:cubicBezTo>
                      <a:lnTo>
                        <a:pt x="2174235" y="567342"/>
                      </a:lnTo>
                      <a:lnTo>
                        <a:pt x="0" y="57001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 w="1905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279" name="矩形 6"/>
                <p:cNvSpPr/>
                <p:nvPr/>
              </p:nvSpPr>
              <p:spPr>
                <a:xfrm>
                  <a:off x="2225877" y="2683742"/>
                  <a:ext cx="2380816" cy="1370813"/>
                </a:xfrm>
                <a:custGeom>
                  <a:avLst/>
                  <a:gdLst>
                    <a:gd name="connsiteX0" fmla="*/ 0 w 1759103"/>
                    <a:gd name="connsiteY0" fmla="*/ 0 h 912128"/>
                    <a:gd name="connsiteX1" fmla="*/ 1759103 w 1759103"/>
                    <a:gd name="connsiteY1" fmla="*/ 0 h 912128"/>
                    <a:gd name="connsiteX2" fmla="*/ 1759103 w 1759103"/>
                    <a:gd name="connsiteY2" fmla="*/ 912128 h 912128"/>
                    <a:gd name="connsiteX3" fmla="*/ 0 w 1759103"/>
                    <a:gd name="connsiteY3" fmla="*/ 912128 h 912128"/>
                    <a:gd name="connsiteX4" fmla="*/ 0 w 1759103"/>
                    <a:gd name="connsiteY4" fmla="*/ 0 h 912128"/>
                    <a:gd name="connsiteX0" fmla="*/ 0 w 1759103"/>
                    <a:gd name="connsiteY0" fmla="*/ 0 h 912128"/>
                    <a:gd name="connsiteX1" fmla="*/ 1432532 w 1759103"/>
                    <a:gd name="connsiteY1" fmla="*/ 0 h 912128"/>
                    <a:gd name="connsiteX2" fmla="*/ 1759103 w 1759103"/>
                    <a:gd name="connsiteY2" fmla="*/ 912128 h 912128"/>
                    <a:gd name="connsiteX3" fmla="*/ 0 w 1759103"/>
                    <a:gd name="connsiteY3" fmla="*/ 912128 h 912128"/>
                    <a:gd name="connsiteX4" fmla="*/ 0 w 1759103"/>
                    <a:gd name="connsiteY4" fmla="*/ 0 h 9121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59103" h="912128">
                      <a:moveTo>
                        <a:pt x="0" y="0"/>
                      </a:moveTo>
                      <a:lnTo>
                        <a:pt x="1432532" y="0"/>
                      </a:lnTo>
                      <a:lnTo>
                        <a:pt x="1759103" y="912128"/>
                      </a:lnTo>
                      <a:lnTo>
                        <a:pt x="0" y="91212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 w="1905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280" name="矩形 279"/>
                <p:cNvSpPr/>
                <p:nvPr/>
              </p:nvSpPr>
              <p:spPr>
                <a:xfrm>
                  <a:off x="2235817" y="4911218"/>
                  <a:ext cx="3344846" cy="102811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905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  <p:grpSp>
            <p:nvGrpSpPr>
              <p:cNvPr id="275" name="群組 274"/>
              <p:cNvGrpSpPr/>
              <p:nvPr/>
            </p:nvGrpSpPr>
            <p:grpSpPr>
              <a:xfrm>
                <a:off x="5690281" y="2719553"/>
                <a:ext cx="1559759" cy="3230490"/>
                <a:chOff x="4162484" y="2957042"/>
                <a:chExt cx="1329526" cy="2753644"/>
              </a:xfrm>
            </p:grpSpPr>
            <p:sp>
              <p:nvSpPr>
                <p:cNvPr id="276" name="橢圓 275"/>
                <p:cNvSpPr/>
                <p:nvPr/>
              </p:nvSpPr>
              <p:spPr>
                <a:xfrm>
                  <a:off x="4784576" y="2957042"/>
                  <a:ext cx="432048" cy="43204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277" name="手繪多邊形 276"/>
                <p:cNvSpPr/>
                <p:nvPr/>
              </p:nvSpPr>
              <p:spPr>
                <a:xfrm>
                  <a:off x="4162484" y="3329797"/>
                  <a:ext cx="1329526" cy="2380889"/>
                </a:xfrm>
                <a:custGeom>
                  <a:avLst/>
                  <a:gdLst>
                    <a:gd name="connsiteX0" fmla="*/ 888520 w 1725283"/>
                    <a:gd name="connsiteY0" fmla="*/ 8627 h 2424023"/>
                    <a:gd name="connsiteX1" fmla="*/ 612475 w 1725283"/>
                    <a:gd name="connsiteY1" fmla="*/ 388189 h 2424023"/>
                    <a:gd name="connsiteX2" fmla="*/ 0 w 1725283"/>
                    <a:gd name="connsiteY2" fmla="*/ 621102 h 2424023"/>
                    <a:gd name="connsiteX3" fmla="*/ 112143 w 1725283"/>
                    <a:gd name="connsiteY3" fmla="*/ 707366 h 2424023"/>
                    <a:gd name="connsiteX4" fmla="*/ 534837 w 1725283"/>
                    <a:gd name="connsiteY4" fmla="*/ 621102 h 2424023"/>
                    <a:gd name="connsiteX5" fmla="*/ 888520 w 1725283"/>
                    <a:gd name="connsiteY5" fmla="*/ 457200 h 2424023"/>
                    <a:gd name="connsiteX6" fmla="*/ 888520 w 1725283"/>
                    <a:gd name="connsiteY6" fmla="*/ 1362974 h 2424023"/>
                    <a:gd name="connsiteX7" fmla="*/ 500332 w 1725283"/>
                    <a:gd name="connsiteY7" fmla="*/ 2346385 h 2424023"/>
                    <a:gd name="connsiteX8" fmla="*/ 621101 w 1725283"/>
                    <a:gd name="connsiteY8" fmla="*/ 2355012 h 2424023"/>
                    <a:gd name="connsiteX9" fmla="*/ 1121434 w 1725283"/>
                    <a:gd name="connsiteY9" fmla="*/ 1423359 h 2424023"/>
                    <a:gd name="connsiteX10" fmla="*/ 1535501 w 1725283"/>
                    <a:gd name="connsiteY10" fmla="*/ 2424023 h 2424023"/>
                    <a:gd name="connsiteX11" fmla="*/ 1725283 w 1725283"/>
                    <a:gd name="connsiteY11" fmla="*/ 2424023 h 2424023"/>
                    <a:gd name="connsiteX12" fmla="*/ 1293962 w 1725283"/>
                    <a:gd name="connsiteY12" fmla="*/ 1224951 h 2424023"/>
                    <a:gd name="connsiteX13" fmla="*/ 1147313 w 1725283"/>
                    <a:gd name="connsiteY13" fmla="*/ 0 h 2424023"/>
                    <a:gd name="connsiteX14" fmla="*/ 888520 w 1725283"/>
                    <a:gd name="connsiteY14" fmla="*/ 8627 h 2424023"/>
                    <a:gd name="connsiteX0" fmla="*/ 888520 w 1725283"/>
                    <a:gd name="connsiteY0" fmla="*/ 8627 h 2424023"/>
                    <a:gd name="connsiteX1" fmla="*/ 612475 w 1725283"/>
                    <a:gd name="connsiteY1" fmla="*/ 388189 h 2424023"/>
                    <a:gd name="connsiteX2" fmla="*/ 0 w 1725283"/>
                    <a:gd name="connsiteY2" fmla="*/ 621102 h 2424023"/>
                    <a:gd name="connsiteX3" fmla="*/ 112143 w 1725283"/>
                    <a:gd name="connsiteY3" fmla="*/ 707366 h 2424023"/>
                    <a:gd name="connsiteX4" fmla="*/ 534837 w 1725283"/>
                    <a:gd name="connsiteY4" fmla="*/ 621102 h 2424023"/>
                    <a:gd name="connsiteX5" fmla="*/ 888520 w 1725283"/>
                    <a:gd name="connsiteY5" fmla="*/ 457200 h 2424023"/>
                    <a:gd name="connsiteX6" fmla="*/ 923025 w 1725283"/>
                    <a:gd name="connsiteY6" fmla="*/ 1052424 h 2424023"/>
                    <a:gd name="connsiteX7" fmla="*/ 500332 w 1725283"/>
                    <a:gd name="connsiteY7" fmla="*/ 2346385 h 2424023"/>
                    <a:gd name="connsiteX8" fmla="*/ 621101 w 1725283"/>
                    <a:gd name="connsiteY8" fmla="*/ 2355012 h 2424023"/>
                    <a:gd name="connsiteX9" fmla="*/ 1121434 w 1725283"/>
                    <a:gd name="connsiteY9" fmla="*/ 1423359 h 2424023"/>
                    <a:gd name="connsiteX10" fmla="*/ 1535501 w 1725283"/>
                    <a:gd name="connsiteY10" fmla="*/ 2424023 h 2424023"/>
                    <a:gd name="connsiteX11" fmla="*/ 1725283 w 1725283"/>
                    <a:gd name="connsiteY11" fmla="*/ 2424023 h 2424023"/>
                    <a:gd name="connsiteX12" fmla="*/ 1293962 w 1725283"/>
                    <a:gd name="connsiteY12" fmla="*/ 1224951 h 2424023"/>
                    <a:gd name="connsiteX13" fmla="*/ 1147313 w 1725283"/>
                    <a:gd name="connsiteY13" fmla="*/ 0 h 2424023"/>
                    <a:gd name="connsiteX14" fmla="*/ 888520 w 1725283"/>
                    <a:gd name="connsiteY14" fmla="*/ 8627 h 2424023"/>
                    <a:gd name="connsiteX0" fmla="*/ 888520 w 1725283"/>
                    <a:gd name="connsiteY0" fmla="*/ 8627 h 2424023"/>
                    <a:gd name="connsiteX1" fmla="*/ 612475 w 1725283"/>
                    <a:gd name="connsiteY1" fmla="*/ 388189 h 2424023"/>
                    <a:gd name="connsiteX2" fmla="*/ 0 w 1725283"/>
                    <a:gd name="connsiteY2" fmla="*/ 621102 h 2424023"/>
                    <a:gd name="connsiteX3" fmla="*/ 112143 w 1725283"/>
                    <a:gd name="connsiteY3" fmla="*/ 707366 h 2424023"/>
                    <a:gd name="connsiteX4" fmla="*/ 534837 w 1725283"/>
                    <a:gd name="connsiteY4" fmla="*/ 621102 h 2424023"/>
                    <a:gd name="connsiteX5" fmla="*/ 888520 w 1725283"/>
                    <a:gd name="connsiteY5" fmla="*/ 457200 h 2424023"/>
                    <a:gd name="connsiteX6" fmla="*/ 923025 w 1725283"/>
                    <a:gd name="connsiteY6" fmla="*/ 1052424 h 2424023"/>
                    <a:gd name="connsiteX7" fmla="*/ 500332 w 1725283"/>
                    <a:gd name="connsiteY7" fmla="*/ 2346385 h 2424023"/>
                    <a:gd name="connsiteX8" fmla="*/ 621101 w 1725283"/>
                    <a:gd name="connsiteY8" fmla="*/ 2355012 h 2424023"/>
                    <a:gd name="connsiteX9" fmla="*/ 1121434 w 1725283"/>
                    <a:gd name="connsiteY9" fmla="*/ 1423359 h 2424023"/>
                    <a:gd name="connsiteX10" fmla="*/ 1535501 w 1725283"/>
                    <a:gd name="connsiteY10" fmla="*/ 2424023 h 2424023"/>
                    <a:gd name="connsiteX11" fmla="*/ 1725283 w 1725283"/>
                    <a:gd name="connsiteY11" fmla="*/ 2424023 h 2424023"/>
                    <a:gd name="connsiteX12" fmla="*/ 1285336 w 1725283"/>
                    <a:gd name="connsiteY12" fmla="*/ 957533 h 2424023"/>
                    <a:gd name="connsiteX13" fmla="*/ 1147313 w 1725283"/>
                    <a:gd name="connsiteY13" fmla="*/ 0 h 2424023"/>
                    <a:gd name="connsiteX14" fmla="*/ 888520 w 1725283"/>
                    <a:gd name="connsiteY14" fmla="*/ 8627 h 2424023"/>
                    <a:gd name="connsiteX0" fmla="*/ 888520 w 1725283"/>
                    <a:gd name="connsiteY0" fmla="*/ 77638 h 2493034"/>
                    <a:gd name="connsiteX1" fmla="*/ 612475 w 1725283"/>
                    <a:gd name="connsiteY1" fmla="*/ 457200 h 2493034"/>
                    <a:gd name="connsiteX2" fmla="*/ 0 w 1725283"/>
                    <a:gd name="connsiteY2" fmla="*/ 690113 h 2493034"/>
                    <a:gd name="connsiteX3" fmla="*/ 112143 w 1725283"/>
                    <a:gd name="connsiteY3" fmla="*/ 776377 h 2493034"/>
                    <a:gd name="connsiteX4" fmla="*/ 534837 w 1725283"/>
                    <a:gd name="connsiteY4" fmla="*/ 690113 h 2493034"/>
                    <a:gd name="connsiteX5" fmla="*/ 888520 w 1725283"/>
                    <a:gd name="connsiteY5" fmla="*/ 526211 h 2493034"/>
                    <a:gd name="connsiteX6" fmla="*/ 923025 w 1725283"/>
                    <a:gd name="connsiteY6" fmla="*/ 1121435 h 2493034"/>
                    <a:gd name="connsiteX7" fmla="*/ 500332 w 1725283"/>
                    <a:gd name="connsiteY7" fmla="*/ 2415396 h 2493034"/>
                    <a:gd name="connsiteX8" fmla="*/ 621101 w 1725283"/>
                    <a:gd name="connsiteY8" fmla="*/ 2424023 h 2493034"/>
                    <a:gd name="connsiteX9" fmla="*/ 1121434 w 1725283"/>
                    <a:gd name="connsiteY9" fmla="*/ 1492370 h 2493034"/>
                    <a:gd name="connsiteX10" fmla="*/ 1535501 w 1725283"/>
                    <a:gd name="connsiteY10" fmla="*/ 2493034 h 2493034"/>
                    <a:gd name="connsiteX11" fmla="*/ 1725283 w 1725283"/>
                    <a:gd name="connsiteY11" fmla="*/ 2493034 h 2493034"/>
                    <a:gd name="connsiteX12" fmla="*/ 1285336 w 1725283"/>
                    <a:gd name="connsiteY12" fmla="*/ 1026544 h 2493034"/>
                    <a:gd name="connsiteX13" fmla="*/ 1104181 w 1725283"/>
                    <a:gd name="connsiteY13" fmla="*/ 0 h 2493034"/>
                    <a:gd name="connsiteX14" fmla="*/ 888520 w 1725283"/>
                    <a:gd name="connsiteY14" fmla="*/ 77638 h 2493034"/>
                    <a:gd name="connsiteX0" fmla="*/ 974784 w 1725283"/>
                    <a:gd name="connsiteY0" fmla="*/ 0 h 2510286"/>
                    <a:gd name="connsiteX1" fmla="*/ 612475 w 1725283"/>
                    <a:gd name="connsiteY1" fmla="*/ 474452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534837 w 1725283"/>
                    <a:gd name="connsiteY4" fmla="*/ 707365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500332 w 1725283"/>
                    <a:gd name="connsiteY7" fmla="*/ 2432648 h 2510286"/>
                    <a:gd name="connsiteX8" fmla="*/ 621101 w 1725283"/>
                    <a:gd name="connsiteY8" fmla="*/ 2441275 h 2510286"/>
                    <a:gd name="connsiteX9" fmla="*/ 1121434 w 1725283"/>
                    <a:gd name="connsiteY9" fmla="*/ 150962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612475 w 1725283"/>
                    <a:gd name="connsiteY1" fmla="*/ 474452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500332 w 1725283"/>
                    <a:gd name="connsiteY7" fmla="*/ 2432648 h 2510286"/>
                    <a:gd name="connsiteX8" fmla="*/ 621101 w 1725283"/>
                    <a:gd name="connsiteY8" fmla="*/ 2441275 h 2510286"/>
                    <a:gd name="connsiteX9" fmla="*/ 1121434 w 1725283"/>
                    <a:gd name="connsiteY9" fmla="*/ 150962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500332 w 1725283"/>
                    <a:gd name="connsiteY7" fmla="*/ 2432648 h 2510286"/>
                    <a:gd name="connsiteX8" fmla="*/ 621101 w 1725283"/>
                    <a:gd name="connsiteY8" fmla="*/ 2441275 h 2510286"/>
                    <a:gd name="connsiteX9" fmla="*/ 1121434 w 1725283"/>
                    <a:gd name="connsiteY9" fmla="*/ 150962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500332 w 1725283"/>
                    <a:gd name="connsiteY7" fmla="*/ 2432648 h 2510286"/>
                    <a:gd name="connsiteX8" fmla="*/ 621101 w 1725283"/>
                    <a:gd name="connsiteY8" fmla="*/ 2441275 h 2510286"/>
                    <a:gd name="connsiteX9" fmla="*/ 1130061 w 1725283"/>
                    <a:gd name="connsiteY9" fmla="*/ 141473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500332 w 1725283"/>
                    <a:gd name="connsiteY7" fmla="*/ 2432648 h 2510286"/>
                    <a:gd name="connsiteX8" fmla="*/ 871267 w 1725283"/>
                    <a:gd name="connsiteY8" fmla="*/ 2475781 h 2510286"/>
                    <a:gd name="connsiteX9" fmla="*/ 1130061 w 1725283"/>
                    <a:gd name="connsiteY9" fmla="*/ 141473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71267 w 1725283"/>
                    <a:gd name="connsiteY8" fmla="*/ 2475781 h 2510286"/>
                    <a:gd name="connsiteX9" fmla="*/ 1130061 w 1725283"/>
                    <a:gd name="connsiteY9" fmla="*/ 141473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54015 w 1725283"/>
                    <a:gd name="connsiteY8" fmla="*/ 2406770 h 2510286"/>
                    <a:gd name="connsiteX9" fmla="*/ 1130061 w 1725283"/>
                    <a:gd name="connsiteY9" fmla="*/ 141473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54015 w 1725283"/>
                    <a:gd name="connsiteY8" fmla="*/ 2406770 h 2510286"/>
                    <a:gd name="connsiteX9" fmla="*/ 1130061 w 1725283"/>
                    <a:gd name="connsiteY9" fmla="*/ 1414732 h 2510286"/>
                    <a:gd name="connsiteX10" fmla="*/ 1362973 w 1725283"/>
                    <a:gd name="connsiteY10" fmla="*/ 2372263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54015 w 1725283"/>
                    <a:gd name="connsiteY8" fmla="*/ 2406770 h 2510286"/>
                    <a:gd name="connsiteX9" fmla="*/ 1130061 w 1725283"/>
                    <a:gd name="connsiteY9" fmla="*/ 1414732 h 2510286"/>
                    <a:gd name="connsiteX10" fmla="*/ 1362973 w 1725283"/>
                    <a:gd name="connsiteY10" fmla="*/ 2372263 h 2510286"/>
                    <a:gd name="connsiteX11" fmla="*/ 1725283 w 1725283"/>
                    <a:gd name="connsiteY11" fmla="*/ 2510286 h 2510286"/>
                    <a:gd name="connsiteX12" fmla="*/ 1509622 w 1725283"/>
                    <a:gd name="connsiteY12" fmla="*/ 2372263 h 2510286"/>
                    <a:gd name="connsiteX13" fmla="*/ 1285336 w 1725283"/>
                    <a:gd name="connsiteY13" fmla="*/ 1043796 h 2510286"/>
                    <a:gd name="connsiteX14" fmla="*/ 1104181 w 1725283"/>
                    <a:gd name="connsiteY14" fmla="*/ 17252 h 2510286"/>
                    <a:gd name="connsiteX15" fmla="*/ 974784 w 1725283"/>
                    <a:gd name="connsiteY15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54015 w 1725283"/>
                    <a:gd name="connsiteY8" fmla="*/ 2406770 h 2510286"/>
                    <a:gd name="connsiteX9" fmla="*/ 1130061 w 1725283"/>
                    <a:gd name="connsiteY9" fmla="*/ 1414732 h 2510286"/>
                    <a:gd name="connsiteX10" fmla="*/ 1362973 w 1725283"/>
                    <a:gd name="connsiteY10" fmla="*/ 2372263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722"/>
                    <a:gd name="connsiteY0" fmla="*/ 0 h 2613483"/>
                    <a:gd name="connsiteX1" fmla="*/ 543463 w 1725722"/>
                    <a:gd name="connsiteY1" fmla="*/ 543463 h 2613483"/>
                    <a:gd name="connsiteX2" fmla="*/ 0 w 1725722"/>
                    <a:gd name="connsiteY2" fmla="*/ 707365 h 2613483"/>
                    <a:gd name="connsiteX3" fmla="*/ 112143 w 1725722"/>
                    <a:gd name="connsiteY3" fmla="*/ 793629 h 2613483"/>
                    <a:gd name="connsiteX4" fmla="*/ 681486 w 1725722"/>
                    <a:gd name="connsiteY4" fmla="*/ 655606 h 2613483"/>
                    <a:gd name="connsiteX5" fmla="*/ 888520 w 1725722"/>
                    <a:gd name="connsiteY5" fmla="*/ 543463 h 2613483"/>
                    <a:gd name="connsiteX6" fmla="*/ 923025 w 1725722"/>
                    <a:gd name="connsiteY6" fmla="*/ 1138687 h 2613483"/>
                    <a:gd name="connsiteX7" fmla="*/ 690113 w 1725722"/>
                    <a:gd name="connsiteY7" fmla="*/ 2406768 h 2613483"/>
                    <a:gd name="connsiteX8" fmla="*/ 854015 w 1725722"/>
                    <a:gd name="connsiteY8" fmla="*/ 2406770 h 2613483"/>
                    <a:gd name="connsiteX9" fmla="*/ 1130061 w 1725722"/>
                    <a:gd name="connsiteY9" fmla="*/ 1414732 h 2613483"/>
                    <a:gd name="connsiteX10" fmla="*/ 1362973 w 1725722"/>
                    <a:gd name="connsiteY10" fmla="*/ 2372263 h 2613483"/>
                    <a:gd name="connsiteX11" fmla="*/ 1725283 w 1725722"/>
                    <a:gd name="connsiteY11" fmla="*/ 2510286 h 2613483"/>
                    <a:gd name="connsiteX12" fmla="*/ 1285336 w 1725722"/>
                    <a:gd name="connsiteY12" fmla="*/ 1043796 h 2613483"/>
                    <a:gd name="connsiteX13" fmla="*/ 1104181 w 1725722"/>
                    <a:gd name="connsiteY13" fmla="*/ 17252 h 2613483"/>
                    <a:gd name="connsiteX14" fmla="*/ 974784 w 1725722"/>
                    <a:gd name="connsiteY14" fmla="*/ 0 h 2613483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54015 w 1725283"/>
                    <a:gd name="connsiteY8" fmla="*/ 2406770 h 2510286"/>
                    <a:gd name="connsiteX9" fmla="*/ 1130061 w 1725283"/>
                    <a:gd name="connsiteY9" fmla="*/ 1414732 h 2510286"/>
                    <a:gd name="connsiteX10" fmla="*/ 1362973 w 1725283"/>
                    <a:gd name="connsiteY10" fmla="*/ 2372263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54015 w 1725283"/>
                    <a:gd name="connsiteY8" fmla="*/ 2406770 h 2510286"/>
                    <a:gd name="connsiteX9" fmla="*/ 1130061 w 1725283"/>
                    <a:gd name="connsiteY9" fmla="*/ 1414732 h 2510286"/>
                    <a:gd name="connsiteX10" fmla="*/ 1362973 w 1725283"/>
                    <a:gd name="connsiteY10" fmla="*/ 2372263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587260"/>
                    <a:gd name="connsiteY0" fmla="*/ 0 h 2406770"/>
                    <a:gd name="connsiteX1" fmla="*/ 543463 w 1587260"/>
                    <a:gd name="connsiteY1" fmla="*/ 543463 h 2406770"/>
                    <a:gd name="connsiteX2" fmla="*/ 0 w 1587260"/>
                    <a:gd name="connsiteY2" fmla="*/ 707365 h 2406770"/>
                    <a:gd name="connsiteX3" fmla="*/ 112143 w 1587260"/>
                    <a:gd name="connsiteY3" fmla="*/ 793629 h 2406770"/>
                    <a:gd name="connsiteX4" fmla="*/ 681486 w 1587260"/>
                    <a:gd name="connsiteY4" fmla="*/ 655606 h 2406770"/>
                    <a:gd name="connsiteX5" fmla="*/ 888520 w 1587260"/>
                    <a:gd name="connsiteY5" fmla="*/ 543463 h 2406770"/>
                    <a:gd name="connsiteX6" fmla="*/ 923025 w 1587260"/>
                    <a:gd name="connsiteY6" fmla="*/ 1138687 h 2406770"/>
                    <a:gd name="connsiteX7" fmla="*/ 690113 w 1587260"/>
                    <a:gd name="connsiteY7" fmla="*/ 2406768 h 2406770"/>
                    <a:gd name="connsiteX8" fmla="*/ 854015 w 1587260"/>
                    <a:gd name="connsiteY8" fmla="*/ 2406770 h 2406770"/>
                    <a:gd name="connsiteX9" fmla="*/ 1130061 w 1587260"/>
                    <a:gd name="connsiteY9" fmla="*/ 1414732 h 2406770"/>
                    <a:gd name="connsiteX10" fmla="*/ 1362973 w 1587260"/>
                    <a:gd name="connsiteY10" fmla="*/ 2372263 h 2406770"/>
                    <a:gd name="connsiteX11" fmla="*/ 1587260 w 1587260"/>
                    <a:gd name="connsiteY11" fmla="*/ 2398142 h 2406770"/>
                    <a:gd name="connsiteX12" fmla="*/ 1285336 w 1587260"/>
                    <a:gd name="connsiteY12" fmla="*/ 1043796 h 2406770"/>
                    <a:gd name="connsiteX13" fmla="*/ 1104181 w 1587260"/>
                    <a:gd name="connsiteY13" fmla="*/ 17252 h 2406770"/>
                    <a:gd name="connsiteX14" fmla="*/ 974784 w 1587260"/>
                    <a:gd name="connsiteY14" fmla="*/ 0 h 2406770"/>
                    <a:gd name="connsiteX0" fmla="*/ 974784 w 1587260"/>
                    <a:gd name="connsiteY0" fmla="*/ 0 h 2406770"/>
                    <a:gd name="connsiteX1" fmla="*/ 543463 w 1587260"/>
                    <a:gd name="connsiteY1" fmla="*/ 543463 h 2406770"/>
                    <a:gd name="connsiteX2" fmla="*/ 0 w 1587260"/>
                    <a:gd name="connsiteY2" fmla="*/ 707365 h 2406770"/>
                    <a:gd name="connsiteX3" fmla="*/ 112143 w 1587260"/>
                    <a:gd name="connsiteY3" fmla="*/ 793629 h 2406770"/>
                    <a:gd name="connsiteX4" fmla="*/ 681486 w 1587260"/>
                    <a:gd name="connsiteY4" fmla="*/ 655606 h 2406770"/>
                    <a:gd name="connsiteX5" fmla="*/ 888520 w 1587260"/>
                    <a:gd name="connsiteY5" fmla="*/ 543463 h 2406770"/>
                    <a:gd name="connsiteX6" fmla="*/ 923025 w 1587260"/>
                    <a:gd name="connsiteY6" fmla="*/ 1138687 h 2406770"/>
                    <a:gd name="connsiteX7" fmla="*/ 690113 w 1587260"/>
                    <a:gd name="connsiteY7" fmla="*/ 2406768 h 2406770"/>
                    <a:gd name="connsiteX8" fmla="*/ 854015 w 1587260"/>
                    <a:gd name="connsiteY8" fmla="*/ 2406770 h 2406770"/>
                    <a:gd name="connsiteX9" fmla="*/ 1130061 w 1587260"/>
                    <a:gd name="connsiteY9" fmla="*/ 1414732 h 2406770"/>
                    <a:gd name="connsiteX10" fmla="*/ 1362973 w 1587260"/>
                    <a:gd name="connsiteY10" fmla="*/ 2372263 h 2406770"/>
                    <a:gd name="connsiteX11" fmla="*/ 1587260 w 1587260"/>
                    <a:gd name="connsiteY11" fmla="*/ 2398142 h 2406770"/>
                    <a:gd name="connsiteX12" fmla="*/ 1285336 w 1587260"/>
                    <a:gd name="connsiteY12" fmla="*/ 1043796 h 2406770"/>
                    <a:gd name="connsiteX13" fmla="*/ 1104181 w 1587260"/>
                    <a:gd name="connsiteY13" fmla="*/ 17252 h 2406770"/>
                    <a:gd name="connsiteX14" fmla="*/ 974784 w 1587260"/>
                    <a:gd name="connsiteY14" fmla="*/ 0 h 2406770"/>
                    <a:gd name="connsiteX0" fmla="*/ 974784 w 1587260"/>
                    <a:gd name="connsiteY0" fmla="*/ 0 h 2406770"/>
                    <a:gd name="connsiteX1" fmla="*/ 543463 w 1587260"/>
                    <a:gd name="connsiteY1" fmla="*/ 543463 h 2406770"/>
                    <a:gd name="connsiteX2" fmla="*/ 0 w 1587260"/>
                    <a:gd name="connsiteY2" fmla="*/ 707365 h 2406770"/>
                    <a:gd name="connsiteX3" fmla="*/ 112143 w 1587260"/>
                    <a:gd name="connsiteY3" fmla="*/ 793629 h 2406770"/>
                    <a:gd name="connsiteX4" fmla="*/ 681486 w 1587260"/>
                    <a:gd name="connsiteY4" fmla="*/ 655606 h 2406770"/>
                    <a:gd name="connsiteX5" fmla="*/ 888520 w 1587260"/>
                    <a:gd name="connsiteY5" fmla="*/ 543463 h 2406770"/>
                    <a:gd name="connsiteX6" fmla="*/ 923025 w 1587260"/>
                    <a:gd name="connsiteY6" fmla="*/ 1138687 h 2406770"/>
                    <a:gd name="connsiteX7" fmla="*/ 690113 w 1587260"/>
                    <a:gd name="connsiteY7" fmla="*/ 2406768 h 2406770"/>
                    <a:gd name="connsiteX8" fmla="*/ 854015 w 1587260"/>
                    <a:gd name="connsiteY8" fmla="*/ 2406770 h 2406770"/>
                    <a:gd name="connsiteX9" fmla="*/ 1130061 w 1587260"/>
                    <a:gd name="connsiteY9" fmla="*/ 1414732 h 2406770"/>
                    <a:gd name="connsiteX10" fmla="*/ 1362973 w 1587260"/>
                    <a:gd name="connsiteY10" fmla="*/ 2372263 h 2406770"/>
                    <a:gd name="connsiteX11" fmla="*/ 1587260 w 1587260"/>
                    <a:gd name="connsiteY11" fmla="*/ 2398142 h 2406770"/>
                    <a:gd name="connsiteX12" fmla="*/ 1285336 w 1587260"/>
                    <a:gd name="connsiteY12" fmla="*/ 1043796 h 2406770"/>
                    <a:gd name="connsiteX13" fmla="*/ 1104181 w 1587260"/>
                    <a:gd name="connsiteY13" fmla="*/ 17252 h 2406770"/>
                    <a:gd name="connsiteX14" fmla="*/ 974784 w 1587260"/>
                    <a:gd name="connsiteY14" fmla="*/ 0 h 2406770"/>
                    <a:gd name="connsiteX0" fmla="*/ 974784 w 1552754"/>
                    <a:gd name="connsiteY0" fmla="*/ 0 h 2406770"/>
                    <a:gd name="connsiteX1" fmla="*/ 543463 w 1552754"/>
                    <a:gd name="connsiteY1" fmla="*/ 543463 h 2406770"/>
                    <a:gd name="connsiteX2" fmla="*/ 0 w 1552754"/>
                    <a:gd name="connsiteY2" fmla="*/ 707365 h 2406770"/>
                    <a:gd name="connsiteX3" fmla="*/ 112143 w 1552754"/>
                    <a:gd name="connsiteY3" fmla="*/ 793629 h 2406770"/>
                    <a:gd name="connsiteX4" fmla="*/ 681486 w 1552754"/>
                    <a:gd name="connsiteY4" fmla="*/ 655606 h 2406770"/>
                    <a:gd name="connsiteX5" fmla="*/ 888520 w 1552754"/>
                    <a:gd name="connsiteY5" fmla="*/ 543463 h 2406770"/>
                    <a:gd name="connsiteX6" fmla="*/ 923025 w 1552754"/>
                    <a:gd name="connsiteY6" fmla="*/ 1138687 h 2406770"/>
                    <a:gd name="connsiteX7" fmla="*/ 690113 w 1552754"/>
                    <a:gd name="connsiteY7" fmla="*/ 2406768 h 2406770"/>
                    <a:gd name="connsiteX8" fmla="*/ 854015 w 1552754"/>
                    <a:gd name="connsiteY8" fmla="*/ 2406770 h 2406770"/>
                    <a:gd name="connsiteX9" fmla="*/ 1130061 w 1552754"/>
                    <a:gd name="connsiteY9" fmla="*/ 1414732 h 2406770"/>
                    <a:gd name="connsiteX10" fmla="*/ 1362973 w 1552754"/>
                    <a:gd name="connsiteY10" fmla="*/ 2372263 h 2406770"/>
                    <a:gd name="connsiteX11" fmla="*/ 1552754 w 1552754"/>
                    <a:gd name="connsiteY11" fmla="*/ 2380889 h 2406770"/>
                    <a:gd name="connsiteX12" fmla="*/ 1285336 w 1552754"/>
                    <a:gd name="connsiteY12" fmla="*/ 1043796 h 2406770"/>
                    <a:gd name="connsiteX13" fmla="*/ 1104181 w 1552754"/>
                    <a:gd name="connsiteY13" fmla="*/ 17252 h 2406770"/>
                    <a:gd name="connsiteX14" fmla="*/ 974784 w 1552754"/>
                    <a:gd name="connsiteY14" fmla="*/ 0 h 2406770"/>
                    <a:gd name="connsiteX0" fmla="*/ 974784 w 1552754"/>
                    <a:gd name="connsiteY0" fmla="*/ 0 h 2406770"/>
                    <a:gd name="connsiteX1" fmla="*/ 543463 w 1552754"/>
                    <a:gd name="connsiteY1" fmla="*/ 543463 h 2406770"/>
                    <a:gd name="connsiteX2" fmla="*/ 0 w 1552754"/>
                    <a:gd name="connsiteY2" fmla="*/ 707365 h 2406770"/>
                    <a:gd name="connsiteX3" fmla="*/ 112143 w 1552754"/>
                    <a:gd name="connsiteY3" fmla="*/ 793629 h 2406770"/>
                    <a:gd name="connsiteX4" fmla="*/ 681486 w 1552754"/>
                    <a:gd name="connsiteY4" fmla="*/ 655606 h 2406770"/>
                    <a:gd name="connsiteX5" fmla="*/ 888520 w 1552754"/>
                    <a:gd name="connsiteY5" fmla="*/ 543463 h 2406770"/>
                    <a:gd name="connsiteX6" fmla="*/ 923025 w 1552754"/>
                    <a:gd name="connsiteY6" fmla="*/ 1138687 h 2406770"/>
                    <a:gd name="connsiteX7" fmla="*/ 690113 w 1552754"/>
                    <a:gd name="connsiteY7" fmla="*/ 2406768 h 2406770"/>
                    <a:gd name="connsiteX8" fmla="*/ 854015 w 1552754"/>
                    <a:gd name="connsiteY8" fmla="*/ 2406770 h 2406770"/>
                    <a:gd name="connsiteX9" fmla="*/ 1130061 w 1552754"/>
                    <a:gd name="connsiteY9" fmla="*/ 1414732 h 2406770"/>
                    <a:gd name="connsiteX10" fmla="*/ 1362973 w 1552754"/>
                    <a:gd name="connsiteY10" fmla="*/ 2372263 h 2406770"/>
                    <a:gd name="connsiteX11" fmla="*/ 1552754 w 1552754"/>
                    <a:gd name="connsiteY11" fmla="*/ 2380889 h 2406770"/>
                    <a:gd name="connsiteX12" fmla="*/ 1104181 w 1552754"/>
                    <a:gd name="connsiteY12" fmla="*/ 17252 h 2406770"/>
                    <a:gd name="connsiteX13" fmla="*/ 974784 w 1552754"/>
                    <a:gd name="connsiteY13" fmla="*/ 0 h 2406770"/>
                    <a:gd name="connsiteX0" fmla="*/ 974784 w 1552754"/>
                    <a:gd name="connsiteY0" fmla="*/ 0 h 2406770"/>
                    <a:gd name="connsiteX1" fmla="*/ 543463 w 1552754"/>
                    <a:gd name="connsiteY1" fmla="*/ 543463 h 2406770"/>
                    <a:gd name="connsiteX2" fmla="*/ 0 w 1552754"/>
                    <a:gd name="connsiteY2" fmla="*/ 707365 h 2406770"/>
                    <a:gd name="connsiteX3" fmla="*/ 112143 w 1552754"/>
                    <a:gd name="connsiteY3" fmla="*/ 793629 h 2406770"/>
                    <a:gd name="connsiteX4" fmla="*/ 681486 w 1552754"/>
                    <a:gd name="connsiteY4" fmla="*/ 655606 h 2406770"/>
                    <a:gd name="connsiteX5" fmla="*/ 888520 w 1552754"/>
                    <a:gd name="connsiteY5" fmla="*/ 543463 h 2406770"/>
                    <a:gd name="connsiteX6" fmla="*/ 923025 w 1552754"/>
                    <a:gd name="connsiteY6" fmla="*/ 1138687 h 2406770"/>
                    <a:gd name="connsiteX7" fmla="*/ 690113 w 1552754"/>
                    <a:gd name="connsiteY7" fmla="*/ 2406768 h 2406770"/>
                    <a:gd name="connsiteX8" fmla="*/ 854015 w 1552754"/>
                    <a:gd name="connsiteY8" fmla="*/ 2406770 h 2406770"/>
                    <a:gd name="connsiteX9" fmla="*/ 1130061 w 1552754"/>
                    <a:gd name="connsiteY9" fmla="*/ 1414732 h 2406770"/>
                    <a:gd name="connsiteX10" fmla="*/ 1362973 w 1552754"/>
                    <a:gd name="connsiteY10" fmla="*/ 2372263 h 2406770"/>
                    <a:gd name="connsiteX11" fmla="*/ 1552754 w 1552754"/>
                    <a:gd name="connsiteY11" fmla="*/ 2380889 h 2406770"/>
                    <a:gd name="connsiteX12" fmla="*/ 1104181 w 1552754"/>
                    <a:gd name="connsiteY12" fmla="*/ 17252 h 2406770"/>
                    <a:gd name="connsiteX13" fmla="*/ 974784 w 1552754"/>
                    <a:gd name="connsiteY13" fmla="*/ 0 h 2406770"/>
                    <a:gd name="connsiteX0" fmla="*/ 974784 w 1552754"/>
                    <a:gd name="connsiteY0" fmla="*/ 51759 h 2458529"/>
                    <a:gd name="connsiteX1" fmla="*/ 543463 w 1552754"/>
                    <a:gd name="connsiteY1" fmla="*/ 595222 h 2458529"/>
                    <a:gd name="connsiteX2" fmla="*/ 0 w 1552754"/>
                    <a:gd name="connsiteY2" fmla="*/ 759124 h 2458529"/>
                    <a:gd name="connsiteX3" fmla="*/ 112143 w 1552754"/>
                    <a:gd name="connsiteY3" fmla="*/ 845388 h 2458529"/>
                    <a:gd name="connsiteX4" fmla="*/ 681486 w 1552754"/>
                    <a:gd name="connsiteY4" fmla="*/ 707365 h 2458529"/>
                    <a:gd name="connsiteX5" fmla="*/ 888520 w 1552754"/>
                    <a:gd name="connsiteY5" fmla="*/ 595222 h 2458529"/>
                    <a:gd name="connsiteX6" fmla="*/ 923025 w 1552754"/>
                    <a:gd name="connsiteY6" fmla="*/ 1190446 h 2458529"/>
                    <a:gd name="connsiteX7" fmla="*/ 690113 w 1552754"/>
                    <a:gd name="connsiteY7" fmla="*/ 2458527 h 2458529"/>
                    <a:gd name="connsiteX8" fmla="*/ 854015 w 1552754"/>
                    <a:gd name="connsiteY8" fmla="*/ 2458529 h 2458529"/>
                    <a:gd name="connsiteX9" fmla="*/ 1130061 w 1552754"/>
                    <a:gd name="connsiteY9" fmla="*/ 1466491 h 2458529"/>
                    <a:gd name="connsiteX10" fmla="*/ 1362973 w 1552754"/>
                    <a:gd name="connsiteY10" fmla="*/ 2424022 h 2458529"/>
                    <a:gd name="connsiteX11" fmla="*/ 1552754 w 1552754"/>
                    <a:gd name="connsiteY11" fmla="*/ 2432648 h 2458529"/>
                    <a:gd name="connsiteX12" fmla="*/ 1052422 w 1552754"/>
                    <a:gd name="connsiteY12" fmla="*/ 0 h 2458529"/>
                    <a:gd name="connsiteX13" fmla="*/ 974784 w 1552754"/>
                    <a:gd name="connsiteY13" fmla="*/ 51759 h 2458529"/>
                    <a:gd name="connsiteX0" fmla="*/ 974784 w 1552754"/>
                    <a:gd name="connsiteY0" fmla="*/ 8627 h 2415397"/>
                    <a:gd name="connsiteX1" fmla="*/ 543463 w 1552754"/>
                    <a:gd name="connsiteY1" fmla="*/ 552090 h 2415397"/>
                    <a:gd name="connsiteX2" fmla="*/ 0 w 1552754"/>
                    <a:gd name="connsiteY2" fmla="*/ 715992 h 2415397"/>
                    <a:gd name="connsiteX3" fmla="*/ 112143 w 1552754"/>
                    <a:gd name="connsiteY3" fmla="*/ 802256 h 2415397"/>
                    <a:gd name="connsiteX4" fmla="*/ 681486 w 1552754"/>
                    <a:gd name="connsiteY4" fmla="*/ 664233 h 2415397"/>
                    <a:gd name="connsiteX5" fmla="*/ 888520 w 1552754"/>
                    <a:gd name="connsiteY5" fmla="*/ 552090 h 2415397"/>
                    <a:gd name="connsiteX6" fmla="*/ 923025 w 1552754"/>
                    <a:gd name="connsiteY6" fmla="*/ 1147314 h 2415397"/>
                    <a:gd name="connsiteX7" fmla="*/ 690113 w 1552754"/>
                    <a:gd name="connsiteY7" fmla="*/ 2415395 h 2415397"/>
                    <a:gd name="connsiteX8" fmla="*/ 854015 w 1552754"/>
                    <a:gd name="connsiteY8" fmla="*/ 2415397 h 2415397"/>
                    <a:gd name="connsiteX9" fmla="*/ 1130061 w 1552754"/>
                    <a:gd name="connsiteY9" fmla="*/ 1423359 h 2415397"/>
                    <a:gd name="connsiteX10" fmla="*/ 1362973 w 1552754"/>
                    <a:gd name="connsiteY10" fmla="*/ 2380890 h 2415397"/>
                    <a:gd name="connsiteX11" fmla="*/ 1552754 w 1552754"/>
                    <a:gd name="connsiteY11" fmla="*/ 2389516 h 2415397"/>
                    <a:gd name="connsiteX12" fmla="*/ 1130060 w 1552754"/>
                    <a:gd name="connsiteY12" fmla="*/ 0 h 2415397"/>
                    <a:gd name="connsiteX13" fmla="*/ 974784 w 1552754"/>
                    <a:gd name="connsiteY13" fmla="*/ 8627 h 2415397"/>
                    <a:gd name="connsiteX0" fmla="*/ 974784 w 1552754"/>
                    <a:gd name="connsiteY0" fmla="*/ 8627 h 2415397"/>
                    <a:gd name="connsiteX1" fmla="*/ 543463 w 1552754"/>
                    <a:gd name="connsiteY1" fmla="*/ 552090 h 2415397"/>
                    <a:gd name="connsiteX2" fmla="*/ 0 w 1552754"/>
                    <a:gd name="connsiteY2" fmla="*/ 715992 h 2415397"/>
                    <a:gd name="connsiteX3" fmla="*/ 112143 w 1552754"/>
                    <a:gd name="connsiteY3" fmla="*/ 802256 h 2415397"/>
                    <a:gd name="connsiteX4" fmla="*/ 681486 w 1552754"/>
                    <a:gd name="connsiteY4" fmla="*/ 664233 h 2415397"/>
                    <a:gd name="connsiteX5" fmla="*/ 888520 w 1552754"/>
                    <a:gd name="connsiteY5" fmla="*/ 552090 h 2415397"/>
                    <a:gd name="connsiteX6" fmla="*/ 923025 w 1552754"/>
                    <a:gd name="connsiteY6" fmla="*/ 1147314 h 2415397"/>
                    <a:gd name="connsiteX7" fmla="*/ 690113 w 1552754"/>
                    <a:gd name="connsiteY7" fmla="*/ 2415395 h 2415397"/>
                    <a:gd name="connsiteX8" fmla="*/ 854015 w 1552754"/>
                    <a:gd name="connsiteY8" fmla="*/ 2415397 h 2415397"/>
                    <a:gd name="connsiteX9" fmla="*/ 1130061 w 1552754"/>
                    <a:gd name="connsiteY9" fmla="*/ 1423359 h 2415397"/>
                    <a:gd name="connsiteX10" fmla="*/ 1362973 w 1552754"/>
                    <a:gd name="connsiteY10" fmla="*/ 2380890 h 2415397"/>
                    <a:gd name="connsiteX11" fmla="*/ 1552754 w 1552754"/>
                    <a:gd name="connsiteY11" fmla="*/ 2389516 h 2415397"/>
                    <a:gd name="connsiteX12" fmla="*/ 1112807 w 1552754"/>
                    <a:gd name="connsiteY12" fmla="*/ 0 h 2415397"/>
                    <a:gd name="connsiteX13" fmla="*/ 974784 w 1552754"/>
                    <a:gd name="connsiteY13" fmla="*/ 8627 h 2415397"/>
                    <a:gd name="connsiteX0" fmla="*/ 974784 w 1552754"/>
                    <a:gd name="connsiteY0" fmla="*/ 8627 h 2432648"/>
                    <a:gd name="connsiteX1" fmla="*/ 543463 w 1552754"/>
                    <a:gd name="connsiteY1" fmla="*/ 552090 h 2432648"/>
                    <a:gd name="connsiteX2" fmla="*/ 0 w 1552754"/>
                    <a:gd name="connsiteY2" fmla="*/ 715992 h 2432648"/>
                    <a:gd name="connsiteX3" fmla="*/ 112143 w 1552754"/>
                    <a:gd name="connsiteY3" fmla="*/ 802256 h 2432648"/>
                    <a:gd name="connsiteX4" fmla="*/ 681486 w 1552754"/>
                    <a:gd name="connsiteY4" fmla="*/ 664233 h 2432648"/>
                    <a:gd name="connsiteX5" fmla="*/ 888520 w 1552754"/>
                    <a:gd name="connsiteY5" fmla="*/ 552090 h 2432648"/>
                    <a:gd name="connsiteX6" fmla="*/ 923025 w 1552754"/>
                    <a:gd name="connsiteY6" fmla="*/ 1147314 h 2432648"/>
                    <a:gd name="connsiteX7" fmla="*/ 690113 w 1552754"/>
                    <a:gd name="connsiteY7" fmla="*/ 2415395 h 2432648"/>
                    <a:gd name="connsiteX8" fmla="*/ 854015 w 1552754"/>
                    <a:gd name="connsiteY8" fmla="*/ 2415397 h 2432648"/>
                    <a:gd name="connsiteX9" fmla="*/ 1130061 w 1552754"/>
                    <a:gd name="connsiteY9" fmla="*/ 1423359 h 2432648"/>
                    <a:gd name="connsiteX10" fmla="*/ 1345720 w 1552754"/>
                    <a:gd name="connsiteY10" fmla="*/ 2432648 h 2432648"/>
                    <a:gd name="connsiteX11" fmla="*/ 1552754 w 1552754"/>
                    <a:gd name="connsiteY11" fmla="*/ 2389516 h 2432648"/>
                    <a:gd name="connsiteX12" fmla="*/ 1112807 w 1552754"/>
                    <a:gd name="connsiteY12" fmla="*/ 0 h 2432648"/>
                    <a:gd name="connsiteX13" fmla="*/ 974784 w 1552754"/>
                    <a:gd name="connsiteY13" fmla="*/ 8627 h 2432648"/>
                    <a:gd name="connsiteX0" fmla="*/ 974784 w 1483743"/>
                    <a:gd name="connsiteY0" fmla="*/ 8627 h 2432648"/>
                    <a:gd name="connsiteX1" fmla="*/ 543463 w 1483743"/>
                    <a:gd name="connsiteY1" fmla="*/ 552090 h 2432648"/>
                    <a:gd name="connsiteX2" fmla="*/ 0 w 1483743"/>
                    <a:gd name="connsiteY2" fmla="*/ 715992 h 2432648"/>
                    <a:gd name="connsiteX3" fmla="*/ 112143 w 1483743"/>
                    <a:gd name="connsiteY3" fmla="*/ 802256 h 2432648"/>
                    <a:gd name="connsiteX4" fmla="*/ 681486 w 1483743"/>
                    <a:gd name="connsiteY4" fmla="*/ 664233 h 2432648"/>
                    <a:gd name="connsiteX5" fmla="*/ 888520 w 1483743"/>
                    <a:gd name="connsiteY5" fmla="*/ 552090 h 2432648"/>
                    <a:gd name="connsiteX6" fmla="*/ 923025 w 1483743"/>
                    <a:gd name="connsiteY6" fmla="*/ 1147314 h 2432648"/>
                    <a:gd name="connsiteX7" fmla="*/ 690113 w 1483743"/>
                    <a:gd name="connsiteY7" fmla="*/ 2415395 h 2432648"/>
                    <a:gd name="connsiteX8" fmla="*/ 854015 w 1483743"/>
                    <a:gd name="connsiteY8" fmla="*/ 2415397 h 2432648"/>
                    <a:gd name="connsiteX9" fmla="*/ 1130061 w 1483743"/>
                    <a:gd name="connsiteY9" fmla="*/ 1423359 h 2432648"/>
                    <a:gd name="connsiteX10" fmla="*/ 1345720 w 1483743"/>
                    <a:gd name="connsiteY10" fmla="*/ 2432648 h 2432648"/>
                    <a:gd name="connsiteX11" fmla="*/ 1483743 w 1483743"/>
                    <a:gd name="connsiteY11" fmla="*/ 2424022 h 2432648"/>
                    <a:gd name="connsiteX12" fmla="*/ 1112807 w 1483743"/>
                    <a:gd name="connsiteY12" fmla="*/ 0 h 2432648"/>
                    <a:gd name="connsiteX13" fmla="*/ 974784 w 1483743"/>
                    <a:gd name="connsiteY13" fmla="*/ 8627 h 2432648"/>
                    <a:gd name="connsiteX0" fmla="*/ 974784 w 1483743"/>
                    <a:gd name="connsiteY0" fmla="*/ 0 h 2424021"/>
                    <a:gd name="connsiteX1" fmla="*/ 543463 w 1483743"/>
                    <a:gd name="connsiteY1" fmla="*/ 543463 h 2424021"/>
                    <a:gd name="connsiteX2" fmla="*/ 0 w 1483743"/>
                    <a:gd name="connsiteY2" fmla="*/ 707365 h 2424021"/>
                    <a:gd name="connsiteX3" fmla="*/ 112143 w 1483743"/>
                    <a:gd name="connsiteY3" fmla="*/ 793629 h 2424021"/>
                    <a:gd name="connsiteX4" fmla="*/ 681486 w 1483743"/>
                    <a:gd name="connsiteY4" fmla="*/ 655606 h 2424021"/>
                    <a:gd name="connsiteX5" fmla="*/ 888520 w 1483743"/>
                    <a:gd name="connsiteY5" fmla="*/ 543463 h 2424021"/>
                    <a:gd name="connsiteX6" fmla="*/ 923025 w 1483743"/>
                    <a:gd name="connsiteY6" fmla="*/ 1138687 h 2424021"/>
                    <a:gd name="connsiteX7" fmla="*/ 690113 w 1483743"/>
                    <a:gd name="connsiteY7" fmla="*/ 2406768 h 2424021"/>
                    <a:gd name="connsiteX8" fmla="*/ 854015 w 1483743"/>
                    <a:gd name="connsiteY8" fmla="*/ 2406770 h 2424021"/>
                    <a:gd name="connsiteX9" fmla="*/ 1130061 w 1483743"/>
                    <a:gd name="connsiteY9" fmla="*/ 1414732 h 2424021"/>
                    <a:gd name="connsiteX10" fmla="*/ 1345720 w 1483743"/>
                    <a:gd name="connsiteY10" fmla="*/ 2424021 h 2424021"/>
                    <a:gd name="connsiteX11" fmla="*/ 1483743 w 1483743"/>
                    <a:gd name="connsiteY11" fmla="*/ 2415395 h 2424021"/>
                    <a:gd name="connsiteX12" fmla="*/ 1086928 w 1483743"/>
                    <a:gd name="connsiteY12" fmla="*/ 51758 h 2424021"/>
                    <a:gd name="connsiteX13" fmla="*/ 974784 w 1483743"/>
                    <a:gd name="connsiteY13" fmla="*/ 0 h 2424021"/>
                    <a:gd name="connsiteX0" fmla="*/ 974784 w 1483743"/>
                    <a:gd name="connsiteY0" fmla="*/ 0 h 2380889"/>
                    <a:gd name="connsiteX1" fmla="*/ 543463 w 1483743"/>
                    <a:gd name="connsiteY1" fmla="*/ 500331 h 2380889"/>
                    <a:gd name="connsiteX2" fmla="*/ 0 w 1483743"/>
                    <a:gd name="connsiteY2" fmla="*/ 664233 h 2380889"/>
                    <a:gd name="connsiteX3" fmla="*/ 112143 w 1483743"/>
                    <a:gd name="connsiteY3" fmla="*/ 750497 h 2380889"/>
                    <a:gd name="connsiteX4" fmla="*/ 681486 w 1483743"/>
                    <a:gd name="connsiteY4" fmla="*/ 612474 h 2380889"/>
                    <a:gd name="connsiteX5" fmla="*/ 888520 w 1483743"/>
                    <a:gd name="connsiteY5" fmla="*/ 500331 h 2380889"/>
                    <a:gd name="connsiteX6" fmla="*/ 923025 w 1483743"/>
                    <a:gd name="connsiteY6" fmla="*/ 1095555 h 2380889"/>
                    <a:gd name="connsiteX7" fmla="*/ 690113 w 1483743"/>
                    <a:gd name="connsiteY7" fmla="*/ 2363636 h 2380889"/>
                    <a:gd name="connsiteX8" fmla="*/ 854015 w 1483743"/>
                    <a:gd name="connsiteY8" fmla="*/ 2363638 h 2380889"/>
                    <a:gd name="connsiteX9" fmla="*/ 1130061 w 1483743"/>
                    <a:gd name="connsiteY9" fmla="*/ 1371600 h 2380889"/>
                    <a:gd name="connsiteX10" fmla="*/ 1345720 w 1483743"/>
                    <a:gd name="connsiteY10" fmla="*/ 2380889 h 2380889"/>
                    <a:gd name="connsiteX11" fmla="*/ 1483743 w 1483743"/>
                    <a:gd name="connsiteY11" fmla="*/ 2372263 h 2380889"/>
                    <a:gd name="connsiteX12" fmla="*/ 1086928 w 1483743"/>
                    <a:gd name="connsiteY12" fmla="*/ 8626 h 2380889"/>
                    <a:gd name="connsiteX13" fmla="*/ 974784 w 1483743"/>
                    <a:gd name="connsiteY13" fmla="*/ 0 h 2380889"/>
                    <a:gd name="connsiteX0" fmla="*/ 974784 w 1483743"/>
                    <a:gd name="connsiteY0" fmla="*/ 0 h 2380889"/>
                    <a:gd name="connsiteX1" fmla="*/ 655606 w 1483743"/>
                    <a:gd name="connsiteY1" fmla="*/ 474452 h 2380889"/>
                    <a:gd name="connsiteX2" fmla="*/ 0 w 1483743"/>
                    <a:gd name="connsiteY2" fmla="*/ 664233 h 2380889"/>
                    <a:gd name="connsiteX3" fmla="*/ 112143 w 1483743"/>
                    <a:gd name="connsiteY3" fmla="*/ 750497 h 2380889"/>
                    <a:gd name="connsiteX4" fmla="*/ 681486 w 1483743"/>
                    <a:gd name="connsiteY4" fmla="*/ 612474 h 2380889"/>
                    <a:gd name="connsiteX5" fmla="*/ 888520 w 1483743"/>
                    <a:gd name="connsiteY5" fmla="*/ 500331 h 2380889"/>
                    <a:gd name="connsiteX6" fmla="*/ 923025 w 1483743"/>
                    <a:gd name="connsiteY6" fmla="*/ 1095555 h 2380889"/>
                    <a:gd name="connsiteX7" fmla="*/ 690113 w 1483743"/>
                    <a:gd name="connsiteY7" fmla="*/ 2363636 h 2380889"/>
                    <a:gd name="connsiteX8" fmla="*/ 854015 w 1483743"/>
                    <a:gd name="connsiteY8" fmla="*/ 2363638 h 2380889"/>
                    <a:gd name="connsiteX9" fmla="*/ 1130061 w 1483743"/>
                    <a:gd name="connsiteY9" fmla="*/ 1371600 h 2380889"/>
                    <a:gd name="connsiteX10" fmla="*/ 1345720 w 1483743"/>
                    <a:gd name="connsiteY10" fmla="*/ 2380889 h 2380889"/>
                    <a:gd name="connsiteX11" fmla="*/ 1483743 w 1483743"/>
                    <a:gd name="connsiteY11" fmla="*/ 2372263 h 2380889"/>
                    <a:gd name="connsiteX12" fmla="*/ 1086928 w 1483743"/>
                    <a:gd name="connsiteY12" fmla="*/ 8626 h 2380889"/>
                    <a:gd name="connsiteX13" fmla="*/ 974784 w 1483743"/>
                    <a:gd name="connsiteY13" fmla="*/ 0 h 2380889"/>
                    <a:gd name="connsiteX0" fmla="*/ 974784 w 1483743"/>
                    <a:gd name="connsiteY0" fmla="*/ 0 h 2380889"/>
                    <a:gd name="connsiteX1" fmla="*/ 655606 w 1483743"/>
                    <a:gd name="connsiteY1" fmla="*/ 474452 h 2380889"/>
                    <a:gd name="connsiteX2" fmla="*/ 77638 w 1483743"/>
                    <a:gd name="connsiteY2" fmla="*/ 638354 h 2380889"/>
                    <a:gd name="connsiteX3" fmla="*/ 0 w 1483743"/>
                    <a:gd name="connsiteY3" fmla="*/ 664233 h 2380889"/>
                    <a:gd name="connsiteX4" fmla="*/ 112143 w 1483743"/>
                    <a:gd name="connsiteY4" fmla="*/ 750497 h 2380889"/>
                    <a:gd name="connsiteX5" fmla="*/ 681486 w 1483743"/>
                    <a:gd name="connsiteY5" fmla="*/ 612474 h 2380889"/>
                    <a:gd name="connsiteX6" fmla="*/ 888520 w 1483743"/>
                    <a:gd name="connsiteY6" fmla="*/ 500331 h 2380889"/>
                    <a:gd name="connsiteX7" fmla="*/ 923025 w 1483743"/>
                    <a:gd name="connsiteY7" fmla="*/ 1095555 h 2380889"/>
                    <a:gd name="connsiteX8" fmla="*/ 690113 w 1483743"/>
                    <a:gd name="connsiteY8" fmla="*/ 2363636 h 2380889"/>
                    <a:gd name="connsiteX9" fmla="*/ 854015 w 1483743"/>
                    <a:gd name="connsiteY9" fmla="*/ 2363638 h 2380889"/>
                    <a:gd name="connsiteX10" fmla="*/ 1130061 w 1483743"/>
                    <a:gd name="connsiteY10" fmla="*/ 1371600 h 2380889"/>
                    <a:gd name="connsiteX11" fmla="*/ 1345720 w 1483743"/>
                    <a:gd name="connsiteY11" fmla="*/ 2380889 h 2380889"/>
                    <a:gd name="connsiteX12" fmla="*/ 1483743 w 1483743"/>
                    <a:gd name="connsiteY12" fmla="*/ 2372263 h 2380889"/>
                    <a:gd name="connsiteX13" fmla="*/ 1086928 w 1483743"/>
                    <a:gd name="connsiteY13" fmla="*/ 8626 h 2380889"/>
                    <a:gd name="connsiteX14" fmla="*/ 974784 w 1483743"/>
                    <a:gd name="connsiteY14" fmla="*/ 0 h 2380889"/>
                    <a:gd name="connsiteX0" fmla="*/ 974784 w 1483743"/>
                    <a:gd name="connsiteY0" fmla="*/ 0 h 2380889"/>
                    <a:gd name="connsiteX1" fmla="*/ 655606 w 1483743"/>
                    <a:gd name="connsiteY1" fmla="*/ 474452 h 2380889"/>
                    <a:gd name="connsiteX2" fmla="*/ 77638 w 1483743"/>
                    <a:gd name="connsiteY2" fmla="*/ 638354 h 2380889"/>
                    <a:gd name="connsiteX3" fmla="*/ 0 w 1483743"/>
                    <a:gd name="connsiteY3" fmla="*/ 664233 h 2380889"/>
                    <a:gd name="connsiteX4" fmla="*/ 112143 w 1483743"/>
                    <a:gd name="connsiteY4" fmla="*/ 750497 h 2380889"/>
                    <a:gd name="connsiteX5" fmla="*/ 681486 w 1483743"/>
                    <a:gd name="connsiteY5" fmla="*/ 612474 h 2380889"/>
                    <a:gd name="connsiteX6" fmla="*/ 888520 w 1483743"/>
                    <a:gd name="connsiteY6" fmla="*/ 500331 h 2380889"/>
                    <a:gd name="connsiteX7" fmla="*/ 923025 w 1483743"/>
                    <a:gd name="connsiteY7" fmla="*/ 1095555 h 2380889"/>
                    <a:gd name="connsiteX8" fmla="*/ 690113 w 1483743"/>
                    <a:gd name="connsiteY8" fmla="*/ 2363636 h 2380889"/>
                    <a:gd name="connsiteX9" fmla="*/ 854015 w 1483743"/>
                    <a:gd name="connsiteY9" fmla="*/ 2363638 h 2380889"/>
                    <a:gd name="connsiteX10" fmla="*/ 1130061 w 1483743"/>
                    <a:gd name="connsiteY10" fmla="*/ 1371600 h 2380889"/>
                    <a:gd name="connsiteX11" fmla="*/ 1345720 w 1483743"/>
                    <a:gd name="connsiteY11" fmla="*/ 2380889 h 2380889"/>
                    <a:gd name="connsiteX12" fmla="*/ 1483743 w 1483743"/>
                    <a:gd name="connsiteY12" fmla="*/ 2372263 h 2380889"/>
                    <a:gd name="connsiteX13" fmla="*/ 1086928 w 1483743"/>
                    <a:gd name="connsiteY13" fmla="*/ 8626 h 2380889"/>
                    <a:gd name="connsiteX14" fmla="*/ 974784 w 1483743"/>
                    <a:gd name="connsiteY14" fmla="*/ 0 h 2380889"/>
                    <a:gd name="connsiteX0" fmla="*/ 974784 w 1483743"/>
                    <a:gd name="connsiteY0" fmla="*/ 0 h 2380889"/>
                    <a:gd name="connsiteX1" fmla="*/ 577968 w 1483743"/>
                    <a:gd name="connsiteY1" fmla="*/ 431320 h 2380889"/>
                    <a:gd name="connsiteX2" fmla="*/ 77638 w 1483743"/>
                    <a:gd name="connsiteY2" fmla="*/ 638354 h 2380889"/>
                    <a:gd name="connsiteX3" fmla="*/ 0 w 1483743"/>
                    <a:gd name="connsiteY3" fmla="*/ 664233 h 2380889"/>
                    <a:gd name="connsiteX4" fmla="*/ 112143 w 1483743"/>
                    <a:gd name="connsiteY4" fmla="*/ 750497 h 2380889"/>
                    <a:gd name="connsiteX5" fmla="*/ 681486 w 1483743"/>
                    <a:gd name="connsiteY5" fmla="*/ 612474 h 2380889"/>
                    <a:gd name="connsiteX6" fmla="*/ 888520 w 1483743"/>
                    <a:gd name="connsiteY6" fmla="*/ 500331 h 2380889"/>
                    <a:gd name="connsiteX7" fmla="*/ 923025 w 1483743"/>
                    <a:gd name="connsiteY7" fmla="*/ 1095555 h 2380889"/>
                    <a:gd name="connsiteX8" fmla="*/ 690113 w 1483743"/>
                    <a:gd name="connsiteY8" fmla="*/ 2363636 h 2380889"/>
                    <a:gd name="connsiteX9" fmla="*/ 854015 w 1483743"/>
                    <a:gd name="connsiteY9" fmla="*/ 2363638 h 2380889"/>
                    <a:gd name="connsiteX10" fmla="*/ 1130061 w 1483743"/>
                    <a:gd name="connsiteY10" fmla="*/ 1371600 h 2380889"/>
                    <a:gd name="connsiteX11" fmla="*/ 1345720 w 1483743"/>
                    <a:gd name="connsiteY11" fmla="*/ 2380889 h 2380889"/>
                    <a:gd name="connsiteX12" fmla="*/ 1483743 w 1483743"/>
                    <a:gd name="connsiteY12" fmla="*/ 2372263 h 2380889"/>
                    <a:gd name="connsiteX13" fmla="*/ 1086928 w 1483743"/>
                    <a:gd name="connsiteY13" fmla="*/ 8626 h 2380889"/>
                    <a:gd name="connsiteX14" fmla="*/ 974784 w 1483743"/>
                    <a:gd name="connsiteY14" fmla="*/ 0 h 2380889"/>
                    <a:gd name="connsiteX0" fmla="*/ 974784 w 1483743"/>
                    <a:gd name="connsiteY0" fmla="*/ 0 h 2380889"/>
                    <a:gd name="connsiteX1" fmla="*/ 577968 w 1483743"/>
                    <a:gd name="connsiteY1" fmla="*/ 431320 h 2380889"/>
                    <a:gd name="connsiteX2" fmla="*/ 0 w 1483743"/>
                    <a:gd name="connsiteY2" fmla="*/ 664233 h 2380889"/>
                    <a:gd name="connsiteX3" fmla="*/ 112143 w 1483743"/>
                    <a:gd name="connsiteY3" fmla="*/ 750497 h 2380889"/>
                    <a:gd name="connsiteX4" fmla="*/ 681486 w 1483743"/>
                    <a:gd name="connsiteY4" fmla="*/ 612474 h 2380889"/>
                    <a:gd name="connsiteX5" fmla="*/ 888520 w 1483743"/>
                    <a:gd name="connsiteY5" fmla="*/ 500331 h 2380889"/>
                    <a:gd name="connsiteX6" fmla="*/ 923025 w 1483743"/>
                    <a:gd name="connsiteY6" fmla="*/ 1095555 h 2380889"/>
                    <a:gd name="connsiteX7" fmla="*/ 690113 w 1483743"/>
                    <a:gd name="connsiteY7" fmla="*/ 2363636 h 2380889"/>
                    <a:gd name="connsiteX8" fmla="*/ 854015 w 1483743"/>
                    <a:gd name="connsiteY8" fmla="*/ 2363638 h 2380889"/>
                    <a:gd name="connsiteX9" fmla="*/ 1130061 w 1483743"/>
                    <a:gd name="connsiteY9" fmla="*/ 1371600 h 2380889"/>
                    <a:gd name="connsiteX10" fmla="*/ 1345720 w 1483743"/>
                    <a:gd name="connsiteY10" fmla="*/ 2380889 h 2380889"/>
                    <a:gd name="connsiteX11" fmla="*/ 1483743 w 1483743"/>
                    <a:gd name="connsiteY11" fmla="*/ 2372263 h 2380889"/>
                    <a:gd name="connsiteX12" fmla="*/ 1086928 w 1483743"/>
                    <a:gd name="connsiteY12" fmla="*/ 8626 h 2380889"/>
                    <a:gd name="connsiteX13" fmla="*/ 974784 w 1483743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52423 w 1406105"/>
                    <a:gd name="connsiteY9" fmla="*/ 1371600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52423 w 1406105"/>
                    <a:gd name="connsiteY9" fmla="*/ 1371600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52423 w 1406105"/>
                    <a:gd name="connsiteY9" fmla="*/ 1371600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52423 w 1406105"/>
                    <a:gd name="connsiteY9" fmla="*/ 1371600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17917 w 1406105"/>
                    <a:gd name="connsiteY9" fmla="*/ 1328468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17917 w 1406105"/>
                    <a:gd name="connsiteY9" fmla="*/ 1328468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17917 w 1406105"/>
                    <a:gd name="connsiteY9" fmla="*/ 1328468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17917 w 1406105"/>
                    <a:gd name="connsiteY9" fmla="*/ 1328468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17917 w 1406105"/>
                    <a:gd name="connsiteY9" fmla="*/ 1328468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17917 w 1406105"/>
                    <a:gd name="connsiteY9" fmla="*/ 1328468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62641 w 1371600"/>
                    <a:gd name="connsiteY0" fmla="*/ 0 h 2380889"/>
                    <a:gd name="connsiteX1" fmla="*/ 465825 w 1371600"/>
                    <a:gd name="connsiteY1" fmla="*/ 431320 h 2380889"/>
                    <a:gd name="connsiteX2" fmla="*/ 319178 w 1371600"/>
                    <a:gd name="connsiteY2" fmla="*/ 560717 h 2380889"/>
                    <a:gd name="connsiteX3" fmla="*/ 0 w 1371600"/>
                    <a:gd name="connsiteY3" fmla="*/ 750497 h 2380889"/>
                    <a:gd name="connsiteX4" fmla="*/ 569343 w 1371600"/>
                    <a:gd name="connsiteY4" fmla="*/ 612474 h 2380889"/>
                    <a:gd name="connsiteX5" fmla="*/ 776377 w 1371600"/>
                    <a:gd name="connsiteY5" fmla="*/ 500331 h 2380889"/>
                    <a:gd name="connsiteX6" fmla="*/ 810882 w 1371600"/>
                    <a:gd name="connsiteY6" fmla="*/ 1095555 h 2380889"/>
                    <a:gd name="connsiteX7" fmla="*/ 577970 w 1371600"/>
                    <a:gd name="connsiteY7" fmla="*/ 2363636 h 2380889"/>
                    <a:gd name="connsiteX8" fmla="*/ 741872 w 1371600"/>
                    <a:gd name="connsiteY8" fmla="*/ 2363638 h 2380889"/>
                    <a:gd name="connsiteX9" fmla="*/ 983412 w 1371600"/>
                    <a:gd name="connsiteY9" fmla="*/ 1328468 h 2380889"/>
                    <a:gd name="connsiteX10" fmla="*/ 1233577 w 1371600"/>
                    <a:gd name="connsiteY10" fmla="*/ 2380889 h 2380889"/>
                    <a:gd name="connsiteX11" fmla="*/ 1371600 w 1371600"/>
                    <a:gd name="connsiteY11" fmla="*/ 2372263 h 2380889"/>
                    <a:gd name="connsiteX12" fmla="*/ 974785 w 1371600"/>
                    <a:gd name="connsiteY12" fmla="*/ 8626 h 2380889"/>
                    <a:gd name="connsiteX13" fmla="*/ 862641 w 1371600"/>
                    <a:gd name="connsiteY13" fmla="*/ 0 h 2380889"/>
                    <a:gd name="connsiteX0" fmla="*/ 862641 w 1371600"/>
                    <a:gd name="connsiteY0" fmla="*/ 0 h 2380889"/>
                    <a:gd name="connsiteX1" fmla="*/ 465825 w 1371600"/>
                    <a:gd name="connsiteY1" fmla="*/ 431320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77969 w 1371600"/>
                    <a:gd name="connsiteY1" fmla="*/ 483078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95223 w 1371600"/>
                    <a:gd name="connsiteY6" fmla="*/ 2346384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95223 w 1371600"/>
                    <a:gd name="connsiteY6" fmla="*/ 2346384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603849 w 1371600"/>
                    <a:gd name="connsiteY6" fmla="*/ 2355010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591783 w 1371600"/>
                    <a:gd name="connsiteY3" fmla="*/ 646133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32475 w 1371600"/>
                    <a:gd name="connsiteY4" fmla="*/ 472282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32475 w 1371600"/>
                    <a:gd name="connsiteY4" fmla="*/ 472282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32475 w 1371600"/>
                    <a:gd name="connsiteY4" fmla="*/ 472282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10035 w 1371600"/>
                    <a:gd name="connsiteY4" fmla="*/ 483502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10035 w 1371600"/>
                    <a:gd name="connsiteY4" fmla="*/ 483502 h 2380889"/>
                    <a:gd name="connsiteX5" fmla="*/ 810882 w 1371600"/>
                    <a:gd name="connsiteY5" fmla="*/ 1095555 h 2380889"/>
                    <a:gd name="connsiteX6" fmla="*/ 606019 w 1371600"/>
                    <a:gd name="connsiteY6" fmla="*/ 2380465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6078"/>
                    <a:gd name="connsiteX1" fmla="*/ 542617 w 1371600"/>
                    <a:gd name="connsiteY1" fmla="*/ 479639 h 2386078"/>
                    <a:gd name="connsiteX2" fmla="*/ 0 w 1371600"/>
                    <a:gd name="connsiteY2" fmla="*/ 750497 h 2386078"/>
                    <a:gd name="connsiteX3" fmla="*/ 619833 w 1371600"/>
                    <a:gd name="connsiteY3" fmla="*/ 612474 h 2386078"/>
                    <a:gd name="connsiteX4" fmla="*/ 810035 w 1371600"/>
                    <a:gd name="connsiteY4" fmla="*/ 483502 h 2386078"/>
                    <a:gd name="connsiteX5" fmla="*/ 810882 w 1371600"/>
                    <a:gd name="connsiteY5" fmla="*/ 1095555 h 2386078"/>
                    <a:gd name="connsiteX6" fmla="*/ 606019 w 1371600"/>
                    <a:gd name="connsiteY6" fmla="*/ 2380465 h 2386078"/>
                    <a:gd name="connsiteX7" fmla="*/ 741872 w 1371600"/>
                    <a:gd name="connsiteY7" fmla="*/ 2386078 h 2386078"/>
                    <a:gd name="connsiteX8" fmla="*/ 1026544 w 1371600"/>
                    <a:gd name="connsiteY8" fmla="*/ 1345720 h 2386078"/>
                    <a:gd name="connsiteX9" fmla="*/ 1233577 w 1371600"/>
                    <a:gd name="connsiteY9" fmla="*/ 2380889 h 2386078"/>
                    <a:gd name="connsiteX10" fmla="*/ 1371600 w 1371600"/>
                    <a:gd name="connsiteY10" fmla="*/ 2372263 h 2386078"/>
                    <a:gd name="connsiteX11" fmla="*/ 974785 w 1371600"/>
                    <a:gd name="connsiteY11" fmla="*/ 8626 h 2386078"/>
                    <a:gd name="connsiteX12" fmla="*/ 862641 w 1371600"/>
                    <a:gd name="connsiteY12" fmla="*/ 0 h 2386078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10035 w 1371600"/>
                    <a:gd name="connsiteY4" fmla="*/ 483502 h 2380889"/>
                    <a:gd name="connsiteX5" fmla="*/ 810882 w 1371600"/>
                    <a:gd name="connsiteY5" fmla="*/ 1095555 h 2380889"/>
                    <a:gd name="connsiteX6" fmla="*/ 606019 w 1371600"/>
                    <a:gd name="connsiteY6" fmla="*/ 2380465 h 2380889"/>
                    <a:gd name="connsiteX7" fmla="*/ 747482 w 1371600"/>
                    <a:gd name="connsiteY7" fmla="*/ 238046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10035 w 1371600"/>
                    <a:gd name="connsiteY4" fmla="*/ 483502 h 2380889"/>
                    <a:gd name="connsiteX5" fmla="*/ 810882 w 1371600"/>
                    <a:gd name="connsiteY5" fmla="*/ 1095555 h 2380889"/>
                    <a:gd name="connsiteX6" fmla="*/ 606019 w 1371600"/>
                    <a:gd name="connsiteY6" fmla="*/ 2380465 h 2380889"/>
                    <a:gd name="connsiteX7" fmla="*/ 747482 w 1371600"/>
                    <a:gd name="connsiteY7" fmla="*/ 238046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10035 w 1371600"/>
                    <a:gd name="connsiteY4" fmla="*/ 483502 h 2380889"/>
                    <a:gd name="connsiteX5" fmla="*/ 810882 w 1371600"/>
                    <a:gd name="connsiteY5" fmla="*/ 1095555 h 2380889"/>
                    <a:gd name="connsiteX6" fmla="*/ 606019 w 1371600"/>
                    <a:gd name="connsiteY6" fmla="*/ 2380465 h 2380889"/>
                    <a:gd name="connsiteX7" fmla="*/ 747482 w 1371600"/>
                    <a:gd name="connsiteY7" fmla="*/ 238046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7210"/>
                    <a:gd name="connsiteY0" fmla="*/ 0 h 2380889"/>
                    <a:gd name="connsiteX1" fmla="*/ 542617 w 1377210"/>
                    <a:gd name="connsiteY1" fmla="*/ 479639 h 2380889"/>
                    <a:gd name="connsiteX2" fmla="*/ 0 w 1377210"/>
                    <a:gd name="connsiteY2" fmla="*/ 750497 h 2380889"/>
                    <a:gd name="connsiteX3" fmla="*/ 619833 w 1377210"/>
                    <a:gd name="connsiteY3" fmla="*/ 612474 h 2380889"/>
                    <a:gd name="connsiteX4" fmla="*/ 810035 w 1377210"/>
                    <a:gd name="connsiteY4" fmla="*/ 483502 h 2380889"/>
                    <a:gd name="connsiteX5" fmla="*/ 810882 w 1377210"/>
                    <a:gd name="connsiteY5" fmla="*/ 1095555 h 2380889"/>
                    <a:gd name="connsiteX6" fmla="*/ 606019 w 1377210"/>
                    <a:gd name="connsiteY6" fmla="*/ 2380465 h 2380889"/>
                    <a:gd name="connsiteX7" fmla="*/ 747482 w 1377210"/>
                    <a:gd name="connsiteY7" fmla="*/ 2380468 h 2380889"/>
                    <a:gd name="connsiteX8" fmla="*/ 1026544 w 1377210"/>
                    <a:gd name="connsiteY8" fmla="*/ 1345720 h 2380889"/>
                    <a:gd name="connsiteX9" fmla="*/ 1233577 w 1377210"/>
                    <a:gd name="connsiteY9" fmla="*/ 2380889 h 2380889"/>
                    <a:gd name="connsiteX10" fmla="*/ 1377210 w 1377210"/>
                    <a:gd name="connsiteY10" fmla="*/ 2377873 h 2380889"/>
                    <a:gd name="connsiteX11" fmla="*/ 974785 w 1377210"/>
                    <a:gd name="connsiteY11" fmla="*/ 8626 h 2380889"/>
                    <a:gd name="connsiteX12" fmla="*/ 862641 w 1377210"/>
                    <a:gd name="connsiteY12" fmla="*/ 0 h 2380889"/>
                    <a:gd name="connsiteX0" fmla="*/ 862641 w 1377210"/>
                    <a:gd name="connsiteY0" fmla="*/ 0 h 2380889"/>
                    <a:gd name="connsiteX1" fmla="*/ 542617 w 1377210"/>
                    <a:gd name="connsiteY1" fmla="*/ 479639 h 2380889"/>
                    <a:gd name="connsiteX2" fmla="*/ 165490 w 1377210"/>
                    <a:gd name="connsiteY2" fmla="*/ 658782 h 2380889"/>
                    <a:gd name="connsiteX3" fmla="*/ 0 w 1377210"/>
                    <a:gd name="connsiteY3" fmla="*/ 750497 h 2380889"/>
                    <a:gd name="connsiteX4" fmla="*/ 619833 w 1377210"/>
                    <a:gd name="connsiteY4" fmla="*/ 612474 h 2380889"/>
                    <a:gd name="connsiteX5" fmla="*/ 810035 w 1377210"/>
                    <a:gd name="connsiteY5" fmla="*/ 483502 h 2380889"/>
                    <a:gd name="connsiteX6" fmla="*/ 810882 w 1377210"/>
                    <a:gd name="connsiteY6" fmla="*/ 1095555 h 2380889"/>
                    <a:gd name="connsiteX7" fmla="*/ 606019 w 1377210"/>
                    <a:gd name="connsiteY7" fmla="*/ 2380465 h 2380889"/>
                    <a:gd name="connsiteX8" fmla="*/ 747482 w 1377210"/>
                    <a:gd name="connsiteY8" fmla="*/ 2380468 h 2380889"/>
                    <a:gd name="connsiteX9" fmla="*/ 1026544 w 1377210"/>
                    <a:gd name="connsiteY9" fmla="*/ 1345720 h 2380889"/>
                    <a:gd name="connsiteX10" fmla="*/ 1233577 w 1377210"/>
                    <a:gd name="connsiteY10" fmla="*/ 2380889 h 2380889"/>
                    <a:gd name="connsiteX11" fmla="*/ 1377210 w 1377210"/>
                    <a:gd name="connsiteY11" fmla="*/ 2377873 h 2380889"/>
                    <a:gd name="connsiteX12" fmla="*/ 974785 w 1377210"/>
                    <a:gd name="connsiteY12" fmla="*/ 8626 h 2380889"/>
                    <a:gd name="connsiteX13" fmla="*/ 862641 w 1377210"/>
                    <a:gd name="connsiteY13" fmla="*/ 0 h 2380889"/>
                    <a:gd name="connsiteX0" fmla="*/ 862641 w 1377210"/>
                    <a:gd name="connsiteY0" fmla="*/ 0 h 2380889"/>
                    <a:gd name="connsiteX1" fmla="*/ 542617 w 1377210"/>
                    <a:gd name="connsiteY1" fmla="*/ 479639 h 2380889"/>
                    <a:gd name="connsiteX2" fmla="*/ 47684 w 1377210"/>
                    <a:gd name="connsiteY2" fmla="*/ 670001 h 2380889"/>
                    <a:gd name="connsiteX3" fmla="*/ 0 w 1377210"/>
                    <a:gd name="connsiteY3" fmla="*/ 750497 h 2380889"/>
                    <a:gd name="connsiteX4" fmla="*/ 619833 w 1377210"/>
                    <a:gd name="connsiteY4" fmla="*/ 612474 h 2380889"/>
                    <a:gd name="connsiteX5" fmla="*/ 810035 w 1377210"/>
                    <a:gd name="connsiteY5" fmla="*/ 483502 h 2380889"/>
                    <a:gd name="connsiteX6" fmla="*/ 810882 w 1377210"/>
                    <a:gd name="connsiteY6" fmla="*/ 1095555 h 2380889"/>
                    <a:gd name="connsiteX7" fmla="*/ 606019 w 1377210"/>
                    <a:gd name="connsiteY7" fmla="*/ 2380465 h 2380889"/>
                    <a:gd name="connsiteX8" fmla="*/ 747482 w 1377210"/>
                    <a:gd name="connsiteY8" fmla="*/ 2380468 h 2380889"/>
                    <a:gd name="connsiteX9" fmla="*/ 1026544 w 1377210"/>
                    <a:gd name="connsiteY9" fmla="*/ 1345720 h 2380889"/>
                    <a:gd name="connsiteX10" fmla="*/ 1233577 w 1377210"/>
                    <a:gd name="connsiteY10" fmla="*/ 2380889 h 2380889"/>
                    <a:gd name="connsiteX11" fmla="*/ 1377210 w 1377210"/>
                    <a:gd name="connsiteY11" fmla="*/ 2377873 h 2380889"/>
                    <a:gd name="connsiteX12" fmla="*/ 974785 w 1377210"/>
                    <a:gd name="connsiteY12" fmla="*/ 8626 h 2380889"/>
                    <a:gd name="connsiteX13" fmla="*/ 862641 w 1377210"/>
                    <a:gd name="connsiteY13" fmla="*/ 0 h 2380889"/>
                    <a:gd name="connsiteX0" fmla="*/ 814957 w 1329526"/>
                    <a:gd name="connsiteY0" fmla="*/ 0 h 2380889"/>
                    <a:gd name="connsiteX1" fmla="*/ 494933 w 1329526"/>
                    <a:gd name="connsiteY1" fmla="*/ 479639 h 2380889"/>
                    <a:gd name="connsiteX2" fmla="*/ 0 w 1329526"/>
                    <a:gd name="connsiteY2" fmla="*/ 670001 h 2380889"/>
                    <a:gd name="connsiteX3" fmla="*/ 30854 w 1329526"/>
                    <a:gd name="connsiteY3" fmla="*/ 744887 h 2380889"/>
                    <a:gd name="connsiteX4" fmla="*/ 572149 w 1329526"/>
                    <a:gd name="connsiteY4" fmla="*/ 612474 h 2380889"/>
                    <a:gd name="connsiteX5" fmla="*/ 762351 w 1329526"/>
                    <a:gd name="connsiteY5" fmla="*/ 483502 h 2380889"/>
                    <a:gd name="connsiteX6" fmla="*/ 763198 w 1329526"/>
                    <a:gd name="connsiteY6" fmla="*/ 1095555 h 2380889"/>
                    <a:gd name="connsiteX7" fmla="*/ 558335 w 1329526"/>
                    <a:gd name="connsiteY7" fmla="*/ 2380465 h 2380889"/>
                    <a:gd name="connsiteX8" fmla="*/ 699798 w 1329526"/>
                    <a:gd name="connsiteY8" fmla="*/ 2380468 h 2380889"/>
                    <a:gd name="connsiteX9" fmla="*/ 978860 w 1329526"/>
                    <a:gd name="connsiteY9" fmla="*/ 1345720 h 2380889"/>
                    <a:gd name="connsiteX10" fmla="*/ 1185893 w 1329526"/>
                    <a:gd name="connsiteY10" fmla="*/ 2380889 h 2380889"/>
                    <a:gd name="connsiteX11" fmla="*/ 1329526 w 1329526"/>
                    <a:gd name="connsiteY11" fmla="*/ 2377873 h 2380889"/>
                    <a:gd name="connsiteX12" fmla="*/ 927101 w 1329526"/>
                    <a:gd name="connsiteY12" fmla="*/ 8626 h 2380889"/>
                    <a:gd name="connsiteX13" fmla="*/ 814957 w 1329526"/>
                    <a:gd name="connsiteY13" fmla="*/ 0 h 2380889"/>
                    <a:gd name="connsiteX0" fmla="*/ 814957 w 1329526"/>
                    <a:gd name="connsiteY0" fmla="*/ 0 h 2380889"/>
                    <a:gd name="connsiteX1" fmla="*/ 494933 w 1329526"/>
                    <a:gd name="connsiteY1" fmla="*/ 479639 h 2380889"/>
                    <a:gd name="connsiteX2" fmla="*/ 0 w 1329526"/>
                    <a:gd name="connsiteY2" fmla="*/ 670001 h 2380889"/>
                    <a:gd name="connsiteX3" fmla="*/ 30854 w 1329526"/>
                    <a:gd name="connsiteY3" fmla="*/ 744887 h 2380889"/>
                    <a:gd name="connsiteX4" fmla="*/ 572149 w 1329526"/>
                    <a:gd name="connsiteY4" fmla="*/ 612474 h 2380889"/>
                    <a:gd name="connsiteX5" fmla="*/ 762351 w 1329526"/>
                    <a:gd name="connsiteY5" fmla="*/ 483502 h 2380889"/>
                    <a:gd name="connsiteX6" fmla="*/ 763198 w 1329526"/>
                    <a:gd name="connsiteY6" fmla="*/ 1095555 h 2380889"/>
                    <a:gd name="connsiteX7" fmla="*/ 558335 w 1329526"/>
                    <a:gd name="connsiteY7" fmla="*/ 2380465 h 2380889"/>
                    <a:gd name="connsiteX8" fmla="*/ 699798 w 1329526"/>
                    <a:gd name="connsiteY8" fmla="*/ 2380468 h 2380889"/>
                    <a:gd name="connsiteX9" fmla="*/ 962030 w 1329526"/>
                    <a:gd name="connsiteY9" fmla="*/ 1407428 h 2380889"/>
                    <a:gd name="connsiteX10" fmla="*/ 1185893 w 1329526"/>
                    <a:gd name="connsiteY10" fmla="*/ 2380889 h 2380889"/>
                    <a:gd name="connsiteX11" fmla="*/ 1329526 w 1329526"/>
                    <a:gd name="connsiteY11" fmla="*/ 2377873 h 2380889"/>
                    <a:gd name="connsiteX12" fmla="*/ 927101 w 1329526"/>
                    <a:gd name="connsiteY12" fmla="*/ 8626 h 2380889"/>
                    <a:gd name="connsiteX13" fmla="*/ 814957 w 1329526"/>
                    <a:gd name="connsiteY13" fmla="*/ 0 h 2380889"/>
                    <a:gd name="connsiteX0" fmla="*/ 814957 w 1329526"/>
                    <a:gd name="connsiteY0" fmla="*/ 0 h 2380889"/>
                    <a:gd name="connsiteX1" fmla="*/ 494933 w 1329526"/>
                    <a:gd name="connsiteY1" fmla="*/ 479639 h 2380889"/>
                    <a:gd name="connsiteX2" fmla="*/ 0 w 1329526"/>
                    <a:gd name="connsiteY2" fmla="*/ 670001 h 2380889"/>
                    <a:gd name="connsiteX3" fmla="*/ 30854 w 1329526"/>
                    <a:gd name="connsiteY3" fmla="*/ 744887 h 2380889"/>
                    <a:gd name="connsiteX4" fmla="*/ 572149 w 1329526"/>
                    <a:gd name="connsiteY4" fmla="*/ 612474 h 2380889"/>
                    <a:gd name="connsiteX5" fmla="*/ 762351 w 1329526"/>
                    <a:gd name="connsiteY5" fmla="*/ 483502 h 2380889"/>
                    <a:gd name="connsiteX6" fmla="*/ 763198 w 1329526"/>
                    <a:gd name="connsiteY6" fmla="*/ 1095555 h 2380889"/>
                    <a:gd name="connsiteX7" fmla="*/ 558335 w 1329526"/>
                    <a:gd name="connsiteY7" fmla="*/ 2380465 h 2380889"/>
                    <a:gd name="connsiteX8" fmla="*/ 699798 w 1329526"/>
                    <a:gd name="connsiteY8" fmla="*/ 2380468 h 2380889"/>
                    <a:gd name="connsiteX9" fmla="*/ 978859 w 1329526"/>
                    <a:gd name="connsiteY9" fmla="*/ 1418648 h 2380889"/>
                    <a:gd name="connsiteX10" fmla="*/ 1185893 w 1329526"/>
                    <a:gd name="connsiteY10" fmla="*/ 2380889 h 2380889"/>
                    <a:gd name="connsiteX11" fmla="*/ 1329526 w 1329526"/>
                    <a:gd name="connsiteY11" fmla="*/ 2377873 h 2380889"/>
                    <a:gd name="connsiteX12" fmla="*/ 927101 w 1329526"/>
                    <a:gd name="connsiteY12" fmla="*/ 8626 h 2380889"/>
                    <a:gd name="connsiteX13" fmla="*/ 814957 w 1329526"/>
                    <a:gd name="connsiteY13" fmla="*/ 0 h 23808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329526" h="2380889">
                      <a:moveTo>
                        <a:pt x="814957" y="0"/>
                      </a:moveTo>
                      <a:lnTo>
                        <a:pt x="494933" y="479639"/>
                      </a:lnTo>
                      <a:lnTo>
                        <a:pt x="0" y="670001"/>
                      </a:lnTo>
                      <a:lnTo>
                        <a:pt x="30854" y="744887"/>
                      </a:lnTo>
                      <a:lnTo>
                        <a:pt x="572149" y="612474"/>
                      </a:lnTo>
                      <a:lnTo>
                        <a:pt x="762351" y="483502"/>
                      </a:lnTo>
                      <a:cubicBezTo>
                        <a:pt x="794421" y="764187"/>
                        <a:pt x="770396" y="887797"/>
                        <a:pt x="763198" y="1095555"/>
                      </a:cubicBezTo>
                      <a:cubicBezTo>
                        <a:pt x="616550" y="1699404"/>
                        <a:pt x="730862" y="1724858"/>
                        <a:pt x="558335" y="2380465"/>
                      </a:cubicBezTo>
                      <a:lnTo>
                        <a:pt x="699798" y="2380468"/>
                      </a:lnTo>
                      <a:cubicBezTo>
                        <a:pt x="819580" y="2080289"/>
                        <a:pt x="797846" y="1640765"/>
                        <a:pt x="978859" y="1418648"/>
                      </a:cubicBezTo>
                      <a:cubicBezTo>
                        <a:pt x="1157137" y="1864345"/>
                        <a:pt x="1102505" y="2030082"/>
                        <a:pt x="1185893" y="2380889"/>
                      </a:cubicBezTo>
                      <a:lnTo>
                        <a:pt x="1329526" y="2377873"/>
                      </a:lnTo>
                      <a:cubicBezTo>
                        <a:pt x="1110990" y="727352"/>
                        <a:pt x="1344044" y="391063"/>
                        <a:pt x="927101" y="8626"/>
                      </a:cubicBezTo>
                      <a:lnTo>
                        <a:pt x="814957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</p:grpSp>
        <p:grpSp>
          <p:nvGrpSpPr>
            <p:cNvPr id="281" name="群組 280"/>
            <p:cNvGrpSpPr/>
            <p:nvPr/>
          </p:nvGrpSpPr>
          <p:grpSpPr>
            <a:xfrm>
              <a:off x="2420654" y="3287266"/>
              <a:ext cx="607621" cy="356618"/>
              <a:chOff x="1684782" y="2683742"/>
              <a:chExt cx="5565258" cy="3266301"/>
            </a:xfrm>
          </p:grpSpPr>
          <p:grpSp>
            <p:nvGrpSpPr>
              <p:cNvPr id="282" name="群組 281"/>
              <p:cNvGrpSpPr/>
              <p:nvPr/>
            </p:nvGrpSpPr>
            <p:grpSpPr>
              <a:xfrm>
                <a:off x="1684782" y="2683742"/>
                <a:ext cx="4978070" cy="3255586"/>
                <a:chOff x="1684782" y="2683742"/>
                <a:chExt cx="4978070" cy="3255586"/>
              </a:xfrm>
            </p:grpSpPr>
            <p:sp>
              <p:nvSpPr>
                <p:cNvPr id="286" name="矩形 5"/>
                <p:cNvSpPr/>
                <p:nvPr/>
              </p:nvSpPr>
              <p:spPr>
                <a:xfrm>
                  <a:off x="1684782" y="4054555"/>
                  <a:ext cx="4978070" cy="856663"/>
                </a:xfrm>
                <a:custGeom>
                  <a:avLst/>
                  <a:gdLst>
                    <a:gd name="connsiteX0" fmla="*/ 0 w 2736386"/>
                    <a:gd name="connsiteY0" fmla="*/ 0 h 570017"/>
                    <a:gd name="connsiteX1" fmla="*/ 2736386 w 2736386"/>
                    <a:gd name="connsiteY1" fmla="*/ 0 h 570017"/>
                    <a:gd name="connsiteX2" fmla="*/ 2736386 w 2736386"/>
                    <a:gd name="connsiteY2" fmla="*/ 570017 h 570017"/>
                    <a:gd name="connsiteX3" fmla="*/ 0 w 2736386"/>
                    <a:gd name="connsiteY3" fmla="*/ 570017 h 570017"/>
                    <a:gd name="connsiteX4" fmla="*/ 0 w 2736386"/>
                    <a:gd name="connsiteY4" fmla="*/ 0 h 570017"/>
                    <a:gd name="connsiteX0" fmla="*/ 0 w 2736386"/>
                    <a:gd name="connsiteY0" fmla="*/ 0 h 570017"/>
                    <a:gd name="connsiteX1" fmla="*/ 2736386 w 2736386"/>
                    <a:gd name="connsiteY1" fmla="*/ 0 h 570017"/>
                    <a:gd name="connsiteX2" fmla="*/ 2736386 w 2736386"/>
                    <a:gd name="connsiteY2" fmla="*/ 570017 h 570017"/>
                    <a:gd name="connsiteX3" fmla="*/ 1521093 w 2736386"/>
                    <a:gd name="connsiteY3" fmla="*/ 558012 h 570017"/>
                    <a:gd name="connsiteX4" fmla="*/ 0 w 2736386"/>
                    <a:gd name="connsiteY4" fmla="*/ 570017 h 570017"/>
                    <a:gd name="connsiteX5" fmla="*/ 0 w 2736386"/>
                    <a:gd name="connsiteY5" fmla="*/ 0 h 570017"/>
                    <a:gd name="connsiteX0" fmla="*/ 0 w 2736386"/>
                    <a:gd name="connsiteY0" fmla="*/ 0 h 570017"/>
                    <a:gd name="connsiteX1" fmla="*/ 2736386 w 2736386"/>
                    <a:gd name="connsiteY1" fmla="*/ 0 h 570017"/>
                    <a:gd name="connsiteX2" fmla="*/ 2736386 w 2736386"/>
                    <a:gd name="connsiteY2" fmla="*/ 570017 h 570017"/>
                    <a:gd name="connsiteX3" fmla="*/ 2174235 w 2736386"/>
                    <a:gd name="connsiteY3" fmla="*/ 567342 h 570017"/>
                    <a:gd name="connsiteX4" fmla="*/ 0 w 2736386"/>
                    <a:gd name="connsiteY4" fmla="*/ 570017 h 570017"/>
                    <a:gd name="connsiteX5" fmla="*/ 0 w 2736386"/>
                    <a:gd name="connsiteY5" fmla="*/ 0 h 570017"/>
                    <a:gd name="connsiteX0" fmla="*/ 0 w 2736386"/>
                    <a:gd name="connsiteY0" fmla="*/ 0 h 570017"/>
                    <a:gd name="connsiteX1" fmla="*/ 2736386 w 2736386"/>
                    <a:gd name="connsiteY1" fmla="*/ 0 h 570017"/>
                    <a:gd name="connsiteX2" fmla="*/ 2727055 w 2736386"/>
                    <a:gd name="connsiteY2" fmla="*/ 374074 h 570017"/>
                    <a:gd name="connsiteX3" fmla="*/ 2174235 w 2736386"/>
                    <a:gd name="connsiteY3" fmla="*/ 567342 h 570017"/>
                    <a:gd name="connsiteX4" fmla="*/ 0 w 2736386"/>
                    <a:gd name="connsiteY4" fmla="*/ 570017 h 570017"/>
                    <a:gd name="connsiteX5" fmla="*/ 0 w 2736386"/>
                    <a:gd name="connsiteY5" fmla="*/ 0 h 570017"/>
                    <a:gd name="connsiteX0" fmla="*/ 0 w 2736386"/>
                    <a:gd name="connsiteY0" fmla="*/ 0 h 570017"/>
                    <a:gd name="connsiteX1" fmla="*/ 2736386 w 2736386"/>
                    <a:gd name="connsiteY1" fmla="*/ 0 h 570017"/>
                    <a:gd name="connsiteX2" fmla="*/ 2736385 w 2736386"/>
                    <a:gd name="connsiteY2" fmla="*/ 383405 h 570017"/>
                    <a:gd name="connsiteX3" fmla="*/ 2174235 w 2736386"/>
                    <a:gd name="connsiteY3" fmla="*/ 567342 h 570017"/>
                    <a:gd name="connsiteX4" fmla="*/ 0 w 2736386"/>
                    <a:gd name="connsiteY4" fmla="*/ 570017 h 570017"/>
                    <a:gd name="connsiteX5" fmla="*/ 0 w 2736386"/>
                    <a:gd name="connsiteY5" fmla="*/ 0 h 5700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736386" h="570017">
                      <a:moveTo>
                        <a:pt x="0" y="0"/>
                      </a:moveTo>
                      <a:lnTo>
                        <a:pt x="2736386" y="0"/>
                      </a:lnTo>
                      <a:cubicBezTo>
                        <a:pt x="2736386" y="127802"/>
                        <a:pt x="2736385" y="255603"/>
                        <a:pt x="2736385" y="383405"/>
                      </a:cubicBezTo>
                      <a:lnTo>
                        <a:pt x="2174235" y="567342"/>
                      </a:lnTo>
                      <a:lnTo>
                        <a:pt x="0" y="57001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 w="1905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287" name="矩形 6"/>
                <p:cNvSpPr/>
                <p:nvPr/>
              </p:nvSpPr>
              <p:spPr>
                <a:xfrm>
                  <a:off x="2225877" y="2683742"/>
                  <a:ext cx="2380816" cy="1370813"/>
                </a:xfrm>
                <a:custGeom>
                  <a:avLst/>
                  <a:gdLst>
                    <a:gd name="connsiteX0" fmla="*/ 0 w 1759103"/>
                    <a:gd name="connsiteY0" fmla="*/ 0 h 912128"/>
                    <a:gd name="connsiteX1" fmla="*/ 1759103 w 1759103"/>
                    <a:gd name="connsiteY1" fmla="*/ 0 h 912128"/>
                    <a:gd name="connsiteX2" fmla="*/ 1759103 w 1759103"/>
                    <a:gd name="connsiteY2" fmla="*/ 912128 h 912128"/>
                    <a:gd name="connsiteX3" fmla="*/ 0 w 1759103"/>
                    <a:gd name="connsiteY3" fmla="*/ 912128 h 912128"/>
                    <a:gd name="connsiteX4" fmla="*/ 0 w 1759103"/>
                    <a:gd name="connsiteY4" fmla="*/ 0 h 912128"/>
                    <a:gd name="connsiteX0" fmla="*/ 0 w 1759103"/>
                    <a:gd name="connsiteY0" fmla="*/ 0 h 912128"/>
                    <a:gd name="connsiteX1" fmla="*/ 1432532 w 1759103"/>
                    <a:gd name="connsiteY1" fmla="*/ 0 h 912128"/>
                    <a:gd name="connsiteX2" fmla="*/ 1759103 w 1759103"/>
                    <a:gd name="connsiteY2" fmla="*/ 912128 h 912128"/>
                    <a:gd name="connsiteX3" fmla="*/ 0 w 1759103"/>
                    <a:gd name="connsiteY3" fmla="*/ 912128 h 912128"/>
                    <a:gd name="connsiteX4" fmla="*/ 0 w 1759103"/>
                    <a:gd name="connsiteY4" fmla="*/ 0 h 9121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59103" h="912128">
                      <a:moveTo>
                        <a:pt x="0" y="0"/>
                      </a:moveTo>
                      <a:lnTo>
                        <a:pt x="1432532" y="0"/>
                      </a:lnTo>
                      <a:lnTo>
                        <a:pt x="1759103" y="912128"/>
                      </a:lnTo>
                      <a:lnTo>
                        <a:pt x="0" y="91212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 w="1905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288" name="矩形 287"/>
                <p:cNvSpPr/>
                <p:nvPr/>
              </p:nvSpPr>
              <p:spPr>
                <a:xfrm>
                  <a:off x="2235817" y="4911218"/>
                  <a:ext cx="3344846" cy="102811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905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  <p:grpSp>
            <p:nvGrpSpPr>
              <p:cNvPr id="283" name="群組 282"/>
              <p:cNvGrpSpPr/>
              <p:nvPr/>
            </p:nvGrpSpPr>
            <p:grpSpPr>
              <a:xfrm>
                <a:off x="5690281" y="2719553"/>
                <a:ext cx="1559759" cy="3230490"/>
                <a:chOff x="4162484" y="2957042"/>
                <a:chExt cx="1329526" cy="2753644"/>
              </a:xfrm>
            </p:grpSpPr>
            <p:sp>
              <p:nvSpPr>
                <p:cNvPr id="284" name="橢圓 283"/>
                <p:cNvSpPr/>
                <p:nvPr/>
              </p:nvSpPr>
              <p:spPr>
                <a:xfrm>
                  <a:off x="4784576" y="2957042"/>
                  <a:ext cx="432048" cy="43204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285" name="手繪多邊形 284"/>
                <p:cNvSpPr/>
                <p:nvPr/>
              </p:nvSpPr>
              <p:spPr>
                <a:xfrm>
                  <a:off x="4162484" y="3329797"/>
                  <a:ext cx="1329526" cy="2380889"/>
                </a:xfrm>
                <a:custGeom>
                  <a:avLst/>
                  <a:gdLst>
                    <a:gd name="connsiteX0" fmla="*/ 888520 w 1725283"/>
                    <a:gd name="connsiteY0" fmla="*/ 8627 h 2424023"/>
                    <a:gd name="connsiteX1" fmla="*/ 612475 w 1725283"/>
                    <a:gd name="connsiteY1" fmla="*/ 388189 h 2424023"/>
                    <a:gd name="connsiteX2" fmla="*/ 0 w 1725283"/>
                    <a:gd name="connsiteY2" fmla="*/ 621102 h 2424023"/>
                    <a:gd name="connsiteX3" fmla="*/ 112143 w 1725283"/>
                    <a:gd name="connsiteY3" fmla="*/ 707366 h 2424023"/>
                    <a:gd name="connsiteX4" fmla="*/ 534837 w 1725283"/>
                    <a:gd name="connsiteY4" fmla="*/ 621102 h 2424023"/>
                    <a:gd name="connsiteX5" fmla="*/ 888520 w 1725283"/>
                    <a:gd name="connsiteY5" fmla="*/ 457200 h 2424023"/>
                    <a:gd name="connsiteX6" fmla="*/ 888520 w 1725283"/>
                    <a:gd name="connsiteY6" fmla="*/ 1362974 h 2424023"/>
                    <a:gd name="connsiteX7" fmla="*/ 500332 w 1725283"/>
                    <a:gd name="connsiteY7" fmla="*/ 2346385 h 2424023"/>
                    <a:gd name="connsiteX8" fmla="*/ 621101 w 1725283"/>
                    <a:gd name="connsiteY8" fmla="*/ 2355012 h 2424023"/>
                    <a:gd name="connsiteX9" fmla="*/ 1121434 w 1725283"/>
                    <a:gd name="connsiteY9" fmla="*/ 1423359 h 2424023"/>
                    <a:gd name="connsiteX10" fmla="*/ 1535501 w 1725283"/>
                    <a:gd name="connsiteY10" fmla="*/ 2424023 h 2424023"/>
                    <a:gd name="connsiteX11" fmla="*/ 1725283 w 1725283"/>
                    <a:gd name="connsiteY11" fmla="*/ 2424023 h 2424023"/>
                    <a:gd name="connsiteX12" fmla="*/ 1293962 w 1725283"/>
                    <a:gd name="connsiteY12" fmla="*/ 1224951 h 2424023"/>
                    <a:gd name="connsiteX13" fmla="*/ 1147313 w 1725283"/>
                    <a:gd name="connsiteY13" fmla="*/ 0 h 2424023"/>
                    <a:gd name="connsiteX14" fmla="*/ 888520 w 1725283"/>
                    <a:gd name="connsiteY14" fmla="*/ 8627 h 2424023"/>
                    <a:gd name="connsiteX0" fmla="*/ 888520 w 1725283"/>
                    <a:gd name="connsiteY0" fmla="*/ 8627 h 2424023"/>
                    <a:gd name="connsiteX1" fmla="*/ 612475 w 1725283"/>
                    <a:gd name="connsiteY1" fmla="*/ 388189 h 2424023"/>
                    <a:gd name="connsiteX2" fmla="*/ 0 w 1725283"/>
                    <a:gd name="connsiteY2" fmla="*/ 621102 h 2424023"/>
                    <a:gd name="connsiteX3" fmla="*/ 112143 w 1725283"/>
                    <a:gd name="connsiteY3" fmla="*/ 707366 h 2424023"/>
                    <a:gd name="connsiteX4" fmla="*/ 534837 w 1725283"/>
                    <a:gd name="connsiteY4" fmla="*/ 621102 h 2424023"/>
                    <a:gd name="connsiteX5" fmla="*/ 888520 w 1725283"/>
                    <a:gd name="connsiteY5" fmla="*/ 457200 h 2424023"/>
                    <a:gd name="connsiteX6" fmla="*/ 923025 w 1725283"/>
                    <a:gd name="connsiteY6" fmla="*/ 1052424 h 2424023"/>
                    <a:gd name="connsiteX7" fmla="*/ 500332 w 1725283"/>
                    <a:gd name="connsiteY7" fmla="*/ 2346385 h 2424023"/>
                    <a:gd name="connsiteX8" fmla="*/ 621101 w 1725283"/>
                    <a:gd name="connsiteY8" fmla="*/ 2355012 h 2424023"/>
                    <a:gd name="connsiteX9" fmla="*/ 1121434 w 1725283"/>
                    <a:gd name="connsiteY9" fmla="*/ 1423359 h 2424023"/>
                    <a:gd name="connsiteX10" fmla="*/ 1535501 w 1725283"/>
                    <a:gd name="connsiteY10" fmla="*/ 2424023 h 2424023"/>
                    <a:gd name="connsiteX11" fmla="*/ 1725283 w 1725283"/>
                    <a:gd name="connsiteY11" fmla="*/ 2424023 h 2424023"/>
                    <a:gd name="connsiteX12" fmla="*/ 1293962 w 1725283"/>
                    <a:gd name="connsiteY12" fmla="*/ 1224951 h 2424023"/>
                    <a:gd name="connsiteX13" fmla="*/ 1147313 w 1725283"/>
                    <a:gd name="connsiteY13" fmla="*/ 0 h 2424023"/>
                    <a:gd name="connsiteX14" fmla="*/ 888520 w 1725283"/>
                    <a:gd name="connsiteY14" fmla="*/ 8627 h 2424023"/>
                    <a:gd name="connsiteX0" fmla="*/ 888520 w 1725283"/>
                    <a:gd name="connsiteY0" fmla="*/ 8627 h 2424023"/>
                    <a:gd name="connsiteX1" fmla="*/ 612475 w 1725283"/>
                    <a:gd name="connsiteY1" fmla="*/ 388189 h 2424023"/>
                    <a:gd name="connsiteX2" fmla="*/ 0 w 1725283"/>
                    <a:gd name="connsiteY2" fmla="*/ 621102 h 2424023"/>
                    <a:gd name="connsiteX3" fmla="*/ 112143 w 1725283"/>
                    <a:gd name="connsiteY3" fmla="*/ 707366 h 2424023"/>
                    <a:gd name="connsiteX4" fmla="*/ 534837 w 1725283"/>
                    <a:gd name="connsiteY4" fmla="*/ 621102 h 2424023"/>
                    <a:gd name="connsiteX5" fmla="*/ 888520 w 1725283"/>
                    <a:gd name="connsiteY5" fmla="*/ 457200 h 2424023"/>
                    <a:gd name="connsiteX6" fmla="*/ 923025 w 1725283"/>
                    <a:gd name="connsiteY6" fmla="*/ 1052424 h 2424023"/>
                    <a:gd name="connsiteX7" fmla="*/ 500332 w 1725283"/>
                    <a:gd name="connsiteY7" fmla="*/ 2346385 h 2424023"/>
                    <a:gd name="connsiteX8" fmla="*/ 621101 w 1725283"/>
                    <a:gd name="connsiteY8" fmla="*/ 2355012 h 2424023"/>
                    <a:gd name="connsiteX9" fmla="*/ 1121434 w 1725283"/>
                    <a:gd name="connsiteY9" fmla="*/ 1423359 h 2424023"/>
                    <a:gd name="connsiteX10" fmla="*/ 1535501 w 1725283"/>
                    <a:gd name="connsiteY10" fmla="*/ 2424023 h 2424023"/>
                    <a:gd name="connsiteX11" fmla="*/ 1725283 w 1725283"/>
                    <a:gd name="connsiteY11" fmla="*/ 2424023 h 2424023"/>
                    <a:gd name="connsiteX12" fmla="*/ 1285336 w 1725283"/>
                    <a:gd name="connsiteY12" fmla="*/ 957533 h 2424023"/>
                    <a:gd name="connsiteX13" fmla="*/ 1147313 w 1725283"/>
                    <a:gd name="connsiteY13" fmla="*/ 0 h 2424023"/>
                    <a:gd name="connsiteX14" fmla="*/ 888520 w 1725283"/>
                    <a:gd name="connsiteY14" fmla="*/ 8627 h 2424023"/>
                    <a:gd name="connsiteX0" fmla="*/ 888520 w 1725283"/>
                    <a:gd name="connsiteY0" fmla="*/ 77638 h 2493034"/>
                    <a:gd name="connsiteX1" fmla="*/ 612475 w 1725283"/>
                    <a:gd name="connsiteY1" fmla="*/ 457200 h 2493034"/>
                    <a:gd name="connsiteX2" fmla="*/ 0 w 1725283"/>
                    <a:gd name="connsiteY2" fmla="*/ 690113 h 2493034"/>
                    <a:gd name="connsiteX3" fmla="*/ 112143 w 1725283"/>
                    <a:gd name="connsiteY3" fmla="*/ 776377 h 2493034"/>
                    <a:gd name="connsiteX4" fmla="*/ 534837 w 1725283"/>
                    <a:gd name="connsiteY4" fmla="*/ 690113 h 2493034"/>
                    <a:gd name="connsiteX5" fmla="*/ 888520 w 1725283"/>
                    <a:gd name="connsiteY5" fmla="*/ 526211 h 2493034"/>
                    <a:gd name="connsiteX6" fmla="*/ 923025 w 1725283"/>
                    <a:gd name="connsiteY6" fmla="*/ 1121435 h 2493034"/>
                    <a:gd name="connsiteX7" fmla="*/ 500332 w 1725283"/>
                    <a:gd name="connsiteY7" fmla="*/ 2415396 h 2493034"/>
                    <a:gd name="connsiteX8" fmla="*/ 621101 w 1725283"/>
                    <a:gd name="connsiteY8" fmla="*/ 2424023 h 2493034"/>
                    <a:gd name="connsiteX9" fmla="*/ 1121434 w 1725283"/>
                    <a:gd name="connsiteY9" fmla="*/ 1492370 h 2493034"/>
                    <a:gd name="connsiteX10" fmla="*/ 1535501 w 1725283"/>
                    <a:gd name="connsiteY10" fmla="*/ 2493034 h 2493034"/>
                    <a:gd name="connsiteX11" fmla="*/ 1725283 w 1725283"/>
                    <a:gd name="connsiteY11" fmla="*/ 2493034 h 2493034"/>
                    <a:gd name="connsiteX12" fmla="*/ 1285336 w 1725283"/>
                    <a:gd name="connsiteY12" fmla="*/ 1026544 h 2493034"/>
                    <a:gd name="connsiteX13" fmla="*/ 1104181 w 1725283"/>
                    <a:gd name="connsiteY13" fmla="*/ 0 h 2493034"/>
                    <a:gd name="connsiteX14" fmla="*/ 888520 w 1725283"/>
                    <a:gd name="connsiteY14" fmla="*/ 77638 h 2493034"/>
                    <a:gd name="connsiteX0" fmla="*/ 974784 w 1725283"/>
                    <a:gd name="connsiteY0" fmla="*/ 0 h 2510286"/>
                    <a:gd name="connsiteX1" fmla="*/ 612475 w 1725283"/>
                    <a:gd name="connsiteY1" fmla="*/ 474452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534837 w 1725283"/>
                    <a:gd name="connsiteY4" fmla="*/ 707365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500332 w 1725283"/>
                    <a:gd name="connsiteY7" fmla="*/ 2432648 h 2510286"/>
                    <a:gd name="connsiteX8" fmla="*/ 621101 w 1725283"/>
                    <a:gd name="connsiteY8" fmla="*/ 2441275 h 2510286"/>
                    <a:gd name="connsiteX9" fmla="*/ 1121434 w 1725283"/>
                    <a:gd name="connsiteY9" fmla="*/ 150962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612475 w 1725283"/>
                    <a:gd name="connsiteY1" fmla="*/ 474452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500332 w 1725283"/>
                    <a:gd name="connsiteY7" fmla="*/ 2432648 h 2510286"/>
                    <a:gd name="connsiteX8" fmla="*/ 621101 w 1725283"/>
                    <a:gd name="connsiteY8" fmla="*/ 2441275 h 2510286"/>
                    <a:gd name="connsiteX9" fmla="*/ 1121434 w 1725283"/>
                    <a:gd name="connsiteY9" fmla="*/ 150962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500332 w 1725283"/>
                    <a:gd name="connsiteY7" fmla="*/ 2432648 h 2510286"/>
                    <a:gd name="connsiteX8" fmla="*/ 621101 w 1725283"/>
                    <a:gd name="connsiteY8" fmla="*/ 2441275 h 2510286"/>
                    <a:gd name="connsiteX9" fmla="*/ 1121434 w 1725283"/>
                    <a:gd name="connsiteY9" fmla="*/ 150962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500332 w 1725283"/>
                    <a:gd name="connsiteY7" fmla="*/ 2432648 h 2510286"/>
                    <a:gd name="connsiteX8" fmla="*/ 621101 w 1725283"/>
                    <a:gd name="connsiteY8" fmla="*/ 2441275 h 2510286"/>
                    <a:gd name="connsiteX9" fmla="*/ 1130061 w 1725283"/>
                    <a:gd name="connsiteY9" fmla="*/ 141473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500332 w 1725283"/>
                    <a:gd name="connsiteY7" fmla="*/ 2432648 h 2510286"/>
                    <a:gd name="connsiteX8" fmla="*/ 871267 w 1725283"/>
                    <a:gd name="connsiteY8" fmla="*/ 2475781 h 2510286"/>
                    <a:gd name="connsiteX9" fmla="*/ 1130061 w 1725283"/>
                    <a:gd name="connsiteY9" fmla="*/ 141473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71267 w 1725283"/>
                    <a:gd name="connsiteY8" fmla="*/ 2475781 h 2510286"/>
                    <a:gd name="connsiteX9" fmla="*/ 1130061 w 1725283"/>
                    <a:gd name="connsiteY9" fmla="*/ 141473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54015 w 1725283"/>
                    <a:gd name="connsiteY8" fmla="*/ 2406770 h 2510286"/>
                    <a:gd name="connsiteX9" fmla="*/ 1130061 w 1725283"/>
                    <a:gd name="connsiteY9" fmla="*/ 141473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54015 w 1725283"/>
                    <a:gd name="connsiteY8" fmla="*/ 2406770 h 2510286"/>
                    <a:gd name="connsiteX9" fmla="*/ 1130061 w 1725283"/>
                    <a:gd name="connsiteY9" fmla="*/ 1414732 h 2510286"/>
                    <a:gd name="connsiteX10" fmla="*/ 1362973 w 1725283"/>
                    <a:gd name="connsiteY10" fmla="*/ 2372263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54015 w 1725283"/>
                    <a:gd name="connsiteY8" fmla="*/ 2406770 h 2510286"/>
                    <a:gd name="connsiteX9" fmla="*/ 1130061 w 1725283"/>
                    <a:gd name="connsiteY9" fmla="*/ 1414732 h 2510286"/>
                    <a:gd name="connsiteX10" fmla="*/ 1362973 w 1725283"/>
                    <a:gd name="connsiteY10" fmla="*/ 2372263 h 2510286"/>
                    <a:gd name="connsiteX11" fmla="*/ 1725283 w 1725283"/>
                    <a:gd name="connsiteY11" fmla="*/ 2510286 h 2510286"/>
                    <a:gd name="connsiteX12" fmla="*/ 1509622 w 1725283"/>
                    <a:gd name="connsiteY12" fmla="*/ 2372263 h 2510286"/>
                    <a:gd name="connsiteX13" fmla="*/ 1285336 w 1725283"/>
                    <a:gd name="connsiteY13" fmla="*/ 1043796 h 2510286"/>
                    <a:gd name="connsiteX14" fmla="*/ 1104181 w 1725283"/>
                    <a:gd name="connsiteY14" fmla="*/ 17252 h 2510286"/>
                    <a:gd name="connsiteX15" fmla="*/ 974784 w 1725283"/>
                    <a:gd name="connsiteY15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54015 w 1725283"/>
                    <a:gd name="connsiteY8" fmla="*/ 2406770 h 2510286"/>
                    <a:gd name="connsiteX9" fmla="*/ 1130061 w 1725283"/>
                    <a:gd name="connsiteY9" fmla="*/ 1414732 h 2510286"/>
                    <a:gd name="connsiteX10" fmla="*/ 1362973 w 1725283"/>
                    <a:gd name="connsiteY10" fmla="*/ 2372263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722"/>
                    <a:gd name="connsiteY0" fmla="*/ 0 h 2613483"/>
                    <a:gd name="connsiteX1" fmla="*/ 543463 w 1725722"/>
                    <a:gd name="connsiteY1" fmla="*/ 543463 h 2613483"/>
                    <a:gd name="connsiteX2" fmla="*/ 0 w 1725722"/>
                    <a:gd name="connsiteY2" fmla="*/ 707365 h 2613483"/>
                    <a:gd name="connsiteX3" fmla="*/ 112143 w 1725722"/>
                    <a:gd name="connsiteY3" fmla="*/ 793629 h 2613483"/>
                    <a:gd name="connsiteX4" fmla="*/ 681486 w 1725722"/>
                    <a:gd name="connsiteY4" fmla="*/ 655606 h 2613483"/>
                    <a:gd name="connsiteX5" fmla="*/ 888520 w 1725722"/>
                    <a:gd name="connsiteY5" fmla="*/ 543463 h 2613483"/>
                    <a:gd name="connsiteX6" fmla="*/ 923025 w 1725722"/>
                    <a:gd name="connsiteY6" fmla="*/ 1138687 h 2613483"/>
                    <a:gd name="connsiteX7" fmla="*/ 690113 w 1725722"/>
                    <a:gd name="connsiteY7" fmla="*/ 2406768 h 2613483"/>
                    <a:gd name="connsiteX8" fmla="*/ 854015 w 1725722"/>
                    <a:gd name="connsiteY8" fmla="*/ 2406770 h 2613483"/>
                    <a:gd name="connsiteX9" fmla="*/ 1130061 w 1725722"/>
                    <a:gd name="connsiteY9" fmla="*/ 1414732 h 2613483"/>
                    <a:gd name="connsiteX10" fmla="*/ 1362973 w 1725722"/>
                    <a:gd name="connsiteY10" fmla="*/ 2372263 h 2613483"/>
                    <a:gd name="connsiteX11" fmla="*/ 1725283 w 1725722"/>
                    <a:gd name="connsiteY11" fmla="*/ 2510286 h 2613483"/>
                    <a:gd name="connsiteX12" fmla="*/ 1285336 w 1725722"/>
                    <a:gd name="connsiteY12" fmla="*/ 1043796 h 2613483"/>
                    <a:gd name="connsiteX13" fmla="*/ 1104181 w 1725722"/>
                    <a:gd name="connsiteY13" fmla="*/ 17252 h 2613483"/>
                    <a:gd name="connsiteX14" fmla="*/ 974784 w 1725722"/>
                    <a:gd name="connsiteY14" fmla="*/ 0 h 2613483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54015 w 1725283"/>
                    <a:gd name="connsiteY8" fmla="*/ 2406770 h 2510286"/>
                    <a:gd name="connsiteX9" fmla="*/ 1130061 w 1725283"/>
                    <a:gd name="connsiteY9" fmla="*/ 1414732 h 2510286"/>
                    <a:gd name="connsiteX10" fmla="*/ 1362973 w 1725283"/>
                    <a:gd name="connsiteY10" fmla="*/ 2372263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54015 w 1725283"/>
                    <a:gd name="connsiteY8" fmla="*/ 2406770 h 2510286"/>
                    <a:gd name="connsiteX9" fmla="*/ 1130061 w 1725283"/>
                    <a:gd name="connsiteY9" fmla="*/ 1414732 h 2510286"/>
                    <a:gd name="connsiteX10" fmla="*/ 1362973 w 1725283"/>
                    <a:gd name="connsiteY10" fmla="*/ 2372263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587260"/>
                    <a:gd name="connsiteY0" fmla="*/ 0 h 2406770"/>
                    <a:gd name="connsiteX1" fmla="*/ 543463 w 1587260"/>
                    <a:gd name="connsiteY1" fmla="*/ 543463 h 2406770"/>
                    <a:gd name="connsiteX2" fmla="*/ 0 w 1587260"/>
                    <a:gd name="connsiteY2" fmla="*/ 707365 h 2406770"/>
                    <a:gd name="connsiteX3" fmla="*/ 112143 w 1587260"/>
                    <a:gd name="connsiteY3" fmla="*/ 793629 h 2406770"/>
                    <a:gd name="connsiteX4" fmla="*/ 681486 w 1587260"/>
                    <a:gd name="connsiteY4" fmla="*/ 655606 h 2406770"/>
                    <a:gd name="connsiteX5" fmla="*/ 888520 w 1587260"/>
                    <a:gd name="connsiteY5" fmla="*/ 543463 h 2406770"/>
                    <a:gd name="connsiteX6" fmla="*/ 923025 w 1587260"/>
                    <a:gd name="connsiteY6" fmla="*/ 1138687 h 2406770"/>
                    <a:gd name="connsiteX7" fmla="*/ 690113 w 1587260"/>
                    <a:gd name="connsiteY7" fmla="*/ 2406768 h 2406770"/>
                    <a:gd name="connsiteX8" fmla="*/ 854015 w 1587260"/>
                    <a:gd name="connsiteY8" fmla="*/ 2406770 h 2406770"/>
                    <a:gd name="connsiteX9" fmla="*/ 1130061 w 1587260"/>
                    <a:gd name="connsiteY9" fmla="*/ 1414732 h 2406770"/>
                    <a:gd name="connsiteX10" fmla="*/ 1362973 w 1587260"/>
                    <a:gd name="connsiteY10" fmla="*/ 2372263 h 2406770"/>
                    <a:gd name="connsiteX11" fmla="*/ 1587260 w 1587260"/>
                    <a:gd name="connsiteY11" fmla="*/ 2398142 h 2406770"/>
                    <a:gd name="connsiteX12" fmla="*/ 1285336 w 1587260"/>
                    <a:gd name="connsiteY12" fmla="*/ 1043796 h 2406770"/>
                    <a:gd name="connsiteX13" fmla="*/ 1104181 w 1587260"/>
                    <a:gd name="connsiteY13" fmla="*/ 17252 h 2406770"/>
                    <a:gd name="connsiteX14" fmla="*/ 974784 w 1587260"/>
                    <a:gd name="connsiteY14" fmla="*/ 0 h 2406770"/>
                    <a:gd name="connsiteX0" fmla="*/ 974784 w 1587260"/>
                    <a:gd name="connsiteY0" fmla="*/ 0 h 2406770"/>
                    <a:gd name="connsiteX1" fmla="*/ 543463 w 1587260"/>
                    <a:gd name="connsiteY1" fmla="*/ 543463 h 2406770"/>
                    <a:gd name="connsiteX2" fmla="*/ 0 w 1587260"/>
                    <a:gd name="connsiteY2" fmla="*/ 707365 h 2406770"/>
                    <a:gd name="connsiteX3" fmla="*/ 112143 w 1587260"/>
                    <a:gd name="connsiteY3" fmla="*/ 793629 h 2406770"/>
                    <a:gd name="connsiteX4" fmla="*/ 681486 w 1587260"/>
                    <a:gd name="connsiteY4" fmla="*/ 655606 h 2406770"/>
                    <a:gd name="connsiteX5" fmla="*/ 888520 w 1587260"/>
                    <a:gd name="connsiteY5" fmla="*/ 543463 h 2406770"/>
                    <a:gd name="connsiteX6" fmla="*/ 923025 w 1587260"/>
                    <a:gd name="connsiteY6" fmla="*/ 1138687 h 2406770"/>
                    <a:gd name="connsiteX7" fmla="*/ 690113 w 1587260"/>
                    <a:gd name="connsiteY7" fmla="*/ 2406768 h 2406770"/>
                    <a:gd name="connsiteX8" fmla="*/ 854015 w 1587260"/>
                    <a:gd name="connsiteY8" fmla="*/ 2406770 h 2406770"/>
                    <a:gd name="connsiteX9" fmla="*/ 1130061 w 1587260"/>
                    <a:gd name="connsiteY9" fmla="*/ 1414732 h 2406770"/>
                    <a:gd name="connsiteX10" fmla="*/ 1362973 w 1587260"/>
                    <a:gd name="connsiteY10" fmla="*/ 2372263 h 2406770"/>
                    <a:gd name="connsiteX11" fmla="*/ 1587260 w 1587260"/>
                    <a:gd name="connsiteY11" fmla="*/ 2398142 h 2406770"/>
                    <a:gd name="connsiteX12" fmla="*/ 1285336 w 1587260"/>
                    <a:gd name="connsiteY12" fmla="*/ 1043796 h 2406770"/>
                    <a:gd name="connsiteX13" fmla="*/ 1104181 w 1587260"/>
                    <a:gd name="connsiteY13" fmla="*/ 17252 h 2406770"/>
                    <a:gd name="connsiteX14" fmla="*/ 974784 w 1587260"/>
                    <a:gd name="connsiteY14" fmla="*/ 0 h 2406770"/>
                    <a:gd name="connsiteX0" fmla="*/ 974784 w 1587260"/>
                    <a:gd name="connsiteY0" fmla="*/ 0 h 2406770"/>
                    <a:gd name="connsiteX1" fmla="*/ 543463 w 1587260"/>
                    <a:gd name="connsiteY1" fmla="*/ 543463 h 2406770"/>
                    <a:gd name="connsiteX2" fmla="*/ 0 w 1587260"/>
                    <a:gd name="connsiteY2" fmla="*/ 707365 h 2406770"/>
                    <a:gd name="connsiteX3" fmla="*/ 112143 w 1587260"/>
                    <a:gd name="connsiteY3" fmla="*/ 793629 h 2406770"/>
                    <a:gd name="connsiteX4" fmla="*/ 681486 w 1587260"/>
                    <a:gd name="connsiteY4" fmla="*/ 655606 h 2406770"/>
                    <a:gd name="connsiteX5" fmla="*/ 888520 w 1587260"/>
                    <a:gd name="connsiteY5" fmla="*/ 543463 h 2406770"/>
                    <a:gd name="connsiteX6" fmla="*/ 923025 w 1587260"/>
                    <a:gd name="connsiteY6" fmla="*/ 1138687 h 2406770"/>
                    <a:gd name="connsiteX7" fmla="*/ 690113 w 1587260"/>
                    <a:gd name="connsiteY7" fmla="*/ 2406768 h 2406770"/>
                    <a:gd name="connsiteX8" fmla="*/ 854015 w 1587260"/>
                    <a:gd name="connsiteY8" fmla="*/ 2406770 h 2406770"/>
                    <a:gd name="connsiteX9" fmla="*/ 1130061 w 1587260"/>
                    <a:gd name="connsiteY9" fmla="*/ 1414732 h 2406770"/>
                    <a:gd name="connsiteX10" fmla="*/ 1362973 w 1587260"/>
                    <a:gd name="connsiteY10" fmla="*/ 2372263 h 2406770"/>
                    <a:gd name="connsiteX11" fmla="*/ 1587260 w 1587260"/>
                    <a:gd name="connsiteY11" fmla="*/ 2398142 h 2406770"/>
                    <a:gd name="connsiteX12" fmla="*/ 1285336 w 1587260"/>
                    <a:gd name="connsiteY12" fmla="*/ 1043796 h 2406770"/>
                    <a:gd name="connsiteX13" fmla="*/ 1104181 w 1587260"/>
                    <a:gd name="connsiteY13" fmla="*/ 17252 h 2406770"/>
                    <a:gd name="connsiteX14" fmla="*/ 974784 w 1587260"/>
                    <a:gd name="connsiteY14" fmla="*/ 0 h 2406770"/>
                    <a:gd name="connsiteX0" fmla="*/ 974784 w 1552754"/>
                    <a:gd name="connsiteY0" fmla="*/ 0 h 2406770"/>
                    <a:gd name="connsiteX1" fmla="*/ 543463 w 1552754"/>
                    <a:gd name="connsiteY1" fmla="*/ 543463 h 2406770"/>
                    <a:gd name="connsiteX2" fmla="*/ 0 w 1552754"/>
                    <a:gd name="connsiteY2" fmla="*/ 707365 h 2406770"/>
                    <a:gd name="connsiteX3" fmla="*/ 112143 w 1552754"/>
                    <a:gd name="connsiteY3" fmla="*/ 793629 h 2406770"/>
                    <a:gd name="connsiteX4" fmla="*/ 681486 w 1552754"/>
                    <a:gd name="connsiteY4" fmla="*/ 655606 h 2406770"/>
                    <a:gd name="connsiteX5" fmla="*/ 888520 w 1552754"/>
                    <a:gd name="connsiteY5" fmla="*/ 543463 h 2406770"/>
                    <a:gd name="connsiteX6" fmla="*/ 923025 w 1552754"/>
                    <a:gd name="connsiteY6" fmla="*/ 1138687 h 2406770"/>
                    <a:gd name="connsiteX7" fmla="*/ 690113 w 1552754"/>
                    <a:gd name="connsiteY7" fmla="*/ 2406768 h 2406770"/>
                    <a:gd name="connsiteX8" fmla="*/ 854015 w 1552754"/>
                    <a:gd name="connsiteY8" fmla="*/ 2406770 h 2406770"/>
                    <a:gd name="connsiteX9" fmla="*/ 1130061 w 1552754"/>
                    <a:gd name="connsiteY9" fmla="*/ 1414732 h 2406770"/>
                    <a:gd name="connsiteX10" fmla="*/ 1362973 w 1552754"/>
                    <a:gd name="connsiteY10" fmla="*/ 2372263 h 2406770"/>
                    <a:gd name="connsiteX11" fmla="*/ 1552754 w 1552754"/>
                    <a:gd name="connsiteY11" fmla="*/ 2380889 h 2406770"/>
                    <a:gd name="connsiteX12" fmla="*/ 1285336 w 1552754"/>
                    <a:gd name="connsiteY12" fmla="*/ 1043796 h 2406770"/>
                    <a:gd name="connsiteX13" fmla="*/ 1104181 w 1552754"/>
                    <a:gd name="connsiteY13" fmla="*/ 17252 h 2406770"/>
                    <a:gd name="connsiteX14" fmla="*/ 974784 w 1552754"/>
                    <a:gd name="connsiteY14" fmla="*/ 0 h 2406770"/>
                    <a:gd name="connsiteX0" fmla="*/ 974784 w 1552754"/>
                    <a:gd name="connsiteY0" fmla="*/ 0 h 2406770"/>
                    <a:gd name="connsiteX1" fmla="*/ 543463 w 1552754"/>
                    <a:gd name="connsiteY1" fmla="*/ 543463 h 2406770"/>
                    <a:gd name="connsiteX2" fmla="*/ 0 w 1552754"/>
                    <a:gd name="connsiteY2" fmla="*/ 707365 h 2406770"/>
                    <a:gd name="connsiteX3" fmla="*/ 112143 w 1552754"/>
                    <a:gd name="connsiteY3" fmla="*/ 793629 h 2406770"/>
                    <a:gd name="connsiteX4" fmla="*/ 681486 w 1552754"/>
                    <a:gd name="connsiteY4" fmla="*/ 655606 h 2406770"/>
                    <a:gd name="connsiteX5" fmla="*/ 888520 w 1552754"/>
                    <a:gd name="connsiteY5" fmla="*/ 543463 h 2406770"/>
                    <a:gd name="connsiteX6" fmla="*/ 923025 w 1552754"/>
                    <a:gd name="connsiteY6" fmla="*/ 1138687 h 2406770"/>
                    <a:gd name="connsiteX7" fmla="*/ 690113 w 1552754"/>
                    <a:gd name="connsiteY7" fmla="*/ 2406768 h 2406770"/>
                    <a:gd name="connsiteX8" fmla="*/ 854015 w 1552754"/>
                    <a:gd name="connsiteY8" fmla="*/ 2406770 h 2406770"/>
                    <a:gd name="connsiteX9" fmla="*/ 1130061 w 1552754"/>
                    <a:gd name="connsiteY9" fmla="*/ 1414732 h 2406770"/>
                    <a:gd name="connsiteX10" fmla="*/ 1362973 w 1552754"/>
                    <a:gd name="connsiteY10" fmla="*/ 2372263 h 2406770"/>
                    <a:gd name="connsiteX11" fmla="*/ 1552754 w 1552754"/>
                    <a:gd name="connsiteY11" fmla="*/ 2380889 h 2406770"/>
                    <a:gd name="connsiteX12" fmla="*/ 1104181 w 1552754"/>
                    <a:gd name="connsiteY12" fmla="*/ 17252 h 2406770"/>
                    <a:gd name="connsiteX13" fmla="*/ 974784 w 1552754"/>
                    <a:gd name="connsiteY13" fmla="*/ 0 h 2406770"/>
                    <a:gd name="connsiteX0" fmla="*/ 974784 w 1552754"/>
                    <a:gd name="connsiteY0" fmla="*/ 0 h 2406770"/>
                    <a:gd name="connsiteX1" fmla="*/ 543463 w 1552754"/>
                    <a:gd name="connsiteY1" fmla="*/ 543463 h 2406770"/>
                    <a:gd name="connsiteX2" fmla="*/ 0 w 1552754"/>
                    <a:gd name="connsiteY2" fmla="*/ 707365 h 2406770"/>
                    <a:gd name="connsiteX3" fmla="*/ 112143 w 1552754"/>
                    <a:gd name="connsiteY3" fmla="*/ 793629 h 2406770"/>
                    <a:gd name="connsiteX4" fmla="*/ 681486 w 1552754"/>
                    <a:gd name="connsiteY4" fmla="*/ 655606 h 2406770"/>
                    <a:gd name="connsiteX5" fmla="*/ 888520 w 1552754"/>
                    <a:gd name="connsiteY5" fmla="*/ 543463 h 2406770"/>
                    <a:gd name="connsiteX6" fmla="*/ 923025 w 1552754"/>
                    <a:gd name="connsiteY6" fmla="*/ 1138687 h 2406770"/>
                    <a:gd name="connsiteX7" fmla="*/ 690113 w 1552754"/>
                    <a:gd name="connsiteY7" fmla="*/ 2406768 h 2406770"/>
                    <a:gd name="connsiteX8" fmla="*/ 854015 w 1552754"/>
                    <a:gd name="connsiteY8" fmla="*/ 2406770 h 2406770"/>
                    <a:gd name="connsiteX9" fmla="*/ 1130061 w 1552754"/>
                    <a:gd name="connsiteY9" fmla="*/ 1414732 h 2406770"/>
                    <a:gd name="connsiteX10" fmla="*/ 1362973 w 1552754"/>
                    <a:gd name="connsiteY10" fmla="*/ 2372263 h 2406770"/>
                    <a:gd name="connsiteX11" fmla="*/ 1552754 w 1552754"/>
                    <a:gd name="connsiteY11" fmla="*/ 2380889 h 2406770"/>
                    <a:gd name="connsiteX12" fmla="*/ 1104181 w 1552754"/>
                    <a:gd name="connsiteY12" fmla="*/ 17252 h 2406770"/>
                    <a:gd name="connsiteX13" fmla="*/ 974784 w 1552754"/>
                    <a:gd name="connsiteY13" fmla="*/ 0 h 2406770"/>
                    <a:gd name="connsiteX0" fmla="*/ 974784 w 1552754"/>
                    <a:gd name="connsiteY0" fmla="*/ 51759 h 2458529"/>
                    <a:gd name="connsiteX1" fmla="*/ 543463 w 1552754"/>
                    <a:gd name="connsiteY1" fmla="*/ 595222 h 2458529"/>
                    <a:gd name="connsiteX2" fmla="*/ 0 w 1552754"/>
                    <a:gd name="connsiteY2" fmla="*/ 759124 h 2458529"/>
                    <a:gd name="connsiteX3" fmla="*/ 112143 w 1552754"/>
                    <a:gd name="connsiteY3" fmla="*/ 845388 h 2458529"/>
                    <a:gd name="connsiteX4" fmla="*/ 681486 w 1552754"/>
                    <a:gd name="connsiteY4" fmla="*/ 707365 h 2458529"/>
                    <a:gd name="connsiteX5" fmla="*/ 888520 w 1552754"/>
                    <a:gd name="connsiteY5" fmla="*/ 595222 h 2458529"/>
                    <a:gd name="connsiteX6" fmla="*/ 923025 w 1552754"/>
                    <a:gd name="connsiteY6" fmla="*/ 1190446 h 2458529"/>
                    <a:gd name="connsiteX7" fmla="*/ 690113 w 1552754"/>
                    <a:gd name="connsiteY7" fmla="*/ 2458527 h 2458529"/>
                    <a:gd name="connsiteX8" fmla="*/ 854015 w 1552754"/>
                    <a:gd name="connsiteY8" fmla="*/ 2458529 h 2458529"/>
                    <a:gd name="connsiteX9" fmla="*/ 1130061 w 1552754"/>
                    <a:gd name="connsiteY9" fmla="*/ 1466491 h 2458529"/>
                    <a:gd name="connsiteX10" fmla="*/ 1362973 w 1552754"/>
                    <a:gd name="connsiteY10" fmla="*/ 2424022 h 2458529"/>
                    <a:gd name="connsiteX11" fmla="*/ 1552754 w 1552754"/>
                    <a:gd name="connsiteY11" fmla="*/ 2432648 h 2458529"/>
                    <a:gd name="connsiteX12" fmla="*/ 1052422 w 1552754"/>
                    <a:gd name="connsiteY12" fmla="*/ 0 h 2458529"/>
                    <a:gd name="connsiteX13" fmla="*/ 974784 w 1552754"/>
                    <a:gd name="connsiteY13" fmla="*/ 51759 h 2458529"/>
                    <a:gd name="connsiteX0" fmla="*/ 974784 w 1552754"/>
                    <a:gd name="connsiteY0" fmla="*/ 8627 h 2415397"/>
                    <a:gd name="connsiteX1" fmla="*/ 543463 w 1552754"/>
                    <a:gd name="connsiteY1" fmla="*/ 552090 h 2415397"/>
                    <a:gd name="connsiteX2" fmla="*/ 0 w 1552754"/>
                    <a:gd name="connsiteY2" fmla="*/ 715992 h 2415397"/>
                    <a:gd name="connsiteX3" fmla="*/ 112143 w 1552754"/>
                    <a:gd name="connsiteY3" fmla="*/ 802256 h 2415397"/>
                    <a:gd name="connsiteX4" fmla="*/ 681486 w 1552754"/>
                    <a:gd name="connsiteY4" fmla="*/ 664233 h 2415397"/>
                    <a:gd name="connsiteX5" fmla="*/ 888520 w 1552754"/>
                    <a:gd name="connsiteY5" fmla="*/ 552090 h 2415397"/>
                    <a:gd name="connsiteX6" fmla="*/ 923025 w 1552754"/>
                    <a:gd name="connsiteY6" fmla="*/ 1147314 h 2415397"/>
                    <a:gd name="connsiteX7" fmla="*/ 690113 w 1552754"/>
                    <a:gd name="connsiteY7" fmla="*/ 2415395 h 2415397"/>
                    <a:gd name="connsiteX8" fmla="*/ 854015 w 1552754"/>
                    <a:gd name="connsiteY8" fmla="*/ 2415397 h 2415397"/>
                    <a:gd name="connsiteX9" fmla="*/ 1130061 w 1552754"/>
                    <a:gd name="connsiteY9" fmla="*/ 1423359 h 2415397"/>
                    <a:gd name="connsiteX10" fmla="*/ 1362973 w 1552754"/>
                    <a:gd name="connsiteY10" fmla="*/ 2380890 h 2415397"/>
                    <a:gd name="connsiteX11" fmla="*/ 1552754 w 1552754"/>
                    <a:gd name="connsiteY11" fmla="*/ 2389516 h 2415397"/>
                    <a:gd name="connsiteX12" fmla="*/ 1130060 w 1552754"/>
                    <a:gd name="connsiteY12" fmla="*/ 0 h 2415397"/>
                    <a:gd name="connsiteX13" fmla="*/ 974784 w 1552754"/>
                    <a:gd name="connsiteY13" fmla="*/ 8627 h 2415397"/>
                    <a:gd name="connsiteX0" fmla="*/ 974784 w 1552754"/>
                    <a:gd name="connsiteY0" fmla="*/ 8627 h 2415397"/>
                    <a:gd name="connsiteX1" fmla="*/ 543463 w 1552754"/>
                    <a:gd name="connsiteY1" fmla="*/ 552090 h 2415397"/>
                    <a:gd name="connsiteX2" fmla="*/ 0 w 1552754"/>
                    <a:gd name="connsiteY2" fmla="*/ 715992 h 2415397"/>
                    <a:gd name="connsiteX3" fmla="*/ 112143 w 1552754"/>
                    <a:gd name="connsiteY3" fmla="*/ 802256 h 2415397"/>
                    <a:gd name="connsiteX4" fmla="*/ 681486 w 1552754"/>
                    <a:gd name="connsiteY4" fmla="*/ 664233 h 2415397"/>
                    <a:gd name="connsiteX5" fmla="*/ 888520 w 1552754"/>
                    <a:gd name="connsiteY5" fmla="*/ 552090 h 2415397"/>
                    <a:gd name="connsiteX6" fmla="*/ 923025 w 1552754"/>
                    <a:gd name="connsiteY6" fmla="*/ 1147314 h 2415397"/>
                    <a:gd name="connsiteX7" fmla="*/ 690113 w 1552754"/>
                    <a:gd name="connsiteY7" fmla="*/ 2415395 h 2415397"/>
                    <a:gd name="connsiteX8" fmla="*/ 854015 w 1552754"/>
                    <a:gd name="connsiteY8" fmla="*/ 2415397 h 2415397"/>
                    <a:gd name="connsiteX9" fmla="*/ 1130061 w 1552754"/>
                    <a:gd name="connsiteY9" fmla="*/ 1423359 h 2415397"/>
                    <a:gd name="connsiteX10" fmla="*/ 1362973 w 1552754"/>
                    <a:gd name="connsiteY10" fmla="*/ 2380890 h 2415397"/>
                    <a:gd name="connsiteX11" fmla="*/ 1552754 w 1552754"/>
                    <a:gd name="connsiteY11" fmla="*/ 2389516 h 2415397"/>
                    <a:gd name="connsiteX12" fmla="*/ 1112807 w 1552754"/>
                    <a:gd name="connsiteY12" fmla="*/ 0 h 2415397"/>
                    <a:gd name="connsiteX13" fmla="*/ 974784 w 1552754"/>
                    <a:gd name="connsiteY13" fmla="*/ 8627 h 2415397"/>
                    <a:gd name="connsiteX0" fmla="*/ 974784 w 1552754"/>
                    <a:gd name="connsiteY0" fmla="*/ 8627 h 2432648"/>
                    <a:gd name="connsiteX1" fmla="*/ 543463 w 1552754"/>
                    <a:gd name="connsiteY1" fmla="*/ 552090 h 2432648"/>
                    <a:gd name="connsiteX2" fmla="*/ 0 w 1552754"/>
                    <a:gd name="connsiteY2" fmla="*/ 715992 h 2432648"/>
                    <a:gd name="connsiteX3" fmla="*/ 112143 w 1552754"/>
                    <a:gd name="connsiteY3" fmla="*/ 802256 h 2432648"/>
                    <a:gd name="connsiteX4" fmla="*/ 681486 w 1552754"/>
                    <a:gd name="connsiteY4" fmla="*/ 664233 h 2432648"/>
                    <a:gd name="connsiteX5" fmla="*/ 888520 w 1552754"/>
                    <a:gd name="connsiteY5" fmla="*/ 552090 h 2432648"/>
                    <a:gd name="connsiteX6" fmla="*/ 923025 w 1552754"/>
                    <a:gd name="connsiteY6" fmla="*/ 1147314 h 2432648"/>
                    <a:gd name="connsiteX7" fmla="*/ 690113 w 1552754"/>
                    <a:gd name="connsiteY7" fmla="*/ 2415395 h 2432648"/>
                    <a:gd name="connsiteX8" fmla="*/ 854015 w 1552754"/>
                    <a:gd name="connsiteY8" fmla="*/ 2415397 h 2432648"/>
                    <a:gd name="connsiteX9" fmla="*/ 1130061 w 1552754"/>
                    <a:gd name="connsiteY9" fmla="*/ 1423359 h 2432648"/>
                    <a:gd name="connsiteX10" fmla="*/ 1345720 w 1552754"/>
                    <a:gd name="connsiteY10" fmla="*/ 2432648 h 2432648"/>
                    <a:gd name="connsiteX11" fmla="*/ 1552754 w 1552754"/>
                    <a:gd name="connsiteY11" fmla="*/ 2389516 h 2432648"/>
                    <a:gd name="connsiteX12" fmla="*/ 1112807 w 1552754"/>
                    <a:gd name="connsiteY12" fmla="*/ 0 h 2432648"/>
                    <a:gd name="connsiteX13" fmla="*/ 974784 w 1552754"/>
                    <a:gd name="connsiteY13" fmla="*/ 8627 h 2432648"/>
                    <a:gd name="connsiteX0" fmla="*/ 974784 w 1483743"/>
                    <a:gd name="connsiteY0" fmla="*/ 8627 h 2432648"/>
                    <a:gd name="connsiteX1" fmla="*/ 543463 w 1483743"/>
                    <a:gd name="connsiteY1" fmla="*/ 552090 h 2432648"/>
                    <a:gd name="connsiteX2" fmla="*/ 0 w 1483743"/>
                    <a:gd name="connsiteY2" fmla="*/ 715992 h 2432648"/>
                    <a:gd name="connsiteX3" fmla="*/ 112143 w 1483743"/>
                    <a:gd name="connsiteY3" fmla="*/ 802256 h 2432648"/>
                    <a:gd name="connsiteX4" fmla="*/ 681486 w 1483743"/>
                    <a:gd name="connsiteY4" fmla="*/ 664233 h 2432648"/>
                    <a:gd name="connsiteX5" fmla="*/ 888520 w 1483743"/>
                    <a:gd name="connsiteY5" fmla="*/ 552090 h 2432648"/>
                    <a:gd name="connsiteX6" fmla="*/ 923025 w 1483743"/>
                    <a:gd name="connsiteY6" fmla="*/ 1147314 h 2432648"/>
                    <a:gd name="connsiteX7" fmla="*/ 690113 w 1483743"/>
                    <a:gd name="connsiteY7" fmla="*/ 2415395 h 2432648"/>
                    <a:gd name="connsiteX8" fmla="*/ 854015 w 1483743"/>
                    <a:gd name="connsiteY8" fmla="*/ 2415397 h 2432648"/>
                    <a:gd name="connsiteX9" fmla="*/ 1130061 w 1483743"/>
                    <a:gd name="connsiteY9" fmla="*/ 1423359 h 2432648"/>
                    <a:gd name="connsiteX10" fmla="*/ 1345720 w 1483743"/>
                    <a:gd name="connsiteY10" fmla="*/ 2432648 h 2432648"/>
                    <a:gd name="connsiteX11" fmla="*/ 1483743 w 1483743"/>
                    <a:gd name="connsiteY11" fmla="*/ 2424022 h 2432648"/>
                    <a:gd name="connsiteX12" fmla="*/ 1112807 w 1483743"/>
                    <a:gd name="connsiteY12" fmla="*/ 0 h 2432648"/>
                    <a:gd name="connsiteX13" fmla="*/ 974784 w 1483743"/>
                    <a:gd name="connsiteY13" fmla="*/ 8627 h 2432648"/>
                    <a:gd name="connsiteX0" fmla="*/ 974784 w 1483743"/>
                    <a:gd name="connsiteY0" fmla="*/ 0 h 2424021"/>
                    <a:gd name="connsiteX1" fmla="*/ 543463 w 1483743"/>
                    <a:gd name="connsiteY1" fmla="*/ 543463 h 2424021"/>
                    <a:gd name="connsiteX2" fmla="*/ 0 w 1483743"/>
                    <a:gd name="connsiteY2" fmla="*/ 707365 h 2424021"/>
                    <a:gd name="connsiteX3" fmla="*/ 112143 w 1483743"/>
                    <a:gd name="connsiteY3" fmla="*/ 793629 h 2424021"/>
                    <a:gd name="connsiteX4" fmla="*/ 681486 w 1483743"/>
                    <a:gd name="connsiteY4" fmla="*/ 655606 h 2424021"/>
                    <a:gd name="connsiteX5" fmla="*/ 888520 w 1483743"/>
                    <a:gd name="connsiteY5" fmla="*/ 543463 h 2424021"/>
                    <a:gd name="connsiteX6" fmla="*/ 923025 w 1483743"/>
                    <a:gd name="connsiteY6" fmla="*/ 1138687 h 2424021"/>
                    <a:gd name="connsiteX7" fmla="*/ 690113 w 1483743"/>
                    <a:gd name="connsiteY7" fmla="*/ 2406768 h 2424021"/>
                    <a:gd name="connsiteX8" fmla="*/ 854015 w 1483743"/>
                    <a:gd name="connsiteY8" fmla="*/ 2406770 h 2424021"/>
                    <a:gd name="connsiteX9" fmla="*/ 1130061 w 1483743"/>
                    <a:gd name="connsiteY9" fmla="*/ 1414732 h 2424021"/>
                    <a:gd name="connsiteX10" fmla="*/ 1345720 w 1483743"/>
                    <a:gd name="connsiteY10" fmla="*/ 2424021 h 2424021"/>
                    <a:gd name="connsiteX11" fmla="*/ 1483743 w 1483743"/>
                    <a:gd name="connsiteY11" fmla="*/ 2415395 h 2424021"/>
                    <a:gd name="connsiteX12" fmla="*/ 1086928 w 1483743"/>
                    <a:gd name="connsiteY12" fmla="*/ 51758 h 2424021"/>
                    <a:gd name="connsiteX13" fmla="*/ 974784 w 1483743"/>
                    <a:gd name="connsiteY13" fmla="*/ 0 h 2424021"/>
                    <a:gd name="connsiteX0" fmla="*/ 974784 w 1483743"/>
                    <a:gd name="connsiteY0" fmla="*/ 0 h 2380889"/>
                    <a:gd name="connsiteX1" fmla="*/ 543463 w 1483743"/>
                    <a:gd name="connsiteY1" fmla="*/ 500331 h 2380889"/>
                    <a:gd name="connsiteX2" fmla="*/ 0 w 1483743"/>
                    <a:gd name="connsiteY2" fmla="*/ 664233 h 2380889"/>
                    <a:gd name="connsiteX3" fmla="*/ 112143 w 1483743"/>
                    <a:gd name="connsiteY3" fmla="*/ 750497 h 2380889"/>
                    <a:gd name="connsiteX4" fmla="*/ 681486 w 1483743"/>
                    <a:gd name="connsiteY4" fmla="*/ 612474 h 2380889"/>
                    <a:gd name="connsiteX5" fmla="*/ 888520 w 1483743"/>
                    <a:gd name="connsiteY5" fmla="*/ 500331 h 2380889"/>
                    <a:gd name="connsiteX6" fmla="*/ 923025 w 1483743"/>
                    <a:gd name="connsiteY6" fmla="*/ 1095555 h 2380889"/>
                    <a:gd name="connsiteX7" fmla="*/ 690113 w 1483743"/>
                    <a:gd name="connsiteY7" fmla="*/ 2363636 h 2380889"/>
                    <a:gd name="connsiteX8" fmla="*/ 854015 w 1483743"/>
                    <a:gd name="connsiteY8" fmla="*/ 2363638 h 2380889"/>
                    <a:gd name="connsiteX9" fmla="*/ 1130061 w 1483743"/>
                    <a:gd name="connsiteY9" fmla="*/ 1371600 h 2380889"/>
                    <a:gd name="connsiteX10" fmla="*/ 1345720 w 1483743"/>
                    <a:gd name="connsiteY10" fmla="*/ 2380889 h 2380889"/>
                    <a:gd name="connsiteX11" fmla="*/ 1483743 w 1483743"/>
                    <a:gd name="connsiteY11" fmla="*/ 2372263 h 2380889"/>
                    <a:gd name="connsiteX12" fmla="*/ 1086928 w 1483743"/>
                    <a:gd name="connsiteY12" fmla="*/ 8626 h 2380889"/>
                    <a:gd name="connsiteX13" fmla="*/ 974784 w 1483743"/>
                    <a:gd name="connsiteY13" fmla="*/ 0 h 2380889"/>
                    <a:gd name="connsiteX0" fmla="*/ 974784 w 1483743"/>
                    <a:gd name="connsiteY0" fmla="*/ 0 h 2380889"/>
                    <a:gd name="connsiteX1" fmla="*/ 655606 w 1483743"/>
                    <a:gd name="connsiteY1" fmla="*/ 474452 h 2380889"/>
                    <a:gd name="connsiteX2" fmla="*/ 0 w 1483743"/>
                    <a:gd name="connsiteY2" fmla="*/ 664233 h 2380889"/>
                    <a:gd name="connsiteX3" fmla="*/ 112143 w 1483743"/>
                    <a:gd name="connsiteY3" fmla="*/ 750497 h 2380889"/>
                    <a:gd name="connsiteX4" fmla="*/ 681486 w 1483743"/>
                    <a:gd name="connsiteY4" fmla="*/ 612474 h 2380889"/>
                    <a:gd name="connsiteX5" fmla="*/ 888520 w 1483743"/>
                    <a:gd name="connsiteY5" fmla="*/ 500331 h 2380889"/>
                    <a:gd name="connsiteX6" fmla="*/ 923025 w 1483743"/>
                    <a:gd name="connsiteY6" fmla="*/ 1095555 h 2380889"/>
                    <a:gd name="connsiteX7" fmla="*/ 690113 w 1483743"/>
                    <a:gd name="connsiteY7" fmla="*/ 2363636 h 2380889"/>
                    <a:gd name="connsiteX8" fmla="*/ 854015 w 1483743"/>
                    <a:gd name="connsiteY8" fmla="*/ 2363638 h 2380889"/>
                    <a:gd name="connsiteX9" fmla="*/ 1130061 w 1483743"/>
                    <a:gd name="connsiteY9" fmla="*/ 1371600 h 2380889"/>
                    <a:gd name="connsiteX10" fmla="*/ 1345720 w 1483743"/>
                    <a:gd name="connsiteY10" fmla="*/ 2380889 h 2380889"/>
                    <a:gd name="connsiteX11" fmla="*/ 1483743 w 1483743"/>
                    <a:gd name="connsiteY11" fmla="*/ 2372263 h 2380889"/>
                    <a:gd name="connsiteX12" fmla="*/ 1086928 w 1483743"/>
                    <a:gd name="connsiteY12" fmla="*/ 8626 h 2380889"/>
                    <a:gd name="connsiteX13" fmla="*/ 974784 w 1483743"/>
                    <a:gd name="connsiteY13" fmla="*/ 0 h 2380889"/>
                    <a:gd name="connsiteX0" fmla="*/ 974784 w 1483743"/>
                    <a:gd name="connsiteY0" fmla="*/ 0 h 2380889"/>
                    <a:gd name="connsiteX1" fmla="*/ 655606 w 1483743"/>
                    <a:gd name="connsiteY1" fmla="*/ 474452 h 2380889"/>
                    <a:gd name="connsiteX2" fmla="*/ 77638 w 1483743"/>
                    <a:gd name="connsiteY2" fmla="*/ 638354 h 2380889"/>
                    <a:gd name="connsiteX3" fmla="*/ 0 w 1483743"/>
                    <a:gd name="connsiteY3" fmla="*/ 664233 h 2380889"/>
                    <a:gd name="connsiteX4" fmla="*/ 112143 w 1483743"/>
                    <a:gd name="connsiteY4" fmla="*/ 750497 h 2380889"/>
                    <a:gd name="connsiteX5" fmla="*/ 681486 w 1483743"/>
                    <a:gd name="connsiteY5" fmla="*/ 612474 h 2380889"/>
                    <a:gd name="connsiteX6" fmla="*/ 888520 w 1483743"/>
                    <a:gd name="connsiteY6" fmla="*/ 500331 h 2380889"/>
                    <a:gd name="connsiteX7" fmla="*/ 923025 w 1483743"/>
                    <a:gd name="connsiteY7" fmla="*/ 1095555 h 2380889"/>
                    <a:gd name="connsiteX8" fmla="*/ 690113 w 1483743"/>
                    <a:gd name="connsiteY8" fmla="*/ 2363636 h 2380889"/>
                    <a:gd name="connsiteX9" fmla="*/ 854015 w 1483743"/>
                    <a:gd name="connsiteY9" fmla="*/ 2363638 h 2380889"/>
                    <a:gd name="connsiteX10" fmla="*/ 1130061 w 1483743"/>
                    <a:gd name="connsiteY10" fmla="*/ 1371600 h 2380889"/>
                    <a:gd name="connsiteX11" fmla="*/ 1345720 w 1483743"/>
                    <a:gd name="connsiteY11" fmla="*/ 2380889 h 2380889"/>
                    <a:gd name="connsiteX12" fmla="*/ 1483743 w 1483743"/>
                    <a:gd name="connsiteY12" fmla="*/ 2372263 h 2380889"/>
                    <a:gd name="connsiteX13" fmla="*/ 1086928 w 1483743"/>
                    <a:gd name="connsiteY13" fmla="*/ 8626 h 2380889"/>
                    <a:gd name="connsiteX14" fmla="*/ 974784 w 1483743"/>
                    <a:gd name="connsiteY14" fmla="*/ 0 h 2380889"/>
                    <a:gd name="connsiteX0" fmla="*/ 974784 w 1483743"/>
                    <a:gd name="connsiteY0" fmla="*/ 0 h 2380889"/>
                    <a:gd name="connsiteX1" fmla="*/ 655606 w 1483743"/>
                    <a:gd name="connsiteY1" fmla="*/ 474452 h 2380889"/>
                    <a:gd name="connsiteX2" fmla="*/ 77638 w 1483743"/>
                    <a:gd name="connsiteY2" fmla="*/ 638354 h 2380889"/>
                    <a:gd name="connsiteX3" fmla="*/ 0 w 1483743"/>
                    <a:gd name="connsiteY3" fmla="*/ 664233 h 2380889"/>
                    <a:gd name="connsiteX4" fmla="*/ 112143 w 1483743"/>
                    <a:gd name="connsiteY4" fmla="*/ 750497 h 2380889"/>
                    <a:gd name="connsiteX5" fmla="*/ 681486 w 1483743"/>
                    <a:gd name="connsiteY5" fmla="*/ 612474 h 2380889"/>
                    <a:gd name="connsiteX6" fmla="*/ 888520 w 1483743"/>
                    <a:gd name="connsiteY6" fmla="*/ 500331 h 2380889"/>
                    <a:gd name="connsiteX7" fmla="*/ 923025 w 1483743"/>
                    <a:gd name="connsiteY7" fmla="*/ 1095555 h 2380889"/>
                    <a:gd name="connsiteX8" fmla="*/ 690113 w 1483743"/>
                    <a:gd name="connsiteY8" fmla="*/ 2363636 h 2380889"/>
                    <a:gd name="connsiteX9" fmla="*/ 854015 w 1483743"/>
                    <a:gd name="connsiteY9" fmla="*/ 2363638 h 2380889"/>
                    <a:gd name="connsiteX10" fmla="*/ 1130061 w 1483743"/>
                    <a:gd name="connsiteY10" fmla="*/ 1371600 h 2380889"/>
                    <a:gd name="connsiteX11" fmla="*/ 1345720 w 1483743"/>
                    <a:gd name="connsiteY11" fmla="*/ 2380889 h 2380889"/>
                    <a:gd name="connsiteX12" fmla="*/ 1483743 w 1483743"/>
                    <a:gd name="connsiteY12" fmla="*/ 2372263 h 2380889"/>
                    <a:gd name="connsiteX13" fmla="*/ 1086928 w 1483743"/>
                    <a:gd name="connsiteY13" fmla="*/ 8626 h 2380889"/>
                    <a:gd name="connsiteX14" fmla="*/ 974784 w 1483743"/>
                    <a:gd name="connsiteY14" fmla="*/ 0 h 2380889"/>
                    <a:gd name="connsiteX0" fmla="*/ 974784 w 1483743"/>
                    <a:gd name="connsiteY0" fmla="*/ 0 h 2380889"/>
                    <a:gd name="connsiteX1" fmla="*/ 577968 w 1483743"/>
                    <a:gd name="connsiteY1" fmla="*/ 431320 h 2380889"/>
                    <a:gd name="connsiteX2" fmla="*/ 77638 w 1483743"/>
                    <a:gd name="connsiteY2" fmla="*/ 638354 h 2380889"/>
                    <a:gd name="connsiteX3" fmla="*/ 0 w 1483743"/>
                    <a:gd name="connsiteY3" fmla="*/ 664233 h 2380889"/>
                    <a:gd name="connsiteX4" fmla="*/ 112143 w 1483743"/>
                    <a:gd name="connsiteY4" fmla="*/ 750497 h 2380889"/>
                    <a:gd name="connsiteX5" fmla="*/ 681486 w 1483743"/>
                    <a:gd name="connsiteY5" fmla="*/ 612474 h 2380889"/>
                    <a:gd name="connsiteX6" fmla="*/ 888520 w 1483743"/>
                    <a:gd name="connsiteY6" fmla="*/ 500331 h 2380889"/>
                    <a:gd name="connsiteX7" fmla="*/ 923025 w 1483743"/>
                    <a:gd name="connsiteY7" fmla="*/ 1095555 h 2380889"/>
                    <a:gd name="connsiteX8" fmla="*/ 690113 w 1483743"/>
                    <a:gd name="connsiteY8" fmla="*/ 2363636 h 2380889"/>
                    <a:gd name="connsiteX9" fmla="*/ 854015 w 1483743"/>
                    <a:gd name="connsiteY9" fmla="*/ 2363638 h 2380889"/>
                    <a:gd name="connsiteX10" fmla="*/ 1130061 w 1483743"/>
                    <a:gd name="connsiteY10" fmla="*/ 1371600 h 2380889"/>
                    <a:gd name="connsiteX11" fmla="*/ 1345720 w 1483743"/>
                    <a:gd name="connsiteY11" fmla="*/ 2380889 h 2380889"/>
                    <a:gd name="connsiteX12" fmla="*/ 1483743 w 1483743"/>
                    <a:gd name="connsiteY12" fmla="*/ 2372263 h 2380889"/>
                    <a:gd name="connsiteX13" fmla="*/ 1086928 w 1483743"/>
                    <a:gd name="connsiteY13" fmla="*/ 8626 h 2380889"/>
                    <a:gd name="connsiteX14" fmla="*/ 974784 w 1483743"/>
                    <a:gd name="connsiteY14" fmla="*/ 0 h 2380889"/>
                    <a:gd name="connsiteX0" fmla="*/ 974784 w 1483743"/>
                    <a:gd name="connsiteY0" fmla="*/ 0 h 2380889"/>
                    <a:gd name="connsiteX1" fmla="*/ 577968 w 1483743"/>
                    <a:gd name="connsiteY1" fmla="*/ 431320 h 2380889"/>
                    <a:gd name="connsiteX2" fmla="*/ 0 w 1483743"/>
                    <a:gd name="connsiteY2" fmla="*/ 664233 h 2380889"/>
                    <a:gd name="connsiteX3" fmla="*/ 112143 w 1483743"/>
                    <a:gd name="connsiteY3" fmla="*/ 750497 h 2380889"/>
                    <a:gd name="connsiteX4" fmla="*/ 681486 w 1483743"/>
                    <a:gd name="connsiteY4" fmla="*/ 612474 h 2380889"/>
                    <a:gd name="connsiteX5" fmla="*/ 888520 w 1483743"/>
                    <a:gd name="connsiteY5" fmla="*/ 500331 h 2380889"/>
                    <a:gd name="connsiteX6" fmla="*/ 923025 w 1483743"/>
                    <a:gd name="connsiteY6" fmla="*/ 1095555 h 2380889"/>
                    <a:gd name="connsiteX7" fmla="*/ 690113 w 1483743"/>
                    <a:gd name="connsiteY7" fmla="*/ 2363636 h 2380889"/>
                    <a:gd name="connsiteX8" fmla="*/ 854015 w 1483743"/>
                    <a:gd name="connsiteY8" fmla="*/ 2363638 h 2380889"/>
                    <a:gd name="connsiteX9" fmla="*/ 1130061 w 1483743"/>
                    <a:gd name="connsiteY9" fmla="*/ 1371600 h 2380889"/>
                    <a:gd name="connsiteX10" fmla="*/ 1345720 w 1483743"/>
                    <a:gd name="connsiteY10" fmla="*/ 2380889 h 2380889"/>
                    <a:gd name="connsiteX11" fmla="*/ 1483743 w 1483743"/>
                    <a:gd name="connsiteY11" fmla="*/ 2372263 h 2380889"/>
                    <a:gd name="connsiteX12" fmla="*/ 1086928 w 1483743"/>
                    <a:gd name="connsiteY12" fmla="*/ 8626 h 2380889"/>
                    <a:gd name="connsiteX13" fmla="*/ 974784 w 1483743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52423 w 1406105"/>
                    <a:gd name="connsiteY9" fmla="*/ 1371600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52423 w 1406105"/>
                    <a:gd name="connsiteY9" fmla="*/ 1371600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52423 w 1406105"/>
                    <a:gd name="connsiteY9" fmla="*/ 1371600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52423 w 1406105"/>
                    <a:gd name="connsiteY9" fmla="*/ 1371600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17917 w 1406105"/>
                    <a:gd name="connsiteY9" fmla="*/ 1328468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17917 w 1406105"/>
                    <a:gd name="connsiteY9" fmla="*/ 1328468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17917 w 1406105"/>
                    <a:gd name="connsiteY9" fmla="*/ 1328468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17917 w 1406105"/>
                    <a:gd name="connsiteY9" fmla="*/ 1328468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17917 w 1406105"/>
                    <a:gd name="connsiteY9" fmla="*/ 1328468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17917 w 1406105"/>
                    <a:gd name="connsiteY9" fmla="*/ 1328468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62641 w 1371600"/>
                    <a:gd name="connsiteY0" fmla="*/ 0 h 2380889"/>
                    <a:gd name="connsiteX1" fmla="*/ 465825 w 1371600"/>
                    <a:gd name="connsiteY1" fmla="*/ 431320 h 2380889"/>
                    <a:gd name="connsiteX2" fmla="*/ 319178 w 1371600"/>
                    <a:gd name="connsiteY2" fmla="*/ 560717 h 2380889"/>
                    <a:gd name="connsiteX3" fmla="*/ 0 w 1371600"/>
                    <a:gd name="connsiteY3" fmla="*/ 750497 h 2380889"/>
                    <a:gd name="connsiteX4" fmla="*/ 569343 w 1371600"/>
                    <a:gd name="connsiteY4" fmla="*/ 612474 h 2380889"/>
                    <a:gd name="connsiteX5" fmla="*/ 776377 w 1371600"/>
                    <a:gd name="connsiteY5" fmla="*/ 500331 h 2380889"/>
                    <a:gd name="connsiteX6" fmla="*/ 810882 w 1371600"/>
                    <a:gd name="connsiteY6" fmla="*/ 1095555 h 2380889"/>
                    <a:gd name="connsiteX7" fmla="*/ 577970 w 1371600"/>
                    <a:gd name="connsiteY7" fmla="*/ 2363636 h 2380889"/>
                    <a:gd name="connsiteX8" fmla="*/ 741872 w 1371600"/>
                    <a:gd name="connsiteY8" fmla="*/ 2363638 h 2380889"/>
                    <a:gd name="connsiteX9" fmla="*/ 983412 w 1371600"/>
                    <a:gd name="connsiteY9" fmla="*/ 1328468 h 2380889"/>
                    <a:gd name="connsiteX10" fmla="*/ 1233577 w 1371600"/>
                    <a:gd name="connsiteY10" fmla="*/ 2380889 h 2380889"/>
                    <a:gd name="connsiteX11" fmla="*/ 1371600 w 1371600"/>
                    <a:gd name="connsiteY11" fmla="*/ 2372263 h 2380889"/>
                    <a:gd name="connsiteX12" fmla="*/ 974785 w 1371600"/>
                    <a:gd name="connsiteY12" fmla="*/ 8626 h 2380889"/>
                    <a:gd name="connsiteX13" fmla="*/ 862641 w 1371600"/>
                    <a:gd name="connsiteY13" fmla="*/ 0 h 2380889"/>
                    <a:gd name="connsiteX0" fmla="*/ 862641 w 1371600"/>
                    <a:gd name="connsiteY0" fmla="*/ 0 h 2380889"/>
                    <a:gd name="connsiteX1" fmla="*/ 465825 w 1371600"/>
                    <a:gd name="connsiteY1" fmla="*/ 431320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77969 w 1371600"/>
                    <a:gd name="connsiteY1" fmla="*/ 483078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95223 w 1371600"/>
                    <a:gd name="connsiteY6" fmla="*/ 2346384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95223 w 1371600"/>
                    <a:gd name="connsiteY6" fmla="*/ 2346384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603849 w 1371600"/>
                    <a:gd name="connsiteY6" fmla="*/ 2355010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591783 w 1371600"/>
                    <a:gd name="connsiteY3" fmla="*/ 646133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32475 w 1371600"/>
                    <a:gd name="connsiteY4" fmla="*/ 472282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32475 w 1371600"/>
                    <a:gd name="connsiteY4" fmla="*/ 472282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32475 w 1371600"/>
                    <a:gd name="connsiteY4" fmla="*/ 472282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10035 w 1371600"/>
                    <a:gd name="connsiteY4" fmla="*/ 483502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10035 w 1371600"/>
                    <a:gd name="connsiteY4" fmla="*/ 483502 h 2380889"/>
                    <a:gd name="connsiteX5" fmla="*/ 810882 w 1371600"/>
                    <a:gd name="connsiteY5" fmla="*/ 1095555 h 2380889"/>
                    <a:gd name="connsiteX6" fmla="*/ 606019 w 1371600"/>
                    <a:gd name="connsiteY6" fmla="*/ 2380465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6078"/>
                    <a:gd name="connsiteX1" fmla="*/ 542617 w 1371600"/>
                    <a:gd name="connsiteY1" fmla="*/ 479639 h 2386078"/>
                    <a:gd name="connsiteX2" fmla="*/ 0 w 1371600"/>
                    <a:gd name="connsiteY2" fmla="*/ 750497 h 2386078"/>
                    <a:gd name="connsiteX3" fmla="*/ 619833 w 1371600"/>
                    <a:gd name="connsiteY3" fmla="*/ 612474 h 2386078"/>
                    <a:gd name="connsiteX4" fmla="*/ 810035 w 1371600"/>
                    <a:gd name="connsiteY4" fmla="*/ 483502 h 2386078"/>
                    <a:gd name="connsiteX5" fmla="*/ 810882 w 1371600"/>
                    <a:gd name="connsiteY5" fmla="*/ 1095555 h 2386078"/>
                    <a:gd name="connsiteX6" fmla="*/ 606019 w 1371600"/>
                    <a:gd name="connsiteY6" fmla="*/ 2380465 h 2386078"/>
                    <a:gd name="connsiteX7" fmla="*/ 741872 w 1371600"/>
                    <a:gd name="connsiteY7" fmla="*/ 2386078 h 2386078"/>
                    <a:gd name="connsiteX8" fmla="*/ 1026544 w 1371600"/>
                    <a:gd name="connsiteY8" fmla="*/ 1345720 h 2386078"/>
                    <a:gd name="connsiteX9" fmla="*/ 1233577 w 1371600"/>
                    <a:gd name="connsiteY9" fmla="*/ 2380889 h 2386078"/>
                    <a:gd name="connsiteX10" fmla="*/ 1371600 w 1371600"/>
                    <a:gd name="connsiteY10" fmla="*/ 2372263 h 2386078"/>
                    <a:gd name="connsiteX11" fmla="*/ 974785 w 1371600"/>
                    <a:gd name="connsiteY11" fmla="*/ 8626 h 2386078"/>
                    <a:gd name="connsiteX12" fmla="*/ 862641 w 1371600"/>
                    <a:gd name="connsiteY12" fmla="*/ 0 h 2386078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10035 w 1371600"/>
                    <a:gd name="connsiteY4" fmla="*/ 483502 h 2380889"/>
                    <a:gd name="connsiteX5" fmla="*/ 810882 w 1371600"/>
                    <a:gd name="connsiteY5" fmla="*/ 1095555 h 2380889"/>
                    <a:gd name="connsiteX6" fmla="*/ 606019 w 1371600"/>
                    <a:gd name="connsiteY6" fmla="*/ 2380465 h 2380889"/>
                    <a:gd name="connsiteX7" fmla="*/ 747482 w 1371600"/>
                    <a:gd name="connsiteY7" fmla="*/ 238046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10035 w 1371600"/>
                    <a:gd name="connsiteY4" fmla="*/ 483502 h 2380889"/>
                    <a:gd name="connsiteX5" fmla="*/ 810882 w 1371600"/>
                    <a:gd name="connsiteY5" fmla="*/ 1095555 h 2380889"/>
                    <a:gd name="connsiteX6" fmla="*/ 606019 w 1371600"/>
                    <a:gd name="connsiteY6" fmla="*/ 2380465 h 2380889"/>
                    <a:gd name="connsiteX7" fmla="*/ 747482 w 1371600"/>
                    <a:gd name="connsiteY7" fmla="*/ 238046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10035 w 1371600"/>
                    <a:gd name="connsiteY4" fmla="*/ 483502 h 2380889"/>
                    <a:gd name="connsiteX5" fmla="*/ 810882 w 1371600"/>
                    <a:gd name="connsiteY5" fmla="*/ 1095555 h 2380889"/>
                    <a:gd name="connsiteX6" fmla="*/ 606019 w 1371600"/>
                    <a:gd name="connsiteY6" fmla="*/ 2380465 h 2380889"/>
                    <a:gd name="connsiteX7" fmla="*/ 747482 w 1371600"/>
                    <a:gd name="connsiteY7" fmla="*/ 238046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7210"/>
                    <a:gd name="connsiteY0" fmla="*/ 0 h 2380889"/>
                    <a:gd name="connsiteX1" fmla="*/ 542617 w 1377210"/>
                    <a:gd name="connsiteY1" fmla="*/ 479639 h 2380889"/>
                    <a:gd name="connsiteX2" fmla="*/ 0 w 1377210"/>
                    <a:gd name="connsiteY2" fmla="*/ 750497 h 2380889"/>
                    <a:gd name="connsiteX3" fmla="*/ 619833 w 1377210"/>
                    <a:gd name="connsiteY3" fmla="*/ 612474 h 2380889"/>
                    <a:gd name="connsiteX4" fmla="*/ 810035 w 1377210"/>
                    <a:gd name="connsiteY4" fmla="*/ 483502 h 2380889"/>
                    <a:gd name="connsiteX5" fmla="*/ 810882 w 1377210"/>
                    <a:gd name="connsiteY5" fmla="*/ 1095555 h 2380889"/>
                    <a:gd name="connsiteX6" fmla="*/ 606019 w 1377210"/>
                    <a:gd name="connsiteY6" fmla="*/ 2380465 h 2380889"/>
                    <a:gd name="connsiteX7" fmla="*/ 747482 w 1377210"/>
                    <a:gd name="connsiteY7" fmla="*/ 2380468 h 2380889"/>
                    <a:gd name="connsiteX8" fmla="*/ 1026544 w 1377210"/>
                    <a:gd name="connsiteY8" fmla="*/ 1345720 h 2380889"/>
                    <a:gd name="connsiteX9" fmla="*/ 1233577 w 1377210"/>
                    <a:gd name="connsiteY9" fmla="*/ 2380889 h 2380889"/>
                    <a:gd name="connsiteX10" fmla="*/ 1377210 w 1377210"/>
                    <a:gd name="connsiteY10" fmla="*/ 2377873 h 2380889"/>
                    <a:gd name="connsiteX11" fmla="*/ 974785 w 1377210"/>
                    <a:gd name="connsiteY11" fmla="*/ 8626 h 2380889"/>
                    <a:gd name="connsiteX12" fmla="*/ 862641 w 1377210"/>
                    <a:gd name="connsiteY12" fmla="*/ 0 h 2380889"/>
                    <a:gd name="connsiteX0" fmla="*/ 862641 w 1377210"/>
                    <a:gd name="connsiteY0" fmla="*/ 0 h 2380889"/>
                    <a:gd name="connsiteX1" fmla="*/ 542617 w 1377210"/>
                    <a:gd name="connsiteY1" fmla="*/ 479639 h 2380889"/>
                    <a:gd name="connsiteX2" fmla="*/ 165490 w 1377210"/>
                    <a:gd name="connsiteY2" fmla="*/ 658782 h 2380889"/>
                    <a:gd name="connsiteX3" fmla="*/ 0 w 1377210"/>
                    <a:gd name="connsiteY3" fmla="*/ 750497 h 2380889"/>
                    <a:gd name="connsiteX4" fmla="*/ 619833 w 1377210"/>
                    <a:gd name="connsiteY4" fmla="*/ 612474 h 2380889"/>
                    <a:gd name="connsiteX5" fmla="*/ 810035 w 1377210"/>
                    <a:gd name="connsiteY5" fmla="*/ 483502 h 2380889"/>
                    <a:gd name="connsiteX6" fmla="*/ 810882 w 1377210"/>
                    <a:gd name="connsiteY6" fmla="*/ 1095555 h 2380889"/>
                    <a:gd name="connsiteX7" fmla="*/ 606019 w 1377210"/>
                    <a:gd name="connsiteY7" fmla="*/ 2380465 h 2380889"/>
                    <a:gd name="connsiteX8" fmla="*/ 747482 w 1377210"/>
                    <a:gd name="connsiteY8" fmla="*/ 2380468 h 2380889"/>
                    <a:gd name="connsiteX9" fmla="*/ 1026544 w 1377210"/>
                    <a:gd name="connsiteY9" fmla="*/ 1345720 h 2380889"/>
                    <a:gd name="connsiteX10" fmla="*/ 1233577 w 1377210"/>
                    <a:gd name="connsiteY10" fmla="*/ 2380889 h 2380889"/>
                    <a:gd name="connsiteX11" fmla="*/ 1377210 w 1377210"/>
                    <a:gd name="connsiteY11" fmla="*/ 2377873 h 2380889"/>
                    <a:gd name="connsiteX12" fmla="*/ 974785 w 1377210"/>
                    <a:gd name="connsiteY12" fmla="*/ 8626 h 2380889"/>
                    <a:gd name="connsiteX13" fmla="*/ 862641 w 1377210"/>
                    <a:gd name="connsiteY13" fmla="*/ 0 h 2380889"/>
                    <a:gd name="connsiteX0" fmla="*/ 862641 w 1377210"/>
                    <a:gd name="connsiteY0" fmla="*/ 0 h 2380889"/>
                    <a:gd name="connsiteX1" fmla="*/ 542617 w 1377210"/>
                    <a:gd name="connsiteY1" fmla="*/ 479639 h 2380889"/>
                    <a:gd name="connsiteX2" fmla="*/ 47684 w 1377210"/>
                    <a:gd name="connsiteY2" fmla="*/ 670001 h 2380889"/>
                    <a:gd name="connsiteX3" fmla="*/ 0 w 1377210"/>
                    <a:gd name="connsiteY3" fmla="*/ 750497 h 2380889"/>
                    <a:gd name="connsiteX4" fmla="*/ 619833 w 1377210"/>
                    <a:gd name="connsiteY4" fmla="*/ 612474 h 2380889"/>
                    <a:gd name="connsiteX5" fmla="*/ 810035 w 1377210"/>
                    <a:gd name="connsiteY5" fmla="*/ 483502 h 2380889"/>
                    <a:gd name="connsiteX6" fmla="*/ 810882 w 1377210"/>
                    <a:gd name="connsiteY6" fmla="*/ 1095555 h 2380889"/>
                    <a:gd name="connsiteX7" fmla="*/ 606019 w 1377210"/>
                    <a:gd name="connsiteY7" fmla="*/ 2380465 h 2380889"/>
                    <a:gd name="connsiteX8" fmla="*/ 747482 w 1377210"/>
                    <a:gd name="connsiteY8" fmla="*/ 2380468 h 2380889"/>
                    <a:gd name="connsiteX9" fmla="*/ 1026544 w 1377210"/>
                    <a:gd name="connsiteY9" fmla="*/ 1345720 h 2380889"/>
                    <a:gd name="connsiteX10" fmla="*/ 1233577 w 1377210"/>
                    <a:gd name="connsiteY10" fmla="*/ 2380889 h 2380889"/>
                    <a:gd name="connsiteX11" fmla="*/ 1377210 w 1377210"/>
                    <a:gd name="connsiteY11" fmla="*/ 2377873 h 2380889"/>
                    <a:gd name="connsiteX12" fmla="*/ 974785 w 1377210"/>
                    <a:gd name="connsiteY12" fmla="*/ 8626 h 2380889"/>
                    <a:gd name="connsiteX13" fmla="*/ 862641 w 1377210"/>
                    <a:gd name="connsiteY13" fmla="*/ 0 h 2380889"/>
                    <a:gd name="connsiteX0" fmla="*/ 814957 w 1329526"/>
                    <a:gd name="connsiteY0" fmla="*/ 0 h 2380889"/>
                    <a:gd name="connsiteX1" fmla="*/ 494933 w 1329526"/>
                    <a:gd name="connsiteY1" fmla="*/ 479639 h 2380889"/>
                    <a:gd name="connsiteX2" fmla="*/ 0 w 1329526"/>
                    <a:gd name="connsiteY2" fmla="*/ 670001 h 2380889"/>
                    <a:gd name="connsiteX3" fmla="*/ 30854 w 1329526"/>
                    <a:gd name="connsiteY3" fmla="*/ 744887 h 2380889"/>
                    <a:gd name="connsiteX4" fmla="*/ 572149 w 1329526"/>
                    <a:gd name="connsiteY4" fmla="*/ 612474 h 2380889"/>
                    <a:gd name="connsiteX5" fmla="*/ 762351 w 1329526"/>
                    <a:gd name="connsiteY5" fmla="*/ 483502 h 2380889"/>
                    <a:gd name="connsiteX6" fmla="*/ 763198 w 1329526"/>
                    <a:gd name="connsiteY6" fmla="*/ 1095555 h 2380889"/>
                    <a:gd name="connsiteX7" fmla="*/ 558335 w 1329526"/>
                    <a:gd name="connsiteY7" fmla="*/ 2380465 h 2380889"/>
                    <a:gd name="connsiteX8" fmla="*/ 699798 w 1329526"/>
                    <a:gd name="connsiteY8" fmla="*/ 2380468 h 2380889"/>
                    <a:gd name="connsiteX9" fmla="*/ 978860 w 1329526"/>
                    <a:gd name="connsiteY9" fmla="*/ 1345720 h 2380889"/>
                    <a:gd name="connsiteX10" fmla="*/ 1185893 w 1329526"/>
                    <a:gd name="connsiteY10" fmla="*/ 2380889 h 2380889"/>
                    <a:gd name="connsiteX11" fmla="*/ 1329526 w 1329526"/>
                    <a:gd name="connsiteY11" fmla="*/ 2377873 h 2380889"/>
                    <a:gd name="connsiteX12" fmla="*/ 927101 w 1329526"/>
                    <a:gd name="connsiteY12" fmla="*/ 8626 h 2380889"/>
                    <a:gd name="connsiteX13" fmla="*/ 814957 w 1329526"/>
                    <a:gd name="connsiteY13" fmla="*/ 0 h 2380889"/>
                    <a:gd name="connsiteX0" fmla="*/ 814957 w 1329526"/>
                    <a:gd name="connsiteY0" fmla="*/ 0 h 2380889"/>
                    <a:gd name="connsiteX1" fmla="*/ 494933 w 1329526"/>
                    <a:gd name="connsiteY1" fmla="*/ 479639 h 2380889"/>
                    <a:gd name="connsiteX2" fmla="*/ 0 w 1329526"/>
                    <a:gd name="connsiteY2" fmla="*/ 670001 h 2380889"/>
                    <a:gd name="connsiteX3" fmla="*/ 30854 w 1329526"/>
                    <a:gd name="connsiteY3" fmla="*/ 744887 h 2380889"/>
                    <a:gd name="connsiteX4" fmla="*/ 572149 w 1329526"/>
                    <a:gd name="connsiteY4" fmla="*/ 612474 h 2380889"/>
                    <a:gd name="connsiteX5" fmla="*/ 762351 w 1329526"/>
                    <a:gd name="connsiteY5" fmla="*/ 483502 h 2380889"/>
                    <a:gd name="connsiteX6" fmla="*/ 763198 w 1329526"/>
                    <a:gd name="connsiteY6" fmla="*/ 1095555 h 2380889"/>
                    <a:gd name="connsiteX7" fmla="*/ 558335 w 1329526"/>
                    <a:gd name="connsiteY7" fmla="*/ 2380465 h 2380889"/>
                    <a:gd name="connsiteX8" fmla="*/ 699798 w 1329526"/>
                    <a:gd name="connsiteY8" fmla="*/ 2380468 h 2380889"/>
                    <a:gd name="connsiteX9" fmla="*/ 962030 w 1329526"/>
                    <a:gd name="connsiteY9" fmla="*/ 1407428 h 2380889"/>
                    <a:gd name="connsiteX10" fmla="*/ 1185893 w 1329526"/>
                    <a:gd name="connsiteY10" fmla="*/ 2380889 h 2380889"/>
                    <a:gd name="connsiteX11" fmla="*/ 1329526 w 1329526"/>
                    <a:gd name="connsiteY11" fmla="*/ 2377873 h 2380889"/>
                    <a:gd name="connsiteX12" fmla="*/ 927101 w 1329526"/>
                    <a:gd name="connsiteY12" fmla="*/ 8626 h 2380889"/>
                    <a:gd name="connsiteX13" fmla="*/ 814957 w 1329526"/>
                    <a:gd name="connsiteY13" fmla="*/ 0 h 2380889"/>
                    <a:gd name="connsiteX0" fmla="*/ 814957 w 1329526"/>
                    <a:gd name="connsiteY0" fmla="*/ 0 h 2380889"/>
                    <a:gd name="connsiteX1" fmla="*/ 494933 w 1329526"/>
                    <a:gd name="connsiteY1" fmla="*/ 479639 h 2380889"/>
                    <a:gd name="connsiteX2" fmla="*/ 0 w 1329526"/>
                    <a:gd name="connsiteY2" fmla="*/ 670001 h 2380889"/>
                    <a:gd name="connsiteX3" fmla="*/ 30854 w 1329526"/>
                    <a:gd name="connsiteY3" fmla="*/ 744887 h 2380889"/>
                    <a:gd name="connsiteX4" fmla="*/ 572149 w 1329526"/>
                    <a:gd name="connsiteY4" fmla="*/ 612474 h 2380889"/>
                    <a:gd name="connsiteX5" fmla="*/ 762351 w 1329526"/>
                    <a:gd name="connsiteY5" fmla="*/ 483502 h 2380889"/>
                    <a:gd name="connsiteX6" fmla="*/ 763198 w 1329526"/>
                    <a:gd name="connsiteY6" fmla="*/ 1095555 h 2380889"/>
                    <a:gd name="connsiteX7" fmla="*/ 558335 w 1329526"/>
                    <a:gd name="connsiteY7" fmla="*/ 2380465 h 2380889"/>
                    <a:gd name="connsiteX8" fmla="*/ 699798 w 1329526"/>
                    <a:gd name="connsiteY8" fmla="*/ 2380468 h 2380889"/>
                    <a:gd name="connsiteX9" fmla="*/ 978859 w 1329526"/>
                    <a:gd name="connsiteY9" fmla="*/ 1418648 h 2380889"/>
                    <a:gd name="connsiteX10" fmla="*/ 1185893 w 1329526"/>
                    <a:gd name="connsiteY10" fmla="*/ 2380889 h 2380889"/>
                    <a:gd name="connsiteX11" fmla="*/ 1329526 w 1329526"/>
                    <a:gd name="connsiteY11" fmla="*/ 2377873 h 2380889"/>
                    <a:gd name="connsiteX12" fmla="*/ 927101 w 1329526"/>
                    <a:gd name="connsiteY12" fmla="*/ 8626 h 2380889"/>
                    <a:gd name="connsiteX13" fmla="*/ 814957 w 1329526"/>
                    <a:gd name="connsiteY13" fmla="*/ 0 h 23808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329526" h="2380889">
                      <a:moveTo>
                        <a:pt x="814957" y="0"/>
                      </a:moveTo>
                      <a:lnTo>
                        <a:pt x="494933" y="479639"/>
                      </a:lnTo>
                      <a:lnTo>
                        <a:pt x="0" y="670001"/>
                      </a:lnTo>
                      <a:lnTo>
                        <a:pt x="30854" y="744887"/>
                      </a:lnTo>
                      <a:lnTo>
                        <a:pt x="572149" y="612474"/>
                      </a:lnTo>
                      <a:lnTo>
                        <a:pt x="762351" y="483502"/>
                      </a:lnTo>
                      <a:cubicBezTo>
                        <a:pt x="794421" y="764187"/>
                        <a:pt x="770396" y="887797"/>
                        <a:pt x="763198" y="1095555"/>
                      </a:cubicBezTo>
                      <a:cubicBezTo>
                        <a:pt x="616550" y="1699404"/>
                        <a:pt x="730862" y="1724858"/>
                        <a:pt x="558335" y="2380465"/>
                      </a:cubicBezTo>
                      <a:lnTo>
                        <a:pt x="699798" y="2380468"/>
                      </a:lnTo>
                      <a:cubicBezTo>
                        <a:pt x="819580" y="2080289"/>
                        <a:pt x="797846" y="1640765"/>
                        <a:pt x="978859" y="1418648"/>
                      </a:cubicBezTo>
                      <a:cubicBezTo>
                        <a:pt x="1157137" y="1864345"/>
                        <a:pt x="1102505" y="2030082"/>
                        <a:pt x="1185893" y="2380889"/>
                      </a:cubicBezTo>
                      <a:lnTo>
                        <a:pt x="1329526" y="2377873"/>
                      </a:lnTo>
                      <a:cubicBezTo>
                        <a:pt x="1110990" y="727352"/>
                        <a:pt x="1344044" y="391063"/>
                        <a:pt x="927101" y="8626"/>
                      </a:cubicBezTo>
                      <a:lnTo>
                        <a:pt x="814957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</p:grpSp>
        <p:grpSp>
          <p:nvGrpSpPr>
            <p:cNvPr id="289" name="群組 288"/>
            <p:cNvGrpSpPr/>
            <p:nvPr/>
          </p:nvGrpSpPr>
          <p:grpSpPr>
            <a:xfrm>
              <a:off x="2420654" y="3790752"/>
              <a:ext cx="607621" cy="356618"/>
              <a:chOff x="1684782" y="2683742"/>
              <a:chExt cx="5565258" cy="3266301"/>
            </a:xfrm>
          </p:grpSpPr>
          <p:grpSp>
            <p:nvGrpSpPr>
              <p:cNvPr id="290" name="群組 289"/>
              <p:cNvGrpSpPr/>
              <p:nvPr/>
            </p:nvGrpSpPr>
            <p:grpSpPr>
              <a:xfrm>
                <a:off x="1684782" y="2683742"/>
                <a:ext cx="4978070" cy="3255586"/>
                <a:chOff x="1684782" y="2683742"/>
                <a:chExt cx="4978070" cy="3255586"/>
              </a:xfrm>
            </p:grpSpPr>
            <p:sp>
              <p:nvSpPr>
                <p:cNvPr id="294" name="矩形 5"/>
                <p:cNvSpPr/>
                <p:nvPr/>
              </p:nvSpPr>
              <p:spPr>
                <a:xfrm>
                  <a:off x="1684782" y="4054555"/>
                  <a:ext cx="4978070" cy="856663"/>
                </a:xfrm>
                <a:custGeom>
                  <a:avLst/>
                  <a:gdLst>
                    <a:gd name="connsiteX0" fmla="*/ 0 w 2736386"/>
                    <a:gd name="connsiteY0" fmla="*/ 0 h 570017"/>
                    <a:gd name="connsiteX1" fmla="*/ 2736386 w 2736386"/>
                    <a:gd name="connsiteY1" fmla="*/ 0 h 570017"/>
                    <a:gd name="connsiteX2" fmla="*/ 2736386 w 2736386"/>
                    <a:gd name="connsiteY2" fmla="*/ 570017 h 570017"/>
                    <a:gd name="connsiteX3" fmla="*/ 0 w 2736386"/>
                    <a:gd name="connsiteY3" fmla="*/ 570017 h 570017"/>
                    <a:gd name="connsiteX4" fmla="*/ 0 w 2736386"/>
                    <a:gd name="connsiteY4" fmla="*/ 0 h 570017"/>
                    <a:gd name="connsiteX0" fmla="*/ 0 w 2736386"/>
                    <a:gd name="connsiteY0" fmla="*/ 0 h 570017"/>
                    <a:gd name="connsiteX1" fmla="*/ 2736386 w 2736386"/>
                    <a:gd name="connsiteY1" fmla="*/ 0 h 570017"/>
                    <a:gd name="connsiteX2" fmla="*/ 2736386 w 2736386"/>
                    <a:gd name="connsiteY2" fmla="*/ 570017 h 570017"/>
                    <a:gd name="connsiteX3" fmla="*/ 1521093 w 2736386"/>
                    <a:gd name="connsiteY3" fmla="*/ 558012 h 570017"/>
                    <a:gd name="connsiteX4" fmla="*/ 0 w 2736386"/>
                    <a:gd name="connsiteY4" fmla="*/ 570017 h 570017"/>
                    <a:gd name="connsiteX5" fmla="*/ 0 w 2736386"/>
                    <a:gd name="connsiteY5" fmla="*/ 0 h 570017"/>
                    <a:gd name="connsiteX0" fmla="*/ 0 w 2736386"/>
                    <a:gd name="connsiteY0" fmla="*/ 0 h 570017"/>
                    <a:gd name="connsiteX1" fmla="*/ 2736386 w 2736386"/>
                    <a:gd name="connsiteY1" fmla="*/ 0 h 570017"/>
                    <a:gd name="connsiteX2" fmla="*/ 2736386 w 2736386"/>
                    <a:gd name="connsiteY2" fmla="*/ 570017 h 570017"/>
                    <a:gd name="connsiteX3" fmla="*/ 2174235 w 2736386"/>
                    <a:gd name="connsiteY3" fmla="*/ 567342 h 570017"/>
                    <a:gd name="connsiteX4" fmla="*/ 0 w 2736386"/>
                    <a:gd name="connsiteY4" fmla="*/ 570017 h 570017"/>
                    <a:gd name="connsiteX5" fmla="*/ 0 w 2736386"/>
                    <a:gd name="connsiteY5" fmla="*/ 0 h 570017"/>
                    <a:gd name="connsiteX0" fmla="*/ 0 w 2736386"/>
                    <a:gd name="connsiteY0" fmla="*/ 0 h 570017"/>
                    <a:gd name="connsiteX1" fmla="*/ 2736386 w 2736386"/>
                    <a:gd name="connsiteY1" fmla="*/ 0 h 570017"/>
                    <a:gd name="connsiteX2" fmla="*/ 2727055 w 2736386"/>
                    <a:gd name="connsiteY2" fmla="*/ 374074 h 570017"/>
                    <a:gd name="connsiteX3" fmla="*/ 2174235 w 2736386"/>
                    <a:gd name="connsiteY3" fmla="*/ 567342 h 570017"/>
                    <a:gd name="connsiteX4" fmla="*/ 0 w 2736386"/>
                    <a:gd name="connsiteY4" fmla="*/ 570017 h 570017"/>
                    <a:gd name="connsiteX5" fmla="*/ 0 w 2736386"/>
                    <a:gd name="connsiteY5" fmla="*/ 0 h 570017"/>
                    <a:gd name="connsiteX0" fmla="*/ 0 w 2736386"/>
                    <a:gd name="connsiteY0" fmla="*/ 0 h 570017"/>
                    <a:gd name="connsiteX1" fmla="*/ 2736386 w 2736386"/>
                    <a:gd name="connsiteY1" fmla="*/ 0 h 570017"/>
                    <a:gd name="connsiteX2" fmla="*/ 2736385 w 2736386"/>
                    <a:gd name="connsiteY2" fmla="*/ 383405 h 570017"/>
                    <a:gd name="connsiteX3" fmla="*/ 2174235 w 2736386"/>
                    <a:gd name="connsiteY3" fmla="*/ 567342 h 570017"/>
                    <a:gd name="connsiteX4" fmla="*/ 0 w 2736386"/>
                    <a:gd name="connsiteY4" fmla="*/ 570017 h 570017"/>
                    <a:gd name="connsiteX5" fmla="*/ 0 w 2736386"/>
                    <a:gd name="connsiteY5" fmla="*/ 0 h 5700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736386" h="570017">
                      <a:moveTo>
                        <a:pt x="0" y="0"/>
                      </a:moveTo>
                      <a:lnTo>
                        <a:pt x="2736386" y="0"/>
                      </a:lnTo>
                      <a:cubicBezTo>
                        <a:pt x="2736386" y="127802"/>
                        <a:pt x="2736385" y="255603"/>
                        <a:pt x="2736385" y="383405"/>
                      </a:cubicBezTo>
                      <a:lnTo>
                        <a:pt x="2174235" y="567342"/>
                      </a:lnTo>
                      <a:lnTo>
                        <a:pt x="0" y="57001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 w="1905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295" name="矩形 6"/>
                <p:cNvSpPr/>
                <p:nvPr/>
              </p:nvSpPr>
              <p:spPr>
                <a:xfrm>
                  <a:off x="2225877" y="2683742"/>
                  <a:ext cx="2380816" cy="1370813"/>
                </a:xfrm>
                <a:custGeom>
                  <a:avLst/>
                  <a:gdLst>
                    <a:gd name="connsiteX0" fmla="*/ 0 w 1759103"/>
                    <a:gd name="connsiteY0" fmla="*/ 0 h 912128"/>
                    <a:gd name="connsiteX1" fmla="*/ 1759103 w 1759103"/>
                    <a:gd name="connsiteY1" fmla="*/ 0 h 912128"/>
                    <a:gd name="connsiteX2" fmla="*/ 1759103 w 1759103"/>
                    <a:gd name="connsiteY2" fmla="*/ 912128 h 912128"/>
                    <a:gd name="connsiteX3" fmla="*/ 0 w 1759103"/>
                    <a:gd name="connsiteY3" fmla="*/ 912128 h 912128"/>
                    <a:gd name="connsiteX4" fmla="*/ 0 w 1759103"/>
                    <a:gd name="connsiteY4" fmla="*/ 0 h 912128"/>
                    <a:gd name="connsiteX0" fmla="*/ 0 w 1759103"/>
                    <a:gd name="connsiteY0" fmla="*/ 0 h 912128"/>
                    <a:gd name="connsiteX1" fmla="*/ 1432532 w 1759103"/>
                    <a:gd name="connsiteY1" fmla="*/ 0 h 912128"/>
                    <a:gd name="connsiteX2" fmla="*/ 1759103 w 1759103"/>
                    <a:gd name="connsiteY2" fmla="*/ 912128 h 912128"/>
                    <a:gd name="connsiteX3" fmla="*/ 0 w 1759103"/>
                    <a:gd name="connsiteY3" fmla="*/ 912128 h 912128"/>
                    <a:gd name="connsiteX4" fmla="*/ 0 w 1759103"/>
                    <a:gd name="connsiteY4" fmla="*/ 0 h 9121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59103" h="912128">
                      <a:moveTo>
                        <a:pt x="0" y="0"/>
                      </a:moveTo>
                      <a:lnTo>
                        <a:pt x="1432532" y="0"/>
                      </a:lnTo>
                      <a:lnTo>
                        <a:pt x="1759103" y="912128"/>
                      </a:lnTo>
                      <a:lnTo>
                        <a:pt x="0" y="91212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 w="1905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296" name="矩形 295"/>
                <p:cNvSpPr/>
                <p:nvPr/>
              </p:nvSpPr>
              <p:spPr>
                <a:xfrm>
                  <a:off x="2235817" y="4911218"/>
                  <a:ext cx="3344846" cy="102811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905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  <p:grpSp>
            <p:nvGrpSpPr>
              <p:cNvPr id="291" name="群組 290"/>
              <p:cNvGrpSpPr/>
              <p:nvPr/>
            </p:nvGrpSpPr>
            <p:grpSpPr>
              <a:xfrm>
                <a:off x="5690281" y="2719553"/>
                <a:ext cx="1559759" cy="3230490"/>
                <a:chOff x="4162484" y="2957042"/>
                <a:chExt cx="1329526" cy="2753644"/>
              </a:xfrm>
            </p:grpSpPr>
            <p:sp>
              <p:nvSpPr>
                <p:cNvPr id="292" name="橢圓 291"/>
                <p:cNvSpPr/>
                <p:nvPr/>
              </p:nvSpPr>
              <p:spPr>
                <a:xfrm>
                  <a:off x="4784576" y="2957042"/>
                  <a:ext cx="432048" cy="43204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293" name="手繪多邊形 292"/>
                <p:cNvSpPr/>
                <p:nvPr/>
              </p:nvSpPr>
              <p:spPr>
                <a:xfrm>
                  <a:off x="4162484" y="3329797"/>
                  <a:ext cx="1329526" cy="2380889"/>
                </a:xfrm>
                <a:custGeom>
                  <a:avLst/>
                  <a:gdLst>
                    <a:gd name="connsiteX0" fmla="*/ 888520 w 1725283"/>
                    <a:gd name="connsiteY0" fmla="*/ 8627 h 2424023"/>
                    <a:gd name="connsiteX1" fmla="*/ 612475 w 1725283"/>
                    <a:gd name="connsiteY1" fmla="*/ 388189 h 2424023"/>
                    <a:gd name="connsiteX2" fmla="*/ 0 w 1725283"/>
                    <a:gd name="connsiteY2" fmla="*/ 621102 h 2424023"/>
                    <a:gd name="connsiteX3" fmla="*/ 112143 w 1725283"/>
                    <a:gd name="connsiteY3" fmla="*/ 707366 h 2424023"/>
                    <a:gd name="connsiteX4" fmla="*/ 534837 w 1725283"/>
                    <a:gd name="connsiteY4" fmla="*/ 621102 h 2424023"/>
                    <a:gd name="connsiteX5" fmla="*/ 888520 w 1725283"/>
                    <a:gd name="connsiteY5" fmla="*/ 457200 h 2424023"/>
                    <a:gd name="connsiteX6" fmla="*/ 888520 w 1725283"/>
                    <a:gd name="connsiteY6" fmla="*/ 1362974 h 2424023"/>
                    <a:gd name="connsiteX7" fmla="*/ 500332 w 1725283"/>
                    <a:gd name="connsiteY7" fmla="*/ 2346385 h 2424023"/>
                    <a:gd name="connsiteX8" fmla="*/ 621101 w 1725283"/>
                    <a:gd name="connsiteY8" fmla="*/ 2355012 h 2424023"/>
                    <a:gd name="connsiteX9" fmla="*/ 1121434 w 1725283"/>
                    <a:gd name="connsiteY9" fmla="*/ 1423359 h 2424023"/>
                    <a:gd name="connsiteX10" fmla="*/ 1535501 w 1725283"/>
                    <a:gd name="connsiteY10" fmla="*/ 2424023 h 2424023"/>
                    <a:gd name="connsiteX11" fmla="*/ 1725283 w 1725283"/>
                    <a:gd name="connsiteY11" fmla="*/ 2424023 h 2424023"/>
                    <a:gd name="connsiteX12" fmla="*/ 1293962 w 1725283"/>
                    <a:gd name="connsiteY12" fmla="*/ 1224951 h 2424023"/>
                    <a:gd name="connsiteX13" fmla="*/ 1147313 w 1725283"/>
                    <a:gd name="connsiteY13" fmla="*/ 0 h 2424023"/>
                    <a:gd name="connsiteX14" fmla="*/ 888520 w 1725283"/>
                    <a:gd name="connsiteY14" fmla="*/ 8627 h 2424023"/>
                    <a:gd name="connsiteX0" fmla="*/ 888520 w 1725283"/>
                    <a:gd name="connsiteY0" fmla="*/ 8627 h 2424023"/>
                    <a:gd name="connsiteX1" fmla="*/ 612475 w 1725283"/>
                    <a:gd name="connsiteY1" fmla="*/ 388189 h 2424023"/>
                    <a:gd name="connsiteX2" fmla="*/ 0 w 1725283"/>
                    <a:gd name="connsiteY2" fmla="*/ 621102 h 2424023"/>
                    <a:gd name="connsiteX3" fmla="*/ 112143 w 1725283"/>
                    <a:gd name="connsiteY3" fmla="*/ 707366 h 2424023"/>
                    <a:gd name="connsiteX4" fmla="*/ 534837 w 1725283"/>
                    <a:gd name="connsiteY4" fmla="*/ 621102 h 2424023"/>
                    <a:gd name="connsiteX5" fmla="*/ 888520 w 1725283"/>
                    <a:gd name="connsiteY5" fmla="*/ 457200 h 2424023"/>
                    <a:gd name="connsiteX6" fmla="*/ 923025 w 1725283"/>
                    <a:gd name="connsiteY6" fmla="*/ 1052424 h 2424023"/>
                    <a:gd name="connsiteX7" fmla="*/ 500332 w 1725283"/>
                    <a:gd name="connsiteY7" fmla="*/ 2346385 h 2424023"/>
                    <a:gd name="connsiteX8" fmla="*/ 621101 w 1725283"/>
                    <a:gd name="connsiteY8" fmla="*/ 2355012 h 2424023"/>
                    <a:gd name="connsiteX9" fmla="*/ 1121434 w 1725283"/>
                    <a:gd name="connsiteY9" fmla="*/ 1423359 h 2424023"/>
                    <a:gd name="connsiteX10" fmla="*/ 1535501 w 1725283"/>
                    <a:gd name="connsiteY10" fmla="*/ 2424023 h 2424023"/>
                    <a:gd name="connsiteX11" fmla="*/ 1725283 w 1725283"/>
                    <a:gd name="connsiteY11" fmla="*/ 2424023 h 2424023"/>
                    <a:gd name="connsiteX12" fmla="*/ 1293962 w 1725283"/>
                    <a:gd name="connsiteY12" fmla="*/ 1224951 h 2424023"/>
                    <a:gd name="connsiteX13" fmla="*/ 1147313 w 1725283"/>
                    <a:gd name="connsiteY13" fmla="*/ 0 h 2424023"/>
                    <a:gd name="connsiteX14" fmla="*/ 888520 w 1725283"/>
                    <a:gd name="connsiteY14" fmla="*/ 8627 h 2424023"/>
                    <a:gd name="connsiteX0" fmla="*/ 888520 w 1725283"/>
                    <a:gd name="connsiteY0" fmla="*/ 8627 h 2424023"/>
                    <a:gd name="connsiteX1" fmla="*/ 612475 w 1725283"/>
                    <a:gd name="connsiteY1" fmla="*/ 388189 h 2424023"/>
                    <a:gd name="connsiteX2" fmla="*/ 0 w 1725283"/>
                    <a:gd name="connsiteY2" fmla="*/ 621102 h 2424023"/>
                    <a:gd name="connsiteX3" fmla="*/ 112143 w 1725283"/>
                    <a:gd name="connsiteY3" fmla="*/ 707366 h 2424023"/>
                    <a:gd name="connsiteX4" fmla="*/ 534837 w 1725283"/>
                    <a:gd name="connsiteY4" fmla="*/ 621102 h 2424023"/>
                    <a:gd name="connsiteX5" fmla="*/ 888520 w 1725283"/>
                    <a:gd name="connsiteY5" fmla="*/ 457200 h 2424023"/>
                    <a:gd name="connsiteX6" fmla="*/ 923025 w 1725283"/>
                    <a:gd name="connsiteY6" fmla="*/ 1052424 h 2424023"/>
                    <a:gd name="connsiteX7" fmla="*/ 500332 w 1725283"/>
                    <a:gd name="connsiteY7" fmla="*/ 2346385 h 2424023"/>
                    <a:gd name="connsiteX8" fmla="*/ 621101 w 1725283"/>
                    <a:gd name="connsiteY8" fmla="*/ 2355012 h 2424023"/>
                    <a:gd name="connsiteX9" fmla="*/ 1121434 w 1725283"/>
                    <a:gd name="connsiteY9" fmla="*/ 1423359 h 2424023"/>
                    <a:gd name="connsiteX10" fmla="*/ 1535501 w 1725283"/>
                    <a:gd name="connsiteY10" fmla="*/ 2424023 h 2424023"/>
                    <a:gd name="connsiteX11" fmla="*/ 1725283 w 1725283"/>
                    <a:gd name="connsiteY11" fmla="*/ 2424023 h 2424023"/>
                    <a:gd name="connsiteX12" fmla="*/ 1285336 w 1725283"/>
                    <a:gd name="connsiteY12" fmla="*/ 957533 h 2424023"/>
                    <a:gd name="connsiteX13" fmla="*/ 1147313 w 1725283"/>
                    <a:gd name="connsiteY13" fmla="*/ 0 h 2424023"/>
                    <a:gd name="connsiteX14" fmla="*/ 888520 w 1725283"/>
                    <a:gd name="connsiteY14" fmla="*/ 8627 h 2424023"/>
                    <a:gd name="connsiteX0" fmla="*/ 888520 w 1725283"/>
                    <a:gd name="connsiteY0" fmla="*/ 77638 h 2493034"/>
                    <a:gd name="connsiteX1" fmla="*/ 612475 w 1725283"/>
                    <a:gd name="connsiteY1" fmla="*/ 457200 h 2493034"/>
                    <a:gd name="connsiteX2" fmla="*/ 0 w 1725283"/>
                    <a:gd name="connsiteY2" fmla="*/ 690113 h 2493034"/>
                    <a:gd name="connsiteX3" fmla="*/ 112143 w 1725283"/>
                    <a:gd name="connsiteY3" fmla="*/ 776377 h 2493034"/>
                    <a:gd name="connsiteX4" fmla="*/ 534837 w 1725283"/>
                    <a:gd name="connsiteY4" fmla="*/ 690113 h 2493034"/>
                    <a:gd name="connsiteX5" fmla="*/ 888520 w 1725283"/>
                    <a:gd name="connsiteY5" fmla="*/ 526211 h 2493034"/>
                    <a:gd name="connsiteX6" fmla="*/ 923025 w 1725283"/>
                    <a:gd name="connsiteY6" fmla="*/ 1121435 h 2493034"/>
                    <a:gd name="connsiteX7" fmla="*/ 500332 w 1725283"/>
                    <a:gd name="connsiteY7" fmla="*/ 2415396 h 2493034"/>
                    <a:gd name="connsiteX8" fmla="*/ 621101 w 1725283"/>
                    <a:gd name="connsiteY8" fmla="*/ 2424023 h 2493034"/>
                    <a:gd name="connsiteX9" fmla="*/ 1121434 w 1725283"/>
                    <a:gd name="connsiteY9" fmla="*/ 1492370 h 2493034"/>
                    <a:gd name="connsiteX10" fmla="*/ 1535501 w 1725283"/>
                    <a:gd name="connsiteY10" fmla="*/ 2493034 h 2493034"/>
                    <a:gd name="connsiteX11" fmla="*/ 1725283 w 1725283"/>
                    <a:gd name="connsiteY11" fmla="*/ 2493034 h 2493034"/>
                    <a:gd name="connsiteX12" fmla="*/ 1285336 w 1725283"/>
                    <a:gd name="connsiteY12" fmla="*/ 1026544 h 2493034"/>
                    <a:gd name="connsiteX13" fmla="*/ 1104181 w 1725283"/>
                    <a:gd name="connsiteY13" fmla="*/ 0 h 2493034"/>
                    <a:gd name="connsiteX14" fmla="*/ 888520 w 1725283"/>
                    <a:gd name="connsiteY14" fmla="*/ 77638 h 2493034"/>
                    <a:gd name="connsiteX0" fmla="*/ 974784 w 1725283"/>
                    <a:gd name="connsiteY0" fmla="*/ 0 h 2510286"/>
                    <a:gd name="connsiteX1" fmla="*/ 612475 w 1725283"/>
                    <a:gd name="connsiteY1" fmla="*/ 474452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534837 w 1725283"/>
                    <a:gd name="connsiteY4" fmla="*/ 707365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500332 w 1725283"/>
                    <a:gd name="connsiteY7" fmla="*/ 2432648 h 2510286"/>
                    <a:gd name="connsiteX8" fmla="*/ 621101 w 1725283"/>
                    <a:gd name="connsiteY8" fmla="*/ 2441275 h 2510286"/>
                    <a:gd name="connsiteX9" fmla="*/ 1121434 w 1725283"/>
                    <a:gd name="connsiteY9" fmla="*/ 150962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612475 w 1725283"/>
                    <a:gd name="connsiteY1" fmla="*/ 474452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500332 w 1725283"/>
                    <a:gd name="connsiteY7" fmla="*/ 2432648 h 2510286"/>
                    <a:gd name="connsiteX8" fmla="*/ 621101 w 1725283"/>
                    <a:gd name="connsiteY8" fmla="*/ 2441275 h 2510286"/>
                    <a:gd name="connsiteX9" fmla="*/ 1121434 w 1725283"/>
                    <a:gd name="connsiteY9" fmla="*/ 150962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500332 w 1725283"/>
                    <a:gd name="connsiteY7" fmla="*/ 2432648 h 2510286"/>
                    <a:gd name="connsiteX8" fmla="*/ 621101 w 1725283"/>
                    <a:gd name="connsiteY8" fmla="*/ 2441275 h 2510286"/>
                    <a:gd name="connsiteX9" fmla="*/ 1121434 w 1725283"/>
                    <a:gd name="connsiteY9" fmla="*/ 150962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500332 w 1725283"/>
                    <a:gd name="connsiteY7" fmla="*/ 2432648 h 2510286"/>
                    <a:gd name="connsiteX8" fmla="*/ 621101 w 1725283"/>
                    <a:gd name="connsiteY8" fmla="*/ 2441275 h 2510286"/>
                    <a:gd name="connsiteX9" fmla="*/ 1130061 w 1725283"/>
                    <a:gd name="connsiteY9" fmla="*/ 141473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500332 w 1725283"/>
                    <a:gd name="connsiteY7" fmla="*/ 2432648 h 2510286"/>
                    <a:gd name="connsiteX8" fmla="*/ 871267 w 1725283"/>
                    <a:gd name="connsiteY8" fmla="*/ 2475781 h 2510286"/>
                    <a:gd name="connsiteX9" fmla="*/ 1130061 w 1725283"/>
                    <a:gd name="connsiteY9" fmla="*/ 141473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71267 w 1725283"/>
                    <a:gd name="connsiteY8" fmla="*/ 2475781 h 2510286"/>
                    <a:gd name="connsiteX9" fmla="*/ 1130061 w 1725283"/>
                    <a:gd name="connsiteY9" fmla="*/ 141473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54015 w 1725283"/>
                    <a:gd name="connsiteY8" fmla="*/ 2406770 h 2510286"/>
                    <a:gd name="connsiteX9" fmla="*/ 1130061 w 1725283"/>
                    <a:gd name="connsiteY9" fmla="*/ 141473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54015 w 1725283"/>
                    <a:gd name="connsiteY8" fmla="*/ 2406770 h 2510286"/>
                    <a:gd name="connsiteX9" fmla="*/ 1130061 w 1725283"/>
                    <a:gd name="connsiteY9" fmla="*/ 1414732 h 2510286"/>
                    <a:gd name="connsiteX10" fmla="*/ 1362973 w 1725283"/>
                    <a:gd name="connsiteY10" fmla="*/ 2372263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54015 w 1725283"/>
                    <a:gd name="connsiteY8" fmla="*/ 2406770 h 2510286"/>
                    <a:gd name="connsiteX9" fmla="*/ 1130061 w 1725283"/>
                    <a:gd name="connsiteY9" fmla="*/ 1414732 h 2510286"/>
                    <a:gd name="connsiteX10" fmla="*/ 1362973 w 1725283"/>
                    <a:gd name="connsiteY10" fmla="*/ 2372263 h 2510286"/>
                    <a:gd name="connsiteX11" fmla="*/ 1725283 w 1725283"/>
                    <a:gd name="connsiteY11" fmla="*/ 2510286 h 2510286"/>
                    <a:gd name="connsiteX12" fmla="*/ 1509622 w 1725283"/>
                    <a:gd name="connsiteY12" fmla="*/ 2372263 h 2510286"/>
                    <a:gd name="connsiteX13" fmla="*/ 1285336 w 1725283"/>
                    <a:gd name="connsiteY13" fmla="*/ 1043796 h 2510286"/>
                    <a:gd name="connsiteX14" fmla="*/ 1104181 w 1725283"/>
                    <a:gd name="connsiteY14" fmla="*/ 17252 h 2510286"/>
                    <a:gd name="connsiteX15" fmla="*/ 974784 w 1725283"/>
                    <a:gd name="connsiteY15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54015 w 1725283"/>
                    <a:gd name="connsiteY8" fmla="*/ 2406770 h 2510286"/>
                    <a:gd name="connsiteX9" fmla="*/ 1130061 w 1725283"/>
                    <a:gd name="connsiteY9" fmla="*/ 1414732 h 2510286"/>
                    <a:gd name="connsiteX10" fmla="*/ 1362973 w 1725283"/>
                    <a:gd name="connsiteY10" fmla="*/ 2372263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722"/>
                    <a:gd name="connsiteY0" fmla="*/ 0 h 2613483"/>
                    <a:gd name="connsiteX1" fmla="*/ 543463 w 1725722"/>
                    <a:gd name="connsiteY1" fmla="*/ 543463 h 2613483"/>
                    <a:gd name="connsiteX2" fmla="*/ 0 w 1725722"/>
                    <a:gd name="connsiteY2" fmla="*/ 707365 h 2613483"/>
                    <a:gd name="connsiteX3" fmla="*/ 112143 w 1725722"/>
                    <a:gd name="connsiteY3" fmla="*/ 793629 h 2613483"/>
                    <a:gd name="connsiteX4" fmla="*/ 681486 w 1725722"/>
                    <a:gd name="connsiteY4" fmla="*/ 655606 h 2613483"/>
                    <a:gd name="connsiteX5" fmla="*/ 888520 w 1725722"/>
                    <a:gd name="connsiteY5" fmla="*/ 543463 h 2613483"/>
                    <a:gd name="connsiteX6" fmla="*/ 923025 w 1725722"/>
                    <a:gd name="connsiteY6" fmla="*/ 1138687 h 2613483"/>
                    <a:gd name="connsiteX7" fmla="*/ 690113 w 1725722"/>
                    <a:gd name="connsiteY7" fmla="*/ 2406768 h 2613483"/>
                    <a:gd name="connsiteX8" fmla="*/ 854015 w 1725722"/>
                    <a:gd name="connsiteY8" fmla="*/ 2406770 h 2613483"/>
                    <a:gd name="connsiteX9" fmla="*/ 1130061 w 1725722"/>
                    <a:gd name="connsiteY9" fmla="*/ 1414732 h 2613483"/>
                    <a:gd name="connsiteX10" fmla="*/ 1362973 w 1725722"/>
                    <a:gd name="connsiteY10" fmla="*/ 2372263 h 2613483"/>
                    <a:gd name="connsiteX11" fmla="*/ 1725283 w 1725722"/>
                    <a:gd name="connsiteY11" fmla="*/ 2510286 h 2613483"/>
                    <a:gd name="connsiteX12" fmla="*/ 1285336 w 1725722"/>
                    <a:gd name="connsiteY12" fmla="*/ 1043796 h 2613483"/>
                    <a:gd name="connsiteX13" fmla="*/ 1104181 w 1725722"/>
                    <a:gd name="connsiteY13" fmla="*/ 17252 h 2613483"/>
                    <a:gd name="connsiteX14" fmla="*/ 974784 w 1725722"/>
                    <a:gd name="connsiteY14" fmla="*/ 0 h 2613483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54015 w 1725283"/>
                    <a:gd name="connsiteY8" fmla="*/ 2406770 h 2510286"/>
                    <a:gd name="connsiteX9" fmla="*/ 1130061 w 1725283"/>
                    <a:gd name="connsiteY9" fmla="*/ 1414732 h 2510286"/>
                    <a:gd name="connsiteX10" fmla="*/ 1362973 w 1725283"/>
                    <a:gd name="connsiteY10" fmla="*/ 2372263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54015 w 1725283"/>
                    <a:gd name="connsiteY8" fmla="*/ 2406770 h 2510286"/>
                    <a:gd name="connsiteX9" fmla="*/ 1130061 w 1725283"/>
                    <a:gd name="connsiteY9" fmla="*/ 1414732 h 2510286"/>
                    <a:gd name="connsiteX10" fmla="*/ 1362973 w 1725283"/>
                    <a:gd name="connsiteY10" fmla="*/ 2372263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587260"/>
                    <a:gd name="connsiteY0" fmla="*/ 0 h 2406770"/>
                    <a:gd name="connsiteX1" fmla="*/ 543463 w 1587260"/>
                    <a:gd name="connsiteY1" fmla="*/ 543463 h 2406770"/>
                    <a:gd name="connsiteX2" fmla="*/ 0 w 1587260"/>
                    <a:gd name="connsiteY2" fmla="*/ 707365 h 2406770"/>
                    <a:gd name="connsiteX3" fmla="*/ 112143 w 1587260"/>
                    <a:gd name="connsiteY3" fmla="*/ 793629 h 2406770"/>
                    <a:gd name="connsiteX4" fmla="*/ 681486 w 1587260"/>
                    <a:gd name="connsiteY4" fmla="*/ 655606 h 2406770"/>
                    <a:gd name="connsiteX5" fmla="*/ 888520 w 1587260"/>
                    <a:gd name="connsiteY5" fmla="*/ 543463 h 2406770"/>
                    <a:gd name="connsiteX6" fmla="*/ 923025 w 1587260"/>
                    <a:gd name="connsiteY6" fmla="*/ 1138687 h 2406770"/>
                    <a:gd name="connsiteX7" fmla="*/ 690113 w 1587260"/>
                    <a:gd name="connsiteY7" fmla="*/ 2406768 h 2406770"/>
                    <a:gd name="connsiteX8" fmla="*/ 854015 w 1587260"/>
                    <a:gd name="connsiteY8" fmla="*/ 2406770 h 2406770"/>
                    <a:gd name="connsiteX9" fmla="*/ 1130061 w 1587260"/>
                    <a:gd name="connsiteY9" fmla="*/ 1414732 h 2406770"/>
                    <a:gd name="connsiteX10" fmla="*/ 1362973 w 1587260"/>
                    <a:gd name="connsiteY10" fmla="*/ 2372263 h 2406770"/>
                    <a:gd name="connsiteX11" fmla="*/ 1587260 w 1587260"/>
                    <a:gd name="connsiteY11" fmla="*/ 2398142 h 2406770"/>
                    <a:gd name="connsiteX12" fmla="*/ 1285336 w 1587260"/>
                    <a:gd name="connsiteY12" fmla="*/ 1043796 h 2406770"/>
                    <a:gd name="connsiteX13" fmla="*/ 1104181 w 1587260"/>
                    <a:gd name="connsiteY13" fmla="*/ 17252 h 2406770"/>
                    <a:gd name="connsiteX14" fmla="*/ 974784 w 1587260"/>
                    <a:gd name="connsiteY14" fmla="*/ 0 h 2406770"/>
                    <a:gd name="connsiteX0" fmla="*/ 974784 w 1587260"/>
                    <a:gd name="connsiteY0" fmla="*/ 0 h 2406770"/>
                    <a:gd name="connsiteX1" fmla="*/ 543463 w 1587260"/>
                    <a:gd name="connsiteY1" fmla="*/ 543463 h 2406770"/>
                    <a:gd name="connsiteX2" fmla="*/ 0 w 1587260"/>
                    <a:gd name="connsiteY2" fmla="*/ 707365 h 2406770"/>
                    <a:gd name="connsiteX3" fmla="*/ 112143 w 1587260"/>
                    <a:gd name="connsiteY3" fmla="*/ 793629 h 2406770"/>
                    <a:gd name="connsiteX4" fmla="*/ 681486 w 1587260"/>
                    <a:gd name="connsiteY4" fmla="*/ 655606 h 2406770"/>
                    <a:gd name="connsiteX5" fmla="*/ 888520 w 1587260"/>
                    <a:gd name="connsiteY5" fmla="*/ 543463 h 2406770"/>
                    <a:gd name="connsiteX6" fmla="*/ 923025 w 1587260"/>
                    <a:gd name="connsiteY6" fmla="*/ 1138687 h 2406770"/>
                    <a:gd name="connsiteX7" fmla="*/ 690113 w 1587260"/>
                    <a:gd name="connsiteY7" fmla="*/ 2406768 h 2406770"/>
                    <a:gd name="connsiteX8" fmla="*/ 854015 w 1587260"/>
                    <a:gd name="connsiteY8" fmla="*/ 2406770 h 2406770"/>
                    <a:gd name="connsiteX9" fmla="*/ 1130061 w 1587260"/>
                    <a:gd name="connsiteY9" fmla="*/ 1414732 h 2406770"/>
                    <a:gd name="connsiteX10" fmla="*/ 1362973 w 1587260"/>
                    <a:gd name="connsiteY10" fmla="*/ 2372263 h 2406770"/>
                    <a:gd name="connsiteX11" fmla="*/ 1587260 w 1587260"/>
                    <a:gd name="connsiteY11" fmla="*/ 2398142 h 2406770"/>
                    <a:gd name="connsiteX12" fmla="*/ 1285336 w 1587260"/>
                    <a:gd name="connsiteY12" fmla="*/ 1043796 h 2406770"/>
                    <a:gd name="connsiteX13" fmla="*/ 1104181 w 1587260"/>
                    <a:gd name="connsiteY13" fmla="*/ 17252 h 2406770"/>
                    <a:gd name="connsiteX14" fmla="*/ 974784 w 1587260"/>
                    <a:gd name="connsiteY14" fmla="*/ 0 h 2406770"/>
                    <a:gd name="connsiteX0" fmla="*/ 974784 w 1587260"/>
                    <a:gd name="connsiteY0" fmla="*/ 0 h 2406770"/>
                    <a:gd name="connsiteX1" fmla="*/ 543463 w 1587260"/>
                    <a:gd name="connsiteY1" fmla="*/ 543463 h 2406770"/>
                    <a:gd name="connsiteX2" fmla="*/ 0 w 1587260"/>
                    <a:gd name="connsiteY2" fmla="*/ 707365 h 2406770"/>
                    <a:gd name="connsiteX3" fmla="*/ 112143 w 1587260"/>
                    <a:gd name="connsiteY3" fmla="*/ 793629 h 2406770"/>
                    <a:gd name="connsiteX4" fmla="*/ 681486 w 1587260"/>
                    <a:gd name="connsiteY4" fmla="*/ 655606 h 2406770"/>
                    <a:gd name="connsiteX5" fmla="*/ 888520 w 1587260"/>
                    <a:gd name="connsiteY5" fmla="*/ 543463 h 2406770"/>
                    <a:gd name="connsiteX6" fmla="*/ 923025 w 1587260"/>
                    <a:gd name="connsiteY6" fmla="*/ 1138687 h 2406770"/>
                    <a:gd name="connsiteX7" fmla="*/ 690113 w 1587260"/>
                    <a:gd name="connsiteY7" fmla="*/ 2406768 h 2406770"/>
                    <a:gd name="connsiteX8" fmla="*/ 854015 w 1587260"/>
                    <a:gd name="connsiteY8" fmla="*/ 2406770 h 2406770"/>
                    <a:gd name="connsiteX9" fmla="*/ 1130061 w 1587260"/>
                    <a:gd name="connsiteY9" fmla="*/ 1414732 h 2406770"/>
                    <a:gd name="connsiteX10" fmla="*/ 1362973 w 1587260"/>
                    <a:gd name="connsiteY10" fmla="*/ 2372263 h 2406770"/>
                    <a:gd name="connsiteX11" fmla="*/ 1587260 w 1587260"/>
                    <a:gd name="connsiteY11" fmla="*/ 2398142 h 2406770"/>
                    <a:gd name="connsiteX12" fmla="*/ 1285336 w 1587260"/>
                    <a:gd name="connsiteY12" fmla="*/ 1043796 h 2406770"/>
                    <a:gd name="connsiteX13" fmla="*/ 1104181 w 1587260"/>
                    <a:gd name="connsiteY13" fmla="*/ 17252 h 2406770"/>
                    <a:gd name="connsiteX14" fmla="*/ 974784 w 1587260"/>
                    <a:gd name="connsiteY14" fmla="*/ 0 h 2406770"/>
                    <a:gd name="connsiteX0" fmla="*/ 974784 w 1552754"/>
                    <a:gd name="connsiteY0" fmla="*/ 0 h 2406770"/>
                    <a:gd name="connsiteX1" fmla="*/ 543463 w 1552754"/>
                    <a:gd name="connsiteY1" fmla="*/ 543463 h 2406770"/>
                    <a:gd name="connsiteX2" fmla="*/ 0 w 1552754"/>
                    <a:gd name="connsiteY2" fmla="*/ 707365 h 2406770"/>
                    <a:gd name="connsiteX3" fmla="*/ 112143 w 1552754"/>
                    <a:gd name="connsiteY3" fmla="*/ 793629 h 2406770"/>
                    <a:gd name="connsiteX4" fmla="*/ 681486 w 1552754"/>
                    <a:gd name="connsiteY4" fmla="*/ 655606 h 2406770"/>
                    <a:gd name="connsiteX5" fmla="*/ 888520 w 1552754"/>
                    <a:gd name="connsiteY5" fmla="*/ 543463 h 2406770"/>
                    <a:gd name="connsiteX6" fmla="*/ 923025 w 1552754"/>
                    <a:gd name="connsiteY6" fmla="*/ 1138687 h 2406770"/>
                    <a:gd name="connsiteX7" fmla="*/ 690113 w 1552754"/>
                    <a:gd name="connsiteY7" fmla="*/ 2406768 h 2406770"/>
                    <a:gd name="connsiteX8" fmla="*/ 854015 w 1552754"/>
                    <a:gd name="connsiteY8" fmla="*/ 2406770 h 2406770"/>
                    <a:gd name="connsiteX9" fmla="*/ 1130061 w 1552754"/>
                    <a:gd name="connsiteY9" fmla="*/ 1414732 h 2406770"/>
                    <a:gd name="connsiteX10" fmla="*/ 1362973 w 1552754"/>
                    <a:gd name="connsiteY10" fmla="*/ 2372263 h 2406770"/>
                    <a:gd name="connsiteX11" fmla="*/ 1552754 w 1552754"/>
                    <a:gd name="connsiteY11" fmla="*/ 2380889 h 2406770"/>
                    <a:gd name="connsiteX12" fmla="*/ 1285336 w 1552754"/>
                    <a:gd name="connsiteY12" fmla="*/ 1043796 h 2406770"/>
                    <a:gd name="connsiteX13" fmla="*/ 1104181 w 1552754"/>
                    <a:gd name="connsiteY13" fmla="*/ 17252 h 2406770"/>
                    <a:gd name="connsiteX14" fmla="*/ 974784 w 1552754"/>
                    <a:gd name="connsiteY14" fmla="*/ 0 h 2406770"/>
                    <a:gd name="connsiteX0" fmla="*/ 974784 w 1552754"/>
                    <a:gd name="connsiteY0" fmla="*/ 0 h 2406770"/>
                    <a:gd name="connsiteX1" fmla="*/ 543463 w 1552754"/>
                    <a:gd name="connsiteY1" fmla="*/ 543463 h 2406770"/>
                    <a:gd name="connsiteX2" fmla="*/ 0 w 1552754"/>
                    <a:gd name="connsiteY2" fmla="*/ 707365 h 2406770"/>
                    <a:gd name="connsiteX3" fmla="*/ 112143 w 1552754"/>
                    <a:gd name="connsiteY3" fmla="*/ 793629 h 2406770"/>
                    <a:gd name="connsiteX4" fmla="*/ 681486 w 1552754"/>
                    <a:gd name="connsiteY4" fmla="*/ 655606 h 2406770"/>
                    <a:gd name="connsiteX5" fmla="*/ 888520 w 1552754"/>
                    <a:gd name="connsiteY5" fmla="*/ 543463 h 2406770"/>
                    <a:gd name="connsiteX6" fmla="*/ 923025 w 1552754"/>
                    <a:gd name="connsiteY6" fmla="*/ 1138687 h 2406770"/>
                    <a:gd name="connsiteX7" fmla="*/ 690113 w 1552754"/>
                    <a:gd name="connsiteY7" fmla="*/ 2406768 h 2406770"/>
                    <a:gd name="connsiteX8" fmla="*/ 854015 w 1552754"/>
                    <a:gd name="connsiteY8" fmla="*/ 2406770 h 2406770"/>
                    <a:gd name="connsiteX9" fmla="*/ 1130061 w 1552754"/>
                    <a:gd name="connsiteY9" fmla="*/ 1414732 h 2406770"/>
                    <a:gd name="connsiteX10" fmla="*/ 1362973 w 1552754"/>
                    <a:gd name="connsiteY10" fmla="*/ 2372263 h 2406770"/>
                    <a:gd name="connsiteX11" fmla="*/ 1552754 w 1552754"/>
                    <a:gd name="connsiteY11" fmla="*/ 2380889 h 2406770"/>
                    <a:gd name="connsiteX12" fmla="*/ 1104181 w 1552754"/>
                    <a:gd name="connsiteY12" fmla="*/ 17252 h 2406770"/>
                    <a:gd name="connsiteX13" fmla="*/ 974784 w 1552754"/>
                    <a:gd name="connsiteY13" fmla="*/ 0 h 2406770"/>
                    <a:gd name="connsiteX0" fmla="*/ 974784 w 1552754"/>
                    <a:gd name="connsiteY0" fmla="*/ 0 h 2406770"/>
                    <a:gd name="connsiteX1" fmla="*/ 543463 w 1552754"/>
                    <a:gd name="connsiteY1" fmla="*/ 543463 h 2406770"/>
                    <a:gd name="connsiteX2" fmla="*/ 0 w 1552754"/>
                    <a:gd name="connsiteY2" fmla="*/ 707365 h 2406770"/>
                    <a:gd name="connsiteX3" fmla="*/ 112143 w 1552754"/>
                    <a:gd name="connsiteY3" fmla="*/ 793629 h 2406770"/>
                    <a:gd name="connsiteX4" fmla="*/ 681486 w 1552754"/>
                    <a:gd name="connsiteY4" fmla="*/ 655606 h 2406770"/>
                    <a:gd name="connsiteX5" fmla="*/ 888520 w 1552754"/>
                    <a:gd name="connsiteY5" fmla="*/ 543463 h 2406770"/>
                    <a:gd name="connsiteX6" fmla="*/ 923025 w 1552754"/>
                    <a:gd name="connsiteY6" fmla="*/ 1138687 h 2406770"/>
                    <a:gd name="connsiteX7" fmla="*/ 690113 w 1552754"/>
                    <a:gd name="connsiteY7" fmla="*/ 2406768 h 2406770"/>
                    <a:gd name="connsiteX8" fmla="*/ 854015 w 1552754"/>
                    <a:gd name="connsiteY8" fmla="*/ 2406770 h 2406770"/>
                    <a:gd name="connsiteX9" fmla="*/ 1130061 w 1552754"/>
                    <a:gd name="connsiteY9" fmla="*/ 1414732 h 2406770"/>
                    <a:gd name="connsiteX10" fmla="*/ 1362973 w 1552754"/>
                    <a:gd name="connsiteY10" fmla="*/ 2372263 h 2406770"/>
                    <a:gd name="connsiteX11" fmla="*/ 1552754 w 1552754"/>
                    <a:gd name="connsiteY11" fmla="*/ 2380889 h 2406770"/>
                    <a:gd name="connsiteX12" fmla="*/ 1104181 w 1552754"/>
                    <a:gd name="connsiteY12" fmla="*/ 17252 h 2406770"/>
                    <a:gd name="connsiteX13" fmla="*/ 974784 w 1552754"/>
                    <a:gd name="connsiteY13" fmla="*/ 0 h 2406770"/>
                    <a:gd name="connsiteX0" fmla="*/ 974784 w 1552754"/>
                    <a:gd name="connsiteY0" fmla="*/ 51759 h 2458529"/>
                    <a:gd name="connsiteX1" fmla="*/ 543463 w 1552754"/>
                    <a:gd name="connsiteY1" fmla="*/ 595222 h 2458529"/>
                    <a:gd name="connsiteX2" fmla="*/ 0 w 1552754"/>
                    <a:gd name="connsiteY2" fmla="*/ 759124 h 2458529"/>
                    <a:gd name="connsiteX3" fmla="*/ 112143 w 1552754"/>
                    <a:gd name="connsiteY3" fmla="*/ 845388 h 2458529"/>
                    <a:gd name="connsiteX4" fmla="*/ 681486 w 1552754"/>
                    <a:gd name="connsiteY4" fmla="*/ 707365 h 2458529"/>
                    <a:gd name="connsiteX5" fmla="*/ 888520 w 1552754"/>
                    <a:gd name="connsiteY5" fmla="*/ 595222 h 2458529"/>
                    <a:gd name="connsiteX6" fmla="*/ 923025 w 1552754"/>
                    <a:gd name="connsiteY6" fmla="*/ 1190446 h 2458529"/>
                    <a:gd name="connsiteX7" fmla="*/ 690113 w 1552754"/>
                    <a:gd name="connsiteY7" fmla="*/ 2458527 h 2458529"/>
                    <a:gd name="connsiteX8" fmla="*/ 854015 w 1552754"/>
                    <a:gd name="connsiteY8" fmla="*/ 2458529 h 2458529"/>
                    <a:gd name="connsiteX9" fmla="*/ 1130061 w 1552754"/>
                    <a:gd name="connsiteY9" fmla="*/ 1466491 h 2458529"/>
                    <a:gd name="connsiteX10" fmla="*/ 1362973 w 1552754"/>
                    <a:gd name="connsiteY10" fmla="*/ 2424022 h 2458529"/>
                    <a:gd name="connsiteX11" fmla="*/ 1552754 w 1552754"/>
                    <a:gd name="connsiteY11" fmla="*/ 2432648 h 2458529"/>
                    <a:gd name="connsiteX12" fmla="*/ 1052422 w 1552754"/>
                    <a:gd name="connsiteY12" fmla="*/ 0 h 2458529"/>
                    <a:gd name="connsiteX13" fmla="*/ 974784 w 1552754"/>
                    <a:gd name="connsiteY13" fmla="*/ 51759 h 2458529"/>
                    <a:gd name="connsiteX0" fmla="*/ 974784 w 1552754"/>
                    <a:gd name="connsiteY0" fmla="*/ 8627 h 2415397"/>
                    <a:gd name="connsiteX1" fmla="*/ 543463 w 1552754"/>
                    <a:gd name="connsiteY1" fmla="*/ 552090 h 2415397"/>
                    <a:gd name="connsiteX2" fmla="*/ 0 w 1552754"/>
                    <a:gd name="connsiteY2" fmla="*/ 715992 h 2415397"/>
                    <a:gd name="connsiteX3" fmla="*/ 112143 w 1552754"/>
                    <a:gd name="connsiteY3" fmla="*/ 802256 h 2415397"/>
                    <a:gd name="connsiteX4" fmla="*/ 681486 w 1552754"/>
                    <a:gd name="connsiteY4" fmla="*/ 664233 h 2415397"/>
                    <a:gd name="connsiteX5" fmla="*/ 888520 w 1552754"/>
                    <a:gd name="connsiteY5" fmla="*/ 552090 h 2415397"/>
                    <a:gd name="connsiteX6" fmla="*/ 923025 w 1552754"/>
                    <a:gd name="connsiteY6" fmla="*/ 1147314 h 2415397"/>
                    <a:gd name="connsiteX7" fmla="*/ 690113 w 1552754"/>
                    <a:gd name="connsiteY7" fmla="*/ 2415395 h 2415397"/>
                    <a:gd name="connsiteX8" fmla="*/ 854015 w 1552754"/>
                    <a:gd name="connsiteY8" fmla="*/ 2415397 h 2415397"/>
                    <a:gd name="connsiteX9" fmla="*/ 1130061 w 1552754"/>
                    <a:gd name="connsiteY9" fmla="*/ 1423359 h 2415397"/>
                    <a:gd name="connsiteX10" fmla="*/ 1362973 w 1552754"/>
                    <a:gd name="connsiteY10" fmla="*/ 2380890 h 2415397"/>
                    <a:gd name="connsiteX11" fmla="*/ 1552754 w 1552754"/>
                    <a:gd name="connsiteY11" fmla="*/ 2389516 h 2415397"/>
                    <a:gd name="connsiteX12" fmla="*/ 1130060 w 1552754"/>
                    <a:gd name="connsiteY12" fmla="*/ 0 h 2415397"/>
                    <a:gd name="connsiteX13" fmla="*/ 974784 w 1552754"/>
                    <a:gd name="connsiteY13" fmla="*/ 8627 h 2415397"/>
                    <a:gd name="connsiteX0" fmla="*/ 974784 w 1552754"/>
                    <a:gd name="connsiteY0" fmla="*/ 8627 h 2415397"/>
                    <a:gd name="connsiteX1" fmla="*/ 543463 w 1552754"/>
                    <a:gd name="connsiteY1" fmla="*/ 552090 h 2415397"/>
                    <a:gd name="connsiteX2" fmla="*/ 0 w 1552754"/>
                    <a:gd name="connsiteY2" fmla="*/ 715992 h 2415397"/>
                    <a:gd name="connsiteX3" fmla="*/ 112143 w 1552754"/>
                    <a:gd name="connsiteY3" fmla="*/ 802256 h 2415397"/>
                    <a:gd name="connsiteX4" fmla="*/ 681486 w 1552754"/>
                    <a:gd name="connsiteY4" fmla="*/ 664233 h 2415397"/>
                    <a:gd name="connsiteX5" fmla="*/ 888520 w 1552754"/>
                    <a:gd name="connsiteY5" fmla="*/ 552090 h 2415397"/>
                    <a:gd name="connsiteX6" fmla="*/ 923025 w 1552754"/>
                    <a:gd name="connsiteY6" fmla="*/ 1147314 h 2415397"/>
                    <a:gd name="connsiteX7" fmla="*/ 690113 w 1552754"/>
                    <a:gd name="connsiteY7" fmla="*/ 2415395 h 2415397"/>
                    <a:gd name="connsiteX8" fmla="*/ 854015 w 1552754"/>
                    <a:gd name="connsiteY8" fmla="*/ 2415397 h 2415397"/>
                    <a:gd name="connsiteX9" fmla="*/ 1130061 w 1552754"/>
                    <a:gd name="connsiteY9" fmla="*/ 1423359 h 2415397"/>
                    <a:gd name="connsiteX10" fmla="*/ 1362973 w 1552754"/>
                    <a:gd name="connsiteY10" fmla="*/ 2380890 h 2415397"/>
                    <a:gd name="connsiteX11" fmla="*/ 1552754 w 1552754"/>
                    <a:gd name="connsiteY11" fmla="*/ 2389516 h 2415397"/>
                    <a:gd name="connsiteX12" fmla="*/ 1112807 w 1552754"/>
                    <a:gd name="connsiteY12" fmla="*/ 0 h 2415397"/>
                    <a:gd name="connsiteX13" fmla="*/ 974784 w 1552754"/>
                    <a:gd name="connsiteY13" fmla="*/ 8627 h 2415397"/>
                    <a:gd name="connsiteX0" fmla="*/ 974784 w 1552754"/>
                    <a:gd name="connsiteY0" fmla="*/ 8627 h 2432648"/>
                    <a:gd name="connsiteX1" fmla="*/ 543463 w 1552754"/>
                    <a:gd name="connsiteY1" fmla="*/ 552090 h 2432648"/>
                    <a:gd name="connsiteX2" fmla="*/ 0 w 1552754"/>
                    <a:gd name="connsiteY2" fmla="*/ 715992 h 2432648"/>
                    <a:gd name="connsiteX3" fmla="*/ 112143 w 1552754"/>
                    <a:gd name="connsiteY3" fmla="*/ 802256 h 2432648"/>
                    <a:gd name="connsiteX4" fmla="*/ 681486 w 1552754"/>
                    <a:gd name="connsiteY4" fmla="*/ 664233 h 2432648"/>
                    <a:gd name="connsiteX5" fmla="*/ 888520 w 1552754"/>
                    <a:gd name="connsiteY5" fmla="*/ 552090 h 2432648"/>
                    <a:gd name="connsiteX6" fmla="*/ 923025 w 1552754"/>
                    <a:gd name="connsiteY6" fmla="*/ 1147314 h 2432648"/>
                    <a:gd name="connsiteX7" fmla="*/ 690113 w 1552754"/>
                    <a:gd name="connsiteY7" fmla="*/ 2415395 h 2432648"/>
                    <a:gd name="connsiteX8" fmla="*/ 854015 w 1552754"/>
                    <a:gd name="connsiteY8" fmla="*/ 2415397 h 2432648"/>
                    <a:gd name="connsiteX9" fmla="*/ 1130061 w 1552754"/>
                    <a:gd name="connsiteY9" fmla="*/ 1423359 h 2432648"/>
                    <a:gd name="connsiteX10" fmla="*/ 1345720 w 1552754"/>
                    <a:gd name="connsiteY10" fmla="*/ 2432648 h 2432648"/>
                    <a:gd name="connsiteX11" fmla="*/ 1552754 w 1552754"/>
                    <a:gd name="connsiteY11" fmla="*/ 2389516 h 2432648"/>
                    <a:gd name="connsiteX12" fmla="*/ 1112807 w 1552754"/>
                    <a:gd name="connsiteY12" fmla="*/ 0 h 2432648"/>
                    <a:gd name="connsiteX13" fmla="*/ 974784 w 1552754"/>
                    <a:gd name="connsiteY13" fmla="*/ 8627 h 2432648"/>
                    <a:gd name="connsiteX0" fmla="*/ 974784 w 1483743"/>
                    <a:gd name="connsiteY0" fmla="*/ 8627 h 2432648"/>
                    <a:gd name="connsiteX1" fmla="*/ 543463 w 1483743"/>
                    <a:gd name="connsiteY1" fmla="*/ 552090 h 2432648"/>
                    <a:gd name="connsiteX2" fmla="*/ 0 w 1483743"/>
                    <a:gd name="connsiteY2" fmla="*/ 715992 h 2432648"/>
                    <a:gd name="connsiteX3" fmla="*/ 112143 w 1483743"/>
                    <a:gd name="connsiteY3" fmla="*/ 802256 h 2432648"/>
                    <a:gd name="connsiteX4" fmla="*/ 681486 w 1483743"/>
                    <a:gd name="connsiteY4" fmla="*/ 664233 h 2432648"/>
                    <a:gd name="connsiteX5" fmla="*/ 888520 w 1483743"/>
                    <a:gd name="connsiteY5" fmla="*/ 552090 h 2432648"/>
                    <a:gd name="connsiteX6" fmla="*/ 923025 w 1483743"/>
                    <a:gd name="connsiteY6" fmla="*/ 1147314 h 2432648"/>
                    <a:gd name="connsiteX7" fmla="*/ 690113 w 1483743"/>
                    <a:gd name="connsiteY7" fmla="*/ 2415395 h 2432648"/>
                    <a:gd name="connsiteX8" fmla="*/ 854015 w 1483743"/>
                    <a:gd name="connsiteY8" fmla="*/ 2415397 h 2432648"/>
                    <a:gd name="connsiteX9" fmla="*/ 1130061 w 1483743"/>
                    <a:gd name="connsiteY9" fmla="*/ 1423359 h 2432648"/>
                    <a:gd name="connsiteX10" fmla="*/ 1345720 w 1483743"/>
                    <a:gd name="connsiteY10" fmla="*/ 2432648 h 2432648"/>
                    <a:gd name="connsiteX11" fmla="*/ 1483743 w 1483743"/>
                    <a:gd name="connsiteY11" fmla="*/ 2424022 h 2432648"/>
                    <a:gd name="connsiteX12" fmla="*/ 1112807 w 1483743"/>
                    <a:gd name="connsiteY12" fmla="*/ 0 h 2432648"/>
                    <a:gd name="connsiteX13" fmla="*/ 974784 w 1483743"/>
                    <a:gd name="connsiteY13" fmla="*/ 8627 h 2432648"/>
                    <a:gd name="connsiteX0" fmla="*/ 974784 w 1483743"/>
                    <a:gd name="connsiteY0" fmla="*/ 0 h 2424021"/>
                    <a:gd name="connsiteX1" fmla="*/ 543463 w 1483743"/>
                    <a:gd name="connsiteY1" fmla="*/ 543463 h 2424021"/>
                    <a:gd name="connsiteX2" fmla="*/ 0 w 1483743"/>
                    <a:gd name="connsiteY2" fmla="*/ 707365 h 2424021"/>
                    <a:gd name="connsiteX3" fmla="*/ 112143 w 1483743"/>
                    <a:gd name="connsiteY3" fmla="*/ 793629 h 2424021"/>
                    <a:gd name="connsiteX4" fmla="*/ 681486 w 1483743"/>
                    <a:gd name="connsiteY4" fmla="*/ 655606 h 2424021"/>
                    <a:gd name="connsiteX5" fmla="*/ 888520 w 1483743"/>
                    <a:gd name="connsiteY5" fmla="*/ 543463 h 2424021"/>
                    <a:gd name="connsiteX6" fmla="*/ 923025 w 1483743"/>
                    <a:gd name="connsiteY6" fmla="*/ 1138687 h 2424021"/>
                    <a:gd name="connsiteX7" fmla="*/ 690113 w 1483743"/>
                    <a:gd name="connsiteY7" fmla="*/ 2406768 h 2424021"/>
                    <a:gd name="connsiteX8" fmla="*/ 854015 w 1483743"/>
                    <a:gd name="connsiteY8" fmla="*/ 2406770 h 2424021"/>
                    <a:gd name="connsiteX9" fmla="*/ 1130061 w 1483743"/>
                    <a:gd name="connsiteY9" fmla="*/ 1414732 h 2424021"/>
                    <a:gd name="connsiteX10" fmla="*/ 1345720 w 1483743"/>
                    <a:gd name="connsiteY10" fmla="*/ 2424021 h 2424021"/>
                    <a:gd name="connsiteX11" fmla="*/ 1483743 w 1483743"/>
                    <a:gd name="connsiteY11" fmla="*/ 2415395 h 2424021"/>
                    <a:gd name="connsiteX12" fmla="*/ 1086928 w 1483743"/>
                    <a:gd name="connsiteY12" fmla="*/ 51758 h 2424021"/>
                    <a:gd name="connsiteX13" fmla="*/ 974784 w 1483743"/>
                    <a:gd name="connsiteY13" fmla="*/ 0 h 2424021"/>
                    <a:gd name="connsiteX0" fmla="*/ 974784 w 1483743"/>
                    <a:gd name="connsiteY0" fmla="*/ 0 h 2380889"/>
                    <a:gd name="connsiteX1" fmla="*/ 543463 w 1483743"/>
                    <a:gd name="connsiteY1" fmla="*/ 500331 h 2380889"/>
                    <a:gd name="connsiteX2" fmla="*/ 0 w 1483743"/>
                    <a:gd name="connsiteY2" fmla="*/ 664233 h 2380889"/>
                    <a:gd name="connsiteX3" fmla="*/ 112143 w 1483743"/>
                    <a:gd name="connsiteY3" fmla="*/ 750497 h 2380889"/>
                    <a:gd name="connsiteX4" fmla="*/ 681486 w 1483743"/>
                    <a:gd name="connsiteY4" fmla="*/ 612474 h 2380889"/>
                    <a:gd name="connsiteX5" fmla="*/ 888520 w 1483743"/>
                    <a:gd name="connsiteY5" fmla="*/ 500331 h 2380889"/>
                    <a:gd name="connsiteX6" fmla="*/ 923025 w 1483743"/>
                    <a:gd name="connsiteY6" fmla="*/ 1095555 h 2380889"/>
                    <a:gd name="connsiteX7" fmla="*/ 690113 w 1483743"/>
                    <a:gd name="connsiteY7" fmla="*/ 2363636 h 2380889"/>
                    <a:gd name="connsiteX8" fmla="*/ 854015 w 1483743"/>
                    <a:gd name="connsiteY8" fmla="*/ 2363638 h 2380889"/>
                    <a:gd name="connsiteX9" fmla="*/ 1130061 w 1483743"/>
                    <a:gd name="connsiteY9" fmla="*/ 1371600 h 2380889"/>
                    <a:gd name="connsiteX10" fmla="*/ 1345720 w 1483743"/>
                    <a:gd name="connsiteY10" fmla="*/ 2380889 h 2380889"/>
                    <a:gd name="connsiteX11" fmla="*/ 1483743 w 1483743"/>
                    <a:gd name="connsiteY11" fmla="*/ 2372263 h 2380889"/>
                    <a:gd name="connsiteX12" fmla="*/ 1086928 w 1483743"/>
                    <a:gd name="connsiteY12" fmla="*/ 8626 h 2380889"/>
                    <a:gd name="connsiteX13" fmla="*/ 974784 w 1483743"/>
                    <a:gd name="connsiteY13" fmla="*/ 0 h 2380889"/>
                    <a:gd name="connsiteX0" fmla="*/ 974784 w 1483743"/>
                    <a:gd name="connsiteY0" fmla="*/ 0 h 2380889"/>
                    <a:gd name="connsiteX1" fmla="*/ 655606 w 1483743"/>
                    <a:gd name="connsiteY1" fmla="*/ 474452 h 2380889"/>
                    <a:gd name="connsiteX2" fmla="*/ 0 w 1483743"/>
                    <a:gd name="connsiteY2" fmla="*/ 664233 h 2380889"/>
                    <a:gd name="connsiteX3" fmla="*/ 112143 w 1483743"/>
                    <a:gd name="connsiteY3" fmla="*/ 750497 h 2380889"/>
                    <a:gd name="connsiteX4" fmla="*/ 681486 w 1483743"/>
                    <a:gd name="connsiteY4" fmla="*/ 612474 h 2380889"/>
                    <a:gd name="connsiteX5" fmla="*/ 888520 w 1483743"/>
                    <a:gd name="connsiteY5" fmla="*/ 500331 h 2380889"/>
                    <a:gd name="connsiteX6" fmla="*/ 923025 w 1483743"/>
                    <a:gd name="connsiteY6" fmla="*/ 1095555 h 2380889"/>
                    <a:gd name="connsiteX7" fmla="*/ 690113 w 1483743"/>
                    <a:gd name="connsiteY7" fmla="*/ 2363636 h 2380889"/>
                    <a:gd name="connsiteX8" fmla="*/ 854015 w 1483743"/>
                    <a:gd name="connsiteY8" fmla="*/ 2363638 h 2380889"/>
                    <a:gd name="connsiteX9" fmla="*/ 1130061 w 1483743"/>
                    <a:gd name="connsiteY9" fmla="*/ 1371600 h 2380889"/>
                    <a:gd name="connsiteX10" fmla="*/ 1345720 w 1483743"/>
                    <a:gd name="connsiteY10" fmla="*/ 2380889 h 2380889"/>
                    <a:gd name="connsiteX11" fmla="*/ 1483743 w 1483743"/>
                    <a:gd name="connsiteY11" fmla="*/ 2372263 h 2380889"/>
                    <a:gd name="connsiteX12" fmla="*/ 1086928 w 1483743"/>
                    <a:gd name="connsiteY12" fmla="*/ 8626 h 2380889"/>
                    <a:gd name="connsiteX13" fmla="*/ 974784 w 1483743"/>
                    <a:gd name="connsiteY13" fmla="*/ 0 h 2380889"/>
                    <a:gd name="connsiteX0" fmla="*/ 974784 w 1483743"/>
                    <a:gd name="connsiteY0" fmla="*/ 0 h 2380889"/>
                    <a:gd name="connsiteX1" fmla="*/ 655606 w 1483743"/>
                    <a:gd name="connsiteY1" fmla="*/ 474452 h 2380889"/>
                    <a:gd name="connsiteX2" fmla="*/ 77638 w 1483743"/>
                    <a:gd name="connsiteY2" fmla="*/ 638354 h 2380889"/>
                    <a:gd name="connsiteX3" fmla="*/ 0 w 1483743"/>
                    <a:gd name="connsiteY3" fmla="*/ 664233 h 2380889"/>
                    <a:gd name="connsiteX4" fmla="*/ 112143 w 1483743"/>
                    <a:gd name="connsiteY4" fmla="*/ 750497 h 2380889"/>
                    <a:gd name="connsiteX5" fmla="*/ 681486 w 1483743"/>
                    <a:gd name="connsiteY5" fmla="*/ 612474 h 2380889"/>
                    <a:gd name="connsiteX6" fmla="*/ 888520 w 1483743"/>
                    <a:gd name="connsiteY6" fmla="*/ 500331 h 2380889"/>
                    <a:gd name="connsiteX7" fmla="*/ 923025 w 1483743"/>
                    <a:gd name="connsiteY7" fmla="*/ 1095555 h 2380889"/>
                    <a:gd name="connsiteX8" fmla="*/ 690113 w 1483743"/>
                    <a:gd name="connsiteY8" fmla="*/ 2363636 h 2380889"/>
                    <a:gd name="connsiteX9" fmla="*/ 854015 w 1483743"/>
                    <a:gd name="connsiteY9" fmla="*/ 2363638 h 2380889"/>
                    <a:gd name="connsiteX10" fmla="*/ 1130061 w 1483743"/>
                    <a:gd name="connsiteY10" fmla="*/ 1371600 h 2380889"/>
                    <a:gd name="connsiteX11" fmla="*/ 1345720 w 1483743"/>
                    <a:gd name="connsiteY11" fmla="*/ 2380889 h 2380889"/>
                    <a:gd name="connsiteX12" fmla="*/ 1483743 w 1483743"/>
                    <a:gd name="connsiteY12" fmla="*/ 2372263 h 2380889"/>
                    <a:gd name="connsiteX13" fmla="*/ 1086928 w 1483743"/>
                    <a:gd name="connsiteY13" fmla="*/ 8626 h 2380889"/>
                    <a:gd name="connsiteX14" fmla="*/ 974784 w 1483743"/>
                    <a:gd name="connsiteY14" fmla="*/ 0 h 2380889"/>
                    <a:gd name="connsiteX0" fmla="*/ 974784 w 1483743"/>
                    <a:gd name="connsiteY0" fmla="*/ 0 h 2380889"/>
                    <a:gd name="connsiteX1" fmla="*/ 655606 w 1483743"/>
                    <a:gd name="connsiteY1" fmla="*/ 474452 h 2380889"/>
                    <a:gd name="connsiteX2" fmla="*/ 77638 w 1483743"/>
                    <a:gd name="connsiteY2" fmla="*/ 638354 h 2380889"/>
                    <a:gd name="connsiteX3" fmla="*/ 0 w 1483743"/>
                    <a:gd name="connsiteY3" fmla="*/ 664233 h 2380889"/>
                    <a:gd name="connsiteX4" fmla="*/ 112143 w 1483743"/>
                    <a:gd name="connsiteY4" fmla="*/ 750497 h 2380889"/>
                    <a:gd name="connsiteX5" fmla="*/ 681486 w 1483743"/>
                    <a:gd name="connsiteY5" fmla="*/ 612474 h 2380889"/>
                    <a:gd name="connsiteX6" fmla="*/ 888520 w 1483743"/>
                    <a:gd name="connsiteY6" fmla="*/ 500331 h 2380889"/>
                    <a:gd name="connsiteX7" fmla="*/ 923025 w 1483743"/>
                    <a:gd name="connsiteY7" fmla="*/ 1095555 h 2380889"/>
                    <a:gd name="connsiteX8" fmla="*/ 690113 w 1483743"/>
                    <a:gd name="connsiteY8" fmla="*/ 2363636 h 2380889"/>
                    <a:gd name="connsiteX9" fmla="*/ 854015 w 1483743"/>
                    <a:gd name="connsiteY9" fmla="*/ 2363638 h 2380889"/>
                    <a:gd name="connsiteX10" fmla="*/ 1130061 w 1483743"/>
                    <a:gd name="connsiteY10" fmla="*/ 1371600 h 2380889"/>
                    <a:gd name="connsiteX11" fmla="*/ 1345720 w 1483743"/>
                    <a:gd name="connsiteY11" fmla="*/ 2380889 h 2380889"/>
                    <a:gd name="connsiteX12" fmla="*/ 1483743 w 1483743"/>
                    <a:gd name="connsiteY12" fmla="*/ 2372263 h 2380889"/>
                    <a:gd name="connsiteX13" fmla="*/ 1086928 w 1483743"/>
                    <a:gd name="connsiteY13" fmla="*/ 8626 h 2380889"/>
                    <a:gd name="connsiteX14" fmla="*/ 974784 w 1483743"/>
                    <a:gd name="connsiteY14" fmla="*/ 0 h 2380889"/>
                    <a:gd name="connsiteX0" fmla="*/ 974784 w 1483743"/>
                    <a:gd name="connsiteY0" fmla="*/ 0 h 2380889"/>
                    <a:gd name="connsiteX1" fmla="*/ 577968 w 1483743"/>
                    <a:gd name="connsiteY1" fmla="*/ 431320 h 2380889"/>
                    <a:gd name="connsiteX2" fmla="*/ 77638 w 1483743"/>
                    <a:gd name="connsiteY2" fmla="*/ 638354 h 2380889"/>
                    <a:gd name="connsiteX3" fmla="*/ 0 w 1483743"/>
                    <a:gd name="connsiteY3" fmla="*/ 664233 h 2380889"/>
                    <a:gd name="connsiteX4" fmla="*/ 112143 w 1483743"/>
                    <a:gd name="connsiteY4" fmla="*/ 750497 h 2380889"/>
                    <a:gd name="connsiteX5" fmla="*/ 681486 w 1483743"/>
                    <a:gd name="connsiteY5" fmla="*/ 612474 h 2380889"/>
                    <a:gd name="connsiteX6" fmla="*/ 888520 w 1483743"/>
                    <a:gd name="connsiteY6" fmla="*/ 500331 h 2380889"/>
                    <a:gd name="connsiteX7" fmla="*/ 923025 w 1483743"/>
                    <a:gd name="connsiteY7" fmla="*/ 1095555 h 2380889"/>
                    <a:gd name="connsiteX8" fmla="*/ 690113 w 1483743"/>
                    <a:gd name="connsiteY8" fmla="*/ 2363636 h 2380889"/>
                    <a:gd name="connsiteX9" fmla="*/ 854015 w 1483743"/>
                    <a:gd name="connsiteY9" fmla="*/ 2363638 h 2380889"/>
                    <a:gd name="connsiteX10" fmla="*/ 1130061 w 1483743"/>
                    <a:gd name="connsiteY10" fmla="*/ 1371600 h 2380889"/>
                    <a:gd name="connsiteX11" fmla="*/ 1345720 w 1483743"/>
                    <a:gd name="connsiteY11" fmla="*/ 2380889 h 2380889"/>
                    <a:gd name="connsiteX12" fmla="*/ 1483743 w 1483743"/>
                    <a:gd name="connsiteY12" fmla="*/ 2372263 h 2380889"/>
                    <a:gd name="connsiteX13" fmla="*/ 1086928 w 1483743"/>
                    <a:gd name="connsiteY13" fmla="*/ 8626 h 2380889"/>
                    <a:gd name="connsiteX14" fmla="*/ 974784 w 1483743"/>
                    <a:gd name="connsiteY14" fmla="*/ 0 h 2380889"/>
                    <a:gd name="connsiteX0" fmla="*/ 974784 w 1483743"/>
                    <a:gd name="connsiteY0" fmla="*/ 0 h 2380889"/>
                    <a:gd name="connsiteX1" fmla="*/ 577968 w 1483743"/>
                    <a:gd name="connsiteY1" fmla="*/ 431320 h 2380889"/>
                    <a:gd name="connsiteX2" fmla="*/ 0 w 1483743"/>
                    <a:gd name="connsiteY2" fmla="*/ 664233 h 2380889"/>
                    <a:gd name="connsiteX3" fmla="*/ 112143 w 1483743"/>
                    <a:gd name="connsiteY3" fmla="*/ 750497 h 2380889"/>
                    <a:gd name="connsiteX4" fmla="*/ 681486 w 1483743"/>
                    <a:gd name="connsiteY4" fmla="*/ 612474 h 2380889"/>
                    <a:gd name="connsiteX5" fmla="*/ 888520 w 1483743"/>
                    <a:gd name="connsiteY5" fmla="*/ 500331 h 2380889"/>
                    <a:gd name="connsiteX6" fmla="*/ 923025 w 1483743"/>
                    <a:gd name="connsiteY6" fmla="*/ 1095555 h 2380889"/>
                    <a:gd name="connsiteX7" fmla="*/ 690113 w 1483743"/>
                    <a:gd name="connsiteY7" fmla="*/ 2363636 h 2380889"/>
                    <a:gd name="connsiteX8" fmla="*/ 854015 w 1483743"/>
                    <a:gd name="connsiteY8" fmla="*/ 2363638 h 2380889"/>
                    <a:gd name="connsiteX9" fmla="*/ 1130061 w 1483743"/>
                    <a:gd name="connsiteY9" fmla="*/ 1371600 h 2380889"/>
                    <a:gd name="connsiteX10" fmla="*/ 1345720 w 1483743"/>
                    <a:gd name="connsiteY10" fmla="*/ 2380889 h 2380889"/>
                    <a:gd name="connsiteX11" fmla="*/ 1483743 w 1483743"/>
                    <a:gd name="connsiteY11" fmla="*/ 2372263 h 2380889"/>
                    <a:gd name="connsiteX12" fmla="*/ 1086928 w 1483743"/>
                    <a:gd name="connsiteY12" fmla="*/ 8626 h 2380889"/>
                    <a:gd name="connsiteX13" fmla="*/ 974784 w 1483743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52423 w 1406105"/>
                    <a:gd name="connsiteY9" fmla="*/ 1371600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52423 w 1406105"/>
                    <a:gd name="connsiteY9" fmla="*/ 1371600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52423 w 1406105"/>
                    <a:gd name="connsiteY9" fmla="*/ 1371600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52423 w 1406105"/>
                    <a:gd name="connsiteY9" fmla="*/ 1371600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17917 w 1406105"/>
                    <a:gd name="connsiteY9" fmla="*/ 1328468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17917 w 1406105"/>
                    <a:gd name="connsiteY9" fmla="*/ 1328468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17917 w 1406105"/>
                    <a:gd name="connsiteY9" fmla="*/ 1328468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17917 w 1406105"/>
                    <a:gd name="connsiteY9" fmla="*/ 1328468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17917 w 1406105"/>
                    <a:gd name="connsiteY9" fmla="*/ 1328468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17917 w 1406105"/>
                    <a:gd name="connsiteY9" fmla="*/ 1328468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62641 w 1371600"/>
                    <a:gd name="connsiteY0" fmla="*/ 0 h 2380889"/>
                    <a:gd name="connsiteX1" fmla="*/ 465825 w 1371600"/>
                    <a:gd name="connsiteY1" fmla="*/ 431320 h 2380889"/>
                    <a:gd name="connsiteX2" fmla="*/ 319178 w 1371600"/>
                    <a:gd name="connsiteY2" fmla="*/ 560717 h 2380889"/>
                    <a:gd name="connsiteX3" fmla="*/ 0 w 1371600"/>
                    <a:gd name="connsiteY3" fmla="*/ 750497 h 2380889"/>
                    <a:gd name="connsiteX4" fmla="*/ 569343 w 1371600"/>
                    <a:gd name="connsiteY4" fmla="*/ 612474 h 2380889"/>
                    <a:gd name="connsiteX5" fmla="*/ 776377 w 1371600"/>
                    <a:gd name="connsiteY5" fmla="*/ 500331 h 2380889"/>
                    <a:gd name="connsiteX6" fmla="*/ 810882 w 1371600"/>
                    <a:gd name="connsiteY6" fmla="*/ 1095555 h 2380889"/>
                    <a:gd name="connsiteX7" fmla="*/ 577970 w 1371600"/>
                    <a:gd name="connsiteY7" fmla="*/ 2363636 h 2380889"/>
                    <a:gd name="connsiteX8" fmla="*/ 741872 w 1371600"/>
                    <a:gd name="connsiteY8" fmla="*/ 2363638 h 2380889"/>
                    <a:gd name="connsiteX9" fmla="*/ 983412 w 1371600"/>
                    <a:gd name="connsiteY9" fmla="*/ 1328468 h 2380889"/>
                    <a:gd name="connsiteX10" fmla="*/ 1233577 w 1371600"/>
                    <a:gd name="connsiteY10" fmla="*/ 2380889 h 2380889"/>
                    <a:gd name="connsiteX11" fmla="*/ 1371600 w 1371600"/>
                    <a:gd name="connsiteY11" fmla="*/ 2372263 h 2380889"/>
                    <a:gd name="connsiteX12" fmla="*/ 974785 w 1371600"/>
                    <a:gd name="connsiteY12" fmla="*/ 8626 h 2380889"/>
                    <a:gd name="connsiteX13" fmla="*/ 862641 w 1371600"/>
                    <a:gd name="connsiteY13" fmla="*/ 0 h 2380889"/>
                    <a:gd name="connsiteX0" fmla="*/ 862641 w 1371600"/>
                    <a:gd name="connsiteY0" fmla="*/ 0 h 2380889"/>
                    <a:gd name="connsiteX1" fmla="*/ 465825 w 1371600"/>
                    <a:gd name="connsiteY1" fmla="*/ 431320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77969 w 1371600"/>
                    <a:gd name="connsiteY1" fmla="*/ 483078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95223 w 1371600"/>
                    <a:gd name="connsiteY6" fmla="*/ 2346384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95223 w 1371600"/>
                    <a:gd name="connsiteY6" fmla="*/ 2346384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603849 w 1371600"/>
                    <a:gd name="connsiteY6" fmla="*/ 2355010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591783 w 1371600"/>
                    <a:gd name="connsiteY3" fmla="*/ 646133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32475 w 1371600"/>
                    <a:gd name="connsiteY4" fmla="*/ 472282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32475 w 1371600"/>
                    <a:gd name="connsiteY4" fmla="*/ 472282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32475 w 1371600"/>
                    <a:gd name="connsiteY4" fmla="*/ 472282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10035 w 1371600"/>
                    <a:gd name="connsiteY4" fmla="*/ 483502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10035 w 1371600"/>
                    <a:gd name="connsiteY4" fmla="*/ 483502 h 2380889"/>
                    <a:gd name="connsiteX5" fmla="*/ 810882 w 1371600"/>
                    <a:gd name="connsiteY5" fmla="*/ 1095555 h 2380889"/>
                    <a:gd name="connsiteX6" fmla="*/ 606019 w 1371600"/>
                    <a:gd name="connsiteY6" fmla="*/ 2380465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6078"/>
                    <a:gd name="connsiteX1" fmla="*/ 542617 w 1371600"/>
                    <a:gd name="connsiteY1" fmla="*/ 479639 h 2386078"/>
                    <a:gd name="connsiteX2" fmla="*/ 0 w 1371600"/>
                    <a:gd name="connsiteY2" fmla="*/ 750497 h 2386078"/>
                    <a:gd name="connsiteX3" fmla="*/ 619833 w 1371600"/>
                    <a:gd name="connsiteY3" fmla="*/ 612474 h 2386078"/>
                    <a:gd name="connsiteX4" fmla="*/ 810035 w 1371600"/>
                    <a:gd name="connsiteY4" fmla="*/ 483502 h 2386078"/>
                    <a:gd name="connsiteX5" fmla="*/ 810882 w 1371600"/>
                    <a:gd name="connsiteY5" fmla="*/ 1095555 h 2386078"/>
                    <a:gd name="connsiteX6" fmla="*/ 606019 w 1371600"/>
                    <a:gd name="connsiteY6" fmla="*/ 2380465 h 2386078"/>
                    <a:gd name="connsiteX7" fmla="*/ 741872 w 1371600"/>
                    <a:gd name="connsiteY7" fmla="*/ 2386078 h 2386078"/>
                    <a:gd name="connsiteX8" fmla="*/ 1026544 w 1371600"/>
                    <a:gd name="connsiteY8" fmla="*/ 1345720 h 2386078"/>
                    <a:gd name="connsiteX9" fmla="*/ 1233577 w 1371600"/>
                    <a:gd name="connsiteY9" fmla="*/ 2380889 h 2386078"/>
                    <a:gd name="connsiteX10" fmla="*/ 1371600 w 1371600"/>
                    <a:gd name="connsiteY10" fmla="*/ 2372263 h 2386078"/>
                    <a:gd name="connsiteX11" fmla="*/ 974785 w 1371600"/>
                    <a:gd name="connsiteY11" fmla="*/ 8626 h 2386078"/>
                    <a:gd name="connsiteX12" fmla="*/ 862641 w 1371600"/>
                    <a:gd name="connsiteY12" fmla="*/ 0 h 2386078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10035 w 1371600"/>
                    <a:gd name="connsiteY4" fmla="*/ 483502 h 2380889"/>
                    <a:gd name="connsiteX5" fmla="*/ 810882 w 1371600"/>
                    <a:gd name="connsiteY5" fmla="*/ 1095555 h 2380889"/>
                    <a:gd name="connsiteX6" fmla="*/ 606019 w 1371600"/>
                    <a:gd name="connsiteY6" fmla="*/ 2380465 h 2380889"/>
                    <a:gd name="connsiteX7" fmla="*/ 747482 w 1371600"/>
                    <a:gd name="connsiteY7" fmla="*/ 238046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10035 w 1371600"/>
                    <a:gd name="connsiteY4" fmla="*/ 483502 h 2380889"/>
                    <a:gd name="connsiteX5" fmla="*/ 810882 w 1371600"/>
                    <a:gd name="connsiteY5" fmla="*/ 1095555 h 2380889"/>
                    <a:gd name="connsiteX6" fmla="*/ 606019 w 1371600"/>
                    <a:gd name="connsiteY6" fmla="*/ 2380465 h 2380889"/>
                    <a:gd name="connsiteX7" fmla="*/ 747482 w 1371600"/>
                    <a:gd name="connsiteY7" fmla="*/ 238046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10035 w 1371600"/>
                    <a:gd name="connsiteY4" fmla="*/ 483502 h 2380889"/>
                    <a:gd name="connsiteX5" fmla="*/ 810882 w 1371600"/>
                    <a:gd name="connsiteY5" fmla="*/ 1095555 h 2380889"/>
                    <a:gd name="connsiteX6" fmla="*/ 606019 w 1371600"/>
                    <a:gd name="connsiteY6" fmla="*/ 2380465 h 2380889"/>
                    <a:gd name="connsiteX7" fmla="*/ 747482 w 1371600"/>
                    <a:gd name="connsiteY7" fmla="*/ 238046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7210"/>
                    <a:gd name="connsiteY0" fmla="*/ 0 h 2380889"/>
                    <a:gd name="connsiteX1" fmla="*/ 542617 w 1377210"/>
                    <a:gd name="connsiteY1" fmla="*/ 479639 h 2380889"/>
                    <a:gd name="connsiteX2" fmla="*/ 0 w 1377210"/>
                    <a:gd name="connsiteY2" fmla="*/ 750497 h 2380889"/>
                    <a:gd name="connsiteX3" fmla="*/ 619833 w 1377210"/>
                    <a:gd name="connsiteY3" fmla="*/ 612474 h 2380889"/>
                    <a:gd name="connsiteX4" fmla="*/ 810035 w 1377210"/>
                    <a:gd name="connsiteY4" fmla="*/ 483502 h 2380889"/>
                    <a:gd name="connsiteX5" fmla="*/ 810882 w 1377210"/>
                    <a:gd name="connsiteY5" fmla="*/ 1095555 h 2380889"/>
                    <a:gd name="connsiteX6" fmla="*/ 606019 w 1377210"/>
                    <a:gd name="connsiteY6" fmla="*/ 2380465 h 2380889"/>
                    <a:gd name="connsiteX7" fmla="*/ 747482 w 1377210"/>
                    <a:gd name="connsiteY7" fmla="*/ 2380468 h 2380889"/>
                    <a:gd name="connsiteX8" fmla="*/ 1026544 w 1377210"/>
                    <a:gd name="connsiteY8" fmla="*/ 1345720 h 2380889"/>
                    <a:gd name="connsiteX9" fmla="*/ 1233577 w 1377210"/>
                    <a:gd name="connsiteY9" fmla="*/ 2380889 h 2380889"/>
                    <a:gd name="connsiteX10" fmla="*/ 1377210 w 1377210"/>
                    <a:gd name="connsiteY10" fmla="*/ 2377873 h 2380889"/>
                    <a:gd name="connsiteX11" fmla="*/ 974785 w 1377210"/>
                    <a:gd name="connsiteY11" fmla="*/ 8626 h 2380889"/>
                    <a:gd name="connsiteX12" fmla="*/ 862641 w 1377210"/>
                    <a:gd name="connsiteY12" fmla="*/ 0 h 2380889"/>
                    <a:gd name="connsiteX0" fmla="*/ 862641 w 1377210"/>
                    <a:gd name="connsiteY0" fmla="*/ 0 h 2380889"/>
                    <a:gd name="connsiteX1" fmla="*/ 542617 w 1377210"/>
                    <a:gd name="connsiteY1" fmla="*/ 479639 h 2380889"/>
                    <a:gd name="connsiteX2" fmla="*/ 165490 w 1377210"/>
                    <a:gd name="connsiteY2" fmla="*/ 658782 h 2380889"/>
                    <a:gd name="connsiteX3" fmla="*/ 0 w 1377210"/>
                    <a:gd name="connsiteY3" fmla="*/ 750497 h 2380889"/>
                    <a:gd name="connsiteX4" fmla="*/ 619833 w 1377210"/>
                    <a:gd name="connsiteY4" fmla="*/ 612474 h 2380889"/>
                    <a:gd name="connsiteX5" fmla="*/ 810035 w 1377210"/>
                    <a:gd name="connsiteY5" fmla="*/ 483502 h 2380889"/>
                    <a:gd name="connsiteX6" fmla="*/ 810882 w 1377210"/>
                    <a:gd name="connsiteY6" fmla="*/ 1095555 h 2380889"/>
                    <a:gd name="connsiteX7" fmla="*/ 606019 w 1377210"/>
                    <a:gd name="connsiteY7" fmla="*/ 2380465 h 2380889"/>
                    <a:gd name="connsiteX8" fmla="*/ 747482 w 1377210"/>
                    <a:gd name="connsiteY8" fmla="*/ 2380468 h 2380889"/>
                    <a:gd name="connsiteX9" fmla="*/ 1026544 w 1377210"/>
                    <a:gd name="connsiteY9" fmla="*/ 1345720 h 2380889"/>
                    <a:gd name="connsiteX10" fmla="*/ 1233577 w 1377210"/>
                    <a:gd name="connsiteY10" fmla="*/ 2380889 h 2380889"/>
                    <a:gd name="connsiteX11" fmla="*/ 1377210 w 1377210"/>
                    <a:gd name="connsiteY11" fmla="*/ 2377873 h 2380889"/>
                    <a:gd name="connsiteX12" fmla="*/ 974785 w 1377210"/>
                    <a:gd name="connsiteY12" fmla="*/ 8626 h 2380889"/>
                    <a:gd name="connsiteX13" fmla="*/ 862641 w 1377210"/>
                    <a:gd name="connsiteY13" fmla="*/ 0 h 2380889"/>
                    <a:gd name="connsiteX0" fmla="*/ 862641 w 1377210"/>
                    <a:gd name="connsiteY0" fmla="*/ 0 h 2380889"/>
                    <a:gd name="connsiteX1" fmla="*/ 542617 w 1377210"/>
                    <a:gd name="connsiteY1" fmla="*/ 479639 h 2380889"/>
                    <a:gd name="connsiteX2" fmla="*/ 47684 w 1377210"/>
                    <a:gd name="connsiteY2" fmla="*/ 670001 h 2380889"/>
                    <a:gd name="connsiteX3" fmla="*/ 0 w 1377210"/>
                    <a:gd name="connsiteY3" fmla="*/ 750497 h 2380889"/>
                    <a:gd name="connsiteX4" fmla="*/ 619833 w 1377210"/>
                    <a:gd name="connsiteY4" fmla="*/ 612474 h 2380889"/>
                    <a:gd name="connsiteX5" fmla="*/ 810035 w 1377210"/>
                    <a:gd name="connsiteY5" fmla="*/ 483502 h 2380889"/>
                    <a:gd name="connsiteX6" fmla="*/ 810882 w 1377210"/>
                    <a:gd name="connsiteY6" fmla="*/ 1095555 h 2380889"/>
                    <a:gd name="connsiteX7" fmla="*/ 606019 w 1377210"/>
                    <a:gd name="connsiteY7" fmla="*/ 2380465 h 2380889"/>
                    <a:gd name="connsiteX8" fmla="*/ 747482 w 1377210"/>
                    <a:gd name="connsiteY8" fmla="*/ 2380468 h 2380889"/>
                    <a:gd name="connsiteX9" fmla="*/ 1026544 w 1377210"/>
                    <a:gd name="connsiteY9" fmla="*/ 1345720 h 2380889"/>
                    <a:gd name="connsiteX10" fmla="*/ 1233577 w 1377210"/>
                    <a:gd name="connsiteY10" fmla="*/ 2380889 h 2380889"/>
                    <a:gd name="connsiteX11" fmla="*/ 1377210 w 1377210"/>
                    <a:gd name="connsiteY11" fmla="*/ 2377873 h 2380889"/>
                    <a:gd name="connsiteX12" fmla="*/ 974785 w 1377210"/>
                    <a:gd name="connsiteY12" fmla="*/ 8626 h 2380889"/>
                    <a:gd name="connsiteX13" fmla="*/ 862641 w 1377210"/>
                    <a:gd name="connsiteY13" fmla="*/ 0 h 2380889"/>
                    <a:gd name="connsiteX0" fmla="*/ 814957 w 1329526"/>
                    <a:gd name="connsiteY0" fmla="*/ 0 h 2380889"/>
                    <a:gd name="connsiteX1" fmla="*/ 494933 w 1329526"/>
                    <a:gd name="connsiteY1" fmla="*/ 479639 h 2380889"/>
                    <a:gd name="connsiteX2" fmla="*/ 0 w 1329526"/>
                    <a:gd name="connsiteY2" fmla="*/ 670001 h 2380889"/>
                    <a:gd name="connsiteX3" fmla="*/ 30854 w 1329526"/>
                    <a:gd name="connsiteY3" fmla="*/ 744887 h 2380889"/>
                    <a:gd name="connsiteX4" fmla="*/ 572149 w 1329526"/>
                    <a:gd name="connsiteY4" fmla="*/ 612474 h 2380889"/>
                    <a:gd name="connsiteX5" fmla="*/ 762351 w 1329526"/>
                    <a:gd name="connsiteY5" fmla="*/ 483502 h 2380889"/>
                    <a:gd name="connsiteX6" fmla="*/ 763198 w 1329526"/>
                    <a:gd name="connsiteY6" fmla="*/ 1095555 h 2380889"/>
                    <a:gd name="connsiteX7" fmla="*/ 558335 w 1329526"/>
                    <a:gd name="connsiteY7" fmla="*/ 2380465 h 2380889"/>
                    <a:gd name="connsiteX8" fmla="*/ 699798 w 1329526"/>
                    <a:gd name="connsiteY8" fmla="*/ 2380468 h 2380889"/>
                    <a:gd name="connsiteX9" fmla="*/ 978860 w 1329526"/>
                    <a:gd name="connsiteY9" fmla="*/ 1345720 h 2380889"/>
                    <a:gd name="connsiteX10" fmla="*/ 1185893 w 1329526"/>
                    <a:gd name="connsiteY10" fmla="*/ 2380889 h 2380889"/>
                    <a:gd name="connsiteX11" fmla="*/ 1329526 w 1329526"/>
                    <a:gd name="connsiteY11" fmla="*/ 2377873 h 2380889"/>
                    <a:gd name="connsiteX12" fmla="*/ 927101 w 1329526"/>
                    <a:gd name="connsiteY12" fmla="*/ 8626 h 2380889"/>
                    <a:gd name="connsiteX13" fmla="*/ 814957 w 1329526"/>
                    <a:gd name="connsiteY13" fmla="*/ 0 h 2380889"/>
                    <a:gd name="connsiteX0" fmla="*/ 814957 w 1329526"/>
                    <a:gd name="connsiteY0" fmla="*/ 0 h 2380889"/>
                    <a:gd name="connsiteX1" fmla="*/ 494933 w 1329526"/>
                    <a:gd name="connsiteY1" fmla="*/ 479639 h 2380889"/>
                    <a:gd name="connsiteX2" fmla="*/ 0 w 1329526"/>
                    <a:gd name="connsiteY2" fmla="*/ 670001 h 2380889"/>
                    <a:gd name="connsiteX3" fmla="*/ 30854 w 1329526"/>
                    <a:gd name="connsiteY3" fmla="*/ 744887 h 2380889"/>
                    <a:gd name="connsiteX4" fmla="*/ 572149 w 1329526"/>
                    <a:gd name="connsiteY4" fmla="*/ 612474 h 2380889"/>
                    <a:gd name="connsiteX5" fmla="*/ 762351 w 1329526"/>
                    <a:gd name="connsiteY5" fmla="*/ 483502 h 2380889"/>
                    <a:gd name="connsiteX6" fmla="*/ 763198 w 1329526"/>
                    <a:gd name="connsiteY6" fmla="*/ 1095555 h 2380889"/>
                    <a:gd name="connsiteX7" fmla="*/ 558335 w 1329526"/>
                    <a:gd name="connsiteY7" fmla="*/ 2380465 h 2380889"/>
                    <a:gd name="connsiteX8" fmla="*/ 699798 w 1329526"/>
                    <a:gd name="connsiteY8" fmla="*/ 2380468 h 2380889"/>
                    <a:gd name="connsiteX9" fmla="*/ 962030 w 1329526"/>
                    <a:gd name="connsiteY9" fmla="*/ 1407428 h 2380889"/>
                    <a:gd name="connsiteX10" fmla="*/ 1185893 w 1329526"/>
                    <a:gd name="connsiteY10" fmla="*/ 2380889 h 2380889"/>
                    <a:gd name="connsiteX11" fmla="*/ 1329526 w 1329526"/>
                    <a:gd name="connsiteY11" fmla="*/ 2377873 h 2380889"/>
                    <a:gd name="connsiteX12" fmla="*/ 927101 w 1329526"/>
                    <a:gd name="connsiteY12" fmla="*/ 8626 h 2380889"/>
                    <a:gd name="connsiteX13" fmla="*/ 814957 w 1329526"/>
                    <a:gd name="connsiteY13" fmla="*/ 0 h 2380889"/>
                    <a:gd name="connsiteX0" fmla="*/ 814957 w 1329526"/>
                    <a:gd name="connsiteY0" fmla="*/ 0 h 2380889"/>
                    <a:gd name="connsiteX1" fmla="*/ 494933 w 1329526"/>
                    <a:gd name="connsiteY1" fmla="*/ 479639 h 2380889"/>
                    <a:gd name="connsiteX2" fmla="*/ 0 w 1329526"/>
                    <a:gd name="connsiteY2" fmla="*/ 670001 h 2380889"/>
                    <a:gd name="connsiteX3" fmla="*/ 30854 w 1329526"/>
                    <a:gd name="connsiteY3" fmla="*/ 744887 h 2380889"/>
                    <a:gd name="connsiteX4" fmla="*/ 572149 w 1329526"/>
                    <a:gd name="connsiteY4" fmla="*/ 612474 h 2380889"/>
                    <a:gd name="connsiteX5" fmla="*/ 762351 w 1329526"/>
                    <a:gd name="connsiteY5" fmla="*/ 483502 h 2380889"/>
                    <a:gd name="connsiteX6" fmla="*/ 763198 w 1329526"/>
                    <a:gd name="connsiteY6" fmla="*/ 1095555 h 2380889"/>
                    <a:gd name="connsiteX7" fmla="*/ 558335 w 1329526"/>
                    <a:gd name="connsiteY7" fmla="*/ 2380465 h 2380889"/>
                    <a:gd name="connsiteX8" fmla="*/ 699798 w 1329526"/>
                    <a:gd name="connsiteY8" fmla="*/ 2380468 h 2380889"/>
                    <a:gd name="connsiteX9" fmla="*/ 978859 w 1329526"/>
                    <a:gd name="connsiteY9" fmla="*/ 1418648 h 2380889"/>
                    <a:gd name="connsiteX10" fmla="*/ 1185893 w 1329526"/>
                    <a:gd name="connsiteY10" fmla="*/ 2380889 h 2380889"/>
                    <a:gd name="connsiteX11" fmla="*/ 1329526 w 1329526"/>
                    <a:gd name="connsiteY11" fmla="*/ 2377873 h 2380889"/>
                    <a:gd name="connsiteX12" fmla="*/ 927101 w 1329526"/>
                    <a:gd name="connsiteY12" fmla="*/ 8626 h 2380889"/>
                    <a:gd name="connsiteX13" fmla="*/ 814957 w 1329526"/>
                    <a:gd name="connsiteY13" fmla="*/ 0 h 23808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329526" h="2380889">
                      <a:moveTo>
                        <a:pt x="814957" y="0"/>
                      </a:moveTo>
                      <a:lnTo>
                        <a:pt x="494933" y="479639"/>
                      </a:lnTo>
                      <a:lnTo>
                        <a:pt x="0" y="670001"/>
                      </a:lnTo>
                      <a:lnTo>
                        <a:pt x="30854" y="744887"/>
                      </a:lnTo>
                      <a:lnTo>
                        <a:pt x="572149" y="612474"/>
                      </a:lnTo>
                      <a:lnTo>
                        <a:pt x="762351" y="483502"/>
                      </a:lnTo>
                      <a:cubicBezTo>
                        <a:pt x="794421" y="764187"/>
                        <a:pt x="770396" y="887797"/>
                        <a:pt x="763198" y="1095555"/>
                      </a:cubicBezTo>
                      <a:cubicBezTo>
                        <a:pt x="616550" y="1699404"/>
                        <a:pt x="730862" y="1724858"/>
                        <a:pt x="558335" y="2380465"/>
                      </a:cubicBezTo>
                      <a:lnTo>
                        <a:pt x="699798" y="2380468"/>
                      </a:lnTo>
                      <a:cubicBezTo>
                        <a:pt x="819580" y="2080289"/>
                        <a:pt x="797846" y="1640765"/>
                        <a:pt x="978859" y="1418648"/>
                      </a:cubicBezTo>
                      <a:cubicBezTo>
                        <a:pt x="1157137" y="1864345"/>
                        <a:pt x="1102505" y="2030082"/>
                        <a:pt x="1185893" y="2380889"/>
                      </a:cubicBezTo>
                      <a:lnTo>
                        <a:pt x="1329526" y="2377873"/>
                      </a:lnTo>
                      <a:cubicBezTo>
                        <a:pt x="1110990" y="727352"/>
                        <a:pt x="1344044" y="391063"/>
                        <a:pt x="927101" y="8626"/>
                      </a:cubicBezTo>
                      <a:lnTo>
                        <a:pt x="814957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</p:grpSp>
        <p:grpSp>
          <p:nvGrpSpPr>
            <p:cNvPr id="297" name="群組 296"/>
            <p:cNvGrpSpPr/>
            <p:nvPr/>
          </p:nvGrpSpPr>
          <p:grpSpPr>
            <a:xfrm>
              <a:off x="2420654" y="4294238"/>
              <a:ext cx="607621" cy="356618"/>
              <a:chOff x="1684782" y="2683742"/>
              <a:chExt cx="5565258" cy="3266301"/>
            </a:xfrm>
          </p:grpSpPr>
          <p:grpSp>
            <p:nvGrpSpPr>
              <p:cNvPr id="298" name="群組 297"/>
              <p:cNvGrpSpPr/>
              <p:nvPr/>
            </p:nvGrpSpPr>
            <p:grpSpPr>
              <a:xfrm>
                <a:off x="1684782" y="2683742"/>
                <a:ext cx="4978070" cy="3255586"/>
                <a:chOff x="1684782" y="2683742"/>
                <a:chExt cx="4978070" cy="3255586"/>
              </a:xfrm>
            </p:grpSpPr>
            <p:sp>
              <p:nvSpPr>
                <p:cNvPr id="302" name="矩形 5"/>
                <p:cNvSpPr/>
                <p:nvPr/>
              </p:nvSpPr>
              <p:spPr>
                <a:xfrm>
                  <a:off x="1684782" y="4054555"/>
                  <a:ext cx="4978070" cy="856663"/>
                </a:xfrm>
                <a:custGeom>
                  <a:avLst/>
                  <a:gdLst>
                    <a:gd name="connsiteX0" fmla="*/ 0 w 2736386"/>
                    <a:gd name="connsiteY0" fmla="*/ 0 h 570017"/>
                    <a:gd name="connsiteX1" fmla="*/ 2736386 w 2736386"/>
                    <a:gd name="connsiteY1" fmla="*/ 0 h 570017"/>
                    <a:gd name="connsiteX2" fmla="*/ 2736386 w 2736386"/>
                    <a:gd name="connsiteY2" fmla="*/ 570017 h 570017"/>
                    <a:gd name="connsiteX3" fmla="*/ 0 w 2736386"/>
                    <a:gd name="connsiteY3" fmla="*/ 570017 h 570017"/>
                    <a:gd name="connsiteX4" fmla="*/ 0 w 2736386"/>
                    <a:gd name="connsiteY4" fmla="*/ 0 h 570017"/>
                    <a:gd name="connsiteX0" fmla="*/ 0 w 2736386"/>
                    <a:gd name="connsiteY0" fmla="*/ 0 h 570017"/>
                    <a:gd name="connsiteX1" fmla="*/ 2736386 w 2736386"/>
                    <a:gd name="connsiteY1" fmla="*/ 0 h 570017"/>
                    <a:gd name="connsiteX2" fmla="*/ 2736386 w 2736386"/>
                    <a:gd name="connsiteY2" fmla="*/ 570017 h 570017"/>
                    <a:gd name="connsiteX3" fmla="*/ 1521093 w 2736386"/>
                    <a:gd name="connsiteY3" fmla="*/ 558012 h 570017"/>
                    <a:gd name="connsiteX4" fmla="*/ 0 w 2736386"/>
                    <a:gd name="connsiteY4" fmla="*/ 570017 h 570017"/>
                    <a:gd name="connsiteX5" fmla="*/ 0 w 2736386"/>
                    <a:gd name="connsiteY5" fmla="*/ 0 h 570017"/>
                    <a:gd name="connsiteX0" fmla="*/ 0 w 2736386"/>
                    <a:gd name="connsiteY0" fmla="*/ 0 h 570017"/>
                    <a:gd name="connsiteX1" fmla="*/ 2736386 w 2736386"/>
                    <a:gd name="connsiteY1" fmla="*/ 0 h 570017"/>
                    <a:gd name="connsiteX2" fmla="*/ 2736386 w 2736386"/>
                    <a:gd name="connsiteY2" fmla="*/ 570017 h 570017"/>
                    <a:gd name="connsiteX3" fmla="*/ 2174235 w 2736386"/>
                    <a:gd name="connsiteY3" fmla="*/ 567342 h 570017"/>
                    <a:gd name="connsiteX4" fmla="*/ 0 w 2736386"/>
                    <a:gd name="connsiteY4" fmla="*/ 570017 h 570017"/>
                    <a:gd name="connsiteX5" fmla="*/ 0 w 2736386"/>
                    <a:gd name="connsiteY5" fmla="*/ 0 h 570017"/>
                    <a:gd name="connsiteX0" fmla="*/ 0 w 2736386"/>
                    <a:gd name="connsiteY0" fmla="*/ 0 h 570017"/>
                    <a:gd name="connsiteX1" fmla="*/ 2736386 w 2736386"/>
                    <a:gd name="connsiteY1" fmla="*/ 0 h 570017"/>
                    <a:gd name="connsiteX2" fmla="*/ 2727055 w 2736386"/>
                    <a:gd name="connsiteY2" fmla="*/ 374074 h 570017"/>
                    <a:gd name="connsiteX3" fmla="*/ 2174235 w 2736386"/>
                    <a:gd name="connsiteY3" fmla="*/ 567342 h 570017"/>
                    <a:gd name="connsiteX4" fmla="*/ 0 w 2736386"/>
                    <a:gd name="connsiteY4" fmla="*/ 570017 h 570017"/>
                    <a:gd name="connsiteX5" fmla="*/ 0 w 2736386"/>
                    <a:gd name="connsiteY5" fmla="*/ 0 h 570017"/>
                    <a:gd name="connsiteX0" fmla="*/ 0 w 2736386"/>
                    <a:gd name="connsiteY0" fmla="*/ 0 h 570017"/>
                    <a:gd name="connsiteX1" fmla="*/ 2736386 w 2736386"/>
                    <a:gd name="connsiteY1" fmla="*/ 0 h 570017"/>
                    <a:gd name="connsiteX2" fmla="*/ 2736385 w 2736386"/>
                    <a:gd name="connsiteY2" fmla="*/ 383405 h 570017"/>
                    <a:gd name="connsiteX3" fmla="*/ 2174235 w 2736386"/>
                    <a:gd name="connsiteY3" fmla="*/ 567342 h 570017"/>
                    <a:gd name="connsiteX4" fmla="*/ 0 w 2736386"/>
                    <a:gd name="connsiteY4" fmla="*/ 570017 h 570017"/>
                    <a:gd name="connsiteX5" fmla="*/ 0 w 2736386"/>
                    <a:gd name="connsiteY5" fmla="*/ 0 h 5700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736386" h="570017">
                      <a:moveTo>
                        <a:pt x="0" y="0"/>
                      </a:moveTo>
                      <a:lnTo>
                        <a:pt x="2736386" y="0"/>
                      </a:lnTo>
                      <a:cubicBezTo>
                        <a:pt x="2736386" y="127802"/>
                        <a:pt x="2736385" y="255603"/>
                        <a:pt x="2736385" y="383405"/>
                      </a:cubicBezTo>
                      <a:lnTo>
                        <a:pt x="2174235" y="567342"/>
                      </a:lnTo>
                      <a:lnTo>
                        <a:pt x="0" y="57001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 w="1905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303" name="矩形 6"/>
                <p:cNvSpPr/>
                <p:nvPr/>
              </p:nvSpPr>
              <p:spPr>
                <a:xfrm>
                  <a:off x="2225877" y="2683742"/>
                  <a:ext cx="2380816" cy="1370813"/>
                </a:xfrm>
                <a:custGeom>
                  <a:avLst/>
                  <a:gdLst>
                    <a:gd name="connsiteX0" fmla="*/ 0 w 1759103"/>
                    <a:gd name="connsiteY0" fmla="*/ 0 h 912128"/>
                    <a:gd name="connsiteX1" fmla="*/ 1759103 w 1759103"/>
                    <a:gd name="connsiteY1" fmla="*/ 0 h 912128"/>
                    <a:gd name="connsiteX2" fmla="*/ 1759103 w 1759103"/>
                    <a:gd name="connsiteY2" fmla="*/ 912128 h 912128"/>
                    <a:gd name="connsiteX3" fmla="*/ 0 w 1759103"/>
                    <a:gd name="connsiteY3" fmla="*/ 912128 h 912128"/>
                    <a:gd name="connsiteX4" fmla="*/ 0 w 1759103"/>
                    <a:gd name="connsiteY4" fmla="*/ 0 h 912128"/>
                    <a:gd name="connsiteX0" fmla="*/ 0 w 1759103"/>
                    <a:gd name="connsiteY0" fmla="*/ 0 h 912128"/>
                    <a:gd name="connsiteX1" fmla="*/ 1432532 w 1759103"/>
                    <a:gd name="connsiteY1" fmla="*/ 0 h 912128"/>
                    <a:gd name="connsiteX2" fmla="*/ 1759103 w 1759103"/>
                    <a:gd name="connsiteY2" fmla="*/ 912128 h 912128"/>
                    <a:gd name="connsiteX3" fmla="*/ 0 w 1759103"/>
                    <a:gd name="connsiteY3" fmla="*/ 912128 h 912128"/>
                    <a:gd name="connsiteX4" fmla="*/ 0 w 1759103"/>
                    <a:gd name="connsiteY4" fmla="*/ 0 h 9121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59103" h="912128">
                      <a:moveTo>
                        <a:pt x="0" y="0"/>
                      </a:moveTo>
                      <a:lnTo>
                        <a:pt x="1432532" y="0"/>
                      </a:lnTo>
                      <a:lnTo>
                        <a:pt x="1759103" y="912128"/>
                      </a:lnTo>
                      <a:lnTo>
                        <a:pt x="0" y="91212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 w="1905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304" name="矩形 303"/>
                <p:cNvSpPr/>
                <p:nvPr/>
              </p:nvSpPr>
              <p:spPr>
                <a:xfrm>
                  <a:off x="2235817" y="4911218"/>
                  <a:ext cx="3344846" cy="102811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905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  <p:grpSp>
            <p:nvGrpSpPr>
              <p:cNvPr id="299" name="群組 298"/>
              <p:cNvGrpSpPr/>
              <p:nvPr/>
            </p:nvGrpSpPr>
            <p:grpSpPr>
              <a:xfrm>
                <a:off x="5690281" y="2719553"/>
                <a:ext cx="1559759" cy="3230490"/>
                <a:chOff x="4162484" y="2957042"/>
                <a:chExt cx="1329526" cy="2753644"/>
              </a:xfrm>
            </p:grpSpPr>
            <p:sp>
              <p:nvSpPr>
                <p:cNvPr id="300" name="橢圓 299"/>
                <p:cNvSpPr/>
                <p:nvPr/>
              </p:nvSpPr>
              <p:spPr>
                <a:xfrm>
                  <a:off x="4784576" y="2957042"/>
                  <a:ext cx="432048" cy="43204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301" name="手繪多邊形 300"/>
                <p:cNvSpPr/>
                <p:nvPr/>
              </p:nvSpPr>
              <p:spPr>
                <a:xfrm>
                  <a:off x="4162484" y="3329797"/>
                  <a:ext cx="1329526" cy="2380889"/>
                </a:xfrm>
                <a:custGeom>
                  <a:avLst/>
                  <a:gdLst>
                    <a:gd name="connsiteX0" fmla="*/ 888520 w 1725283"/>
                    <a:gd name="connsiteY0" fmla="*/ 8627 h 2424023"/>
                    <a:gd name="connsiteX1" fmla="*/ 612475 w 1725283"/>
                    <a:gd name="connsiteY1" fmla="*/ 388189 h 2424023"/>
                    <a:gd name="connsiteX2" fmla="*/ 0 w 1725283"/>
                    <a:gd name="connsiteY2" fmla="*/ 621102 h 2424023"/>
                    <a:gd name="connsiteX3" fmla="*/ 112143 w 1725283"/>
                    <a:gd name="connsiteY3" fmla="*/ 707366 h 2424023"/>
                    <a:gd name="connsiteX4" fmla="*/ 534837 w 1725283"/>
                    <a:gd name="connsiteY4" fmla="*/ 621102 h 2424023"/>
                    <a:gd name="connsiteX5" fmla="*/ 888520 w 1725283"/>
                    <a:gd name="connsiteY5" fmla="*/ 457200 h 2424023"/>
                    <a:gd name="connsiteX6" fmla="*/ 888520 w 1725283"/>
                    <a:gd name="connsiteY6" fmla="*/ 1362974 h 2424023"/>
                    <a:gd name="connsiteX7" fmla="*/ 500332 w 1725283"/>
                    <a:gd name="connsiteY7" fmla="*/ 2346385 h 2424023"/>
                    <a:gd name="connsiteX8" fmla="*/ 621101 w 1725283"/>
                    <a:gd name="connsiteY8" fmla="*/ 2355012 h 2424023"/>
                    <a:gd name="connsiteX9" fmla="*/ 1121434 w 1725283"/>
                    <a:gd name="connsiteY9" fmla="*/ 1423359 h 2424023"/>
                    <a:gd name="connsiteX10" fmla="*/ 1535501 w 1725283"/>
                    <a:gd name="connsiteY10" fmla="*/ 2424023 h 2424023"/>
                    <a:gd name="connsiteX11" fmla="*/ 1725283 w 1725283"/>
                    <a:gd name="connsiteY11" fmla="*/ 2424023 h 2424023"/>
                    <a:gd name="connsiteX12" fmla="*/ 1293962 w 1725283"/>
                    <a:gd name="connsiteY12" fmla="*/ 1224951 h 2424023"/>
                    <a:gd name="connsiteX13" fmla="*/ 1147313 w 1725283"/>
                    <a:gd name="connsiteY13" fmla="*/ 0 h 2424023"/>
                    <a:gd name="connsiteX14" fmla="*/ 888520 w 1725283"/>
                    <a:gd name="connsiteY14" fmla="*/ 8627 h 2424023"/>
                    <a:gd name="connsiteX0" fmla="*/ 888520 w 1725283"/>
                    <a:gd name="connsiteY0" fmla="*/ 8627 h 2424023"/>
                    <a:gd name="connsiteX1" fmla="*/ 612475 w 1725283"/>
                    <a:gd name="connsiteY1" fmla="*/ 388189 h 2424023"/>
                    <a:gd name="connsiteX2" fmla="*/ 0 w 1725283"/>
                    <a:gd name="connsiteY2" fmla="*/ 621102 h 2424023"/>
                    <a:gd name="connsiteX3" fmla="*/ 112143 w 1725283"/>
                    <a:gd name="connsiteY3" fmla="*/ 707366 h 2424023"/>
                    <a:gd name="connsiteX4" fmla="*/ 534837 w 1725283"/>
                    <a:gd name="connsiteY4" fmla="*/ 621102 h 2424023"/>
                    <a:gd name="connsiteX5" fmla="*/ 888520 w 1725283"/>
                    <a:gd name="connsiteY5" fmla="*/ 457200 h 2424023"/>
                    <a:gd name="connsiteX6" fmla="*/ 923025 w 1725283"/>
                    <a:gd name="connsiteY6" fmla="*/ 1052424 h 2424023"/>
                    <a:gd name="connsiteX7" fmla="*/ 500332 w 1725283"/>
                    <a:gd name="connsiteY7" fmla="*/ 2346385 h 2424023"/>
                    <a:gd name="connsiteX8" fmla="*/ 621101 w 1725283"/>
                    <a:gd name="connsiteY8" fmla="*/ 2355012 h 2424023"/>
                    <a:gd name="connsiteX9" fmla="*/ 1121434 w 1725283"/>
                    <a:gd name="connsiteY9" fmla="*/ 1423359 h 2424023"/>
                    <a:gd name="connsiteX10" fmla="*/ 1535501 w 1725283"/>
                    <a:gd name="connsiteY10" fmla="*/ 2424023 h 2424023"/>
                    <a:gd name="connsiteX11" fmla="*/ 1725283 w 1725283"/>
                    <a:gd name="connsiteY11" fmla="*/ 2424023 h 2424023"/>
                    <a:gd name="connsiteX12" fmla="*/ 1293962 w 1725283"/>
                    <a:gd name="connsiteY12" fmla="*/ 1224951 h 2424023"/>
                    <a:gd name="connsiteX13" fmla="*/ 1147313 w 1725283"/>
                    <a:gd name="connsiteY13" fmla="*/ 0 h 2424023"/>
                    <a:gd name="connsiteX14" fmla="*/ 888520 w 1725283"/>
                    <a:gd name="connsiteY14" fmla="*/ 8627 h 2424023"/>
                    <a:gd name="connsiteX0" fmla="*/ 888520 w 1725283"/>
                    <a:gd name="connsiteY0" fmla="*/ 8627 h 2424023"/>
                    <a:gd name="connsiteX1" fmla="*/ 612475 w 1725283"/>
                    <a:gd name="connsiteY1" fmla="*/ 388189 h 2424023"/>
                    <a:gd name="connsiteX2" fmla="*/ 0 w 1725283"/>
                    <a:gd name="connsiteY2" fmla="*/ 621102 h 2424023"/>
                    <a:gd name="connsiteX3" fmla="*/ 112143 w 1725283"/>
                    <a:gd name="connsiteY3" fmla="*/ 707366 h 2424023"/>
                    <a:gd name="connsiteX4" fmla="*/ 534837 w 1725283"/>
                    <a:gd name="connsiteY4" fmla="*/ 621102 h 2424023"/>
                    <a:gd name="connsiteX5" fmla="*/ 888520 w 1725283"/>
                    <a:gd name="connsiteY5" fmla="*/ 457200 h 2424023"/>
                    <a:gd name="connsiteX6" fmla="*/ 923025 w 1725283"/>
                    <a:gd name="connsiteY6" fmla="*/ 1052424 h 2424023"/>
                    <a:gd name="connsiteX7" fmla="*/ 500332 w 1725283"/>
                    <a:gd name="connsiteY7" fmla="*/ 2346385 h 2424023"/>
                    <a:gd name="connsiteX8" fmla="*/ 621101 w 1725283"/>
                    <a:gd name="connsiteY8" fmla="*/ 2355012 h 2424023"/>
                    <a:gd name="connsiteX9" fmla="*/ 1121434 w 1725283"/>
                    <a:gd name="connsiteY9" fmla="*/ 1423359 h 2424023"/>
                    <a:gd name="connsiteX10" fmla="*/ 1535501 w 1725283"/>
                    <a:gd name="connsiteY10" fmla="*/ 2424023 h 2424023"/>
                    <a:gd name="connsiteX11" fmla="*/ 1725283 w 1725283"/>
                    <a:gd name="connsiteY11" fmla="*/ 2424023 h 2424023"/>
                    <a:gd name="connsiteX12" fmla="*/ 1285336 w 1725283"/>
                    <a:gd name="connsiteY12" fmla="*/ 957533 h 2424023"/>
                    <a:gd name="connsiteX13" fmla="*/ 1147313 w 1725283"/>
                    <a:gd name="connsiteY13" fmla="*/ 0 h 2424023"/>
                    <a:gd name="connsiteX14" fmla="*/ 888520 w 1725283"/>
                    <a:gd name="connsiteY14" fmla="*/ 8627 h 2424023"/>
                    <a:gd name="connsiteX0" fmla="*/ 888520 w 1725283"/>
                    <a:gd name="connsiteY0" fmla="*/ 77638 h 2493034"/>
                    <a:gd name="connsiteX1" fmla="*/ 612475 w 1725283"/>
                    <a:gd name="connsiteY1" fmla="*/ 457200 h 2493034"/>
                    <a:gd name="connsiteX2" fmla="*/ 0 w 1725283"/>
                    <a:gd name="connsiteY2" fmla="*/ 690113 h 2493034"/>
                    <a:gd name="connsiteX3" fmla="*/ 112143 w 1725283"/>
                    <a:gd name="connsiteY3" fmla="*/ 776377 h 2493034"/>
                    <a:gd name="connsiteX4" fmla="*/ 534837 w 1725283"/>
                    <a:gd name="connsiteY4" fmla="*/ 690113 h 2493034"/>
                    <a:gd name="connsiteX5" fmla="*/ 888520 w 1725283"/>
                    <a:gd name="connsiteY5" fmla="*/ 526211 h 2493034"/>
                    <a:gd name="connsiteX6" fmla="*/ 923025 w 1725283"/>
                    <a:gd name="connsiteY6" fmla="*/ 1121435 h 2493034"/>
                    <a:gd name="connsiteX7" fmla="*/ 500332 w 1725283"/>
                    <a:gd name="connsiteY7" fmla="*/ 2415396 h 2493034"/>
                    <a:gd name="connsiteX8" fmla="*/ 621101 w 1725283"/>
                    <a:gd name="connsiteY8" fmla="*/ 2424023 h 2493034"/>
                    <a:gd name="connsiteX9" fmla="*/ 1121434 w 1725283"/>
                    <a:gd name="connsiteY9" fmla="*/ 1492370 h 2493034"/>
                    <a:gd name="connsiteX10" fmla="*/ 1535501 w 1725283"/>
                    <a:gd name="connsiteY10" fmla="*/ 2493034 h 2493034"/>
                    <a:gd name="connsiteX11" fmla="*/ 1725283 w 1725283"/>
                    <a:gd name="connsiteY11" fmla="*/ 2493034 h 2493034"/>
                    <a:gd name="connsiteX12" fmla="*/ 1285336 w 1725283"/>
                    <a:gd name="connsiteY12" fmla="*/ 1026544 h 2493034"/>
                    <a:gd name="connsiteX13" fmla="*/ 1104181 w 1725283"/>
                    <a:gd name="connsiteY13" fmla="*/ 0 h 2493034"/>
                    <a:gd name="connsiteX14" fmla="*/ 888520 w 1725283"/>
                    <a:gd name="connsiteY14" fmla="*/ 77638 h 2493034"/>
                    <a:gd name="connsiteX0" fmla="*/ 974784 w 1725283"/>
                    <a:gd name="connsiteY0" fmla="*/ 0 h 2510286"/>
                    <a:gd name="connsiteX1" fmla="*/ 612475 w 1725283"/>
                    <a:gd name="connsiteY1" fmla="*/ 474452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534837 w 1725283"/>
                    <a:gd name="connsiteY4" fmla="*/ 707365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500332 w 1725283"/>
                    <a:gd name="connsiteY7" fmla="*/ 2432648 h 2510286"/>
                    <a:gd name="connsiteX8" fmla="*/ 621101 w 1725283"/>
                    <a:gd name="connsiteY8" fmla="*/ 2441275 h 2510286"/>
                    <a:gd name="connsiteX9" fmla="*/ 1121434 w 1725283"/>
                    <a:gd name="connsiteY9" fmla="*/ 150962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612475 w 1725283"/>
                    <a:gd name="connsiteY1" fmla="*/ 474452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500332 w 1725283"/>
                    <a:gd name="connsiteY7" fmla="*/ 2432648 h 2510286"/>
                    <a:gd name="connsiteX8" fmla="*/ 621101 w 1725283"/>
                    <a:gd name="connsiteY8" fmla="*/ 2441275 h 2510286"/>
                    <a:gd name="connsiteX9" fmla="*/ 1121434 w 1725283"/>
                    <a:gd name="connsiteY9" fmla="*/ 150962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500332 w 1725283"/>
                    <a:gd name="connsiteY7" fmla="*/ 2432648 h 2510286"/>
                    <a:gd name="connsiteX8" fmla="*/ 621101 w 1725283"/>
                    <a:gd name="connsiteY8" fmla="*/ 2441275 h 2510286"/>
                    <a:gd name="connsiteX9" fmla="*/ 1121434 w 1725283"/>
                    <a:gd name="connsiteY9" fmla="*/ 150962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500332 w 1725283"/>
                    <a:gd name="connsiteY7" fmla="*/ 2432648 h 2510286"/>
                    <a:gd name="connsiteX8" fmla="*/ 621101 w 1725283"/>
                    <a:gd name="connsiteY8" fmla="*/ 2441275 h 2510286"/>
                    <a:gd name="connsiteX9" fmla="*/ 1130061 w 1725283"/>
                    <a:gd name="connsiteY9" fmla="*/ 141473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500332 w 1725283"/>
                    <a:gd name="connsiteY7" fmla="*/ 2432648 h 2510286"/>
                    <a:gd name="connsiteX8" fmla="*/ 871267 w 1725283"/>
                    <a:gd name="connsiteY8" fmla="*/ 2475781 h 2510286"/>
                    <a:gd name="connsiteX9" fmla="*/ 1130061 w 1725283"/>
                    <a:gd name="connsiteY9" fmla="*/ 141473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71267 w 1725283"/>
                    <a:gd name="connsiteY8" fmla="*/ 2475781 h 2510286"/>
                    <a:gd name="connsiteX9" fmla="*/ 1130061 w 1725283"/>
                    <a:gd name="connsiteY9" fmla="*/ 141473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54015 w 1725283"/>
                    <a:gd name="connsiteY8" fmla="*/ 2406770 h 2510286"/>
                    <a:gd name="connsiteX9" fmla="*/ 1130061 w 1725283"/>
                    <a:gd name="connsiteY9" fmla="*/ 141473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54015 w 1725283"/>
                    <a:gd name="connsiteY8" fmla="*/ 2406770 h 2510286"/>
                    <a:gd name="connsiteX9" fmla="*/ 1130061 w 1725283"/>
                    <a:gd name="connsiteY9" fmla="*/ 1414732 h 2510286"/>
                    <a:gd name="connsiteX10" fmla="*/ 1362973 w 1725283"/>
                    <a:gd name="connsiteY10" fmla="*/ 2372263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54015 w 1725283"/>
                    <a:gd name="connsiteY8" fmla="*/ 2406770 h 2510286"/>
                    <a:gd name="connsiteX9" fmla="*/ 1130061 w 1725283"/>
                    <a:gd name="connsiteY9" fmla="*/ 1414732 h 2510286"/>
                    <a:gd name="connsiteX10" fmla="*/ 1362973 w 1725283"/>
                    <a:gd name="connsiteY10" fmla="*/ 2372263 h 2510286"/>
                    <a:gd name="connsiteX11" fmla="*/ 1725283 w 1725283"/>
                    <a:gd name="connsiteY11" fmla="*/ 2510286 h 2510286"/>
                    <a:gd name="connsiteX12" fmla="*/ 1509622 w 1725283"/>
                    <a:gd name="connsiteY12" fmla="*/ 2372263 h 2510286"/>
                    <a:gd name="connsiteX13" fmla="*/ 1285336 w 1725283"/>
                    <a:gd name="connsiteY13" fmla="*/ 1043796 h 2510286"/>
                    <a:gd name="connsiteX14" fmla="*/ 1104181 w 1725283"/>
                    <a:gd name="connsiteY14" fmla="*/ 17252 h 2510286"/>
                    <a:gd name="connsiteX15" fmla="*/ 974784 w 1725283"/>
                    <a:gd name="connsiteY15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54015 w 1725283"/>
                    <a:gd name="connsiteY8" fmla="*/ 2406770 h 2510286"/>
                    <a:gd name="connsiteX9" fmla="*/ 1130061 w 1725283"/>
                    <a:gd name="connsiteY9" fmla="*/ 1414732 h 2510286"/>
                    <a:gd name="connsiteX10" fmla="*/ 1362973 w 1725283"/>
                    <a:gd name="connsiteY10" fmla="*/ 2372263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722"/>
                    <a:gd name="connsiteY0" fmla="*/ 0 h 2613483"/>
                    <a:gd name="connsiteX1" fmla="*/ 543463 w 1725722"/>
                    <a:gd name="connsiteY1" fmla="*/ 543463 h 2613483"/>
                    <a:gd name="connsiteX2" fmla="*/ 0 w 1725722"/>
                    <a:gd name="connsiteY2" fmla="*/ 707365 h 2613483"/>
                    <a:gd name="connsiteX3" fmla="*/ 112143 w 1725722"/>
                    <a:gd name="connsiteY3" fmla="*/ 793629 h 2613483"/>
                    <a:gd name="connsiteX4" fmla="*/ 681486 w 1725722"/>
                    <a:gd name="connsiteY4" fmla="*/ 655606 h 2613483"/>
                    <a:gd name="connsiteX5" fmla="*/ 888520 w 1725722"/>
                    <a:gd name="connsiteY5" fmla="*/ 543463 h 2613483"/>
                    <a:gd name="connsiteX6" fmla="*/ 923025 w 1725722"/>
                    <a:gd name="connsiteY6" fmla="*/ 1138687 h 2613483"/>
                    <a:gd name="connsiteX7" fmla="*/ 690113 w 1725722"/>
                    <a:gd name="connsiteY7" fmla="*/ 2406768 h 2613483"/>
                    <a:gd name="connsiteX8" fmla="*/ 854015 w 1725722"/>
                    <a:gd name="connsiteY8" fmla="*/ 2406770 h 2613483"/>
                    <a:gd name="connsiteX9" fmla="*/ 1130061 w 1725722"/>
                    <a:gd name="connsiteY9" fmla="*/ 1414732 h 2613483"/>
                    <a:gd name="connsiteX10" fmla="*/ 1362973 w 1725722"/>
                    <a:gd name="connsiteY10" fmla="*/ 2372263 h 2613483"/>
                    <a:gd name="connsiteX11" fmla="*/ 1725283 w 1725722"/>
                    <a:gd name="connsiteY11" fmla="*/ 2510286 h 2613483"/>
                    <a:gd name="connsiteX12" fmla="*/ 1285336 w 1725722"/>
                    <a:gd name="connsiteY12" fmla="*/ 1043796 h 2613483"/>
                    <a:gd name="connsiteX13" fmla="*/ 1104181 w 1725722"/>
                    <a:gd name="connsiteY13" fmla="*/ 17252 h 2613483"/>
                    <a:gd name="connsiteX14" fmla="*/ 974784 w 1725722"/>
                    <a:gd name="connsiteY14" fmla="*/ 0 h 2613483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54015 w 1725283"/>
                    <a:gd name="connsiteY8" fmla="*/ 2406770 h 2510286"/>
                    <a:gd name="connsiteX9" fmla="*/ 1130061 w 1725283"/>
                    <a:gd name="connsiteY9" fmla="*/ 1414732 h 2510286"/>
                    <a:gd name="connsiteX10" fmla="*/ 1362973 w 1725283"/>
                    <a:gd name="connsiteY10" fmla="*/ 2372263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54015 w 1725283"/>
                    <a:gd name="connsiteY8" fmla="*/ 2406770 h 2510286"/>
                    <a:gd name="connsiteX9" fmla="*/ 1130061 w 1725283"/>
                    <a:gd name="connsiteY9" fmla="*/ 1414732 h 2510286"/>
                    <a:gd name="connsiteX10" fmla="*/ 1362973 w 1725283"/>
                    <a:gd name="connsiteY10" fmla="*/ 2372263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587260"/>
                    <a:gd name="connsiteY0" fmla="*/ 0 h 2406770"/>
                    <a:gd name="connsiteX1" fmla="*/ 543463 w 1587260"/>
                    <a:gd name="connsiteY1" fmla="*/ 543463 h 2406770"/>
                    <a:gd name="connsiteX2" fmla="*/ 0 w 1587260"/>
                    <a:gd name="connsiteY2" fmla="*/ 707365 h 2406770"/>
                    <a:gd name="connsiteX3" fmla="*/ 112143 w 1587260"/>
                    <a:gd name="connsiteY3" fmla="*/ 793629 h 2406770"/>
                    <a:gd name="connsiteX4" fmla="*/ 681486 w 1587260"/>
                    <a:gd name="connsiteY4" fmla="*/ 655606 h 2406770"/>
                    <a:gd name="connsiteX5" fmla="*/ 888520 w 1587260"/>
                    <a:gd name="connsiteY5" fmla="*/ 543463 h 2406770"/>
                    <a:gd name="connsiteX6" fmla="*/ 923025 w 1587260"/>
                    <a:gd name="connsiteY6" fmla="*/ 1138687 h 2406770"/>
                    <a:gd name="connsiteX7" fmla="*/ 690113 w 1587260"/>
                    <a:gd name="connsiteY7" fmla="*/ 2406768 h 2406770"/>
                    <a:gd name="connsiteX8" fmla="*/ 854015 w 1587260"/>
                    <a:gd name="connsiteY8" fmla="*/ 2406770 h 2406770"/>
                    <a:gd name="connsiteX9" fmla="*/ 1130061 w 1587260"/>
                    <a:gd name="connsiteY9" fmla="*/ 1414732 h 2406770"/>
                    <a:gd name="connsiteX10" fmla="*/ 1362973 w 1587260"/>
                    <a:gd name="connsiteY10" fmla="*/ 2372263 h 2406770"/>
                    <a:gd name="connsiteX11" fmla="*/ 1587260 w 1587260"/>
                    <a:gd name="connsiteY11" fmla="*/ 2398142 h 2406770"/>
                    <a:gd name="connsiteX12" fmla="*/ 1285336 w 1587260"/>
                    <a:gd name="connsiteY12" fmla="*/ 1043796 h 2406770"/>
                    <a:gd name="connsiteX13" fmla="*/ 1104181 w 1587260"/>
                    <a:gd name="connsiteY13" fmla="*/ 17252 h 2406770"/>
                    <a:gd name="connsiteX14" fmla="*/ 974784 w 1587260"/>
                    <a:gd name="connsiteY14" fmla="*/ 0 h 2406770"/>
                    <a:gd name="connsiteX0" fmla="*/ 974784 w 1587260"/>
                    <a:gd name="connsiteY0" fmla="*/ 0 h 2406770"/>
                    <a:gd name="connsiteX1" fmla="*/ 543463 w 1587260"/>
                    <a:gd name="connsiteY1" fmla="*/ 543463 h 2406770"/>
                    <a:gd name="connsiteX2" fmla="*/ 0 w 1587260"/>
                    <a:gd name="connsiteY2" fmla="*/ 707365 h 2406770"/>
                    <a:gd name="connsiteX3" fmla="*/ 112143 w 1587260"/>
                    <a:gd name="connsiteY3" fmla="*/ 793629 h 2406770"/>
                    <a:gd name="connsiteX4" fmla="*/ 681486 w 1587260"/>
                    <a:gd name="connsiteY4" fmla="*/ 655606 h 2406770"/>
                    <a:gd name="connsiteX5" fmla="*/ 888520 w 1587260"/>
                    <a:gd name="connsiteY5" fmla="*/ 543463 h 2406770"/>
                    <a:gd name="connsiteX6" fmla="*/ 923025 w 1587260"/>
                    <a:gd name="connsiteY6" fmla="*/ 1138687 h 2406770"/>
                    <a:gd name="connsiteX7" fmla="*/ 690113 w 1587260"/>
                    <a:gd name="connsiteY7" fmla="*/ 2406768 h 2406770"/>
                    <a:gd name="connsiteX8" fmla="*/ 854015 w 1587260"/>
                    <a:gd name="connsiteY8" fmla="*/ 2406770 h 2406770"/>
                    <a:gd name="connsiteX9" fmla="*/ 1130061 w 1587260"/>
                    <a:gd name="connsiteY9" fmla="*/ 1414732 h 2406770"/>
                    <a:gd name="connsiteX10" fmla="*/ 1362973 w 1587260"/>
                    <a:gd name="connsiteY10" fmla="*/ 2372263 h 2406770"/>
                    <a:gd name="connsiteX11" fmla="*/ 1587260 w 1587260"/>
                    <a:gd name="connsiteY11" fmla="*/ 2398142 h 2406770"/>
                    <a:gd name="connsiteX12" fmla="*/ 1285336 w 1587260"/>
                    <a:gd name="connsiteY12" fmla="*/ 1043796 h 2406770"/>
                    <a:gd name="connsiteX13" fmla="*/ 1104181 w 1587260"/>
                    <a:gd name="connsiteY13" fmla="*/ 17252 h 2406770"/>
                    <a:gd name="connsiteX14" fmla="*/ 974784 w 1587260"/>
                    <a:gd name="connsiteY14" fmla="*/ 0 h 2406770"/>
                    <a:gd name="connsiteX0" fmla="*/ 974784 w 1587260"/>
                    <a:gd name="connsiteY0" fmla="*/ 0 h 2406770"/>
                    <a:gd name="connsiteX1" fmla="*/ 543463 w 1587260"/>
                    <a:gd name="connsiteY1" fmla="*/ 543463 h 2406770"/>
                    <a:gd name="connsiteX2" fmla="*/ 0 w 1587260"/>
                    <a:gd name="connsiteY2" fmla="*/ 707365 h 2406770"/>
                    <a:gd name="connsiteX3" fmla="*/ 112143 w 1587260"/>
                    <a:gd name="connsiteY3" fmla="*/ 793629 h 2406770"/>
                    <a:gd name="connsiteX4" fmla="*/ 681486 w 1587260"/>
                    <a:gd name="connsiteY4" fmla="*/ 655606 h 2406770"/>
                    <a:gd name="connsiteX5" fmla="*/ 888520 w 1587260"/>
                    <a:gd name="connsiteY5" fmla="*/ 543463 h 2406770"/>
                    <a:gd name="connsiteX6" fmla="*/ 923025 w 1587260"/>
                    <a:gd name="connsiteY6" fmla="*/ 1138687 h 2406770"/>
                    <a:gd name="connsiteX7" fmla="*/ 690113 w 1587260"/>
                    <a:gd name="connsiteY7" fmla="*/ 2406768 h 2406770"/>
                    <a:gd name="connsiteX8" fmla="*/ 854015 w 1587260"/>
                    <a:gd name="connsiteY8" fmla="*/ 2406770 h 2406770"/>
                    <a:gd name="connsiteX9" fmla="*/ 1130061 w 1587260"/>
                    <a:gd name="connsiteY9" fmla="*/ 1414732 h 2406770"/>
                    <a:gd name="connsiteX10" fmla="*/ 1362973 w 1587260"/>
                    <a:gd name="connsiteY10" fmla="*/ 2372263 h 2406770"/>
                    <a:gd name="connsiteX11" fmla="*/ 1587260 w 1587260"/>
                    <a:gd name="connsiteY11" fmla="*/ 2398142 h 2406770"/>
                    <a:gd name="connsiteX12" fmla="*/ 1285336 w 1587260"/>
                    <a:gd name="connsiteY12" fmla="*/ 1043796 h 2406770"/>
                    <a:gd name="connsiteX13" fmla="*/ 1104181 w 1587260"/>
                    <a:gd name="connsiteY13" fmla="*/ 17252 h 2406770"/>
                    <a:gd name="connsiteX14" fmla="*/ 974784 w 1587260"/>
                    <a:gd name="connsiteY14" fmla="*/ 0 h 2406770"/>
                    <a:gd name="connsiteX0" fmla="*/ 974784 w 1552754"/>
                    <a:gd name="connsiteY0" fmla="*/ 0 h 2406770"/>
                    <a:gd name="connsiteX1" fmla="*/ 543463 w 1552754"/>
                    <a:gd name="connsiteY1" fmla="*/ 543463 h 2406770"/>
                    <a:gd name="connsiteX2" fmla="*/ 0 w 1552754"/>
                    <a:gd name="connsiteY2" fmla="*/ 707365 h 2406770"/>
                    <a:gd name="connsiteX3" fmla="*/ 112143 w 1552754"/>
                    <a:gd name="connsiteY3" fmla="*/ 793629 h 2406770"/>
                    <a:gd name="connsiteX4" fmla="*/ 681486 w 1552754"/>
                    <a:gd name="connsiteY4" fmla="*/ 655606 h 2406770"/>
                    <a:gd name="connsiteX5" fmla="*/ 888520 w 1552754"/>
                    <a:gd name="connsiteY5" fmla="*/ 543463 h 2406770"/>
                    <a:gd name="connsiteX6" fmla="*/ 923025 w 1552754"/>
                    <a:gd name="connsiteY6" fmla="*/ 1138687 h 2406770"/>
                    <a:gd name="connsiteX7" fmla="*/ 690113 w 1552754"/>
                    <a:gd name="connsiteY7" fmla="*/ 2406768 h 2406770"/>
                    <a:gd name="connsiteX8" fmla="*/ 854015 w 1552754"/>
                    <a:gd name="connsiteY8" fmla="*/ 2406770 h 2406770"/>
                    <a:gd name="connsiteX9" fmla="*/ 1130061 w 1552754"/>
                    <a:gd name="connsiteY9" fmla="*/ 1414732 h 2406770"/>
                    <a:gd name="connsiteX10" fmla="*/ 1362973 w 1552754"/>
                    <a:gd name="connsiteY10" fmla="*/ 2372263 h 2406770"/>
                    <a:gd name="connsiteX11" fmla="*/ 1552754 w 1552754"/>
                    <a:gd name="connsiteY11" fmla="*/ 2380889 h 2406770"/>
                    <a:gd name="connsiteX12" fmla="*/ 1285336 w 1552754"/>
                    <a:gd name="connsiteY12" fmla="*/ 1043796 h 2406770"/>
                    <a:gd name="connsiteX13" fmla="*/ 1104181 w 1552754"/>
                    <a:gd name="connsiteY13" fmla="*/ 17252 h 2406770"/>
                    <a:gd name="connsiteX14" fmla="*/ 974784 w 1552754"/>
                    <a:gd name="connsiteY14" fmla="*/ 0 h 2406770"/>
                    <a:gd name="connsiteX0" fmla="*/ 974784 w 1552754"/>
                    <a:gd name="connsiteY0" fmla="*/ 0 h 2406770"/>
                    <a:gd name="connsiteX1" fmla="*/ 543463 w 1552754"/>
                    <a:gd name="connsiteY1" fmla="*/ 543463 h 2406770"/>
                    <a:gd name="connsiteX2" fmla="*/ 0 w 1552754"/>
                    <a:gd name="connsiteY2" fmla="*/ 707365 h 2406770"/>
                    <a:gd name="connsiteX3" fmla="*/ 112143 w 1552754"/>
                    <a:gd name="connsiteY3" fmla="*/ 793629 h 2406770"/>
                    <a:gd name="connsiteX4" fmla="*/ 681486 w 1552754"/>
                    <a:gd name="connsiteY4" fmla="*/ 655606 h 2406770"/>
                    <a:gd name="connsiteX5" fmla="*/ 888520 w 1552754"/>
                    <a:gd name="connsiteY5" fmla="*/ 543463 h 2406770"/>
                    <a:gd name="connsiteX6" fmla="*/ 923025 w 1552754"/>
                    <a:gd name="connsiteY6" fmla="*/ 1138687 h 2406770"/>
                    <a:gd name="connsiteX7" fmla="*/ 690113 w 1552754"/>
                    <a:gd name="connsiteY7" fmla="*/ 2406768 h 2406770"/>
                    <a:gd name="connsiteX8" fmla="*/ 854015 w 1552754"/>
                    <a:gd name="connsiteY8" fmla="*/ 2406770 h 2406770"/>
                    <a:gd name="connsiteX9" fmla="*/ 1130061 w 1552754"/>
                    <a:gd name="connsiteY9" fmla="*/ 1414732 h 2406770"/>
                    <a:gd name="connsiteX10" fmla="*/ 1362973 w 1552754"/>
                    <a:gd name="connsiteY10" fmla="*/ 2372263 h 2406770"/>
                    <a:gd name="connsiteX11" fmla="*/ 1552754 w 1552754"/>
                    <a:gd name="connsiteY11" fmla="*/ 2380889 h 2406770"/>
                    <a:gd name="connsiteX12" fmla="*/ 1104181 w 1552754"/>
                    <a:gd name="connsiteY12" fmla="*/ 17252 h 2406770"/>
                    <a:gd name="connsiteX13" fmla="*/ 974784 w 1552754"/>
                    <a:gd name="connsiteY13" fmla="*/ 0 h 2406770"/>
                    <a:gd name="connsiteX0" fmla="*/ 974784 w 1552754"/>
                    <a:gd name="connsiteY0" fmla="*/ 0 h 2406770"/>
                    <a:gd name="connsiteX1" fmla="*/ 543463 w 1552754"/>
                    <a:gd name="connsiteY1" fmla="*/ 543463 h 2406770"/>
                    <a:gd name="connsiteX2" fmla="*/ 0 w 1552754"/>
                    <a:gd name="connsiteY2" fmla="*/ 707365 h 2406770"/>
                    <a:gd name="connsiteX3" fmla="*/ 112143 w 1552754"/>
                    <a:gd name="connsiteY3" fmla="*/ 793629 h 2406770"/>
                    <a:gd name="connsiteX4" fmla="*/ 681486 w 1552754"/>
                    <a:gd name="connsiteY4" fmla="*/ 655606 h 2406770"/>
                    <a:gd name="connsiteX5" fmla="*/ 888520 w 1552754"/>
                    <a:gd name="connsiteY5" fmla="*/ 543463 h 2406770"/>
                    <a:gd name="connsiteX6" fmla="*/ 923025 w 1552754"/>
                    <a:gd name="connsiteY6" fmla="*/ 1138687 h 2406770"/>
                    <a:gd name="connsiteX7" fmla="*/ 690113 w 1552754"/>
                    <a:gd name="connsiteY7" fmla="*/ 2406768 h 2406770"/>
                    <a:gd name="connsiteX8" fmla="*/ 854015 w 1552754"/>
                    <a:gd name="connsiteY8" fmla="*/ 2406770 h 2406770"/>
                    <a:gd name="connsiteX9" fmla="*/ 1130061 w 1552754"/>
                    <a:gd name="connsiteY9" fmla="*/ 1414732 h 2406770"/>
                    <a:gd name="connsiteX10" fmla="*/ 1362973 w 1552754"/>
                    <a:gd name="connsiteY10" fmla="*/ 2372263 h 2406770"/>
                    <a:gd name="connsiteX11" fmla="*/ 1552754 w 1552754"/>
                    <a:gd name="connsiteY11" fmla="*/ 2380889 h 2406770"/>
                    <a:gd name="connsiteX12" fmla="*/ 1104181 w 1552754"/>
                    <a:gd name="connsiteY12" fmla="*/ 17252 h 2406770"/>
                    <a:gd name="connsiteX13" fmla="*/ 974784 w 1552754"/>
                    <a:gd name="connsiteY13" fmla="*/ 0 h 2406770"/>
                    <a:gd name="connsiteX0" fmla="*/ 974784 w 1552754"/>
                    <a:gd name="connsiteY0" fmla="*/ 51759 h 2458529"/>
                    <a:gd name="connsiteX1" fmla="*/ 543463 w 1552754"/>
                    <a:gd name="connsiteY1" fmla="*/ 595222 h 2458529"/>
                    <a:gd name="connsiteX2" fmla="*/ 0 w 1552754"/>
                    <a:gd name="connsiteY2" fmla="*/ 759124 h 2458529"/>
                    <a:gd name="connsiteX3" fmla="*/ 112143 w 1552754"/>
                    <a:gd name="connsiteY3" fmla="*/ 845388 h 2458529"/>
                    <a:gd name="connsiteX4" fmla="*/ 681486 w 1552754"/>
                    <a:gd name="connsiteY4" fmla="*/ 707365 h 2458529"/>
                    <a:gd name="connsiteX5" fmla="*/ 888520 w 1552754"/>
                    <a:gd name="connsiteY5" fmla="*/ 595222 h 2458529"/>
                    <a:gd name="connsiteX6" fmla="*/ 923025 w 1552754"/>
                    <a:gd name="connsiteY6" fmla="*/ 1190446 h 2458529"/>
                    <a:gd name="connsiteX7" fmla="*/ 690113 w 1552754"/>
                    <a:gd name="connsiteY7" fmla="*/ 2458527 h 2458529"/>
                    <a:gd name="connsiteX8" fmla="*/ 854015 w 1552754"/>
                    <a:gd name="connsiteY8" fmla="*/ 2458529 h 2458529"/>
                    <a:gd name="connsiteX9" fmla="*/ 1130061 w 1552754"/>
                    <a:gd name="connsiteY9" fmla="*/ 1466491 h 2458529"/>
                    <a:gd name="connsiteX10" fmla="*/ 1362973 w 1552754"/>
                    <a:gd name="connsiteY10" fmla="*/ 2424022 h 2458529"/>
                    <a:gd name="connsiteX11" fmla="*/ 1552754 w 1552754"/>
                    <a:gd name="connsiteY11" fmla="*/ 2432648 h 2458529"/>
                    <a:gd name="connsiteX12" fmla="*/ 1052422 w 1552754"/>
                    <a:gd name="connsiteY12" fmla="*/ 0 h 2458529"/>
                    <a:gd name="connsiteX13" fmla="*/ 974784 w 1552754"/>
                    <a:gd name="connsiteY13" fmla="*/ 51759 h 2458529"/>
                    <a:gd name="connsiteX0" fmla="*/ 974784 w 1552754"/>
                    <a:gd name="connsiteY0" fmla="*/ 8627 h 2415397"/>
                    <a:gd name="connsiteX1" fmla="*/ 543463 w 1552754"/>
                    <a:gd name="connsiteY1" fmla="*/ 552090 h 2415397"/>
                    <a:gd name="connsiteX2" fmla="*/ 0 w 1552754"/>
                    <a:gd name="connsiteY2" fmla="*/ 715992 h 2415397"/>
                    <a:gd name="connsiteX3" fmla="*/ 112143 w 1552754"/>
                    <a:gd name="connsiteY3" fmla="*/ 802256 h 2415397"/>
                    <a:gd name="connsiteX4" fmla="*/ 681486 w 1552754"/>
                    <a:gd name="connsiteY4" fmla="*/ 664233 h 2415397"/>
                    <a:gd name="connsiteX5" fmla="*/ 888520 w 1552754"/>
                    <a:gd name="connsiteY5" fmla="*/ 552090 h 2415397"/>
                    <a:gd name="connsiteX6" fmla="*/ 923025 w 1552754"/>
                    <a:gd name="connsiteY6" fmla="*/ 1147314 h 2415397"/>
                    <a:gd name="connsiteX7" fmla="*/ 690113 w 1552754"/>
                    <a:gd name="connsiteY7" fmla="*/ 2415395 h 2415397"/>
                    <a:gd name="connsiteX8" fmla="*/ 854015 w 1552754"/>
                    <a:gd name="connsiteY8" fmla="*/ 2415397 h 2415397"/>
                    <a:gd name="connsiteX9" fmla="*/ 1130061 w 1552754"/>
                    <a:gd name="connsiteY9" fmla="*/ 1423359 h 2415397"/>
                    <a:gd name="connsiteX10" fmla="*/ 1362973 w 1552754"/>
                    <a:gd name="connsiteY10" fmla="*/ 2380890 h 2415397"/>
                    <a:gd name="connsiteX11" fmla="*/ 1552754 w 1552754"/>
                    <a:gd name="connsiteY11" fmla="*/ 2389516 h 2415397"/>
                    <a:gd name="connsiteX12" fmla="*/ 1130060 w 1552754"/>
                    <a:gd name="connsiteY12" fmla="*/ 0 h 2415397"/>
                    <a:gd name="connsiteX13" fmla="*/ 974784 w 1552754"/>
                    <a:gd name="connsiteY13" fmla="*/ 8627 h 2415397"/>
                    <a:gd name="connsiteX0" fmla="*/ 974784 w 1552754"/>
                    <a:gd name="connsiteY0" fmla="*/ 8627 h 2415397"/>
                    <a:gd name="connsiteX1" fmla="*/ 543463 w 1552754"/>
                    <a:gd name="connsiteY1" fmla="*/ 552090 h 2415397"/>
                    <a:gd name="connsiteX2" fmla="*/ 0 w 1552754"/>
                    <a:gd name="connsiteY2" fmla="*/ 715992 h 2415397"/>
                    <a:gd name="connsiteX3" fmla="*/ 112143 w 1552754"/>
                    <a:gd name="connsiteY3" fmla="*/ 802256 h 2415397"/>
                    <a:gd name="connsiteX4" fmla="*/ 681486 w 1552754"/>
                    <a:gd name="connsiteY4" fmla="*/ 664233 h 2415397"/>
                    <a:gd name="connsiteX5" fmla="*/ 888520 w 1552754"/>
                    <a:gd name="connsiteY5" fmla="*/ 552090 h 2415397"/>
                    <a:gd name="connsiteX6" fmla="*/ 923025 w 1552754"/>
                    <a:gd name="connsiteY6" fmla="*/ 1147314 h 2415397"/>
                    <a:gd name="connsiteX7" fmla="*/ 690113 w 1552754"/>
                    <a:gd name="connsiteY7" fmla="*/ 2415395 h 2415397"/>
                    <a:gd name="connsiteX8" fmla="*/ 854015 w 1552754"/>
                    <a:gd name="connsiteY8" fmla="*/ 2415397 h 2415397"/>
                    <a:gd name="connsiteX9" fmla="*/ 1130061 w 1552754"/>
                    <a:gd name="connsiteY9" fmla="*/ 1423359 h 2415397"/>
                    <a:gd name="connsiteX10" fmla="*/ 1362973 w 1552754"/>
                    <a:gd name="connsiteY10" fmla="*/ 2380890 h 2415397"/>
                    <a:gd name="connsiteX11" fmla="*/ 1552754 w 1552754"/>
                    <a:gd name="connsiteY11" fmla="*/ 2389516 h 2415397"/>
                    <a:gd name="connsiteX12" fmla="*/ 1112807 w 1552754"/>
                    <a:gd name="connsiteY12" fmla="*/ 0 h 2415397"/>
                    <a:gd name="connsiteX13" fmla="*/ 974784 w 1552754"/>
                    <a:gd name="connsiteY13" fmla="*/ 8627 h 2415397"/>
                    <a:gd name="connsiteX0" fmla="*/ 974784 w 1552754"/>
                    <a:gd name="connsiteY0" fmla="*/ 8627 h 2432648"/>
                    <a:gd name="connsiteX1" fmla="*/ 543463 w 1552754"/>
                    <a:gd name="connsiteY1" fmla="*/ 552090 h 2432648"/>
                    <a:gd name="connsiteX2" fmla="*/ 0 w 1552754"/>
                    <a:gd name="connsiteY2" fmla="*/ 715992 h 2432648"/>
                    <a:gd name="connsiteX3" fmla="*/ 112143 w 1552754"/>
                    <a:gd name="connsiteY3" fmla="*/ 802256 h 2432648"/>
                    <a:gd name="connsiteX4" fmla="*/ 681486 w 1552754"/>
                    <a:gd name="connsiteY4" fmla="*/ 664233 h 2432648"/>
                    <a:gd name="connsiteX5" fmla="*/ 888520 w 1552754"/>
                    <a:gd name="connsiteY5" fmla="*/ 552090 h 2432648"/>
                    <a:gd name="connsiteX6" fmla="*/ 923025 w 1552754"/>
                    <a:gd name="connsiteY6" fmla="*/ 1147314 h 2432648"/>
                    <a:gd name="connsiteX7" fmla="*/ 690113 w 1552754"/>
                    <a:gd name="connsiteY7" fmla="*/ 2415395 h 2432648"/>
                    <a:gd name="connsiteX8" fmla="*/ 854015 w 1552754"/>
                    <a:gd name="connsiteY8" fmla="*/ 2415397 h 2432648"/>
                    <a:gd name="connsiteX9" fmla="*/ 1130061 w 1552754"/>
                    <a:gd name="connsiteY9" fmla="*/ 1423359 h 2432648"/>
                    <a:gd name="connsiteX10" fmla="*/ 1345720 w 1552754"/>
                    <a:gd name="connsiteY10" fmla="*/ 2432648 h 2432648"/>
                    <a:gd name="connsiteX11" fmla="*/ 1552754 w 1552754"/>
                    <a:gd name="connsiteY11" fmla="*/ 2389516 h 2432648"/>
                    <a:gd name="connsiteX12" fmla="*/ 1112807 w 1552754"/>
                    <a:gd name="connsiteY12" fmla="*/ 0 h 2432648"/>
                    <a:gd name="connsiteX13" fmla="*/ 974784 w 1552754"/>
                    <a:gd name="connsiteY13" fmla="*/ 8627 h 2432648"/>
                    <a:gd name="connsiteX0" fmla="*/ 974784 w 1483743"/>
                    <a:gd name="connsiteY0" fmla="*/ 8627 h 2432648"/>
                    <a:gd name="connsiteX1" fmla="*/ 543463 w 1483743"/>
                    <a:gd name="connsiteY1" fmla="*/ 552090 h 2432648"/>
                    <a:gd name="connsiteX2" fmla="*/ 0 w 1483743"/>
                    <a:gd name="connsiteY2" fmla="*/ 715992 h 2432648"/>
                    <a:gd name="connsiteX3" fmla="*/ 112143 w 1483743"/>
                    <a:gd name="connsiteY3" fmla="*/ 802256 h 2432648"/>
                    <a:gd name="connsiteX4" fmla="*/ 681486 w 1483743"/>
                    <a:gd name="connsiteY4" fmla="*/ 664233 h 2432648"/>
                    <a:gd name="connsiteX5" fmla="*/ 888520 w 1483743"/>
                    <a:gd name="connsiteY5" fmla="*/ 552090 h 2432648"/>
                    <a:gd name="connsiteX6" fmla="*/ 923025 w 1483743"/>
                    <a:gd name="connsiteY6" fmla="*/ 1147314 h 2432648"/>
                    <a:gd name="connsiteX7" fmla="*/ 690113 w 1483743"/>
                    <a:gd name="connsiteY7" fmla="*/ 2415395 h 2432648"/>
                    <a:gd name="connsiteX8" fmla="*/ 854015 w 1483743"/>
                    <a:gd name="connsiteY8" fmla="*/ 2415397 h 2432648"/>
                    <a:gd name="connsiteX9" fmla="*/ 1130061 w 1483743"/>
                    <a:gd name="connsiteY9" fmla="*/ 1423359 h 2432648"/>
                    <a:gd name="connsiteX10" fmla="*/ 1345720 w 1483743"/>
                    <a:gd name="connsiteY10" fmla="*/ 2432648 h 2432648"/>
                    <a:gd name="connsiteX11" fmla="*/ 1483743 w 1483743"/>
                    <a:gd name="connsiteY11" fmla="*/ 2424022 h 2432648"/>
                    <a:gd name="connsiteX12" fmla="*/ 1112807 w 1483743"/>
                    <a:gd name="connsiteY12" fmla="*/ 0 h 2432648"/>
                    <a:gd name="connsiteX13" fmla="*/ 974784 w 1483743"/>
                    <a:gd name="connsiteY13" fmla="*/ 8627 h 2432648"/>
                    <a:gd name="connsiteX0" fmla="*/ 974784 w 1483743"/>
                    <a:gd name="connsiteY0" fmla="*/ 0 h 2424021"/>
                    <a:gd name="connsiteX1" fmla="*/ 543463 w 1483743"/>
                    <a:gd name="connsiteY1" fmla="*/ 543463 h 2424021"/>
                    <a:gd name="connsiteX2" fmla="*/ 0 w 1483743"/>
                    <a:gd name="connsiteY2" fmla="*/ 707365 h 2424021"/>
                    <a:gd name="connsiteX3" fmla="*/ 112143 w 1483743"/>
                    <a:gd name="connsiteY3" fmla="*/ 793629 h 2424021"/>
                    <a:gd name="connsiteX4" fmla="*/ 681486 w 1483743"/>
                    <a:gd name="connsiteY4" fmla="*/ 655606 h 2424021"/>
                    <a:gd name="connsiteX5" fmla="*/ 888520 w 1483743"/>
                    <a:gd name="connsiteY5" fmla="*/ 543463 h 2424021"/>
                    <a:gd name="connsiteX6" fmla="*/ 923025 w 1483743"/>
                    <a:gd name="connsiteY6" fmla="*/ 1138687 h 2424021"/>
                    <a:gd name="connsiteX7" fmla="*/ 690113 w 1483743"/>
                    <a:gd name="connsiteY7" fmla="*/ 2406768 h 2424021"/>
                    <a:gd name="connsiteX8" fmla="*/ 854015 w 1483743"/>
                    <a:gd name="connsiteY8" fmla="*/ 2406770 h 2424021"/>
                    <a:gd name="connsiteX9" fmla="*/ 1130061 w 1483743"/>
                    <a:gd name="connsiteY9" fmla="*/ 1414732 h 2424021"/>
                    <a:gd name="connsiteX10" fmla="*/ 1345720 w 1483743"/>
                    <a:gd name="connsiteY10" fmla="*/ 2424021 h 2424021"/>
                    <a:gd name="connsiteX11" fmla="*/ 1483743 w 1483743"/>
                    <a:gd name="connsiteY11" fmla="*/ 2415395 h 2424021"/>
                    <a:gd name="connsiteX12" fmla="*/ 1086928 w 1483743"/>
                    <a:gd name="connsiteY12" fmla="*/ 51758 h 2424021"/>
                    <a:gd name="connsiteX13" fmla="*/ 974784 w 1483743"/>
                    <a:gd name="connsiteY13" fmla="*/ 0 h 2424021"/>
                    <a:gd name="connsiteX0" fmla="*/ 974784 w 1483743"/>
                    <a:gd name="connsiteY0" fmla="*/ 0 h 2380889"/>
                    <a:gd name="connsiteX1" fmla="*/ 543463 w 1483743"/>
                    <a:gd name="connsiteY1" fmla="*/ 500331 h 2380889"/>
                    <a:gd name="connsiteX2" fmla="*/ 0 w 1483743"/>
                    <a:gd name="connsiteY2" fmla="*/ 664233 h 2380889"/>
                    <a:gd name="connsiteX3" fmla="*/ 112143 w 1483743"/>
                    <a:gd name="connsiteY3" fmla="*/ 750497 h 2380889"/>
                    <a:gd name="connsiteX4" fmla="*/ 681486 w 1483743"/>
                    <a:gd name="connsiteY4" fmla="*/ 612474 h 2380889"/>
                    <a:gd name="connsiteX5" fmla="*/ 888520 w 1483743"/>
                    <a:gd name="connsiteY5" fmla="*/ 500331 h 2380889"/>
                    <a:gd name="connsiteX6" fmla="*/ 923025 w 1483743"/>
                    <a:gd name="connsiteY6" fmla="*/ 1095555 h 2380889"/>
                    <a:gd name="connsiteX7" fmla="*/ 690113 w 1483743"/>
                    <a:gd name="connsiteY7" fmla="*/ 2363636 h 2380889"/>
                    <a:gd name="connsiteX8" fmla="*/ 854015 w 1483743"/>
                    <a:gd name="connsiteY8" fmla="*/ 2363638 h 2380889"/>
                    <a:gd name="connsiteX9" fmla="*/ 1130061 w 1483743"/>
                    <a:gd name="connsiteY9" fmla="*/ 1371600 h 2380889"/>
                    <a:gd name="connsiteX10" fmla="*/ 1345720 w 1483743"/>
                    <a:gd name="connsiteY10" fmla="*/ 2380889 h 2380889"/>
                    <a:gd name="connsiteX11" fmla="*/ 1483743 w 1483743"/>
                    <a:gd name="connsiteY11" fmla="*/ 2372263 h 2380889"/>
                    <a:gd name="connsiteX12" fmla="*/ 1086928 w 1483743"/>
                    <a:gd name="connsiteY12" fmla="*/ 8626 h 2380889"/>
                    <a:gd name="connsiteX13" fmla="*/ 974784 w 1483743"/>
                    <a:gd name="connsiteY13" fmla="*/ 0 h 2380889"/>
                    <a:gd name="connsiteX0" fmla="*/ 974784 w 1483743"/>
                    <a:gd name="connsiteY0" fmla="*/ 0 h 2380889"/>
                    <a:gd name="connsiteX1" fmla="*/ 655606 w 1483743"/>
                    <a:gd name="connsiteY1" fmla="*/ 474452 h 2380889"/>
                    <a:gd name="connsiteX2" fmla="*/ 0 w 1483743"/>
                    <a:gd name="connsiteY2" fmla="*/ 664233 h 2380889"/>
                    <a:gd name="connsiteX3" fmla="*/ 112143 w 1483743"/>
                    <a:gd name="connsiteY3" fmla="*/ 750497 h 2380889"/>
                    <a:gd name="connsiteX4" fmla="*/ 681486 w 1483743"/>
                    <a:gd name="connsiteY4" fmla="*/ 612474 h 2380889"/>
                    <a:gd name="connsiteX5" fmla="*/ 888520 w 1483743"/>
                    <a:gd name="connsiteY5" fmla="*/ 500331 h 2380889"/>
                    <a:gd name="connsiteX6" fmla="*/ 923025 w 1483743"/>
                    <a:gd name="connsiteY6" fmla="*/ 1095555 h 2380889"/>
                    <a:gd name="connsiteX7" fmla="*/ 690113 w 1483743"/>
                    <a:gd name="connsiteY7" fmla="*/ 2363636 h 2380889"/>
                    <a:gd name="connsiteX8" fmla="*/ 854015 w 1483743"/>
                    <a:gd name="connsiteY8" fmla="*/ 2363638 h 2380889"/>
                    <a:gd name="connsiteX9" fmla="*/ 1130061 w 1483743"/>
                    <a:gd name="connsiteY9" fmla="*/ 1371600 h 2380889"/>
                    <a:gd name="connsiteX10" fmla="*/ 1345720 w 1483743"/>
                    <a:gd name="connsiteY10" fmla="*/ 2380889 h 2380889"/>
                    <a:gd name="connsiteX11" fmla="*/ 1483743 w 1483743"/>
                    <a:gd name="connsiteY11" fmla="*/ 2372263 h 2380889"/>
                    <a:gd name="connsiteX12" fmla="*/ 1086928 w 1483743"/>
                    <a:gd name="connsiteY12" fmla="*/ 8626 h 2380889"/>
                    <a:gd name="connsiteX13" fmla="*/ 974784 w 1483743"/>
                    <a:gd name="connsiteY13" fmla="*/ 0 h 2380889"/>
                    <a:gd name="connsiteX0" fmla="*/ 974784 w 1483743"/>
                    <a:gd name="connsiteY0" fmla="*/ 0 h 2380889"/>
                    <a:gd name="connsiteX1" fmla="*/ 655606 w 1483743"/>
                    <a:gd name="connsiteY1" fmla="*/ 474452 h 2380889"/>
                    <a:gd name="connsiteX2" fmla="*/ 77638 w 1483743"/>
                    <a:gd name="connsiteY2" fmla="*/ 638354 h 2380889"/>
                    <a:gd name="connsiteX3" fmla="*/ 0 w 1483743"/>
                    <a:gd name="connsiteY3" fmla="*/ 664233 h 2380889"/>
                    <a:gd name="connsiteX4" fmla="*/ 112143 w 1483743"/>
                    <a:gd name="connsiteY4" fmla="*/ 750497 h 2380889"/>
                    <a:gd name="connsiteX5" fmla="*/ 681486 w 1483743"/>
                    <a:gd name="connsiteY5" fmla="*/ 612474 h 2380889"/>
                    <a:gd name="connsiteX6" fmla="*/ 888520 w 1483743"/>
                    <a:gd name="connsiteY6" fmla="*/ 500331 h 2380889"/>
                    <a:gd name="connsiteX7" fmla="*/ 923025 w 1483743"/>
                    <a:gd name="connsiteY7" fmla="*/ 1095555 h 2380889"/>
                    <a:gd name="connsiteX8" fmla="*/ 690113 w 1483743"/>
                    <a:gd name="connsiteY8" fmla="*/ 2363636 h 2380889"/>
                    <a:gd name="connsiteX9" fmla="*/ 854015 w 1483743"/>
                    <a:gd name="connsiteY9" fmla="*/ 2363638 h 2380889"/>
                    <a:gd name="connsiteX10" fmla="*/ 1130061 w 1483743"/>
                    <a:gd name="connsiteY10" fmla="*/ 1371600 h 2380889"/>
                    <a:gd name="connsiteX11" fmla="*/ 1345720 w 1483743"/>
                    <a:gd name="connsiteY11" fmla="*/ 2380889 h 2380889"/>
                    <a:gd name="connsiteX12" fmla="*/ 1483743 w 1483743"/>
                    <a:gd name="connsiteY12" fmla="*/ 2372263 h 2380889"/>
                    <a:gd name="connsiteX13" fmla="*/ 1086928 w 1483743"/>
                    <a:gd name="connsiteY13" fmla="*/ 8626 h 2380889"/>
                    <a:gd name="connsiteX14" fmla="*/ 974784 w 1483743"/>
                    <a:gd name="connsiteY14" fmla="*/ 0 h 2380889"/>
                    <a:gd name="connsiteX0" fmla="*/ 974784 w 1483743"/>
                    <a:gd name="connsiteY0" fmla="*/ 0 h 2380889"/>
                    <a:gd name="connsiteX1" fmla="*/ 655606 w 1483743"/>
                    <a:gd name="connsiteY1" fmla="*/ 474452 h 2380889"/>
                    <a:gd name="connsiteX2" fmla="*/ 77638 w 1483743"/>
                    <a:gd name="connsiteY2" fmla="*/ 638354 h 2380889"/>
                    <a:gd name="connsiteX3" fmla="*/ 0 w 1483743"/>
                    <a:gd name="connsiteY3" fmla="*/ 664233 h 2380889"/>
                    <a:gd name="connsiteX4" fmla="*/ 112143 w 1483743"/>
                    <a:gd name="connsiteY4" fmla="*/ 750497 h 2380889"/>
                    <a:gd name="connsiteX5" fmla="*/ 681486 w 1483743"/>
                    <a:gd name="connsiteY5" fmla="*/ 612474 h 2380889"/>
                    <a:gd name="connsiteX6" fmla="*/ 888520 w 1483743"/>
                    <a:gd name="connsiteY6" fmla="*/ 500331 h 2380889"/>
                    <a:gd name="connsiteX7" fmla="*/ 923025 w 1483743"/>
                    <a:gd name="connsiteY7" fmla="*/ 1095555 h 2380889"/>
                    <a:gd name="connsiteX8" fmla="*/ 690113 w 1483743"/>
                    <a:gd name="connsiteY8" fmla="*/ 2363636 h 2380889"/>
                    <a:gd name="connsiteX9" fmla="*/ 854015 w 1483743"/>
                    <a:gd name="connsiteY9" fmla="*/ 2363638 h 2380889"/>
                    <a:gd name="connsiteX10" fmla="*/ 1130061 w 1483743"/>
                    <a:gd name="connsiteY10" fmla="*/ 1371600 h 2380889"/>
                    <a:gd name="connsiteX11" fmla="*/ 1345720 w 1483743"/>
                    <a:gd name="connsiteY11" fmla="*/ 2380889 h 2380889"/>
                    <a:gd name="connsiteX12" fmla="*/ 1483743 w 1483743"/>
                    <a:gd name="connsiteY12" fmla="*/ 2372263 h 2380889"/>
                    <a:gd name="connsiteX13" fmla="*/ 1086928 w 1483743"/>
                    <a:gd name="connsiteY13" fmla="*/ 8626 h 2380889"/>
                    <a:gd name="connsiteX14" fmla="*/ 974784 w 1483743"/>
                    <a:gd name="connsiteY14" fmla="*/ 0 h 2380889"/>
                    <a:gd name="connsiteX0" fmla="*/ 974784 w 1483743"/>
                    <a:gd name="connsiteY0" fmla="*/ 0 h 2380889"/>
                    <a:gd name="connsiteX1" fmla="*/ 577968 w 1483743"/>
                    <a:gd name="connsiteY1" fmla="*/ 431320 h 2380889"/>
                    <a:gd name="connsiteX2" fmla="*/ 77638 w 1483743"/>
                    <a:gd name="connsiteY2" fmla="*/ 638354 h 2380889"/>
                    <a:gd name="connsiteX3" fmla="*/ 0 w 1483743"/>
                    <a:gd name="connsiteY3" fmla="*/ 664233 h 2380889"/>
                    <a:gd name="connsiteX4" fmla="*/ 112143 w 1483743"/>
                    <a:gd name="connsiteY4" fmla="*/ 750497 h 2380889"/>
                    <a:gd name="connsiteX5" fmla="*/ 681486 w 1483743"/>
                    <a:gd name="connsiteY5" fmla="*/ 612474 h 2380889"/>
                    <a:gd name="connsiteX6" fmla="*/ 888520 w 1483743"/>
                    <a:gd name="connsiteY6" fmla="*/ 500331 h 2380889"/>
                    <a:gd name="connsiteX7" fmla="*/ 923025 w 1483743"/>
                    <a:gd name="connsiteY7" fmla="*/ 1095555 h 2380889"/>
                    <a:gd name="connsiteX8" fmla="*/ 690113 w 1483743"/>
                    <a:gd name="connsiteY8" fmla="*/ 2363636 h 2380889"/>
                    <a:gd name="connsiteX9" fmla="*/ 854015 w 1483743"/>
                    <a:gd name="connsiteY9" fmla="*/ 2363638 h 2380889"/>
                    <a:gd name="connsiteX10" fmla="*/ 1130061 w 1483743"/>
                    <a:gd name="connsiteY10" fmla="*/ 1371600 h 2380889"/>
                    <a:gd name="connsiteX11" fmla="*/ 1345720 w 1483743"/>
                    <a:gd name="connsiteY11" fmla="*/ 2380889 h 2380889"/>
                    <a:gd name="connsiteX12" fmla="*/ 1483743 w 1483743"/>
                    <a:gd name="connsiteY12" fmla="*/ 2372263 h 2380889"/>
                    <a:gd name="connsiteX13" fmla="*/ 1086928 w 1483743"/>
                    <a:gd name="connsiteY13" fmla="*/ 8626 h 2380889"/>
                    <a:gd name="connsiteX14" fmla="*/ 974784 w 1483743"/>
                    <a:gd name="connsiteY14" fmla="*/ 0 h 2380889"/>
                    <a:gd name="connsiteX0" fmla="*/ 974784 w 1483743"/>
                    <a:gd name="connsiteY0" fmla="*/ 0 h 2380889"/>
                    <a:gd name="connsiteX1" fmla="*/ 577968 w 1483743"/>
                    <a:gd name="connsiteY1" fmla="*/ 431320 h 2380889"/>
                    <a:gd name="connsiteX2" fmla="*/ 0 w 1483743"/>
                    <a:gd name="connsiteY2" fmla="*/ 664233 h 2380889"/>
                    <a:gd name="connsiteX3" fmla="*/ 112143 w 1483743"/>
                    <a:gd name="connsiteY3" fmla="*/ 750497 h 2380889"/>
                    <a:gd name="connsiteX4" fmla="*/ 681486 w 1483743"/>
                    <a:gd name="connsiteY4" fmla="*/ 612474 h 2380889"/>
                    <a:gd name="connsiteX5" fmla="*/ 888520 w 1483743"/>
                    <a:gd name="connsiteY5" fmla="*/ 500331 h 2380889"/>
                    <a:gd name="connsiteX6" fmla="*/ 923025 w 1483743"/>
                    <a:gd name="connsiteY6" fmla="*/ 1095555 h 2380889"/>
                    <a:gd name="connsiteX7" fmla="*/ 690113 w 1483743"/>
                    <a:gd name="connsiteY7" fmla="*/ 2363636 h 2380889"/>
                    <a:gd name="connsiteX8" fmla="*/ 854015 w 1483743"/>
                    <a:gd name="connsiteY8" fmla="*/ 2363638 h 2380889"/>
                    <a:gd name="connsiteX9" fmla="*/ 1130061 w 1483743"/>
                    <a:gd name="connsiteY9" fmla="*/ 1371600 h 2380889"/>
                    <a:gd name="connsiteX10" fmla="*/ 1345720 w 1483743"/>
                    <a:gd name="connsiteY10" fmla="*/ 2380889 h 2380889"/>
                    <a:gd name="connsiteX11" fmla="*/ 1483743 w 1483743"/>
                    <a:gd name="connsiteY11" fmla="*/ 2372263 h 2380889"/>
                    <a:gd name="connsiteX12" fmla="*/ 1086928 w 1483743"/>
                    <a:gd name="connsiteY12" fmla="*/ 8626 h 2380889"/>
                    <a:gd name="connsiteX13" fmla="*/ 974784 w 1483743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52423 w 1406105"/>
                    <a:gd name="connsiteY9" fmla="*/ 1371600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52423 w 1406105"/>
                    <a:gd name="connsiteY9" fmla="*/ 1371600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52423 w 1406105"/>
                    <a:gd name="connsiteY9" fmla="*/ 1371600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52423 w 1406105"/>
                    <a:gd name="connsiteY9" fmla="*/ 1371600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17917 w 1406105"/>
                    <a:gd name="connsiteY9" fmla="*/ 1328468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17917 w 1406105"/>
                    <a:gd name="connsiteY9" fmla="*/ 1328468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17917 w 1406105"/>
                    <a:gd name="connsiteY9" fmla="*/ 1328468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17917 w 1406105"/>
                    <a:gd name="connsiteY9" fmla="*/ 1328468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17917 w 1406105"/>
                    <a:gd name="connsiteY9" fmla="*/ 1328468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17917 w 1406105"/>
                    <a:gd name="connsiteY9" fmla="*/ 1328468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62641 w 1371600"/>
                    <a:gd name="connsiteY0" fmla="*/ 0 h 2380889"/>
                    <a:gd name="connsiteX1" fmla="*/ 465825 w 1371600"/>
                    <a:gd name="connsiteY1" fmla="*/ 431320 h 2380889"/>
                    <a:gd name="connsiteX2" fmla="*/ 319178 w 1371600"/>
                    <a:gd name="connsiteY2" fmla="*/ 560717 h 2380889"/>
                    <a:gd name="connsiteX3" fmla="*/ 0 w 1371600"/>
                    <a:gd name="connsiteY3" fmla="*/ 750497 h 2380889"/>
                    <a:gd name="connsiteX4" fmla="*/ 569343 w 1371600"/>
                    <a:gd name="connsiteY4" fmla="*/ 612474 h 2380889"/>
                    <a:gd name="connsiteX5" fmla="*/ 776377 w 1371600"/>
                    <a:gd name="connsiteY5" fmla="*/ 500331 h 2380889"/>
                    <a:gd name="connsiteX6" fmla="*/ 810882 w 1371600"/>
                    <a:gd name="connsiteY6" fmla="*/ 1095555 h 2380889"/>
                    <a:gd name="connsiteX7" fmla="*/ 577970 w 1371600"/>
                    <a:gd name="connsiteY7" fmla="*/ 2363636 h 2380889"/>
                    <a:gd name="connsiteX8" fmla="*/ 741872 w 1371600"/>
                    <a:gd name="connsiteY8" fmla="*/ 2363638 h 2380889"/>
                    <a:gd name="connsiteX9" fmla="*/ 983412 w 1371600"/>
                    <a:gd name="connsiteY9" fmla="*/ 1328468 h 2380889"/>
                    <a:gd name="connsiteX10" fmla="*/ 1233577 w 1371600"/>
                    <a:gd name="connsiteY10" fmla="*/ 2380889 h 2380889"/>
                    <a:gd name="connsiteX11" fmla="*/ 1371600 w 1371600"/>
                    <a:gd name="connsiteY11" fmla="*/ 2372263 h 2380889"/>
                    <a:gd name="connsiteX12" fmla="*/ 974785 w 1371600"/>
                    <a:gd name="connsiteY12" fmla="*/ 8626 h 2380889"/>
                    <a:gd name="connsiteX13" fmla="*/ 862641 w 1371600"/>
                    <a:gd name="connsiteY13" fmla="*/ 0 h 2380889"/>
                    <a:gd name="connsiteX0" fmla="*/ 862641 w 1371600"/>
                    <a:gd name="connsiteY0" fmla="*/ 0 h 2380889"/>
                    <a:gd name="connsiteX1" fmla="*/ 465825 w 1371600"/>
                    <a:gd name="connsiteY1" fmla="*/ 431320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77969 w 1371600"/>
                    <a:gd name="connsiteY1" fmla="*/ 483078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95223 w 1371600"/>
                    <a:gd name="connsiteY6" fmla="*/ 2346384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95223 w 1371600"/>
                    <a:gd name="connsiteY6" fmla="*/ 2346384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603849 w 1371600"/>
                    <a:gd name="connsiteY6" fmla="*/ 2355010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591783 w 1371600"/>
                    <a:gd name="connsiteY3" fmla="*/ 646133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32475 w 1371600"/>
                    <a:gd name="connsiteY4" fmla="*/ 472282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32475 w 1371600"/>
                    <a:gd name="connsiteY4" fmla="*/ 472282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32475 w 1371600"/>
                    <a:gd name="connsiteY4" fmla="*/ 472282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10035 w 1371600"/>
                    <a:gd name="connsiteY4" fmla="*/ 483502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10035 w 1371600"/>
                    <a:gd name="connsiteY4" fmla="*/ 483502 h 2380889"/>
                    <a:gd name="connsiteX5" fmla="*/ 810882 w 1371600"/>
                    <a:gd name="connsiteY5" fmla="*/ 1095555 h 2380889"/>
                    <a:gd name="connsiteX6" fmla="*/ 606019 w 1371600"/>
                    <a:gd name="connsiteY6" fmla="*/ 2380465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6078"/>
                    <a:gd name="connsiteX1" fmla="*/ 542617 w 1371600"/>
                    <a:gd name="connsiteY1" fmla="*/ 479639 h 2386078"/>
                    <a:gd name="connsiteX2" fmla="*/ 0 w 1371600"/>
                    <a:gd name="connsiteY2" fmla="*/ 750497 h 2386078"/>
                    <a:gd name="connsiteX3" fmla="*/ 619833 w 1371600"/>
                    <a:gd name="connsiteY3" fmla="*/ 612474 h 2386078"/>
                    <a:gd name="connsiteX4" fmla="*/ 810035 w 1371600"/>
                    <a:gd name="connsiteY4" fmla="*/ 483502 h 2386078"/>
                    <a:gd name="connsiteX5" fmla="*/ 810882 w 1371600"/>
                    <a:gd name="connsiteY5" fmla="*/ 1095555 h 2386078"/>
                    <a:gd name="connsiteX6" fmla="*/ 606019 w 1371600"/>
                    <a:gd name="connsiteY6" fmla="*/ 2380465 h 2386078"/>
                    <a:gd name="connsiteX7" fmla="*/ 741872 w 1371600"/>
                    <a:gd name="connsiteY7" fmla="*/ 2386078 h 2386078"/>
                    <a:gd name="connsiteX8" fmla="*/ 1026544 w 1371600"/>
                    <a:gd name="connsiteY8" fmla="*/ 1345720 h 2386078"/>
                    <a:gd name="connsiteX9" fmla="*/ 1233577 w 1371600"/>
                    <a:gd name="connsiteY9" fmla="*/ 2380889 h 2386078"/>
                    <a:gd name="connsiteX10" fmla="*/ 1371600 w 1371600"/>
                    <a:gd name="connsiteY10" fmla="*/ 2372263 h 2386078"/>
                    <a:gd name="connsiteX11" fmla="*/ 974785 w 1371600"/>
                    <a:gd name="connsiteY11" fmla="*/ 8626 h 2386078"/>
                    <a:gd name="connsiteX12" fmla="*/ 862641 w 1371600"/>
                    <a:gd name="connsiteY12" fmla="*/ 0 h 2386078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10035 w 1371600"/>
                    <a:gd name="connsiteY4" fmla="*/ 483502 h 2380889"/>
                    <a:gd name="connsiteX5" fmla="*/ 810882 w 1371600"/>
                    <a:gd name="connsiteY5" fmla="*/ 1095555 h 2380889"/>
                    <a:gd name="connsiteX6" fmla="*/ 606019 w 1371600"/>
                    <a:gd name="connsiteY6" fmla="*/ 2380465 h 2380889"/>
                    <a:gd name="connsiteX7" fmla="*/ 747482 w 1371600"/>
                    <a:gd name="connsiteY7" fmla="*/ 238046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10035 w 1371600"/>
                    <a:gd name="connsiteY4" fmla="*/ 483502 h 2380889"/>
                    <a:gd name="connsiteX5" fmla="*/ 810882 w 1371600"/>
                    <a:gd name="connsiteY5" fmla="*/ 1095555 h 2380889"/>
                    <a:gd name="connsiteX6" fmla="*/ 606019 w 1371600"/>
                    <a:gd name="connsiteY6" fmla="*/ 2380465 h 2380889"/>
                    <a:gd name="connsiteX7" fmla="*/ 747482 w 1371600"/>
                    <a:gd name="connsiteY7" fmla="*/ 238046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10035 w 1371600"/>
                    <a:gd name="connsiteY4" fmla="*/ 483502 h 2380889"/>
                    <a:gd name="connsiteX5" fmla="*/ 810882 w 1371600"/>
                    <a:gd name="connsiteY5" fmla="*/ 1095555 h 2380889"/>
                    <a:gd name="connsiteX6" fmla="*/ 606019 w 1371600"/>
                    <a:gd name="connsiteY6" fmla="*/ 2380465 h 2380889"/>
                    <a:gd name="connsiteX7" fmla="*/ 747482 w 1371600"/>
                    <a:gd name="connsiteY7" fmla="*/ 238046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7210"/>
                    <a:gd name="connsiteY0" fmla="*/ 0 h 2380889"/>
                    <a:gd name="connsiteX1" fmla="*/ 542617 w 1377210"/>
                    <a:gd name="connsiteY1" fmla="*/ 479639 h 2380889"/>
                    <a:gd name="connsiteX2" fmla="*/ 0 w 1377210"/>
                    <a:gd name="connsiteY2" fmla="*/ 750497 h 2380889"/>
                    <a:gd name="connsiteX3" fmla="*/ 619833 w 1377210"/>
                    <a:gd name="connsiteY3" fmla="*/ 612474 h 2380889"/>
                    <a:gd name="connsiteX4" fmla="*/ 810035 w 1377210"/>
                    <a:gd name="connsiteY4" fmla="*/ 483502 h 2380889"/>
                    <a:gd name="connsiteX5" fmla="*/ 810882 w 1377210"/>
                    <a:gd name="connsiteY5" fmla="*/ 1095555 h 2380889"/>
                    <a:gd name="connsiteX6" fmla="*/ 606019 w 1377210"/>
                    <a:gd name="connsiteY6" fmla="*/ 2380465 h 2380889"/>
                    <a:gd name="connsiteX7" fmla="*/ 747482 w 1377210"/>
                    <a:gd name="connsiteY7" fmla="*/ 2380468 h 2380889"/>
                    <a:gd name="connsiteX8" fmla="*/ 1026544 w 1377210"/>
                    <a:gd name="connsiteY8" fmla="*/ 1345720 h 2380889"/>
                    <a:gd name="connsiteX9" fmla="*/ 1233577 w 1377210"/>
                    <a:gd name="connsiteY9" fmla="*/ 2380889 h 2380889"/>
                    <a:gd name="connsiteX10" fmla="*/ 1377210 w 1377210"/>
                    <a:gd name="connsiteY10" fmla="*/ 2377873 h 2380889"/>
                    <a:gd name="connsiteX11" fmla="*/ 974785 w 1377210"/>
                    <a:gd name="connsiteY11" fmla="*/ 8626 h 2380889"/>
                    <a:gd name="connsiteX12" fmla="*/ 862641 w 1377210"/>
                    <a:gd name="connsiteY12" fmla="*/ 0 h 2380889"/>
                    <a:gd name="connsiteX0" fmla="*/ 862641 w 1377210"/>
                    <a:gd name="connsiteY0" fmla="*/ 0 h 2380889"/>
                    <a:gd name="connsiteX1" fmla="*/ 542617 w 1377210"/>
                    <a:gd name="connsiteY1" fmla="*/ 479639 h 2380889"/>
                    <a:gd name="connsiteX2" fmla="*/ 165490 w 1377210"/>
                    <a:gd name="connsiteY2" fmla="*/ 658782 h 2380889"/>
                    <a:gd name="connsiteX3" fmla="*/ 0 w 1377210"/>
                    <a:gd name="connsiteY3" fmla="*/ 750497 h 2380889"/>
                    <a:gd name="connsiteX4" fmla="*/ 619833 w 1377210"/>
                    <a:gd name="connsiteY4" fmla="*/ 612474 h 2380889"/>
                    <a:gd name="connsiteX5" fmla="*/ 810035 w 1377210"/>
                    <a:gd name="connsiteY5" fmla="*/ 483502 h 2380889"/>
                    <a:gd name="connsiteX6" fmla="*/ 810882 w 1377210"/>
                    <a:gd name="connsiteY6" fmla="*/ 1095555 h 2380889"/>
                    <a:gd name="connsiteX7" fmla="*/ 606019 w 1377210"/>
                    <a:gd name="connsiteY7" fmla="*/ 2380465 h 2380889"/>
                    <a:gd name="connsiteX8" fmla="*/ 747482 w 1377210"/>
                    <a:gd name="connsiteY8" fmla="*/ 2380468 h 2380889"/>
                    <a:gd name="connsiteX9" fmla="*/ 1026544 w 1377210"/>
                    <a:gd name="connsiteY9" fmla="*/ 1345720 h 2380889"/>
                    <a:gd name="connsiteX10" fmla="*/ 1233577 w 1377210"/>
                    <a:gd name="connsiteY10" fmla="*/ 2380889 h 2380889"/>
                    <a:gd name="connsiteX11" fmla="*/ 1377210 w 1377210"/>
                    <a:gd name="connsiteY11" fmla="*/ 2377873 h 2380889"/>
                    <a:gd name="connsiteX12" fmla="*/ 974785 w 1377210"/>
                    <a:gd name="connsiteY12" fmla="*/ 8626 h 2380889"/>
                    <a:gd name="connsiteX13" fmla="*/ 862641 w 1377210"/>
                    <a:gd name="connsiteY13" fmla="*/ 0 h 2380889"/>
                    <a:gd name="connsiteX0" fmla="*/ 862641 w 1377210"/>
                    <a:gd name="connsiteY0" fmla="*/ 0 h 2380889"/>
                    <a:gd name="connsiteX1" fmla="*/ 542617 w 1377210"/>
                    <a:gd name="connsiteY1" fmla="*/ 479639 h 2380889"/>
                    <a:gd name="connsiteX2" fmla="*/ 47684 w 1377210"/>
                    <a:gd name="connsiteY2" fmla="*/ 670001 h 2380889"/>
                    <a:gd name="connsiteX3" fmla="*/ 0 w 1377210"/>
                    <a:gd name="connsiteY3" fmla="*/ 750497 h 2380889"/>
                    <a:gd name="connsiteX4" fmla="*/ 619833 w 1377210"/>
                    <a:gd name="connsiteY4" fmla="*/ 612474 h 2380889"/>
                    <a:gd name="connsiteX5" fmla="*/ 810035 w 1377210"/>
                    <a:gd name="connsiteY5" fmla="*/ 483502 h 2380889"/>
                    <a:gd name="connsiteX6" fmla="*/ 810882 w 1377210"/>
                    <a:gd name="connsiteY6" fmla="*/ 1095555 h 2380889"/>
                    <a:gd name="connsiteX7" fmla="*/ 606019 w 1377210"/>
                    <a:gd name="connsiteY7" fmla="*/ 2380465 h 2380889"/>
                    <a:gd name="connsiteX8" fmla="*/ 747482 w 1377210"/>
                    <a:gd name="connsiteY8" fmla="*/ 2380468 h 2380889"/>
                    <a:gd name="connsiteX9" fmla="*/ 1026544 w 1377210"/>
                    <a:gd name="connsiteY9" fmla="*/ 1345720 h 2380889"/>
                    <a:gd name="connsiteX10" fmla="*/ 1233577 w 1377210"/>
                    <a:gd name="connsiteY10" fmla="*/ 2380889 h 2380889"/>
                    <a:gd name="connsiteX11" fmla="*/ 1377210 w 1377210"/>
                    <a:gd name="connsiteY11" fmla="*/ 2377873 h 2380889"/>
                    <a:gd name="connsiteX12" fmla="*/ 974785 w 1377210"/>
                    <a:gd name="connsiteY12" fmla="*/ 8626 h 2380889"/>
                    <a:gd name="connsiteX13" fmla="*/ 862641 w 1377210"/>
                    <a:gd name="connsiteY13" fmla="*/ 0 h 2380889"/>
                    <a:gd name="connsiteX0" fmla="*/ 814957 w 1329526"/>
                    <a:gd name="connsiteY0" fmla="*/ 0 h 2380889"/>
                    <a:gd name="connsiteX1" fmla="*/ 494933 w 1329526"/>
                    <a:gd name="connsiteY1" fmla="*/ 479639 h 2380889"/>
                    <a:gd name="connsiteX2" fmla="*/ 0 w 1329526"/>
                    <a:gd name="connsiteY2" fmla="*/ 670001 h 2380889"/>
                    <a:gd name="connsiteX3" fmla="*/ 30854 w 1329526"/>
                    <a:gd name="connsiteY3" fmla="*/ 744887 h 2380889"/>
                    <a:gd name="connsiteX4" fmla="*/ 572149 w 1329526"/>
                    <a:gd name="connsiteY4" fmla="*/ 612474 h 2380889"/>
                    <a:gd name="connsiteX5" fmla="*/ 762351 w 1329526"/>
                    <a:gd name="connsiteY5" fmla="*/ 483502 h 2380889"/>
                    <a:gd name="connsiteX6" fmla="*/ 763198 w 1329526"/>
                    <a:gd name="connsiteY6" fmla="*/ 1095555 h 2380889"/>
                    <a:gd name="connsiteX7" fmla="*/ 558335 w 1329526"/>
                    <a:gd name="connsiteY7" fmla="*/ 2380465 h 2380889"/>
                    <a:gd name="connsiteX8" fmla="*/ 699798 w 1329526"/>
                    <a:gd name="connsiteY8" fmla="*/ 2380468 h 2380889"/>
                    <a:gd name="connsiteX9" fmla="*/ 978860 w 1329526"/>
                    <a:gd name="connsiteY9" fmla="*/ 1345720 h 2380889"/>
                    <a:gd name="connsiteX10" fmla="*/ 1185893 w 1329526"/>
                    <a:gd name="connsiteY10" fmla="*/ 2380889 h 2380889"/>
                    <a:gd name="connsiteX11" fmla="*/ 1329526 w 1329526"/>
                    <a:gd name="connsiteY11" fmla="*/ 2377873 h 2380889"/>
                    <a:gd name="connsiteX12" fmla="*/ 927101 w 1329526"/>
                    <a:gd name="connsiteY12" fmla="*/ 8626 h 2380889"/>
                    <a:gd name="connsiteX13" fmla="*/ 814957 w 1329526"/>
                    <a:gd name="connsiteY13" fmla="*/ 0 h 2380889"/>
                    <a:gd name="connsiteX0" fmla="*/ 814957 w 1329526"/>
                    <a:gd name="connsiteY0" fmla="*/ 0 h 2380889"/>
                    <a:gd name="connsiteX1" fmla="*/ 494933 w 1329526"/>
                    <a:gd name="connsiteY1" fmla="*/ 479639 h 2380889"/>
                    <a:gd name="connsiteX2" fmla="*/ 0 w 1329526"/>
                    <a:gd name="connsiteY2" fmla="*/ 670001 h 2380889"/>
                    <a:gd name="connsiteX3" fmla="*/ 30854 w 1329526"/>
                    <a:gd name="connsiteY3" fmla="*/ 744887 h 2380889"/>
                    <a:gd name="connsiteX4" fmla="*/ 572149 w 1329526"/>
                    <a:gd name="connsiteY4" fmla="*/ 612474 h 2380889"/>
                    <a:gd name="connsiteX5" fmla="*/ 762351 w 1329526"/>
                    <a:gd name="connsiteY5" fmla="*/ 483502 h 2380889"/>
                    <a:gd name="connsiteX6" fmla="*/ 763198 w 1329526"/>
                    <a:gd name="connsiteY6" fmla="*/ 1095555 h 2380889"/>
                    <a:gd name="connsiteX7" fmla="*/ 558335 w 1329526"/>
                    <a:gd name="connsiteY7" fmla="*/ 2380465 h 2380889"/>
                    <a:gd name="connsiteX8" fmla="*/ 699798 w 1329526"/>
                    <a:gd name="connsiteY8" fmla="*/ 2380468 h 2380889"/>
                    <a:gd name="connsiteX9" fmla="*/ 962030 w 1329526"/>
                    <a:gd name="connsiteY9" fmla="*/ 1407428 h 2380889"/>
                    <a:gd name="connsiteX10" fmla="*/ 1185893 w 1329526"/>
                    <a:gd name="connsiteY10" fmla="*/ 2380889 h 2380889"/>
                    <a:gd name="connsiteX11" fmla="*/ 1329526 w 1329526"/>
                    <a:gd name="connsiteY11" fmla="*/ 2377873 h 2380889"/>
                    <a:gd name="connsiteX12" fmla="*/ 927101 w 1329526"/>
                    <a:gd name="connsiteY12" fmla="*/ 8626 h 2380889"/>
                    <a:gd name="connsiteX13" fmla="*/ 814957 w 1329526"/>
                    <a:gd name="connsiteY13" fmla="*/ 0 h 2380889"/>
                    <a:gd name="connsiteX0" fmla="*/ 814957 w 1329526"/>
                    <a:gd name="connsiteY0" fmla="*/ 0 h 2380889"/>
                    <a:gd name="connsiteX1" fmla="*/ 494933 w 1329526"/>
                    <a:gd name="connsiteY1" fmla="*/ 479639 h 2380889"/>
                    <a:gd name="connsiteX2" fmla="*/ 0 w 1329526"/>
                    <a:gd name="connsiteY2" fmla="*/ 670001 h 2380889"/>
                    <a:gd name="connsiteX3" fmla="*/ 30854 w 1329526"/>
                    <a:gd name="connsiteY3" fmla="*/ 744887 h 2380889"/>
                    <a:gd name="connsiteX4" fmla="*/ 572149 w 1329526"/>
                    <a:gd name="connsiteY4" fmla="*/ 612474 h 2380889"/>
                    <a:gd name="connsiteX5" fmla="*/ 762351 w 1329526"/>
                    <a:gd name="connsiteY5" fmla="*/ 483502 h 2380889"/>
                    <a:gd name="connsiteX6" fmla="*/ 763198 w 1329526"/>
                    <a:gd name="connsiteY6" fmla="*/ 1095555 h 2380889"/>
                    <a:gd name="connsiteX7" fmla="*/ 558335 w 1329526"/>
                    <a:gd name="connsiteY7" fmla="*/ 2380465 h 2380889"/>
                    <a:gd name="connsiteX8" fmla="*/ 699798 w 1329526"/>
                    <a:gd name="connsiteY8" fmla="*/ 2380468 h 2380889"/>
                    <a:gd name="connsiteX9" fmla="*/ 978859 w 1329526"/>
                    <a:gd name="connsiteY9" fmla="*/ 1418648 h 2380889"/>
                    <a:gd name="connsiteX10" fmla="*/ 1185893 w 1329526"/>
                    <a:gd name="connsiteY10" fmla="*/ 2380889 h 2380889"/>
                    <a:gd name="connsiteX11" fmla="*/ 1329526 w 1329526"/>
                    <a:gd name="connsiteY11" fmla="*/ 2377873 h 2380889"/>
                    <a:gd name="connsiteX12" fmla="*/ 927101 w 1329526"/>
                    <a:gd name="connsiteY12" fmla="*/ 8626 h 2380889"/>
                    <a:gd name="connsiteX13" fmla="*/ 814957 w 1329526"/>
                    <a:gd name="connsiteY13" fmla="*/ 0 h 23808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329526" h="2380889">
                      <a:moveTo>
                        <a:pt x="814957" y="0"/>
                      </a:moveTo>
                      <a:lnTo>
                        <a:pt x="494933" y="479639"/>
                      </a:lnTo>
                      <a:lnTo>
                        <a:pt x="0" y="670001"/>
                      </a:lnTo>
                      <a:lnTo>
                        <a:pt x="30854" y="744887"/>
                      </a:lnTo>
                      <a:lnTo>
                        <a:pt x="572149" y="612474"/>
                      </a:lnTo>
                      <a:lnTo>
                        <a:pt x="762351" y="483502"/>
                      </a:lnTo>
                      <a:cubicBezTo>
                        <a:pt x="794421" y="764187"/>
                        <a:pt x="770396" y="887797"/>
                        <a:pt x="763198" y="1095555"/>
                      </a:cubicBezTo>
                      <a:cubicBezTo>
                        <a:pt x="616550" y="1699404"/>
                        <a:pt x="730862" y="1724858"/>
                        <a:pt x="558335" y="2380465"/>
                      </a:cubicBezTo>
                      <a:lnTo>
                        <a:pt x="699798" y="2380468"/>
                      </a:lnTo>
                      <a:cubicBezTo>
                        <a:pt x="819580" y="2080289"/>
                        <a:pt x="797846" y="1640765"/>
                        <a:pt x="978859" y="1418648"/>
                      </a:cubicBezTo>
                      <a:cubicBezTo>
                        <a:pt x="1157137" y="1864345"/>
                        <a:pt x="1102505" y="2030082"/>
                        <a:pt x="1185893" y="2380889"/>
                      </a:cubicBezTo>
                      <a:lnTo>
                        <a:pt x="1329526" y="2377873"/>
                      </a:lnTo>
                      <a:cubicBezTo>
                        <a:pt x="1110990" y="727352"/>
                        <a:pt x="1344044" y="391063"/>
                        <a:pt x="927101" y="8626"/>
                      </a:cubicBezTo>
                      <a:lnTo>
                        <a:pt x="814957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</p:grpSp>
        <p:grpSp>
          <p:nvGrpSpPr>
            <p:cNvPr id="305" name="群組 304"/>
            <p:cNvGrpSpPr/>
            <p:nvPr/>
          </p:nvGrpSpPr>
          <p:grpSpPr>
            <a:xfrm>
              <a:off x="2420654" y="4797724"/>
              <a:ext cx="607621" cy="356618"/>
              <a:chOff x="1684782" y="2683742"/>
              <a:chExt cx="5565258" cy="3266301"/>
            </a:xfrm>
          </p:grpSpPr>
          <p:grpSp>
            <p:nvGrpSpPr>
              <p:cNvPr id="306" name="群組 305"/>
              <p:cNvGrpSpPr/>
              <p:nvPr/>
            </p:nvGrpSpPr>
            <p:grpSpPr>
              <a:xfrm>
                <a:off x="1684782" y="2683742"/>
                <a:ext cx="4978070" cy="3255586"/>
                <a:chOff x="1684782" y="2683742"/>
                <a:chExt cx="4978070" cy="3255586"/>
              </a:xfrm>
            </p:grpSpPr>
            <p:sp>
              <p:nvSpPr>
                <p:cNvPr id="310" name="矩形 5"/>
                <p:cNvSpPr/>
                <p:nvPr/>
              </p:nvSpPr>
              <p:spPr>
                <a:xfrm>
                  <a:off x="1684782" y="4054555"/>
                  <a:ext cx="4978070" cy="856663"/>
                </a:xfrm>
                <a:custGeom>
                  <a:avLst/>
                  <a:gdLst>
                    <a:gd name="connsiteX0" fmla="*/ 0 w 2736386"/>
                    <a:gd name="connsiteY0" fmla="*/ 0 h 570017"/>
                    <a:gd name="connsiteX1" fmla="*/ 2736386 w 2736386"/>
                    <a:gd name="connsiteY1" fmla="*/ 0 h 570017"/>
                    <a:gd name="connsiteX2" fmla="*/ 2736386 w 2736386"/>
                    <a:gd name="connsiteY2" fmla="*/ 570017 h 570017"/>
                    <a:gd name="connsiteX3" fmla="*/ 0 w 2736386"/>
                    <a:gd name="connsiteY3" fmla="*/ 570017 h 570017"/>
                    <a:gd name="connsiteX4" fmla="*/ 0 w 2736386"/>
                    <a:gd name="connsiteY4" fmla="*/ 0 h 570017"/>
                    <a:gd name="connsiteX0" fmla="*/ 0 w 2736386"/>
                    <a:gd name="connsiteY0" fmla="*/ 0 h 570017"/>
                    <a:gd name="connsiteX1" fmla="*/ 2736386 w 2736386"/>
                    <a:gd name="connsiteY1" fmla="*/ 0 h 570017"/>
                    <a:gd name="connsiteX2" fmla="*/ 2736386 w 2736386"/>
                    <a:gd name="connsiteY2" fmla="*/ 570017 h 570017"/>
                    <a:gd name="connsiteX3" fmla="*/ 1521093 w 2736386"/>
                    <a:gd name="connsiteY3" fmla="*/ 558012 h 570017"/>
                    <a:gd name="connsiteX4" fmla="*/ 0 w 2736386"/>
                    <a:gd name="connsiteY4" fmla="*/ 570017 h 570017"/>
                    <a:gd name="connsiteX5" fmla="*/ 0 w 2736386"/>
                    <a:gd name="connsiteY5" fmla="*/ 0 h 570017"/>
                    <a:gd name="connsiteX0" fmla="*/ 0 w 2736386"/>
                    <a:gd name="connsiteY0" fmla="*/ 0 h 570017"/>
                    <a:gd name="connsiteX1" fmla="*/ 2736386 w 2736386"/>
                    <a:gd name="connsiteY1" fmla="*/ 0 h 570017"/>
                    <a:gd name="connsiteX2" fmla="*/ 2736386 w 2736386"/>
                    <a:gd name="connsiteY2" fmla="*/ 570017 h 570017"/>
                    <a:gd name="connsiteX3" fmla="*/ 2174235 w 2736386"/>
                    <a:gd name="connsiteY3" fmla="*/ 567342 h 570017"/>
                    <a:gd name="connsiteX4" fmla="*/ 0 w 2736386"/>
                    <a:gd name="connsiteY4" fmla="*/ 570017 h 570017"/>
                    <a:gd name="connsiteX5" fmla="*/ 0 w 2736386"/>
                    <a:gd name="connsiteY5" fmla="*/ 0 h 570017"/>
                    <a:gd name="connsiteX0" fmla="*/ 0 w 2736386"/>
                    <a:gd name="connsiteY0" fmla="*/ 0 h 570017"/>
                    <a:gd name="connsiteX1" fmla="*/ 2736386 w 2736386"/>
                    <a:gd name="connsiteY1" fmla="*/ 0 h 570017"/>
                    <a:gd name="connsiteX2" fmla="*/ 2727055 w 2736386"/>
                    <a:gd name="connsiteY2" fmla="*/ 374074 h 570017"/>
                    <a:gd name="connsiteX3" fmla="*/ 2174235 w 2736386"/>
                    <a:gd name="connsiteY3" fmla="*/ 567342 h 570017"/>
                    <a:gd name="connsiteX4" fmla="*/ 0 w 2736386"/>
                    <a:gd name="connsiteY4" fmla="*/ 570017 h 570017"/>
                    <a:gd name="connsiteX5" fmla="*/ 0 w 2736386"/>
                    <a:gd name="connsiteY5" fmla="*/ 0 h 570017"/>
                    <a:gd name="connsiteX0" fmla="*/ 0 w 2736386"/>
                    <a:gd name="connsiteY0" fmla="*/ 0 h 570017"/>
                    <a:gd name="connsiteX1" fmla="*/ 2736386 w 2736386"/>
                    <a:gd name="connsiteY1" fmla="*/ 0 h 570017"/>
                    <a:gd name="connsiteX2" fmla="*/ 2736385 w 2736386"/>
                    <a:gd name="connsiteY2" fmla="*/ 383405 h 570017"/>
                    <a:gd name="connsiteX3" fmla="*/ 2174235 w 2736386"/>
                    <a:gd name="connsiteY3" fmla="*/ 567342 h 570017"/>
                    <a:gd name="connsiteX4" fmla="*/ 0 w 2736386"/>
                    <a:gd name="connsiteY4" fmla="*/ 570017 h 570017"/>
                    <a:gd name="connsiteX5" fmla="*/ 0 w 2736386"/>
                    <a:gd name="connsiteY5" fmla="*/ 0 h 5700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736386" h="570017">
                      <a:moveTo>
                        <a:pt x="0" y="0"/>
                      </a:moveTo>
                      <a:lnTo>
                        <a:pt x="2736386" y="0"/>
                      </a:lnTo>
                      <a:cubicBezTo>
                        <a:pt x="2736386" y="127802"/>
                        <a:pt x="2736385" y="255603"/>
                        <a:pt x="2736385" y="383405"/>
                      </a:cubicBezTo>
                      <a:lnTo>
                        <a:pt x="2174235" y="567342"/>
                      </a:lnTo>
                      <a:lnTo>
                        <a:pt x="0" y="57001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 w="1905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311" name="矩形 6"/>
                <p:cNvSpPr/>
                <p:nvPr/>
              </p:nvSpPr>
              <p:spPr>
                <a:xfrm>
                  <a:off x="2225877" y="2683742"/>
                  <a:ext cx="2380816" cy="1370813"/>
                </a:xfrm>
                <a:custGeom>
                  <a:avLst/>
                  <a:gdLst>
                    <a:gd name="connsiteX0" fmla="*/ 0 w 1759103"/>
                    <a:gd name="connsiteY0" fmla="*/ 0 h 912128"/>
                    <a:gd name="connsiteX1" fmla="*/ 1759103 w 1759103"/>
                    <a:gd name="connsiteY1" fmla="*/ 0 h 912128"/>
                    <a:gd name="connsiteX2" fmla="*/ 1759103 w 1759103"/>
                    <a:gd name="connsiteY2" fmla="*/ 912128 h 912128"/>
                    <a:gd name="connsiteX3" fmla="*/ 0 w 1759103"/>
                    <a:gd name="connsiteY3" fmla="*/ 912128 h 912128"/>
                    <a:gd name="connsiteX4" fmla="*/ 0 w 1759103"/>
                    <a:gd name="connsiteY4" fmla="*/ 0 h 912128"/>
                    <a:gd name="connsiteX0" fmla="*/ 0 w 1759103"/>
                    <a:gd name="connsiteY0" fmla="*/ 0 h 912128"/>
                    <a:gd name="connsiteX1" fmla="*/ 1432532 w 1759103"/>
                    <a:gd name="connsiteY1" fmla="*/ 0 h 912128"/>
                    <a:gd name="connsiteX2" fmla="*/ 1759103 w 1759103"/>
                    <a:gd name="connsiteY2" fmla="*/ 912128 h 912128"/>
                    <a:gd name="connsiteX3" fmla="*/ 0 w 1759103"/>
                    <a:gd name="connsiteY3" fmla="*/ 912128 h 912128"/>
                    <a:gd name="connsiteX4" fmla="*/ 0 w 1759103"/>
                    <a:gd name="connsiteY4" fmla="*/ 0 h 9121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59103" h="912128">
                      <a:moveTo>
                        <a:pt x="0" y="0"/>
                      </a:moveTo>
                      <a:lnTo>
                        <a:pt x="1432532" y="0"/>
                      </a:lnTo>
                      <a:lnTo>
                        <a:pt x="1759103" y="912128"/>
                      </a:lnTo>
                      <a:lnTo>
                        <a:pt x="0" y="91212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 w="1905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312" name="矩形 311"/>
                <p:cNvSpPr/>
                <p:nvPr/>
              </p:nvSpPr>
              <p:spPr>
                <a:xfrm>
                  <a:off x="2235817" y="4911218"/>
                  <a:ext cx="3344846" cy="102811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905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  <p:grpSp>
            <p:nvGrpSpPr>
              <p:cNvPr id="307" name="群組 306"/>
              <p:cNvGrpSpPr/>
              <p:nvPr/>
            </p:nvGrpSpPr>
            <p:grpSpPr>
              <a:xfrm>
                <a:off x="5690281" y="2719553"/>
                <a:ext cx="1559759" cy="3230490"/>
                <a:chOff x="4162484" y="2957042"/>
                <a:chExt cx="1329526" cy="2753644"/>
              </a:xfrm>
            </p:grpSpPr>
            <p:sp>
              <p:nvSpPr>
                <p:cNvPr id="308" name="橢圓 307"/>
                <p:cNvSpPr/>
                <p:nvPr/>
              </p:nvSpPr>
              <p:spPr>
                <a:xfrm>
                  <a:off x="4784576" y="2957042"/>
                  <a:ext cx="432048" cy="43204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309" name="手繪多邊形 308"/>
                <p:cNvSpPr/>
                <p:nvPr/>
              </p:nvSpPr>
              <p:spPr>
                <a:xfrm>
                  <a:off x="4162484" y="3329797"/>
                  <a:ext cx="1329526" cy="2380889"/>
                </a:xfrm>
                <a:custGeom>
                  <a:avLst/>
                  <a:gdLst>
                    <a:gd name="connsiteX0" fmla="*/ 888520 w 1725283"/>
                    <a:gd name="connsiteY0" fmla="*/ 8627 h 2424023"/>
                    <a:gd name="connsiteX1" fmla="*/ 612475 w 1725283"/>
                    <a:gd name="connsiteY1" fmla="*/ 388189 h 2424023"/>
                    <a:gd name="connsiteX2" fmla="*/ 0 w 1725283"/>
                    <a:gd name="connsiteY2" fmla="*/ 621102 h 2424023"/>
                    <a:gd name="connsiteX3" fmla="*/ 112143 w 1725283"/>
                    <a:gd name="connsiteY3" fmla="*/ 707366 h 2424023"/>
                    <a:gd name="connsiteX4" fmla="*/ 534837 w 1725283"/>
                    <a:gd name="connsiteY4" fmla="*/ 621102 h 2424023"/>
                    <a:gd name="connsiteX5" fmla="*/ 888520 w 1725283"/>
                    <a:gd name="connsiteY5" fmla="*/ 457200 h 2424023"/>
                    <a:gd name="connsiteX6" fmla="*/ 888520 w 1725283"/>
                    <a:gd name="connsiteY6" fmla="*/ 1362974 h 2424023"/>
                    <a:gd name="connsiteX7" fmla="*/ 500332 w 1725283"/>
                    <a:gd name="connsiteY7" fmla="*/ 2346385 h 2424023"/>
                    <a:gd name="connsiteX8" fmla="*/ 621101 w 1725283"/>
                    <a:gd name="connsiteY8" fmla="*/ 2355012 h 2424023"/>
                    <a:gd name="connsiteX9" fmla="*/ 1121434 w 1725283"/>
                    <a:gd name="connsiteY9" fmla="*/ 1423359 h 2424023"/>
                    <a:gd name="connsiteX10" fmla="*/ 1535501 w 1725283"/>
                    <a:gd name="connsiteY10" fmla="*/ 2424023 h 2424023"/>
                    <a:gd name="connsiteX11" fmla="*/ 1725283 w 1725283"/>
                    <a:gd name="connsiteY11" fmla="*/ 2424023 h 2424023"/>
                    <a:gd name="connsiteX12" fmla="*/ 1293962 w 1725283"/>
                    <a:gd name="connsiteY12" fmla="*/ 1224951 h 2424023"/>
                    <a:gd name="connsiteX13" fmla="*/ 1147313 w 1725283"/>
                    <a:gd name="connsiteY13" fmla="*/ 0 h 2424023"/>
                    <a:gd name="connsiteX14" fmla="*/ 888520 w 1725283"/>
                    <a:gd name="connsiteY14" fmla="*/ 8627 h 2424023"/>
                    <a:gd name="connsiteX0" fmla="*/ 888520 w 1725283"/>
                    <a:gd name="connsiteY0" fmla="*/ 8627 h 2424023"/>
                    <a:gd name="connsiteX1" fmla="*/ 612475 w 1725283"/>
                    <a:gd name="connsiteY1" fmla="*/ 388189 h 2424023"/>
                    <a:gd name="connsiteX2" fmla="*/ 0 w 1725283"/>
                    <a:gd name="connsiteY2" fmla="*/ 621102 h 2424023"/>
                    <a:gd name="connsiteX3" fmla="*/ 112143 w 1725283"/>
                    <a:gd name="connsiteY3" fmla="*/ 707366 h 2424023"/>
                    <a:gd name="connsiteX4" fmla="*/ 534837 w 1725283"/>
                    <a:gd name="connsiteY4" fmla="*/ 621102 h 2424023"/>
                    <a:gd name="connsiteX5" fmla="*/ 888520 w 1725283"/>
                    <a:gd name="connsiteY5" fmla="*/ 457200 h 2424023"/>
                    <a:gd name="connsiteX6" fmla="*/ 923025 w 1725283"/>
                    <a:gd name="connsiteY6" fmla="*/ 1052424 h 2424023"/>
                    <a:gd name="connsiteX7" fmla="*/ 500332 w 1725283"/>
                    <a:gd name="connsiteY7" fmla="*/ 2346385 h 2424023"/>
                    <a:gd name="connsiteX8" fmla="*/ 621101 w 1725283"/>
                    <a:gd name="connsiteY8" fmla="*/ 2355012 h 2424023"/>
                    <a:gd name="connsiteX9" fmla="*/ 1121434 w 1725283"/>
                    <a:gd name="connsiteY9" fmla="*/ 1423359 h 2424023"/>
                    <a:gd name="connsiteX10" fmla="*/ 1535501 w 1725283"/>
                    <a:gd name="connsiteY10" fmla="*/ 2424023 h 2424023"/>
                    <a:gd name="connsiteX11" fmla="*/ 1725283 w 1725283"/>
                    <a:gd name="connsiteY11" fmla="*/ 2424023 h 2424023"/>
                    <a:gd name="connsiteX12" fmla="*/ 1293962 w 1725283"/>
                    <a:gd name="connsiteY12" fmla="*/ 1224951 h 2424023"/>
                    <a:gd name="connsiteX13" fmla="*/ 1147313 w 1725283"/>
                    <a:gd name="connsiteY13" fmla="*/ 0 h 2424023"/>
                    <a:gd name="connsiteX14" fmla="*/ 888520 w 1725283"/>
                    <a:gd name="connsiteY14" fmla="*/ 8627 h 2424023"/>
                    <a:gd name="connsiteX0" fmla="*/ 888520 w 1725283"/>
                    <a:gd name="connsiteY0" fmla="*/ 8627 h 2424023"/>
                    <a:gd name="connsiteX1" fmla="*/ 612475 w 1725283"/>
                    <a:gd name="connsiteY1" fmla="*/ 388189 h 2424023"/>
                    <a:gd name="connsiteX2" fmla="*/ 0 w 1725283"/>
                    <a:gd name="connsiteY2" fmla="*/ 621102 h 2424023"/>
                    <a:gd name="connsiteX3" fmla="*/ 112143 w 1725283"/>
                    <a:gd name="connsiteY3" fmla="*/ 707366 h 2424023"/>
                    <a:gd name="connsiteX4" fmla="*/ 534837 w 1725283"/>
                    <a:gd name="connsiteY4" fmla="*/ 621102 h 2424023"/>
                    <a:gd name="connsiteX5" fmla="*/ 888520 w 1725283"/>
                    <a:gd name="connsiteY5" fmla="*/ 457200 h 2424023"/>
                    <a:gd name="connsiteX6" fmla="*/ 923025 w 1725283"/>
                    <a:gd name="connsiteY6" fmla="*/ 1052424 h 2424023"/>
                    <a:gd name="connsiteX7" fmla="*/ 500332 w 1725283"/>
                    <a:gd name="connsiteY7" fmla="*/ 2346385 h 2424023"/>
                    <a:gd name="connsiteX8" fmla="*/ 621101 w 1725283"/>
                    <a:gd name="connsiteY8" fmla="*/ 2355012 h 2424023"/>
                    <a:gd name="connsiteX9" fmla="*/ 1121434 w 1725283"/>
                    <a:gd name="connsiteY9" fmla="*/ 1423359 h 2424023"/>
                    <a:gd name="connsiteX10" fmla="*/ 1535501 w 1725283"/>
                    <a:gd name="connsiteY10" fmla="*/ 2424023 h 2424023"/>
                    <a:gd name="connsiteX11" fmla="*/ 1725283 w 1725283"/>
                    <a:gd name="connsiteY11" fmla="*/ 2424023 h 2424023"/>
                    <a:gd name="connsiteX12" fmla="*/ 1285336 w 1725283"/>
                    <a:gd name="connsiteY12" fmla="*/ 957533 h 2424023"/>
                    <a:gd name="connsiteX13" fmla="*/ 1147313 w 1725283"/>
                    <a:gd name="connsiteY13" fmla="*/ 0 h 2424023"/>
                    <a:gd name="connsiteX14" fmla="*/ 888520 w 1725283"/>
                    <a:gd name="connsiteY14" fmla="*/ 8627 h 2424023"/>
                    <a:gd name="connsiteX0" fmla="*/ 888520 w 1725283"/>
                    <a:gd name="connsiteY0" fmla="*/ 77638 h 2493034"/>
                    <a:gd name="connsiteX1" fmla="*/ 612475 w 1725283"/>
                    <a:gd name="connsiteY1" fmla="*/ 457200 h 2493034"/>
                    <a:gd name="connsiteX2" fmla="*/ 0 w 1725283"/>
                    <a:gd name="connsiteY2" fmla="*/ 690113 h 2493034"/>
                    <a:gd name="connsiteX3" fmla="*/ 112143 w 1725283"/>
                    <a:gd name="connsiteY3" fmla="*/ 776377 h 2493034"/>
                    <a:gd name="connsiteX4" fmla="*/ 534837 w 1725283"/>
                    <a:gd name="connsiteY4" fmla="*/ 690113 h 2493034"/>
                    <a:gd name="connsiteX5" fmla="*/ 888520 w 1725283"/>
                    <a:gd name="connsiteY5" fmla="*/ 526211 h 2493034"/>
                    <a:gd name="connsiteX6" fmla="*/ 923025 w 1725283"/>
                    <a:gd name="connsiteY6" fmla="*/ 1121435 h 2493034"/>
                    <a:gd name="connsiteX7" fmla="*/ 500332 w 1725283"/>
                    <a:gd name="connsiteY7" fmla="*/ 2415396 h 2493034"/>
                    <a:gd name="connsiteX8" fmla="*/ 621101 w 1725283"/>
                    <a:gd name="connsiteY8" fmla="*/ 2424023 h 2493034"/>
                    <a:gd name="connsiteX9" fmla="*/ 1121434 w 1725283"/>
                    <a:gd name="connsiteY9" fmla="*/ 1492370 h 2493034"/>
                    <a:gd name="connsiteX10" fmla="*/ 1535501 w 1725283"/>
                    <a:gd name="connsiteY10" fmla="*/ 2493034 h 2493034"/>
                    <a:gd name="connsiteX11" fmla="*/ 1725283 w 1725283"/>
                    <a:gd name="connsiteY11" fmla="*/ 2493034 h 2493034"/>
                    <a:gd name="connsiteX12" fmla="*/ 1285336 w 1725283"/>
                    <a:gd name="connsiteY12" fmla="*/ 1026544 h 2493034"/>
                    <a:gd name="connsiteX13" fmla="*/ 1104181 w 1725283"/>
                    <a:gd name="connsiteY13" fmla="*/ 0 h 2493034"/>
                    <a:gd name="connsiteX14" fmla="*/ 888520 w 1725283"/>
                    <a:gd name="connsiteY14" fmla="*/ 77638 h 2493034"/>
                    <a:gd name="connsiteX0" fmla="*/ 974784 w 1725283"/>
                    <a:gd name="connsiteY0" fmla="*/ 0 h 2510286"/>
                    <a:gd name="connsiteX1" fmla="*/ 612475 w 1725283"/>
                    <a:gd name="connsiteY1" fmla="*/ 474452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534837 w 1725283"/>
                    <a:gd name="connsiteY4" fmla="*/ 707365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500332 w 1725283"/>
                    <a:gd name="connsiteY7" fmla="*/ 2432648 h 2510286"/>
                    <a:gd name="connsiteX8" fmla="*/ 621101 w 1725283"/>
                    <a:gd name="connsiteY8" fmla="*/ 2441275 h 2510286"/>
                    <a:gd name="connsiteX9" fmla="*/ 1121434 w 1725283"/>
                    <a:gd name="connsiteY9" fmla="*/ 150962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612475 w 1725283"/>
                    <a:gd name="connsiteY1" fmla="*/ 474452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500332 w 1725283"/>
                    <a:gd name="connsiteY7" fmla="*/ 2432648 h 2510286"/>
                    <a:gd name="connsiteX8" fmla="*/ 621101 w 1725283"/>
                    <a:gd name="connsiteY8" fmla="*/ 2441275 h 2510286"/>
                    <a:gd name="connsiteX9" fmla="*/ 1121434 w 1725283"/>
                    <a:gd name="connsiteY9" fmla="*/ 150962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500332 w 1725283"/>
                    <a:gd name="connsiteY7" fmla="*/ 2432648 h 2510286"/>
                    <a:gd name="connsiteX8" fmla="*/ 621101 w 1725283"/>
                    <a:gd name="connsiteY8" fmla="*/ 2441275 h 2510286"/>
                    <a:gd name="connsiteX9" fmla="*/ 1121434 w 1725283"/>
                    <a:gd name="connsiteY9" fmla="*/ 150962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500332 w 1725283"/>
                    <a:gd name="connsiteY7" fmla="*/ 2432648 h 2510286"/>
                    <a:gd name="connsiteX8" fmla="*/ 621101 w 1725283"/>
                    <a:gd name="connsiteY8" fmla="*/ 2441275 h 2510286"/>
                    <a:gd name="connsiteX9" fmla="*/ 1130061 w 1725283"/>
                    <a:gd name="connsiteY9" fmla="*/ 141473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500332 w 1725283"/>
                    <a:gd name="connsiteY7" fmla="*/ 2432648 h 2510286"/>
                    <a:gd name="connsiteX8" fmla="*/ 871267 w 1725283"/>
                    <a:gd name="connsiteY8" fmla="*/ 2475781 h 2510286"/>
                    <a:gd name="connsiteX9" fmla="*/ 1130061 w 1725283"/>
                    <a:gd name="connsiteY9" fmla="*/ 141473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71267 w 1725283"/>
                    <a:gd name="connsiteY8" fmla="*/ 2475781 h 2510286"/>
                    <a:gd name="connsiteX9" fmla="*/ 1130061 w 1725283"/>
                    <a:gd name="connsiteY9" fmla="*/ 141473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54015 w 1725283"/>
                    <a:gd name="connsiteY8" fmla="*/ 2406770 h 2510286"/>
                    <a:gd name="connsiteX9" fmla="*/ 1130061 w 1725283"/>
                    <a:gd name="connsiteY9" fmla="*/ 141473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54015 w 1725283"/>
                    <a:gd name="connsiteY8" fmla="*/ 2406770 h 2510286"/>
                    <a:gd name="connsiteX9" fmla="*/ 1130061 w 1725283"/>
                    <a:gd name="connsiteY9" fmla="*/ 1414732 h 2510286"/>
                    <a:gd name="connsiteX10" fmla="*/ 1362973 w 1725283"/>
                    <a:gd name="connsiteY10" fmla="*/ 2372263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54015 w 1725283"/>
                    <a:gd name="connsiteY8" fmla="*/ 2406770 h 2510286"/>
                    <a:gd name="connsiteX9" fmla="*/ 1130061 w 1725283"/>
                    <a:gd name="connsiteY9" fmla="*/ 1414732 h 2510286"/>
                    <a:gd name="connsiteX10" fmla="*/ 1362973 w 1725283"/>
                    <a:gd name="connsiteY10" fmla="*/ 2372263 h 2510286"/>
                    <a:gd name="connsiteX11" fmla="*/ 1725283 w 1725283"/>
                    <a:gd name="connsiteY11" fmla="*/ 2510286 h 2510286"/>
                    <a:gd name="connsiteX12" fmla="*/ 1509622 w 1725283"/>
                    <a:gd name="connsiteY12" fmla="*/ 2372263 h 2510286"/>
                    <a:gd name="connsiteX13" fmla="*/ 1285336 w 1725283"/>
                    <a:gd name="connsiteY13" fmla="*/ 1043796 h 2510286"/>
                    <a:gd name="connsiteX14" fmla="*/ 1104181 w 1725283"/>
                    <a:gd name="connsiteY14" fmla="*/ 17252 h 2510286"/>
                    <a:gd name="connsiteX15" fmla="*/ 974784 w 1725283"/>
                    <a:gd name="connsiteY15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54015 w 1725283"/>
                    <a:gd name="connsiteY8" fmla="*/ 2406770 h 2510286"/>
                    <a:gd name="connsiteX9" fmla="*/ 1130061 w 1725283"/>
                    <a:gd name="connsiteY9" fmla="*/ 1414732 h 2510286"/>
                    <a:gd name="connsiteX10" fmla="*/ 1362973 w 1725283"/>
                    <a:gd name="connsiteY10" fmla="*/ 2372263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722"/>
                    <a:gd name="connsiteY0" fmla="*/ 0 h 2613483"/>
                    <a:gd name="connsiteX1" fmla="*/ 543463 w 1725722"/>
                    <a:gd name="connsiteY1" fmla="*/ 543463 h 2613483"/>
                    <a:gd name="connsiteX2" fmla="*/ 0 w 1725722"/>
                    <a:gd name="connsiteY2" fmla="*/ 707365 h 2613483"/>
                    <a:gd name="connsiteX3" fmla="*/ 112143 w 1725722"/>
                    <a:gd name="connsiteY3" fmla="*/ 793629 h 2613483"/>
                    <a:gd name="connsiteX4" fmla="*/ 681486 w 1725722"/>
                    <a:gd name="connsiteY4" fmla="*/ 655606 h 2613483"/>
                    <a:gd name="connsiteX5" fmla="*/ 888520 w 1725722"/>
                    <a:gd name="connsiteY5" fmla="*/ 543463 h 2613483"/>
                    <a:gd name="connsiteX6" fmla="*/ 923025 w 1725722"/>
                    <a:gd name="connsiteY6" fmla="*/ 1138687 h 2613483"/>
                    <a:gd name="connsiteX7" fmla="*/ 690113 w 1725722"/>
                    <a:gd name="connsiteY7" fmla="*/ 2406768 h 2613483"/>
                    <a:gd name="connsiteX8" fmla="*/ 854015 w 1725722"/>
                    <a:gd name="connsiteY8" fmla="*/ 2406770 h 2613483"/>
                    <a:gd name="connsiteX9" fmla="*/ 1130061 w 1725722"/>
                    <a:gd name="connsiteY9" fmla="*/ 1414732 h 2613483"/>
                    <a:gd name="connsiteX10" fmla="*/ 1362973 w 1725722"/>
                    <a:gd name="connsiteY10" fmla="*/ 2372263 h 2613483"/>
                    <a:gd name="connsiteX11" fmla="*/ 1725283 w 1725722"/>
                    <a:gd name="connsiteY11" fmla="*/ 2510286 h 2613483"/>
                    <a:gd name="connsiteX12" fmla="*/ 1285336 w 1725722"/>
                    <a:gd name="connsiteY12" fmla="*/ 1043796 h 2613483"/>
                    <a:gd name="connsiteX13" fmla="*/ 1104181 w 1725722"/>
                    <a:gd name="connsiteY13" fmla="*/ 17252 h 2613483"/>
                    <a:gd name="connsiteX14" fmla="*/ 974784 w 1725722"/>
                    <a:gd name="connsiteY14" fmla="*/ 0 h 2613483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54015 w 1725283"/>
                    <a:gd name="connsiteY8" fmla="*/ 2406770 h 2510286"/>
                    <a:gd name="connsiteX9" fmla="*/ 1130061 w 1725283"/>
                    <a:gd name="connsiteY9" fmla="*/ 1414732 h 2510286"/>
                    <a:gd name="connsiteX10" fmla="*/ 1362973 w 1725283"/>
                    <a:gd name="connsiteY10" fmla="*/ 2372263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54015 w 1725283"/>
                    <a:gd name="connsiteY8" fmla="*/ 2406770 h 2510286"/>
                    <a:gd name="connsiteX9" fmla="*/ 1130061 w 1725283"/>
                    <a:gd name="connsiteY9" fmla="*/ 1414732 h 2510286"/>
                    <a:gd name="connsiteX10" fmla="*/ 1362973 w 1725283"/>
                    <a:gd name="connsiteY10" fmla="*/ 2372263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587260"/>
                    <a:gd name="connsiteY0" fmla="*/ 0 h 2406770"/>
                    <a:gd name="connsiteX1" fmla="*/ 543463 w 1587260"/>
                    <a:gd name="connsiteY1" fmla="*/ 543463 h 2406770"/>
                    <a:gd name="connsiteX2" fmla="*/ 0 w 1587260"/>
                    <a:gd name="connsiteY2" fmla="*/ 707365 h 2406770"/>
                    <a:gd name="connsiteX3" fmla="*/ 112143 w 1587260"/>
                    <a:gd name="connsiteY3" fmla="*/ 793629 h 2406770"/>
                    <a:gd name="connsiteX4" fmla="*/ 681486 w 1587260"/>
                    <a:gd name="connsiteY4" fmla="*/ 655606 h 2406770"/>
                    <a:gd name="connsiteX5" fmla="*/ 888520 w 1587260"/>
                    <a:gd name="connsiteY5" fmla="*/ 543463 h 2406770"/>
                    <a:gd name="connsiteX6" fmla="*/ 923025 w 1587260"/>
                    <a:gd name="connsiteY6" fmla="*/ 1138687 h 2406770"/>
                    <a:gd name="connsiteX7" fmla="*/ 690113 w 1587260"/>
                    <a:gd name="connsiteY7" fmla="*/ 2406768 h 2406770"/>
                    <a:gd name="connsiteX8" fmla="*/ 854015 w 1587260"/>
                    <a:gd name="connsiteY8" fmla="*/ 2406770 h 2406770"/>
                    <a:gd name="connsiteX9" fmla="*/ 1130061 w 1587260"/>
                    <a:gd name="connsiteY9" fmla="*/ 1414732 h 2406770"/>
                    <a:gd name="connsiteX10" fmla="*/ 1362973 w 1587260"/>
                    <a:gd name="connsiteY10" fmla="*/ 2372263 h 2406770"/>
                    <a:gd name="connsiteX11" fmla="*/ 1587260 w 1587260"/>
                    <a:gd name="connsiteY11" fmla="*/ 2398142 h 2406770"/>
                    <a:gd name="connsiteX12" fmla="*/ 1285336 w 1587260"/>
                    <a:gd name="connsiteY12" fmla="*/ 1043796 h 2406770"/>
                    <a:gd name="connsiteX13" fmla="*/ 1104181 w 1587260"/>
                    <a:gd name="connsiteY13" fmla="*/ 17252 h 2406770"/>
                    <a:gd name="connsiteX14" fmla="*/ 974784 w 1587260"/>
                    <a:gd name="connsiteY14" fmla="*/ 0 h 2406770"/>
                    <a:gd name="connsiteX0" fmla="*/ 974784 w 1587260"/>
                    <a:gd name="connsiteY0" fmla="*/ 0 h 2406770"/>
                    <a:gd name="connsiteX1" fmla="*/ 543463 w 1587260"/>
                    <a:gd name="connsiteY1" fmla="*/ 543463 h 2406770"/>
                    <a:gd name="connsiteX2" fmla="*/ 0 w 1587260"/>
                    <a:gd name="connsiteY2" fmla="*/ 707365 h 2406770"/>
                    <a:gd name="connsiteX3" fmla="*/ 112143 w 1587260"/>
                    <a:gd name="connsiteY3" fmla="*/ 793629 h 2406770"/>
                    <a:gd name="connsiteX4" fmla="*/ 681486 w 1587260"/>
                    <a:gd name="connsiteY4" fmla="*/ 655606 h 2406770"/>
                    <a:gd name="connsiteX5" fmla="*/ 888520 w 1587260"/>
                    <a:gd name="connsiteY5" fmla="*/ 543463 h 2406770"/>
                    <a:gd name="connsiteX6" fmla="*/ 923025 w 1587260"/>
                    <a:gd name="connsiteY6" fmla="*/ 1138687 h 2406770"/>
                    <a:gd name="connsiteX7" fmla="*/ 690113 w 1587260"/>
                    <a:gd name="connsiteY7" fmla="*/ 2406768 h 2406770"/>
                    <a:gd name="connsiteX8" fmla="*/ 854015 w 1587260"/>
                    <a:gd name="connsiteY8" fmla="*/ 2406770 h 2406770"/>
                    <a:gd name="connsiteX9" fmla="*/ 1130061 w 1587260"/>
                    <a:gd name="connsiteY9" fmla="*/ 1414732 h 2406770"/>
                    <a:gd name="connsiteX10" fmla="*/ 1362973 w 1587260"/>
                    <a:gd name="connsiteY10" fmla="*/ 2372263 h 2406770"/>
                    <a:gd name="connsiteX11" fmla="*/ 1587260 w 1587260"/>
                    <a:gd name="connsiteY11" fmla="*/ 2398142 h 2406770"/>
                    <a:gd name="connsiteX12" fmla="*/ 1285336 w 1587260"/>
                    <a:gd name="connsiteY12" fmla="*/ 1043796 h 2406770"/>
                    <a:gd name="connsiteX13" fmla="*/ 1104181 w 1587260"/>
                    <a:gd name="connsiteY13" fmla="*/ 17252 h 2406770"/>
                    <a:gd name="connsiteX14" fmla="*/ 974784 w 1587260"/>
                    <a:gd name="connsiteY14" fmla="*/ 0 h 2406770"/>
                    <a:gd name="connsiteX0" fmla="*/ 974784 w 1587260"/>
                    <a:gd name="connsiteY0" fmla="*/ 0 h 2406770"/>
                    <a:gd name="connsiteX1" fmla="*/ 543463 w 1587260"/>
                    <a:gd name="connsiteY1" fmla="*/ 543463 h 2406770"/>
                    <a:gd name="connsiteX2" fmla="*/ 0 w 1587260"/>
                    <a:gd name="connsiteY2" fmla="*/ 707365 h 2406770"/>
                    <a:gd name="connsiteX3" fmla="*/ 112143 w 1587260"/>
                    <a:gd name="connsiteY3" fmla="*/ 793629 h 2406770"/>
                    <a:gd name="connsiteX4" fmla="*/ 681486 w 1587260"/>
                    <a:gd name="connsiteY4" fmla="*/ 655606 h 2406770"/>
                    <a:gd name="connsiteX5" fmla="*/ 888520 w 1587260"/>
                    <a:gd name="connsiteY5" fmla="*/ 543463 h 2406770"/>
                    <a:gd name="connsiteX6" fmla="*/ 923025 w 1587260"/>
                    <a:gd name="connsiteY6" fmla="*/ 1138687 h 2406770"/>
                    <a:gd name="connsiteX7" fmla="*/ 690113 w 1587260"/>
                    <a:gd name="connsiteY7" fmla="*/ 2406768 h 2406770"/>
                    <a:gd name="connsiteX8" fmla="*/ 854015 w 1587260"/>
                    <a:gd name="connsiteY8" fmla="*/ 2406770 h 2406770"/>
                    <a:gd name="connsiteX9" fmla="*/ 1130061 w 1587260"/>
                    <a:gd name="connsiteY9" fmla="*/ 1414732 h 2406770"/>
                    <a:gd name="connsiteX10" fmla="*/ 1362973 w 1587260"/>
                    <a:gd name="connsiteY10" fmla="*/ 2372263 h 2406770"/>
                    <a:gd name="connsiteX11" fmla="*/ 1587260 w 1587260"/>
                    <a:gd name="connsiteY11" fmla="*/ 2398142 h 2406770"/>
                    <a:gd name="connsiteX12" fmla="*/ 1285336 w 1587260"/>
                    <a:gd name="connsiteY12" fmla="*/ 1043796 h 2406770"/>
                    <a:gd name="connsiteX13" fmla="*/ 1104181 w 1587260"/>
                    <a:gd name="connsiteY13" fmla="*/ 17252 h 2406770"/>
                    <a:gd name="connsiteX14" fmla="*/ 974784 w 1587260"/>
                    <a:gd name="connsiteY14" fmla="*/ 0 h 2406770"/>
                    <a:gd name="connsiteX0" fmla="*/ 974784 w 1552754"/>
                    <a:gd name="connsiteY0" fmla="*/ 0 h 2406770"/>
                    <a:gd name="connsiteX1" fmla="*/ 543463 w 1552754"/>
                    <a:gd name="connsiteY1" fmla="*/ 543463 h 2406770"/>
                    <a:gd name="connsiteX2" fmla="*/ 0 w 1552754"/>
                    <a:gd name="connsiteY2" fmla="*/ 707365 h 2406770"/>
                    <a:gd name="connsiteX3" fmla="*/ 112143 w 1552754"/>
                    <a:gd name="connsiteY3" fmla="*/ 793629 h 2406770"/>
                    <a:gd name="connsiteX4" fmla="*/ 681486 w 1552754"/>
                    <a:gd name="connsiteY4" fmla="*/ 655606 h 2406770"/>
                    <a:gd name="connsiteX5" fmla="*/ 888520 w 1552754"/>
                    <a:gd name="connsiteY5" fmla="*/ 543463 h 2406770"/>
                    <a:gd name="connsiteX6" fmla="*/ 923025 w 1552754"/>
                    <a:gd name="connsiteY6" fmla="*/ 1138687 h 2406770"/>
                    <a:gd name="connsiteX7" fmla="*/ 690113 w 1552754"/>
                    <a:gd name="connsiteY7" fmla="*/ 2406768 h 2406770"/>
                    <a:gd name="connsiteX8" fmla="*/ 854015 w 1552754"/>
                    <a:gd name="connsiteY8" fmla="*/ 2406770 h 2406770"/>
                    <a:gd name="connsiteX9" fmla="*/ 1130061 w 1552754"/>
                    <a:gd name="connsiteY9" fmla="*/ 1414732 h 2406770"/>
                    <a:gd name="connsiteX10" fmla="*/ 1362973 w 1552754"/>
                    <a:gd name="connsiteY10" fmla="*/ 2372263 h 2406770"/>
                    <a:gd name="connsiteX11" fmla="*/ 1552754 w 1552754"/>
                    <a:gd name="connsiteY11" fmla="*/ 2380889 h 2406770"/>
                    <a:gd name="connsiteX12" fmla="*/ 1285336 w 1552754"/>
                    <a:gd name="connsiteY12" fmla="*/ 1043796 h 2406770"/>
                    <a:gd name="connsiteX13" fmla="*/ 1104181 w 1552754"/>
                    <a:gd name="connsiteY13" fmla="*/ 17252 h 2406770"/>
                    <a:gd name="connsiteX14" fmla="*/ 974784 w 1552754"/>
                    <a:gd name="connsiteY14" fmla="*/ 0 h 2406770"/>
                    <a:gd name="connsiteX0" fmla="*/ 974784 w 1552754"/>
                    <a:gd name="connsiteY0" fmla="*/ 0 h 2406770"/>
                    <a:gd name="connsiteX1" fmla="*/ 543463 w 1552754"/>
                    <a:gd name="connsiteY1" fmla="*/ 543463 h 2406770"/>
                    <a:gd name="connsiteX2" fmla="*/ 0 w 1552754"/>
                    <a:gd name="connsiteY2" fmla="*/ 707365 h 2406770"/>
                    <a:gd name="connsiteX3" fmla="*/ 112143 w 1552754"/>
                    <a:gd name="connsiteY3" fmla="*/ 793629 h 2406770"/>
                    <a:gd name="connsiteX4" fmla="*/ 681486 w 1552754"/>
                    <a:gd name="connsiteY4" fmla="*/ 655606 h 2406770"/>
                    <a:gd name="connsiteX5" fmla="*/ 888520 w 1552754"/>
                    <a:gd name="connsiteY5" fmla="*/ 543463 h 2406770"/>
                    <a:gd name="connsiteX6" fmla="*/ 923025 w 1552754"/>
                    <a:gd name="connsiteY6" fmla="*/ 1138687 h 2406770"/>
                    <a:gd name="connsiteX7" fmla="*/ 690113 w 1552754"/>
                    <a:gd name="connsiteY7" fmla="*/ 2406768 h 2406770"/>
                    <a:gd name="connsiteX8" fmla="*/ 854015 w 1552754"/>
                    <a:gd name="connsiteY8" fmla="*/ 2406770 h 2406770"/>
                    <a:gd name="connsiteX9" fmla="*/ 1130061 w 1552754"/>
                    <a:gd name="connsiteY9" fmla="*/ 1414732 h 2406770"/>
                    <a:gd name="connsiteX10" fmla="*/ 1362973 w 1552754"/>
                    <a:gd name="connsiteY10" fmla="*/ 2372263 h 2406770"/>
                    <a:gd name="connsiteX11" fmla="*/ 1552754 w 1552754"/>
                    <a:gd name="connsiteY11" fmla="*/ 2380889 h 2406770"/>
                    <a:gd name="connsiteX12" fmla="*/ 1104181 w 1552754"/>
                    <a:gd name="connsiteY12" fmla="*/ 17252 h 2406770"/>
                    <a:gd name="connsiteX13" fmla="*/ 974784 w 1552754"/>
                    <a:gd name="connsiteY13" fmla="*/ 0 h 2406770"/>
                    <a:gd name="connsiteX0" fmla="*/ 974784 w 1552754"/>
                    <a:gd name="connsiteY0" fmla="*/ 0 h 2406770"/>
                    <a:gd name="connsiteX1" fmla="*/ 543463 w 1552754"/>
                    <a:gd name="connsiteY1" fmla="*/ 543463 h 2406770"/>
                    <a:gd name="connsiteX2" fmla="*/ 0 w 1552754"/>
                    <a:gd name="connsiteY2" fmla="*/ 707365 h 2406770"/>
                    <a:gd name="connsiteX3" fmla="*/ 112143 w 1552754"/>
                    <a:gd name="connsiteY3" fmla="*/ 793629 h 2406770"/>
                    <a:gd name="connsiteX4" fmla="*/ 681486 w 1552754"/>
                    <a:gd name="connsiteY4" fmla="*/ 655606 h 2406770"/>
                    <a:gd name="connsiteX5" fmla="*/ 888520 w 1552754"/>
                    <a:gd name="connsiteY5" fmla="*/ 543463 h 2406770"/>
                    <a:gd name="connsiteX6" fmla="*/ 923025 w 1552754"/>
                    <a:gd name="connsiteY6" fmla="*/ 1138687 h 2406770"/>
                    <a:gd name="connsiteX7" fmla="*/ 690113 w 1552754"/>
                    <a:gd name="connsiteY7" fmla="*/ 2406768 h 2406770"/>
                    <a:gd name="connsiteX8" fmla="*/ 854015 w 1552754"/>
                    <a:gd name="connsiteY8" fmla="*/ 2406770 h 2406770"/>
                    <a:gd name="connsiteX9" fmla="*/ 1130061 w 1552754"/>
                    <a:gd name="connsiteY9" fmla="*/ 1414732 h 2406770"/>
                    <a:gd name="connsiteX10" fmla="*/ 1362973 w 1552754"/>
                    <a:gd name="connsiteY10" fmla="*/ 2372263 h 2406770"/>
                    <a:gd name="connsiteX11" fmla="*/ 1552754 w 1552754"/>
                    <a:gd name="connsiteY11" fmla="*/ 2380889 h 2406770"/>
                    <a:gd name="connsiteX12" fmla="*/ 1104181 w 1552754"/>
                    <a:gd name="connsiteY12" fmla="*/ 17252 h 2406770"/>
                    <a:gd name="connsiteX13" fmla="*/ 974784 w 1552754"/>
                    <a:gd name="connsiteY13" fmla="*/ 0 h 2406770"/>
                    <a:gd name="connsiteX0" fmla="*/ 974784 w 1552754"/>
                    <a:gd name="connsiteY0" fmla="*/ 51759 h 2458529"/>
                    <a:gd name="connsiteX1" fmla="*/ 543463 w 1552754"/>
                    <a:gd name="connsiteY1" fmla="*/ 595222 h 2458529"/>
                    <a:gd name="connsiteX2" fmla="*/ 0 w 1552754"/>
                    <a:gd name="connsiteY2" fmla="*/ 759124 h 2458529"/>
                    <a:gd name="connsiteX3" fmla="*/ 112143 w 1552754"/>
                    <a:gd name="connsiteY3" fmla="*/ 845388 h 2458529"/>
                    <a:gd name="connsiteX4" fmla="*/ 681486 w 1552754"/>
                    <a:gd name="connsiteY4" fmla="*/ 707365 h 2458529"/>
                    <a:gd name="connsiteX5" fmla="*/ 888520 w 1552754"/>
                    <a:gd name="connsiteY5" fmla="*/ 595222 h 2458529"/>
                    <a:gd name="connsiteX6" fmla="*/ 923025 w 1552754"/>
                    <a:gd name="connsiteY6" fmla="*/ 1190446 h 2458529"/>
                    <a:gd name="connsiteX7" fmla="*/ 690113 w 1552754"/>
                    <a:gd name="connsiteY7" fmla="*/ 2458527 h 2458529"/>
                    <a:gd name="connsiteX8" fmla="*/ 854015 w 1552754"/>
                    <a:gd name="connsiteY8" fmla="*/ 2458529 h 2458529"/>
                    <a:gd name="connsiteX9" fmla="*/ 1130061 w 1552754"/>
                    <a:gd name="connsiteY9" fmla="*/ 1466491 h 2458529"/>
                    <a:gd name="connsiteX10" fmla="*/ 1362973 w 1552754"/>
                    <a:gd name="connsiteY10" fmla="*/ 2424022 h 2458529"/>
                    <a:gd name="connsiteX11" fmla="*/ 1552754 w 1552754"/>
                    <a:gd name="connsiteY11" fmla="*/ 2432648 h 2458529"/>
                    <a:gd name="connsiteX12" fmla="*/ 1052422 w 1552754"/>
                    <a:gd name="connsiteY12" fmla="*/ 0 h 2458529"/>
                    <a:gd name="connsiteX13" fmla="*/ 974784 w 1552754"/>
                    <a:gd name="connsiteY13" fmla="*/ 51759 h 2458529"/>
                    <a:gd name="connsiteX0" fmla="*/ 974784 w 1552754"/>
                    <a:gd name="connsiteY0" fmla="*/ 8627 h 2415397"/>
                    <a:gd name="connsiteX1" fmla="*/ 543463 w 1552754"/>
                    <a:gd name="connsiteY1" fmla="*/ 552090 h 2415397"/>
                    <a:gd name="connsiteX2" fmla="*/ 0 w 1552754"/>
                    <a:gd name="connsiteY2" fmla="*/ 715992 h 2415397"/>
                    <a:gd name="connsiteX3" fmla="*/ 112143 w 1552754"/>
                    <a:gd name="connsiteY3" fmla="*/ 802256 h 2415397"/>
                    <a:gd name="connsiteX4" fmla="*/ 681486 w 1552754"/>
                    <a:gd name="connsiteY4" fmla="*/ 664233 h 2415397"/>
                    <a:gd name="connsiteX5" fmla="*/ 888520 w 1552754"/>
                    <a:gd name="connsiteY5" fmla="*/ 552090 h 2415397"/>
                    <a:gd name="connsiteX6" fmla="*/ 923025 w 1552754"/>
                    <a:gd name="connsiteY6" fmla="*/ 1147314 h 2415397"/>
                    <a:gd name="connsiteX7" fmla="*/ 690113 w 1552754"/>
                    <a:gd name="connsiteY7" fmla="*/ 2415395 h 2415397"/>
                    <a:gd name="connsiteX8" fmla="*/ 854015 w 1552754"/>
                    <a:gd name="connsiteY8" fmla="*/ 2415397 h 2415397"/>
                    <a:gd name="connsiteX9" fmla="*/ 1130061 w 1552754"/>
                    <a:gd name="connsiteY9" fmla="*/ 1423359 h 2415397"/>
                    <a:gd name="connsiteX10" fmla="*/ 1362973 w 1552754"/>
                    <a:gd name="connsiteY10" fmla="*/ 2380890 h 2415397"/>
                    <a:gd name="connsiteX11" fmla="*/ 1552754 w 1552754"/>
                    <a:gd name="connsiteY11" fmla="*/ 2389516 h 2415397"/>
                    <a:gd name="connsiteX12" fmla="*/ 1130060 w 1552754"/>
                    <a:gd name="connsiteY12" fmla="*/ 0 h 2415397"/>
                    <a:gd name="connsiteX13" fmla="*/ 974784 w 1552754"/>
                    <a:gd name="connsiteY13" fmla="*/ 8627 h 2415397"/>
                    <a:gd name="connsiteX0" fmla="*/ 974784 w 1552754"/>
                    <a:gd name="connsiteY0" fmla="*/ 8627 h 2415397"/>
                    <a:gd name="connsiteX1" fmla="*/ 543463 w 1552754"/>
                    <a:gd name="connsiteY1" fmla="*/ 552090 h 2415397"/>
                    <a:gd name="connsiteX2" fmla="*/ 0 w 1552754"/>
                    <a:gd name="connsiteY2" fmla="*/ 715992 h 2415397"/>
                    <a:gd name="connsiteX3" fmla="*/ 112143 w 1552754"/>
                    <a:gd name="connsiteY3" fmla="*/ 802256 h 2415397"/>
                    <a:gd name="connsiteX4" fmla="*/ 681486 w 1552754"/>
                    <a:gd name="connsiteY4" fmla="*/ 664233 h 2415397"/>
                    <a:gd name="connsiteX5" fmla="*/ 888520 w 1552754"/>
                    <a:gd name="connsiteY5" fmla="*/ 552090 h 2415397"/>
                    <a:gd name="connsiteX6" fmla="*/ 923025 w 1552754"/>
                    <a:gd name="connsiteY6" fmla="*/ 1147314 h 2415397"/>
                    <a:gd name="connsiteX7" fmla="*/ 690113 w 1552754"/>
                    <a:gd name="connsiteY7" fmla="*/ 2415395 h 2415397"/>
                    <a:gd name="connsiteX8" fmla="*/ 854015 w 1552754"/>
                    <a:gd name="connsiteY8" fmla="*/ 2415397 h 2415397"/>
                    <a:gd name="connsiteX9" fmla="*/ 1130061 w 1552754"/>
                    <a:gd name="connsiteY9" fmla="*/ 1423359 h 2415397"/>
                    <a:gd name="connsiteX10" fmla="*/ 1362973 w 1552754"/>
                    <a:gd name="connsiteY10" fmla="*/ 2380890 h 2415397"/>
                    <a:gd name="connsiteX11" fmla="*/ 1552754 w 1552754"/>
                    <a:gd name="connsiteY11" fmla="*/ 2389516 h 2415397"/>
                    <a:gd name="connsiteX12" fmla="*/ 1112807 w 1552754"/>
                    <a:gd name="connsiteY12" fmla="*/ 0 h 2415397"/>
                    <a:gd name="connsiteX13" fmla="*/ 974784 w 1552754"/>
                    <a:gd name="connsiteY13" fmla="*/ 8627 h 2415397"/>
                    <a:gd name="connsiteX0" fmla="*/ 974784 w 1552754"/>
                    <a:gd name="connsiteY0" fmla="*/ 8627 h 2432648"/>
                    <a:gd name="connsiteX1" fmla="*/ 543463 w 1552754"/>
                    <a:gd name="connsiteY1" fmla="*/ 552090 h 2432648"/>
                    <a:gd name="connsiteX2" fmla="*/ 0 w 1552754"/>
                    <a:gd name="connsiteY2" fmla="*/ 715992 h 2432648"/>
                    <a:gd name="connsiteX3" fmla="*/ 112143 w 1552754"/>
                    <a:gd name="connsiteY3" fmla="*/ 802256 h 2432648"/>
                    <a:gd name="connsiteX4" fmla="*/ 681486 w 1552754"/>
                    <a:gd name="connsiteY4" fmla="*/ 664233 h 2432648"/>
                    <a:gd name="connsiteX5" fmla="*/ 888520 w 1552754"/>
                    <a:gd name="connsiteY5" fmla="*/ 552090 h 2432648"/>
                    <a:gd name="connsiteX6" fmla="*/ 923025 w 1552754"/>
                    <a:gd name="connsiteY6" fmla="*/ 1147314 h 2432648"/>
                    <a:gd name="connsiteX7" fmla="*/ 690113 w 1552754"/>
                    <a:gd name="connsiteY7" fmla="*/ 2415395 h 2432648"/>
                    <a:gd name="connsiteX8" fmla="*/ 854015 w 1552754"/>
                    <a:gd name="connsiteY8" fmla="*/ 2415397 h 2432648"/>
                    <a:gd name="connsiteX9" fmla="*/ 1130061 w 1552754"/>
                    <a:gd name="connsiteY9" fmla="*/ 1423359 h 2432648"/>
                    <a:gd name="connsiteX10" fmla="*/ 1345720 w 1552754"/>
                    <a:gd name="connsiteY10" fmla="*/ 2432648 h 2432648"/>
                    <a:gd name="connsiteX11" fmla="*/ 1552754 w 1552754"/>
                    <a:gd name="connsiteY11" fmla="*/ 2389516 h 2432648"/>
                    <a:gd name="connsiteX12" fmla="*/ 1112807 w 1552754"/>
                    <a:gd name="connsiteY12" fmla="*/ 0 h 2432648"/>
                    <a:gd name="connsiteX13" fmla="*/ 974784 w 1552754"/>
                    <a:gd name="connsiteY13" fmla="*/ 8627 h 2432648"/>
                    <a:gd name="connsiteX0" fmla="*/ 974784 w 1483743"/>
                    <a:gd name="connsiteY0" fmla="*/ 8627 h 2432648"/>
                    <a:gd name="connsiteX1" fmla="*/ 543463 w 1483743"/>
                    <a:gd name="connsiteY1" fmla="*/ 552090 h 2432648"/>
                    <a:gd name="connsiteX2" fmla="*/ 0 w 1483743"/>
                    <a:gd name="connsiteY2" fmla="*/ 715992 h 2432648"/>
                    <a:gd name="connsiteX3" fmla="*/ 112143 w 1483743"/>
                    <a:gd name="connsiteY3" fmla="*/ 802256 h 2432648"/>
                    <a:gd name="connsiteX4" fmla="*/ 681486 w 1483743"/>
                    <a:gd name="connsiteY4" fmla="*/ 664233 h 2432648"/>
                    <a:gd name="connsiteX5" fmla="*/ 888520 w 1483743"/>
                    <a:gd name="connsiteY5" fmla="*/ 552090 h 2432648"/>
                    <a:gd name="connsiteX6" fmla="*/ 923025 w 1483743"/>
                    <a:gd name="connsiteY6" fmla="*/ 1147314 h 2432648"/>
                    <a:gd name="connsiteX7" fmla="*/ 690113 w 1483743"/>
                    <a:gd name="connsiteY7" fmla="*/ 2415395 h 2432648"/>
                    <a:gd name="connsiteX8" fmla="*/ 854015 w 1483743"/>
                    <a:gd name="connsiteY8" fmla="*/ 2415397 h 2432648"/>
                    <a:gd name="connsiteX9" fmla="*/ 1130061 w 1483743"/>
                    <a:gd name="connsiteY9" fmla="*/ 1423359 h 2432648"/>
                    <a:gd name="connsiteX10" fmla="*/ 1345720 w 1483743"/>
                    <a:gd name="connsiteY10" fmla="*/ 2432648 h 2432648"/>
                    <a:gd name="connsiteX11" fmla="*/ 1483743 w 1483743"/>
                    <a:gd name="connsiteY11" fmla="*/ 2424022 h 2432648"/>
                    <a:gd name="connsiteX12" fmla="*/ 1112807 w 1483743"/>
                    <a:gd name="connsiteY12" fmla="*/ 0 h 2432648"/>
                    <a:gd name="connsiteX13" fmla="*/ 974784 w 1483743"/>
                    <a:gd name="connsiteY13" fmla="*/ 8627 h 2432648"/>
                    <a:gd name="connsiteX0" fmla="*/ 974784 w 1483743"/>
                    <a:gd name="connsiteY0" fmla="*/ 0 h 2424021"/>
                    <a:gd name="connsiteX1" fmla="*/ 543463 w 1483743"/>
                    <a:gd name="connsiteY1" fmla="*/ 543463 h 2424021"/>
                    <a:gd name="connsiteX2" fmla="*/ 0 w 1483743"/>
                    <a:gd name="connsiteY2" fmla="*/ 707365 h 2424021"/>
                    <a:gd name="connsiteX3" fmla="*/ 112143 w 1483743"/>
                    <a:gd name="connsiteY3" fmla="*/ 793629 h 2424021"/>
                    <a:gd name="connsiteX4" fmla="*/ 681486 w 1483743"/>
                    <a:gd name="connsiteY4" fmla="*/ 655606 h 2424021"/>
                    <a:gd name="connsiteX5" fmla="*/ 888520 w 1483743"/>
                    <a:gd name="connsiteY5" fmla="*/ 543463 h 2424021"/>
                    <a:gd name="connsiteX6" fmla="*/ 923025 w 1483743"/>
                    <a:gd name="connsiteY6" fmla="*/ 1138687 h 2424021"/>
                    <a:gd name="connsiteX7" fmla="*/ 690113 w 1483743"/>
                    <a:gd name="connsiteY7" fmla="*/ 2406768 h 2424021"/>
                    <a:gd name="connsiteX8" fmla="*/ 854015 w 1483743"/>
                    <a:gd name="connsiteY8" fmla="*/ 2406770 h 2424021"/>
                    <a:gd name="connsiteX9" fmla="*/ 1130061 w 1483743"/>
                    <a:gd name="connsiteY9" fmla="*/ 1414732 h 2424021"/>
                    <a:gd name="connsiteX10" fmla="*/ 1345720 w 1483743"/>
                    <a:gd name="connsiteY10" fmla="*/ 2424021 h 2424021"/>
                    <a:gd name="connsiteX11" fmla="*/ 1483743 w 1483743"/>
                    <a:gd name="connsiteY11" fmla="*/ 2415395 h 2424021"/>
                    <a:gd name="connsiteX12" fmla="*/ 1086928 w 1483743"/>
                    <a:gd name="connsiteY12" fmla="*/ 51758 h 2424021"/>
                    <a:gd name="connsiteX13" fmla="*/ 974784 w 1483743"/>
                    <a:gd name="connsiteY13" fmla="*/ 0 h 2424021"/>
                    <a:gd name="connsiteX0" fmla="*/ 974784 w 1483743"/>
                    <a:gd name="connsiteY0" fmla="*/ 0 h 2380889"/>
                    <a:gd name="connsiteX1" fmla="*/ 543463 w 1483743"/>
                    <a:gd name="connsiteY1" fmla="*/ 500331 h 2380889"/>
                    <a:gd name="connsiteX2" fmla="*/ 0 w 1483743"/>
                    <a:gd name="connsiteY2" fmla="*/ 664233 h 2380889"/>
                    <a:gd name="connsiteX3" fmla="*/ 112143 w 1483743"/>
                    <a:gd name="connsiteY3" fmla="*/ 750497 h 2380889"/>
                    <a:gd name="connsiteX4" fmla="*/ 681486 w 1483743"/>
                    <a:gd name="connsiteY4" fmla="*/ 612474 h 2380889"/>
                    <a:gd name="connsiteX5" fmla="*/ 888520 w 1483743"/>
                    <a:gd name="connsiteY5" fmla="*/ 500331 h 2380889"/>
                    <a:gd name="connsiteX6" fmla="*/ 923025 w 1483743"/>
                    <a:gd name="connsiteY6" fmla="*/ 1095555 h 2380889"/>
                    <a:gd name="connsiteX7" fmla="*/ 690113 w 1483743"/>
                    <a:gd name="connsiteY7" fmla="*/ 2363636 h 2380889"/>
                    <a:gd name="connsiteX8" fmla="*/ 854015 w 1483743"/>
                    <a:gd name="connsiteY8" fmla="*/ 2363638 h 2380889"/>
                    <a:gd name="connsiteX9" fmla="*/ 1130061 w 1483743"/>
                    <a:gd name="connsiteY9" fmla="*/ 1371600 h 2380889"/>
                    <a:gd name="connsiteX10" fmla="*/ 1345720 w 1483743"/>
                    <a:gd name="connsiteY10" fmla="*/ 2380889 h 2380889"/>
                    <a:gd name="connsiteX11" fmla="*/ 1483743 w 1483743"/>
                    <a:gd name="connsiteY11" fmla="*/ 2372263 h 2380889"/>
                    <a:gd name="connsiteX12" fmla="*/ 1086928 w 1483743"/>
                    <a:gd name="connsiteY12" fmla="*/ 8626 h 2380889"/>
                    <a:gd name="connsiteX13" fmla="*/ 974784 w 1483743"/>
                    <a:gd name="connsiteY13" fmla="*/ 0 h 2380889"/>
                    <a:gd name="connsiteX0" fmla="*/ 974784 w 1483743"/>
                    <a:gd name="connsiteY0" fmla="*/ 0 h 2380889"/>
                    <a:gd name="connsiteX1" fmla="*/ 655606 w 1483743"/>
                    <a:gd name="connsiteY1" fmla="*/ 474452 h 2380889"/>
                    <a:gd name="connsiteX2" fmla="*/ 0 w 1483743"/>
                    <a:gd name="connsiteY2" fmla="*/ 664233 h 2380889"/>
                    <a:gd name="connsiteX3" fmla="*/ 112143 w 1483743"/>
                    <a:gd name="connsiteY3" fmla="*/ 750497 h 2380889"/>
                    <a:gd name="connsiteX4" fmla="*/ 681486 w 1483743"/>
                    <a:gd name="connsiteY4" fmla="*/ 612474 h 2380889"/>
                    <a:gd name="connsiteX5" fmla="*/ 888520 w 1483743"/>
                    <a:gd name="connsiteY5" fmla="*/ 500331 h 2380889"/>
                    <a:gd name="connsiteX6" fmla="*/ 923025 w 1483743"/>
                    <a:gd name="connsiteY6" fmla="*/ 1095555 h 2380889"/>
                    <a:gd name="connsiteX7" fmla="*/ 690113 w 1483743"/>
                    <a:gd name="connsiteY7" fmla="*/ 2363636 h 2380889"/>
                    <a:gd name="connsiteX8" fmla="*/ 854015 w 1483743"/>
                    <a:gd name="connsiteY8" fmla="*/ 2363638 h 2380889"/>
                    <a:gd name="connsiteX9" fmla="*/ 1130061 w 1483743"/>
                    <a:gd name="connsiteY9" fmla="*/ 1371600 h 2380889"/>
                    <a:gd name="connsiteX10" fmla="*/ 1345720 w 1483743"/>
                    <a:gd name="connsiteY10" fmla="*/ 2380889 h 2380889"/>
                    <a:gd name="connsiteX11" fmla="*/ 1483743 w 1483743"/>
                    <a:gd name="connsiteY11" fmla="*/ 2372263 h 2380889"/>
                    <a:gd name="connsiteX12" fmla="*/ 1086928 w 1483743"/>
                    <a:gd name="connsiteY12" fmla="*/ 8626 h 2380889"/>
                    <a:gd name="connsiteX13" fmla="*/ 974784 w 1483743"/>
                    <a:gd name="connsiteY13" fmla="*/ 0 h 2380889"/>
                    <a:gd name="connsiteX0" fmla="*/ 974784 w 1483743"/>
                    <a:gd name="connsiteY0" fmla="*/ 0 h 2380889"/>
                    <a:gd name="connsiteX1" fmla="*/ 655606 w 1483743"/>
                    <a:gd name="connsiteY1" fmla="*/ 474452 h 2380889"/>
                    <a:gd name="connsiteX2" fmla="*/ 77638 w 1483743"/>
                    <a:gd name="connsiteY2" fmla="*/ 638354 h 2380889"/>
                    <a:gd name="connsiteX3" fmla="*/ 0 w 1483743"/>
                    <a:gd name="connsiteY3" fmla="*/ 664233 h 2380889"/>
                    <a:gd name="connsiteX4" fmla="*/ 112143 w 1483743"/>
                    <a:gd name="connsiteY4" fmla="*/ 750497 h 2380889"/>
                    <a:gd name="connsiteX5" fmla="*/ 681486 w 1483743"/>
                    <a:gd name="connsiteY5" fmla="*/ 612474 h 2380889"/>
                    <a:gd name="connsiteX6" fmla="*/ 888520 w 1483743"/>
                    <a:gd name="connsiteY6" fmla="*/ 500331 h 2380889"/>
                    <a:gd name="connsiteX7" fmla="*/ 923025 w 1483743"/>
                    <a:gd name="connsiteY7" fmla="*/ 1095555 h 2380889"/>
                    <a:gd name="connsiteX8" fmla="*/ 690113 w 1483743"/>
                    <a:gd name="connsiteY8" fmla="*/ 2363636 h 2380889"/>
                    <a:gd name="connsiteX9" fmla="*/ 854015 w 1483743"/>
                    <a:gd name="connsiteY9" fmla="*/ 2363638 h 2380889"/>
                    <a:gd name="connsiteX10" fmla="*/ 1130061 w 1483743"/>
                    <a:gd name="connsiteY10" fmla="*/ 1371600 h 2380889"/>
                    <a:gd name="connsiteX11" fmla="*/ 1345720 w 1483743"/>
                    <a:gd name="connsiteY11" fmla="*/ 2380889 h 2380889"/>
                    <a:gd name="connsiteX12" fmla="*/ 1483743 w 1483743"/>
                    <a:gd name="connsiteY12" fmla="*/ 2372263 h 2380889"/>
                    <a:gd name="connsiteX13" fmla="*/ 1086928 w 1483743"/>
                    <a:gd name="connsiteY13" fmla="*/ 8626 h 2380889"/>
                    <a:gd name="connsiteX14" fmla="*/ 974784 w 1483743"/>
                    <a:gd name="connsiteY14" fmla="*/ 0 h 2380889"/>
                    <a:gd name="connsiteX0" fmla="*/ 974784 w 1483743"/>
                    <a:gd name="connsiteY0" fmla="*/ 0 h 2380889"/>
                    <a:gd name="connsiteX1" fmla="*/ 655606 w 1483743"/>
                    <a:gd name="connsiteY1" fmla="*/ 474452 h 2380889"/>
                    <a:gd name="connsiteX2" fmla="*/ 77638 w 1483743"/>
                    <a:gd name="connsiteY2" fmla="*/ 638354 h 2380889"/>
                    <a:gd name="connsiteX3" fmla="*/ 0 w 1483743"/>
                    <a:gd name="connsiteY3" fmla="*/ 664233 h 2380889"/>
                    <a:gd name="connsiteX4" fmla="*/ 112143 w 1483743"/>
                    <a:gd name="connsiteY4" fmla="*/ 750497 h 2380889"/>
                    <a:gd name="connsiteX5" fmla="*/ 681486 w 1483743"/>
                    <a:gd name="connsiteY5" fmla="*/ 612474 h 2380889"/>
                    <a:gd name="connsiteX6" fmla="*/ 888520 w 1483743"/>
                    <a:gd name="connsiteY6" fmla="*/ 500331 h 2380889"/>
                    <a:gd name="connsiteX7" fmla="*/ 923025 w 1483743"/>
                    <a:gd name="connsiteY7" fmla="*/ 1095555 h 2380889"/>
                    <a:gd name="connsiteX8" fmla="*/ 690113 w 1483743"/>
                    <a:gd name="connsiteY8" fmla="*/ 2363636 h 2380889"/>
                    <a:gd name="connsiteX9" fmla="*/ 854015 w 1483743"/>
                    <a:gd name="connsiteY9" fmla="*/ 2363638 h 2380889"/>
                    <a:gd name="connsiteX10" fmla="*/ 1130061 w 1483743"/>
                    <a:gd name="connsiteY10" fmla="*/ 1371600 h 2380889"/>
                    <a:gd name="connsiteX11" fmla="*/ 1345720 w 1483743"/>
                    <a:gd name="connsiteY11" fmla="*/ 2380889 h 2380889"/>
                    <a:gd name="connsiteX12" fmla="*/ 1483743 w 1483743"/>
                    <a:gd name="connsiteY12" fmla="*/ 2372263 h 2380889"/>
                    <a:gd name="connsiteX13" fmla="*/ 1086928 w 1483743"/>
                    <a:gd name="connsiteY13" fmla="*/ 8626 h 2380889"/>
                    <a:gd name="connsiteX14" fmla="*/ 974784 w 1483743"/>
                    <a:gd name="connsiteY14" fmla="*/ 0 h 2380889"/>
                    <a:gd name="connsiteX0" fmla="*/ 974784 w 1483743"/>
                    <a:gd name="connsiteY0" fmla="*/ 0 h 2380889"/>
                    <a:gd name="connsiteX1" fmla="*/ 577968 w 1483743"/>
                    <a:gd name="connsiteY1" fmla="*/ 431320 h 2380889"/>
                    <a:gd name="connsiteX2" fmla="*/ 77638 w 1483743"/>
                    <a:gd name="connsiteY2" fmla="*/ 638354 h 2380889"/>
                    <a:gd name="connsiteX3" fmla="*/ 0 w 1483743"/>
                    <a:gd name="connsiteY3" fmla="*/ 664233 h 2380889"/>
                    <a:gd name="connsiteX4" fmla="*/ 112143 w 1483743"/>
                    <a:gd name="connsiteY4" fmla="*/ 750497 h 2380889"/>
                    <a:gd name="connsiteX5" fmla="*/ 681486 w 1483743"/>
                    <a:gd name="connsiteY5" fmla="*/ 612474 h 2380889"/>
                    <a:gd name="connsiteX6" fmla="*/ 888520 w 1483743"/>
                    <a:gd name="connsiteY6" fmla="*/ 500331 h 2380889"/>
                    <a:gd name="connsiteX7" fmla="*/ 923025 w 1483743"/>
                    <a:gd name="connsiteY7" fmla="*/ 1095555 h 2380889"/>
                    <a:gd name="connsiteX8" fmla="*/ 690113 w 1483743"/>
                    <a:gd name="connsiteY8" fmla="*/ 2363636 h 2380889"/>
                    <a:gd name="connsiteX9" fmla="*/ 854015 w 1483743"/>
                    <a:gd name="connsiteY9" fmla="*/ 2363638 h 2380889"/>
                    <a:gd name="connsiteX10" fmla="*/ 1130061 w 1483743"/>
                    <a:gd name="connsiteY10" fmla="*/ 1371600 h 2380889"/>
                    <a:gd name="connsiteX11" fmla="*/ 1345720 w 1483743"/>
                    <a:gd name="connsiteY11" fmla="*/ 2380889 h 2380889"/>
                    <a:gd name="connsiteX12" fmla="*/ 1483743 w 1483743"/>
                    <a:gd name="connsiteY12" fmla="*/ 2372263 h 2380889"/>
                    <a:gd name="connsiteX13" fmla="*/ 1086928 w 1483743"/>
                    <a:gd name="connsiteY13" fmla="*/ 8626 h 2380889"/>
                    <a:gd name="connsiteX14" fmla="*/ 974784 w 1483743"/>
                    <a:gd name="connsiteY14" fmla="*/ 0 h 2380889"/>
                    <a:gd name="connsiteX0" fmla="*/ 974784 w 1483743"/>
                    <a:gd name="connsiteY0" fmla="*/ 0 h 2380889"/>
                    <a:gd name="connsiteX1" fmla="*/ 577968 w 1483743"/>
                    <a:gd name="connsiteY1" fmla="*/ 431320 h 2380889"/>
                    <a:gd name="connsiteX2" fmla="*/ 0 w 1483743"/>
                    <a:gd name="connsiteY2" fmla="*/ 664233 h 2380889"/>
                    <a:gd name="connsiteX3" fmla="*/ 112143 w 1483743"/>
                    <a:gd name="connsiteY3" fmla="*/ 750497 h 2380889"/>
                    <a:gd name="connsiteX4" fmla="*/ 681486 w 1483743"/>
                    <a:gd name="connsiteY4" fmla="*/ 612474 h 2380889"/>
                    <a:gd name="connsiteX5" fmla="*/ 888520 w 1483743"/>
                    <a:gd name="connsiteY5" fmla="*/ 500331 h 2380889"/>
                    <a:gd name="connsiteX6" fmla="*/ 923025 w 1483743"/>
                    <a:gd name="connsiteY6" fmla="*/ 1095555 h 2380889"/>
                    <a:gd name="connsiteX7" fmla="*/ 690113 w 1483743"/>
                    <a:gd name="connsiteY7" fmla="*/ 2363636 h 2380889"/>
                    <a:gd name="connsiteX8" fmla="*/ 854015 w 1483743"/>
                    <a:gd name="connsiteY8" fmla="*/ 2363638 h 2380889"/>
                    <a:gd name="connsiteX9" fmla="*/ 1130061 w 1483743"/>
                    <a:gd name="connsiteY9" fmla="*/ 1371600 h 2380889"/>
                    <a:gd name="connsiteX10" fmla="*/ 1345720 w 1483743"/>
                    <a:gd name="connsiteY10" fmla="*/ 2380889 h 2380889"/>
                    <a:gd name="connsiteX11" fmla="*/ 1483743 w 1483743"/>
                    <a:gd name="connsiteY11" fmla="*/ 2372263 h 2380889"/>
                    <a:gd name="connsiteX12" fmla="*/ 1086928 w 1483743"/>
                    <a:gd name="connsiteY12" fmla="*/ 8626 h 2380889"/>
                    <a:gd name="connsiteX13" fmla="*/ 974784 w 1483743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52423 w 1406105"/>
                    <a:gd name="connsiteY9" fmla="*/ 1371600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52423 w 1406105"/>
                    <a:gd name="connsiteY9" fmla="*/ 1371600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52423 w 1406105"/>
                    <a:gd name="connsiteY9" fmla="*/ 1371600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52423 w 1406105"/>
                    <a:gd name="connsiteY9" fmla="*/ 1371600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17917 w 1406105"/>
                    <a:gd name="connsiteY9" fmla="*/ 1328468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17917 w 1406105"/>
                    <a:gd name="connsiteY9" fmla="*/ 1328468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17917 w 1406105"/>
                    <a:gd name="connsiteY9" fmla="*/ 1328468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17917 w 1406105"/>
                    <a:gd name="connsiteY9" fmla="*/ 1328468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17917 w 1406105"/>
                    <a:gd name="connsiteY9" fmla="*/ 1328468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17917 w 1406105"/>
                    <a:gd name="connsiteY9" fmla="*/ 1328468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62641 w 1371600"/>
                    <a:gd name="connsiteY0" fmla="*/ 0 h 2380889"/>
                    <a:gd name="connsiteX1" fmla="*/ 465825 w 1371600"/>
                    <a:gd name="connsiteY1" fmla="*/ 431320 h 2380889"/>
                    <a:gd name="connsiteX2" fmla="*/ 319178 w 1371600"/>
                    <a:gd name="connsiteY2" fmla="*/ 560717 h 2380889"/>
                    <a:gd name="connsiteX3" fmla="*/ 0 w 1371600"/>
                    <a:gd name="connsiteY3" fmla="*/ 750497 h 2380889"/>
                    <a:gd name="connsiteX4" fmla="*/ 569343 w 1371600"/>
                    <a:gd name="connsiteY4" fmla="*/ 612474 h 2380889"/>
                    <a:gd name="connsiteX5" fmla="*/ 776377 w 1371600"/>
                    <a:gd name="connsiteY5" fmla="*/ 500331 h 2380889"/>
                    <a:gd name="connsiteX6" fmla="*/ 810882 w 1371600"/>
                    <a:gd name="connsiteY6" fmla="*/ 1095555 h 2380889"/>
                    <a:gd name="connsiteX7" fmla="*/ 577970 w 1371600"/>
                    <a:gd name="connsiteY7" fmla="*/ 2363636 h 2380889"/>
                    <a:gd name="connsiteX8" fmla="*/ 741872 w 1371600"/>
                    <a:gd name="connsiteY8" fmla="*/ 2363638 h 2380889"/>
                    <a:gd name="connsiteX9" fmla="*/ 983412 w 1371600"/>
                    <a:gd name="connsiteY9" fmla="*/ 1328468 h 2380889"/>
                    <a:gd name="connsiteX10" fmla="*/ 1233577 w 1371600"/>
                    <a:gd name="connsiteY10" fmla="*/ 2380889 h 2380889"/>
                    <a:gd name="connsiteX11" fmla="*/ 1371600 w 1371600"/>
                    <a:gd name="connsiteY11" fmla="*/ 2372263 h 2380889"/>
                    <a:gd name="connsiteX12" fmla="*/ 974785 w 1371600"/>
                    <a:gd name="connsiteY12" fmla="*/ 8626 h 2380889"/>
                    <a:gd name="connsiteX13" fmla="*/ 862641 w 1371600"/>
                    <a:gd name="connsiteY13" fmla="*/ 0 h 2380889"/>
                    <a:gd name="connsiteX0" fmla="*/ 862641 w 1371600"/>
                    <a:gd name="connsiteY0" fmla="*/ 0 h 2380889"/>
                    <a:gd name="connsiteX1" fmla="*/ 465825 w 1371600"/>
                    <a:gd name="connsiteY1" fmla="*/ 431320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77969 w 1371600"/>
                    <a:gd name="connsiteY1" fmla="*/ 483078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95223 w 1371600"/>
                    <a:gd name="connsiteY6" fmla="*/ 2346384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95223 w 1371600"/>
                    <a:gd name="connsiteY6" fmla="*/ 2346384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603849 w 1371600"/>
                    <a:gd name="connsiteY6" fmla="*/ 2355010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591783 w 1371600"/>
                    <a:gd name="connsiteY3" fmla="*/ 646133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32475 w 1371600"/>
                    <a:gd name="connsiteY4" fmla="*/ 472282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32475 w 1371600"/>
                    <a:gd name="connsiteY4" fmla="*/ 472282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32475 w 1371600"/>
                    <a:gd name="connsiteY4" fmla="*/ 472282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10035 w 1371600"/>
                    <a:gd name="connsiteY4" fmla="*/ 483502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10035 w 1371600"/>
                    <a:gd name="connsiteY4" fmla="*/ 483502 h 2380889"/>
                    <a:gd name="connsiteX5" fmla="*/ 810882 w 1371600"/>
                    <a:gd name="connsiteY5" fmla="*/ 1095555 h 2380889"/>
                    <a:gd name="connsiteX6" fmla="*/ 606019 w 1371600"/>
                    <a:gd name="connsiteY6" fmla="*/ 2380465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6078"/>
                    <a:gd name="connsiteX1" fmla="*/ 542617 w 1371600"/>
                    <a:gd name="connsiteY1" fmla="*/ 479639 h 2386078"/>
                    <a:gd name="connsiteX2" fmla="*/ 0 w 1371600"/>
                    <a:gd name="connsiteY2" fmla="*/ 750497 h 2386078"/>
                    <a:gd name="connsiteX3" fmla="*/ 619833 w 1371600"/>
                    <a:gd name="connsiteY3" fmla="*/ 612474 h 2386078"/>
                    <a:gd name="connsiteX4" fmla="*/ 810035 w 1371600"/>
                    <a:gd name="connsiteY4" fmla="*/ 483502 h 2386078"/>
                    <a:gd name="connsiteX5" fmla="*/ 810882 w 1371600"/>
                    <a:gd name="connsiteY5" fmla="*/ 1095555 h 2386078"/>
                    <a:gd name="connsiteX6" fmla="*/ 606019 w 1371600"/>
                    <a:gd name="connsiteY6" fmla="*/ 2380465 h 2386078"/>
                    <a:gd name="connsiteX7" fmla="*/ 741872 w 1371600"/>
                    <a:gd name="connsiteY7" fmla="*/ 2386078 h 2386078"/>
                    <a:gd name="connsiteX8" fmla="*/ 1026544 w 1371600"/>
                    <a:gd name="connsiteY8" fmla="*/ 1345720 h 2386078"/>
                    <a:gd name="connsiteX9" fmla="*/ 1233577 w 1371600"/>
                    <a:gd name="connsiteY9" fmla="*/ 2380889 h 2386078"/>
                    <a:gd name="connsiteX10" fmla="*/ 1371600 w 1371600"/>
                    <a:gd name="connsiteY10" fmla="*/ 2372263 h 2386078"/>
                    <a:gd name="connsiteX11" fmla="*/ 974785 w 1371600"/>
                    <a:gd name="connsiteY11" fmla="*/ 8626 h 2386078"/>
                    <a:gd name="connsiteX12" fmla="*/ 862641 w 1371600"/>
                    <a:gd name="connsiteY12" fmla="*/ 0 h 2386078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10035 w 1371600"/>
                    <a:gd name="connsiteY4" fmla="*/ 483502 h 2380889"/>
                    <a:gd name="connsiteX5" fmla="*/ 810882 w 1371600"/>
                    <a:gd name="connsiteY5" fmla="*/ 1095555 h 2380889"/>
                    <a:gd name="connsiteX6" fmla="*/ 606019 w 1371600"/>
                    <a:gd name="connsiteY6" fmla="*/ 2380465 h 2380889"/>
                    <a:gd name="connsiteX7" fmla="*/ 747482 w 1371600"/>
                    <a:gd name="connsiteY7" fmla="*/ 238046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10035 w 1371600"/>
                    <a:gd name="connsiteY4" fmla="*/ 483502 h 2380889"/>
                    <a:gd name="connsiteX5" fmla="*/ 810882 w 1371600"/>
                    <a:gd name="connsiteY5" fmla="*/ 1095555 h 2380889"/>
                    <a:gd name="connsiteX6" fmla="*/ 606019 w 1371600"/>
                    <a:gd name="connsiteY6" fmla="*/ 2380465 h 2380889"/>
                    <a:gd name="connsiteX7" fmla="*/ 747482 w 1371600"/>
                    <a:gd name="connsiteY7" fmla="*/ 238046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10035 w 1371600"/>
                    <a:gd name="connsiteY4" fmla="*/ 483502 h 2380889"/>
                    <a:gd name="connsiteX5" fmla="*/ 810882 w 1371600"/>
                    <a:gd name="connsiteY5" fmla="*/ 1095555 h 2380889"/>
                    <a:gd name="connsiteX6" fmla="*/ 606019 w 1371600"/>
                    <a:gd name="connsiteY6" fmla="*/ 2380465 h 2380889"/>
                    <a:gd name="connsiteX7" fmla="*/ 747482 w 1371600"/>
                    <a:gd name="connsiteY7" fmla="*/ 238046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7210"/>
                    <a:gd name="connsiteY0" fmla="*/ 0 h 2380889"/>
                    <a:gd name="connsiteX1" fmla="*/ 542617 w 1377210"/>
                    <a:gd name="connsiteY1" fmla="*/ 479639 h 2380889"/>
                    <a:gd name="connsiteX2" fmla="*/ 0 w 1377210"/>
                    <a:gd name="connsiteY2" fmla="*/ 750497 h 2380889"/>
                    <a:gd name="connsiteX3" fmla="*/ 619833 w 1377210"/>
                    <a:gd name="connsiteY3" fmla="*/ 612474 h 2380889"/>
                    <a:gd name="connsiteX4" fmla="*/ 810035 w 1377210"/>
                    <a:gd name="connsiteY4" fmla="*/ 483502 h 2380889"/>
                    <a:gd name="connsiteX5" fmla="*/ 810882 w 1377210"/>
                    <a:gd name="connsiteY5" fmla="*/ 1095555 h 2380889"/>
                    <a:gd name="connsiteX6" fmla="*/ 606019 w 1377210"/>
                    <a:gd name="connsiteY6" fmla="*/ 2380465 h 2380889"/>
                    <a:gd name="connsiteX7" fmla="*/ 747482 w 1377210"/>
                    <a:gd name="connsiteY7" fmla="*/ 2380468 h 2380889"/>
                    <a:gd name="connsiteX8" fmla="*/ 1026544 w 1377210"/>
                    <a:gd name="connsiteY8" fmla="*/ 1345720 h 2380889"/>
                    <a:gd name="connsiteX9" fmla="*/ 1233577 w 1377210"/>
                    <a:gd name="connsiteY9" fmla="*/ 2380889 h 2380889"/>
                    <a:gd name="connsiteX10" fmla="*/ 1377210 w 1377210"/>
                    <a:gd name="connsiteY10" fmla="*/ 2377873 h 2380889"/>
                    <a:gd name="connsiteX11" fmla="*/ 974785 w 1377210"/>
                    <a:gd name="connsiteY11" fmla="*/ 8626 h 2380889"/>
                    <a:gd name="connsiteX12" fmla="*/ 862641 w 1377210"/>
                    <a:gd name="connsiteY12" fmla="*/ 0 h 2380889"/>
                    <a:gd name="connsiteX0" fmla="*/ 862641 w 1377210"/>
                    <a:gd name="connsiteY0" fmla="*/ 0 h 2380889"/>
                    <a:gd name="connsiteX1" fmla="*/ 542617 w 1377210"/>
                    <a:gd name="connsiteY1" fmla="*/ 479639 h 2380889"/>
                    <a:gd name="connsiteX2" fmla="*/ 165490 w 1377210"/>
                    <a:gd name="connsiteY2" fmla="*/ 658782 h 2380889"/>
                    <a:gd name="connsiteX3" fmla="*/ 0 w 1377210"/>
                    <a:gd name="connsiteY3" fmla="*/ 750497 h 2380889"/>
                    <a:gd name="connsiteX4" fmla="*/ 619833 w 1377210"/>
                    <a:gd name="connsiteY4" fmla="*/ 612474 h 2380889"/>
                    <a:gd name="connsiteX5" fmla="*/ 810035 w 1377210"/>
                    <a:gd name="connsiteY5" fmla="*/ 483502 h 2380889"/>
                    <a:gd name="connsiteX6" fmla="*/ 810882 w 1377210"/>
                    <a:gd name="connsiteY6" fmla="*/ 1095555 h 2380889"/>
                    <a:gd name="connsiteX7" fmla="*/ 606019 w 1377210"/>
                    <a:gd name="connsiteY7" fmla="*/ 2380465 h 2380889"/>
                    <a:gd name="connsiteX8" fmla="*/ 747482 w 1377210"/>
                    <a:gd name="connsiteY8" fmla="*/ 2380468 h 2380889"/>
                    <a:gd name="connsiteX9" fmla="*/ 1026544 w 1377210"/>
                    <a:gd name="connsiteY9" fmla="*/ 1345720 h 2380889"/>
                    <a:gd name="connsiteX10" fmla="*/ 1233577 w 1377210"/>
                    <a:gd name="connsiteY10" fmla="*/ 2380889 h 2380889"/>
                    <a:gd name="connsiteX11" fmla="*/ 1377210 w 1377210"/>
                    <a:gd name="connsiteY11" fmla="*/ 2377873 h 2380889"/>
                    <a:gd name="connsiteX12" fmla="*/ 974785 w 1377210"/>
                    <a:gd name="connsiteY12" fmla="*/ 8626 h 2380889"/>
                    <a:gd name="connsiteX13" fmla="*/ 862641 w 1377210"/>
                    <a:gd name="connsiteY13" fmla="*/ 0 h 2380889"/>
                    <a:gd name="connsiteX0" fmla="*/ 862641 w 1377210"/>
                    <a:gd name="connsiteY0" fmla="*/ 0 h 2380889"/>
                    <a:gd name="connsiteX1" fmla="*/ 542617 w 1377210"/>
                    <a:gd name="connsiteY1" fmla="*/ 479639 h 2380889"/>
                    <a:gd name="connsiteX2" fmla="*/ 47684 w 1377210"/>
                    <a:gd name="connsiteY2" fmla="*/ 670001 h 2380889"/>
                    <a:gd name="connsiteX3" fmla="*/ 0 w 1377210"/>
                    <a:gd name="connsiteY3" fmla="*/ 750497 h 2380889"/>
                    <a:gd name="connsiteX4" fmla="*/ 619833 w 1377210"/>
                    <a:gd name="connsiteY4" fmla="*/ 612474 h 2380889"/>
                    <a:gd name="connsiteX5" fmla="*/ 810035 w 1377210"/>
                    <a:gd name="connsiteY5" fmla="*/ 483502 h 2380889"/>
                    <a:gd name="connsiteX6" fmla="*/ 810882 w 1377210"/>
                    <a:gd name="connsiteY6" fmla="*/ 1095555 h 2380889"/>
                    <a:gd name="connsiteX7" fmla="*/ 606019 w 1377210"/>
                    <a:gd name="connsiteY7" fmla="*/ 2380465 h 2380889"/>
                    <a:gd name="connsiteX8" fmla="*/ 747482 w 1377210"/>
                    <a:gd name="connsiteY8" fmla="*/ 2380468 h 2380889"/>
                    <a:gd name="connsiteX9" fmla="*/ 1026544 w 1377210"/>
                    <a:gd name="connsiteY9" fmla="*/ 1345720 h 2380889"/>
                    <a:gd name="connsiteX10" fmla="*/ 1233577 w 1377210"/>
                    <a:gd name="connsiteY10" fmla="*/ 2380889 h 2380889"/>
                    <a:gd name="connsiteX11" fmla="*/ 1377210 w 1377210"/>
                    <a:gd name="connsiteY11" fmla="*/ 2377873 h 2380889"/>
                    <a:gd name="connsiteX12" fmla="*/ 974785 w 1377210"/>
                    <a:gd name="connsiteY12" fmla="*/ 8626 h 2380889"/>
                    <a:gd name="connsiteX13" fmla="*/ 862641 w 1377210"/>
                    <a:gd name="connsiteY13" fmla="*/ 0 h 2380889"/>
                    <a:gd name="connsiteX0" fmla="*/ 814957 w 1329526"/>
                    <a:gd name="connsiteY0" fmla="*/ 0 h 2380889"/>
                    <a:gd name="connsiteX1" fmla="*/ 494933 w 1329526"/>
                    <a:gd name="connsiteY1" fmla="*/ 479639 h 2380889"/>
                    <a:gd name="connsiteX2" fmla="*/ 0 w 1329526"/>
                    <a:gd name="connsiteY2" fmla="*/ 670001 h 2380889"/>
                    <a:gd name="connsiteX3" fmla="*/ 30854 w 1329526"/>
                    <a:gd name="connsiteY3" fmla="*/ 744887 h 2380889"/>
                    <a:gd name="connsiteX4" fmla="*/ 572149 w 1329526"/>
                    <a:gd name="connsiteY4" fmla="*/ 612474 h 2380889"/>
                    <a:gd name="connsiteX5" fmla="*/ 762351 w 1329526"/>
                    <a:gd name="connsiteY5" fmla="*/ 483502 h 2380889"/>
                    <a:gd name="connsiteX6" fmla="*/ 763198 w 1329526"/>
                    <a:gd name="connsiteY6" fmla="*/ 1095555 h 2380889"/>
                    <a:gd name="connsiteX7" fmla="*/ 558335 w 1329526"/>
                    <a:gd name="connsiteY7" fmla="*/ 2380465 h 2380889"/>
                    <a:gd name="connsiteX8" fmla="*/ 699798 w 1329526"/>
                    <a:gd name="connsiteY8" fmla="*/ 2380468 h 2380889"/>
                    <a:gd name="connsiteX9" fmla="*/ 978860 w 1329526"/>
                    <a:gd name="connsiteY9" fmla="*/ 1345720 h 2380889"/>
                    <a:gd name="connsiteX10" fmla="*/ 1185893 w 1329526"/>
                    <a:gd name="connsiteY10" fmla="*/ 2380889 h 2380889"/>
                    <a:gd name="connsiteX11" fmla="*/ 1329526 w 1329526"/>
                    <a:gd name="connsiteY11" fmla="*/ 2377873 h 2380889"/>
                    <a:gd name="connsiteX12" fmla="*/ 927101 w 1329526"/>
                    <a:gd name="connsiteY12" fmla="*/ 8626 h 2380889"/>
                    <a:gd name="connsiteX13" fmla="*/ 814957 w 1329526"/>
                    <a:gd name="connsiteY13" fmla="*/ 0 h 2380889"/>
                    <a:gd name="connsiteX0" fmla="*/ 814957 w 1329526"/>
                    <a:gd name="connsiteY0" fmla="*/ 0 h 2380889"/>
                    <a:gd name="connsiteX1" fmla="*/ 494933 w 1329526"/>
                    <a:gd name="connsiteY1" fmla="*/ 479639 h 2380889"/>
                    <a:gd name="connsiteX2" fmla="*/ 0 w 1329526"/>
                    <a:gd name="connsiteY2" fmla="*/ 670001 h 2380889"/>
                    <a:gd name="connsiteX3" fmla="*/ 30854 w 1329526"/>
                    <a:gd name="connsiteY3" fmla="*/ 744887 h 2380889"/>
                    <a:gd name="connsiteX4" fmla="*/ 572149 w 1329526"/>
                    <a:gd name="connsiteY4" fmla="*/ 612474 h 2380889"/>
                    <a:gd name="connsiteX5" fmla="*/ 762351 w 1329526"/>
                    <a:gd name="connsiteY5" fmla="*/ 483502 h 2380889"/>
                    <a:gd name="connsiteX6" fmla="*/ 763198 w 1329526"/>
                    <a:gd name="connsiteY6" fmla="*/ 1095555 h 2380889"/>
                    <a:gd name="connsiteX7" fmla="*/ 558335 w 1329526"/>
                    <a:gd name="connsiteY7" fmla="*/ 2380465 h 2380889"/>
                    <a:gd name="connsiteX8" fmla="*/ 699798 w 1329526"/>
                    <a:gd name="connsiteY8" fmla="*/ 2380468 h 2380889"/>
                    <a:gd name="connsiteX9" fmla="*/ 962030 w 1329526"/>
                    <a:gd name="connsiteY9" fmla="*/ 1407428 h 2380889"/>
                    <a:gd name="connsiteX10" fmla="*/ 1185893 w 1329526"/>
                    <a:gd name="connsiteY10" fmla="*/ 2380889 h 2380889"/>
                    <a:gd name="connsiteX11" fmla="*/ 1329526 w 1329526"/>
                    <a:gd name="connsiteY11" fmla="*/ 2377873 h 2380889"/>
                    <a:gd name="connsiteX12" fmla="*/ 927101 w 1329526"/>
                    <a:gd name="connsiteY12" fmla="*/ 8626 h 2380889"/>
                    <a:gd name="connsiteX13" fmla="*/ 814957 w 1329526"/>
                    <a:gd name="connsiteY13" fmla="*/ 0 h 2380889"/>
                    <a:gd name="connsiteX0" fmla="*/ 814957 w 1329526"/>
                    <a:gd name="connsiteY0" fmla="*/ 0 h 2380889"/>
                    <a:gd name="connsiteX1" fmla="*/ 494933 w 1329526"/>
                    <a:gd name="connsiteY1" fmla="*/ 479639 h 2380889"/>
                    <a:gd name="connsiteX2" fmla="*/ 0 w 1329526"/>
                    <a:gd name="connsiteY2" fmla="*/ 670001 h 2380889"/>
                    <a:gd name="connsiteX3" fmla="*/ 30854 w 1329526"/>
                    <a:gd name="connsiteY3" fmla="*/ 744887 h 2380889"/>
                    <a:gd name="connsiteX4" fmla="*/ 572149 w 1329526"/>
                    <a:gd name="connsiteY4" fmla="*/ 612474 h 2380889"/>
                    <a:gd name="connsiteX5" fmla="*/ 762351 w 1329526"/>
                    <a:gd name="connsiteY5" fmla="*/ 483502 h 2380889"/>
                    <a:gd name="connsiteX6" fmla="*/ 763198 w 1329526"/>
                    <a:gd name="connsiteY6" fmla="*/ 1095555 h 2380889"/>
                    <a:gd name="connsiteX7" fmla="*/ 558335 w 1329526"/>
                    <a:gd name="connsiteY7" fmla="*/ 2380465 h 2380889"/>
                    <a:gd name="connsiteX8" fmla="*/ 699798 w 1329526"/>
                    <a:gd name="connsiteY8" fmla="*/ 2380468 h 2380889"/>
                    <a:gd name="connsiteX9" fmla="*/ 978859 w 1329526"/>
                    <a:gd name="connsiteY9" fmla="*/ 1418648 h 2380889"/>
                    <a:gd name="connsiteX10" fmla="*/ 1185893 w 1329526"/>
                    <a:gd name="connsiteY10" fmla="*/ 2380889 h 2380889"/>
                    <a:gd name="connsiteX11" fmla="*/ 1329526 w 1329526"/>
                    <a:gd name="connsiteY11" fmla="*/ 2377873 h 2380889"/>
                    <a:gd name="connsiteX12" fmla="*/ 927101 w 1329526"/>
                    <a:gd name="connsiteY12" fmla="*/ 8626 h 2380889"/>
                    <a:gd name="connsiteX13" fmla="*/ 814957 w 1329526"/>
                    <a:gd name="connsiteY13" fmla="*/ 0 h 23808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329526" h="2380889">
                      <a:moveTo>
                        <a:pt x="814957" y="0"/>
                      </a:moveTo>
                      <a:lnTo>
                        <a:pt x="494933" y="479639"/>
                      </a:lnTo>
                      <a:lnTo>
                        <a:pt x="0" y="670001"/>
                      </a:lnTo>
                      <a:lnTo>
                        <a:pt x="30854" y="744887"/>
                      </a:lnTo>
                      <a:lnTo>
                        <a:pt x="572149" y="612474"/>
                      </a:lnTo>
                      <a:lnTo>
                        <a:pt x="762351" y="483502"/>
                      </a:lnTo>
                      <a:cubicBezTo>
                        <a:pt x="794421" y="764187"/>
                        <a:pt x="770396" y="887797"/>
                        <a:pt x="763198" y="1095555"/>
                      </a:cubicBezTo>
                      <a:cubicBezTo>
                        <a:pt x="616550" y="1699404"/>
                        <a:pt x="730862" y="1724858"/>
                        <a:pt x="558335" y="2380465"/>
                      </a:cubicBezTo>
                      <a:lnTo>
                        <a:pt x="699798" y="2380468"/>
                      </a:lnTo>
                      <a:cubicBezTo>
                        <a:pt x="819580" y="2080289"/>
                        <a:pt x="797846" y="1640765"/>
                        <a:pt x="978859" y="1418648"/>
                      </a:cubicBezTo>
                      <a:cubicBezTo>
                        <a:pt x="1157137" y="1864345"/>
                        <a:pt x="1102505" y="2030082"/>
                        <a:pt x="1185893" y="2380889"/>
                      </a:cubicBezTo>
                      <a:lnTo>
                        <a:pt x="1329526" y="2377873"/>
                      </a:lnTo>
                      <a:cubicBezTo>
                        <a:pt x="1110990" y="727352"/>
                        <a:pt x="1344044" y="391063"/>
                        <a:pt x="927101" y="8626"/>
                      </a:cubicBezTo>
                      <a:lnTo>
                        <a:pt x="814957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</p:grpSp>
        <p:grpSp>
          <p:nvGrpSpPr>
            <p:cNvPr id="361" name="群組 360"/>
            <p:cNvGrpSpPr/>
            <p:nvPr/>
          </p:nvGrpSpPr>
          <p:grpSpPr>
            <a:xfrm>
              <a:off x="2420654" y="5301208"/>
              <a:ext cx="607621" cy="356618"/>
              <a:chOff x="1684782" y="2683742"/>
              <a:chExt cx="5565258" cy="3266301"/>
            </a:xfrm>
          </p:grpSpPr>
          <p:grpSp>
            <p:nvGrpSpPr>
              <p:cNvPr id="362" name="群組 361"/>
              <p:cNvGrpSpPr/>
              <p:nvPr/>
            </p:nvGrpSpPr>
            <p:grpSpPr>
              <a:xfrm>
                <a:off x="1684782" y="2683742"/>
                <a:ext cx="4978070" cy="3255586"/>
                <a:chOff x="1684782" y="2683742"/>
                <a:chExt cx="4978070" cy="3255586"/>
              </a:xfrm>
            </p:grpSpPr>
            <p:sp>
              <p:nvSpPr>
                <p:cNvPr id="366" name="矩形 5"/>
                <p:cNvSpPr/>
                <p:nvPr/>
              </p:nvSpPr>
              <p:spPr>
                <a:xfrm>
                  <a:off x="1684782" y="4054555"/>
                  <a:ext cx="4978070" cy="856663"/>
                </a:xfrm>
                <a:custGeom>
                  <a:avLst/>
                  <a:gdLst>
                    <a:gd name="connsiteX0" fmla="*/ 0 w 2736386"/>
                    <a:gd name="connsiteY0" fmla="*/ 0 h 570017"/>
                    <a:gd name="connsiteX1" fmla="*/ 2736386 w 2736386"/>
                    <a:gd name="connsiteY1" fmla="*/ 0 h 570017"/>
                    <a:gd name="connsiteX2" fmla="*/ 2736386 w 2736386"/>
                    <a:gd name="connsiteY2" fmla="*/ 570017 h 570017"/>
                    <a:gd name="connsiteX3" fmla="*/ 0 w 2736386"/>
                    <a:gd name="connsiteY3" fmla="*/ 570017 h 570017"/>
                    <a:gd name="connsiteX4" fmla="*/ 0 w 2736386"/>
                    <a:gd name="connsiteY4" fmla="*/ 0 h 570017"/>
                    <a:gd name="connsiteX0" fmla="*/ 0 w 2736386"/>
                    <a:gd name="connsiteY0" fmla="*/ 0 h 570017"/>
                    <a:gd name="connsiteX1" fmla="*/ 2736386 w 2736386"/>
                    <a:gd name="connsiteY1" fmla="*/ 0 h 570017"/>
                    <a:gd name="connsiteX2" fmla="*/ 2736386 w 2736386"/>
                    <a:gd name="connsiteY2" fmla="*/ 570017 h 570017"/>
                    <a:gd name="connsiteX3" fmla="*/ 1521093 w 2736386"/>
                    <a:gd name="connsiteY3" fmla="*/ 558012 h 570017"/>
                    <a:gd name="connsiteX4" fmla="*/ 0 w 2736386"/>
                    <a:gd name="connsiteY4" fmla="*/ 570017 h 570017"/>
                    <a:gd name="connsiteX5" fmla="*/ 0 w 2736386"/>
                    <a:gd name="connsiteY5" fmla="*/ 0 h 570017"/>
                    <a:gd name="connsiteX0" fmla="*/ 0 w 2736386"/>
                    <a:gd name="connsiteY0" fmla="*/ 0 h 570017"/>
                    <a:gd name="connsiteX1" fmla="*/ 2736386 w 2736386"/>
                    <a:gd name="connsiteY1" fmla="*/ 0 h 570017"/>
                    <a:gd name="connsiteX2" fmla="*/ 2736386 w 2736386"/>
                    <a:gd name="connsiteY2" fmla="*/ 570017 h 570017"/>
                    <a:gd name="connsiteX3" fmla="*/ 2174235 w 2736386"/>
                    <a:gd name="connsiteY3" fmla="*/ 567342 h 570017"/>
                    <a:gd name="connsiteX4" fmla="*/ 0 w 2736386"/>
                    <a:gd name="connsiteY4" fmla="*/ 570017 h 570017"/>
                    <a:gd name="connsiteX5" fmla="*/ 0 w 2736386"/>
                    <a:gd name="connsiteY5" fmla="*/ 0 h 570017"/>
                    <a:gd name="connsiteX0" fmla="*/ 0 w 2736386"/>
                    <a:gd name="connsiteY0" fmla="*/ 0 h 570017"/>
                    <a:gd name="connsiteX1" fmla="*/ 2736386 w 2736386"/>
                    <a:gd name="connsiteY1" fmla="*/ 0 h 570017"/>
                    <a:gd name="connsiteX2" fmla="*/ 2727055 w 2736386"/>
                    <a:gd name="connsiteY2" fmla="*/ 374074 h 570017"/>
                    <a:gd name="connsiteX3" fmla="*/ 2174235 w 2736386"/>
                    <a:gd name="connsiteY3" fmla="*/ 567342 h 570017"/>
                    <a:gd name="connsiteX4" fmla="*/ 0 w 2736386"/>
                    <a:gd name="connsiteY4" fmla="*/ 570017 h 570017"/>
                    <a:gd name="connsiteX5" fmla="*/ 0 w 2736386"/>
                    <a:gd name="connsiteY5" fmla="*/ 0 h 570017"/>
                    <a:gd name="connsiteX0" fmla="*/ 0 w 2736386"/>
                    <a:gd name="connsiteY0" fmla="*/ 0 h 570017"/>
                    <a:gd name="connsiteX1" fmla="*/ 2736386 w 2736386"/>
                    <a:gd name="connsiteY1" fmla="*/ 0 h 570017"/>
                    <a:gd name="connsiteX2" fmla="*/ 2736385 w 2736386"/>
                    <a:gd name="connsiteY2" fmla="*/ 383405 h 570017"/>
                    <a:gd name="connsiteX3" fmla="*/ 2174235 w 2736386"/>
                    <a:gd name="connsiteY3" fmla="*/ 567342 h 570017"/>
                    <a:gd name="connsiteX4" fmla="*/ 0 w 2736386"/>
                    <a:gd name="connsiteY4" fmla="*/ 570017 h 570017"/>
                    <a:gd name="connsiteX5" fmla="*/ 0 w 2736386"/>
                    <a:gd name="connsiteY5" fmla="*/ 0 h 5700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736386" h="570017">
                      <a:moveTo>
                        <a:pt x="0" y="0"/>
                      </a:moveTo>
                      <a:lnTo>
                        <a:pt x="2736386" y="0"/>
                      </a:lnTo>
                      <a:cubicBezTo>
                        <a:pt x="2736386" y="127802"/>
                        <a:pt x="2736385" y="255603"/>
                        <a:pt x="2736385" y="383405"/>
                      </a:cubicBezTo>
                      <a:lnTo>
                        <a:pt x="2174235" y="567342"/>
                      </a:lnTo>
                      <a:lnTo>
                        <a:pt x="0" y="57001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 w="1905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367" name="矩形 6"/>
                <p:cNvSpPr/>
                <p:nvPr/>
              </p:nvSpPr>
              <p:spPr>
                <a:xfrm>
                  <a:off x="2225877" y="2683742"/>
                  <a:ext cx="2380816" cy="1370813"/>
                </a:xfrm>
                <a:custGeom>
                  <a:avLst/>
                  <a:gdLst>
                    <a:gd name="connsiteX0" fmla="*/ 0 w 1759103"/>
                    <a:gd name="connsiteY0" fmla="*/ 0 h 912128"/>
                    <a:gd name="connsiteX1" fmla="*/ 1759103 w 1759103"/>
                    <a:gd name="connsiteY1" fmla="*/ 0 h 912128"/>
                    <a:gd name="connsiteX2" fmla="*/ 1759103 w 1759103"/>
                    <a:gd name="connsiteY2" fmla="*/ 912128 h 912128"/>
                    <a:gd name="connsiteX3" fmla="*/ 0 w 1759103"/>
                    <a:gd name="connsiteY3" fmla="*/ 912128 h 912128"/>
                    <a:gd name="connsiteX4" fmla="*/ 0 w 1759103"/>
                    <a:gd name="connsiteY4" fmla="*/ 0 h 912128"/>
                    <a:gd name="connsiteX0" fmla="*/ 0 w 1759103"/>
                    <a:gd name="connsiteY0" fmla="*/ 0 h 912128"/>
                    <a:gd name="connsiteX1" fmla="*/ 1432532 w 1759103"/>
                    <a:gd name="connsiteY1" fmla="*/ 0 h 912128"/>
                    <a:gd name="connsiteX2" fmla="*/ 1759103 w 1759103"/>
                    <a:gd name="connsiteY2" fmla="*/ 912128 h 912128"/>
                    <a:gd name="connsiteX3" fmla="*/ 0 w 1759103"/>
                    <a:gd name="connsiteY3" fmla="*/ 912128 h 912128"/>
                    <a:gd name="connsiteX4" fmla="*/ 0 w 1759103"/>
                    <a:gd name="connsiteY4" fmla="*/ 0 h 9121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59103" h="912128">
                      <a:moveTo>
                        <a:pt x="0" y="0"/>
                      </a:moveTo>
                      <a:lnTo>
                        <a:pt x="1432532" y="0"/>
                      </a:lnTo>
                      <a:lnTo>
                        <a:pt x="1759103" y="912128"/>
                      </a:lnTo>
                      <a:lnTo>
                        <a:pt x="0" y="91212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 w="1905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368" name="矩形 367"/>
                <p:cNvSpPr/>
                <p:nvPr/>
              </p:nvSpPr>
              <p:spPr>
                <a:xfrm>
                  <a:off x="2235817" y="4911218"/>
                  <a:ext cx="3344846" cy="102811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905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  <p:grpSp>
            <p:nvGrpSpPr>
              <p:cNvPr id="363" name="群組 362"/>
              <p:cNvGrpSpPr/>
              <p:nvPr/>
            </p:nvGrpSpPr>
            <p:grpSpPr>
              <a:xfrm>
                <a:off x="5690281" y="2719553"/>
                <a:ext cx="1559759" cy="3230490"/>
                <a:chOff x="4162484" y="2957042"/>
                <a:chExt cx="1329526" cy="2753644"/>
              </a:xfrm>
            </p:grpSpPr>
            <p:sp>
              <p:nvSpPr>
                <p:cNvPr id="364" name="橢圓 363"/>
                <p:cNvSpPr/>
                <p:nvPr/>
              </p:nvSpPr>
              <p:spPr>
                <a:xfrm>
                  <a:off x="4784576" y="2957042"/>
                  <a:ext cx="432048" cy="43204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365" name="手繪多邊形 364"/>
                <p:cNvSpPr/>
                <p:nvPr/>
              </p:nvSpPr>
              <p:spPr>
                <a:xfrm>
                  <a:off x="4162484" y="3329797"/>
                  <a:ext cx="1329526" cy="2380889"/>
                </a:xfrm>
                <a:custGeom>
                  <a:avLst/>
                  <a:gdLst>
                    <a:gd name="connsiteX0" fmla="*/ 888520 w 1725283"/>
                    <a:gd name="connsiteY0" fmla="*/ 8627 h 2424023"/>
                    <a:gd name="connsiteX1" fmla="*/ 612475 w 1725283"/>
                    <a:gd name="connsiteY1" fmla="*/ 388189 h 2424023"/>
                    <a:gd name="connsiteX2" fmla="*/ 0 w 1725283"/>
                    <a:gd name="connsiteY2" fmla="*/ 621102 h 2424023"/>
                    <a:gd name="connsiteX3" fmla="*/ 112143 w 1725283"/>
                    <a:gd name="connsiteY3" fmla="*/ 707366 h 2424023"/>
                    <a:gd name="connsiteX4" fmla="*/ 534837 w 1725283"/>
                    <a:gd name="connsiteY4" fmla="*/ 621102 h 2424023"/>
                    <a:gd name="connsiteX5" fmla="*/ 888520 w 1725283"/>
                    <a:gd name="connsiteY5" fmla="*/ 457200 h 2424023"/>
                    <a:gd name="connsiteX6" fmla="*/ 888520 w 1725283"/>
                    <a:gd name="connsiteY6" fmla="*/ 1362974 h 2424023"/>
                    <a:gd name="connsiteX7" fmla="*/ 500332 w 1725283"/>
                    <a:gd name="connsiteY7" fmla="*/ 2346385 h 2424023"/>
                    <a:gd name="connsiteX8" fmla="*/ 621101 w 1725283"/>
                    <a:gd name="connsiteY8" fmla="*/ 2355012 h 2424023"/>
                    <a:gd name="connsiteX9" fmla="*/ 1121434 w 1725283"/>
                    <a:gd name="connsiteY9" fmla="*/ 1423359 h 2424023"/>
                    <a:gd name="connsiteX10" fmla="*/ 1535501 w 1725283"/>
                    <a:gd name="connsiteY10" fmla="*/ 2424023 h 2424023"/>
                    <a:gd name="connsiteX11" fmla="*/ 1725283 w 1725283"/>
                    <a:gd name="connsiteY11" fmla="*/ 2424023 h 2424023"/>
                    <a:gd name="connsiteX12" fmla="*/ 1293962 w 1725283"/>
                    <a:gd name="connsiteY12" fmla="*/ 1224951 h 2424023"/>
                    <a:gd name="connsiteX13" fmla="*/ 1147313 w 1725283"/>
                    <a:gd name="connsiteY13" fmla="*/ 0 h 2424023"/>
                    <a:gd name="connsiteX14" fmla="*/ 888520 w 1725283"/>
                    <a:gd name="connsiteY14" fmla="*/ 8627 h 2424023"/>
                    <a:gd name="connsiteX0" fmla="*/ 888520 w 1725283"/>
                    <a:gd name="connsiteY0" fmla="*/ 8627 h 2424023"/>
                    <a:gd name="connsiteX1" fmla="*/ 612475 w 1725283"/>
                    <a:gd name="connsiteY1" fmla="*/ 388189 h 2424023"/>
                    <a:gd name="connsiteX2" fmla="*/ 0 w 1725283"/>
                    <a:gd name="connsiteY2" fmla="*/ 621102 h 2424023"/>
                    <a:gd name="connsiteX3" fmla="*/ 112143 w 1725283"/>
                    <a:gd name="connsiteY3" fmla="*/ 707366 h 2424023"/>
                    <a:gd name="connsiteX4" fmla="*/ 534837 w 1725283"/>
                    <a:gd name="connsiteY4" fmla="*/ 621102 h 2424023"/>
                    <a:gd name="connsiteX5" fmla="*/ 888520 w 1725283"/>
                    <a:gd name="connsiteY5" fmla="*/ 457200 h 2424023"/>
                    <a:gd name="connsiteX6" fmla="*/ 923025 w 1725283"/>
                    <a:gd name="connsiteY6" fmla="*/ 1052424 h 2424023"/>
                    <a:gd name="connsiteX7" fmla="*/ 500332 w 1725283"/>
                    <a:gd name="connsiteY7" fmla="*/ 2346385 h 2424023"/>
                    <a:gd name="connsiteX8" fmla="*/ 621101 w 1725283"/>
                    <a:gd name="connsiteY8" fmla="*/ 2355012 h 2424023"/>
                    <a:gd name="connsiteX9" fmla="*/ 1121434 w 1725283"/>
                    <a:gd name="connsiteY9" fmla="*/ 1423359 h 2424023"/>
                    <a:gd name="connsiteX10" fmla="*/ 1535501 w 1725283"/>
                    <a:gd name="connsiteY10" fmla="*/ 2424023 h 2424023"/>
                    <a:gd name="connsiteX11" fmla="*/ 1725283 w 1725283"/>
                    <a:gd name="connsiteY11" fmla="*/ 2424023 h 2424023"/>
                    <a:gd name="connsiteX12" fmla="*/ 1293962 w 1725283"/>
                    <a:gd name="connsiteY12" fmla="*/ 1224951 h 2424023"/>
                    <a:gd name="connsiteX13" fmla="*/ 1147313 w 1725283"/>
                    <a:gd name="connsiteY13" fmla="*/ 0 h 2424023"/>
                    <a:gd name="connsiteX14" fmla="*/ 888520 w 1725283"/>
                    <a:gd name="connsiteY14" fmla="*/ 8627 h 2424023"/>
                    <a:gd name="connsiteX0" fmla="*/ 888520 w 1725283"/>
                    <a:gd name="connsiteY0" fmla="*/ 8627 h 2424023"/>
                    <a:gd name="connsiteX1" fmla="*/ 612475 w 1725283"/>
                    <a:gd name="connsiteY1" fmla="*/ 388189 h 2424023"/>
                    <a:gd name="connsiteX2" fmla="*/ 0 w 1725283"/>
                    <a:gd name="connsiteY2" fmla="*/ 621102 h 2424023"/>
                    <a:gd name="connsiteX3" fmla="*/ 112143 w 1725283"/>
                    <a:gd name="connsiteY3" fmla="*/ 707366 h 2424023"/>
                    <a:gd name="connsiteX4" fmla="*/ 534837 w 1725283"/>
                    <a:gd name="connsiteY4" fmla="*/ 621102 h 2424023"/>
                    <a:gd name="connsiteX5" fmla="*/ 888520 w 1725283"/>
                    <a:gd name="connsiteY5" fmla="*/ 457200 h 2424023"/>
                    <a:gd name="connsiteX6" fmla="*/ 923025 w 1725283"/>
                    <a:gd name="connsiteY6" fmla="*/ 1052424 h 2424023"/>
                    <a:gd name="connsiteX7" fmla="*/ 500332 w 1725283"/>
                    <a:gd name="connsiteY7" fmla="*/ 2346385 h 2424023"/>
                    <a:gd name="connsiteX8" fmla="*/ 621101 w 1725283"/>
                    <a:gd name="connsiteY8" fmla="*/ 2355012 h 2424023"/>
                    <a:gd name="connsiteX9" fmla="*/ 1121434 w 1725283"/>
                    <a:gd name="connsiteY9" fmla="*/ 1423359 h 2424023"/>
                    <a:gd name="connsiteX10" fmla="*/ 1535501 w 1725283"/>
                    <a:gd name="connsiteY10" fmla="*/ 2424023 h 2424023"/>
                    <a:gd name="connsiteX11" fmla="*/ 1725283 w 1725283"/>
                    <a:gd name="connsiteY11" fmla="*/ 2424023 h 2424023"/>
                    <a:gd name="connsiteX12" fmla="*/ 1285336 w 1725283"/>
                    <a:gd name="connsiteY12" fmla="*/ 957533 h 2424023"/>
                    <a:gd name="connsiteX13" fmla="*/ 1147313 w 1725283"/>
                    <a:gd name="connsiteY13" fmla="*/ 0 h 2424023"/>
                    <a:gd name="connsiteX14" fmla="*/ 888520 w 1725283"/>
                    <a:gd name="connsiteY14" fmla="*/ 8627 h 2424023"/>
                    <a:gd name="connsiteX0" fmla="*/ 888520 w 1725283"/>
                    <a:gd name="connsiteY0" fmla="*/ 77638 h 2493034"/>
                    <a:gd name="connsiteX1" fmla="*/ 612475 w 1725283"/>
                    <a:gd name="connsiteY1" fmla="*/ 457200 h 2493034"/>
                    <a:gd name="connsiteX2" fmla="*/ 0 w 1725283"/>
                    <a:gd name="connsiteY2" fmla="*/ 690113 h 2493034"/>
                    <a:gd name="connsiteX3" fmla="*/ 112143 w 1725283"/>
                    <a:gd name="connsiteY3" fmla="*/ 776377 h 2493034"/>
                    <a:gd name="connsiteX4" fmla="*/ 534837 w 1725283"/>
                    <a:gd name="connsiteY4" fmla="*/ 690113 h 2493034"/>
                    <a:gd name="connsiteX5" fmla="*/ 888520 w 1725283"/>
                    <a:gd name="connsiteY5" fmla="*/ 526211 h 2493034"/>
                    <a:gd name="connsiteX6" fmla="*/ 923025 w 1725283"/>
                    <a:gd name="connsiteY6" fmla="*/ 1121435 h 2493034"/>
                    <a:gd name="connsiteX7" fmla="*/ 500332 w 1725283"/>
                    <a:gd name="connsiteY7" fmla="*/ 2415396 h 2493034"/>
                    <a:gd name="connsiteX8" fmla="*/ 621101 w 1725283"/>
                    <a:gd name="connsiteY8" fmla="*/ 2424023 h 2493034"/>
                    <a:gd name="connsiteX9" fmla="*/ 1121434 w 1725283"/>
                    <a:gd name="connsiteY9" fmla="*/ 1492370 h 2493034"/>
                    <a:gd name="connsiteX10" fmla="*/ 1535501 w 1725283"/>
                    <a:gd name="connsiteY10" fmla="*/ 2493034 h 2493034"/>
                    <a:gd name="connsiteX11" fmla="*/ 1725283 w 1725283"/>
                    <a:gd name="connsiteY11" fmla="*/ 2493034 h 2493034"/>
                    <a:gd name="connsiteX12" fmla="*/ 1285336 w 1725283"/>
                    <a:gd name="connsiteY12" fmla="*/ 1026544 h 2493034"/>
                    <a:gd name="connsiteX13" fmla="*/ 1104181 w 1725283"/>
                    <a:gd name="connsiteY13" fmla="*/ 0 h 2493034"/>
                    <a:gd name="connsiteX14" fmla="*/ 888520 w 1725283"/>
                    <a:gd name="connsiteY14" fmla="*/ 77638 h 2493034"/>
                    <a:gd name="connsiteX0" fmla="*/ 974784 w 1725283"/>
                    <a:gd name="connsiteY0" fmla="*/ 0 h 2510286"/>
                    <a:gd name="connsiteX1" fmla="*/ 612475 w 1725283"/>
                    <a:gd name="connsiteY1" fmla="*/ 474452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534837 w 1725283"/>
                    <a:gd name="connsiteY4" fmla="*/ 707365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500332 w 1725283"/>
                    <a:gd name="connsiteY7" fmla="*/ 2432648 h 2510286"/>
                    <a:gd name="connsiteX8" fmla="*/ 621101 w 1725283"/>
                    <a:gd name="connsiteY8" fmla="*/ 2441275 h 2510286"/>
                    <a:gd name="connsiteX9" fmla="*/ 1121434 w 1725283"/>
                    <a:gd name="connsiteY9" fmla="*/ 150962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612475 w 1725283"/>
                    <a:gd name="connsiteY1" fmla="*/ 474452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500332 w 1725283"/>
                    <a:gd name="connsiteY7" fmla="*/ 2432648 h 2510286"/>
                    <a:gd name="connsiteX8" fmla="*/ 621101 w 1725283"/>
                    <a:gd name="connsiteY8" fmla="*/ 2441275 h 2510286"/>
                    <a:gd name="connsiteX9" fmla="*/ 1121434 w 1725283"/>
                    <a:gd name="connsiteY9" fmla="*/ 150962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500332 w 1725283"/>
                    <a:gd name="connsiteY7" fmla="*/ 2432648 h 2510286"/>
                    <a:gd name="connsiteX8" fmla="*/ 621101 w 1725283"/>
                    <a:gd name="connsiteY8" fmla="*/ 2441275 h 2510286"/>
                    <a:gd name="connsiteX9" fmla="*/ 1121434 w 1725283"/>
                    <a:gd name="connsiteY9" fmla="*/ 150962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500332 w 1725283"/>
                    <a:gd name="connsiteY7" fmla="*/ 2432648 h 2510286"/>
                    <a:gd name="connsiteX8" fmla="*/ 621101 w 1725283"/>
                    <a:gd name="connsiteY8" fmla="*/ 2441275 h 2510286"/>
                    <a:gd name="connsiteX9" fmla="*/ 1130061 w 1725283"/>
                    <a:gd name="connsiteY9" fmla="*/ 141473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500332 w 1725283"/>
                    <a:gd name="connsiteY7" fmla="*/ 2432648 h 2510286"/>
                    <a:gd name="connsiteX8" fmla="*/ 871267 w 1725283"/>
                    <a:gd name="connsiteY8" fmla="*/ 2475781 h 2510286"/>
                    <a:gd name="connsiteX9" fmla="*/ 1130061 w 1725283"/>
                    <a:gd name="connsiteY9" fmla="*/ 141473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71267 w 1725283"/>
                    <a:gd name="connsiteY8" fmla="*/ 2475781 h 2510286"/>
                    <a:gd name="connsiteX9" fmla="*/ 1130061 w 1725283"/>
                    <a:gd name="connsiteY9" fmla="*/ 141473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54015 w 1725283"/>
                    <a:gd name="connsiteY8" fmla="*/ 2406770 h 2510286"/>
                    <a:gd name="connsiteX9" fmla="*/ 1130061 w 1725283"/>
                    <a:gd name="connsiteY9" fmla="*/ 1414732 h 2510286"/>
                    <a:gd name="connsiteX10" fmla="*/ 1535501 w 1725283"/>
                    <a:gd name="connsiteY10" fmla="*/ 2510286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54015 w 1725283"/>
                    <a:gd name="connsiteY8" fmla="*/ 2406770 h 2510286"/>
                    <a:gd name="connsiteX9" fmla="*/ 1130061 w 1725283"/>
                    <a:gd name="connsiteY9" fmla="*/ 1414732 h 2510286"/>
                    <a:gd name="connsiteX10" fmla="*/ 1362973 w 1725283"/>
                    <a:gd name="connsiteY10" fmla="*/ 2372263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54015 w 1725283"/>
                    <a:gd name="connsiteY8" fmla="*/ 2406770 h 2510286"/>
                    <a:gd name="connsiteX9" fmla="*/ 1130061 w 1725283"/>
                    <a:gd name="connsiteY9" fmla="*/ 1414732 h 2510286"/>
                    <a:gd name="connsiteX10" fmla="*/ 1362973 w 1725283"/>
                    <a:gd name="connsiteY10" fmla="*/ 2372263 h 2510286"/>
                    <a:gd name="connsiteX11" fmla="*/ 1725283 w 1725283"/>
                    <a:gd name="connsiteY11" fmla="*/ 2510286 h 2510286"/>
                    <a:gd name="connsiteX12" fmla="*/ 1509622 w 1725283"/>
                    <a:gd name="connsiteY12" fmla="*/ 2372263 h 2510286"/>
                    <a:gd name="connsiteX13" fmla="*/ 1285336 w 1725283"/>
                    <a:gd name="connsiteY13" fmla="*/ 1043796 h 2510286"/>
                    <a:gd name="connsiteX14" fmla="*/ 1104181 w 1725283"/>
                    <a:gd name="connsiteY14" fmla="*/ 17252 h 2510286"/>
                    <a:gd name="connsiteX15" fmla="*/ 974784 w 1725283"/>
                    <a:gd name="connsiteY15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54015 w 1725283"/>
                    <a:gd name="connsiteY8" fmla="*/ 2406770 h 2510286"/>
                    <a:gd name="connsiteX9" fmla="*/ 1130061 w 1725283"/>
                    <a:gd name="connsiteY9" fmla="*/ 1414732 h 2510286"/>
                    <a:gd name="connsiteX10" fmla="*/ 1362973 w 1725283"/>
                    <a:gd name="connsiteY10" fmla="*/ 2372263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722"/>
                    <a:gd name="connsiteY0" fmla="*/ 0 h 2613483"/>
                    <a:gd name="connsiteX1" fmla="*/ 543463 w 1725722"/>
                    <a:gd name="connsiteY1" fmla="*/ 543463 h 2613483"/>
                    <a:gd name="connsiteX2" fmla="*/ 0 w 1725722"/>
                    <a:gd name="connsiteY2" fmla="*/ 707365 h 2613483"/>
                    <a:gd name="connsiteX3" fmla="*/ 112143 w 1725722"/>
                    <a:gd name="connsiteY3" fmla="*/ 793629 h 2613483"/>
                    <a:gd name="connsiteX4" fmla="*/ 681486 w 1725722"/>
                    <a:gd name="connsiteY4" fmla="*/ 655606 h 2613483"/>
                    <a:gd name="connsiteX5" fmla="*/ 888520 w 1725722"/>
                    <a:gd name="connsiteY5" fmla="*/ 543463 h 2613483"/>
                    <a:gd name="connsiteX6" fmla="*/ 923025 w 1725722"/>
                    <a:gd name="connsiteY6" fmla="*/ 1138687 h 2613483"/>
                    <a:gd name="connsiteX7" fmla="*/ 690113 w 1725722"/>
                    <a:gd name="connsiteY7" fmla="*/ 2406768 h 2613483"/>
                    <a:gd name="connsiteX8" fmla="*/ 854015 w 1725722"/>
                    <a:gd name="connsiteY8" fmla="*/ 2406770 h 2613483"/>
                    <a:gd name="connsiteX9" fmla="*/ 1130061 w 1725722"/>
                    <a:gd name="connsiteY9" fmla="*/ 1414732 h 2613483"/>
                    <a:gd name="connsiteX10" fmla="*/ 1362973 w 1725722"/>
                    <a:gd name="connsiteY10" fmla="*/ 2372263 h 2613483"/>
                    <a:gd name="connsiteX11" fmla="*/ 1725283 w 1725722"/>
                    <a:gd name="connsiteY11" fmla="*/ 2510286 h 2613483"/>
                    <a:gd name="connsiteX12" fmla="*/ 1285336 w 1725722"/>
                    <a:gd name="connsiteY12" fmla="*/ 1043796 h 2613483"/>
                    <a:gd name="connsiteX13" fmla="*/ 1104181 w 1725722"/>
                    <a:gd name="connsiteY13" fmla="*/ 17252 h 2613483"/>
                    <a:gd name="connsiteX14" fmla="*/ 974784 w 1725722"/>
                    <a:gd name="connsiteY14" fmla="*/ 0 h 2613483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54015 w 1725283"/>
                    <a:gd name="connsiteY8" fmla="*/ 2406770 h 2510286"/>
                    <a:gd name="connsiteX9" fmla="*/ 1130061 w 1725283"/>
                    <a:gd name="connsiteY9" fmla="*/ 1414732 h 2510286"/>
                    <a:gd name="connsiteX10" fmla="*/ 1362973 w 1725283"/>
                    <a:gd name="connsiteY10" fmla="*/ 2372263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725283"/>
                    <a:gd name="connsiteY0" fmla="*/ 0 h 2510286"/>
                    <a:gd name="connsiteX1" fmla="*/ 543463 w 1725283"/>
                    <a:gd name="connsiteY1" fmla="*/ 543463 h 2510286"/>
                    <a:gd name="connsiteX2" fmla="*/ 0 w 1725283"/>
                    <a:gd name="connsiteY2" fmla="*/ 707365 h 2510286"/>
                    <a:gd name="connsiteX3" fmla="*/ 112143 w 1725283"/>
                    <a:gd name="connsiteY3" fmla="*/ 793629 h 2510286"/>
                    <a:gd name="connsiteX4" fmla="*/ 681486 w 1725283"/>
                    <a:gd name="connsiteY4" fmla="*/ 655606 h 2510286"/>
                    <a:gd name="connsiteX5" fmla="*/ 888520 w 1725283"/>
                    <a:gd name="connsiteY5" fmla="*/ 543463 h 2510286"/>
                    <a:gd name="connsiteX6" fmla="*/ 923025 w 1725283"/>
                    <a:gd name="connsiteY6" fmla="*/ 1138687 h 2510286"/>
                    <a:gd name="connsiteX7" fmla="*/ 690113 w 1725283"/>
                    <a:gd name="connsiteY7" fmla="*/ 2406768 h 2510286"/>
                    <a:gd name="connsiteX8" fmla="*/ 854015 w 1725283"/>
                    <a:gd name="connsiteY8" fmla="*/ 2406770 h 2510286"/>
                    <a:gd name="connsiteX9" fmla="*/ 1130061 w 1725283"/>
                    <a:gd name="connsiteY9" fmla="*/ 1414732 h 2510286"/>
                    <a:gd name="connsiteX10" fmla="*/ 1362973 w 1725283"/>
                    <a:gd name="connsiteY10" fmla="*/ 2372263 h 2510286"/>
                    <a:gd name="connsiteX11" fmla="*/ 1725283 w 1725283"/>
                    <a:gd name="connsiteY11" fmla="*/ 2510286 h 2510286"/>
                    <a:gd name="connsiteX12" fmla="*/ 1285336 w 1725283"/>
                    <a:gd name="connsiteY12" fmla="*/ 1043796 h 2510286"/>
                    <a:gd name="connsiteX13" fmla="*/ 1104181 w 1725283"/>
                    <a:gd name="connsiteY13" fmla="*/ 17252 h 2510286"/>
                    <a:gd name="connsiteX14" fmla="*/ 974784 w 1725283"/>
                    <a:gd name="connsiteY14" fmla="*/ 0 h 2510286"/>
                    <a:gd name="connsiteX0" fmla="*/ 974784 w 1587260"/>
                    <a:gd name="connsiteY0" fmla="*/ 0 h 2406770"/>
                    <a:gd name="connsiteX1" fmla="*/ 543463 w 1587260"/>
                    <a:gd name="connsiteY1" fmla="*/ 543463 h 2406770"/>
                    <a:gd name="connsiteX2" fmla="*/ 0 w 1587260"/>
                    <a:gd name="connsiteY2" fmla="*/ 707365 h 2406770"/>
                    <a:gd name="connsiteX3" fmla="*/ 112143 w 1587260"/>
                    <a:gd name="connsiteY3" fmla="*/ 793629 h 2406770"/>
                    <a:gd name="connsiteX4" fmla="*/ 681486 w 1587260"/>
                    <a:gd name="connsiteY4" fmla="*/ 655606 h 2406770"/>
                    <a:gd name="connsiteX5" fmla="*/ 888520 w 1587260"/>
                    <a:gd name="connsiteY5" fmla="*/ 543463 h 2406770"/>
                    <a:gd name="connsiteX6" fmla="*/ 923025 w 1587260"/>
                    <a:gd name="connsiteY6" fmla="*/ 1138687 h 2406770"/>
                    <a:gd name="connsiteX7" fmla="*/ 690113 w 1587260"/>
                    <a:gd name="connsiteY7" fmla="*/ 2406768 h 2406770"/>
                    <a:gd name="connsiteX8" fmla="*/ 854015 w 1587260"/>
                    <a:gd name="connsiteY8" fmla="*/ 2406770 h 2406770"/>
                    <a:gd name="connsiteX9" fmla="*/ 1130061 w 1587260"/>
                    <a:gd name="connsiteY9" fmla="*/ 1414732 h 2406770"/>
                    <a:gd name="connsiteX10" fmla="*/ 1362973 w 1587260"/>
                    <a:gd name="connsiteY10" fmla="*/ 2372263 h 2406770"/>
                    <a:gd name="connsiteX11" fmla="*/ 1587260 w 1587260"/>
                    <a:gd name="connsiteY11" fmla="*/ 2398142 h 2406770"/>
                    <a:gd name="connsiteX12" fmla="*/ 1285336 w 1587260"/>
                    <a:gd name="connsiteY12" fmla="*/ 1043796 h 2406770"/>
                    <a:gd name="connsiteX13" fmla="*/ 1104181 w 1587260"/>
                    <a:gd name="connsiteY13" fmla="*/ 17252 h 2406770"/>
                    <a:gd name="connsiteX14" fmla="*/ 974784 w 1587260"/>
                    <a:gd name="connsiteY14" fmla="*/ 0 h 2406770"/>
                    <a:gd name="connsiteX0" fmla="*/ 974784 w 1587260"/>
                    <a:gd name="connsiteY0" fmla="*/ 0 h 2406770"/>
                    <a:gd name="connsiteX1" fmla="*/ 543463 w 1587260"/>
                    <a:gd name="connsiteY1" fmla="*/ 543463 h 2406770"/>
                    <a:gd name="connsiteX2" fmla="*/ 0 w 1587260"/>
                    <a:gd name="connsiteY2" fmla="*/ 707365 h 2406770"/>
                    <a:gd name="connsiteX3" fmla="*/ 112143 w 1587260"/>
                    <a:gd name="connsiteY3" fmla="*/ 793629 h 2406770"/>
                    <a:gd name="connsiteX4" fmla="*/ 681486 w 1587260"/>
                    <a:gd name="connsiteY4" fmla="*/ 655606 h 2406770"/>
                    <a:gd name="connsiteX5" fmla="*/ 888520 w 1587260"/>
                    <a:gd name="connsiteY5" fmla="*/ 543463 h 2406770"/>
                    <a:gd name="connsiteX6" fmla="*/ 923025 w 1587260"/>
                    <a:gd name="connsiteY6" fmla="*/ 1138687 h 2406770"/>
                    <a:gd name="connsiteX7" fmla="*/ 690113 w 1587260"/>
                    <a:gd name="connsiteY7" fmla="*/ 2406768 h 2406770"/>
                    <a:gd name="connsiteX8" fmla="*/ 854015 w 1587260"/>
                    <a:gd name="connsiteY8" fmla="*/ 2406770 h 2406770"/>
                    <a:gd name="connsiteX9" fmla="*/ 1130061 w 1587260"/>
                    <a:gd name="connsiteY9" fmla="*/ 1414732 h 2406770"/>
                    <a:gd name="connsiteX10" fmla="*/ 1362973 w 1587260"/>
                    <a:gd name="connsiteY10" fmla="*/ 2372263 h 2406770"/>
                    <a:gd name="connsiteX11" fmla="*/ 1587260 w 1587260"/>
                    <a:gd name="connsiteY11" fmla="*/ 2398142 h 2406770"/>
                    <a:gd name="connsiteX12" fmla="*/ 1285336 w 1587260"/>
                    <a:gd name="connsiteY12" fmla="*/ 1043796 h 2406770"/>
                    <a:gd name="connsiteX13" fmla="*/ 1104181 w 1587260"/>
                    <a:gd name="connsiteY13" fmla="*/ 17252 h 2406770"/>
                    <a:gd name="connsiteX14" fmla="*/ 974784 w 1587260"/>
                    <a:gd name="connsiteY14" fmla="*/ 0 h 2406770"/>
                    <a:gd name="connsiteX0" fmla="*/ 974784 w 1587260"/>
                    <a:gd name="connsiteY0" fmla="*/ 0 h 2406770"/>
                    <a:gd name="connsiteX1" fmla="*/ 543463 w 1587260"/>
                    <a:gd name="connsiteY1" fmla="*/ 543463 h 2406770"/>
                    <a:gd name="connsiteX2" fmla="*/ 0 w 1587260"/>
                    <a:gd name="connsiteY2" fmla="*/ 707365 h 2406770"/>
                    <a:gd name="connsiteX3" fmla="*/ 112143 w 1587260"/>
                    <a:gd name="connsiteY3" fmla="*/ 793629 h 2406770"/>
                    <a:gd name="connsiteX4" fmla="*/ 681486 w 1587260"/>
                    <a:gd name="connsiteY4" fmla="*/ 655606 h 2406770"/>
                    <a:gd name="connsiteX5" fmla="*/ 888520 w 1587260"/>
                    <a:gd name="connsiteY5" fmla="*/ 543463 h 2406770"/>
                    <a:gd name="connsiteX6" fmla="*/ 923025 w 1587260"/>
                    <a:gd name="connsiteY6" fmla="*/ 1138687 h 2406770"/>
                    <a:gd name="connsiteX7" fmla="*/ 690113 w 1587260"/>
                    <a:gd name="connsiteY7" fmla="*/ 2406768 h 2406770"/>
                    <a:gd name="connsiteX8" fmla="*/ 854015 w 1587260"/>
                    <a:gd name="connsiteY8" fmla="*/ 2406770 h 2406770"/>
                    <a:gd name="connsiteX9" fmla="*/ 1130061 w 1587260"/>
                    <a:gd name="connsiteY9" fmla="*/ 1414732 h 2406770"/>
                    <a:gd name="connsiteX10" fmla="*/ 1362973 w 1587260"/>
                    <a:gd name="connsiteY10" fmla="*/ 2372263 h 2406770"/>
                    <a:gd name="connsiteX11" fmla="*/ 1587260 w 1587260"/>
                    <a:gd name="connsiteY11" fmla="*/ 2398142 h 2406770"/>
                    <a:gd name="connsiteX12" fmla="*/ 1285336 w 1587260"/>
                    <a:gd name="connsiteY12" fmla="*/ 1043796 h 2406770"/>
                    <a:gd name="connsiteX13" fmla="*/ 1104181 w 1587260"/>
                    <a:gd name="connsiteY13" fmla="*/ 17252 h 2406770"/>
                    <a:gd name="connsiteX14" fmla="*/ 974784 w 1587260"/>
                    <a:gd name="connsiteY14" fmla="*/ 0 h 2406770"/>
                    <a:gd name="connsiteX0" fmla="*/ 974784 w 1552754"/>
                    <a:gd name="connsiteY0" fmla="*/ 0 h 2406770"/>
                    <a:gd name="connsiteX1" fmla="*/ 543463 w 1552754"/>
                    <a:gd name="connsiteY1" fmla="*/ 543463 h 2406770"/>
                    <a:gd name="connsiteX2" fmla="*/ 0 w 1552754"/>
                    <a:gd name="connsiteY2" fmla="*/ 707365 h 2406770"/>
                    <a:gd name="connsiteX3" fmla="*/ 112143 w 1552754"/>
                    <a:gd name="connsiteY3" fmla="*/ 793629 h 2406770"/>
                    <a:gd name="connsiteX4" fmla="*/ 681486 w 1552754"/>
                    <a:gd name="connsiteY4" fmla="*/ 655606 h 2406770"/>
                    <a:gd name="connsiteX5" fmla="*/ 888520 w 1552754"/>
                    <a:gd name="connsiteY5" fmla="*/ 543463 h 2406770"/>
                    <a:gd name="connsiteX6" fmla="*/ 923025 w 1552754"/>
                    <a:gd name="connsiteY6" fmla="*/ 1138687 h 2406770"/>
                    <a:gd name="connsiteX7" fmla="*/ 690113 w 1552754"/>
                    <a:gd name="connsiteY7" fmla="*/ 2406768 h 2406770"/>
                    <a:gd name="connsiteX8" fmla="*/ 854015 w 1552754"/>
                    <a:gd name="connsiteY8" fmla="*/ 2406770 h 2406770"/>
                    <a:gd name="connsiteX9" fmla="*/ 1130061 w 1552754"/>
                    <a:gd name="connsiteY9" fmla="*/ 1414732 h 2406770"/>
                    <a:gd name="connsiteX10" fmla="*/ 1362973 w 1552754"/>
                    <a:gd name="connsiteY10" fmla="*/ 2372263 h 2406770"/>
                    <a:gd name="connsiteX11" fmla="*/ 1552754 w 1552754"/>
                    <a:gd name="connsiteY11" fmla="*/ 2380889 h 2406770"/>
                    <a:gd name="connsiteX12" fmla="*/ 1285336 w 1552754"/>
                    <a:gd name="connsiteY12" fmla="*/ 1043796 h 2406770"/>
                    <a:gd name="connsiteX13" fmla="*/ 1104181 w 1552754"/>
                    <a:gd name="connsiteY13" fmla="*/ 17252 h 2406770"/>
                    <a:gd name="connsiteX14" fmla="*/ 974784 w 1552754"/>
                    <a:gd name="connsiteY14" fmla="*/ 0 h 2406770"/>
                    <a:gd name="connsiteX0" fmla="*/ 974784 w 1552754"/>
                    <a:gd name="connsiteY0" fmla="*/ 0 h 2406770"/>
                    <a:gd name="connsiteX1" fmla="*/ 543463 w 1552754"/>
                    <a:gd name="connsiteY1" fmla="*/ 543463 h 2406770"/>
                    <a:gd name="connsiteX2" fmla="*/ 0 w 1552754"/>
                    <a:gd name="connsiteY2" fmla="*/ 707365 h 2406770"/>
                    <a:gd name="connsiteX3" fmla="*/ 112143 w 1552754"/>
                    <a:gd name="connsiteY3" fmla="*/ 793629 h 2406770"/>
                    <a:gd name="connsiteX4" fmla="*/ 681486 w 1552754"/>
                    <a:gd name="connsiteY4" fmla="*/ 655606 h 2406770"/>
                    <a:gd name="connsiteX5" fmla="*/ 888520 w 1552754"/>
                    <a:gd name="connsiteY5" fmla="*/ 543463 h 2406770"/>
                    <a:gd name="connsiteX6" fmla="*/ 923025 w 1552754"/>
                    <a:gd name="connsiteY6" fmla="*/ 1138687 h 2406770"/>
                    <a:gd name="connsiteX7" fmla="*/ 690113 w 1552754"/>
                    <a:gd name="connsiteY7" fmla="*/ 2406768 h 2406770"/>
                    <a:gd name="connsiteX8" fmla="*/ 854015 w 1552754"/>
                    <a:gd name="connsiteY8" fmla="*/ 2406770 h 2406770"/>
                    <a:gd name="connsiteX9" fmla="*/ 1130061 w 1552754"/>
                    <a:gd name="connsiteY9" fmla="*/ 1414732 h 2406770"/>
                    <a:gd name="connsiteX10" fmla="*/ 1362973 w 1552754"/>
                    <a:gd name="connsiteY10" fmla="*/ 2372263 h 2406770"/>
                    <a:gd name="connsiteX11" fmla="*/ 1552754 w 1552754"/>
                    <a:gd name="connsiteY11" fmla="*/ 2380889 h 2406770"/>
                    <a:gd name="connsiteX12" fmla="*/ 1104181 w 1552754"/>
                    <a:gd name="connsiteY12" fmla="*/ 17252 h 2406770"/>
                    <a:gd name="connsiteX13" fmla="*/ 974784 w 1552754"/>
                    <a:gd name="connsiteY13" fmla="*/ 0 h 2406770"/>
                    <a:gd name="connsiteX0" fmla="*/ 974784 w 1552754"/>
                    <a:gd name="connsiteY0" fmla="*/ 0 h 2406770"/>
                    <a:gd name="connsiteX1" fmla="*/ 543463 w 1552754"/>
                    <a:gd name="connsiteY1" fmla="*/ 543463 h 2406770"/>
                    <a:gd name="connsiteX2" fmla="*/ 0 w 1552754"/>
                    <a:gd name="connsiteY2" fmla="*/ 707365 h 2406770"/>
                    <a:gd name="connsiteX3" fmla="*/ 112143 w 1552754"/>
                    <a:gd name="connsiteY3" fmla="*/ 793629 h 2406770"/>
                    <a:gd name="connsiteX4" fmla="*/ 681486 w 1552754"/>
                    <a:gd name="connsiteY4" fmla="*/ 655606 h 2406770"/>
                    <a:gd name="connsiteX5" fmla="*/ 888520 w 1552754"/>
                    <a:gd name="connsiteY5" fmla="*/ 543463 h 2406770"/>
                    <a:gd name="connsiteX6" fmla="*/ 923025 w 1552754"/>
                    <a:gd name="connsiteY6" fmla="*/ 1138687 h 2406770"/>
                    <a:gd name="connsiteX7" fmla="*/ 690113 w 1552754"/>
                    <a:gd name="connsiteY7" fmla="*/ 2406768 h 2406770"/>
                    <a:gd name="connsiteX8" fmla="*/ 854015 w 1552754"/>
                    <a:gd name="connsiteY8" fmla="*/ 2406770 h 2406770"/>
                    <a:gd name="connsiteX9" fmla="*/ 1130061 w 1552754"/>
                    <a:gd name="connsiteY9" fmla="*/ 1414732 h 2406770"/>
                    <a:gd name="connsiteX10" fmla="*/ 1362973 w 1552754"/>
                    <a:gd name="connsiteY10" fmla="*/ 2372263 h 2406770"/>
                    <a:gd name="connsiteX11" fmla="*/ 1552754 w 1552754"/>
                    <a:gd name="connsiteY11" fmla="*/ 2380889 h 2406770"/>
                    <a:gd name="connsiteX12" fmla="*/ 1104181 w 1552754"/>
                    <a:gd name="connsiteY12" fmla="*/ 17252 h 2406770"/>
                    <a:gd name="connsiteX13" fmla="*/ 974784 w 1552754"/>
                    <a:gd name="connsiteY13" fmla="*/ 0 h 2406770"/>
                    <a:gd name="connsiteX0" fmla="*/ 974784 w 1552754"/>
                    <a:gd name="connsiteY0" fmla="*/ 51759 h 2458529"/>
                    <a:gd name="connsiteX1" fmla="*/ 543463 w 1552754"/>
                    <a:gd name="connsiteY1" fmla="*/ 595222 h 2458529"/>
                    <a:gd name="connsiteX2" fmla="*/ 0 w 1552754"/>
                    <a:gd name="connsiteY2" fmla="*/ 759124 h 2458529"/>
                    <a:gd name="connsiteX3" fmla="*/ 112143 w 1552754"/>
                    <a:gd name="connsiteY3" fmla="*/ 845388 h 2458529"/>
                    <a:gd name="connsiteX4" fmla="*/ 681486 w 1552754"/>
                    <a:gd name="connsiteY4" fmla="*/ 707365 h 2458529"/>
                    <a:gd name="connsiteX5" fmla="*/ 888520 w 1552754"/>
                    <a:gd name="connsiteY5" fmla="*/ 595222 h 2458529"/>
                    <a:gd name="connsiteX6" fmla="*/ 923025 w 1552754"/>
                    <a:gd name="connsiteY6" fmla="*/ 1190446 h 2458529"/>
                    <a:gd name="connsiteX7" fmla="*/ 690113 w 1552754"/>
                    <a:gd name="connsiteY7" fmla="*/ 2458527 h 2458529"/>
                    <a:gd name="connsiteX8" fmla="*/ 854015 w 1552754"/>
                    <a:gd name="connsiteY8" fmla="*/ 2458529 h 2458529"/>
                    <a:gd name="connsiteX9" fmla="*/ 1130061 w 1552754"/>
                    <a:gd name="connsiteY9" fmla="*/ 1466491 h 2458529"/>
                    <a:gd name="connsiteX10" fmla="*/ 1362973 w 1552754"/>
                    <a:gd name="connsiteY10" fmla="*/ 2424022 h 2458529"/>
                    <a:gd name="connsiteX11" fmla="*/ 1552754 w 1552754"/>
                    <a:gd name="connsiteY11" fmla="*/ 2432648 h 2458529"/>
                    <a:gd name="connsiteX12" fmla="*/ 1052422 w 1552754"/>
                    <a:gd name="connsiteY12" fmla="*/ 0 h 2458529"/>
                    <a:gd name="connsiteX13" fmla="*/ 974784 w 1552754"/>
                    <a:gd name="connsiteY13" fmla="*/ 51759 h 2458529"/>
                    <a:gd name="connsiteX0" fmla="*/ 974784 w 1552754"/>
                    <a:gd name="connsiteY0" fmla="*/ 8627 h 2415397"/>
                    <a:gd name="connsiteX1" fmla="*/ 543463 w 1552754"/>
                    <a:gd name="connsiteY1" fmla="*/ 552090 h 2415397"/>
                    <a:gd name="connsiteX2" fmla="*/ 0 w 1552754"/>
                    <a:gd name="connsiteY2" fmla="*/ 715992 h 2415397"/>
                    <a:gd name="connsiteX3" fmla="*/ 112143 w 1552754"/>
                    <a:gd name="connsiteY3" fmla="*/ 802256 h 2415397"/>
                    <a:gd name="connsiteX4" fmla="*/ 681486 w 1552754"/>
                    <a:gd name="connsiteY4" fmla="*/ 664233 h 2415397"/>
                    <a:gd name="connsiteX5" fmla="*/ 888520 w 1552754"/>
                    <a:gd name="connsiteY5" fmla="*/ 552090 h 2415397"/>
                    <a:gd name="connsiteX6" fmla="*/ 923025 w 1552754"/>
                    <a:gd name="connsiteY6" fmla="*/ 1147314 h 2415397"/>
                    <a:gd name="connsiteX7" fmla="*/ 690113 w 1552754"/>
                    <a:gd name="connsiteY7" fmla="*/ 2415395 h 2415397"/>
                    <a:gd name="connsiteX8" fmla="*/ 854015 w 1552754"/>
                    <a:gd name="connsiteY8" fmla="*/ 2415397 h 2415397"/>
                    <a:gd name="connsiteX9" fmla="*/ 1130061 w 1552754"/>
                    <a:gd name="connsiteY9" fmla="*/ 1423359 h 2415397"/>
                    <a:gd name="connsiteX10" fmla="*/ 1362973 w 1552754"/>
                    <a:gd name="connsiteY10" fmla="*/ 2380890 h 2415397"/>
                    <a:gd name="connsiteX11" fmla="*/ 1552754 w 1552754"/>
                    <a:gd name="connsiteY11" fmla="*/ 2389516 h 2415397"/>
                    <a:gd name="connsiteX12" fmla="*/ 1130060 w 1552754"/>
                    <a:gd name="connsiteY12" fmla="*/ 0 h 2415397"/>
                    <a:gd name="connsiteX13" fmla="*/ 974784 w 1552754"/>
                    <a:gd name="connsiteY13" fmla="*/ 8627 h 2415397"/>
                    <a:gd name="connsiteX0" fmla="*/ 974784 w 1552754"/>
                    <a:gd name="connsiteY0" fmla="*/ 8627 h 2415397"/>
                    <a:gd name="connsiteX1" fmla="*/ 543463 w 1552754"/>
                    <a:gd name="connsiteY1" fmla="*/ 552090 h 2415397"/>
                    <a:gd name="connsiteX2" fmla="*/ 0 w 1552754"/>
                    <a:gd name="connsiteY2" fmla="*/ 715992 h 2415397"/>
                    <a:gd name="connsiteX3" fmla="*/ 112143 w 1552754"/>
                    <a:gd name="connsiteY3" fmla="*/ 802256 h 2415397"/>
                    <a:gd name="connsiteX4" fmla="*/ 681486 w 1552754"/>
                    <a:gd name="connsiteY4" fmla="*/ 664233 h 2415397"/>
                    <a:gd name="connsiteX5" fmla="*/ 888520 w 1552754"/>
                    <a:gd name="connsiteY5" fmla="*/ 552090 h 2415397"/>
                    <a:gd name="connsiteX6" fmla="*/ 923025 w 1552754"/>
                    <a:gd name="connsiteY6" fmla="*/ 1147314 h 2415397"/>
                    <a:gd name="connsiteX7" fmla="*/ 690113 w 1552754"/>
                    <a:gd name="connsiteY7" fmla="*/ 2415395 h 2415397"/>
                    <a:gd name="connsiteX8" fmla="*/ 854015 w 1552754"/>
                    <a:gd name="connsiteY8" fmla="*/ 2415397 h 2415397"/>
                    <a:gd name="connsiteX9" fmla="*/ 1130061 w 1552754"/>
                    <a:gd name="connsiteY9" fmla="*/ 1423359 h 2415397"/>
                    <a:gd name="connsiteX10" fmla="*/ 1362973 w 1552754"/>
                    <a:gd name="connsiteY10" fmla="*/ 2380890 h 2415397"/>
                    <a:gd name="connsiteX11" fmla="*/ 1552754 w 1552754"/>
                    <a:gd name="connsiteY11" fmla="*/ 2389516 h 2415397"/>
                    <a:gd name="connsiteX12" fmla="*/ 1112807 w 1552754"/>
                    <a:gd name="connsiteY12" fmla="*/ 0 h 2415397"/>
                    <a:gd name="connsiteX13" fmla="*/ 974784 w 1552754"/>
                    <a:gd name="connsiteY13" fmla="*/ 8627 h 2415397"/>
                    <a:gd name="connsiteX0" fmla="*/ 974784 w 1552754"/>
                    <a:gd name="connsiteY0" fmla="*/ 8627 h 2432648"/>
                    <a:gd name="connsiteX1" fmla="*/ 543463 w 1552754"/>
                    <a:gd name="connsiteY1" fmla="*/ 552090 h 2432648"/>
                    <a:gd name="connsiteX2" fmla="*/ 0 w 1552754"/>
                    <a:gd name="connsiteY2" fmla="*/ 715992 h 2432648"/>
                    <a:gd name="connsiteX3" fmla="*/ 112143 w 1552754"/>
                    <a:gd name="connsiteY3" fmla="*/ 802256 h 2432648"/>
                    <a:gd name="connsiteX4" fmla="*/ 681486 w 1552754"/>
                    <a:gd name="connsiteY4" fmla="*/ 664233 h 2432648"/>
                    <a:gd name="connsiteX5" fmla="*/ 888520 w 1552754"/>
                    <a:gd name="connsiteY5" fmla="*/ 552090 h 2432648"/>
                    <a:gd name="connsiteX6" fmla="*/ 923025 w 1552754"/>
                    <a:gd name="connsiteY6" fmla="*/ 1147314 h 2432648"/>
                    <a:gd name="connsiteX7" fmla="*/ 690113 w 1552754"/>
                    <a:gd name="connsiteY7" fmla="*/ 2415395 h 2432648"/>
                    <a:gd name="connsiteX8" fmla="*/ 854015 w 1552754"/>
                    <a:gd name="connsiteY8" fmla="*/ 2415397 h 2432648"/>
                    <a:gd name="connsiteX9" fmla="*/ 1130061 w 1552754"/>
                    <a:gd name="connsiteY9" fmla="*/ 1423359 h 2432648"/>
                    <a:gd name="connsiteX10" fmla="*/ 1345720 w 1552754"/>
                    <a:gd name="connsiteY10" fmla="*/ 2432648 h 2432648"/>
                    <a:gd name="connsiteX11" fmla="*/ 1552754 w 1552754"/>
                    <a:gd name="connsiteY11" fmla="*/ 2389516 h 2432648"/>
                    <a:gd name="connsiteX12" fmla="*/ 1112807 w 1552754"/>
                    <a:gd name="connsiteY12" fmla="*/ 0 h 2432648"/>
                    <a:gd name="connsiteX13" fmla="*/ 974784 w 1552754"/>
                    <a:gd name="connsiteY13" fmla="*/ 8627 h 2432648"/>
                    <a:gd name="connsiteX0" fmla="*/ 974784 w 1483743"/>
                    <a:gd name="connsiteY0" fmla="*/ 8627 h 2432648"/>
                    <a:gd name="connsiteX1" fmla="*/ 543463 w 1483743"/>
                    <a:gd name="connsiteY1" fmla="*/ 552090 h 2432648"/>
                    <a:gd name="connsiteX2" fmla="*/ 0 w 1483743"/>
                    <a:gd name="connsiteY2" fmla="*/ 715992 h 2432648"/>
                    <a:gd name="connsiteX3" fmla="*/ 112143 w 1483743"/>
                    <a:gd name="connsiteY3" fmla="*/ 802256 h 2432648"/>
                    <a:gd name="connsiteX4" fmla="*/ 681486 w 1483743"/>
                    <a:gd name="connsiteY4" fmla="*/ 664233 h 2432648"/>
                    <a:gd name="connsiteX5" fmla="*/ 888520 w 1483743"/>
                    <a:gd name="connsiteY5" fmla="*/ 552090 h 2432648"/>
                    <a:gd name="connsiteX6" fmla="*/ 923025 w 1483743"/>
                    <a:gd name="connsiteY6" fmla="*/ 1147314 h 2432648"/>
                    <a:gd name="connsiteX7" fmla="*/ 690113 w 1483743"/>
                    <a:gd name="connsiteY7" fmla="*/ 2415395 h 2432648"/>
                    <a:gd name="connsiteX8" fmla="*/ 854015 w 1483743"/>
                    <a:gd name="connsiteY8" fmla="*/ 2415397 h 2432648"/>
                    <a:gd name="connsiteX9" fmla="*/ 1130061 w 1483743"/>
                    <a:gd name="connsiteY9" fmla="*/ 1423359 h 2432648"/>
                    <a:gd name="connsiteX10" fmla="*/ 1345720 w 1483743"/>
                    <a:gd name="connsiteY10" fmla="*/ 2432648 h 2432648"/>
                    <a:gd name="connsiteX11" fmla="*/ 1483743 w 1483743"/>
                    <a:gd name="connsiteY11" fmla="*/ 2424022 h 2432648"/>
                    <a:gd name="connsiteX12" fmla="*/ 1112807 w 1483743"/>
                    <a:gd name="connsiteY12" fmla="*/ 0 h 2432648"/>
                    <a:gd name="connsiteX13" fmla="*/ 974784 w 1483743"/>
                    <a:gd name="connsiteY13" fmla="*/ 8627 h 2432648"/>
                    <a:gd name="connsiteX0" fmla="*/ 974784 w 1483743"/>
                    <a:gd name="connsiteY0" fmla="*/ 0 h 2424021"/>
                    <a:gd name="connsiteX1" fmla="*/ 543463 w 1483743"/>
                    <a:gd name="connsiteY1" fmla="*/ 543463 h 2424021"/>
                    <a:gd name="connsiteX2" fmla="*/ 0 w 1483743"/>
                    <a:gd name="connsiteY2" fmla="*/ 707365 h 2424021"/>
                    <a:gd name="connsiteX3" fmla="*/ 112143 w 1483743"/>
                    <a:gd name="connsiteY3" fmla="*/ 793629 h 2424021"/>
                    <a:gd name="connsiteX4" fmla="*/ 681486 w 1483743"/>
                    <a:gd name="connsiteY4" fmla="*/ 655606 h 2424021"/>
                    <a:gd name="connsiteX5" fmla="*/ 888520 w 1483743"/>
                    <a:gd name="connsiteY5" fmla="*/ 543463 h 2424021"/>
                    <a:gd name="connsiteX6" fmla="*/ 923025 w 1483743"/>
                    <a:gd name="connsiteY6" fmla="*/ 1138687 h 2424021"/>
                    <a:gd name="connsiteX7" fmla="*/ 690113 w 1483743"/>
                    <a:gd name="connsiteY7" fmla="*/ 2406768 h 2424021"/>
                    <a:gd name="connsiteX8" fmla="*/ 854015 w 1483743"/>
                    <a:gd name="connsiteY8" fmla="*/ 2406770 h 2424021"/>
                    <a:gd name="connsiteX9" fmla="*/ 1130061 w 1483743"/>
                    <a:gd name="connsiteY9" fmla="*/ 1414732 h 2424021"/>
                    <a:gd name="connsiteX10" fmla="*/ 1345720 w 1483743"/>
                    <a:gd name="connsiteY10" fmla="*/ 2424021 h 2424021"/>
                    <a:gd name="connsiteX11" fmla="*/ 1483743 w 1483743"/>
                    <a:gd name="connsiteY11" fmla="*/ 2415395 h 2424021"/>
                    <a:gd name="connsiteX12" fmla="*/ 1086928 w 1483743"/>
                    <a:gd name="connsiteY12" fmla="*/ 51758 h 2424021"/>
                    <a:gd name="connsiteX13" fmla="*/ 974784 w 1483743"/>
                    <a:gd name="connsiteY13" fmla="*/ 0 h 2424021"/>
                    <a:gd name="connsiteX0" fmla="*/ 974784 w 1483743"/>
                    <a:gd name="connsiteY0" fmla="*/ 0 h 2380889"/>
                    <a:gd name="connsiteX1" fmla="*/ 543463 w 1483743"/>
                    <a:gd name="connsiteY1" fmla="*/ 500331 h 2380889"/>
                    <a:gd name="connsiteX2" fmla="*/ 0 w 1483743"/>
                    <a:gd name="connsiteY2" fmla="*/ 664233 h 2380889"/>
                    <a:gd name="connsiteX3" fmla="*/ 112143 w 1483743"/>
                    <a:gd name="connsiteY3" fmla="*/ 750497 h 2380889"/>
                    <a:gd name="connsiteX4" fmla="*/ 681486 w 1483743"/>
                    <a:gd name="connsiteY4" fmla="*/ 612474 h 2380889"/>
                    <a:gd name="connsiteX5" fmla="*/ 888520 w 1483743"/>
                    <a:gd name="connsiteY5" fmla="*/ 500331 h 2380889"/>
                    <a:gd name="connsiteX6" fmla="*/ 923025 w 1483743"/>
                    <a:gd name="connsiteY6" fmla="*/ 1095555 h 2380889"/>
                    <a:gd name="connsiteX7" fmla="*/ 690113 w 1483743"/>
                    <a:gd name="connsiteY7" fmla="*/ 2363636 h 2380889"/>
                    <a:gd name="connsiteX8" fmla="*/ 854015 w 1483743"/>
                    <a:gd name="connsiteY8" fmla="*/ 2363638 h 2380889"/>
                    <a:gd name="connsiteX9" fmla="*/ 1130061 w 1483743"/>
                    <a:gd name="connsiteY9" fmla="*/ 1371600 h 2380889"/>
                    <a:gd name="connsiteX10" fmla="*/ 1345720 w 1483743"/>
                    <a:gd name="connsiteY10" fmla="*/ 2380889 h 2380889"/>
                    <a:gd name="connsiteX11" fmla="*/ 1483743 w 1483743"/>
                    <a:gd name="connsiteY11" fmla="*/ 2372263 h 2380889"/>
                    <a:gd name="connsiteX12" fmla="*/ 1086928 w 1483743"/>
                    <a:gd name="connsiteY12" fmla="*/ 8626 h 2380889"/>
                    <a:gd name="connsiteX13" fmla="*/ 974784 w 1483743"/>
                    <a:gd name="connsiteY13" fmla="*/ 0 h 2380889"/>
                    <a:gd name="connsiteX0" fmla="*/ 974784 w 1483743"/>
                    <a:gd name="connsiteY0" fmla="*/ 0 h 2380889"/>
                    <a:gd name="connsiteX1" fmla="*/ 655606 w 1483743"/>
                    <a:gd name="connsiteY1" fmla="*/ 474452 h 2380889"/>
                    <a:gd name="connsiteX2" fmla="*/ 0 w 1483743"/>
                    <a:gd name="connsiteY2" fmla="*/ 664233 h 2380889"/>
                    <a:gd name="connsiteX3" fmla="*/ 112143 w 1483743"/>
                    <a:gd name="connsiteY3" fmla="*/ 750497 h 2380889"/>
                    <a:gd name="connsiteX4" fmla="*/ 681486 w 1483743"/>
                    <a:gd name="connsiteY4" fmla="*/ 612474 h 2380889"/>
                    <a:gd name="connsiteX5" fmla="*/ 888520 w 1483743"/>
                    <a:gd name="connsiteY5" fmla="*/ 500331 h 2380889"/>
                    <a:gd name="connsiteX6" fmla="*/ 923025 w 1483743"/>
                    <a:gd name="connsiteY6" fmla="*/ 1095555 h 2380889"/>
                    <a:gd name="connsiteX7" fmla="*/ 690113 w 1483743"/>
                    <a:gd name="connsiteY7" fmla="*/ 2363636 h 2380889"/>
                    <a:gd name="connsiteX8" fmla="*/ 854015 w 1483743"/>
                    <a:gd name="connsiteY8" fmla="*/ 2363638 h 2380889"/>
                    <a:gd name="connsiteX9" fmla="*/ 1130061 w 1483743"/>
                    <a:gd name="connsiteY9" fmla="*/ 1371600 h 2380889"/>
                    <a:gd name="connsiteX10" fmla="*/ 1345720 w 1483743"/>
                    <a:gd name="connsiteY10" fmla="*/ 2380889 h 2380889"/>
                    <a:gd name="connsiteX11" fmla="*/ 1483743 w 1483743"/>
                    <a:gd name="connsiteY11" fmla="*/ 2372263 h 2380889"/>
                    <a:gd name="connsiteX12" fmla="*/ 1086928 w 1483743"/>
                    <a:gd name="connsiteY12" fmla="*/ 8626 h 2380889"/>
                    <a:gd name="connsiteX13" fmla="*/ 974784 w 1483743"/>
                    <a:gd name="connsiteY13" fmla="*/ 0 h 2380889"/>
                    <a:gd name="connsiteX0" fmla="*/ 974784 w 1483743"/>
                    <a:gd name="connsiteY0" fmla="*/ 0 h 2380889"/>
                    <a:gd name="connsiteX1" fmla="*/ 655606 w 1483743"/>
                    <a:gd name="connsiteY1" fmla="*/ 474452 h 2380889"/>
                    <a:gd name="connsiteX2" fmla="*/ 77638 w 1483743"/>
                    <a:gd name="connsiteY2" fmla="*/ 638354 h 2380889"/>
                    <a:gd name="connsiteX3" fmla="*/ 0 w 1483743"/>
                    <a:gd name="connsiteY3" fmla="*/ 664233 h 2380889"/>
                    <a:gd name="connsiteX4" fmla="*/ 112143 w 1483743"/>
                    <a:gd name="connsiteY4" fmla="*/ 750497 h 2380889"/>
                    <a:gd name="connsiteX5" fmla="*/ 681486 w 1483743"/>
                    <a:gd name="connsiteY5" fmla="*/ 612474 h 2380889"/>
                    <a:gd name="connsiteX6" fmla="*/ 888520 w 1483743"/>
                    <a:gd name="connsiteY6" fmla="*/ 500331 h 2380889"/>
                    <a:gd name="connsiteX7" fmla="*/ 923025 w 1483743"/>
                    <a:gd name="connsiteY7" fmla="*/ 1095555 h 2380889"/>
                    <a:gd name="connsiteX8" fmla="*/ 690113 w 1483743"/>
                    <a:gd name="connsiteY8" fmla="*/ 2363636 h 2380889"/>
                    <a:gd name="connsiteX9" fmla="*/ 854015 w 1483743"/>
                    <a:gd name="connsiteY9" fmla="*/ 2363638 h 2380889"/>
                    <a:gd name="connsiteX10" fmla="*/ 1130061 w 1483743"/>
                    <a:gd name="connsiteY10" fmla="*/ 1371600 h 2380889"/>
                    <a:gd name="connsiteX11" fmla="*/ 1345720 w 1483743"/>
                    <a:gd name="connsiteY11" fmla="*/ 2380889 h 2380889"/>
                    <a:gd name="connsiteX12" fmla="*/ 1483743 w 1483743"/>
                    <a:gd name="connsiteY12" fmla="*/ 2372263 h 2380889"/>
                    <a:gd name="connsiteX13" fmla="*/ 1086928 w 1483743"/>
                    <a:gd name="connsiteY13" fmla="*/ 8626 h 2380889"/>
                    <a:gd name="connsiteX14" fmla="*/ 974784 w 1483743"/>
                    <a:gd name="connsiteY14" fmla="*/ 0 h 2380889"/>
                    <a:gd name="connsiteX0" fmla="*/ 974784 w 1483743"/>
                    <a:gd name="connsiteY0" fmla="*/ 0 h 2380889"/>
                    <a:gd name="connsiteX1" fmla="*/ 655606 w 1483743"/>
                    <a:gd name="connsiteY1" fmla="*/ 474452 h 2380889"/>
                    <a:gd name="connsiteX2" fmla="*/ 77638 w 1483743"/>
                    <a:gd name="connsiteY2" fmla="*/ 638354 h 2380889"/>
                    <a:gd name="connsiteX3" fmla="*/ 0 w 1483743"/>
                    <a:gd name="connsiteY3" fmla="*/ 664233 h 2380889"/>
                    <a:gd name="connsiteX4" fmla="*/ 112143 w 1483743"/>
                    <a:gd name="connsiteY4" fmla="*/ 750497 h 2380889"/>
                    <a:gd name="connsiteX5" fmla="*/ 681486 w 1483743"/>
                    <a:gd name="connsiteY5" fmla="*/ 612474 h 2380889"/>
                    <a:gd name="connsiteX6" fmla="*/ 888520 w 1483743"/>
                    <a:gd name="connsiteY6" fmla="*/ 500331 h 2380889"/>
                    <a:gd name="connsiteX7" fmla="*/ 923025 w 1483743"/>
                    <a:gd name="connsiteY7" fmla="*/ 1095555 h 2380889"/>
                    <a:gd name="connsiteX8" fmla="*/ 690113 w 1483743"/>
                    <a:gd name="connsiteY8" fmla="*/ 2363636 h 2380889"/>
                    <a:gd name="connsiteX9" fmla="*/ 854015 w 1483743"/>
                    <a:gd name="connsiteY9" fmla="*/ 2363638 h 2380889"/>
                    <a:gd name="connsiteX10" fmla="*/ 1130061 w 1483743"/>
                    <a:gd name="connsiteY10" fmla="*/ 1371600 h 2380889"/>
                    <a:gd name="connsiteX11" fmla="*/ 1345720 w 1483743"/>
                    <a:gd name="connsiteY11" fmla="*/ 2380889 h 2380889"/>
                    <a:gd name="connsiteX12" fmla="*/ 1483743 w 1483743"/>
                    <a:gd name="connsiteY12" fmla="*/ 2372263 h 2380889"/>
                    <a:gd name="connsiteX13" fmla="*/ 1086928 w 1483743"/>
                    <a:gd name="connsiteY13" fmla="*/ 8626 h 2380889"/>
                    <a:gd name="connsiteX14" fmla="*/ 974784 w 1483743"/>
                    <a:gd name="connsiteY14" fmla="*/ 0 h 2380889"/>
                    <a:gd name="connsiteX0" fmla="*/ 974784 w 1483743"/>
                    <a:gd name="connsiteY0" fmla="*/ 0 h 2380889"/>
                    <a:gd name="connsiteX1" fmla="*/ 577968 w 1483743"/>
                    <a:gd name="connsiteY1" fmla="*/ 431320 h 2380889"/>
                    <a:gd name="connsiteX2" fmla="*/ 77638 w 1483743"/>
                    <a:gd name="connsiteY2" fmla="*/ 638354 h 2380889"/>
                    <a:gd name="connsiteX3" fmla="*/ 0 w 1483743"/>
                    <a:gd name="connsiteY3" fmla="*/ 664233 h 2380889"/>
                    <a:gd name="connsiteX4" fmla="*/ 112143 w 1483743"/>
                    <a:gd name="connsiteY4" fmla="*/ 750497 h 2380889"/>
                    <a:gd name="connsiteX5" fmla="*/ 681486 w 1483743"/>
                    <a:gd name="connsiteY5" fmla="*/ 612474 h 2380889"/>
                    <a:gd name="connsiteX6" fmla="*/ 888520 w 1483743"/>
                    <a:gd name="connsiteY6" fmla="*/ 500331 h 2380889"/>
                    <a:gd name="connsiteX7" fmla="*/ 923025 w 1483743"/>
                    <a:gd name="connsiteY7" fmla="*/ 1095555 h 2380889"/>
                    <a:gd name="connsiteX8" fmla="*/ 690113 w 1483743"/>
                    <a:gd name="connsiteY8" fmla="*/ 2363636 h 2380889"/>
                    <a:gd name="connsiteX9" fmla="*/ 854015 w 1483743"/>
                    <a:gd name="connsiteY9" fmla="*/ 2363638 h 2380889"/>
                    <a:gd name="connsiteX10" fmla="*/ 1130061 w 1483743"/>
                    <a:gd name="connsiteY10" fmla="*/ 1371600 h 2380889"/>
                    <a:gd name="connsiteX11" fmla="*/ 1345720 w 1483743"/>
                    <a:gd name="connsiteY11" fmla="*/ 2380889 h 2380889"/>
                    <a:gd name="connsiteX12" fmla="*/ 1483743 w 1483743"/>
                    <a:gd name="connsiteY12" fmla="*/ 2372263 h 2380889"/>
                    <a:gd name="connsiteX13" fmla="*/ 1086928 w 1483743"/>
                    <a:gd name="connsiteY13" fmla="*/ 8626 h 2380889"/>
                    <a:gd name="connsiteX14" fmla="*/ 974784 w 1483743"/>
                    <a:gd name="connsiteY14" fmla="*/ 0 h 2380889"/>
                    <a:gd name="connsiteX0" fmla="*/ 974784 w 1483743"/>
                    <a:gd name="connsiteY0" fmla="*/ 0 h 2380889"/>
                    <a:gd name="connsiteX1" fmla="*/ 577968 w 1483743"/>
                    <a:gd name="connsiteY1" fmla="*/ 431320 h 2380889"/>
                    <a:gd name="connsiteX2" fmla="*/ 0 w 1483743"/>
                    <a:gd name="connsiteY2" fmla="*/ 664233 h 2380889"/>
                    <a:gd name="connsiteX3" fmla="*/ 112143 w 1483743"/>
                    <a:gd name="connsiteY3" fmla="*/ 750497 h 2380889"/>
                    <a:gd name="connsiteX4" fmla="*/ 681486 w 1483743"/>
                    <a:gd name="connsiteY4" fmla="*/ 612474 h 2380889"/>
                    <a:gd name="connsiteX5" fmla="*/ 888520 w 1483743"/>
                    <a:gd name="connsiteY5" fmla="*/ 500331 h 2380889"/>
                    <a:gd name="connsiteX6" fmla="*/ 923025 w 1483743"/>
                    <a:gd name="connsiteY6" fmla="*/ 1095555 h 2380889"/>
                    <a:gd name="connsiteX7" fmla="*/ 690113 w 1483743"/>
                    <a:gd name="connsiteY7" fmla="*/ 2363636 h 2380889"/>
                    <a:gd name="connsiteX8" fmla="*/ 854015 w 1483743"/>
                    <a:gd name="connsiteY8" fmla="*/ 2363638 h 2380889"/>
                    <a:gd name="connsiteX9" fmla="*/ 1130061 w 1483743"/>
                    <a:gd name="connsiteY9" fmla="*/ 1371600 h 2380889"/>
                    <a:gd name="connsiteX10" fmla="*/ 1345720 w 1483743"/>
                    <a:gd name="connsiteY10" fmla="*/ 2380889 h 2380889"/>
                    <a:gd name="connsiteX11" fmla="*/ 1483743 w 1483743"/>
                    <a:gd name="connsiteY11" fmla="*/ 2372263 h 2380889"/>
                    <a:gd name="connsiteX12" fmla="*/ 1086928 w 1483743"/>
                    <a:gd name="connsiteY12" fmla="*/ 8626 h 2380889"/>
                    <a:gd name="connsiteX13" fmla="*/ 974784 w 1483743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52423 w 1406105"/>
                    <a:gd name="connsiteY9" fmla="*/ 1371600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52423 w 1406105"/>
                    <a:gd name="connsiteY9" fmla="*/ 1371600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52423 w 1406105"/>
                    <a:gd name="connsiteY9" fmla="*/ 1371600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52423 w 1406105"/>
                    <a:gd name="connsiteY9" fmla="*/ 1371600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17917 w 1406105"/>
                    <a:gd name="connsiteY9" fmla="*/ 1328468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17917 w 1406105"/>
                    <a:gd name="connsiteY9" fmla="*/ 1328468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17917 w 1406105"/>
                    <a:gd name="connsiteY9" fmla="*/ 1328468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17917 w 1406105"/>
                    <a:gd name="connsiteY9" fmla="*/ 1328468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17917 w 1406105"/>
                    <a:gd name="connsiteY9" fmla="*/ 1328468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97146 w 1406105"/>
                    <a:gd name="connsiteY0" fmla="*/ 0 h 2380889"/>
                    <a:gd name="connsiteX1" fmla="*/ 500330 w 1406105"/>
                    <a:gd name="connsiteY1" fmla="*/ 431320 h 2380889"/>
                    <a:gd name="connsiteX2" fmla="*/ 0 w 1406105"/>
                    <a:gd name="connsiteY2" fmla="*/ 638354 h 2380889"/>
                    <a:gd name="connsiteX3" fmla="*/ 34505 w 1406105"/>
                    <a:gd name="connsiteY3" fmla="*/ 750497 h 2380889"/>
                    <a:gd name="connsiteX4" fmla="*/ 603848 w 1406105"/>
                    <a:gd name="connsiteY4" fmla="*/ 612474 h 2380889"/>
                    <a:gd name="connsiteX5" fmla="*/ 810882 w 1406105"/>
                    <a:gd name="connsiteY5" fmla="*/ 500331 h 2380889"/>
                    <a:gd name="connsiteX6" fmla="*/ 845387 w 1406105"/>
                    <a:gd name="connsiteY6" fmla="*/ 1095555 h 2380889"/>
                    <a:gd name="connsiteX7" fmla="*/ 612475 w 1406105"/>
                    <a:gd name="connsiteY7" fmla="*/ 2363636 h 2380889"/>
                    <a:gd name="connsiteX8" fmla="*/ 776377 w 1406105"/>
                    <a:gd name="connsiteY8" fmla="*/ 2363638 h 2380889"/>
                    <a:gd name="connsiteX9" fmla="*/ 1017917 w 1406105"/>
                    <a:gd name="connsiteY9" fmla="*/ 1328468 h 2380889"/>
                    <a:gd name="connsiteX10" fmla="*/ 1268082 w 1406105"/>
                    <a:gd name="connsiteY10" fmla="*/ 2380889 h 2380889"/>
                    <a:gd name="connsiteX11" fmla="*/ 1406105 w 1406105"/>
                    <a:gd name="connsiteY11" fmla="*/ 2372263 h 2380889"/>
                    <a:gd name="connsiteX12" fmla="*/ 1009290 w 1406105"/>
                    <a:gd name="connsiteY12" fmla="*/ 8626 h 2380889"/>
                    <a:gd name="connsiteX13" fmla="*/ 897146 w 1406105"/>
                    <a:gd name="connsiteY13" fmla="*/ 0 h 2380889"/>
                    <a:gd name="connsiteX0" fmla="*/ 862641 w 1371600"/>
                    <a:gd name="connsiteY0" fmla="*/ 0 h 2380889"/>
                    <a:gd name="connsiteX1" fmla="*/ 465825 w 1371600"/>
                    <a:gd name="connsiteY1" fmla="*/ 431320 h 2380889"/>
                    <a:gd name="connsiteX2" fmla="*/ 319178 w 1371600"/>
                    <a:gd name="connsiteY2" fmla="*/ 560717 h 2380889"/>
                    <a:gd name="connsiteX3" fmla="*/ 0 w 1371600"/>
                    <a:gd name="connsiteY3" fmla="*/ 750497 h 2380889"/>
                    <a:gd name="connsiteX4" fmla="*/ 569343 w 1371600"/>
                    <a:gd name="connsiteY4" fmla="*/ 612474 h 2380889"/>
                    <a:gd name="connsiteX5" fmla="*/ 776377 w 1371600"/>
                    <a:gd name="connsiteY5" fmla="*/ 500331 h 2380889"/>
                    <a:gd name="connsiteX6" fmla="*/ 810882 w 1371600"/>
                    <a:gd name="connsiteY6" fmla="*/ 1095555 h 2380889"/>
                    <a:gd name="connsiteX7" fmla="*/ 577970 w 1371600"/>
                    <a:gd name="connsiteY7" fmla="*/ 2363636 h 2380889"/>
                    <a:gd name="connsiteX8" fmla="*/ 741872 w 1371600"/>
                    <a:gd name="connsiteY8" fmla="*/ 2363638 h 2380889"/>
                    <a:gd name="connsiteX9" fmla="*/ 983412 w 1371600"/>
                    <a:gd name="connsiteY9" fmla="*/ 1328468 h 2380889"/>
                    <a:gd name="connsiteX10" fmla="*/ 1233577 w 1371600"/>
                    <a:gd name="connsiteY10" fmla="*/ 2380889 h 2380889"/>
                    <a:gd name="connsiteX11" fmla="*/ 1371600 w 1371600"/>
                    <a:gd name="connsiteY11" fmla="*/ 2372263 h 2380889"/>
                    <a:gd name="connsiteX12" fmla="*/ 974785 w 1371600"/>
                    <a:gd name="connsiteY12" fmla="*/ 8626 h 2380889"/>
                    <a:gd name="connsiteX13" fmla="*/ 862641 w 1371600"/>
                    <a:gd name="connsiteY13" fmla="*/ 0 h 2380889"/>
                    <a:gd name="connsiteX0" fmla="*/ 862641 w 1371600"/>
                    <a:gd name="connsiteY0" fmla="*/ 0 h 2380889"/>
                    <a:gd name="connsiteX1" fmla="*/ 465825 w 1371600"/>
                    <a:gd name="connsiteY1" fmla="*/ 431320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77969 w 1371600"/>
                    <a:gd name="connsiteY1" fmla="*/ 483078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95223 w 1371600"/>
                    <a:gd name="connsiteY6" fmla="*/ 2346384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95223 w 1371600"/>
                    <a:gd name="connsiteY6" fmla="*/ 2346384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603849 w 1371600"/>
                    <a:gd name="connsiteY6" fmla="*/ 2355010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983412 w 1371600"/>
                    <a:gd name="connsiteY8" fmla="*/ 1328468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08958 w 1371600"/>
                    <a:gd name="connsiteY1" fmla="*/ 45719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56934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591783 w 1371600"/>
                    <a:gd name="connsiteY3" fmla="*/ 646133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776377 w 1371600"/>
                    <a:gd name="connsiteY4" fmla="*/ 500331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32475 w 1371600"/>
                    <a:gd name="connsiteY4" fmla="*/ 472282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32475 w 1371600"/>
                    <a:gd name="connsiteY4" fmla="*/ 472282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32475 w 1371600"/>
                    <a:gd name="connsiteY4" fmla="*/ 472282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10035 w 1371600"/>
                    <a:gd name="connsiteY4" fmla="*/ 483502 h 2380889"/>
                    <a:gd name="connsiteX5" fmla="*/ 810882 w 1371600"/>
                    <a:gd name="connsiteY5" fmla="*/ 1095555 h 2380889"/>
                    <a:gd name="connsiteX6" fmla="*/ 577970 w 1371600"/>
                    <a:gd name="connsiteY6" fmla="*/ 2363636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10035 w 1371600"/>
                    <a:gd name="connsiteY4" fmla="*/ 483502 h 2380889"/>
                    <a:gd name="connsiteX5" fmla="*/ 810882 w 1371600"/>
                    <a:gd name="connsiteY5" fmla="*/ 1095555 h 2380889"/>
                    <a:gd name="connsiteX6" fmla="*/ 606019 w 1371600"/>
                    <a:gd name="connsiteY6" fmla="*/ 2380465 h 2380889"/>
                    <a:gd name="connsiteX7" fmla="*/ 741872 w 1371600"/>
                    <a:gd name="connsiteY7" fmla="*/ 236363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6078"/>
                    <a:gd name="connsiteX1" fmla="*/ 542617 w 1371600"/>
                    <a:gd name="connsiteY1" fmla="*/ 479639 h 2386078"/>
                    <a:gd name="connsiteX2" fmla="*/ 0 w 1371600"/>
                    <a:gd name="connsiteY2" fmla="*/ 750497 h 2386078"/>
                    <a:gd name="connsiteX3" fmla="*/ 619833 w 1371600"/>
                    <a:gd name="connsiteY3" fmla="*/ 612474 h 2386078"/>
                    <a:gd name="connsiteX4" fmla="*/ 810035 w 1371600"/>
                    <a:gd name="connsiteY4" fmla="*/ 483502 h 2386078"/>
                    <a:gd name="connsiteX5" fmla="*/ 810882 w 1371600"/>
                    <a:gd name="connsiteY5" fmla="*/ 1095555 h 2386078"/>
                    <a:gd name="connsiteX6" fmla="*/ 606019 w 1371600"/>
                    <a:gd name="connsiteY6" fmla="*/ 2380465 h 2386078"/>
                    <a:gd name="connsiteX7" fmla="*/ 741872 w 1371600"/>
                    <a:gd name="connsiteY7" fmla="*/ 2386078 h 2386078"/>
                    <a:gd name="connsiteX8" fmla="*/ 1026544 w 1371600"/>
                    <a:gd name="connsiteY8" fmla="*/ 1345720 h 2386078"/>
                    <a:gd name="connsiteX9" fmla="*/ 1233577 w 1371600"/>
                    <a:gd name="connsiteY9" fmla="*/ 2380889 h 2386078"/>
                    <a:gd name="connsiteX10" fmla="*/ 1371600 w 1371600"/>
                    <a:gd name="connsiteY10" fmla="*/ 2372263 h 2386078"/>
                    <a:gd name="connsiteX11" fmla="*/ 974785 w 1371600"/>
                    <a:gd name="connsiteY11" fmla="*/ 8626 h 2386078"/>
                    <a:gd name="connsiteX12" fmla="*/ 862641 w 1371600"/>
                    <a:gd name="connsiteY12" fmla="*/ 0 h 2386078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10035 w 1371600"/>
                    <a:gd name="connsiteY4" fmla="*/ 483502 h 2380889"/>
                    <a:gd name="connsiteX5" fmla="*/ 810882 w 1371600"/>
                    <a:gd name="connsiteY5" fmla="*/ 1095555 h 2380889"/>
                    <a:gd name="connsiteX6" fmla="*/ 606019 w 1371600"/>
                    <a:gd name="connsiteY6" fmla="*/ 2380465 h 2380889"/>
                    <a:gd name="connsiteX7" fmla="*/ 747482 w 1371600"/>
                    <a:gd name="connsiteY7" fmla="*/ 238046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10035 w 1371600"/>
                    <a:gd name="connsiteY4" fmla="*/ 483502 h 2380889"/>
                    <a:gd name="connsiteX5" fmla="*/ 810882 w 1371600"/>
                    <a:gd name="connsiteY5" fmla="*/ 1095555 h 2380889"/>
                    <a:gd name="connsiteX6" fmla="*/ 606019 w 1371600"/>
                    <a:gd name="connsiteY6" fmla="*/ 2380465 h 2380889"/>
                    <a:gd name="connsiteX7" fmla="*/ 747482 w 1371600"/>
                    <a:gd name="connsiteY7" fmla="*/ 238046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1600"/>
                    <a:gd name="connsiteY0" fmla="*/ 0 h 2380889"/>
                    <a:gd name="connsiteX1" fmla="*/ 542617 w 1371600"/>
                    <a:gd name="connsiteY1" fmla="*/ 479639 h 2380889"/>
                    <a:gd name="connsiteX2" fmla="*/ 0 w 1371600"/>
                    <a:gd name="connsiteY2" fmla="*/ 750497 h 2380889"/>
                    <a:gd name="connsiteX3" fmla="*/ 619833 w 1371600"/>
                    <a:gd name="connsiteY3" fmla="*/ 612474 h 2380889"/>
                    <a:gd name="connsiteX4" fmla="*/ 810035 w 1371600"/>
                    <a:gd name="connsiteY4" fmla="*/ 483502 h 2380889"/>
                    <a:gd name="connsiteX5" fmla="*/ 810882 w 1371600"/>
                    <a:gd name="connsiteY5" fmla="*/ 1095555 h 2380889"/>
                    <a:gd name="connsiteX6" fmla="*/ 606019 w 1371600"/>
                    <a:gd name="connsiteY6" fmla="*/ 2380465 h 2380889"/>
                    <a:gd name="connsiteX7" fmla="*/ 747482 w 1371600"/>
                    <a:gd name="connsiteY7" fmla="*/ 2380468 h 2380889"/>
                    <a:gd name="connsiteX8" fmla="*/ 1026544 w 1371600"/>
                    <a:gd name="connsiteY8" fmla="*/ 1345720 h 2380889"/>
                    <a:gd name="connsiteX9" fmla="*/ 1233577 w 1371600"/>
                    <a:gd name="connsiteY9" fmla="*/ 2380889 h 2380889"/>
                    <a:gd name="connsiteX10" fmla="*/ 1371600 w 1371600"/>
                    <a:gd name="connsiteY10" fmla="*/ 2372263 h 2380889"/>
                    <a:gd name="connsiteX11" fmla="*/ 974785 w 1371600"/>
                    <a:gd name="connsiteY11" fmla="*/ 8626 h 2380889"/>
                    <a:gd name="connsiteX12" fmla="*/ 862641 w 1371600"/>
                    <a:gd name="connsiteY12" fmla="*/ 0 h 2380889"/>
                    <a:gd name="connsiteX0" fmla="*/ 862641 w 1377210"/>
                    <a:gd name="connsiteY0" fmla="*/ 0 h 2380889"/>
                    <a:gd name="connsiteX1" fmla="*/ 542617 w 1377210"/>
                    <a:gd name="connsiteY1" fmla="*/ 479639 h 2380889"/>
                    <a:gd name="connsiteX2" fmla="*/ 0 w 1377210"/>
                    <a:gd name="connsiteY2" fmla="*/ 750497 h 2380889"/>
                    <a:gd name="connsiteX3" fmla="*/ 619833 w 1377210"/>
                    <a:gd name="connsiteY3" fmla="*/ 612474 h 2380889"/>
                    <a:gd name="connsiteX4" fmla="*/ 810035 w 1377210"/>
                    <a:gd name="connsiteY4" fmla="*/ 483502 h 2380889"/>
                    <a:gd name="connsiteX5" fmla="*/ 810882 w 1377210"/>
                    <a:gd name="connsiteY5" fmla="*/ 1095555 h 2380889"/>
                    <a:gd name="connsiteX6" fmla="*/ 606019 w 1377210"/>
                    <a:gd name="connsiteY6" fmla="*/ 2380465 h 2380889"/>
                    <a:gd name="connsiteX7" fmla="*/ 747482 w 1377210"/>
                    <a:gd name="connsiteY7" fmla="*/ 2380468 h 2380889"/>
                    <a:gd name="connsiteX8" fmla="*/ 1026544 w 1377210"/>
                    <a:gd name="connsiteY8" fmla="*/ 1345720 h 2380889"/>
                    <a:gd name="connsiteX9" fmla="*/ 1233577 w 1377210"/>
                    <a:gd name="connsiteY9" fmla="*/ 2380889 h 2380889"/>
                    <a:gd name="connsiteX10" fmla="*/ 1377210 w 1377210"/>
                    <a:gd name="connsiteY10" fmla="*/ 2377873 h 2380889"/>
                    <a:gd name="connsiteX11" fmla="*/ 974785 w 1377210"/>
                    <a:gd name="connsiteY11" fmla="*/ 8626 h 2380889"/>
                    <a:gd name="connsiteX12" fmla="*/ 862641 w 1377210"/>
                    <a:gd name="connsiteY12" fmla="*/ 0 h 2380889"/>
                    <a:gd name="connsiteX0" fmla="*/ 862641 w 1377210"/>
                    <a:gd name="connsiteY0" fmla="*/ 0 h 2380889"/>
                    <a:gd name="connsiteX1" fmla="*/ 542617 w 1377210"/>
                    <a:gd name="connsiteY1" fmla="*/ 479639 h 2380889"/>
                    <a:gd name="connsiteX2" fmla="*/ 165490 w 1377210"/>
                    <a:gd name="connsiteY2" fmla="*/ 658782 h 2380889"/>
                    <a:gd name="connsiteX3" fmla="*/ 0 w 1377210"/>
                    <a:gd name="connsiteY3" fmla="*/ 750497 h 2380889"/>
                    <a:gd name="connsiteX4" fmla="*/ 619833 w 1377210"/>
                    <a:gd name="connsiteY4" fmla="*/ 612474 h 2380889"/>
                    <a:gd name="connsiteX5" fmla="*/ 810035 w 1377210"/>
                    <a:gd name="connsiteY5" fmla="*/ 483502 h 2380889"/>
                    <a:gd name="connsiteX6" fmla="*/ 810882 w 1377210"/>
                    <a:gd name="connsiteY6" fmla="*/ 1095555 h 2380889"/>
                    <a:gd name="connsiteX7" fmla="*/ 606019 w 1377210"/>
                    <a:gd name="connsiteY7" fmla="*/ 2380465 h 2380889"/>
                    <a:gd name="connsiteX8" fmla="*/ 747482 w 1377210"/>
                    <a:gd name="connsiteY8" fmla="*/ 2380468 h 2380889"/>
                    <a:gd name="connsiteX9" fmla="*/ 1026544 w 1377210"/>
                    <a:gd name="connsiteY9" fmla="*/ 1345720 h 2380889"/>
                    <a:gd name="connsiteX10" fmla="*/ 1233577 w 1377210"/>
                    <a:gd name="connsiteY10" fmla="*/ 2380889 h 2380889"/>
                    <a:gd name="connsiteX11" fmla="*/ 1377210 w 1377210"/>
                    <a:gd name="connsiteY11" fmla="*/ 2377873 h 2380889"/>
                    <a:gd name="connsiteX12" fmla="*/ 974785 w 1377210"/>
                    <a:gd name="connsiteY12" fmla="*/ 8626 h 2380889"/>
                    <a:gd name="connsiteX13" fmla="*/ 862641 w 1377210"/>
                    <a:gd name="connsiteY13" fmla="*/ 0 h 2380889"/>
                    <a:gd name="connsiteX0" fmla="*/ 862641 w 1377210"/>
                    <a:gd name="connsiteY0" fmla="*/ 0 h 2380889"/>
                    <a:gd name="connsiteX1" fmla="*/ 542617 w 1377210"/>
                    <a:gd name="connsiteY1" fmla="*/ 479639 h 2380889"/>
                    <a:gd name="connsiteX2" fmla="*/ 47684 w 1377210"/>
                    <a:gd name="connsiteY2" fmla="*/ 670001 h 2380889"/>
                    <a:gd name="connsiteX3" fmla="*/ 0 w 1377210"/>
                    <a:gd name="connsiteY3" fmla="*/ 750497 h 2380889"/>
                    <a:gd name="connsiteX4" fmla="*/ 619833 w 1377210"/>
                    <a:gd name="connsiteY4" fmla="*/ 612474 h 2380889"/>
                    <a:gd name="connsiteX5" fmla="*/ 810035 w 1377210"/>
                    <a:gd name="connsiteY5" fmla="*/ 483502 h 2380889"/>
                    <a:gd name="connsiteX6" fmla="*/ 810882 w 1377210"/>
                    <a:gd name="connsiteY6" fmla="*/ 1095555 h 2380889"/>
                    <a:gd name="connsiteX7" fmla="*/ 606019 w 1377210"/>
                    <a:gd name="connsiteY7" fmla="*/ 2380465 h 2380889"/>
                    <a:gd name="connsiteX8" fmla="*/ 747482 w 1377210"/>
                    <a:gd name="connsiteY8" fmla="*/ 2380468 h 2380889"/>
                    <a:gd name="connsiteX9" fmla="*/ 1026544 w 1377210"/>
                    <a:gd name="connsiteY9" fmla="*/ 1345720 h 2380889"/>
                    <a:gd name="connsiteX10" fmla="*/ 1233577 w 1377210"/>
                    <a:gd name="connsiteY10" fmla="*/ 2380889 h 2380889"/>
                    <a:gd name="connsiteX11" fmla="*/ 1377210 w 1377210"/>
                    <a:gd name="connsiteY11" fmla="*/ 2377873 h 2380889"/>
                    <a:gd name="connsiteX12" fmla="*/ 974785 w 1377210"/>
                    <a:gd name="connsiteY12" fmla="*/ 8626 h 2380889"/>
                    <a:gd name="connsiteX13" fmla="*/ 862641 w 1377210"/>
                    <a:gd name="connsiteY13" fmla="*/ 0 h 2380889"/>
                    <a:gd name="connsiteX0" fmla="*/ 814957 w 1329526"/>
                    <a:gd name="connsiteY0" fmla="*/ 0 h 2380889"/>
                    <a:gd name="connsiteX1" fmla="*/ 494933 w 1329526"/>
                    <a:gd name="connsiteY1" fmla="*/ 479639 h 2380889"/>
                    <a:gd name="connsiteX2" fmla="*/ 0 w 1329526"/>
                    <a:gd name="connsiteY2" fmla="*/ 670001 h 2380889"/>
                    <a:gd name="connsiteX3" fmla="*/ 30854 w 1329526"/>
                    <a:gd name="connsiteY3" fmla="*/ 744887 h 2380889"/>
                    <a:gd name="connsiteX4" fmla="*/ 572149 w 1329526"/>
                    <a:gd name="connsiteY4" fmla="*/ 612474 h 2380889"/>
                    <a:gd name="connsiteX5" fmla="*/ 762351 w 1329526"/>
                    <a:gd name="connsiteY5" fmla="*/ 483502 h 2380889"/>
                    <a:gd name="connsiteX6" fmla="*/ 763198 w 1329526"/>
                    <a:gd name="connsiteY6" fmla="*/ 1095555 h 2380889"/>
                    <a:gd name="connsiteX7" fmla="*/ 558335 w 1329526"/>
                    <a:gd name="connsiteY7" fmla="*/ 2380465 h 2380889"/>
                    <a:gd name="connsiteX8" fmla="*/ 699798 w 1329526"/>
                    <a:gd name="connsiteY8" fmla="*/ 2380468 h 2380889"/>
                    <a:gd name="connsiteX9" fmla="*/ 978860 w 1329526"/>
                    <a:gd name="connsiteY9" fmla="*/ 1345720 h 2380889"/>
                    <a:gd name="connsiteX10" fmla="*/ 1185893 w 1329526"/>
                    <a:gd name="connsiteY10" fmla="*/ 2380889 h 2380889"/>
                    <a:gd name="connsiteX11" fmla="*/ 1329526 w 1329526"/>
                    <a:gd name="connsiteY11" fmla="*/ 2377873 h 2380889"/>
                    <a:gd name="connsiteX12" fmla="*/ 927101 w 1329526"/>
                    <a:gd name="connsiteY12" fmla="*/ 8626 h 2380889"/>
                    <a:gd name="connsiteX13" fmla="*/ 814957 w 1329526"/>
                    <a:gd name="connsiteY13" fmla="*/ 0 h 2380889"/>
                    <a:gd name="connsiteX0" fmla="*/ 814957 w 1329526"/>
                    <a:gd name="connsiteY0" fmla="*/ 0 h 2380889"/>
                    <a:gd name="connsiteX1" fmla="*/ 494933 w 1329526"/>
                    <a:gd name="connsiteY1" fmla="*/ 479639 h 2380889"/>
                    <a:gd name="connsiteX2" fmla="*/ 0 w 1329526"/>
                    <a:gd name="connsiteY2" fmla="*/ 670001 h 2380889"/>
                    <a:gd name="connsiteX3" fmla="*/ 30854 w 1329526"/>
                    <a:gd name="connsiteY3" fmla="*/ 744887 h 2380889"/>
                    <a:gd name="connsiteX4" fmla="*/ 572149 w 1329526"/>
                    <a:gd name="connsiteY4" fmla="*/ 612474 h 2380889"/>
                    <a:gd name="connsiteX5" fmla="*/ 762351 w 1329526"/>
                    <a:gd name="connsiteY5" fmla="*/ 483502 h 2380889"/>
                    <a:gd name="connsiteX6" fmla="*/ 763198 w 1329526"/>
                    <a:gd name="connsiteY6" fmla="*/ 1095555 h 2380889"/>
                    <a:gd name="connsiteX7" fmla="*/ 558335 w 1329526"/>
                    <a:gd name="connsiteY7" fmla="*/ 2380465 h 2380889"/>
                    <a:gd name="connsiteX8" fmla="*/ 699798 w 1329526"/>
                    <a:gd name="connsiteY8" fmla="*/ 2380468 h 2380889"/>
                    <a:gd name="connsiteX9" fmla="*/ 962030 w 1329526"/>
                    <a:gd name="connsiteY9" fmla="*/ 1407428 h 2380889"/>
                    <a:gd name="connsiteX10" fmla="*/ 1185893 w 1329526"/>
                    <a:gd name="connsiteY10" fmla="*/ 2380889 h 2380889"/>
                    <a:gd name="connsiteX11" fmla="*/ 1329526 w 1329526"/>
                    <a:gd name="connsiteY11" fmla="*/ 2377873 h 2380889"/>
                    <a:gd name="connsiteX12" fmla="*/ 927101 w 1329526"/>
                    <a:gd name="connsiteY12" fmla="*/ 8626 h 2380889"/>
                    <a:gd name="connsiteX13" fmla="*/ 814957 w 1329526"/>
                    <a:gd name="connsiteY13" fmla="*/ 0 h 2380889"/>
                    <a:gd name="connsiteX0" fmla="*/ 814957 w 1329526"/>
                    <a:gd name="connsiteY0" fmla="*/ 0 h 2380889"/>
                    <a:gd name="connsiteX1" fmla="*/ 494933 w 1329526"/>
                    <a:gd name="connsiteY1" fmla="*/ 479639 h 2380889"/>
                    <a:gd name="connsiteX2" fmla="*/ 0 w 1329526"/>
                    <a:gd name="connsiteY2" fmla="*/ 670001 h 2380889"/>
                    <a:gd name="connsiteX3" fmla="*/ 30854 w 1329526"/>
                    <a:gd name="connsiteY3" fmla="*/ 744887 h 2380889"/>
                    <a:gd name="connsiteX4" fmla="*/ 572149 w 1329526"/>
                    <a:gd name="connsiteY4" fmla="*/ 612474 h 2380889"/>
                    <a:gd name="connsiteX5" fmla="*/ 762351 w 1329526"/>
                    <a:gd name="connsiteY5" fmla="*/ 483502 h 2380889"/>
                    <a:gd name="connsiteX6" fmla="*/ 763198 w 1329526"/>
                    <a:gd name="connsiteY6" fmla="*/ 1095555 h 2380889"/>
                    <a:gd name="connsiteX7" fmla="*/ 558335 w 1329526"/>
                    <a:gd name="connsiteY7" fmla="*/ 2380465 h 2380889"/>
                    <a:gd name="connsiteX8" fmla="*/ 699798 w 1329526"/>
                    <a:gd name="connsiteY8" fmla="*/ 2380468 h 2380889"/>
                    <a:gd name="connsiteX9" fmla="*/ 978859 w 1329526"/>
                    <a:gd name="connsiteY9" fmla="*/ 1418648 h 2380889"/>
                    <a:gd name="connsiteX10" fmla="*/ 1185893 w 1329526"/>
                    <a:gd name="connsiteY10" fmla="*/ 2380889 h 2380889"/>
                    <a:gd name="connsiteX11" fmla="*/ 1329526 w 1329526"/>
                    <a:gd name="connsiteY11" fmla="*/ 2377873 h 2380889"/>
                    <a:gd name="connsiteX12" fmla="*/ 927101 w 1329526"/>
                    <a:gd name="connsiteY12" fmla="*/ 8626 h 2380889"/>
                    <a:gd name="connsiteX13" fmla="*/ 814957 w 1329526"/>
                    <a:gd name="connsiteY13" fmla="*/ 0 h 23808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329526" h="2380889">
                      <a:moveTo>
                        <a:pt x="814957" y="0"/>
                      </a:moveTo>
                      <a:lnTo>
                        <a:pt x="494933" y="479639"/>
                      </a:lnTo>
                      <a:lnTo>
                        <a:pt x="0" y="670001"/>
                      </a:lnTo>
                      <a:lnTo>
                        <a:pt x="30854" y="744887"/>
                      </a:lnTo>
                      <a:lnTo>
                        <a:pt x="572149" y="612474"/>
                      </a:lnTo>
                      <a:lnTo>
                        <a:pt x="762351" y="483502"/>
                      </a:lnTo>
                      <a:cubicBezTo>
                        <a:pt x="794421" y="764187"/>
                        <a:pt x="770396" y="887797"/>
                        <a:pt x="763198" y="1095555"/>
                      </a:cubicBezTo>
                      <a:cubicBezTo>
                        <a:pt x="616550" y="1699404"/>
                        <a:pt x="730862" y="1724858"/>
                        <a:pt x="558335" y="2380465"/>
                      </a:cubicBezTo>
                      <a:lnTo>
                        <a:pt x="699798" y="2380468"/>
                      </a:lnTo>
                      <a:cubicBezTo>
                        <a:pt x="819580" y="2080289"/>
                        <a:pt x="797846" y="1640765"/>
                        <a:pt x="978859" y="1418648"/>
                      </a:cubicBezTo>
                      <a:cubicBezTo>
                        <a:pt x="1157137" y="1864345"/>
                        <a:pt x="1102505" y="2030082"/>
                        <a:pt x="1185893" y="2380889"/>
                      </a:cubicBezTo>
                      <a:lnTo>
                        <a:pt x="1329526" y="2377873"/>
                      </a:lnTo>
                      <a:cubicBezTo>
                        <a:pt x="1110990" y="727352"/>
                        <a:pt x="1344044" y="391063"/>
                        <a:pt x="927101" y="8626"/>
                      </a:cubicBezTo>
                      <a:lnTo>
                        <a:pt x="814957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</p:grp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cs typeface="Arial" pitchFamily="34" charset="0"/>
              </a:rPr>
              <a:t>2018</a:t>
            </a:r>
            <a:r>
              <a:rPr lang="zh-TW" altLang="en-US" dirty="0">
                <a:cs typeface="Arial" pitchFamily="34" charset="0"/>
              </a:rPr>
              <a:t>新產品布局</a:t>
            </a:r>
            <a:endParaRPr lang="zh-TW" alt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TW" altLang="en-US" dirty="0" smtClean="0"/>
              <a:t>雙面</a:t>
            </a:r>
            <a:r>
              <a:rPr lang="en-US" altLang="zh-TW" dirty="0" smtClean="0"/>
              <a:t>50cm FPCB AOI</a:t>
            </a:r>
            <a:r>
              <a:rPr lang="zh-TW" altLang="en-US" dirty="0" smtClean="0"/>
              <a:t>產能比較</a:t>
            </a:r>
            <a:endParaRPr lang="zh-TW" altLang="en-US" dirty="0"/>
          </a:p>
        </p:txBody>
      </p:sp>
      <p:sp>
        <p:nvSpPr>
          <p:cNvPr id="273" name="文字方塊 272"/>
          <p:cNvSpPr txBox="1"/>
          <p:nvPr/>
        </p:nvSpPr>
        <p:spPr>
          <a:xfrm>
            <a:off x="3995936" y="3573016"/>
            <a:ext cx="8675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VS</a:t>
            </a:r>
            <a:endParaRPr lang="zh-TW" altLang="en-US" sz="4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3" name="文字方塊 462"/>
          <p:cNvSpPr txBox="1"/>
          <p:nvPr/>
        </p:nvSpPr>
        <p:spPr>
          <a:xfrm>
            <a:off x="1936543" y="5805264"/>
            <a:ext cx="11031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dirty="0" smtClean="0">
                <a:latin typeface="Arial" pitchFamily="34" charset="0"/>
                <a:ea typeface="微軟正黑體" pitchFamily="34" charset="-120"/>
                <a:cs typeface="Arial" pitchFamily="34" charset="0"/>
              </a:rPr>
              <a:t>單機</a:t>
            </a:r>
            <a:r>
              <a:rPr lang="en-US" altLang="zh-TW" sz="2000" dirty="0" smtClean="0">
                <a:latin typeface="Arial" pitchFamily="34" charset="0"/>
                <a:ea typeface="微軟正黑體" pitchFamily="34" charset="-120"/>
                <a:cs typeface="Arial" pitchFamily="34" charset="0"/>
              </a:rPr>
              <a:t>+</a:t>
            </a:r>
            <a:r>
              <a:rPr lang="zh-TW" altLang="en-US" sz="2000" dirty="0" smtClean="0">
                <a:latin typeface="Arial" pitchFamily="34" charset="0"/>
                <a:ea typeface="微軟正黑體" pitchFamily="34" charset="-120"/>
                <a:cs typeface="Arial" pitchFamily="34" charset="0"/>
              </a:rPr>
              <a:t>人</a:t>
            </a:r>
            <a:endParaRPr lang="zh-TW" altLang="en-US" sz="2000" dirty="0">
              <a:latin typeface="Arial" pitchFamily="34" charset="0"/>
              <a:ea typeface="微軟正黑體" pitchFamily="34" charset="-120"/>
              <a:cs typeface="Arial" pitchFamily="34" charset="0"/>
            </a:endParaRPr>
          </a:p>
        </p:txBody>
      </p:sp>
      <p:sp>
        <p:nvSpPr>
          <p:cNvPr id="464" name="文字方塊 463"/>
          <p:cNvSpPr txBox="1"/>
          <p:nvPr/>
        </p:nvSpPr>
        <p:spPr>
          <a:xfrm>
            <a:off x="6386968" y="5805264"/>
            <a:ext cx="12813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dirty="0" smtClean="0">
                <a:latin typeface="Arial" pitchFamily="34" charset="0"/>
                <a:ea typeface="微軟正黑體" pitchFamily="34" charset="-120"/>
                <a:cs typeface="Arial" pitchFamily="34" charset="0"/>
              </a:rPr>
              <a:t>雙面</a:t>
            </a:r>
            <a:r>
              <a:rPr lang="en-US" altLang="zh-TW" sz="2000" dirty="0" smtClean="0">
                <a:latin typeface="Arial" pitchFamily="34" charset="0"/>
                <a:ea typeface="微軟正黑體" pitchFamily="34" charset="-120"/>
                <a:cs typeface="Arial" pitchFamily="34" charset="0"/>
              </a:rPr>
              <a:t>FAOI</a:t>
            </a:r>
            <a:endParaRPr lang="zh-TW" altLang="en-US" sz="2000" dirty="0">
              <a:latin typeface="Arial" pitchFamily="34" charset="0"/>
              <a:ea typeface="微軟正黑體" pitchFamily="34" charset="-120"/>
              <a:cs typeface="Arial" pitchFamily="34" charset="0"/>
            </a:endParaRPr>
          </a:p>
        </p:txBody>
      </p:sp>
      <p:grpSp>
        <p:nvGrpSpPr>
          <p:cNvPr id="30" name="群組 29"/>
          <p:cNvGrpSpPr/>
          <p:nvPr/>
        </p:nvGrpSpPr>
        <p:grpSpPr>
          <a:xfrm>
            <a:off x="5463280" y="3200114"/>
            <a:ext cx="3206048" cy="1289516"/>
            <a:chOff x="5463280" y="3200114"/>
            <a:chExt cx="3206048" cy="1289516"/>
          </a:xfrm>
        </p:grpSpPr>
        <p:grpSp>
          <p:nvGrpSpPr>
            <p:cNvPr id="29" name="群組 28"/>
            <p:cNvGrpSpPr/>
            <p:nvPr/>
          </p:nvGrpSpPr>
          <p:grpSpPr>
            <a:xfrm>
              <a:off x="5463280" y="3200114"/>
              <a:ext cx="3206048" cy="1289516"/>
              <a:chOff x="5463280" y="3200114"/>
              <a:chExt cx="3206048" cy="1289516"/>
            </a:xfrm>
          </p:grpSpPr>
          <p:grpSp>
            <p:nvGrpSpPr>
              <p:cNvPr id="270" name="群組 269"/>
              <p:cNvGrpSpPr/>
              <p:nvPr/>
            </p:nvGrpSpPr>
            <p:grpSpPr>
              <a:xfrm>
                <a:off x="6471804" y="3200114"/>
                <a:ext cx="1190516" cy="1289516"/>
                <a:chOff x="5508296" y="3312603"/>
                <a:chExt cx="1007920" cy="1091736"/>
              </a:xfrm>
            </p:grpSpPr>
            <p:sp>
              <p:nvSpPr>
                <p:cNvPr id="226" name="矩形 225"/>
                <p:cNvSpPr/>
                <p:nvPr/>
              </p:nvSpPr>
              <p:spPr>
                <a:xfrm flipH="1">
                  <a:off x="5508296" y="3836277"/>
                  <a:ext cx="1007920" cy="568062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905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235" name="矩形 234"/>
                <p:cNvSpPr/>
                <p:nvPr/>
              </p:nvSpPr>
              <p:spPr>
                <a:xfrm flipH="1">
                  <a:off x="5508296" y="3312603"/>
                  <a:ext cx="1007920" cy="523674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905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254" name="矩形 253"/>
                <p:cNvSpPr/>
                <p:nvPr/>
              </p:nvSpPr>
              <p:spPr>
                <a:xfrm flipH="1">
                  <a:off x="5956014" y="3836277"/>
                  <a:ext cx="112484" cy="568062"/>
                </a:xfrm>
                <a:prstGeom prst="rect">
                  <a:avLst/>
                </a:prstGeom>
                <a:solidFill>
                  <a:srgbClr val="003399"/>
                </a:solidFill>
                <a:ln w="1905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  <p:sp>
            <p:nvSpPr>
              <p:cNvPr id="229" name="矩形 228"/>
              <p:cNvSpPr/>
              <p:nvPr/>
            </p:nvSpPr>
            <p:spPr>
              <a:xfrm flipH="1">
                <a:off x="5463280" y="3200114"/>
                <a:ext cx="974238" cy="1289516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62" name="矩形 161"/>
              <p:cNvSpPr/>
              <p:nvPr/>
            </p:nvSpPr>
            <p:spPr>
              <a:xfrm>
                <a:off x="7695090" y="3200114"/>
                <a:ext cx="974238" cy="1289516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cxnSp>
            <p:nvCxnSpPr>
              <p:cNvPr id="5" name="直線接點 4"/>
              <p:cNvCxnSpPr>
                <a:stCxn id="230" idx="3"/>
                <a:endCxn id="231" idx="7"/>
              </p:cNvCxnSpPr>
              <p:nvPr/>
            </p:nvCxnSpPr>
            <p:spPr>
              <a:xfrm flipH="1">
                <a:off x="5767363" y="3585202"/>
                <a:ext cx="143174" cy="522880"/>
              </a:xfrm>
              <a:prstGeom prst="line">
                <a:avLst/>
              </a:prstGeom>
              <a:ln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直線接點 10"/>
              <p:cNvCxnSpPr>
                <a:stCxn id="231" idx="2"/>
                <a:endCxn id="240" idx="2"/>
              </p:cNvCxnSpPr>
              <p:nvPr/>
            </p:nvCxnSpPr>
            <p:spPr>
              <a:xfrm flipV="1">
                <a:off x="5950399" y="3843781"/>
                <a:ext cx="51262" cy="340117"/>
              </a:xfrm>
              <a:prstGeom prst="line">
                <a:avLst/>
              </a:prstGeom>
              <a:ln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直線接點 13"/>
              <p:cNvCxnSpPr>
                <a:stCxn id="240" idx="6"/>
                <a:endCxn id="257" idx="2"/>
              </p:cNvCxnSpPr>
              <p:nvPr/>
            </p:nvCxnSpPr>
            <p:spPr>
              <a:xfrm>
                <a:off x="6090273" y="3843781"/>
                <a:ext cx="49872" cy="236262"/>
              </a:xfrm>
              <a:prstGeom prst="line">
                <a:avLst/>
              </a:prstGeom>
              <a:ln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線接點 16"/>
              <p:cNvCxnSpPr>
                <a:stCxn id="257" idx="6"/>
                <a:endCxn id="253" idx="2"/>
              </p:cNvCxnSpPr>
              <p:nvPr/>
            </p:nvCxnSpPr>
            <p:spPr>
              <a:xfrm flipV="1">
                <a:off x="6228757" y="3843781"/>
                <a:ext cx="9166" cy="236262"/>
              </a:xfrm>
              <a:prstGeom prst="line">
                <a:avLst/>
              </a:prstGeom>
              <a:ln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直線接點 167"/>
              <p:cNvCxnSpPr>
                <a:stCxn id="163" idx="3"/>
                <a:endCxn id="164" idx="7"/>
              </p:cNvCxnSpPr>
              <p:nvPr/>
            </p:nvCxnSpPr>
            <p:spPr>
              <a:xfrm>
                <a:off x="8222071" y="3585202"/>
                <a:ext cx="143174" cy="522880"/>
              </a:xfrm>
              <a:prstGeom prst="line">
                <a:avLst/>
              </a:prstGeom>
              <a:ln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直線接點 168"/>
              <p:cNvCxnSpPr>
                <a:stCxn id="164" idx="2"/>
                <a:endCxn id="165" idx="2"/>
              </p:cNvCxnSpPr>
              <p:nvPr/>
            </p:nvCxnSpPr>
            <p:spPr>
              <a:xfrm flipH="1" flipV="1">
                <a:off x="8130947" y="3843781"/>
                <a:ext cx="51262" cy="340117"/>
              </a:xfrm>
              <a:prstGeom prst="line">
                <a:avLst/>
              </a:prstGeom>
              <a:ln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直線接點 169"/>
              <p:cNvCxnSpPr>
                <a:stCxn id="165" idx="6"/>
                <a:endCxn id="167" idx="2"/>
              </p:cNvCxnSpPr>
              <p:nvPr/>
            </p:nvCxnSpPr>
            <p:spPr>
              <a:xfrm flipH="1">
                <a:off x="7992463" y="3843781"/>
                <a:ext cx="49872" cy="236262"/>
              </a:xfrm>
              <a:prstGeom prst="line">
                <a:avLst/>
              </a:prstGeom>
              <a:ln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直線接點 170"/>
              <p:cNvCxnSpPr>
                <a:stCxn id="167" idx="6"/>
                <a:endCxn id="166" idx="2"/>
              </p:cNvCxnSpPr>
              <p:nvPr/>
            </p:nvCxnSpPr>
            <p:spPr>
              <a:xfrm flipH="1" flipV="1">
                <a:off x="7894685" y="3843781"/>
                <a:ext cx="9166" cy="236262"/>
              </a:xfrm>
              <a:prstGeom prst="line">
                <a:avLst/>
              </a:prstGeom>
              <a:ln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線接點 21"/>
              <p:cNvCxnSpPr>
                <a:stCxn id="253" idx="7"/>
              </p:cNvCxnSpPr>
              <p:nvPr/>
            </p:nvCxnSpPr>
            <p:spPr>
              <a:xfrm>
                <a:off x="6313558" y="3812452"/>
                <a:ext cx="1518230" cy="0"/>
              </a:xfrm>
              <a:prstGeom prst="line">
                <a:avLst/>
              </a:prstGeom>
              <a:ln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0" name="橢圓 229"/>
            <p:cNvSpPr>
              <a:spLocks noChangeAspect="1"/>
            </p:cNvSpPr>
            <p:nvPr/>
          </p:nvSpPr>
          <p:spPr>
            <a:xfrm flipH="1">
              <a:off x="5727501" y="3402166"/>
              <a:ext cx="214440" cy="21444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31" name="橢圓 230"/>
            <p:cNvSpPr>
              <a:spLocks noChangeAspect="1"/>
            </p:cNvSpPr>
            <p:nvPr/>
          </p:nvSpPr>
          <p:spPr>
            <a:xfrm flipH="1">
              <a:off x="5735959" y="4076678"/>
              <a:ext cx="214440" cy="21444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40" name="橢圓 239"/>
            <p:cNvSpPr>
              <a:spLocks noChangeAspect="1"/>
            </p:cNvSpPr>
            <p:nvPr/>
          </p:nvSpPr>
          <p:spPr>
            <a:xfrm>
              <a:off x="6001661" y="3799475"/>
              <a:ext cx="88612" cy="8861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53" name="橢圓 252"/>
            <p:cNvSpPr>
              <a:spLocks noChangeAspect="1"/>
            </p:cNvSpPr>
            <p:nvPr/>
          </p:nvSpPr>
          <p:spPr>
            <a:xfrm>
              <a:off x="6237923" y="3799475"/>
              <a:ext cx="88612" cy="8861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57" name="橢圓 256"/>
            <p:cNvSpPr>
              <a:spLocks noChangeAspect="1"/>
            </p:cNvSpPr>
            <p:nvPr/>
          </p:nvSpPr>
          <p:spPr>
            <a:xfrm>
              <a:off x="6140145" y="4035737"/>
              <a:ext cx="88612" cy="8861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63" name="橢圓 162"/>
            <p:cNvSpPr>
              <a:spLocks noChangeAspect="1"/>
            </p:cNvSpPr>
            <p:nvPr/>
          </p:nvSpPr>
          <p:spPr>
            <a:xfrm>
              <a:off x="8190667" y="3402166"/>
              <a:ext cx="214440" cy="21444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64" name="橢圓 163"/>
            <p:cNvSpPr>
              <a:spLocks noChangeAspect="1"/>
            </p:cNvSpPr>
            <p:nvPr/>
          </p:nvSpPr>
          <p:spPr>
            <a:xfrm>
              <a:off x="8182209" y="4076678"/>
              <a:ext cx="214440" cy="21444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65" name="橢圓 164"/>
            <p:cNvSpPr>
              <a:spLocks noChangeAspect="1"/>
            </p:cNvSpPr>
            <p:nvPr/>
          </p:nvSpPr>
          <p:spPr>
            <a:xfrm flipH="1">
              <a:off x="8042335" y="3799475"/>
              <a:ext cx="88612" cy="8861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66" name="橢圓 165"/>
            <p:cNvSpPr>
              <a:spLocks noChangeAspect="1"/>
            </p:cNvSpPr>
            <p:nvPr/>
          </p:nvSpPr>
          <p:spPr>
            <a:xfrm flipH="1">
              <a:off x="7806073" y="3799475"/>
              <a:ext cx="88612" cy="8861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67" name="橢圓 166"/>
            <p:cNvSpPr>
              <a:spLocks noChangeAspect="1"/>
            </p:cNvSpPr>
            <p:nvPr/>
          </p:nvSpPr>
          <p:spPr>
            <a:xfrm flipH="1">
              <a:off x="7903851" y="4035737"/>
              <a:ext cx="88612" cy="8861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462" name="橢圓 461"/>
          <p:cNvSpPr/>
          <p:nvPr/>
        </p:nvSpPr>
        <p:spPr>
          <a:xfrm>
            <a:off x="6267569" y="3035212"/>
            <a:ext cx="1598986" cy="159898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6600" b="1" dirty="0" smtClean="0">
                <a:latin typeface="Arial" pitchFamily="34" charset="0"/>
                <a:cs typeface="Arial" pitchFamily="34" charset="0"/>
              </a:rPr>
              <a:t>1</a:t>
            </a:r>
            <a:endParaRPr lang="zh-TW" altLang="en-US" sz="6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61" name="橢圓 460"/>
          <p:cNvSpPr/>
          <p:nvPr/>
        </p:nvSpPr>
        <p:spPr>
          <a:xfrm>
            <a:off x="1558902" y="3035212"/>
            <a:ext cx="1598986" cy="159898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6600" b="1" dirty="0" smtClean="0">
                <a:latin typeface="Arial" pitchFamily="34" charset="0"/>
                <a:cs typeface="Arial" pitchFamily="34" charset="0"/>
              </a:rPr>
              <a:t>21</a:t>
            </a:r>
            <a:endParaRPr lang="zh-TW" altLang="en-US" sz="66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04855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2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3" grpId="0"/>
      <p:bldP spid="273" grpId="1"/>
      <p:bldP spid="463" grpId="0"/>
      <p:bldP spid="464" grpId="0"/>
      <p:bldP spid="462" grpId="0" animBg="1"/>
      <p:bldP spid="46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>
                <a:cs typeface="Arial" pitchFamily="34" charset="0"/>
              </a:rPr>
              <a:t>2018</a:t>
            </a:r>
            <a:r>
              <a:rPr lang="zh-TW" altLang="en-US" dirty="0">
                <a:cs typeface="Arial" pitchFamily="34" charset="0"/>
              </a:rPr>
              <a:t>新產品布局</a:t>
            </a:r>
          </a:p>
        </p:txBody>
      </p:sp>
      <p:sp>
        <p:nvSpPr>
          <p:cNvPr id="7" name="文字版面配置區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TW" altLang="en-US" dirty="0" smtClean="0">
                <a:cs typeface="Arial" pitchFamily="34" charset="0"/>
              </a:rPr>
              <a:t>效益</a:t>
            </a:r>
            <a:endParaRPr lang="zh-TW" altLang="en-US" dirty="0">
              <a:cs typeface="Arial" pitchFamily="34" charset="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395536" y="2636912"/>
            <a:ext cx="86143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b="1" dirty="0">
                <a:latin typeface="Arial" pitchFamily="34" charset="0"/>
                <a:ea typeface="微軟正黑體" pitchFamily="34" charset="-120"/>
                <a:cs typeface="Arial" pitchFamily="34" charset="0"/>
              </a:rPr>
              <a:t>25cm </a:t>
            </a:r>
            <a:r>
              <a:rPr lang="en-US" altLang="zh-TW" sz="2800" b="1" dirty="0" smtClean="0">
                <a:latin typeface="Arial" pitchFamily="34" charset="0"/>
                <a:ea typeface="微軟正黑體" pitchFamily="34" charset="-120"/>
                <a:cs typeface="Arial" pitchFamily="34" charset="0"/>
              </a:rPr>
              <a:t>FPCB AOI 4.0</a:t>
            </a:r>
            <a:r>
              <a:rPr lang="zh-TW" altLang="en-US" sz="2800" b="1" dirty="0" smtClean="0">
                <a:latin typeface="Arial" pitchFamily="34" charset="0"/>
                <a:ea typeface="微軟正黑體" pitchFamily="34" charset="-120"/>
                <a:cs typeface="Arial" pitchFamily="34" charset="0"/>
              </a:rPr>
              <a:t>省下</a:t>
            </a:r>
            <a:r>
              <a:rPr lang="en-US" altLang="zh-TW" sz="2800" b="1" dirty="0" smtClean="0">
                <a:solidFill>
                  <a:srgbClr val="FF0000"/>
                </a:solidFill>
                <a:latin typeface="Arial" pitchFamily="34" charset="0"/>
                <a:ea typeface="微軟正黑體" pitchFamily="34" charset="-120"/>
                <a:cs typeface="Arial" pitchFamily="34" charset="0"/>
              </a:rPr>
              <a:t>42</a:t>
            </a:r>
            <a:r>
              <a:rPr lang="zh-TW" altLang="en-US" sz="2800" b="1" dirty="0" smtClean="0">
                <a:latin typeface="Arial" pitchFamily="34" charset="0"/>
                <a:ea typeface="微軟正黑體" pitchFamily="34" charset="-120"/>
                <a:cs typeface="Arial" pitchFamily="34" charset="0"/>
              </a:rPr>
              <a:t>個人力及</a:t>
            </a:r>
            <a:r>
              <a:rPr lang="en-US" altLang="zh-TW" sz="2800" b="1" dirty="0" smtClean="0">
                <a:solidFill>
                  <a:srgbClr val="FF0000"/>
                </a:solidFill>
                <a:latin typeface="Arial" pitchFamily="34" charset="0"/>
                <a:ea typeface="微軟正黑體" pitchFamily="34" charset="-120"/>
                <a:cs typeface="Arial" pitchFamily="34" charset="0"/>
              </a:rPr>
              <a:t>14</a:t>
            </a:r>
            <a:r>
              <a:rPr lang="zh-TW" altLang="en-US" sz="2800" b="1" dirty="0" smtClean="0">
                <a:latin typeface="Arial" pitchFamily="34" charset="0"/>
                <a:ea typeface="微軟正黑體" pitchFamily="34" charset="-120"/>
                <a:cs typeface="Arial" pitchFamily="34" charset="0"/>
              </a:rPr>
              <a:t>主機台維修費</a:t>
            </a:r>
            <a:endParaRPr lang="zh-TW" altLang="en-US" sz="2800" b="1" dirty="0">
              <a:latin typeface="Arial" pitchFamily="34" charset="0"/>
              <a:ea typeface="微軟正黑體" pitchFamily="34" charset="-120"/>
              <a:cs typeface="Arial" pitchFamily="34" charset="0"/>
            </a:endParaRPr>
          </a:p>
        </p:txBody>
      </p:sp>
      <p:grpSp>
        <p:nvGrpSpPr>
          <p:cNvPr id="16" name="群組 15"/>
          <p:cNvGrpSpPr/>
          <p:nvPr/>
        </p:nvGrpSpPr>
        <p:grpSpPr>
          <a:xfrm>
            <a:off x="1105839" y="3501008"/>
            <a:ext cx="7321084" cy="523220"/>
            <a:chOff x="1430834" y="3501008"/>
            <a:chExt cx="7321084" cy="523220"/>
          </a:xfrm>
        </p:grpSpPr>
        <p:sp>
          <p:nvSpPr>
            <p:cNvPr id="165" name="文字方塊 164"/>
            <p:cNvSpPr txBox="1"/>
            <p:nvPr/>
          </p:nvSpPr>
          <p:spPr>
            <a:xfrm>
              <a:off x="2020588" y="3501008"/>
              <a:ext cx="673133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2800" b="1" dirty="0" smtClean="0">
                  <a:latin typeface="Arial" pitchFamily="34" charset="0"/>
                  <a:ea typeface="微軟正黑體" pitchFamily="34" charset="-120"/>
                  <a:cs typeface="Arial" pitchFamily="34" charset="0"/>
                </a:rPr>
                <a:t>複檢機省下</a:t>
              </a:r>
              <a:r>
                <a:rPr lang="en-US" altLang="zh-TW" sz="2800" b="1" dirty="0" smtClean="0">
                  <a:solidFill>
                    <a:srgbClr val="FF0000"/>
                  </a:solidFill>
                  <a:latin typeface="Arial" pitchFamily="34" charset="0"/>
                  <a:ea typeface="微軟正黑體" pitchFamily="34" charset="-120"/>
                  <a:cs typeface="Arial" pitchFamily="34" charset="0"/>
                </a:rPr>
                <a:t>42</a:t>
              </a:r>
              <a:r>
                <a:rPr lang="zh-TW" altLang="en-US" sz="2800" b="1" dirty="0" smtClean="0">
                  <a:latin typeface="Arial" pitchFamily="34" charset="0"/>
                  <a:ea typeface="微軟正黑體" pitchFamily="34" charset="-120"/>
                  <a:cs typeface="Arial" pitchFamily="34" charset="0"/>
                </a:rPr>
                <a:t>個人力及</a:t>
              </a:r>
              <a:r>
                <a:rPr lang="en-US" altLang="zh-TW" sz="2800" b="1" dirty="0" smtClean="0">
                  <a:solidFill>
                    <a:srgbClr val="FF0000"/>
                  </a:solidFill>
                  <a:latin typeface="Arial" pitchFamily="34" charset="0"/>
                  <a:ea typeface="微軟正黑體" pitchFamily="34" charset="-120"/>
                  <a:cs typeface="Arial" pitchFamily="34" charset="0"/>
                </a:rPr>
                <a:t>14</a:t>
              </a:r>
              <a:r>
                <a:rPr lang="zh-TW" altLang="en-US" sz="2800" b="1" dirty="0" smtClean="0">
                  <a:latin typeface="Arial" pitchFamily="34" charset="0"/>
                  <a:ea typeface="微軟正黑體" pitchFamily="34" charset="-120"/>
                  <a:cs typeface="Arial" pitchFamily="34" charset="0"/>
                </a:rPr>
                <a:t>複檢機台維修費</a:t>
              </a:r>
              <a:endParaRPr lang="zh-TW" altLang="en-US" sz="2800" b="1" dirty="0">
                <a:latin typeface="Arial" pitchFamily="34" charset="0"/>
                <a:ea typeface="微軟正黑體" pitchFamily="34" charset="-120"/>
                <a:cs typeface="Arial" pitchFamily="34" charset="0"/>
              </a:endParaRPr>
            </a:p>
          </p:txBody>
        </p:sp>
        <p:sp>
          <p:nvSpPr>
            <p:cNvPr id="166" name="十字形 165"/>
            <p:cNvSpPr/>
            <p:nvPr/>
          </p:nvSpPr>
          <p:spPr>
            <a:xfrm>
              <a:off x="1430834" y="3600202"/>
              <a:ext cx="332854" cy="332854"/>
            </a:xfrm>
            <a:prstGeom prst="plus">
              <a:avLst>
                <a:gd name="adj" fmla="val 38577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cxnSp>
        <p:nvCxnSpPr>
          <p:cNvPr id="9" name="直線接點 8"/>
          <p:cNvCxnSpPr/>
          <p:nvPr/>
        </p:nvCxnSpPr>
        <p:spPr>
          <a:xfrm>
            <a:off x="683568" y="4365104"/>
            <a:ext cx="7739901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群組 17"/>
          <p:cNvGrpSpPr/>
          <p:nvPr/>
        </p:nvGrpSpPr>
        <p:grpSpPr>
          <a:xfrm>
            <a:off x="1763688" y="4653136"/>
            <a:ext cx="7380312" cy="648072"/>
            <a:chOff x="1763688" y="4653136"/>
            <a:chExt cx="7380312" cy="648072"/>
          </a:xfrm>
        </p:grpSpPr>
        <p:sp>
          <p:nvSpPr>
            <p:cNvPr id="15" name="矩形 14"/>
            <p:cNvSpPr/>
            <p:nvPr/>
          </p:nvSpPr>
          <p:spPr>
            <a:xfrm>
              <a:off x="1763688" y="4653136"/>
              <a:ext cx="7380312" cy="648072"/>
            </a:xfrm>
            <a:prstGeom prst="rect">
              <a:avLst/>
            </a:prstGeom>
            <a:solidFill>
              <a:srgbClr val="FF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67" name="文字方塊 166"/>
            <p:cNvSpPr txBox="1"/>
            <p:nvPr/>
          </p:nvSpPr>
          <p:spPr>
            <a:xfrm>
              <a:off x="2195736" y="4654877"/>
              <a:ext cx="628890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3600" b="1" dirty="0" smtClean="0">
                  <a:latin typeface="Arial" pitchFamily="34" charset="0"/>
                  <a:ea typeface="微軟正黑體" pitchFamily="34" charset="-120"/>
                  <a:cs typeface="Arial" pitchFamily="34" charset="0"/>
                </a:rPr>
                <a:t>省</a:t>
              </a:r>
              <a:r>
                <a:rPr lang="en-US" altLang="zh-TW" sz="3600" b="1" dirty="0" smtClean="0">
                  <a:solidFill>
                    <a:srgbClr val="FF0000"/>
                  </a:solidFill>
                  <a:latin typeface="Arial" pitchFamily="34" charset="0"/>
                  <a:ea typeface="微軟正黑體" pitchFamily="34" charset="-120"/>
                  <a:cs typeface="Arial" pitchFamily="34" charset="0"/>
                </a:rPr>
                <a:t>84</a:t>
              </a:r>
              <a:r>
                <a:rPr lang="zh-TW" altLang="en-US" sz="3600" b="1" dirty="0" smtClean="0">
                  <a:latin typeface="Arial" pitchFamily="34" charset="0"/>
                  <a:ea typeface="微軟正黑體" pitchFamily="34" charset="-120"/>
                  <a:cs typeface="Arial" pitchFamily="34" charset="0"/>
                </a:rPr>
                <a:t>個人力及</a:t>
              </a:r>
              <a:r>
                <a:rPr lang="en-US" altLang="zh-TW" sz="3600" b="1" dirty="0" smtClean="0">
                  <a:solidFill>
                    <a:srgbClr val="FF0000"/>
                  </a:solidFill>
                  <a:latin typeface="Arial" pitchFamily="34" charset="0"/>
                  <a:ea typeface="微軟正黑體" pitchFamily="34" charset="-120"/>
                  <a:cs typeface="Arial" pitchFamily="34" charset="0"/>
                </a:rPr>
                <a:t>28</a:t>
              </a:r>
              <a:r>
                <a:rPr lang="zh-TW" altLang="en-US" sz="3600" b="1" dirty="0" smtClean="0">
                  <a:latin typeface="Arial" pitchFamily="34" charset="0"/>
                  <a:ea typeface="微軟正黑體" pitchFamily="34" charset="-120"/>
                  <a:cs typeface="Arial" pitchFamily="34" charset="0"/>
                </a:rPr>
                <a:t>台</a:t>
              </a:r>
              <a:r>
                <a:rPr lang="zh-TW" altLang="en-US" sz="3600" b="1" dirty="0">
                  <a:latin typeface="Arial" pitchFamily="34" charset="0"/>
                  <a:ea typeface="微軟正黑體" pitchFamily="34" charset="-120"/>
                  <a:cs typeface="Arial" pitchFamily="34" charset="0"/>
                </a:rPr>
                <a:t>機台</a:t>
              </a:r>
              <a:r>
                <a:rPr lang="zh-TW" altLang="en-US" sz="3600" b="1" dirty="0" smtClean="0">
                  <a:latin typeface="Arial" pitchFamily="34" charset="0"/>
                  <a:ea typeface="微軟正黑體" pitchFamily="34" charset="-120"/>
                  <a:cs typeface="Arial" pitchFamily="34" charset="0"/>
                </a:rPr>
                <a:t>維修費</a:t>
              </a:r>
              <a:endParaRPr lang="zh-TW" altLang="en-US" sz="3600" b="1" dirty="0">
                <a:latin typeface="Arial" pitchFamily="34" charset="0"/>
                <a:ea typeface="微軟正黑體" pitchFamily="34" charset="-120"/>
                <a:cs typeface="Arial" pitchFamily="34" charset="0"/>
              </a:endParaRPr>
            </a:p>
          </p:txBody>
        </p:sp>
      </p:grpSp>
      <p:grpSp>
        <p:nvGrpSpPr>
          <p:cNvPr id="17" name="群組 16"/>
          <p:cNvGrpSpPr/>
          <p:nvPr/>
        </p:nvGrpSpPr>
        <p:grpSpPr>
          <a:xfrm>
            <a:off x="0" y="4653136"/>
            <a:ext cx="2123728" cy="648072"/>
            <a:chOff x="0" y="4653136"/>
            <a:chExt cx="2123728" cy="648072"/>
          </a:xfrm>
        </p:grpSpPr>
        <p:sp>
          <p:nvSpPr>
            <p:cNvPr id="12" name="五邊形 11"/>
            <p:cNvSpPr/>
            <p:nvPr/>
          </p:nvSpPr>
          <p:spPr>
            <a:xfrm>
              <a:off x="0" y="4653136"/>
              <a:ext cx="2123728" cy="648072"/>
            </a:xfrm>
            <a:prstGeom prst="homePlat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" name="文字方塊 9"/>
            <p:cNvSpPr txBox="1"/>
            <p:nvPr/>
          </p:nvSpPr>
          <p:spPr>
            <a:xfrm>
              <a:off x="241351" y="4818638"/>
              <a:ext cx="173836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600" b="1" dirty="0" smtClean="0">
                  <a:solidFill>
                    <a:schemeClr val="bg1"/>
                  </a:solidFill>
                  <a:latin typeface="Arial" pitchFamily="34" charset="0"/>
                  <a:ea typeface="微軟正黑體" pitchFamily="34" charset="-120"/>
                  <a:cs typeface="Arial" pitchFamily="34" charset="0"/>
                </a:rPr>
                <a:t>25cm FPCB AOI</a:t>
              </a:r>
              <a:endParaRPr lang="zh-TW" altLang="en-US" sz="1600" baseline="30000" dirty="0">
                <a:solidFill>
                  <a:schemeClr val="bg1"/>
                </a:solidFill>
              </a:endParaRPr>
            </a:p>
          </p:txBody>
        </p:sp>
      </p:grpSp>
      <p:sp>
        <p:nvSpPr>
          <p:cNvPr id="19" name="文字方塊 18"/>
          <p:cNvSpPr txBox="1"/>
          <p:nvPr/>
        </p:nvSpPr>
        <p:spPr>
          <a:xfrm>
            <a:off x="2241460" y="2268807"/>
            <a:ext cx="4419800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TW"/>
            </a:defPPr>
            <a:lvl1pPr>
              <a:defRPr sz="3600" b="1">
                <a:latin typeface="Arial" pitchFamily="34" charset="0"/>
                <a:ea typeface="微軟正黑體" pitchFamily="34" charset="-120"/>
                <a:cs typeface="Arial" pitchFamily="34" charset="0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zh-TW" altLang="en-US" sz="4400" dirty="0">
                <a:solidFill>
                  <a:srgbClr val="FF0000"/>
                </a:solidFill>
              </a:rPr>
              <a:t>一年</a:t>
            </a:r>
            <a:r>
              <a:rPr lang="zh-TW" altLang="en-US" sz="4400" dirty="0" smtClean="0">
                <a:solidFill>
                  <a:srgbClr val="FF0000"/>
                </a:solidFill>
              </a:rPr>
              <a:t>省下</a:t>
            </a:r>
            <a:r>
              <a:rPr lang="en-US" altLang="zh-TW" sz="4400" dirty="0" smtClean="0">
                <a:solidFill>
                  <a:srgbClr val="FF0000"/>
                </a:solidFill>
              </a:rPr>
              <a:t>4,760</a:t>
            </a:r>
            <a:r>
              <a:rPr lang="zh-TW" altLang="en-US" sz="4400" dirty="0" smtClean="0">
                <a:solidFill>
                  <a:srgbClr val="FF0000"/>
                </a:solidFill>
              </a:rPr>
              <a:t>萬</a:t>
            </a:r>
            <a:endParaRPr lang="en-US" altLang="zh-TW" sz="4400" dirty="0" smtClean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zh-TW" altLang="en-US" sz="4400" dirty="0" smtClean="0">
                <a:solidFill>
                  <a:srgbClr val="FF0000"/>
                </a:solidFill>
              </a:rPr>
              <a:t>約</a:t>
            </a:r>
            <a:r>
              <a:rPr lang="en-US" altLang="zh-TW" sz="4400" dirty="0" smtClean="0">
                <a:solidFill>
                  <a:srgbClr val="FF0000"/>
                </a:solidFill>
              </a:rPr>
              <a:t>8</a:t>
            </a:r>
            <a:r>
              <a:rPr lang="zh-TW" altLang="en-US" sz="4400" dirty="0" smtClean="0">
                <a:solidFill>
                  <a:srgbClr val="FF0000"/>
                </a:solidFill>
              </a:rPr>
              <a:t>個月回本</a:t>
            </a:r>
            <a:endParaRPr lang="en-US" altLang="zh-TW" sz="44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09847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9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5" dur="10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5" grpId="0"/>
      <p:bldP spid="5" grpId="1"/>
      <p:bldP spid="19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>
                <a:cs typeface="Arial" pitchFamily="34" charset="0"/>
              </a:rPr>
              <a:t>2018</a:t>
            </a:r>
            <a:r>
              <a:rPr lang="zh-TW" altLang="en-US" dirty="0">
                <a:cs typeface="Arial" pitchFamily="34" charset="0"/>
              </a:rPr>
              <a:t>新產品布局</a:t>
            </a:r>
          </a:p>
        </p:txBody>
      </p:sp>
      <p:sp>
        <p:nvSpPr>
          <p:cNvPr id="7" name="文字版面配置區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TW" altLang="en-US" dirty="0" smtClean="0">
                <a:cs typeface="Arial" pitchFamily="34" charset="0"/>
              </a:rPr>
              <a:t>效益</a:t>
            </a:r>
            <a:endParaRPr lang="zh-TW" altLang="en-US" dirty="0">
              <a:cs typeface="Arial" pitchFamily="34" charset="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395536" y="2636912"/>
            <a:ext cx="86143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b="1" dirty="0" smtClean="0">
                <a:latin typeface="Arial" pitchFamily="34" charset="0"/>
                <a:ea typeface="微軟正黑體" pitchFamily="34" charset="-120"/>
                <a:cs typeface="Arial" pitchFamily="34" charset="0"/>
              </a:rPr>
              <a:t>50cm FPCB AOI 4.0</a:t>
            </a:r>
            <a:r>
              <a:rPr lang="zh-TW" altLang="en-US" sz="2800" b="1" dirty="0" smtClean="0">
                <a:latin typeface="Arial" pitchFamily="34" charset="0"/>
                <a:ea typeface="微軟正黑體" pitchFamily="34" charset="-120"/>
                <a:cs typeface="Arial" pitchFamily="34" charset="0"/>
              </a:rPr>
              <a:t>省下</a:t>
            </a:r>
            <a:r>
              <a:rPr lang="en-US" altLang="zh-TW" sz="2800" b="1" dirty="0" smtClean="0">
                <a:solidFill>
                  <a:srgbClr val="FF0000"/>
                </a:solidFill>
                <a:latin typeface="Arial" pitchFamily="34" charset="0"/>
                <a:ea typeface="微軟正黑體" pitchFamily="34" charset="-120"/>
                <a:cs typeface="Arial" pitchFamily="34" charset="0"/>
              </a:rPr>
              <a:t>63</a:t>
            </a:r>
            <a:r>
              <a:rPr lang="zh-TW" altLang="en-US" sz="2800" b="1" dirty="0" smtClean="0">
                <a:latin typeface="Arial" pitchFamily="34" charset="0"/>
                <a:ea typeface="微軟正黑體" pitchFamily="34" charset="-120"/>
                <a:cs typeface="Arial" pitchFamily="34" charset="0"/>
              </a:rPr>
              <a:t>個人力及</a:t>
            </a:r>
            <a:r>
              <a:rPr lang="en-US" altLang="zh-TW" sz="2800" b="1" dirty="0" smtClean="0">
                <a:solidFill>
                  <a:srgbClr val="FF0000"/>
                </a:solidFill>
                <a:latin typeface="Arial" pitchFamily="34" charset="0"/>
                <a:ea typeface="微軟正黑體" pitchFamily="34" charset="-120"/>
                <a:cs typeface="Arial" pitchFamily="34" charset="0"/>
              </a:rPr>
              <a:t>21</a:t>
            </a:r>
            <a:r>
              <a:rPr lang="zh-TW" altLang="en-US" sz="2800" b="1" dirty="0" smtClean="0">
                <a:latin typeface="Arial" pitchFamily="34" charset="0"/>
                <a:ea typeface="微軟正黑體" pitchFamily="34" charset="-120"/>
                <a:cs typeface="Arial" pitchFamily="34" charset="0"/>
              </a:rPr>
              <a:t>主機台維修費</a:t>
            </a:r>
            <a:endParaRPr lang="zh-TW" altLang="en-US" sz="2800" b="1" dirty="0">
              <a:latin typeface="Arial" pitchFamily="34" charset="0"/>
              <a:ea typeface="微軟正黑體" pitchFamily="34" charset="-120"/>
              <a:cs typeface="Arial" pitchFamily="34" charset="0"/>
            </a:endParaRPr>
          </a:p>
        </p:txBody>
      </p:sp>
      <p:grpSp>
        <p:nvGrpSpPr>
          <p:cNvPr id="16" name="群組 15"/>
          <p:cNvGrpSpPr/>
          <p:nvPr/>
        </p:nvGrpSpPr>
        <p:grpSpPr>
          <a:xfrm>
            <a:off x="1105839" y="3501008"/>
            <a:ext cx="7321084" cy="523220"/>
            <a:chOff x="1430834" y="3501008"/>
            <a:chExt cx="7321084" cy="523220"/>
          </a:xfrm>
        </p:grpSpPr>
        <p:sp>
          <p:nvSpPr>
            <p:cNvPr id="165" name="文字方塊 164"/>
            <p:cNvSpPr txBox="1"/>
            <p:nvPr/>
          </p:nvSpPr>
          <p:spPr>
            <a:xfrm>
              <a:off x="2020588" y="3501008"/>
              <a:ext cx="673133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2800" b="1" dirty="0" smtClean="0">
                  <a:latin typeface="Arial" pitchFamily="34" charset="0"/>
                  <a:ea typeface="微軟正黑體" pitchFamily="34" charset="-120"/>
                  <a:cs typeface="Arial" pitchFamily="34" charset="0"/>
                </a:rPr>
                <a:t>複檢機省下</a:t>
              </a:r>
              <a:r>
                <a:rPr lang="en-US" altLang="zh-TW" sz="2800" b="1" dirty="0" smtClean="0">
                  <a:solidFill>
                    <a:srgbClr val="FF0000"/>
                  </a:solidFill>
                  <a:latin typeface="Arial" pitchFamily="34" charset="0"/>
                  <a:ea typeface="微軟正黑體" pitchFamily="34" charset="-120"/>
                  <a:cs typeface="Arial" pitchFamily="34" charset="0"/>
                </a:rPr>
                <a:t>63</a:t>
              </a:r>
              <a:r>
                <a:rPr lang="zh-TW" altLang="en-US" sz="2800" b="1" dirty="0" smtClean="0">
                  <a:latin typeface="Arial" pitchFamily="34" charset="0"/>
                  <a:ea typeface="微軟正黑體" pitchFamily="34" charset="-120"/>
                  <a:cs typeface="Arial" pitchFamily="34" charset="0"/>
                </a:rPr>
                <a:t>個人力及</a:t>
              </a:r>
              <a:r>
                <a:rPr lang="en-US" altLang="zh-TW" sz="2800" b="1" dirty="0" smtClean="0">
                  <a:solidFill>
                    <a:srgbClr val="FF0000"/>
                  </a:solidFill>
                  <a:latin typeface="Arial" pitchFamily="34" charset="0"/>
                  <a:ea typeface="微軟正黑體" pitchFamily="34" charset="-120"/>
                  <a:cs typeface="Arial" pitchFamily="34" charset="0"/>
                </a:rPr>
                <a:t>21</a:t>
              </a:r>
              <a:r>
                <a:rPr lang="zh-TW" altLang="en-US" sz="2800" b="1" dirty="0" smtClean="0">
                  <a:latin typeface="Arial" pitchFamily="34" charset="0"/>
                  <a:ea typeface="微軟正黑體" pitchFamily="34" charset="-120"/>
                  <a:cs typeface="Arial" pitchFamily="34" charset="0"/>
                </a:rPr>
                <a:t>複檢機台維修費</a:t>
              </a:r>
              <a:endParaRPr lang="zh-TW" altLang="en-US" sz="2800" b="1" dirty="0">
                <a:latin typeface="Arial" pitchFamily="34" charset="0"/>
                <a:ea typeface="微軟正黑體" pitchFamily="34" charset="-120"/>
                <a:cs typeface="Arial" pitchFamily="34" charset="0"/>
              </a:endParaRPr>
            </a:p>
          </p:txBody>
        </p:sp>
        <p:sp>
          <p:nvSpPr>
            <p:cNvPr id="166" name="十字形 165"/>
            <p:cNvSpPr/>
            <p:nvPr/>
          </p:nvSpPr>
          <p:spPr>
            <a:xfrm>
              <a:off x="1430834" y="3600202"/>
              <a:ext cx="332854" cy="332854"/>
            </a:xfrm>
            <a:prstGeom prst="plus">
              <a:avLst>
                <a:gd name="adj" fmla="val 38577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cxnSp>
        <p:nvCxnSpPr>
          <p:cNvPr id="9" name="直線接點 8"/>
          <p:cNvCxnSpPr/>
          <p:nvPr/>
        </p:nvCxnSpPr>
        <p:spPr>
          <a:xfrm>
            <a:off x="683568" y="4365104"/>
            <a:ext cx="7739901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群組 17"/>
          <p:cNvGrpSpPr/>
          <p:nvPr/>
        </p:nvGrpSpPr>
        <p:grpSpPr>
          <a:xfrm>
            <a:off x="1763688" y="4653136"/>
            <a:ext cx="7380312" cy="648072"/>
            <a:chOff x="1763688" y="4653136"/>
            <a:chExt cx="7380312" cy="648072"/>
          </a:xfrm>
        </p:grpSpPr>
        <p:sp>
          <p:nvSpPr>
            <p:cNvPr id="15" name="矩形 14"/>
            <p:cNvSpPr/>
            <p:nvPr/>
          </p:nvSpPr>
          <p:spPr>
            <a:xfrm>
              <a:off x="1763688" y="4653136"/>
              <a:ext cx="7380312" cy="648072"/>
            </a:xfrm>
            <a:prstGeom prst="rect">
              <a:avLst/>
            </a:prstGeom>
            <a:solidFill>
              <a:srgbClr val="FF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67" name="文字方塊 166"/>
            <p:cNvSpPr txBox="1"/>
            <p:nvPr/>
          </p:nvSpPr>
          <p:spPr>
            <a:xfrm>
              <a:off x="2195736" y="4654877"/>
              <a:ext cx="654538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3600" b="1" dirty="0" smtClean="0">
                  <a:latin typeface="Arial" pitchFamily="34" charset="0"/>
                  <a:ea typeface="微軟正黑體" pitchFamily="34" charset="-120"/>
                  <a:cs typeface="Arial" pitchFamily="34" charset="0"/>
                </a:rPr>
                <a:t>省</a:t>
              </a:r>
              <a:r>
                <a:rPr lang="en-US" altLang="zh-TW" sz="3600" b="1" dirty="0" smtClean="0">
                  <a:solidFill>
                    <a:srgbClr val="FF0000"/>
                  </a:solidFill>
                  <a:latin typeface="Arial" pitchFamily="34" charset="0"/>
                  <a:ea typeface="微軟正黑體" pitchFamily="34" charset="-120"/>
                  <a:cs typeface="Arial" pitchFamily="34" charset="0"/>
                </a:rPr>
                <a:t>126</a:t>
              </a:r>
              <a:r>
                <a:rPr lang="zh-TW" altLang="en-US" sz="3600" b="1" dirty="0" smtClean="0">
                  <a:latin typeface="Arial" pitchFamily="34" charset="0"/>
                  <a:ea typeface="微軟正黑體" pitchFamily="34" charset="-120"/>
                  <a:cs typeface="Arial" pitchFamily="34" charset="0"/>
                </a:rPr>
                <a:t>個人力及</a:t>
              </a:r>
              <a:r>
                <a:rPr lang="en-US" altLang="zh-TW" sz="3600" b="1" dirty="0" smtClean="0">
                  <a:solidFill>
                    <a:srgbClr val="FF0000"/>
                  </a:solidFill>
                  <a:latin typeface="Arial" pitchFamily="34" charset="0"/>
                  <a:ea typeface="微軟正黑體" pitchFamily="34" charset="-120"/>
                  <a:cs typeface="Arial" pitchFamily="34" charset="0"/>
                </a:rPr>
                <a:t>28</a:t>
              </a:r>
              <a:r>
                <a:rPr lang="zh-TW" altLang="en-US" sz="3600" b="1" dirty="0" smtClean="0">
                  <a:latin typeface="Arial" pitchFamily="34" charset="0"/>
                  <a:ea typeface="微軟正黑體" pitchFamily="34" charset="-120"/>
                  <a:cs typeface="Arial" pitchFamily="34" charset="0"/>
                </a:rPr>
                <a:t>台</a:t>
              </a:r>
              <a:r>
                <a:rPr lang="zh-TW" altLang="en-US" sz="3600" b="1" dirty="0">
                  <a:latin typeface="Arial" pitchFamily="34" charset="0"/>
                  <a:ea typeface="微軟正黑體" pitchFamily="34" charset="-120"/>
                  <a:cs typeface="Arial" pitchFamily="34" charset="0"/>
                </a:rPr>
                <a:t>機台</a:t>
              </a:r>
              <a:r>
                <a:rPr lang="zh-TW" altLang="en-US" sz="3600" b="1" dirty="0" smtClean="0">
                  <a:latin typeface="Arial" pitchFamily="34" charset="0"/>
                  <a:ea typeface="微軟正黑體" pitchFamily="34" charset="-120"/>
                  <a:cs typeface="Arial" pitchFamily="34" charset="0"/>
                </a:rPr>
                <a:t>維修費</a:t>
              </a:r>
              <a:endParaRPr lang="zh-TW" altLang="en-US" sz="3600" b="1" dirty="0">
                <a:latin typeface="Arial" pitchFamily="34" charset="0"/>
                <a:ea typeface="微軟正黑體" pitchFamily="34" charset="-120"/>
                <a:cs typeface="Arial" pitchFamily="34" charset="0"/>
              </a:endParaRPr>
            </a:p>
          </p:txBody>
        </p:sp>
      </p:grpSp>
      <p:grpSp>
        <p:nvGrpSpPr>
          <p:cNvPr id="17" name="群組 16"/>
          <p:cNvGrpSpPr/>
          <p:nvPr/>
        </p:nvGrpSpPr>
        <p:grpSpPr>
          <a:xfrm>
            <a:off x="0" y="4653136"/>
            <a:ext cx="2123728" cy="648072"/>
            <a:chOff x="0" y="4653136"/>
            <a:chExt cx="2123728" cy="648072"/>
          </a:xfrm>
        </p:grpSpPr>
        <p:sp>
          <p:nvSpPr>
            <p:cNvPr id="12" name="五邊形 11"/>
            <p:cNvSpPr/>
            <p:nvPr/>
          </p:nvSpPr>
          <p:spPr>
            <a:xfrm>
              <a:off x="0" y="4653136"/>
              <a:ext cx="2123728" cy="648072"/>
            </a:xfrm>
            <a:prstGeom prst="homePlat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" name="文字方塊 9"/>
            <p:cNvSpPr txBox="1"/>
            <p:nvPr/>
          </p:nvSpPr>
          <p:spPr>
            <a:xfrm>
              <a:off x="241351" y="4818638"/>
              <a:ext cx="173836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600" b="1" dirty="0" smtClean="0">
                  <a:solidFill>
                    <a:schemeClr val="bg1"/>
                  </a:solidFill>
                  <a:latin typeface="Arial" pitchFamily="34" charset="0"/>
                  <a:ea typeface="微軟正黑體" pitchFamily="34" charset="-120"/>
                  <a:cs typeface="Arial" pitchFamily="34" charset="0"/>
                </a:rPr>
                <a:t>25cm FPCB AOI</a:t>
              </a:r>
              <a:endParaRPr lang="zh-TW" altLang="en-US" sz="1600" baseline="30000" dirty="0">
                <a:solidFill>
                  <a:schemeClr val="bg1"/>
                </a:solidFill>
              </a:endParaRPr>
            </a:p>
          </p:txBody>
        </p:sp>
      </p:grpSp>
      <p:sp>
        <p:nvSpPr>
          <p:cNvPr id="20" name="文字方塊 19"/>
          <p:cNvSpPr txBox="1"/>
          <p:nvPr/>
        </p:nvSpPr>
        <p:spPr>
          <a:xfrm>
            <a:off x="2241461" y="2255936"/>
            <a:ext cx="4419800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TW"/>
            </a:defPPr>
            <a:lvl1pPr>
              <a:defRPr sz="3600" b="1">
                <a:latin typeface="Arial" pitchFamily="34" charset="0"/>
                <a:ea typeface="微軟正黑體" pitchFamily="34" charset="-120"/>
                <a:cs typeface="Arial" pitchFamily="34" charset="0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zh-TW" altLang="en-US" sz="4400" dirty="0">
                <a:solidFill>
                  <a:srgbClr val="FF0000"/>
                </a:solidFill>
              </a:rPr>
              <a:t>一年</a:t>
            </a:r>
            <a:r>
              <a:rPr lang="zh-TW" altLang="en-US" sz="4400" dirty="0" smtClean="0">
                <a:solidFill>
                  <a:srgbClr val="FF0000"/>
                </a:solidFill>
              </a:rPr>
              <a:t>省下</a:t>
            </a:r>
            <a:r>
              <a:rPr lang="en-US" altLang="zh-TW" sz="4400" dirty="0" smtClean="0">
                <a:solidFill>
                  <a:srgbClr val="FF0000"/>
                </a:solidFill>
              </a:rPr>
              <a:t>6,860</a:t>
            </a:r>
            <a:r>
              <a:rPr lang="zh-TW" altLang="en-US" sz="4400" dirty="0" smtClean="0">
                <a:solidFill>
                  <a:srgbClr val="FF0000"/>
                </a:solidFill>
              </a:rPr>
              <a:t>萬</a:t>
            </a:r>
            <a:endParaRPr lang="en-US" altLang="zh-TW" sz="4400" dirty="0" smtClean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zh-TW" altLang="en-US" sz="4400" dirty="0" smtClean="0">
                <a:solidFill>
                  <a:srgbClr val="FF0000"/>
                </a:solidFill>
              </a:rPr>
              <a:t>約</a:t>
            </a:r>
            <a:r>
              <a:rPr lang="en-US" altLang="zh-TW" sz="4400" dirty="0" smtClean="0">
                <a:solidFill>
                  <a:srgbClr val="FF0000"/>
                </a:solidFill>
              </a:rPr>
              <a:t>9</a:t>
            </a:r>
            <a:r>
              <a:rPr lang="zh-TW" altLang="en-US" sz="4400" dirty="0" smtClean="0">
                <a:solidFill>
                  <a:srgbClr val="FF0000"/>
                </a:solidFill>
              </a:rPr>
              <a:t>個月回本</a:t>
            </a:r>
            <a:endParaRPr lang="en-US" altLang="zh-TW" sz="44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95715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9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5" dur="10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5" grpId="0"/>
      <p:bldP spid="5" grpId="1"/>
      <p:bldP spid="20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1871192" y="4532973"/>
            <a:ext cx="7272808" cy="932735"/>
          </a:xfrm>
          <a:prstGeom prst="rect">
            <a:avLst/>
          </a:prstGeom>
          <a:gradFill flip="none" rotWithShape="1">
            <a:gsLst>
              <a:gs pos="0">
                <a:srgbClr val="CC00FF">
                  <a:shade val="30000"/>
                  <a:satMod val="115000"/>
                </a:srgbClr>
              </a:gs>
              <a:gs pos="50000">
                <a:srgbClr val="CC00FF">
                  <a:shade val="67500"/>
                  <a:satMod val="115000"/>
                </a:srgbClr>
              </a:gs>
              <a:gs pos="100000">
                <a:srgbClr val="CC00FF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cs typeface="Arial" pitchFamily="34" charset="0"/>
              </a:rPr>
              <a:t>2018</a:t>
            </a:r>
            <a:r>
              <a:rPr lang="zh-TW" altLang="en-US" dirty="0">
                <a:cs typeface="Arial" pitchFamily="34" charset="0"/>
              </a:rPr>
              <a:t>新產品布局</a:t>
            </a:r>
            <a:endParaRPr lang="zh-TW" alt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TW" altLang="en-US" dirty="0"/>
              <a:t>捲帶式</a:t>
            </a:r>
            <a:r>
              <a:rPr lang="en-US" altLang="zh-TW" dirty="0"/>
              <a:t>COF</a:t>
            </a:r>
            <a:r>
              <a:rPr lang="zh-TW" altLang="en-US" dirty="0"/>
              <a:t>線路檢查機</a:t>
            </a:r>
            <a:endParaRPr lang="en-US" altLang="zh-TW" dirty="0"/>
          </a:p>
        </p:txBody>
      </p:sp>
      <p:sp>
        <p:nvSpPr>
          <p:cNvPr id="9" name="文字方塊 8"/>
          <p:cNvSpPr txBox="1"/>
          <p:nvPr/>
        </p:nvSpPr>
        <p:spPr>
          <a:xfrm>
            <a:off x="3948493" y="4725144"/>
            <a:ext cx="46559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solidFill>
                  <a:srgbClr val="FFC000"/>
                </a:solidFill>
                <a:latin typeface="Arial" pitchFamily="34" charset="0"/>
                <a:ea typeface="微軟正黑體" pitchFamily="34" charset="-120"/>
                <a:cs typeface="Arial" pitchFamily="34" charset="0"/>
              </a:rPr>
              <a:t>因應</a:t>
            </a:r>
            <a:r>
              <a:rPr lang="en-US" altLang="zh-TW" dirty="0">
                <a:solidFill>
                  <a:srgbClr val="FFC000"/>
                </a:solidFill>
                <a:latin typeface="Arial" pitchFamily="34" charset="0"/>
                <a:ea typeface="微軟正黑體" pitchFamily="34" charset="-120"/>
                <a:cs typeface="Arial" pitchFamily="34" charset="0"/>
              </a:rPr>
              <a:t>COF</a:t>
            </a:r>
            <a:r>
              <a:rPr lang="zh-TW" altLang="en-US" dirty="0">
                <a:solidFill>
                  <a:srgbClr val="FFC000"/>
                </a:solidFill>
                <a:latin typeface="Arial" pitchFamily="34" charset="0"/>
                <a:ea typeface="微軟正黑體" pitchFamily="34" charset="-120"/>
                <a:cs typeface="Arial" pitchFamily="34" charset="0"/>
              </a:rPr>
              <a:t>市場快速發展</a:t>
            </a:r>
            <a:r>
              <a:rPr lang="zh-TW" altLang="en-US" dirty="0" smtClean="0">
                <a:solidFill>
                  <a:srgbClr val="FFC000"/>
                </a:solidFill>
                <a:latin typeface="Arial" pitchFamily="34" charset="0"/>
                <a:ea typeface="微軟正黑體" pitchFamily="34" charset="-120"/>
                <a:cs typeface="Arial" pitchFamily="34" charset="0"/>
              </a:rPr>
              <a:t>，</a:t>
            </a:r>
            <a:r>
              <a:rPr lang="zh-TW" altLang="en-US" dirty="0">
                <a:solidFill>
                  <a:srgbClr val="FFC000"/>
                </a:solidFill>
                <a:latin typeface="Arial" pitchFamily="34" charset="0"/>
                <a:ea typeface="微軟正黑體" pitchFamily="34" charset="-120"/>
                <a:cs typeface="Arial" pitchFamily="34" charset="0"/>
              </a:rPr>
              <a:t>運用</a:t>
            </a:r>
            <a:r>
              <a:rPr lang="en-US" altLang="zh-TW" dirty="0" smtClean="0">
                <a:solidFill>
                  <a:srgbClr val="FFC000"/>
                </a:solidFill>
                <a:latin typeface="Arial" pitchFamily="34" charset="0"/>
                <a:ea typeface="微軟正黑體" pitchFamily="34" charset="-120"/>
                <a:cs typeface="Arial" pitchFamily="34" charset="0"/>
              </a:rPr>
              <a:t>AVI</a:t>
            </a:r>
            <a:r>
              <a:rPr lang="zh-TW" altLang="en-US" dirty="0">
                <a:solidFill>
                  <a:srgbClr val="FFC000"/>
                </a:solidFill>
                <a:latin typeface="Arial" pitchFamily="34" charset="0"/>
                <a:ea typeface="微軟正黑體" pitchFamily="34" charset="-120"/>
                <a:cs typeface="Arial" pitchFamily="34" charset="0"/>
              </a:rPr>
              <a:t>及</a:t>
            </a:r>
            <a:r>
              <a:rPr lang="en-US" altLang="zh-TW" dirty="0">
                <a:solidFill>
                  <a:srgbClr val="FFC000"/>
                </a:solidFill>
                <a:latin typeface="Arial" pitchFamily="34" charset="0"/>
                <a:ea typeface="微軟正黑體" pitchFamily="34" charset="-120"/>
                <a:cs typeface="Arial" pitchFamily="34" charset="0"/>
              </a:rPr>
              <a:t>AOI</a:t>
            </a:r>
            <a:r>
              <a:rPr lang="zh-TW" altLang="en-US" dirty="0">
                <a:solidFill>
                  <a:srgbClr val="FFC000"/>
                </a:solidFill>
                <a:latin typeface="Arial" pitchFamily="34" charset="0"/>
                <a:ea typeface="微軟正黑體" pitchFamily="34" charset="-120"/>
                <a:cs typeface="Arial" pitchFamily="34" charset="0"/>
              </a:rPr>
              <a:t>技術</a:t>
            </a:r>
          </a:p>
        </p:txBody>
      </p:sp>
      <p:sp>
        <p:nvSpPr>
          <p:cNvPr id="10" name="文字方塊 9"/>
          <p:cNvSpPr txBox="1"/>
          <p:nvPr/>
        </p:nvSpPr>
        <p:spPr>
          <a:xfrm>
            <a:off x="4508392" y="3750131"/>
            <a:ext cx="43039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800" b="1" dirty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RTR COF AOI</a:t>
            </a:r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028" y="2640177"/>
            <a:ext cx="2952328" cy="337644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79502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字方塊 7"/>
          <p:cNvSpPr txBox="1"/>
          <p:nvPr/>
        </p:nvSpPr>
        <p:spPr>
          <a:xfrm>
            <a:off x="735769" y="2214554"/>
            <a:ext cx="5357850" cy="3243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50000"/>
              </a:lnSpc>
              <a:buAutoNum type="alphaUcPeriod"/>
            </a:pPr>
            <a:r>
              <a:rPr lang="zh-TW" altLang="en-US" sz="2400" b="1" dirty="0" smtClean="0">
                <a:latin typeface="Arial" pitchFamily="34" charset="0"/>
                <a:ea typeface="微軟正黑體" pitchFamily="34" charset="-120"/>
                <a:cs typeface="Arial" pitchFamily="34" charset="0"/>
              </a:rPr>
              <a:t> 公司簡介</a:t>
            </a:r>
            <a:endParaRPr lang="en-US" altLang="zh-TW" sz="2400" b="1" dirty="0" smtClean="0">
              <a:latin typeface="Arial" pitchFamily="34" charset="0"/>
              <a:ea typeface="微軟正黑體" pitchFamily="34" charset="-120"/>
              <a:cs typeface="Arial" pitchFamily="34" charset="0"/>
            </a:endParaRPr>
          </a:p>
          <a:p>
            <a:pPr marL="342900" indent="-342900">
              <a:lnSpc>
                <a:spcPct val="250000"/>
              </a:lnSpc>
              <a:buAutoNum type="alphaUcPeriod"/>
            </a:pPr>
            <a:r>
              <a:rPr lang="zh-TW" altLang="en-US" sz="2400" b="1" dirty="0" smtClean="0">
                <a:latin typeface="Arial" pitchFamily="34" charset="0"/>
                <a:ea typeface="微軟正黑體" pitchFamily="34" charset="-120"/>
                <a:cs typeface="Arial" pitchFamily="34" charset="0"/>
              </a:rPr>
              <a:t> 營運展望</a:t>
            </a:r>
            <a:endParaRPr lang="en-US" altLang="zh-TW" sz="2400" b="1" dirty="0" smtClean="0">
              <a:latin typeface="Arial" pitchFamily="34" charset="0"/>
              <a:ea typeface="微軟正黑體" pitchFamily="34" charset="-120"/>
              <a:cs typeface="Arial" pitchFamily="34" charset="0"/>
            </a:endParaRPr>
          </a:p>
          <a:p>
            <a:pPr marL="342900" indent="-342900">
              <a:lnSpc>
                <a:spcPct val="250000"/>
              </a:lnSpc>
              <a:buFontTx/>
              <a:buAutoNum type="alphaUcPeriod"/>
            </a:pPr>
            <a:r>
              <a:rPr lang="zh-TW" altLang="en-US" sz="2400" b="1" dirty="0" smtClean="0">
                <a:latin typeface="Arial" pitchFamily="34" charset="0"/>
                <a:ea typeface="微軟正黑體" pitchFamily="34" charset="-120"/>
                <a:cs typeface="Arial" pitchFamily="34" charset="0"/>
              </a:rPr>
              <a:t> 財務績效</a:t>
            </a:r>
            <a:endParaRPr lang="en-US" altLang="zh-TW" sz="2400" b="1" dirty="0" smtClean="0">
              <a:latin typeface="Arial" pitchFamily="34" charset="0"/>
              <a:ea typeface="微軟正黑體" pitchFamily="34" charset="-120"/>
              <a:cs typeface="Arial" pitchFamily="34" charset="0"/>
            </a:endParaRPr>
          </a:p>
          <a:p>
            <a:pPr marL="342900" indent="-342900">
              <a:lnSpc>
                <a:spcPct val="250000"/>
              </a:lnSpc>
              <a:buAutoNum type="alphaUcPeriod"/>
            </a:pPr>
            <a:endParaRPr lang="zh-TW" altLang="en-US" sz="1200" b="1" dirty="0">
              <a:latin typeface="Arial" pitchFamily="34" charset="0"/>
              <a:ea typeface="微軟正黑體" pitchFamily="34" charset="-120"/>
              <a:cs typeface="Arial" pitchFamily="34" charset="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cs typeface="Arial" pitchFamily="34" charset="0"/>
              </a:rPr>
              <a:t>簡報</a:t>
            </a:r>
            <a:r>
              <a:rPr lang="zh-TW" altLang="en-US" dirty="0" smtClean="0">
                <a:cs typeface="Arial" pitchFamily="34" charset="0"/>
              </a:rPr>
              <a:t>大綱</a:t>
            </a:r>
            <a:endParaRPr lang="zh-TW" altLang="en-US" dirty="0"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23614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cs typeface="Arial" pitchFamily="34" charset="0"/>
              </a:rPr>
              <a:t>營運狀況</a:t>
            </a:r>
            <a:endParaRPr lang="zh-TW" altLang="en-US" dirty="0">
              <a:cs typeface="Arial" pitchFamily="34" charset="0"/>
            </a:endParaRPr>
          </a:p>
        </p:txBody>
      </p:sp>
      <p:sp>
        <p:nvSpPr>
          <p:cNvPr id="7" name="文字版面配置區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TW" altLang="en-US" dirty="0">
                <a:cs typeface="Arial" pitchFamily="34" charset="0"/>
              </a:rPr>
              <a:t>新增目標市場規模</a:t>
            </a:r>
            <a:r>
              <a:rPr lang="zh-TW" altLang="en-US" dirty="0" smtClean="0">
                <a:cs typeface="Arial" pitchFamily="34" charset="0"/>
              </a:rPr>
              <a:t>：</a:t>
            </a:r>
            <a:r>
              <a:rPr lang="en-US" altLang="zh-TW" dirty="0" smtClean="0">
                <a:cs typeface="Arial" pitchFamily="34" charset="0"/>
              </a:rPr>
              <a:t>2018</a:t>
            </a:r>
            <a:r>
              <a:rPr lang="zh-TW" altLang="en-US" dirty="0" smtClean="0">
                <a:cs typeface="Arial" pitchFamily="34" charset="0"/>
              </a:rPr>
              <a:t>新產品</a:t>
            </a:r>
            <a:endParaRPr lang="zh-TW" altLang="en-US" dirty="0">
              <a:cs typeface="Arial" pitchFamily="34" charset="0"/>
            </a:endParaRPr>
          </a:p>
        </p:txBody>
      </p:sp>
      <p:sp>
        <p:nvSpPr>
          <p:cNvPr id="3" name="圓柱 2"/>
          <p:cNvSpPr/>
          <p:nvPr/>
        </p:nvSpPr>
        <p:spPr>
          <a:xfrm>
            <a:off x="971600" y="4077072"/>
            <a:ext cx="2880320" cy="2304256"/>
          </a:xfrm>
          <a:prstGeom prst="can">
            <a:avLst>
              <a:gd name="adj" fmla="val 39602"/>
            </a:avLst>
          </a:prstGeom>
          <a:solidFill>
            <a:srgbClr val="99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b="1" dirty="0" smtClean="0">
                <a:latin typeface="Arial" pitchFamily="34" charset="0"/>
                <a:ea typeface="微軟正黑體" pitchFamily="34" charset="-120"/>
                <a:cs typeface="Arial" pitchFamily="34" charset="0"/>
              </a:rPr>
              <a:t>FPCB</a:t>
            </a:r>
            <a:r>
              <a:rPr lang="zh-TW" altLang="en-US" sz="2400" b="1" dirty="0" smtClean="0">
                <a:latin typeface="Arial" pitchFamily="34" charset="0"/>
                <a:ea typeface="微軟正黑體" pitchFamily="34" charset="-120"/>
                <a:cs typeface="Arial" pitchFamily="34" charset="0"/>
              </a:rPr>
              <a:t>檢測市場</a:t>
            </a:r>
            <a:endParaRPr lang="en-US" altLang="zh-TW" sz="2400" b="1" dirty="0" smtClean="0">
              <a:latin typeface="Arial" pitchFamily="34" charset="0"/>
              <a:ea typeface="微軟正黑體" pitchFamily="34" charset="-120"/>
              <a:cs typeface="Arial" pitchFamily="34" charset="0"/>
            </a:endParaRPr>
          </a:p>
          <a:p>
            <a:pPr algn="ctr"/>
            <a:r>
              <a:rPr lang="zh-TW" altLang="en-US" sz="2400" b="1" dirty="0" smtClean="0">
                <a:latin typeface="Arial" pitchFamily="34" charset="0"/>
                <a:ea typeface="微軟正黑體" pitchFamily="34" charset="-120"/>
                <a:cs typeface="Arial" pitchFamily="34" charset="0"/>
              </a:rPr>
              <a:t>一年</a:t>
            </a:r>
            <a:r>
              <a:rPr lang="en-US" altLang="zh-TW" sz="2400" b="1" dirty="0" smtClean="0">
                <a:latin typeface="Arial" pitchFamily="34" charset="0"/>
                <a:ea typeface="微軟正黑體" pitchFamily="34" charset="-120"/>
                <a:cs typeface="Arial" pitchFamily="34" charset="0"/>
              </a:rPr>
              <a:t>10</a:t>
            </a:r>
            <a:r>
              <a:rPr lang="zh-TW" altLang="en-US" sz="2400" b="1" dirty="0" smtClean="0">
                <a:latin typeface="Arial" pitchFamily="34" charset="0"/>
                <a:ea typeface="微軟正黑體" pitchFamily="34" charset="-120"/>
                <a:cs typeface="Arial" pitchFamily="34" charset="0"/>
              </a:rPr>
              <a:t>億</a:t>
            </a:r>
            <a:endParaRPr lang="zh-TW" altLang="en-US" sz="2400" b="1" dirty="0">
              <a:latin typeface="Arial" pitchFamily="34" charset="0"/>
              <a:ea typeface="微軟正黑體" pitchFamily="34" charset="-120"/>
              <a:cs typeface="Arial" pitchFamily="34" charset="0"/>
            </a:endParaRPr>
          </a:p>
        </p:txBody>
      </p:sp>
      <p:sp>
        <p:nvSpPr>
          <p:cNvPr id="8" name="圓柱 7"/>
          <p:cNvSpPr/>
          <p:nvPr/>
        </p:nvSpPr>
        <p:spPr>
          <a:xfrm>
            <a:off x="971600" y="2708920"/>
            <a:ext cx="2880320" cy="2304256"/>
          </a:xfrm>
          <a:prstGeom prst="can">
            <a:avLst>
              <a:gd name="adj" fmla="val 39602"/>
            </a:avLst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b="1" dirty="0" smtClean="0">
                <a:latin typeface="Arial" pitchFamily="34" charset="0"/>
                <a:ea typeface="微軟正黑體" pitchFamily="34" charset="-120"/>
                <a:cs typeface="Arial" pitchFamily="34" charset="0"/>
              </a:rPr>
              <a:t>COF</a:t>
            </a:r>
            <a:r>
              <a:rPr lang="zh-TW" altLang="en-US" sz="2400" b="1" dirty="0" smtClean="0">
                <a:latin typeface="Arial" pitchFamily="34" charset="0"/>
                <a:ea typeface="微軟正黑體" pitchFamily="34" charset="-120"/>
                <a:cs typeface="Arial" pitchFamily="34" charset="0"/>
              </a:rPr>
              <a:t>檢測市場</a:t>
            </a:r>
            <a:endParaRPr lang="en-US" altLang="zh-TW" sz="2400" b="1" dirty="0">
              <a:latin typeface="Arial" pitchFamily="34" charset="0"/>
              <a:ea typeface="微軟正黑體" pitchFamily="34" charset="-120"/>
              <a:cs typeface="Arial" pitchFamily="34" charset="0"/>
            </a:endParaRPr>
          </a:p>
          <a:p>
            <a:pPr algn="ctr"/>
            <a:r>
              <a:rPr lang="zh-TW" altLang="en-US" sz="2400" b="1" dirty="0">
                <a:latin typeface="Arial" pitchFamily="34" charset="0"/>
                <a:ea typeface="微軟正黑體" pitchFamily="34" charset="-120"/>
                <a:cs typeface="Arial" pitchFamily="34" charset="0"/>
              </a:rPr>
              <a:t>一年</a:t>
            </a:r>
            <a:r>
              <a:rPr lang="en-US" altLang="zh-TW" sz="2400" b="1" dirty="0">
                <a:latin typeface="Arial" pitchFamily="34" charset="0"/>
                <a:ea typeface="微軟正黑體" pitchFamily="34" charset="-120"/>
                <a:cs typeface="Arial" pitchFamily="34" charset="0"/>
              </a:rPr>
              <a:t>10</a:t>
            </a:r>
            <a:r>
              <a:rPr lang="zh-TW" altLang="en-US" sz="2400" b="1" dirty="0">
                <a:latin typeface="Arial" pitchFamily="34" charset="0"/>
                <a:ea typeface="微軟正黑體" pitchFamily="34" charset="-120"/>
                <a:cs typeface="Arial" pitchFamily="34" charset="0"/>
              </a:rPr>
              <a:t>億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140968"/>
            <a:ext cx="4206868" cy="2372097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1370449" y="2403006"/>
            <a:ext cx="22942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000" b="1" dirty="0" smtClean="0">
                <a:effectLst>
                  <a:glow rad="101600">
                    <a:schemeClr val="bg1">
                      <a:alpha val="60000"/>
                    </a:schemeClr>
                  </a:glow>
                  <a:reflection blurRad="6350" stA="50000" endA="300" endPos="50000" dist="29997" dir="5400000" sy="-100000" algn="bl" rotWithShape="0"/>
                </a:effectLst>
                <a:latin typeface="Arial" pitchFamily="34" charset="0"/>
                <a:ea typeface="微軟正黑體" pitchFamily="34" charset="-120"/>
                <a:cs typeface="Arial" pitchFamily="34" charset="0"/>
              </a:rPr>
              <a:t>20</a:t>
            </a:r>
            <a:r>
              <a:rPr lang="zh-TW" altLang="en-US" sz="4000" b="1" dirty="0" smtClean="0">
                <a:effectLst>
                  <a:glow rad="101600">
                    <a:schemeClr val="bg1">
                      <a:alpha val="60000"/>
                    </a:schemeClr>
                  </a:glow>
                  <a:reflection blurRad="6350" stA="50000" endA="300" endPos="50000" dist="29997" dir="5400000" sy="-100000" algn="bl" rotWithShape="0"/>
                </a:effectLst>
                <a:latin typeface="Arial" pitchFamily="34" charset="0"/>
                <a:ea typeface="微軟正黑體" pitchFamily="34" charset="-120"/>
                <a:cs typeface="Arial" pitchFamily="34" charset="0"/>
              </a:rPr>
              <a:t>億市場</a:t>
            </a:r>
            <a:endParaRPr lang="zh-TW" altLang="en-US" sz="4000" b="1" dirty="0">
              <a:effectLst>
                <a:glow rad="101600">
                  <a:schemeClr val="bg1">
                    <a:alpha val="60000"/>
                  </a:schemeClr>
                </a:glow>
                <a:reflection blurRad="6350" stA="50000" endA="300" endPos="50000" dist="29997" dir="5400000" sy="-100000" algn="bl" rotWithShape="0"/>
              </a:effectLst>
              <a:latin typeface="Arial" pitchFamily="34" charset="0"/>
              <a:ea typeface="微軟正黑體" pitchFamily="34" charset="-12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991991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3" grpId="0" animBg="1"/>
      <p:bldP spid="8" grpId="0" animBg="1"/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702112596"/>
              </p:ext>
            </p:extLst>
          </p:nvPr>
        </p:nvGraphicFramePr>
        <p:xfrm>
          <a:off x="442666" y="2060848"/>
          <a:ext cx="8258668" cy="4320477"/>
        </p:xfrm>
        <a:graphic>
          <a:graphicData uri="http://schemas.openxmlformats.org/drawingml/2006/table">
            <a:tbl>
              <a:tblPr/>
              <a:tblGrid>
                <a:gridCol w="2172405"/>
                <a:gridCol w="1799981"/>
                <a:gridCol w="1799981"/>
                <a:gridCol w="1506849"/>
                <a:gridCol w="979452"/>
              </a:tblGrid>
              <a:tr h="657693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0" i="0" u="none" strike="noStrike" dirty="0">
                          <a:solidFill>
                            <a:schemeClr val="bg1"/>
                          </a:solidFill>
                          <a:latin typeface="Arial" pitchFamily="34" charset="0"/>
                          <a:ea typeface="微軟正黑體" pitchFamily="34" charset="-120"/>
                          <a:cs typeface="Arial" pitchFamily="34" charset="0"/>
                        </a:rPr>
                        <a:t>項目</a:t>
                      </a:r>
                    </a:p>
                  </a:txBody>
                  <a:tcPr marL="108000" marR="108000" marT="36000" marB="36000" anchor="ctr">
                    <a:lnL w="19050" cap="flat" cmpd="sng" algn="ctr">
                      <a:solidFill>
                        <a:srgbClr val="002D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D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微軟正黑體" pitchFamily="34" charset="-120"/>
                          <a:cs typeface="Arial" pitchFamily="34" charset="0"/>
                        </a:rPr>
                        <a:t>2017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微軟正黑體" pitchFamily="34" charset="-120"/>
                          <a:cs typeface="Arial" pitchFamily="34" charset="0"/>
                        </a:rPr>
                        <a:t> (Q1~Q4)</a:t>
                      </a:r>
                      <a:endParaRPr lang="en-US" sz="1800" b="0" i="0" u="none" strike="noStrike" kern="1200" dirty="0" smtClean="0">
                        <a:solidFill>
                          <a:schemeClr val="bg1"/>
                        </a:solidFill>
                        <a:latin typeface="Arial" pitchFamily="34" charset="0"/>
                        <a:ea typeface="微軟正黑體" pitchFamily="34" charset="-12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D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800" b="0" i="0" u="none" strike="noStrike" kern="12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微軟正黑體" pitchFamily="34" charset="-120"/>
                          <a:cs typeface="Arial" pitchFamily="34" charset="0"/>
                        </a:rPr>
                        <a:t>2016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微軟正黑體" pitchFamily="34" charset="-120"/>
                          <a:cs typeface="Arial" pitchFamily="34" charset="0"/>
                        </a:rPr>
                        <a:t> (Q1~Q4)</a:t>
                      </a:r>
                      <a:endParaRPr lang="en-US" sz="1800" b="0" i="0" u="none" strike="noStrike" kern="1200" dirty="0">
                        <a:solidFill>
                          <a:schemeClr val="bg1"/>
                        </a:solidFill>
                        <a:latin typeface="Arial" pitchFamily="34" charset="0"/>
                        <a:ea typeface="微軟正黑體" pitchFamily="34" charset="-12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D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TW" altLang="en-US" sz="1800" b="0" i="0" u="none" strike="noStrike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微軟正黑體" pitchFamily="34" charset="-120"/>
                          <a:cs typeface="Arial" pitchFamily="34" charset="0"/>
                        </a:rPr>
                        <a:t>增</a:t>
                      </a:r>
                      <a:r>
                        <a:rPr lang="en-US" altLang="zh-TW" sz="1800" b="0" i="0" u="none" strike="noStrike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微軟正黑體" pitchFamily="34" charset="-120"/>
                          <a:cs typeface="Arial" pitchFamily="34" charset="0"/>
                        </a:rPr>
                        <a:t>(</a:t>
                      </a:r>
                      <a:r>
                        <a:rPr lang="zh-TW" altLang="en-US" sz="1800" b="0" i="0" u="none" strike="noStrike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微軟正黑體" pitchFamily="34" charset="-120"/>
                          <a:cs typeface="Arial" pitchFamily="34" charset="0"/>
                        </a:rPr>
                        <a:t>減</a:t>
                      </a:r>
                      <a:r>
                        <a:rPr lang="en-US" altLang="zh-TW" sz="1800" b="0" i="0" u="none" strike="noStrike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微軟正黑體" pitchFamily="34" charset="-120"/>
                          <a:cs typeface="Arial" pitchFamily="34" charset="0"/>
                        </a:rPr>
                        <a:t>)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D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800" b="0" i="0" u="none" strike="noStrike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微軟正黑體" pitchFamily="34" charset="-120"/>
                          <a:cs typeface="Arial" pitchFamily="34" charset="0"/>
                        </a:rPr>
                        <a:t>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D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D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99"/>
                    </a:solidFill>
                  </a:tcPr>
                </a:tc>
              </a:tr>
              <a:tr h="610464"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800" b="0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ea typeface="微軟正黑體" pitchFamily="34" charset="-120"/>
                          <a:cs typeface="Arial" pitchFamily="34" charset="0"/>
                        </a:rPr>
                        <a:t>營業收入  </a:t>
                      </a:r>
                    </a:p>
                  </a:txBody>
                  <a:tcPr marL="108000" marR="108000" marT="36000" marB="36000" anchor="ctr">
                    <a:lnL w="19050" cap="flat" cmpd="sng" algn="ctr">
                      <a:solidFill>
                        <a:srgbClr val="002D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1,420,888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809,631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</a:t>
                      </a:r>
                      <a:r>
                        <a:rPr lang="en-US" altLang="zh-TW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611,257 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75%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D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610464"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800" b="0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ea typeface="微軟正黑體" pitchFamily="34" charset="-120"/>
                          <a:cs typeface="Arial" pitchFamily="34" charset="0"/>
                        </a:rPr>
                        <a:t>營業毛利  </a:t>
                      </a:r>
                    </a:p>
                  </a:txBody>
                  <a:tcPr marL="108000" marR="108000" marT="36000" marB="36000" anchor="ctr">
                    <a:lnL w="19050" cap="flat" cmpd="sng" algn="ctr">
                      <a:solidFill>
                        <a:srgbClr val="002D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4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909,603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4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499,269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4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410,334 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4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82%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D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4FF"/>
                    </a:solidFill>
                  </a:tcPr>
                </a:tc>
              </a:tr>
              <a:tr h="610464"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8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微軟正黑體" pitchFamily="34" charset="-120"/>
                          <a:cs typeface="Arial" pitchFamily="34" charset="0"/>
                        </a:rPr>
                        <a:t>毛利率</a:t>
                      </a:r>
                      <a:r>
                        <a:rPr lang="en-US" altLang="zh-TW" sz="18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微軟正黑體" pitchFamily="34" charset="-120"/>
                          <a:cs typeface="Arial" pitchFamily="34" charset="0"/>
                        </a:rPr>
                        <a:t>% </a:t>
                      </a:r>
                      <a:endParaRPr lang="en-US" altLang="zh-TW" sz="18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ea typeface="微軟正黑體" pitchFamily="34" charset="-120"/>
                        <a:cs typeface="Arial" pitchFamily="34" charset="0"/>
                      </a:endParaRPr>
                    </a:p>
                  </a:txBody>
                  <a:tcPr marL="108000" marR="108000" marT="36000" marB="36000" anchor="ctr">
                    <a:lnL w="19050" cap="flat" cmpd="sng" algn="ctr">
                      <a:solidFill>
                        <a:srgbClr val="002D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8D42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64.02%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8D42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61.67%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8D42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8D42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800" b="0" i="0" u="none" strike="noStrike" smtClean="0">
                          <a:solidFill>
                            <a:srgbClr val="FF0000"/>
                          </a:solidFill>
                          <a:latin typeface="Arial"/>
                        </a:rPr>
                        <a:t>2%</a:t>
                      </a:r>
                      <a:endParaRPr lang="en-US" altLang="zh-TW" sz="1800" b="0" i="0" u="none" strike="noStrike" dirty="0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D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8D42C"/>
                    </a:solidFill>
                  </a:tcPr>
                </a:tc>
              </a:tr>
              <a:tr h="610464"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8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微軟正黑體" pitchFamily="34" charset="-120"/>
                          <a:cs typeface="Arial" pitchFamily="34" charset="0"/>
                        </a:rPr>
                        <a:t>營業淨利</a:t>
                      </a:r>
                      <a:endParaRPr lang="zh-TW" altLang="en-US" sz="18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ea typeface="微軟正黑體" pitchFamily="34" charset="-120"/>
                        <a:cs typeface="Arial" pitchFamily="34" charset="0"/>
                      </a:endParaRPr>
                    </a:p>
                  </a:txBody>
                  <a:tcPr marL="108000" marR="108000" marT="36000" marB="36000" anchor="ctr">
                    <a:lnL w="19050" cap="flat" cmpd="sng" algn="ctr">
                      <a:solidFill>
                        <a:srgbClr val="002D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566,258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246,184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</a:t>
                      </a:r>
                      <a:r>
                        <a:rPr lang="en-US" altLang="zh-TW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320,074 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130%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D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610464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zh-TW" altLang="en-US" sz="1800" b="0" i="0" u="none" strike="noStrike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微軟正黑體" pitchFamily="34" charset="-120"/>
                          <a:cs typeface="Arial" pitchFamily="34" charset="0"/>
                        </a:rPr>
                        <a:t>稅後</a:t>
                      </a:r>
                      <a:r>
                        <a:rPr lang="zh-TW" altLang="en-US" sz="1800" b="0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微軟正黑體" pitchFamily="34" charset="-120"/>
                          <a:cs typeface="Arial" pitchFamily="34" charset="0"/>
                        </a:rPr>
                        <a:t>淨利 </a:t>
                      </a:r>
                      <a:r>
                        <a:rPr lang="en-US" altLang="zh-TW" sz="1800" b="0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微軟正黑體" pitchFamily="34" charset="-120"/>
                          <a:cs typeface="Arial" pitchFamily="34" charset="0"/>
                        </a:rPr>
                        <a:t>(</a:t>
                      </a:r>
                      <a:r>
                        <a:rPr lang="zh-TW" altLang="en-US" sz="1800" b="0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微軟正黑體" pitchFamily="34" charset="-120"/>
                          <a:cs typeface="Arial" pitchFamily="34" charset="0"/>
                        </a:rPr>
                        <a:t>母公司</a:t>
                      </a:r>
                      <a:r>
                        <a:rPr lang="en-US" altLang="zh-TW" sz="1800" b="0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微軟正黑體" pitchFamily="34" charset="-120"/>
                          <a:cs typeface="Arial" pitchFamily="34" charset="0"/>
                        </a:rPr>
                        <a:t>)</a:t>
                      </a:r>
                      <a:endParaRPr lang="zh-TW" altLang="en-US" sz="1800" b="0" i="0" u="none" strike="noStrike" kern="1200" dirty="0">
                        <a:solidFill>
                          <a:schemeClr val="tx1"/>
                        </a:solidFill>
                        <a:latin typeface="Arial" pitchFamily="34" charset="0"/>
                        <a:ea typeface="微軟正黑體" pitchFamily="34" charset="-120"/>
                        <a:cs typeface="Arial" pitchFamily="34" charset="0"/>
                      </a:endParaRPr>
                    </a:p>
                  </a:txBody>
                  <a:tcPr marL="108000" marR="108000" marT="36000" marB="36000" anchor="ctr">
                    <a:lnL w="19050" cap="flat" cmpd="sng" algn="ctr">
                      <a:solidFill>
                        <a:srgbClr val="002D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8D42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462,744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8D42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198,785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8D42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</a:t>
                      </a:r>
                      <a:r>
                        <a:rPr lang="en-US" altLang="zh-TW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263,959 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8D42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133%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D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8D42C"/>
                    </a:solidFill>
                  </a:tcPr>
                </a:tc>
              </a:tr>
              <a:tr h="610464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altLang="en-US" sz="1800" b="0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微軟正黑體" pitchFamily="34" charset="-120"/>
                          <a:cs typeface="Arial" pitchFamily="34" charset="0"/>
                        </a:rPr>
                        <a:t>EPS</a:t>
                      </a:r>
                      <a:r>
                        <a:rPr lang="en-US" altLang="zh-TW" sz="1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微軟正黑體" pitchFamily="34" charset="-120"/>
                          <a:cs typeface="Arial" pitchFamily="34" charset="0"/>
                        </a:rPr>
                        <a:t>(</a:t>
                      </a:r>
                      <a:r>
                        <a:rPr lang="zh-TW" altLang="en-US" sz="1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微軟正黑體" pitchFamily="34" charset="-120"/>
                          <a:cs typeface="Arial" pitchFamily="34" charset="0"/>
                        </a:rPr>
                        <a:t>新台幣 元</a:t>
                      </a:r>
                      <a:r>
                        <a:rPr lang="en-US" altLang="zh-TW" sz="1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微軟正黑體" pitchFamily="34" charset="-120"/>
                          <a:cs typeface="Arial" pitchFamily="34" charset="0"/>
                        </a:rPr>
                        <a:t>/</a:t>
                      </a:r>
                      <a:r>
                        <a:rPr lang="zh-TW" altLang="en-US" sz="1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微軟正黑體" pitchFamily="34" charset="-120"/>
                          <a:cs typeface="Arial" pitchFamily="34" charset="0"/>
                        </a:rPr>
                        <a:t>股</a:t>
                      </a:r>
                      <a:r>
                        <a:rPr lang="en-US" altLang="zh-TW" sz="1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微軟正黑體" pitchFamily="34" charset="-120"/>
                          <a:cs typeface="Arial" pitchFamily="34" charset="0"/>
                        </a:rPr>
                        <a:t>)</a:t>
                      </a:r>
                      <a:endParaRPr lang="en-US" altLang="en-US" sz="1800" b="0" i="0" u="none" strike="noStrike" kern="1200" dirty="0">
                        <a:solidFill>
                          <a:schemeClr val="tx1"/>
                        </a:solidFill>
                        <a:latin typeface="Arial" pitchFamily="34" charset="0"/>
                        <a:ea typeface="微軟正黑體" pitchFamily="34" charset="-120"/>
                        <a:cs typeface="Arial" pitchFamily="34" charset="0"/>
                      </a:endParaRPr>
                    </a:p>
                  </a:txBody>
                  <a:tcPr marL="108000" marR="108000" marT="36000" marB="36000" anchor="ctr">
                    <a:lnL w="19050" cap="flat" cmpd="sng" algn="ctr">
                      <a:solidFill>
                        <a:srgbClr val="002D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D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E4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10.86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D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E4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4.67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D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E4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</a:t>
                      </a:r>
                      <a:r>
                        <a:rPr lang="en-US" altLang="zh-TW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6.19 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D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E4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133%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D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D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E4FF"/>
                    </a:solidFill>
                  </a:tcPr>
                </a:tc>
              </a:tr>
            </a:tbl>
          </a:graphicData>
        </a:graphic>
      </p:graphicFrame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itchFamily="34" charset="-120"/>
                <a:cs typeface="文鼎粗黑" pitchFamily="49" charset="-120"/>
              </a:rPr>
              <a:t>財務績效</a:t>
            </a:r>
          </a:p>
        </p:txBody>
      </p:sp>
      <p:sp>
        <p:nvSpPr>
          <p:cNvPr id="5" name="文字方塊 4"/>
          <p:cNvSpPr txBox="1"/>
          <p:nvPr/>
        </p:nvSpPr>
        <p:spPr>
          <a:xfrm>
            <a:off x="354728" y="1643050"/>
            <a:ext cx="16658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400" dirty="0" smtClean="0">
                <a:latin typeface="微軟正黑體" pitchFamily="34" charset="-120"/>
                <a:ea typeface="微軟正黑體" pitchFamily="34" charset="-120"/>
              </a:rPr>
              <a:t>單位</a:t>
            </a:r>
            <a:r>
              <a:rPr lang="zh-TW" altLang="en-US" sz="1400" dirty="0" smtClean="0"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：</a:t>
            </a:r>
            <a:r>
              <a:rPr lang="zh-TW" altLang="en-US" sz="1400" dirty="0" smtClean="0">
                <a:latin typeface="微軟正黑體" pitchFamily="34" charset="-120"/>
                <a:ea typeface="微軟正黑體" pitchFamily="34" charset="-120"/>
              </a:rPr>
              <a:t>新台幣 仟元</a:t>
            </a:r>
            <a:endParaRPr lang="zh-TW" altLang="en-US" sz="1400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05075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305227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10"/>
          <p:cNvSpPr txBox="1">
            <a:spLocks noChangeArrowheads="1"/>
          </p:cNvSpPr>
          <p:nvPr/>
        </p:nvSpPr>
        <p:spPr bwMode="auto">
          <a:xfrm>
            <a:off x="428596" y="1700808"/>
            <a:ext cx="826606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kumimoji="0" sz="2400" b="1">
                <a:solidFill>
                  <a:srgbClr val="0B39CB"/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zh-TW" altLang="en-US" sz="1800" b="0" dirty="0" smtClean="0">
                <a:solidFill>
                  <a:schemeClr val="tx1"/>
                </a:solidFill>
              </a:rPr>
              <a:t>設立日期：</a:t>
            </a:r>
            <a:r>
              <a:rPr lang="en-US" altLang="zh-TW" sz="1800" b="0" dirty="0" smtClean="0">
                <a:solidFill>
                  <a:schemeClr val="tx1"/>
                </a:solidFill>
              </a:rPr>
              <a:t>1998.6.9</a:t>
            </a:r>
          </a:p>
          <a:p>
            <a:pPr>
              <a:lnSpc>
                <a:spcPct val="150000"/>
              </a:lnSpc>
            </a:pPr>
            <a:r>
              <a:rPr lang="zh-TW" altLang="en-US" sz="1800" b="0" dirty="0" smtClean="0">
                <a:solidFill>
                  <a:schemeClr val="tx1"/>
                </a:solidFill>
              </a:rPr>
              <a:t>主要產品：自動化光學檢測 </a:t>
            </a:r>
            <a:r>
              <a:rPr lang="en-US" altLang="zh-TW" sz="1800" b="0" dirty="0" smtClean="0">
                <a:solidFill>
                  <a:schemeClr val="tx1"/>
                </a:solidFill>
              </a:rPr>
              <a:t>(AOI)</a:t>
            </a:r>
            <a:r>
              <a:rPr lang="zh-TW" altLang="en-US" sz="1800" b="0" dirty="0" smtClean="0">
                <a:solidFill>
                  <a:schemeClr val="tx1"/>
                </a:solidFill>
              </a:rPr>
              <a:t> 及量測設備</a:t>
            </a:r>
            <a:endParaRPr lang="en-US" altLang="zh-TW" sz="1800" dirty="0" smtClean="0">
              <a:solidFill>
                <a:schemeClr val="tx1"/>
              </a:solidFill>
            </a:endParaRPr>
          </a:p>
          <a:p>
            <a:pPr marL="800100" lvl="1" indent="-342900">
              <a:lnSpc>
                <a:spcPct val="200000"/>
              </a:lnSpc>
              <a:buClr>
                <a:srgbClr val="003399"/>
              </a:buClr>
              <a:buFont typeface="Arial" pitchFamily="34" charset="0"/>
              <a:buChar char="►"/>
            </a:pPr>
            <a:r>
              <a:rPr lang="en-US" altLang="en-US" dirty="0" smtClean="0">
                <a:latin typeface="Arial" pitchFamily="34" charset="0"/>
                <a:ea typeface="微軟正黑體" pitchFamily="34" charset="-120"/>
                <a:cs typeface="Arial" pitchFamily="34" charset="0"/>
              </a:rPr>
              <a:t>104</a:t>
            </a:r>
            <a:r>
              <a:rPr lang="zh-TW" altLang="en-US" dirty="0" smtClean="0">
                <a:latin typeface="Arial" pitchFamily="34" charset="0"/>
                <a:ea typeface="微軟正黑體" pitchFamily="34" charset="-120"/>
                <a:cs typeface="Arial" pitchFamily="34" charset="0"/>
              </a:rPr>
              <a:t>年</a:t>
            </a:r>
            <a:r>
              <a:rPr lang="en-US" altLang="en-US" dirty="0" smtClean="0">
                <a:latin typeface="Arial" pitchFamily="34" charset="0"/>
                <a:ea typeface="微軟正黑體" pitchFamily="34" charset="-120"/>
                <a:cs typeface="Arial" pitchFamily="34" charset="0"/>
              </a:rPr>
              <a:t>4</a:t>
            </a:r>
            <a:r>
              <a:rPr lang="zh-TW" altLang="en-US" dirty="0" smtClean="0">
                <a:latin typeface="Arial" pitchFamily="34" charset="0"/>
                <a:ea typeface="微軟正黑體" pitchFamily="34" charset="-120"/>
                <a:cs typeface="Arial" pitchFamily="34" charset="0"/>
              </a:rPr>
              <a:t>月榮獲經濟部主辦的第三屆</a:t>
            </a:r>
            <a:r>
              <a:rPr lang="zh-TW" altLang="en-US" b="1" dirty="0" smtClean="0">
                <a:solidFill>
                  <a:srgbClr val="FF0000"/>
                </a:solidFill>
                <a:latin typeface="Arial" pitchFamily="34" charset="0"/>
                <a:ea typeface="微軟正黑體" pitchFamily="34" charset="-120"/>
                <a:cs typeface="Arial" pitchFamily="34" charset="0"/>
              </a:rPr>
              <a:t>卓越中堅企業獎</a:t>
            </a:r>
            <a:r>
              <a:rPr lang="zh-TW" altLang="en-US" dirty="0" smtClean="0">
                <a:latin typeface="Arial" pitchFamily="34" charset="0"/>
                <a:ea typeface="微軟正黑體" pitchFamily="34" charset="-120"/>
                <a:cs typeface="Arial" pitchFamily="34" charset="0"/>
              </a:rPr>
              <a:t>得主</a:t>
            </a:r>
            <a:endParaRPr lang="en-US" altLang="zh-TW" dirty="0" smtClean="0">
              <a:latin typeface="Arial" pitchFamily="34" charset="0"/>
              <a:ea typeface="微軟正黑體" pitchFamily="34" charset="-120"/>
              <a:cs typeface="Arial" pitchFamily="34" charset="0"/>
            </a:endParaRPr>
          </a:p>
          <a:p>
            <a:pPr marL="800100" lvl="1" indent="-342900">
              <a:lnSpc>
                <a:spcPct val="200000"/>
              </a:lnSpc>
              <a:buClr>
                <a:srgbClr val="003399"/>
              </a:buClr>
              <a:buFont typeface="Arial" pitchFamily="34" charset="0"/>
              <a:buChar char="►"/>
            </a:pPr>
            <a:r>
              <a:rPr lang="en-US" altLang="zh-TW" dirty="0">
                <a:latin typeface="Arial" pitchFamily="34" charset="0"/>
                <a:ea typeface="微軟正黑體" pitchFamily="34" charset="-120"/>
                <a:cs typeface="Arial" pitchFamily="34" charset="0"/>
              </a:rPr>
              <a:t>105</a:t>
            </a:r>
            <a:r>
              <a:rPr lang="zh-TW" altLang="en-US" dirty="0">
                <a:latin typeface="Arial" pitchFamily="34" charset="0"/>
                <a:ea typeface="微軟正黑體" pitchFamily="34" charset="-120"/>
                <a:cs typeface="Arial" pitchFamily="34" charset="0"/>
              </a:rPr>
              <a:t>年、</a:t>
            </a:r>
            <a:r>
              <a:rPr lang="en-US" altLang="zh-TW" dirty="0">
                <a:latin typeface="Arial" pitchFamily="34" charset="0"/>
                <a:ea typeface="微軟正黑體" pitchFamily="34" charset="-120"/>
                <a:cs typeface="Arial" pitchFamily="34" charset="0"/>
              </a:rPr>
              <a:t>106</a:t>
            </a:r>
            <a:r>
              <a:rPr lang="zh-TW" altLang="en-US" dirty="0">
                <a:latin typeface="Arial" pitchFamily="34" charset="0"/>
                <a:ea typeface="微軟正黑體" pitchFamily="34" charset="-120"/>
                <a:cs typeface="Arial" pitchFamily="34" charset="0"/>
              </a:rPr>
              <a:t>年連續</a:t>
            </a:r>
            <a:r>
              <a:rPr lang="en-US" altLang="zh-TW" dirty="0">
                <a:latin typeface="Arial" pitchFamily="34" charset="0"/>
                <a:ea typeface="微軟正黑體" pitchFamily="34" charset="-120"/>
                <a:cs typeface="Arial" pitchFamily="34" charset="0"/>
              </a:rPr>
              <a:t>2</a:t>
            </a:r>
            <a:r>
              <a:rPr lang="zh-TW" altLang="en-US" dirty="0">
                <a:latin typeface="Arial" pitchFamily="34" charset="0"/>
                <a:ea typeface="微軟正黑體" pitchFamily="34" charset="-120"/>
                <a:cs typeface="Arial" pitchFamily="34" charset="0"/>
              </a:rPr>
              <a:t>年榮獲由台灣證交所評鑑為</a:t>
            </a:r>
          </a:p>
          <a:p>
            <a:pPr lvl="1" indent="352425">
              <a:buClr>
                <a:srgbClr val="003399"/>
              </a:buClr>
            </a:pPr>
            <a:r>
              <a:rPr lang="zh-TW" altLang="en-US" dirty="0" smtClean="0">
                <a:latin typeface="Arial" pitchFamily="34" charset="0"/>
                <a:ea typeface="微軟正黑體" pitchFamily="34" charset="-120"/>
                <a:cs typeface="Arial" pitchFamily="34" charset="0"/>
              </a:rPr>
              <a:t>公司</a:t>
            </a:r>
            <a:r>
              <a:rPr lang="zh-TW" altLang="en-US" dirty="0">
                <a:latin typeface="Arial" pitchFamily="34" charset="0"/>
                <a:ea typeface="微軟正黑體" pitchFamily="34" charset="-120"/>
                <a:cs typeface="Arial" pitchFamily="34" charset="0"/>
              </a:rPr>
              <a:t>治理評鑑上市櫃公司</a:t>
            </a:r>
            <a:r>
              <a:rPr lang="zh-TW" altLang="en-US" b="1" dirty="0">
                <a:solidFill>
                  <a:srgbClr val="FF0000"/>
                </a:solidFill>
                <a:latin typeface="Arial" pitchFamily="34" charset="0"/>
                <a:ea typeface="微軟正黑體" pitchFamily="34" charset="-120"/>
                <a:cs typeface="Arial" pitchFamily="34" charset="0"/>
              </a:rPr>
              <a:t>前</a:t>
            </a:r>
            <a:r>
              <a:rPr lang="en-US" altLang="zh-TW" b="1" dirty="0">
                <a:solidFill>
                  <a:srgbClr val="FF0000"/>
                </a:solidFill>
                <a:latin typeface="Arial" pitchFamily="34" charset="0"/>
                <a:ea typeface="微軟正黑體" pitchFamily="34" charset="-120"/>
                <a:cs typeface="Arial" pitchFamily="34" charset="0"/>
              </a:rPr>
              <a:t>5</a:t>
            </a:r>
            <a:r>
              <a:rPr lang="en-US" altLang="zh-TW" b="1" dirty="0" smtClean="0">
                <a:solidFill>
                  <a:srgbClr val="FF0000"/>
                </a:solidFill>
                <a:latin typeface="Arial" pitchFamily="34" charset="0"/>
                <a:ea typeface="微軟正黑體" pitchFamily="34" charset="-120"/>
                <a:cs typeface="Arial" pitchFamily="34" charset="0"/>
              </a:rPr>
              <a:t>%</a:t>
            </a:r>
            <a:endParaRPr lang="en-US" altLang="zh-TW" b="1" dirty="0">
              <a:solidFill>
                <a:srgbClr val="FF0000"/>
              </a:solidFill>
              <a:latin typeface="Arial" pitchFamily="34" charset="0"/>
              <a:ea typeface="微軟正黑體" pitchFamily="34" charset="-120"/>
              <a:cs typeface="Arial" pitchFamily="34" charset="0"/>
            </a:endParaRPr>
          </a:p>
        </p:txBody>
      </p:sp>
      <p:cxnSp>
        <p:nvCxnSpPr>
          <p:cNvPr id="4" name="直線接點 3"/>
          <p:cNvCxnSpPr/>
          <p:nvPr/>
        </p:nvCxnSpPr>
        <p:spPr>
          <a:xfrm flipH="1">
            <a:off x="450444" y="4129508"/>
            <a:ext cx="6264696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字方塊 10"/>
          <p:cNvSpPr txBox="1">
            <a:spLocks noChangeArrowheads="1"/>
          </p:cNvSpPr>
          <p:nvPr/>
        </p:nvSpPr>
        <p:spPr bwMode="auto">
          <a:xfrm>
            <a:off x="428596" y="4298398"/>
            <a:ext cx="8266062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kumimoji="0" sz="2400" b="1">
                <a:solidFill>
                  <a:srgbClr val="0B39CB"/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zh-TW" altLang="en-US" sz="1800" b="0" dirty="0" smtClean="0">
                <a:solidFill>
                  <a:schemeClr val="tx1"/>
                </a:solidFill>
              </a:rPr>
              <a:t>汪</a:t>
            </a:r>
            <a:r>
              <a:rPr lang="zh-TW" altLang="en-US" sz="1800" b="0" dirty="0">
                <a:solidFill>
                  <a:schemeClr val="tx1"/>
                </a:solidFill>
              </a:rPr>
              <a:t>光夏 董事長 </a:t>
            </a:r>
            <a:r>
              <a:rPr lang="en-US" altLang="zh-TW" sz="1800" b="0" dirty="0">
                <a:solidFill>
                  <a:schemeClr val="tx1"/>
                </a:solidFill>
              </a:rPr>
              <a:t>- </a:t>
            </a:r>
            <a:r>
              <a:rPr lang="zh-TW" altLang="en-US" sz="1800" b="0" dirty="0">
                <a:solidFill>
                  <a:schemeClr val="tx1"/>
                </a:solidFill>
              </a:rPr>
              <a:t>賓州州立大學工業工程博士</a:t>
            </a:r>
          </a:p>
          <a:p>
            <a:pPr>
              <a:lnSpc>
                <a:spcPct val="150000"/>
              </a:lnSpc>
            </a:pPr>
            <a:r>
              <a:rPr lang="zh-TW" altLang="en-US" sz="1800" b="0" dirty="0" smtClean="0">
                <a:solidFill>
                  <a:schemeClr val="tx1"/>
                </a:solidFill>
              </a:rPr>
              <a:t>研究</a:t>
            </a:r>
            <a:r>
              <a:rPr lang="zh-TW" altLang="en-US" sz="1800" b="0" dirty="0">
                <a:solidFill>
                  <a:schemeClr val="tx1"/>
                </a:solidFill>
              </a:rPr>
              <a:t>領域 </a:t>
            </a:r>
            <a:r>
              <a:rPr lang="en-US" altLang="zh-TW" sz="1800" b="0" dirty="0">
                <a:solidFill>
                  <a:schemeClr val="tx1"/>
                </a:solidFill>
              </a:rPr>
              <a:t>- </a:t>
            </a:r>
            <a:r>
              <a:rPr lang="zh-TW" altLang="en-US" sz="1800" b="0" dirty="0">
                <a:solidFill>
                  <a:schemeClr val="tx1"/>
                </a:solidFill>
              </a:rPr>
              <a:t>影像處理與研發管理</a:t>
            </a:r>
          </a:p>
          <a:p>
            <a:pPr>
              <a:lnSpc>
                <a:spcPct val="150000"/>
              </a:lnSpc>
            </a:pPr>
            <a:r>
              <a:rPr lang="zh-TW" altLang="en-US" sz="1800" b="0" dirty="0" smtClean="0">
                <a:solidFill>
                  <a:schemeClr val="tx1"/>
                </a:solidFill>
              </a:rPr>
              <a:t>電機</a:t>
            </a:r>
            <a:r>
              <a:rPr lang="zh-TW" altLang="en-US" sz="1800" b="0" dirty="0">
                <a:solidFill>
                  <a:schemeClr val="tx1"/>
                </a:solidFill>
              </a:rPr>
              <a:t>電子工程師學會</a:t>
            </a:r>
            <a:r>
              <a:rPr lang="en-US" altLang="zh-TW" sz="1800" b="0" dirty="0">
                <a:solidFill>
                  <a:schemeClr val="tx1"/>
                </a:solidFill>
              </a:rPr>
              <a:t>(</a:t>
            </a:r>
            <a:r>
              <a:rPr lang="en-US" altLang="zh-TW" sz="1800" b="0" dirty="0" smtClean="0">
                <a:solidFill>
                  <a:schemeClr val="tx1"/>
                </a:solidFill>
              </a:rPr>
              <a:t>IEEE)</a:t>
            </a:r>
            <a:r>
              <a:rPr lang="zh-TW" altLang="en-US" sz="1800" b="0" dirty="0" smtClean="0">
                <a:solidFill>
                  <a:schemeClr val="tx1"/>
                </a:solidFill>
              </a:rPr>
              <a:t>等期刊發表超過</a:t>
            </a:r>
            <a:r>
              <a:rPr lang="en-US" altLang="zh-TW" sz="1800" b="0" dirty="0" smtClean="0">
                <a:solidFill>
                  <a:schemeClr val="tx1"/>
                </a:solidFill>
              </a:rPr>
              <a:t>30</a:t>
            </a:r>
            <a:r>
              <a:rPr lang="zh-TW" altLang="en-US" sz="1800" b="0" dirty="0" smtClean="0">
                <a:solidFill>
                  <a:schemeClr val="tx1"/>
                </a:solidFill>
              </a:rPr>
              <a:t>篇學術</a:t>
            </a:r>
            <a:r>
              <a:rPr lang="zh-TW" altLang="en-US" sz="1800" b="0" dirty="0">
                <a:solidFill>
                  <a:schemeClr val="tx1"/>
                </a:solidFill>
              </a:rPr>
              <a:t>論文</a:t>
            </a:r>
          </a:p>
          <a:p>
            <a:pPr>
              <a:lnSpc>
                <a:spcPct val="150000"/>
              </a:lnSpc>
            </a:pPr>
            <a:r>
              <a:rPr lang="zh-TW" altLang="en-US" sz="1800" b="0" dirty="0" smtClean="0">
                <a:solidFill>
                  <a:schemeClr val="tx1"/>
                </a:solidFill>
              </a:rPr>
              <a:t>個人</a:t>
            </a:r>
            <a:r>
              <a:rPr lang="zh-TW" altLang="en-US" sz="1800" b="0" dirty="0">
                <a:solidFill>
                  <a:schemeClr val="tx1"/>
                </a:solidFill>
              </a:rPr>
              <a:t>發明專利</a:t>
            </a:r>
            <a:r>
              <a:rPr lang="zh-TW" altLang="en-US" sz="1800" b="0" dirty="0" smtClean="0">
                <a:solidFill>
                  <a:schemeClr val="tx1"/>
                </a:solidFill>
              </a:rPr>
              <a:t>超過</a:t>
            </a:r>
            <a:r>
              <a:rPr lang="en-US" altLang="zh-TW" sz="1800" dirty="0" smtClean="0">
                <a:solidFill>
                  <a:srgbClr val="FF0000"/>
                </a:solidFill>
              </a:rPr>
              <a:t>49</a:t>
            </a:r>
            <a:r>
              <a:rPr lang="zh-TW" altLang="en-US" sz="1800" b="0" dirty="0" smtClean="0">
                <a:solidFill>
                  <a:schemeClr val="tx1"/>
                </a:solidFill>
              </a:rPr>
              <a:t>項</a:t>
            </a:r>
            <a:endParaRPr lang="en-US" altLang="zh-TW" sz="1800" b="0" dirty="0" smtClean="0">
              <a:solidFill>
                <a:schemeClr val="tx1"/>
              </a:solidFill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892" y="4129508"/>
            <a:ext cx="1643074" cy="2037412"/>
          </a:xfrm>
          <a:prstGeom prst="rect">
            <a:avLst/>
          </a:prstGeom>
        </p:spPr>
      </p:pic>
      <p:sp>
        <p:nvSpPr>
          <p:cNvPr id="1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cs typeface="Arial" pitchFamily="34" charset="0"/>
              </a:rPr>
              <a:t>公司簡介</a:t>
            </a:r>
          </a:p>
        </p:txBody>
      </p:sp>
    </p:spTree>
    <p:extLst>
      <p:ext uri="{BB962C8B-B14F-4D97-AF65-F5344CB8AC3E}">
        <p14:creationId xmlns="" xmlns:p14="http://schemas.microsoft.com/office/powerpoint/2010/main" val="523614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cs typeface="Arial" pitchFamily="34" charset="0"/>
              </a:rPr>
              <a:t>公司簡介</a:t>
            </a:r>
          </a:p>
        </p:txBody>
      </p:sp>
      <p:sp>
        <p:nvSpPr>
          <p:cNvPr id="79" name="文字方塊 9"/>
          <p:cNvSpPr txBox="1">
            <a:spLocks noChangeArrowheads="1"/>
          </p:cNvSpPr>
          <p:nvPr/>
        </p:nvSpPr>
        <p:spPr bwMode="auto">
          <a:xfrm>
            <a:off x="2065338" y="1690688"/>
            <a:ext cx="1200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2000" b="1" dirty="0">
                <a:solidFill>
                  <a:srgbClr val="0B39CB"/>
                </a:solidFill>
                <a:latin typeface="微軟正黑體" pitchFamily="34" charset="-120"/>
                <a:ea typeface="微軟正黑體" pitchFamily="34" charset="-120"/>
                <a:cs typeface="文鼎粗黑" pitchFamily="49" charset="-120"/>
              </a:rPr>
              <a:t>人力分布</a:t>
            </a:r>
          </a:p>
        </p:txBody>
      </p:sp>
      <p:sp>
        <p:nvSpPr>
          <p:cNvPr id="80" name="文字方塊 10"/>
          <p:cNvSpPr txBox="1">
            <a:spLocks noChangeArrowheads="1"/>
          </p:cNvSpPr>
          <p:nvPr/>
        </p:nvSpPr>
        <p:spPr bwMode="auto">
          <a:xfrm>
            <a:off x="6073775" y="1690688"/>
            <a:ext cx="1200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2000" b="1" dirty="0">
                <a:solidFill>
                  <a:srgbClr val="0B39CB"/>
                </a:solidFill>
                <a:latin typeface="微軟正黑體" pitchFamily="34" charset="-120"/>
                <a:ea typeface="微軟正黑體" pitchFamily="34" charset="-120"/>
                <a:cs typeface="文鼎粗黑" pitchFamily="49" charset="-120"/>
              </a:rPr>
              <a:t>教育背景</a:t>
            </a:r>
          </a:p>
        </p:txBody>
      </p:sp>
      <p:graphicFrame>
        <p:nvGraphicFramePr>
          <p:cNvPr id="28" name="圖表 27"/>
          <p:cNvGraphicFramePr/>
          <p:nvPr>
            <p:extLst>
              <p:ext uri="{D42A27DB-BD31-4B8C-83A1-F6EECF244321}">
                <p14:modId xmlns="" xmlns:p14="http://schemas.microsoft.com/office/powerpoint/2010/main" val="636424032"/>
              </p:ext>
            </p:extLst>
          </p:nvPr>
        </p:nvGraphicFramePr>
        <p:xfrm>
          <a:off x="447470" y="2734261"/>
          <a:ext cx="4929597" cy="32863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9" name="圖表 28"/>
          <p:cNvGraphicFramePr/>
          <p:nvPr>
            <p:extLst>
              <p:ext uri="{D42A27DB-BD31-4B8C-83A1-F6EECF244321}">
                <p14:modId xmlns="" xmlns:p14="http://schemas.microsoft.com/office/powerpoint/2010/main" val="1040327382"/>
              </p:ext>
            </p:extLst>
          </p:nvPr>
        </p:nvGraphicFramePr>
        <p:xfrm>
          <a:off x="4214403" y="2734261"/>
          <a:ext cx="4929597" cy="32863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0" name="文字方塊 12"/>
          <p:cNvSpPr txBox="1">
            <a:spLocks noChangeArrowheads="1"/>
          </p:cNvSpPr>
          <p:nvPr/>
        </p:nvSpPr>
        <p:spPr bwMode="auto">
          <a:xfrm>
            <a:off x="8057109" y="2970212"/>
            <a:ext cx="55175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kumimoji="0" lang="zh-TW" altLang="en-US" sz="1400" dirty="0">
                <a:ea typeface="微軟正黑體" pitchFamily="34" charset="-120"/>
                <a:cs typeface="Arial" pitchFamily="34" charset="0"/>
              </a:rPr>
              <a:t>碩士</a:t>
            </a:r>
            <a:endParaRPr kumimoji="0" lang="en-US" altLang="zh-TW" sz="1400" dirty="0">
              <a:ea typeface="微軟正黑體" pitchFamily="34" charset="-120"/>
              <a:cs typeface="Arial" pitchFamily="34" charset="0"/>
            </a:endParaRPr>
          </a:p>
          <a:p>
            <a:pPr algn="ctr" eaLnBrk="1" hangingPunct="1"/>
            <a:r>
              <a:rPr kumimoji="0" lang="en-US" altLang="zh-TW" sz="1400" dirty="0" smtClean="0">
                <a:ea typeface="微軟正黑體" pitchFamily="34" charset="-120"/>
                <a:cs typeface="Arial" pitchFamily="34" charset="0"/>
              </a:rPr>
              <a:t>35%</a:t>
            </a:r>
            <a:endParaRPr kumimoji="0" lang="zh-TW" altLang="en-US" sz="1400" dirty="0">
              <a:ea typeface="微軟正黑體" pitchFamily="34" charset="-120"/>
              <a:cs typeface="Arial" pitchFamily="34" charset="0"/>
            </a:endParaRPr>
          </a:p>
        </p:txBody>
      </p:sp>
      <p:sp>
        <p:nvSpPr>
          <p:cNvPr id="31" name="文字方塊 14"/>
          <p:cNvSpPr txBox="1">
            <a:spLocks noChangeArrowheads="1"/>
          </p:cNvSpPr>
          <p:nvPr/>
        </p:nvSpPr>
        <p:spPr bwMode="auto">
          <a:xfrm>
            <a:off x="6475759" y="2150374"/>
            <a:ext cx="5445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kumimoji="0" lang="zh-TW" altLang="en-US" sz="1400" dirty="0" smtClean="0">
                <a:ea typeface="微軟正黑體" pitchFamily="34" charset="-120"/>
                <a:cs typeface="Arial" pitchFamily="34" charset="0"/>
              </a:rPr>
              <a:t>博士</a:t>
            </a:r>
            <a:endParaRPr kumimoji="0" lang="en-US" altLang="zh-TW" sz="1400" dirty="0" smtClean="0">
              <a:ea typeface="微軟正黑體" pitchFamily="34" charset="-120"/>
              <a:cs typeface="Arial" pitchFamily="34" charset="0"/>
            </a:endParaRPr>
          </a:p>
          <a:p>
            <a:pPr algn="ctr" eaLnBrk="1" hangingPunct="1"/>
            <a:r>
              <a:rPr kumimoji="0" lang="en-US" altLang="zh-TW" sz="1400" dirty="0" smtClean="0">
                <a:ea typeface="微軟正黑體" pitchFamily="34" charset="-120"/>
                <a:cs typeface="Arial" pitchFamily="34" charset="0"/>
              </a:rPr>
              <a:t>2%</a:t>
            </a:r>
            <a:endParaRPr kumimoji="0" lang="zh-TW" altLang="en-US" sz="1400" dirty="0">
              <a:ea typeface="微軟正黑體" pitchFamily="34" charset="-120"/>
              <a:cs typeface="Arial" pitchFamily="34" charset="0"/>
            </a:endParaRPr>
          </a:p>
        </p:txBody>
      </p:sp>
      <p:sp>
        <p:nvSpPr>
          <p:cNvPr id="32" name="文字方塊 16"/>
          <p:cNvSpPr txBox="1">
            <a:spLocks noChangeArrowheads="1"/>
          </p:cNvSpPr>
          <p:nvPr/>
        </p:nvSpPr>
        <p:spPr bwMode="auto">
          <a:xfrm>
            <a:off x="5747755" y="2273986"/>
            <a:ext cx="54373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kumimoji="0" lang="zh-TW" altLang="en-US" sz="1400" dirty="0" smtClean="0">
                <a:ea typeface="微軟正黑體" pitchFamily="34" charset="-120"/>
                <a:cs typeface="Arial" pitchFamily="34" charset="0"/>
              </a:rPr>
              <a:t>其他</a:t>
            </a:r>
            <a:endParaRPr kumimoji="0" lang="en-US" altLang="zh-TW" sz="1400" dirty="0" smtClean="0">
              <a:ea typeface="微軟正黑體" pitchFamily="34" charset="-120"/>
              <a:cs typeface="Arial" pitchFamily="34" charset="0"/>
            </a:endParaRPr>
          </a:p>
          <a:p>
            <a:pPr algn="ctr" eaLnBrk="1" hangingPunct="1"/>
            <a:r>
              <a:rPr kumimoji="0" lang="en-US" altLang="zh-TW" sz="1400" dirty="0" smtClean="0">
                <a:ea typeface="微軟正黑體" pitchFamily="34" charset="-120"/>
                <a:cs typeface="Arial" pitchFamily="34" charset="0"/>
              </a:rPr>
              <a:t>10%</a:t>
            </a:r>
            <a:endParaRPr kumimoji="0" lang="zh-TW" altLang="en-US" sz="1400" dirty="0">
              <a:ea typeface="微軟正黑體" pitchFamily="34" charset="-120"/>
              <a:cs typeface="Arial" pitchFamily="34" charset="0"/>
            </a:endParaRPr>
          </a:p>
        </p:txBody>
      </p:sp>
      <p:sp>
        <p:nvSpPr>
          <p:cNvPr id="33" name="文字方塊 18"/>
          <p:cNvSpPr txBox="1">
            <a:spLocks noChangeArrowheads="1"/>
          </p:cNvSpPr>
          <p:nvPr/>
        </p:nvSpPr>
        <p:spPr bwMode="auto">
          <a:xfrm>
            <a:off x="5334994" y="5819775"/>
            <a:ext cx="55175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kumimoji="0" lang="zh-TW" altLang="en-US" sz="1400" dirty="0">
                <a:ea typeface="微軟正黑體" pitchFamily="34" charset="-120"/>
                <a:cs typeface="Arial" pitchFamily="34" charset="0"/>
              </a:rPr>
              <a:t>學士</a:t>
            </a:r>
            <a:endParaRPr kumimoji="0" lang="en-US" altLang="zh-TW" sz="1400" dirty="0">
              <a:ea typeface="微軟正黑體" pitchFamily="34" charset="-120"/>
              <a:cs typeface="Arial" pitchFamily="34" charset="0"/>
            </a:endParaRPr>
          </a:p>
          <a:p>
            <a:pPr algn="ctr" eaLnBrk="1" hangingPunct="1"/>
            <a:r>
              <a:rPr kumimoji="0" lang="en-US" altLang="zh-TW" sz="1400" dirty="0" smtClean="0">
                <a:ea typeface="微軟正黑體" pitchFamily="34" charset="-120"/>
                <a:cs typeface="Arial" pitchFamily="34" charset="0"/>
              </a:rPr>
              <a:t>53%</a:t>
            </a:r>
            <a:endParaRPr kumimoji="0" lang="zh-TW" altLang="en-US" sz="1400" dirty="0">
              <a:ea typeface="微軟正黑體" pitchFamily="34" charset="-120"/>
              <a:cs typeface="Arial" pitchFamily="34" charset="0"/>
            </a:endParaRPr>
          </a:p>
        </p:txBody>
      </p:sp>
      <p:sp>
        <p:nvSpPr>
          <p:cNvPr id="34" name="文字方塊 20"/>
          <p:cNvSpPr txBox="1">
            <a:spLocks noChangeArrowheads="1"/>
          </p:cNvSpPr>
          <p:nvPr/>
        </p:nvSpPr>
        <p:spPr bwMode="auto">
          <a:xfrm>
            <a:off x="4294536" y="2933700"/>
            <a:ext cx="55175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kumimoji="0" lang="zh-TW" altLang="en-US" sz="1400" dirty="0">
                <a:ea typeface="微軟正黑體" pitchFamily="34" charset="-120"/>
                <a:cs typeface="Arial" pitchFamily="34" charset="0"/>
              </a:rPr>
              <a:t>研發</a:t>
            </a:r>
            <a:endParaRPr kumimoji="0" lang="en-US" altLang="zh-TW" sz="1400" dirty="0">
              <a:ea typeface="微軟正黑體" pitchFamily="34" charset="-120"/>
              <a:cs typeface="Arial" pitchFamily="34" charset="0"/>
            </a:endParaRPr>
          </a:p>
          <a:p>
            <a:pPr algn="ctr" eaLnBrk="1" hangingPunct="1"/>
            <a:r>
              <a:rPr kumimoji="0" lang="en-US" altLang="zh-TW" sz="1400" dirty="0" smtClean="0">
                <a:ea typeface="微軟正黑體" pitchFamily="34" charset="-120"/>
                <a:cs typeface="Arial" pitchFamily="34" charset="0"/>
              </a:rPr>
              <a:t>33%</a:t>
            </a:r>
            <a:endParaRPr kumimoji="0" lang="zh-TW" altLang="en-US" sz="1400" dirty="0">
              <a:ea typeface="微軟正黑體" pitchFamily="34" charset="-120"/>
              <a:cs typeface="Arial" pitchFamily="34" charset="0"/>
            </a:endParaRPr>
          </a:p>
        </p:txBody>
      </p:sp>
      <p:sp>
        <p:nvSpPr>
          <p:cNvPr id="35" name="文字方塊 22"/>
          <p:cNvSpPr txBox="1">
            <a:spLocks noChangeArrowheads="1"/>
          </p:cNvSpPr>
          <p:nvPr/>
        </p:nvSpPr>
        <p:spPr bwMode="auto">
          <a:xfrm>
            <a:off x="2922936" y="6094413"/>
            <a:ext cx="55175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kumimoji="0" lang="zh-TW" altLang="en-US" sz="1400" dirty="0">
                <a:ea typeface="微軟正黑體" pitchFamily="34" charset="-120"/>
                <a:cs typeface="Arial" pitchFamily="34" charset="0"/>
              </a:rPr>
              <a:t>生產</a:t>
            </a:r>
            <a:endParaRPr kumimoji="0" lang="en-US" altLang="zh-TW" sz="1400" dirty="0">
              <a:ea typeface="微軟正黑體" pitchFamily="34" charset="-120"/>
              <a:cs typeface="Arial" pitchFamily="34" charset="0"/>
            </a:endParaRPr>
          </a:p>
          <a:p>
            <a:pPr algn="ctr" eaLnBrk="1" hangingPunct="1"/>
            <a:r>
              <a:rPr kumimoji="0" lang="en-US" altLang="zh-TW" sz="1400" dirty="0" smtClean="0">
                <a:ea typeface="微軟正黑體" pitchFamily="34" charset="-120"/>
                <a:cs typeface="Arial" pitchFamily="34" charset="0"/>
              </a:rPr>
              <a:t>22%</a:t>
            </a:r>
            <a:endParaRPr kumimoji="0" lang="zh-TW" altLang="en-US" sz="1400" dirty="0">
              <a:ea typeface="微軟正黑體" pitchFamily="34" charset="-120"/>
              <a:cs typeface="Arial" pitchFamily="34" charset="0"/>
            </a:endParaRPr>
          </a:p>
        </p:txBody>
      </p:sp>
      <p:sp>
        <p:nvSpPr>
          <p:cNvPr id="36" name="文字方塊 24"/>
          <p:cNvSpPr txBox="1">
            <a:spLocks noChangeArrowheads="1"/>
          </p:cNvSpPr>
          <p:nvPr/>
        </p:nvSpPr>
        <p:spPr bwMode="auto">
          <a:xfrm>
            <a:off x="1285601" y="2625700"/>
            <a:ext cx="54373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kumimoji="0" lang="zh-TW" altLang="en-US" sz="1400" dirty="0">
                <a:ea typeface="微軟正黑體" pitchFamily="34" charset="-120"/>
                <a:cs typeface="Arial" pitchFamily="34" charset="0"/>
              </a:rPr>
              <a:t>業務</a:t>
            </a:r>
            <a:endParaRPr kumimoji="0" lang="en-US" altLang="zh-TW" sz="1400" dirty="0">
              <a:ea typeface="微軟正黑體" pitchFamily="34" charset="-120"/>
              <a:cs typeface="Arial" pitchFamily="34" charset="0"/>
            </a:endParaRPr>
          </a:p>
          <a:p>
            <a:pPr algn="ctr" eaLnBrk="1" hangingPunct="1"/>
            <a:r>
              <a:rPr kumimoji="0" lang="en-US" altLang="zh-TW" sz="1400" dirty="0" smtClean="0">
                <a:ea typeface="微軟正黑體" pitchFamily="34" charset="-120"/>
                <a:cs typeface="Arial" pitchFamily="34" charset="0"/>
              </a:rPr>
              <a:t>9%</a:t>
            </a:r>
            <a:endParaRPr kumimoji="0" lang="zh-TW" altLang="en-US" sz="1400" dirty="0">
              <a:ea typeface="微軟正黑體" pitchFamily="34" charset="-120"/>
              <a:cs typeface="Arial" pitchFamily="34" charset="0"/>
            </a:endParaRPr>
          </a:p>
        </p:txBody>
      </p:sp>
      <p:sp>
        <p:nvSpPr>
          <p:cNvPr id="37" name="文字方塊 26"/>
          <p:cNvSpPr txBox="1">
            <a:spLocks noChangeArrowheads="1"/>
          </p:cNvSpPr>
          <p:nvPr/>
        </p:nvSpPr>
        <p:spPr bwMode="auto">
          <a:xfrm>
            <a:off x="1159977" y="5498289"/>
            <a:ext cx="55175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kumimoji="0" lang="zh-TW" altLang="en-US" sz="1400" dirty="0">
                <a:ea typeface="微軟正黑體" pitchFamily="34" charset="-120"/>
                <a:cs typeface="Arial" pitchFamily="34" charset="0"/>
              </a:rPr>
              <a:t>客服</a:t>
            </a:r>
            <a:endParaRPr kumimoji="0" lang="en-US" altLang="zh-TW" sz="1400" dirty="0">
              <a:ea typeface="微軟正黑體" pitchFamily="34" charset="-120"/>
              <a:cs typeface="Arial" pitchFamily="34" charset="0"/>
            </a:endParaRPr>
          </a:p>
          <a:p>
            <a:pPr algn="ctr" eaLnBrk="1" hangingPunct="1"/>
            <a:r>
              <a:rPr kumimoji="0" lang="en-US" altLang="zh-TW" sz="1400" dirty="0" smtClean="0">
                <a:ea typeface="微軟正黑體" pitchFamily="34" charset="-120"/>
                <a:cs typeface="Arial" pitchFamily="34" charset="0"/>
              </a:rPr>
              <a:t>15%</a:t>
            </a:r>
            <a:endParaRPr kumimoji="0" lang="zh-TW" altLang="en-US" sz="1400" dirty="0">
              <a:ea typeface="微軟正黑體" pitchFamily="34" charset="-120"/>
              <a:cs typeface="Arial" pitchFamily="34" charset="0"/>
            </a:endParaRPr>
          </a:p>
        </p:txBody>
      </p:sp>
      <p:sp>
        <p:nvSpPr>
          <p:cNvPr id="38" name="文字方塊 28"/>
          <p:cNvSpPr txBox="1">
            <a:spLocks noChangeArrowheads="1"/>
          </p:cNvSpPr>
          <p:nvPr/>
        </p:nvSpPr>
        <p:spPr bwMode="auto">
          <a:xfrm>
            <a:off x="2051720" y="2222116"/>
            <a:ext cx="54373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kumimoji="0" lang="zh-TW" altLang="en-US" sz="1400" dirty="0" smtClean="0">
                <a:ea typeface="微軟正黑體" pitchFamily="34" charset="-120"/>
                <a:cs typeface="Arial" pitchFamily="34" charset="0"/>
              </a:rPr>
              <a:t>財務</a:t>
            </a:r>
            <a:endParaRPr kumimoji="0" lang="en-US" altLang="zh-TW" sz="1400" dirty="0" smtClean="0">
              <a:ea typeface="微軟正黑體" pitchFamily="34" charset="-120"/>
              <a:cs typeface="Arial" pitchFamily="34" charset="0"/>
            </a:endParaRPr>
          </a:p>
          <a:p>
            <a:pPr algn="ctr" eaLnBrk="1" hangingPunct="1"/>
            <a:r>
              <a:rPr kumimoji="0" lang="en-US" altLang="zh-TW" sz="1400" dirty="0" smtClean="0">
                <a:ea typeface="微軟正黑體" pitchFamily="34" charset="-120"/>
                <a:cs typeface="Arial" pitchFamily="34" charset="0"/>
              </a:rPr>
              <a:t>4%</a:t>
            </a:r>
            <a:endParaRPr kumimoji="0" lang="zh-TW" altLang="en-US" sz="1400" dirty="0">
              <a:ea typeface="微軟正黑體" pitchFamily="34" charset="-120"/>
              <a:cs typeface="Arial" pitchFamily="34" charset="0"/>
            </a:endParaRPr>
          </a:p>
        </p:txBody>
      </p:sp>
      <p:sp>
        <p:nvSpPr>
          <p:cNvPr id="39" name="文字方塊 31"/>
          <p:cNvSpPr txBox="1">
            <a:spLocks noChangeArrowheads="1"/>
          </p:cNvSpPr>
          <p:nvPr/>
        </p:nvSpPr>
        <p:spPr bwMode="auto">
          <a:xfrm>
            <a:off x="2442757" y="2171700"/>
            <a:ext cx="54373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kumimoji="0" lang="zh-TW" altLang="en-US" sz="1400" dirty="0">
                <a:ea typeface="微軟正黑體" pitchFamily="34" charset="-120"/>
                <a:cs typeface="Arial" pitchFamily="34" charset="0"/>
              </a:rPr>
              <a:t>資訊</a:t>
            </a:r>
            <a:endParaRPr kumimoji="0" lang="en-US" altLang="zh-TW" sz="1400" dirty="0">
              <a:ea typeface="微軟正黑體" pitchFamily="34" charset="-120"/>
              <a:cs typeface="Arial" pitchFamily="34" charset="0"/>
            </a:endParaRPr>
          </a:p>
          <a:p>
            <a:pPr algn="ctr" eaLnBrk="1" hangingPunct="1"/>
            <a:r>
              <a:rPr kumimoji="0" lang="en-US" altLang="zh-TW" sz="1400" dirty="0" smtClean="0">
                <a:ea typeface="微軟正黑體" pitchFamily="34" charset="-120"/>
                <a:cs typeface="Arial" pitchFamily="34" charset="0"/>
              </a:rPr>
              <a:t>4%</a:t>
            </a:r>
            <a:endParaRPr kumimoji="0" lang="zh-TW" altLang="en-US" sz="1400" dirty="0">
              <a:ea typeface="微軟正黑體" pitchFamily="34" charset="-120"/>
              <a:cs typeface="Arial" pitchFamily="34" charset="0"/>
            </a:endParaRPr>
          </a:p>
        </p:txBody>
      </p:sp>
      <p:sp>
        <p:nvSpPr>
          <p:cNvPr id="40" name="等腰三角形 39"/>
          <p:cNvSpPr/>
          <p:nvPr/>
        </p:nvSpPr>
        <p:spPr bwMode="auto">
          <a:xfrm rot="3333985" flipV="1">
            <a:off x="4125118" y="3335338"/>
            <a:ext cx="239713" cy="179388"/>
          </a:xfrm>
          <a:prstGeom prst="triangle">
            <a:avLst/>
          </a:prstGeom>
          <a:solidFill>
            <a:srgbClr val="002D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latin typeface="Arial" pitchFamily="34" charset="0"/>
              <a:ea typeface="微軟正黑體" pitchFamily="34" charset="-120"/>
              <a:cs typeface="Arial" pitchFamily="34" charset="0"/>
            </a:endParaRPr>
          </a:p>
        </p:txBody>
      </p:sp>
      <p:sp>
        <p:nvSpPr>
          <p:cNvPr id="41" name="等腰三角形 40"/>
          <p:cNvSpPr/>
          <p:nvPr/>
        </p:nvSpPr>
        <p:spPr bwMode="auto">
          <a:xfrm rot="10320000" flipV="1">
            <a:off x="3055144" y="5902325"/>
            <a:ext cx="207962" cy="179388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latin typeface="Arial" pitchFamily="34" charset="0"/>
              <a:ea typeface="微軟正黑體" pitchFamily="34" charset="-120"/>
              <a:cs typeface="Arial" pitchFamily="34" charset="0"/>
            </a:endParaRPr>
          </a:p>
        </p:txBody>
      </p:sp>
      <p:sp>
        <p:nvSpPr>
          <p:cNvPr id="43" name="等腰三角形 42"/>
          <p:cNvSpPr/>
          <p:nvPr/>
        </p:nvSpPr>
        <p:spPr bwMode="auto">
          <a:xfrm rot="13200000" flipV="1">
            <a:off x="1606956" y="5402509"/>
            <a:ext cx="209550" cy="179388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latin typeface="Arial" pitchFamily="34" charset="0"/>
              <a:ea typeface="微軟正黑體" pitchFamily="34" charset="-120"/>
              <a:cs typeface="Arial" pitchFamily="34" charset="0"/>
            </a:endParaRPr>
          </a:p>
        </p:txBody>
      </p:sp>
      <p:sp>
        <p:nvSpPr>
          <p:cNvPr id="44" name="等腰三角形 43"/>
          <p:cNvSpPr/>
          <p:nvPr/>
        </p:nvSpPr>
        <p:spPr bwMode="auto">
          <a:xfrm rot="16200000" flipV="1">
            <a:off x="1179513" y="4253311"/>
            <a:ext cx="209550" cy="179387"/>
          </a:xfrm>
          <a:prstGeom prst="triangle">
            <a:avLst/>
          </a:prstGeom>
          <a:solidFill>
            <a:srgbClr val="F64D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latin typeface="Arial" pitchFamily="34" charset="0"/>
              <a:ea typeface="微軟正黑體" pitchFamily="34" charset="-120"/>
              <a:cs typeface="Arial" pitchFamily="34" charset="0"/>
            </a:endParaRPr>
          </a:p>
        </p:txBody>
      </p:sp>
      <p:sp>
        <p:nvSpPr>
          <p:cNvPr id="45" name="等腰三角形 44"/>
          <p:cNvSpPr/>
          <p:nvPr/>
        </p:nvSpPr>
        <p:spPr bwMode="auto">
          <a:xfrm rot="18900000" flipV="1">
            <a:off x="1724158" y="3058620"/>
            <a:ext cx="209550" cy="180975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latin typeface="Arial" pitchFamily="34" charset="0"/>
              <a:ea typeface="微軟正黑體" pitchFamily="34" charset="-120"/>
              <a:cs typeface="Arial" pitchFamily="34" charset="0"/>
            </a:endParaRPr>
          </a:p>
        </p:txBody>
      </p:sp>
      <p:sp>
        <p:nvSpPr>
          <p:cNvPr id="46" name="等腰三角形 45"/>
          <p:cNvSpPr/>
          <p:nvPr/>
        </p:nvSpPr>
        <p:spPr bwMode="auto">
          <a:xfrm rot="21300000" flipV="1">
            <a:off x="2650331" y="2673350"/>
            <a:ext cx="207963" cy="179388"/>
          </a:xfrm>
          <a:prstGeom prst="triangle">
            <a:avLst/>
          </a:prstGeom>
          <a:solidFill>
            <a:srgbClr val="972E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latin typeface="Arial" pitchFamily="34" charset="0"/>
              <a:ea typeface="微軟正黑體" pitchFamily="34" charset="-120"/>
              <a:cs typeface="Arial" pitchFamily="34" charset="0"/>
            </a:endParaRPr>
          </a:p>
        </p:txBody>
      </p:sp>
      <p:sp>
        <p:nvSpPr>
          <p:cNvPr id="47" name="等腰三角形 46"/>
          <p:cNvSpPr/>
          <p:nvPr/>
        </p:nvSpPr>
        <p:spPr bwMode="auto">
          <a:xfrm rot="3333985" flipV="1">
            <a:off x="7888287" y="3335338"/>
            <a:ext cx="239713" cy="179388"/>
          </a:xfrm>
          <a:prstGeom prst="triangle">
            <a:avLst/>
          </a:prstGeom>
          <a:solidFill>
            <a:srgbClr val="002D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latin typeface="Arial" pitchFamily="34" charset="0"/>
              <a:ea typeface="微軟正黑體" pitchFamily="34" charset="-120"/>
              <a:cs typeface="Arial" pitchFamily="34" charset="0"/>
            </a:endParaRPr>
          </a:p>
        </p:txBody>
      </p:sp>
      <p:sp>
        <p:nvSpPr>
          <p:cNvPr id="48" name="等腰三角形 47"/>
          <p:cNvSpPr/>
          <p:nvPr/>
        </p:nvSpPr>
        <p:spPr bwMode="auto">
          <a:xfrm rot="12660000" flipV="1">
            <a:off x="5697538" y="5664200"/>
            <a:ext cx="209550" cy="179388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latin typeface="Arial" pitchFamily="34" charset="0"/>
              <a:ea typeface="微軟正黑體" pitchFamily="34" charset="-120"/>
              <a:cs typeface="Arial" pitchFamily="34" charset="0"/>
            </a:endParaRPr>
          </a:p>
        </p:txBody>
      </p:sp>
      <p:sp>
        <p:nvSpPr>
          <p:cNvPr id="49" name="等腰三角形 48"/>
          <p:cNvSpPr/>
          <p:nvPr/>
        </p:nvSpPr>
        <p:spPr bwMode="auto">
          <a:xfrm rot="20400000" flipV="1">
            <a:off x="6065836" y="2745552"/>
            <a:ext cx="209550" cy="179387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latin typeface="Arial" pitchFamily="34" charset="0"/>
              <a:ea typeface="微軟正黑體" pitchFamily="34" charset="-120"/>
              <a:cs typeface="Arial" pitchFamily="34" charset="0"/>
            </a:endParaRPr>
          </a:p>
        </p:txBody>
      </p:sp>
      <p:sp>
        <p:nvSpPr>
          <p:cNvPr id="51" name="等腰三角形 50"/>
          <p:cNvSpPr/>
          <p:nvPr/>
        </p:nvSpPr>
        <p:spPr bwMode="auto">
          <a:xfrm rot="120000" flipV="1">
            <a:off x="6659909" y="2664724"/>
            <a:ext cx="207963" cy="179388"/>
          </a:xfrm>
          <a:prstGeom prst="triangle">
            <a:avLst/>
          </a:prstGeom>
          <a:solidFill>
            <a:srgbClr val="FF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latin typeface="Arial" pitchFamily="34" charset="0"/>
              <a:ea typeface="微軟正黑體" pitchFamily="34" charset="-120"/>
              <a:cs typeface="Arial" pitchFamily="34" charset="0"/>
            </a:endParaRPr>
          </a:p>
        </p:txBody>
      </p:sp>
      <p:sp>
        <p:nvSpPr>
          <p:cNvPr id="53" name="文字方塊 26"/>
          <p:cNvSpPr txBox="1">
            <a:spLocks noChangeArrowheads="1"/>
          </p:cNvSpPr>
          <p:nvPr/>
        </p:nvSpPr>
        <p:spPr bwMode="auto">
          <a:xfrm>
            <a:off x="281322" y="4081394"/>
            <a:ext cx="90281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zh-TW" altLang="zh-TW" sz="1400" dirty="0">
                <a:ea typeface="微軟正黑體" pitchFamily="34" charset="-120"/>
                <a:cs typeface="Arial" pitchFamily="34" charset="0"/>
              </a:rPr>
              <a:t>總</a:t>
            </a:r>
            <a:r>
              <a:rPr lang="zh-TW" altLang="zh-TW" sz="1400" dirty="0" smtClean="0">
                <a:ea typeface="微軟正黑體" pitchFamily="34" charset="-120"/>
                <a:cs typeface="Arial" pitchFamily="34" charset="0"/>
              </a:rPr>
              <a:t>管理處</a:t>
            </a:r>
            <a:endParaRPr lang="en-US" altLang="zh-TW" sz="1400" dirty="0" smtClean="0">
              <a:ea typeface="微軟正黑體" pitchFamily="34" charset="-120"/>
              <a:cs typeface="Arial" pitchFamily="34" charset="0"/>
            </a:endParaRPr>
          </a:p>
          <a:p>
            <a:pPr algn="ctr" eaLnBrk="1" hangingPunct="1"/>
            <a:r>
              <a:rPr kumimoji="0" lang="en-US" altLang="zh-TW" sz="1400" dirty="0" smtClean="0">
                <a:ea typeface="微軟正黑體" pitchFamily="34" charset="-120"/>
                <a:cs typeface="Arial" pitchFamily="34" charset="0"/>
              </a:rPr>
              <a:t>13%</a:t>
            </a:r>
            <a:endParaRPr kumimoji="0" lang="zh-TW" altLang="en-US" sz="1400" dirty="0">
              <a:ea typeface="微軟正黑體" pitchFamily="34" charset="-120"/>
              <a:cs typeface="Arial" pitchFamily="34" charset="0"/>
            </a:endParaRPr>
          </a:p>
        </p:txBody>
      </p:sp>
      <p:sp>
        <p:nvSpPr>
          <p:cNvPr id="54" name="等腰三角形 53"/>
          <p:cNvSpPr/>
          <p:nvPr/>
        </p:nvSpPr>
        <p:spPr bwMode="auto">
          <a:xfrm rot="20400000" flipV="1">
            <a:off x="2299636" y="2737391"/>
            <a:ext cx="209550" cy="180975"/>
          </a:xfrm>
          <a:prstGeom prst="triangle">
            <a:avLst/>
          </a:prstGeom>
          <a:solidFill>
            <a:srgbClr val="DB03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latin typeface="Arial" pitchFamily="34" charset="0"/>
              <a:ea typeface="微軟正黑體" pitchFamily="34" charset="-12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23614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向右箭號 16"/>
          <p:cNvSpPr/>
          <p:nvPr/>
        </p:nvSpPr>
        <p:spPr>
          <a:xfrm>
            <a:off x="3965991" y="4079076"/>
            <a:ext cx="657229" cy="566748"/>
          </a:xfrm>
          <a:prstGeom prst="rightArrow">
            <a:avLst>
              <a:gd name="adj1" fmla="val 50000"/>
              <a:gd name="adj2" fmla="val 51905"/>
            </a:avLst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8" name="Picture 2" descr="C:\Documents and Settings\frank\桌面\顯檢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552" y="4392568"/>
            <a:ext cx="2971829" cy="1893046"/>
          </a:xfrm>
          <a:prstGeom prst="rect">
            <a:avLst/>
          </a:prstGeom>
          <a:noFill/>
        </p:spPr>
      </p:pic>
      <p:pic>
        <p:nvPicPr>
          <p:cNvPr id="19" name="Picture 2" descr="C:\Documents and Settings\frank\桌面\顯檢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552" y="2315237"/>
            <a:ext cx="2971829" cy="1795480"/>
          </a:xfrm>
          <a:prstGeom prst="rect">
            <a:avLst/>
          </a:prstGeom>
          <a:noFill/>
        </p:spPr>
      </p:pic>
      <p:pic>
        <p:nvPicPr>
          <p:cNvPr id="20" name="Picture 15" descr="DSC_349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3212977"/>
            <a:ext cx="3857652" cy="224943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cs typeface="Arial" pitchFamily="34" charset="0"/>
              </a:rPr>
              <a:t>公司簡介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TW" altLang="en-US" dirty="0">
                <a:cs typeface="Arial" pitchFamily="34" charset="0"/>
              </a:rPr>
              <a:t>自動化光學檢測 </a:t>
            </a:r>
            <a:r>
              <a:rPr lang="en-US" altLang="zh-TW" dirty="0">
                <a:cs typeface="Arial" pitchFamily="34" charset="0"/>
              </a:rPr>
              <a:t>(AOI):</a:t>
            </a:r>
            <a:endParaRPr lang="zh-TW" altLang="en-US" dirty="0"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23614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標題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cs typeface="Arial" pitchFamily="34" charset="0"/>
              </a:rPr>
              <a:t>公司簡介</a:t>
            </a:r>
            <a:endParaRPr lang="zh-TW" altLang="en-US" dirty="0">
              <a:cs typeface="Arial" pitchFamily="34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536" y="2132856"/>
            <a:ext cx="8352928" cy="4320480"/>
          </a:xfrm>
        </p:spPr>
        <p:txBody>
          <a:bodyPr/>
          <a:lstStyle/>
          <a:p>
            <a:r>
              <a:rPr lang="zh-TW" altLang="en-US" dirty="0" smtClean="0">
                <a:cs typeface="Arial" pitchFamily="34" charset="0"/>
              </a:rPr>
              <a:t>半導體、</a:t>
            </a:r>
            <a:r>
              <a:rPr lang="en-US" altLang="zh-TW" dirty="0" smtClean="0">
                <a:cs typeface="Arial" pitchFamily="34" charset="0"/>
              </a:rPr>
              <a:t>PCB</a:t>
            </a:r>
            <a:r>
              <a:rPr lang="zh-TW" altLang="en-US" dirty="0" smtClean="0">
                <a:cs typeface="Arial" pitchFamily="34" charset="0"/>
              </a:rPr>
              <a:t>、</a:t>
            </a:r>
            <a:r>
              <a:rPr lang="en-US" altLang="zh-TW" dirty="0" smtClean="0">
                <a:cs typeface="Arial" pitchFamily="34" charset="0"/>
              </a:rPr>
              <a:t>PCBA</a:t>
            </a:r>
            <a:r>
              <a:rPr lang="zh-TW" altLang="en-US" dirty="0" smtClean="0">
                <a:cs typeface="Arial" pitchFamily="34" charset="0"/>
              </a:rPr>
              <a:t>、面板、被動元件、</a:t>
            </a:r>
            <a:r>
              <a:rPr lang="en-US" altLang="zh-TW" dirty="0" smtClean="0">
                <a:cs typeface="Arial" pitchFamily="34" charset="0"/>
              </a:rPr>
              <a:t>LED</a:t>
            </a:r>
            <a:r>
              <a:rPr lang="zh-TW" altLang="en-US" dirty="0" smtClean="0">
                <a:cs typeface="Arial" pitchFamily="34" charset="0"/>
              </a:rPr>
              <a:t>、太陽能、紡織、汽車、製藥等等 </a:t>
            </a:r>
            <a:endParaRPr lang="zh-TW" altLang="en-US" dirty="0">
              <a:cs typeface="Arial" pitchFamily="34" charset="0"/>
            </a:endParaRPr>
          </a:p>
        </p:txBody>
      </p:sp>
      <p:sp>
        <p:nvSpPr>
          <p:cNvPr id="6" name="文字版面配置區 5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>
                <a:cs typeface="Arial" pitchFamily="34" charset="0"/>
              </a:rPr>
              <a:t>AOI</a:t>
            </a:r>
            <a:r>
              <a:rPr lang="zh-TW" altLang="en-US" dirty="0" smtClean="0">
                <a:cs typeface="Arial" pitchFamily="34" charset="0"/>
              </a:rPr>
              <a:t>核心技術可運用在任何需要視覺檢驗的場所</a:t>
            </a:r>
            <a:endParaRPr lang="zh-TW" altLang="en-US" dirty="0">
              <a:cs typeface="Arial" pitchFamily="34" charset="0"/>
            </a:endParaRPr>
          </a:p>
        </p:txBody>
      </p:sp>
      <p:graphicFrame>
        <p:nvGraphicFramePr>
          <p:cNvPr id="11" name="表格 1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099390684"/>
              </p:ext>
            </p:extLst>
          </p:nvPr>
        </p:nvGraphicFramePr>
        <p:xfrm>
          <a:off x="556097" y="2924944"/>
          <a:ext cx="8031806" cy="3312001"/>
        </p:xfrm>
        <a:graphic>
          <a:graphicData uri="http://schemas.openxmlformats.org/drawingml/2006/table">
            <a:tbl>
              <a:tblPr/>
              <a:tblGrid>
                <a:gridCol w="1921787"/>
                <a:gridCol w="1527889"/>
                <a:gridCol w="1527890"/>
                <a:gridCol w="1526351"/>
                <a:gridCol w="1527889"/>
              </a:tblGrid>
              <a:tr h="584999"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1800" b="1" i="0" u="none" strike="noStrike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微軟正黑體" pitchFamily="34" charset="-120"/>
                          <a:cs typeface="Arial" pitchFamily="34" charset="0"/>
                        </a:rPr>
                        <a:t>上市櫃</a:t>
                      </a:r>
                      <a:r>
                        <a:rPr lang="en-US" sz="1800" b="1" i="0" u="none" strike="noStrike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微軟正黑體" pitchFamily="34" charset="-120"/>
                          <a:cs typeface="Arial" pitchFamily="34" charset="0"/>
                        </a:rPr>
                        <a:t>AOI</a:t>
                      </a:r>
                      <a:r>
                        <a:rPr lang="zh-TW" altLang="en-US" sz="1800" b="1" i="0" u="none" strike="noStrike" kern="12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微軟正黑體" pitchFamily="34" charset="-120"/>
                          <a:cs typeface="Arial" pitchFamily="34" charset="0"/>
                        </a:rPr>
                        <a:t>廠</a:t>
                      </a:r>
                      <a:endParaRPr lang="zh-TW" altLang="en-US" sz="1800" b="1" i="0" u="none" strike="noStrike" kern="1200" dirty="0">
                        <a:solidFill>
                          <a:schemeClr val="bg1"/>
                        </a:solidFill>
                        <a:latin typeface="Arial" pitchFamily="34" charset="0"/>
                        <a:ea typeface="微軟正黑體" pitchFamily="34" charset="-12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1800" b="1" i="0" u="none" strike="noStrike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微軟正黑體" pitchFamily="34" charset="-120"/>
                          <a:cs typeface="Arial" pitchFamily="34" charset="0"/>
                        </a:rPr>
                        <a:t>牧德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1800" b="1" i="0" u="none" strike="noStrike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微軟正黑體" pitchFamily="34" charset="-120"/>
                          <a:cs typeface="Arial" pitchFamily="34" charset="0"/>
                        </a:rPr>
                        <a:t>德律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1800" b="1" i="0" u="none" strike="noStrike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微軟正黑體" pitchFamily="34" charset="-120"/>
                          <a:cs typeface="Arial" pitchFamily="34" charset="0"/>
                        </a:rPr>
                        <a:t>由田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1800" b="1" i="0" u="none" strike="noStrike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微軟正黑體" pitchFamily="34" charset="-120"/>
                          <a:cs typeface="Arial" pitchFamily="34" charset="0"/>
                        </a:rPr>
                        <a:t>晶彩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99"/>
                    </a:solidFill>
                  </a:tcPr>
                </a:tc>
              </a:tr>
              <a:tr h="562371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1600" b="0" i="0" u="none" strike="noStrike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微軟正黑體" pitchFamily="34" charset="-120"/>
                          <a:cs typeface="Arial" pitchFamily="34" charset="0"/>
                        </a:rPr>
                        <a:t>股票代碼</a:t>
                      </a:r>
                      <a:endParaRPr lang="en-US" altLang="en-US" sz="1600" b="0" i="0" u="none" strike="noStrike" kern="1200" dirty="0">
                        <a:solidFill>
                          <a:schemeClr val="dk1"/>
                        </a:solidFill>
                        <a:latin typeface="Arial" pitchFamily="34" charset="0"/>
                        <a:ea typeface="微軟正黑體" pitchFamily="34" charset="-12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微軟正黑體" pitchFamily="34" charset="-120"/>
                          <a:cs typeface="Arial" pitchFamily="34" charset="0"/>
                        </a:rPr>
                        <a:t>3563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微軟正黑體" pitchFamily="34" charset="-120"/>
                          <a:cs typeface="Arial" pitchFamily="34" charset="0"/>
                        </a:rPr>
                        <a:t>3030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微軟正黑體" pitchFamily="34" charset="-120"/>
                          <a:cs typeface="Arial" pitchFamily="34" charset="0"/>
                        </a:rPr>
                        <a:t>3455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微軟正黑體" pitchFamily="34" charset="-120"/>
                          <a:cs typeface="Arial" pitchFamily="34" charset="0"/>
                        </a:rPr>
                        <a:t>3535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62371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1600" b="0" i="0" u="none" strike="noStrike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微軟正黑體" pitchFamily="34" charset="-120"/>
                          <a:cs typeface="Arial" pitchFamily="34" charset="0"/>
                        </a:rPr>
                        <a:t>主要服務產業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4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微軟正黑體" pitchFamily="34" charset="-120"/>
                          <a:cs typeface="Arial" pitchFamily="34" charset="0"/>
                        </a:rPr>
                        <a:t>PCB, IC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4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微軟正黑體" pitchFamily="34" charset="-120"/>
                          <a:cs typeface="Arial" pitchFamily="34" charset="0"/>
                        </a:rPr>
                        <a:t>PCBA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4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微軟正黑體" pitchFamily="34" charset="-120"/>
                          <a:cs typeface="Arial" pitchFamily="34" charset="0"/>
                        </a:rPr>
                        <a:t>FPD, PCB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4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微軟正黑體" pitchFamily="34" charset="-120"/>
                          <a:cs typeface="Arial" pitchFamily="34" charset="0"/>
                        </a:rPr>
                        <a:t>FPD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4FF"/>
                    </a:solidFill>
                  </a:tcPr>
                </a:tc>
              </a:tr>
              <a:tr h="562371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600" b="0" i="0" u="none" strike="noStrike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微軟正黑體" pitchFamily="34" charset="-120"/>
                          <a:cs typeface="Arial" pitchFamily="34" charset="0"/>
                        </a:rPr>
                        <a:t>2016</a:t>
                      </a:r>
                      <a:r>
                        <a:rPr lang="zh-TW" altLang="en-US" sz="1600" b="0" i="0" u="none" strike="noStrike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微軟正黑體" pitchFamily="34" charset="-120"/>
                          <a:cs typeface="Arial" pitchFamily="34" charset="0"/>
                        </a:rPr>
                        <a:t>毛利率</a:t>
                      </a:r>
                      <a:endParaRPr lang="zh-TW" altLang="en-US" sz="1600" b="0" i="0" u="none" strike="noStrike" kern="1200" dirty="0">
                        <a:solidFill>
                          <a:schemeClr val="dk1"/>
                        </a:solidFill>
                        <a:latin typeface="Arial" pitchFamily="34" charset="0"/>
                        <a:ea typeface="微軟正黑體" pitchFamily="34" charset="-12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微軟正黑體" pitchFamily="34" charset="-120"/>
                          <a:cs typeface="Arial" pitchFamily="34" charset="0"/>
                        </a:rPr>
                        <a:t>61.7%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微軟正黑體" pitchFamily="34" charset="-120"/>
                          <a:cs typeface="Arial" pitchFamily="34" charset="0"/>
                        </a:rPr>
                        <a:t>54.7%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微軟正黑體" pitchFamily="34" charset="-120"/>
                          <a:cs typeface="Arial" pitchFamily="34" charset="0"/>
                        </a:rPr>
                        <a:t>49.07%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微軟正黑體" pitchFamily="34" charset="-120"/>
                          <a:cs typeface="Arial" pitchFamily="34" charset="0"/>
                        </a:rPr>
                        <a:t>22.76%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039889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1600" b="0" i="0" u="none" strike="noStrike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微軟正黑體" pitchFamily="34" charset="-120"/>
                          <a:cs typeface="Arial" pitchFamily="34" charset="0"/>
                        </a:rPr>
                        <a:t>主要競爭對手</a:t>
                      </a:r>
                      <a:endParaRPr lang="zh-TW" altLang="en-US" sz="1600" b="0" i="0" u="none" strike="noStrike" kern="1200" dirty="0">
                        <a:solidFill>
                          <a:schemeClr val="dk1"/>
                        </a:solidFill>
                        <a:latin typeface="Arial" pitchFamily="34" charset="0"/>
                        <a:ea typeface="微軟正黑體" pitchFamily="34" charset="-12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4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微軟正黑體" pitchFamily="34" charset="-120"/>
                          <a:cs typeface="Arial" pitchFamily="34" charset="0"/>
                        </a:rPr>
                        <a:t>Orbotech</a:t>
                      </a:r>
                      <a:r>
                        <a:rPr kumimoji="0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微軟正黑體" pitchFamily="34" charset="-120"/>
                          <a:cs typeface="Arial" pitchFamily="34" charset="0"/>
                        </a:rPr>
                        <a:t> </a:t>
                      </a:r>
                      <a:endParaRPr kumimoji="0" lang="en-US" altLang="zh-TW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微軟正黑體" pitchFamily="34" charset="-12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微軟正黑體" pitchFamily="34" charset="-120"/>
                          <a:cs typeface="Arial" pitchFamily="34" charset="0"/>
                        </a:rPr>
                        <a:t>Rudolph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4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微軟正黑體" pitchFamily="34" charset="-120"/>
                          <a:cs typeface="Arial" pitchFamily="34" charset="0"/>
                        </a:rPr>
                        <a:t>Omron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微軟正黑體" pitchFamily="34" charset="-120"/>
                          <a:cs typeface="Arial" pitchFamily="34" charset="0"/>
                        </a:rPr>
                        <a:t>Kohyoung</a:t>
                      </a:r>
                      <a:endParaRPr kumimoji="0" lang="en-US" altLang="zh-TW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微軟正黑體" pitchFamily="34" charset="-12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4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微軟正黑體" pitchFamily="34" charset="-120"/>
                          <a:cs typeface="Arial" pitchFamily="34" charset="0"/>
                        </a:rPr>
                        <a:t>Takano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微軟正黑體" pitchFamily="34" charset="-120"/>
                          <a:cs typeface="Arial" pitchFamily="34" charset="0"/>
                        </a:rPr>
                        <a:t>Kubotek</a:t>
                      </a:r>
                      <a:endParaRPr kumimoji="0" lang="en-US" altLang="zh-TW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微軟正黑體" pitchFamily="34" charset="-12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4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微軟正黑體" pitchFamily="34" charset="-120"/>
                          <a:cs typeface="Arial" pitchFamily="34" charset="0"/>
                        </a:rPr>
                        <a:t>Takano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微軟正黑體" pitchFamily="34" charset="-120"/>
                          <a:cs typeface="Arial" pitchFamily="34" charset="0"/>
                        </a:rPr>
                        <a:t>Kubotek</a:t>
                      </a:r>
                      <a:endParaRPr kumimoji="0" lang="en-US" altLang="zh-TW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微軟正黑體" pitchFamily="34" charset="-12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4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234967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cs typeface="Arial" pitchFamily="34" charset="0"/>
              </a:rPr>
              <a:t>公司簡介</a:t>
            </a:r>
            <a:endParaRPr lang="zh-TW" altLang="en-US" dirty="0">
              <a:cs typeface="Arial" pitchFamily="34" charset="0"/>
            </a:endParaRPr>
          </a:p>
        </p:txBody>
      </p:sp>
      <p:sp>
        <p:nvSpPr>
          <p:cNvPr id="6" name="文字版面配置區 5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>
                <a:cs typeface="Arial" pitchFamily="34" charset="0"/>
              </a:rPr>
              <a:t>過去</a:t>
            </a:r>
            <a:r>
              <a:rPr lang="en-US" altLang="zh-TW" dirty="0" smtClean="0">
                <a:cs typeface="Arial" pitchFamily="34" charset="0"/>
              </a:rPr>
              <a:t>AOI</a:t>
            </a:r>
            <a:r>
              <a:rPr lang="zh-TW" altLang="en-US" dirty="0" smtClean="0">
                <a:cs typeface="Arial" pitchFamily="34" charset="0"/>
              </a:rPr>
              <a:t>市場多為歐美日廠商所寡占</a:t>
            </a:r>
            <a:endParaRPr lang="zh-TW" altLang="en-US" dirty="0">
              <a:cs typeface="Arial" pitchFamily="34" charset="0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538155205"/>
              </p:ext>
            </p:extLst>
          </p:nvPr>
        </p:nvGraphicFramePr>
        <p:xfrm>
          <a:off x="547824" y="2357438"/>
          <a:ext cx="8048353" cy="3719513"/>
        </p:xfrm>
        <a:graphic>
          <a:graphicData uri="http://schemas.openxmlformats.org/drawingml/2006/table">
            <a:tbl>
              <a:tblPr/>
              <a:tblGrid>
                <a:gridCol w="1944217"/>
                <a:gridCol w="1526034"/>
                <a:gridCol w="1526034"/>
                <a:gridCol w="1526034"/>
                <a:gridCol w="1526034"/>
              </a:tblGrid>
              <a:tr h="50006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微軟正黑體" pitchFamily="34" charset="-120"/>
                          <a:cs typeface="Arial" pitchFamily="34" charset="0"/>
                        </a:rPr>
                        <a:t>國外</a:t>
                      </a: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微軟正黑體" pitchFamily="34" charset="-120"/>
                          <a:cs typeface="Arial" pitchFamily="34" charset="0"/>
                        </a:rPr>
                        <a:t>AOI</a:t>
                      </a:r>
                      <a:r>
                        <a:rPr kumimoji="0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微軟正黑體" pitchFamily="34" charset="-120"/>
                          <a:cs typeface="Arial" pitchFamily="34" charset="0"/>
                        </a:rPr>
                        <a:t>廠商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微軟正黑體" pitchFamily="34" charset="-120"/>
                          <a:cs typeface="Arial" pitchFamily="34" charset="0"/>
                        </a:rPr>
                        <a:t>Orbotech</a:t>
                      </a:r>
                      <a:endParaRPr kumimoji="0" lang="zh-TW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微軟正黑體" pitchFamily="34" charset="-12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微軟正黑體" pitchFamily="34" charset="-120"/>
                          <a:cs typeface="Arial" pitchFamily="34" charset="0"/>
                        </a:rPr>
                        <a:t>Camtek</a:t>
                      </a:r>
                      <a:endParaRPr kumimoji="0" lang="zh-TW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微軟正黑體" pitchFamily="34" charset="-12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微軟正黑體" pitchFamily="34" charset="-120"/>
                          <a:cs typeface="Arial" pitchFamily="34" charset="0"/>
                        </a:rPr>
                        <a:t>Screen</a:t>
                      </a:r>
                      <a:endParaRPr kumimoji="0" lang="zh-TW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微軟正黑體" pitchFamily="34" charset="-12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微軟正黑體" pitchFamily="34" charset="-120"/>
                          <a:cs typeface="Arial" pitchFamily="34" charset="0"/>
                        </a:rPr>
                        <a:t>Takano</a:t>
                      </a:r>
                      <a:endParaRPr kumimoji="0" lang="zh-TW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微軟正黑體" pitchFamily="34" charset="-12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99"/>
                    </a:solidFill>
                  </a:tcPr>
                </a:tc>
              </a:tr>
              <a:tr h="53657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微軟正黑體" pitchFamily="34" charset="-120"/>
                          <a:cs typeface="Arial" pitchFamily="34" charset="0"/>
                        </a:rPr>
                        <a:t>國家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微軟正黑體" pitchFamily="34" charset="-120"/>
                          <a:cs typeface="Arial" pitchFamily="34" charset="0"/>
                        </a:rPr>
                        <a:t>Israel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微軟正黑體" pitchFamily="34" charset="-120"/>
                          <a:cs typeface="Arial" pitchFamily="34" charset="0"/>
                        </a:rPr>
                        <a:t>Israel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微軟正黑體" pitchFamily="34" charset="-120"/>
                          <a:cs typeface="Arial" pitchFamily="34" charset="0"/>
                        </a:rPr>
                        <a:t>Japan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微軟正黑體" pitchFamily="34" charset="-120"/>
                          <a:cs typeface="Arial" pitchFamily="34" charset="0"/>
                        </a:rPr>
                        <a:t>Japan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3657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微軟正黑體" pitchFamily="34" charset="-120"/>
                          <a:cs typeface="Arial" pitchFamily="34" charset="0"/>
                        </a:rPr>
                        <a:t>主要服務產業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4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微軟正黑體" pitchFamily="34" charset="-120"/>
                          <a:cs typeface="Arial" pitchFamily="34" charset="0"/>
                        </a:rPr>
                        <a:t>PCB</a:t>
                      </a:r>
                      <a:r>
                        <a:rPr kumimoji="0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微軟正黑體" pitchFamily="34" charset="-120"/>
                          <a:cs typeface="Arial" pitchFamily="34" charset="0"/>
                        </a:rPr>
                        <a:t>、</a:t>
                      </a:r>
                      <a:r>
                        <a:rPr kumimoji="0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微軟正黑體" pitchFamily="34" charset="-120"/>
                          <a:cs typeface="Arial" pitchFamily="34" charset="0"/>
                        </a:rPr>
                        <a:t>FPD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4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微軟正黑體" pitchFamily="34" charset="-120"/>
                          <a:cs typeface="Arial" pitchFamily="34" charset="0"/>
                        </a:rPr>
                        <a:t>PCB</a:t>
                      </a:r>
                      <a:r>
                        <a:rPr kumimoji="0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微軟正黑體" pitchFamily="34" charset="-120"/>
                          <a:cs typeface="Arial" pitchFamily="34" charset="0"/>
                        </a:rPr>
                        <a:t>、</a:t>
                      </a:r>
                      <a:r>
                        <a:rPr kumimoji="0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微軟正黑體" pitchFamily="34" charset="-120"/>
                          <a:cs typeface="Arial" pitchFamily="34" charset="0"/>
                        </a:rPr>
                        <a:t>FPD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4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微軟正黑體" pitchFamily="34" charset="-120"/>
                          <a:cs typeface="Arial" pitchFamily="34" charset="0"/>
                        </a:rPr>
                        <a:t>PCB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4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微軟正黑體" pitchFamily="34" charset="-120"/>
                          <a:cs typeface="Arial" pitchFamily="34" charset="0"/>
                        </a:rPr>
                        <a:t>FPD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4FF"/>
                    </a:solidFill>
                  </a:tcPr>
                </a:tc>
              </a:tr>
              <a:tr h="5365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微軟正黑體" pitchFamily="34" charset="-12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微軟正黑體" pitchFamily="34" charset="-12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微軟正黑體" pitchFamily="34" charset="-12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微軟正黑體" pitchFamily="34" charset="-12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微軟正黑體" pitchFamily="34" charset="-12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65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微軟正黑體" pitchFamily="34" charset="-120"/>
                          <a:cs typeface="Arial" pitchFamily="34" charset="0"/>
                        </a:rPr>
                        <a:t>國外</a:t>
                      </a: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微軟正黑體" pitchFamily="34" charset="-120"/>
                          <a:cs typeface="Arial" pitchFamily="34" charset="0"/>
                        </a:rPr>
                        <a:t>AOI</a:t>
                      </a:r>
                      <a:r>
                        <a:rPr kumimoji="0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微軟正黑體" pitchFamily="34" charset="-120"/>
                          <a:cs typeface="Arial" pitchFamily="34" charset="0"/>
                        </a:rPr>
                        <a:t>廠商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微軟正黑體" pitchFamily="34" charset="-120"/>
                          <a:cs typeface="Arial" pitchFamily="34" charset="0"/>
                        </a:rPr>
                        <a:t>Rudolph</a:t>
                      </a:r>
                      <a:endParaRPr kumimoji="0" lang="zh-TW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微軟正黑體" pitchFamily="34" charset="-12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微軟正黑體" pitchFamily="34" charset="-120"/>
                          <a:cs typeface="Arial" pitchFamily="34" charset="0"/>
                        </a:rPr>
                        <a:t>Topcon</a:t>
                      </a:r>
                      <a:endParaRPr kumimoji="0" lang="zh-TW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微軟正黑體" pitchFamily="34" charset="-12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微軟正黑體" pitchFamily="34" charset="-120"/>
                          <a:cs typeface="Arial" pitchFamily="34" charset="0"/>
                        </a:rPr>
                        <a:t>KLA-tencor</a:t>
                      </a:r>
                      <a:endParaRPr kumimoji="0" lang="en-US" altLang="zh-TW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微軟正黑體" pitchFamily="34" charset="-12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微軟正黑體" pitchFamily="34" charset="-120"/>
                          <a:cs typeface="Arial" pitchFamily="34" charset="0"/>
                        </a:rPr>
                        <a:t>KohYoung</a:t>
                      </a:r>
                      <a:endParaRPr kumimoji="0" lang="en-US" altLang="zh-TW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微軟正黑體" pitchFamily="34" charset="-12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99"/>
                    </a:solidFill>
                  </a:tcPr>
                </a:tc>
              </a:tr>
              <a:tr h="53657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微軟正黑體" pitchFamily="34" charset="-120"/>
                          <a:cs typeface="Arial" pitchFamily="34" charset="0"/>
                        </a:rPr>
                        <a:t>國家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微軟正黑體" pitchFamily="34" charset="-120"/>
                          <a:cs typeface="Arial" pitchFamily="34" charset="0"/>
                        </a:rPr>
                        <a:t>US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微軟正黑體" pitchFamily="34" charset="-120"/>
                          <a:cs typeface="Arial" pitchFamily="34" charset="0"/>
                        </a:rPr>
                        <a:t>Japan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微軟正黑體" pitchFamily="34" charset="-120"/>
                          <a:cs typeface="Arial" pitchFamily="34" charset="0"/>
                        </a:rPr>
                        <a:t>US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微軟正黑體" pitchFamily="34" charset="-120"/>
                          <a:cs typeface="Arial" pitchFamily="34" charset="0"/>
                        </a:rPr>
                        <a:t>Korea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3657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微軟正黑體" pitchFamily="34" charset="-120"/>
                          <a:cs typeface="Arial" pitchFamily="34" charset="0"/>
                        </a:rPr>
                        <a:t>主要服務產業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4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微軟正黑體" pitchFamily="34" charset="-120"/>
                          <a:cs typeface="Arial" pitchFamily="34" charset="0"/>
                        </a:rPr>
                        <a:t>IC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4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微軟正黑體" pitchFamily="34" charset="-120"/>
                          <a:cs typeface="Arial" pitchFamily="34" charset="0"/>
                        </a:rPr>
                        <a:t>IC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4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微軟正黑體" pitchFamily="34" charset="-120"/>
                          <a:cs typeface="Arial" pitchFamily="34" charset="0"/>
                        </a:rPr>
                        <a:t>IC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4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微軟正黑體" pitchFamily="34" charset="-120"/>
                          <a:cs typeface="Arial" pitchFamily="34" charset="0"/>
                        </a:rPr>
                        <a:t>PCBA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4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462316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cs typeface="Arial" pitchFamily="34" charset="0"/>
              </a:rPr>
              <a:t>公司簡介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>
                <a:cs typeface="Arial" pitchFamily="34" charset="0"/>
              </a:rPr>
              <a:t>技術能力是否到達</a:t>
            </a:r>
          </a:p>
          <a:p>
            <a:pPr>
              <a:spcBef>
                <a:spcPts val="2400"/>
              </a:spcBef>
            </a:pPr>
            <a:r>
              <a:rPr lang="zh-TW" altLang="en-US" dirty="0">
                <a:cs typeface="Arial" pitchFamily="34" charset="0"/>
              </a:rPr>
              <a:t>市場是否夠大</a:t>
            </a:r>
          </a:p>
          <a:p>
            <a:pPr>
              <a:buNone/>
            </a:pPr>
            <a:endParaRPr lang="zh-TW" altLang="en-US" dirty="0">
              <a:cs typeface="Arial" pitchFamily="34" charset="0"/>
            </a:endParaRPr>
          </a:p>
        </p:txBody>
      </p:sp>
      <p:sp>
        <p:nvSpPr>
          <p:cNvPr id="7" name="文字版面配置區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TW" altLang="en-US" dirty="0">
                <a:cs typeface="Arial" pitchFamily="34" charset="0"/>
              </a:rPr>
              <a:t>進入新產業的</a:t>
            </a:r>
            <a:r>
              <a:rPr lang="zh-TW" altLang="en-US" dirty="0" smtClean="0">
                <a:cs typeface="Arial" pitchFamily="34" charset="0"/>
              </a:rPr>
              <a:t>評估</a:t>
            </a:r>
            <a:endParaRPr lang="zh-TW" altLang="en-US" dirty="0">
              <a:cs typeface="Arial" pitchFamily="34" charset="0"/>
            </a:endParaRPr>
          </a:p>
        </p:txBody>
      </p:sp>
      <p:grpSp>
        <p:nvGrpSpPr>
          <p:cNvPr id="8" name="群組 7"/>
          <p:cNvGrpSpPr/>
          <p:nvPr/>
        </p:nvGrpSpPr>
        <p:grpSpPr>
          <a:xfrm>
            <a:off x="3441462" y="1500174"/>
            <a:ext cx="5162986" cy="4905438"/>
            <a:chOff x="3981014" y="1500174"/>
            <a:chExt cx="5162986" cy="4905438"/>
          </a:xfrm>
        </p:grpSpPr>
        <p:graphicFrame>
          <p:nvGraphicFramePr>
            <p:cNvPr id="51" name="圖表 50"/>
            <p:cNvGraphicFramePr/>
            <p:nvPr>
              <p:extLst>
                <p:ext uri="{D42A27DB-BD31-4B8C-83A1-F6EECF244321}">
                  <p14:modId xmlns="" xmlns:p14="http://schemas.microsoft.com/office/powerpoint/2010/main" val="2305670227"/>
                </p:ext>
              </p:extLst>
            </p:nvPr>
          </p:nvGraphicFramePr>
          <p:xfrm>
            <a:off x="3981014" y="1500174"/>
            <a:ext cx="5162986" cy="487827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aphicFrame>
          <p:nvGraphicFramePr>
            <p:cNvPr id="52" name="圖表 51"/>
            <p:cNvGraphicFramePr/>
            <p:nvPr>
              <p:extLst>
                <p:ext uri="{D42A27DB-BD31-4B8C-83A1-F6EECF244321}">
                  <p14:modId xmlns="" xmlns:p14="http://schemas.microsoft.com/office/powerpoint/2010/main" val="4013618886"/>
                </p:ext>
              </p:extLst>
            </p:nvPr>
          </p:nvGraphicFramePr>
          <p:xfrm>
            <a:off x="4804711" y="2276025"/>
            <a:ext cx="3518200" cy="332418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53" name="橢圓 52"/>
            <p:cNvSpPr/>
            <p:nvPr/>
          </p:nvSpPr>
          <p:spPr>
            <a:xfrm>
              <a:off x="5705069" y="3033658"/>
              <a:ext cx="1717484" cy="171748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>
                <a:latin typeface="Arial" pitchFamily="34" charset="0"/>
                <a:ea typeface="微軟正黑體" pitchFamily="34" charset="-120"/>
                <a:cs typeface="Arial" pitchFamily="34" charset="0"/>
              </a:endParaRPr>
            </a:p>
          </p:txBody>
        </p:sp>
        <p:sp>
          <p:nvSpPr>
            <p:cNvPr id="54" name="文字方塊 27"/>
            <p:cNvSpPr txBox="1">
              <a:spLocks noChangeArrowheads="1"/>
            </p:cNvSpPr>
            <p:nvPr/>
          </p:nvSpPr>
          <p:spPr bwMode="auto">
            <a:xfrm>
              <a:off x="5868144" y="3284984"/>
              <a:ext cx="1415772" cy="1200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kumimoji="0" lang="en-US" altLang="zh-TW" sz="1600" dirty="0" smtClean="0">
                  <a:latin typeface="Arial" pitchFamily="34" charset="0"/>
                  <a:ea typeface="微軟正黑體" pitchFamily="34" charset="-120"/>
                  <a:cs typeface="Arial" pitchFamily="34" charset="0"/>
                </a:rPr>
                <a:t>2D/3D</a:t>
              </a:r>
              <a:r>
                <a:rPr kumimoji="0" lang="zh-TW" altLang="en-US" sz="1600" dirty="0" smtClean="0">
                  <a:latin typeface="Arial" pitchFamily="34" charset="0"/>
                  <a:ea typeface="微軟正黑體" pitchFamily="34" charset="-120"/>
                  <a:cs typeface="Arial" pitchFamily="34" charset="0"/>
                </a:rPr>
                <a:t>量測</a:t>
              </a:r>
              <a:endParaRPr kumimoji="0" lang="en-US" altLang="zh-TW" sz="1600" dirty="0" smtClean="0">
                <a:latin typeface="Arial" pitchFamily="34" charset="0"/>
                <a:ea typeface="微軟正黑體" pitchFamily="34" charset="-120"/>
                <a:cs typeface="Arial" pitchFamily="34" charset="0"/>
              </a:endParaRPr>
            </a:p>
            <a:p>
              <a:pPr algn="ctr">
                <a:lnSpc>
                  <a:spcPct val="150000"/>
                </a:lnSpc>
              </a:pPr>
              <a:r>
                <a:rPr kumimoji="0" lang="zh-TW" altLang="en-US" sz="1600" dirty="0">
                  <a:latin typeface="Arial" pitchFamily="34" charset="0"/>
                  <a:ea typeface="微軟正黑體" pitchFamily="34" charset="-120"/>
                  <a:cs typeface="Arial" pitchFamily="34" charset="0"/>
                </a:rPr>
                <a:t>線路</a:t>
              </a:r>
              <a:r>
                <a:rPr kumimoji="0" lang="zh-TW" altLang="en-US" sz="1600" dirty="0" smtClean="0">
                  <a:latin typeface="Arial" pitchFamily="34" charset="0"/>
                  <a:ea typeface="微軟正黑體" pitchFamily="34" charset="-120"/>
                  <a:cs typeface="Arial" pitchFamily="34" charset="0"/>
                </a:rPr>
                <a:t>檢測</a:t>
              </a:r>
              <a:endParaRPr kumimoji="0" lang="en-US" altLang="zh-TW" sz="1600" dirty="0" smtClean="0">
                <a:latin typeface="Arial" pitchFamily="34" charset="0"/>
                <a:ea typeface="微軟正黑體" pitchFamily="34" charset="-120"/>
                <a:cs typeface="Arial" pitchFamily="34" charset="0"/>
              </a:endParaRPr>
            </a:p>
            <a:p>
              <a:pPr algn="ctr">
                <a:lnSpc>
                  <a:spcPct val="150000"/>
                </a:lnSpc>
              </a:pPr>
              <a:r>
                <a:rPr kumimoji="0" lang="zh-TW" altLang="en-US" sz="1600" dirty="0">
                  <a:latin typeface="Arial" pitchFamily="34" charset="0"/>
                  <a:ea typeface="微軟正黑體" pitchFamily="34" charset="-120"/>
                  <a:cs typeface="Arial" pitchFamily="34" charset="0"/>
                </a:rPr>
                <a:t>外觀</a:t>
              </a:r>
              <a:r>
                <a:rPr kumimoji="0" lang="zh-TW" altLang="en-US" sz="1600" dirty="0" smtClean="0">
                  <a:latin typeface="Arial" pitchFamily="34" charset="0"/>
                  <a:ea typeface="微軟正黑體" pitchFamily="34" charset="-120"/>
                  <a:cs typeface="Arial" pitchFamily="34" charset="0"/>
                </a:rPr>
                <a:t>瑕疵檢測</a:t>
              </a:r>
              <a:endParaRPr kumimoji="0" lang="zh-TW" altLang="en-US" sz="1600" dirty="0">
                <a:latin typeface="Arial" pitchFamily="34" charset="0"/>
                <a:ea typeface="微軟正黑體" pitchFamily="34" charset="-120"/>
                <a:cs typeface="Arial" pitchFamily="34" charset="0"/>
              </a:endParaRPr>
            </a:p>
          </p:txBody>
        </p:sp>
        <p:sp>
          <p:nvSpPr>
            <p:cNvPr id="55" name="Rectangle 53"/>
            <p:cNvSpPr>
              <a:spLocks noChangeArrowheads="1"/>
            </p:cNvSpPr>
            <p:nvPr/>
          </p:nvSpPr>
          <p:spPr bwMode="auto">
            <a:xfrm>
              <a:off x="5406938" y="2796318"/>
              <a:ext cx="792336" cy="360341"/>
            </a:xfrm>
            <a:prstGeom prst="rect">
              <a:avLst/>
            </a:prstGeom>
            <a:noFill/>
            <a:ln>
              <a:noFill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zh-TW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Univers 55" pitchFamily="34" charset="0"/>
                  <a:ea typeface="文鼎中黑" pitchFamily="49" charset="-12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Univers 55" pitchFamily="34" charset="0"/>
                  <a:ea typeface="文鼎中黑" pitchFamily="49" charset="-12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Univers 55" pitchFamily="34" charset="0"/>
                  <a:ea typeface="文鼎中黑" pitchFamily="49" charset="-12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Univers 55" pitchFamily="34" charset="0"/>
                  <a:ea typeface="文鼎中黑" pitchFamily="49" charset="-12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Univers 55" pitchFamily="34" charset="0"/>
                  <a:ea typeface="文鼎中黑" pitchFamily="49" charset="-120"/>
                  <a:cs typeface="+mn-cs"/>
                </a:defRPr>
              </a:lvl5pPr>
              <a:lvl6pPr marL="22860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Univers 55" pitchFamily="34" charset="0"/>
                  <a:ea typeface="文鼎中黑" pitchFamily="49" charset="-120"/>
                  <a:cs typeface="+mn-cs"/>
                </a:defRPr>
              </a:lvl6pPr>
              <a:lvl7pPr marL="27432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Univers 55" pitchFamily="34" charset="0"/>
                  <a:ea typeface="文鼎中黑" pitchFamily="49" charset="-120"/>
                  <a:cs typeface="+mn-cs"/>
                </a:defRPr>
              </a:lvl7pPr>
              <a:lvl8pPr marL="32004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Univers 55" pitchFamily="34" charset="0"/>
                  <a:ea typeface="文鼎中黑" pitchFamily="49" charset="-120"/>
                  <a:cs typeface="+mn-cs"/>
                </a:defRPr>
              </a:lvl8pPr>
              <a:lvl9pPr marL="36576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Univers 55" pitchFamily="34" charset="0"/>
                  <a:ea typeface="文鼎中黑" pitchFamily="49" charset="-120"/>
                  <a:cs typeface="+mn-cs"/>
                </a:defRPr>
              </a:lvl9pPr>
            </a:lstStyle>
            <a:p>
              <a:pPr algn="ctr"/>
              <a:r>
                <a:rPr lang="en-US" altLang="zh-TW" sz="1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微軟正黑體" pitchFamily="34" charset="-120"/>
                  <a:cs typeface="Arial" pitchFamily="34" charset="0"/>
                </a:rPr>
                <a:t>1</a:t>
              </a:r>
              <a:r>
                <a:rPr lang="en-US" altLang="zh-TW" sz="1400" baseline="30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微軟正黑體" pitchFamily="34" charset="-120"/>
                  <a:cs typeface="Arial" pitchFamily="34" charset="0"/>
                </a:rPr>
                <a:t>st</a:t>
              </a:r>
              <a:r>
                <a:rPr lang="en-US" altLang="zh-TW" sz="1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微軟正黑體" pitchFamily="34" charset="-120"/>
                  <a:cs typeface="Arial" pitchFamily="34" charset="0"/>
                </a:rPr>
                <a:t> Stage</a:t>
              </a:r>
              <a:endParaRPr lang="en-US" altLang="zh-TW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微軟正黑體" pitchFamily="34" charset="-120"/>
                <a:cs typeface="Arial" pitchFamily="34" charset="0"/>
              </a:endParaRPr>
            </a:p>
          </p:txBody>
        </p:sp>
        <p:sp>
          <p:nvSpPr>
            <p:cNvPr id="56" name="Rectangle 56"/>
            <p:cNvSpPr>
              <a:spLocks noChangeArrowheads="1"/>
            </p:cNvSpPr>
            <p:nvPr/>
          </p:nvSpPr>
          <p:spPr bwMode="auto">
            <a:xfrm>
              <a:off x="5206152" y="3067960"/>
              <a:ext cx="792336" cy="360341"/>
            </a:xfrm>
            <a:prstGeom prst="rect">
              <a:avLst/>
            </a:prstGeom>
            <a:noFill/>
            <a:ln>
              <a:noFill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zh-TW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Univers 55" pitchFamily="34" charset="0"/>
                  <a:ea typeface="文鼎中黑" pitchFamily="49" charset="-12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Univers 55" pitchFamily="34" charset="0"/>
                  <a:ea typeface="文鼎中黑" pitchFamily="49" charset="-12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Univers 55" pitchFamily="34" charset="0"/>
                  <a:ea typeface="文鼎中黑" pitchFamily="49" charset="-12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Univers 55" pitchFamily="34" charset="0"/>
                  <a:ea typeface="文鼎中黑" pitchFamily="49" charset="-12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Univers 55" pitchFamily="34" charset="0"/>
                  <a:ea typeface="文鼎中黑" pitchFamily="49" charset="-120"/>
                  <a:cs typeface="+mn-cs"/>
                </a:defRPr>
              </a:lvl5pPr>
              <a:lvl6pPr marL="22860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Univers 55" pitchFamily="34" charset="0"/>
                  <a:ea typeface="文鼎中黑" pitchFamily="49" charset="-120"/>
                  <a:cs typeface="+mn-cs"/>
                </a:defRPr>
              </a:lvl6pPr>
              <a:lvl7pPr marL="27432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Univers 55" pitchFamily="34" charset="0"/>
                  <a:ea typeface="文鼎中黑" pitchFamily="49" charset="-120"/>
                  <a:cs typeface="+mn-cs"/>
                </a:defRPr>
              </a:lvl7pPr>
              <a:lvl8pPr marL="32004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Univers 55" pitchFamily="34" charset="0"/>
                  <a:ea typeface="文鼎中黑" pitchFamily="49" charset="-120"/>
                  <a:cs typeface="+mn-cs"/>
                </a:defRPr>
              </a:lvl8pPr>
              <a:lvl9pPr marL="36576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Univers 55" pitchFamily="34" charset="0"/>
                  <a:ea typeface="文鼎中黑" pitchFamily="49" charset="-120"/>
                  <a:cs typeface="+mn-cs"/>
                </a:defRPr>
              </a:lvl9pPr>
            </a:lstStyle>
            <a:p>
              <a:pPr algn="ctr"/>
              <a:r>
                <a:rPr lang="en-US" altLang="zh-TW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微軟正黑體" pitchFamily="34" charset="-120"/>
                  <a:cs typeface="Arial" pitchFamily="34" charset="0"/>
                </a:rPr>
                <a:t>PCB</a:t>
              </a:r>
            </a:p>
          </p:txBody>
        </p:sp>
        <p:sp>
          <p:nvSpPr>
            <p:cNvPr id="57" name="Rectangle 53"/>
            <p:cNvSpPr>
              <a:spLocks noChangeArrowheads="1"/>
            </p:cNvSpPr>
            <p:nvPr/>
          </p:nvSpPr>
          <p:spPr bwMode="auto">
            <a:xfrm>
              <a:off x="7215206" y="4310074"/>
              <a:ext cx="792336" cy="360341"/>
            </a:xfrm>
            <a:prstGeom prst="rect">
              <a:avLst/>
            </a:prstGeom>
            <a:noFill/>
            <a:ln>
              <a:noFill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zh-TW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Univers 55" pitchFamily="34" charset="0"/>
                  <a:ea typeface="文鼎中黑" pitchFamily="49" charset="-12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Univers 55" pitchFamily="34" charset="0"/>
                  <a:ea typeface="文鼎中黑" pitchFamily="49" charset="-12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Univers 55" pitchFamily="34" charset="0"/>
                  <a:ea typeface="文鼎中黑" pitchFamily="49" charset="-12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Univers 55" pitchFamily="34" charset="0"/>
                  <a:ea typeface="文鼎中黑" pitchFamily="49" charset="-12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Univers 55" pitchFamily="34" charset="0"/>
                  <a:ea typeface="文鼎中黑" pitchFamily="49" charset="-120"/>
                  <a:cs typeface="+mn-cs"/>
                </a:defRPr>
              </a:lvl5pPr>
              <a:lvl6pPr marL="22860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Univers 55" pitchFamily="34" charset="0"/>
                  <a:ea typeface="文鼎中黑" pitchFamily="49" charset="-120"/>
                  <a:cs typeface="+mn-cs"/>
                </a:defRPr>
              </a:lvl6pPr>
              <a:lvl7pPr marL="27432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Univers 55" pitchFamily="34" charset="0"/>
                  <a:ea typeface="文鼎中黑" pitchFamily="49" charset="-120"/>
                  <a:cs typeface="+mn-cs"/>
                </a:defRPr>
              </a:lvl7pPr>
              <a:lvl8pPr marL="32004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Univers 55" pitchFamily="34" charset="0"/>
                  <a:ea typeface="文鼎中黑" pitchFamily="49" charset="-120"/>
                  <a:cs typeface="+mn-cs"/>
                </a:defRPr>
              </a:lvl8pPr>
              <a:lvl9pPr marL="36576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Univers 55" pitchFamily="34" charset="0"/>
                  <a:ea typeface="文鼎中黑" pitchFamily="49" charset="-120"/>
                  <a:cs typeface="+mn-cs"/>
                </a:defRPr>
              </a:lvl9pPr>
            </a:lstStyle>
            <a:p>
              <a:pPr algn="ctr"/>
              <a:r>
                <a:rPr lang="en-US" altLang="zh-TW" sz="1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微軟正黑體" pitchFamily="34" charset="-120"/>
                  <a:cs typeface="Arial" pitchFamily="34" charset="0"/>
                </a:rPr>
                <a:t>3</a:t>
              </a:r>
              <a:r>
                <a:rPr lang="en-US" altLang="zh-TW" sz="1400" baseline="30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微軟正黑體" pitchFamily="34" charset="-120"/>
                  <a:cs typeface="Arial" pitchFamily="34" charset="0"/>
                </a:rPr>
                <a:t>rd</a:t>
              </a:r>
              <a:r>
                <a:rPr lang="en-US" altLang="zh-TW" sz="1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微軟正黑體" pitchFamily="34" charset="-120"/>
                  <a:cs typeface="Arial" pitchFamily="34" charset="0"/>
                </a:rPr>
                <a:t> Stage</a:t>
              </a:r>
              <a:endParaRPr lang="en-US" altLang="zh-TW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微軟正黑體" pitchFamily="34" charset="-120"/>
                <a:cs typeface="Arial" pitchFamily="34" charset="0"/>
              </a:endParaRPr>
            </a:p>
          </p:txBody>
        </p:sp>
        <p:sp>
          <p:nvSpPr>
            <p:cNvPr id="58" name="Rectangle 53"/>
            <p:cNvSpPr>
              <a:spLocks noChangeArrowheads="1"/>
            </p:cNvSpPr>
            <p:nvPr/>
          </p:nvSpPr>
          <p:spPr bwMode="auto">
            <a:xfrm>
              <a:off x="6851498" y="2796318"/>
              <a:ext cx="792336" cy="360341"/>
            </a:xfrm>
            <a:prstGeom prst="rect">
              <a:avLst/>
            </a:prstGeom>
            <a:noFill/>
            <a:ln>
              <a:noFill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zh-TW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Univers 55" pitchFamily="34" charset="0"/>
                  <a:ea typeface="文鼎中黑" pitchFamily="49" charset="-12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Univers 55" pitchFamily="34" charset="0"/>
                  <a:ea typeface="文鼎中黑" pitchFamily="49" charset="-12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Univers 55" pitchFamily="34" charset="0"/>
                  <a:ea typeface="文鼎中黑" pitchFamily="49" charset="-12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Univers 55" pitchFamily="34" charset="0"/>
                  <a:ea typeface="文鼎中黑" pitchFamily="49" charset="-12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Univers 55" pitchFamily="34" charset="0"/>
                  <a:ea typeface="文鼎中黑" pitchFamily="49" charset="-120"/>
                  <a:cs typeface="+mn-cs"/>
                </a:defRPr>
              </a:lvl5pPr>
              <a:lvl6pPr marL="22860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Univers 55" pitchFamily="34" charset="0"/>
                  <a:ea typeface="文鼎中黑" pitchFamily="49" charset="-120"/>
                  <a:cs typeface="+mn-cs"/>
                </a:defRPr>
              </a:lvl6pPr>
              <a:lvl7pPr marL="27432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Univers 55" pitchFamily="34" charset="0"/>
                  <a:ea typeface="文鼎中黑" pitchFamily="49" charset="-120"/>
                  <a:cs typeface="+mn-cs"/>
                </a:defRPr>
              </a:lvl7pPr>
              <a:lvl8pPr marL="32004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Univers 55" pitchFamily="34" charset="0"/>
                  <a:ea typeface="文鼎中黑" pitchFamily="49" charset="-120"/>
                  <a:cs typeface="+mn-cs"/>
                </a:defRPr>
              </a:lvl8pPr>
              <a:lvl9pPr marL="36576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Univers 55" pitchFamily="34" charset="0"/>
                  <a:ea typeface="文鼎中黑" pitchFamily="49" charset="-120"/>
                  <a:cs typeface="+mn-cs"/>
                </a:defRPr>
              </a:lvl9pPr>
            </a:lstStyle>
            <a:p>
              <a:pPr algn="ctr"/>
              <a:r>
                <a:rPr lang="en-US" altLang="zh-TW" sz="1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微軟正黑體" pitchFamily="34" charset="-120"/>
                  <a:cs typeface="Arial" pitchFamily="34" charset="0"/>
                </a:rPr>
                <a:t>4</a:t>
              </a:r>
              <a:r>
                <a:rPr lang="en-US" altLang="zh-TW" sz="1400" baseline="30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微軟正黑體" pitchFamily="34" charset="-120"/>
                  <a:cs typeface="Arial" pitchFamily="34" charset="0"/>
                </a:rPr>
                <a:t>th</a:t>
              </a:r>
              <a:r>
                <a:rPr lang="en-US" altLang="zh-TW" sz="1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微軟正黑體" pitchFamily="34" charset="-120"/>
                  <a:cs typeface="Arial" pitchFamily="34" charset="0"/>
                </a:rPr>
                <a:t> Stage</a:t>
              </a:r>
              <a:endParaRPr lang="en-US" altLang="zh-TW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微軟正黑體" pitchFamily="34" charset="-120"/>
                <a:cs typeface="Arial" pitchFamily="34" charset="0"/>
              </a:endParaRPr>
            </a:p>
          </p:txBody>
        </p:sp>
        <p:sp>
          <p:nvSpPr>
            <p:cNvPr id="59" name="Rectangle 53"/>
            <p:cNvSpPr>
              <a:spLocks noChangeArrowheads="1"/>
            </p:cNvSpPr>
            <p:nvPr/>
          </p:nvSpPr>
          <p:spPr bwMode="auto">
            <a:xfrm>
              <a:off x="7105074" y="3067960"/>
              <a:ext cx="792336" cy="360341"/>
            </a:xfrm>
            <a:prstGeom prst="rect">
              <a:avLst/>
            </a:prstGeom>
            <a:noFill/>
            <a:ln>
              <a:noFill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zh-TW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Univers 55" pitchFamily="34" charset="0"/>
                  <a:ea typeface="文鼎中黑" pitchFamily="49" charset="-12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Univers 55" pitchFamily="34" charset="0"/>
                  <a:ea typeface="文鼎中黑" pitchFamily="49" charset="-12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Univers 55" pitchFamily="34" charset="0"/>
                  <a:ea typeface="文鼎中黑" pitchFamily="49" charset="-12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Univers 55" pitchFamily="34" charset="0"/>
                  <a:ea typeface="文鼎中黑" pitchFamily="49" charset="-12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Univers 55" pitchFamily="34" charset="0"/>
                  <a:ea typeface="文鼎中黑" pitchFamily="49" charset="-120"/>
                  <a:cs typeface="+mn-cs"/>
                </a:defRPr>
              </a:lvl5pPr>
              <a:lvl6pPr marL="22860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Univers 55" pitchFamily="34" charset="0"/>
                  <a:ea typeface="文鼎中黑" pitchFamily="49" charset="-120"/>
                  <a:cs typeface="+mn-cs"/>
                </a:defRPr>
              </a:lvl6pPr>
              <a:lvl7pPr marL="27432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Univers 55" pitchFamily="34" charset="0"/>
                  <a:ea typeface="文鼎中黑" pitchFamily="49" charset="-120"/>
                  <a:cs typeface="+mn-cs"/>
                </a:defRPr>
              </a:lvl7pPr>
              <a:lvl8pPr marL="32004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Univers 55" pitchFamily="34" charset="0"/>
                  <a:ea typeface="文鼎中黑" pitchFamily="49" charset="-120"/>
                  <a:cs typeface="+mn-cs"/>
                </a:defRPr>
              </a:lvl8pPr>
              <a:lvl9pPr marL="36576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Univers 55" pitchFamily="34" charset="0"/>
                  <a:ea typeface="文鼎中黑" pitchFamily="49" charset="-120"/>
                  <a:cs typeface="+mn-cs"/>
                </a:defRPr>
              </a:lvl9pPr>
            </a:lstStyle>
            <a:p>
              <a:pPr algn="ctr"/>
              <a:r>
                <a:rPr lang="en-US" altLang="zh-TW" sz="16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微軟正黑體" pitchFamily="34" charset="-120"/>
                  <a:cs typeface="Arial" pitchFamily="34" charset="0"/>
                </a:rPr>
                <a:t>Others</a:t>
              </a:r>
              <a:endParaRPr lang="en-US" altLang="zh-TW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微軟正黑體" pitchFamily="34" charset="-120"/>
                <a:cs typeface="Arial" pitchFamily="34" charset="0"/>
              </a:endParaRPr>
            </a:p>
          </p:txBody>
        </p:sp>
        <p:sp>
          <p:nvSpPr>
            <p:cNvPr id="60" name="橢圓 59"/>
            <p:cNvSpPr/>
            <p:nvPr/>
          </p:nvSpPr>
          <p:spPr>
            <a:xfrm>
              <a:off x="5551202" y="1500672"/>
              <a:ext cx="833472" cy="833472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1400" b="1" dirty="0" smtClean="0">
                  <a:latin typeface="Arial" pitchFamily="34" charset="0"/>
                  <a:ea typeface="微軟正黑體" pitchFamily="34" charset="-120"/>
                  <a:cs typeface="Arial" pitchFamily="34" charset="0"/>
                </a:rPr>
                <a:t>孔位量測</a:t>
              </a:r>
              <a:endParaRPr lang="zh-TW" altLang="en-US" sz="1400" b="1" dirty="0">
                <a:latin typeface="Arial" pitchFamily="34" charset="0"/>
                <a:ea typeface="微軟正黑體" pitchFamily="34" charset="-120"/>
                <a:cs typeface="Arial" pitchFamily="34" charset="0"/>
              </a:endParaRPr>
            </a:p>
          </p:txBody>
        </p:sp>
        <p:sp>
          <p:nvSpPr>
            <p:cNvPr id="61" name="橢圓 60"/>
            <p:cNvSpPr/>
            <p:nvPr/>
          </p:nvSpPr>
          <p:spPr>
            <a:xfrm>
              <a:off x="4660554" y="2046936"/>
              <a:ext cx="833472" cy="833472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1400" b="1" dirty="0" smtClean="0">
                  <a:latin typeface="Arial" pitchFamily="34" charset="0"/>
                  <a:ea typeface="微軟正黑體" pitchFamily="34" charset="-120"/>
                  <a:cs typeface="Arial" pitchFamily="34" charset="0"/>
                </a:rPr>
                <a:t>線路檢查</a:t>
              </a:r>
              <a:endParaRPr lang="zh-TW" altLang="en-US" sz="1400" b="1" dirty="0">
                <a:latin typeface="Arial" pitchFamily="34" charset="0"/>
                <a:ea typeface="微軟正黑體" pitchFamily="34" charset="-120"/>
                <a:cs typeface="Arial" pitchFamily="34" charset="0"/>
              </a:endParaRPr>
            </a:p>
          </p:txBody>
        </p:sp>
        <p:sp>
          <p:nvSpPr>
            <p:cNvPr id="62" name="橢圓 61"/>
            <p:cNvSpPr/>
            <p:nvPr/>
          </p:nvSpPr>
          <p:spPr>
            <a:xfrm>
              <a:off x="4122917" y="2949590"/>
              <a:ext cx="833472" cy="833472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1400" b="1" dirty="0" smtClean="0">
                  <a:latin typeface="Arial" pitchFamily="34" charset="0"/>
                  <a:ea typeface="微軟正黑體" pitchFamily="34" charset="-120"/>
                  <a:cs typeface="Arial" pitchFamily="34" charset="0"/>
                </a:rPr>
                <a:t>外觀檢查</a:t>
              </a:r>
              <a:endParaRPr lang="zh-TW" altLang="en-US" sz="1400" b="1" dirty="0">
                <a:latin typeface="Arial" pitchFamily="34" charset="0"/>
                <a:ea typeface="微軟正黑體" pitchFamily="34" charset="-120"/>
                <a:cs typeface="Arial" pitchFamily="34" charset="0"/>
              </a:endParaRPr>
            </a:p>
          </p:txBody>
        </p:sp>
        <p:sp>
          <p:nvSpPr>
            <p:cNvPr id="63" name="橢圓 62"/>
            <p:cNvSpPr/>
            <p:nvPr/>
          </p:nvSpPr>
          <p:spPr>
            <a:xfrm>
              <a:off x="4071934" y="4071942"/>
              <a:ext cx="833472" cy="833472"/>
            </a:xfrm>
            <a:prstGeom prst="ellipse">
              <a:avLst/>
            </a:prstGeom>
            <a:solidFill>
              <a:srgbClr val="0857F6"/>
            </a:solidFill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1400" b="1" dirty="0" smtClean="0">
                  <a:latin typeface="Arial" pitchFamily="34" charset="0"/>
                  <a:ea typeface="微軟正黑體" pitchFamily="34" charset="-120"/>
                  <a:cs typeface="Arial" pitchFamily="34" charset="0"/>
                </a:rPr>
                <a:t>外觀檢查</a:t>
              </a:r>
              <a:endParaRPr lang="zh-TW" altLang="en-US" sz="1400" b="1" dirty="0">
                <a:latin typeface="Arial" pitchFamily="34" charset="0"/>
                <a:ea typeface="微軟正黑體" pitchFamily="34" charset="-120"/>
                <a:cs typeface="Arial" pitchFamily="34" charset="0"/>
              </a:endParaRPr>
            </a:p>
          </p:txBody>
        </p:sp>
        <p:grpSp>
          <p:nvGrpSpPr>
            <p:cNvPr id="3" name="群組 58"/>
            <p:cNvGrpSpPr/>
            <p:nvPr/>
          </p:nvGrpSpPr>
          <p:grpSpPr>
            <a:xfrm>
              <a:off x="6660232" y="5429264"/>
              <a:ext cx="902812" cy="833472"/>
              <a:chOff x="4023709" y="5370667"/>
              <a:chExt cx="902812" cy="833472"/>
            </a:xfrm>
          </p:grpSpPr>
          <p:sp>
            <p:nvSpPr>
              <p:cNvPr id="69" name="橢圓 68"/>
              <p:cNvSpPr/>
              <p:nvPr/>
            </p:nvSpPr>
            <p:spPr>
              <a:xfrm>
                <a:off x="4078617" y="5370667"/>
                <a:ext cx="833472" cy="833472"/>
              </a:xfrm>
              <a:prstGeom prst="ellipse">
                <a:avLst/>
              </a:prstGeom>
              <a:solidFill>
                <a:srgbClr val="179402"/>
              </a:solidFill>
              <a:ln w="19050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900" dirty="0">
                  <a:latin typeface="Arial" pitchFamily="34" charset="0"/>
                  <a:ea typeface="微軟正黑體" pitchFamily="34" charset="-120"/>
                  <a:cs typeface="Arial" pitchFamily="34" charset="0"/>
                </a:endParaRPr>
              </a:p>
            </p:txBody>
          </p:sp>
          <p:sp>
            <p:nvSpPr>
              <p:cNvPr id="70" name="文字方塊 69"/>
              <p:cNvSpPr txBox="1"/>
              <p:nvPr/>
            </p:nvSpPr>
            <p:spPr>
              <a:xfrm>
                <a:off x="4023709" y="5654914"/>
                <a:ext cx="90281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zh-TW" altLang="en-US" sz="1400" b="1" dirty="0" smtClean="0">
                    <a:solidFill>
                      <a:schemeClr val="bg1"/>
                    </a:solidFill>
                    <a:latin typeface="Arial" pitchFamily="34" charset="0"/>
                    <a:ea typeface="微軟正黑體" pitchFamily="34" charset="-120"/>
                    <a:cs typeface="Arial" pitchFamily="34" charset="0"/>
                  </a:rPr>
                  <a:t>外觀檢查</a:t>
                </a:r>
                <a:endParaRPr lang="zh-TW" altLang="en-US" sz="1400" b="1" dirty="0">
                  <a:solidFill>
                    <a:schemeClr val="bg1"/>
                  </a:solidFill>
                  <a:latin typeface="Arial" pitchFamily="34" charset="0"/>
                  <a:ea typeface="微軟正黑體" pitchFamily="34" charset="-120"/>
                  <a:cs typeface="Arial" pitchFamily="34" charset="0"/>
                </a:endParaRPr>
              </a:p>
            </p:txBody>
          </p:sp>
        </p:grpSp>
        <p:sp>
          <p:nvSpPr>
            <p:cNvPr id="67" name="橢圓 66"/>
            <p:cNvSpPr/>
            <p:nvPr/>
          </p:nvSpPr>
          <p:spPr>
            <a:xfrm>
              <a:off x="7572396" y="4929198"/>
              <a:ext cx="833472" cy="833472"/>
            </a:xfrm>
            <a:prstGeom prst="ellipse">
              <a:avLst/>
            </a:prstGeom>
            <a:solidFill>
              <a:srgbClr val="4EC624"/>
            </a:solidFill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900" b="1" dirty="0">
                <a:latin typeface="Arial" pitchFamily="34" charset="0"/>
                <a:ea typeface="微軟正黑體" pitchFamily="34" charset="-120"/>
                <a:cs typeface="Arial" pitchFamily="34" charset="0"/>
              </a:endParaRPr>
            </a:p>
          </p:txBody>
        </p:sp>
        <p:sp>
          <p:nvSpPr>
            <p:cNvPr id="68" name="文字方塊 67"/>
            <p:cNvSpPr txBox="1"/>
            <p:nvPr/>
          </p:nvSpPr>
          <p:spPr>
            <a:xfrm>
              <a:off x="7511006" y="5138028"/>
              <a:ext cx="96052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TW" sz="1400" b="1" dirty="0" smtClean="0">
                  <a:solidFill>
                    <a:schemeClr val="bg1"/>
                  </a:solidFill>
                  <a:latin typeface="Arial" pitchFamily="34" charset="0"/>
                  <a:ea typeface="微軟正黑體" pitchFamily="34" charset="-120"/>
                  <a:cs typeface="Arial" pitchFamily="34" charset="0"/>
                </a:rPr>
                <a:t>Bumping</a:t>
              </a:r>
            </a:p>
            <a:p>
              <a:pPr algn="ctr"/>
              <a:r>
                <a:rPr lang="en-US" altLang="zh-TW" sz="1400" b="1" dirty="0" smtClean="0">
                  <a:solidFill>
                    <a:schemeClr val="bg1"/>
                  </a:solidFill>
                  <a:latin typeface="Arial" pitchFamily="34" charset="0"/>
                  <a:ea typeface="微軟正黑體" pitchFamily="34" charset="-120"/>
                  <a:cs typeface="Arial" pitchFamily="34" charset="0"/>
                </a:rPr>
                <a:t> </a:t>
              </a:r>
              <a:r>
                <a:rPr lang="zh-TW" altLang="en-US" sz="1400" b="1" dirty="0" smtClean="0">
                  <a:solidFill>
                    <a:schemeClr val="bg1"/>
                  </a:solidFill>
                  <a:latin typeface="Arial" pitchFamily="34" charset="0"/>
                  <a:ea typeface="微軟正黑體" pitchFamily="34" charset="-120"/>
                  <a:cs typeface="Arial" pitchFamily="34" charset="0"/>
                </a:rPr>
                <a:t>量測</a:t>
              </a:r>
              <a:endParaRPr lang="zh-TW" altLang="en-US" sz="1400" b="1" dirty="0">
                <a:solidFill>
                  <a:schemeClr val="bg1"/>
                </a:solidFill>
                <a:latin typeface="Arial" pitchFamily="34" charset="0"/>
                <a:ea typeface="微軟正黑體" pitchFamily="34" charset="-120"/>
                <a:cs typeface="Arial" pitchFamily="34" charset="0"/>
              </a:endParaRPr>
            </a:p>
          </p:txBody>
        </p:sp>
        <p:sp>
          <p:nvSpPr>
            <p:cNvPr id="66" name="橢圓 65"/>
            <p:cNvSpPr/>
            <p:nvPr/>
          </p:nvSpPr>
          <p:spPr>
            <a:xfrm>
              <a:off x="8143900" y="4071942"/>
              <a:ext cx="833472" cy="833472"/>
            </a:xfrm>
            <a:prstGeom prst="ellipse">
              <a:avLst/>
            </a:prstGeom>
            <a:solidFill>
              <a:srgbClr val="00EE5B"/>
            </a:solidFill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900" dirty="0">
                <a:latin typeface="Arial" pitchFamily="34" charset="0"/>
                <a:ea typeface="微軟正黑體" pitchFamily="34" charset="-120"/>
                <a:cs typeface="Arial" pitchFamily="34" charset="0"/>
              </a:endParaRPr>
            </a:p>
          </p:txBody>
        </p:sp>
        <p:sp>
          <p:nvSpPr>
            <p:cNvPr id="50" name="Rectangle 56"/>
            <p:cNvSpPr>
              <a:spLocks noChangeArrowheads="1"/>
            </p:cNvSpPr>
            <p:nvPr/>
          </p:nvSpPr>
          <p:spPr bwMode="auto">
            <a:xfrm>
              <a:off x="6970157" y="4570971"/>
              <a:ext cx="792336" cy="360341"/>
            </a:xfrm>
            <a:prstGeom prst="rect">
              <a:avLst/>
            </a:prstGeom>
            <a:noFill/>
            <a:ln>
              <a:noFill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zh-TW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Univers 55" pitchFamily="34" charset="0"/>
                  <a:ea typeface="文鼎中黑" pitchFamily="49" charset="-12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Univers 55" pitchFamily="34" charset="0"/>
                  <a:ea typeface="文鼎中黑" pitchFamily="49" charset="-12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Univers 55" pitchFamily="34" charset="0"/>
                  <a:ea typeface="文鼎中黑" pitchFamily="49" charset="-12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Univers 55" pitchFamily="34" charset="0"/>
                  <a:ea typeface="文鼎中黑" pitchFamily="49" charset="-12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Univers 55" pitchFamily="34" charset="0"/>
                  <a:ea typeface="文鼎中黑" pitchFamily="49" charset="-120"/>
                  <a:cs typeface="+mn-cs"/>
                </a:defRPr>
              </a:lvl5pPr>
              <a:lvl6pPr marL="22860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Univers 55" pitchFamily="34" charset="0"/>
                  <a:ea typeface="文鼎中黑" pitchFamily="49" charset="-120"/>
                  <a:cs typeface="+mn-cs"/>
                </a:defRPr>
              </a:lvl6pPr>
              <a:lvl7pPr marL="27432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Univers 55" pitchFamily="34" charset="0"/>
                  <a:ea typeface="文鼎中黑" pitchFamily="49" charset="-120"/>
                  <a:cs typeface="+mn-cs"/>
                </a:defRPr>
              </a:lvl7pPr>
              <a:lvl8pPr marL="32004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Univers 55" pitchFamily="34" charset="0"/>
                  <a:ea typeface="文鼎中黑" pitchFamily="49" charset="-120"/>
                  <a:cs typeface="+mn-cs"/>
                </a:defRPr>
              </a:lvl8pPr>
              <a:lvl9pPr marL="36576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Univers 55" pitchFamily="34" charset="0"/>
                  <a:ea typeface="文鼎中黑" pitchFamily="49" charset="-120"/>
                  <a:cs typeface="+mn-cs"/>
                </a:defRPr>
              </a:lvl9pPr>
            </a:lstStyle>
            <a:p>
              <a:pPr algn="ctr"/>
              <a:r>
                <a:rPr lang="en-US" altLang="zh-TW" sz="16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微軟正黑體" pitchFamily="34" charset="-120"/>
                  <a:cs typeface="Arial" pitchFamily="34" charset="0"/>
                </a:rPr>
                <a:t>IC</a:t>
              </a:r>
              <a:r>
                <a:rPr lang="zh-TW" altLang="en-US" sz="16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微軟正黑體" pitchFamily="34" charset="-120"/>
                  <a:cs typeface="Arial" pitchFamily="34" charset="0"/>
                </a:rPr>
                <a:t> 封裝</a:t>
              </a:r>
              <a:endParaRPr lang="en-US" altLang="zh-TW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微軟正黑體" pitchFamily="34" charset="-120"/>
                <a:cs typeface="Arial" pitchFamily="34" charset="0"/>
              </a:endParaRPr>
            </a:p>
          </p:txBody>
        </p:sp>
        <p:sp>
          <p:nvSpPr>
            <p:cNvPr id="28" name="Rectangle 53"/>
            <p:cNvSpPr>
              <a:spLocks noChangeArrowheads="1"/>
            </p:cNvSpPr>
            <p:nvPr/>
          </p:nvSpPr>
          <p:spPr bwMode="auto">
            <a:xfrm>
              <a:off x="5072066" y="4286256"/>
              <a:ext cx="792336" cy="360341"/>
            </a:xfrm>
            <a:prstGeom prst="rect">
              <a:avLst/>
            </a:prstGeom>
            <a:noFill/>
            <a:ln>
              <a:noFill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zh-TW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Univers 55" pitchFamily="34" charset="0"/>
                  <a:ea typeface="文鼎中黑" pitchFamily="49" charset="-12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Univers 55" pitchFamily="34" charset="0"/>
                  <a:ea typeface="文鼎中黑" pitchFamily="49" charset="-12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Univers 55" pitchFamily="34" charset="0"/>
                  <a:ea typeface="文鼎中黑" pitchFamily="49" charset="-12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Univers 55" pitchFamily="34" charset="0"/>
                  <a:ea typeface="文鼎中黑" pitchFamily="49" charset="-12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Univers 55" pitchFamily="34" charset="0"/>
                  <a:ea typeface="文鼎中黑" pitchFamily="49" charset="-120"/>
                  <a:cs typeface="+mn-cs"/>
                </a:defRPr>
              </a:lvl5pPr>
              <a:lvl6pPr marL="22860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Univers 55" pitchFamily="34" charset="0"/>
                  <a:ea typeface="文鼎中黑" pitchFamily="49" charset="-120"/>
                  <a:cs typeface="+mn-cs"/>
                </a:defRPr>
              </a:lvl6pPr>
              <a:lvl7pPr marL="27432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Univers 55" pitchFamily="34" charset="0"/>
                  <a:ea typeface="文鼎中黑" pitchFamily="49" charset="-120"/>
                  <a:cs typeface="+mn-cs"/>
                </a:defRPr>
              </a:lvl7pPr>
              <a:lvl8pPr marL="32004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Univers 55" pitchFamily="34" charset="0"/>
                  <a:ea typeface="文鼎中黑" pitchFamily="49" charset="-120"/>
                  <a:cs typeface="+mn-cs"/>
                </a:defRPr>
              </a:lvl8pPr>
              <a:lvl9pPr marL="36576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Univers 55" pitchFamily="34" charset="0"/>
                  <a:ea typeface="文鼎中黑" pitchFamily="49" charset="-120"/>
                  <a:cs typeface="+mn-cs"/>
                </a:defRPr>
              </a:lvl9pPr>
            </a:lstStyle>
            <a:p>
              <a:pPr algn="ctr"/>
              <a:r>
                <a:rPr lang="en-US" altLang="zh-TW" sz="1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微軟正黑體" pitchFamily="34" charset="-120"/>
                  <a:cs typeface="Arial" pitchFamily="34" charset="0"/>
                </a:rPr>
                <a:t>2</a:t>
              </a:r>
              <a:r>
                <a:rPr lang="en-US" altLang="zh-TW" sz="1400" baseline="30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微軟正黑體" pitchFamily="34" charset="-120"/>
                  <a:cs typeface="Arial" pitchFamily="34" charset="0"/>
                </a:rPr>
                <a:t>nd</a:t>
              </a:r>
              <a:r>
                <a:rPr lang="en-US" altLang="zh-TW" sz="1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微軟正黑體" pitchFamily="34" charset="-120"/>
                  <a:cs typeface="Arial" pitchFamily="34" charset="0"/>
                </a:rPr>
                <a:t> Stage</a:t>
              </a:r>
              <a:endParaRPr lang="en-US" altLang="zh-TW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微軟正黑體" pitchFamily="34" charset="-120"/>
                <a:cs typeface="Arial" pitchFamily="34" charset="0"/>
              </a:endParaRPr>
            </a:p>
          </p:txBody>
        </p:sp>
        <p:sp>
          <p:nvSpPr>
            <p:cNvPr id="29" name="Rectangle 56"/>
            <p:cNvSpPr>
              <a:spLocks noChangeArrowheads="1"/>
            </p:cNvSpPr>
            <p:nvPr/>
          </p:nvSpPr>
          <p:spPr bwMode="auto">
            <a:xfrm>
              <a:off x="5429256" y="4714884"/>
              <a:ext cx="955418" cy="360341"/>
            </a:xfrm>
            <a:prstGeom prst="rect">
              <a:avLst/>
            </a:prstGeom>
            <a:noFill/>
            <a:ln>
              <a:noFill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zh-TW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Univers 55" pitchFamily="34" charset="0"/>
                  <a:ea typeface="文鼎中黑" pitchFamily="49" charset="-12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Univers 55" pitchFamily="34" charset="0"/>
                  <a:ea typeface="文鼎中黑" pitchFamily="49" charset="-12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Univers 55" pitchFamily="34" charset="0"/>
                  <a:ea typeface="文鼎中黑" pitchFamily="49" charset="-12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Univers 55" pitchFamily="34" charset="0"/>
                  <a:ea typeface="文鼎中黑" pitchFamily="49" charset="-12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Univers 55" pitchFamily="34" charset="0"/>
                  <a:ea typeface="文鼎中黑" pitchFamily="49" charset="-120"/>
                  <a:cs typeface="+mn-cs"/>
                </a:defRPr>
              </a:lvl5pPr>
              <a:lvl6pPr marL="22860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Univers 55" pitchFamily="34" charset="0"/>
                  <a:ea typeface="文鼎中黑" pitchFamily="49" charset="-120"/>
                  <a:cs typeface="+mn-cs"/>
                </a:defRPr>
              </a:lvl6pPr>
              <a:lvl7pPr marL="27432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Univers 55" pitchFamily="34" charset="0"/>
                  <a:ea typeface="文鼎中黑" pitchFamily="49" charset="-120"/>
                  <a:cs typeface="+mn-cs"/>
                </a:defRPr>
              </a:lvl7pPr>
              <a:lvl8pPr marL="32004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Univers 55" pitchFamily="34" charset="0"/>
                  <a:ea typeface="文鼎中黑" pitchFamily="49" charset="-120"/>
                  <a:cs typeface="+mn-cs"/>
                </a:defRPr>
              </a:lvl8pPr>
              <a:lvl9pPr marL="36576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Univers 55" pitchFamily="34" charset="0"/>
                  <a:ea typeface="文鼎中黑" pitchFamily="49" charset="-120"/>
                  <a:cs typeface="+mn-cs"/>
                </a:defRPr>
              </a:lvl9pPr>
            </a:lstStyle>
            <a:p>
              <a:pPr algn="ctr"/>
              <a:r>
                <a:rPr lang="zh-TW" altLang="en-US" sz="16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微軟正黑體" pitchFamily="34" charset="-120"/>
                  <a:cs typeface="Arial" pitchFamily="34" charset="0"/>
                </a:rPr>
                <a:t>軟板、</a:t>
              </a:r>
              <a:endParaRPr lang="en-US" altLang="zh-TW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微軟正黑體" pitchFamily="34" charset="-120"/>
                <a:cs typeface="Arial" pitchFamily="34" charset="0"/>
              </a:endParaRPr>
            </a:p>
            <a:p>
              <a:pPr algn="ctr"/>
              <a:r>
                <a:rPr lang="en-US" altLang="zh-TW" sz="16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微軟正黑體" pitchFamily="34" charset="-120"/>
                  <a:cs typeface="Arial" pitchFamily="34" charset="0"/>
                </a:rPr>
                <a:t>IC</a:t>
              </a:r>
              <a:r>
                <a:rPr lang="zh-TW" altLang="en-US" sz="16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微軟正黑體" pitchFamily="34" charset="-120"/>
                  <a:cs typeface="Arial" pitchFamily="34" charset="0"/>
                </a:rPr>
                <a:t>載板</a:t>
              </a:r>
              <a:endParaRPr lang="en-US" altLang="zh-TW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微軟正黑體" pitchFamily="34" charset="-120"/>
                <a:cs typeface="Arial" pitchFamily="34" charset="0"/>
              </a:endParaRPr>
            </a:p>
          </p:txBody>
        </p:sp>
        <p:sp>
          <p:nvSpPr>
            <p:cNvPr id="30" name="橢圓 29"/>
            <p:cNvSpPr/>
            <p:nvPr/>
          </p:nvSpPr>
          <p:spPr>
            <a:xfrm>
              <a:off x="5429256" y="5572140"/>
              <a:ext cx="833472" cy="833472"/>
            </a:xfrm>
            <a:prstGeom prst="ellipse">
              <a:avLst/>
            </a:prstGeom>
            <a:solidFill>
              <a:srgbClr val="0857F6"/>
            </a:solidFill>
            <a:ln w="19050" cap="flat" cmpd="sng" algn="ctr">
              <a:solidFill>
                <a:sysClr val="window" lastClr="FFFFFF"/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TW" sz="1400" b="1" dirty="0" smtClean="0">
                  <a:latin typeface="Arial" pitchFamily="34" charset="0"/>
                  <a:ea typeface="微軟正黑體" pitchFamily="34" charset="-120"/>
                  <a:cs typeface="Arial" pitchFamily="34" charset="0"/>
                </a:rPr>
                <a:t>3D</a:t>
              </a:r>
            </a:p>
            <a:p>
              <a:pPr algn="ctr"/>
              <a:r>
                <a:rPr lang="zh-TW" altLang="en-US" sz="1400" b="1" dirty="0" smtClean="0">
                  <a:latin typeface="Arial" pitchFamily="34" charset="0"/>
                  <a:ea typeface="微軟正黑體" pitchFamily="34" charset="-120"/>
                  <a:cs typeface="Arial" pitchFamily="34" charset="0"/>
                </a:rPr>
                <a:t>檢查</a:t>
              </a:r>
              <a:endParaRPr lang="zh-TW" altLang="en-US" sz="1400" b="1" dirty="0">
                <a:latin typeface="Arial" pitchFamily="34" charset="0"/>
                <a:ea typeface="微軟正黑體" pitchFamily="34" charset="-120"/>
                <a:cs typeface="Arial" pitchFamily="34" charset="0"/>
              </a:endParaRPr>
            </a:p>
          </p:txBody>
        </p:sp>
        <p:sp>
          <p:nvSpPr>
            <p:cNvPr id="31" name="文字方塊 30"/>
            <p:cNvSpPr txBox="1"/>
            <p:nvPr/>
          </p:nvSpPr>
          <p:spPr>
            <a:xfrm>
              <a:off x="8269099" y="4226149"/>
              <a:ext cx="56297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TW" sz="1400" b="1" dirty="0" smtClean="0">
                  <a:solidFill>
                    <a:schemeClr val="bg1"/>
                  </a:solidFill>
                  <a:latin typeface="Arial" pitchFamily="34" charset="0"/>
                  <a:ea typeface="微軟正黑體" pitchFamily="34" charset="-120"/>
                  <a:cs typeface="Arial" pitchFamily="34" charset="0"/>
                </a:rPr>
                <a:t>COF</a:t>
              </a:r>
            </a:p>
            <a:p>
              <a:pPr algn="ctr"/>
              <a:r>
                <a:rPr lang="zh-TW" altLang="en-US" sz="1400" b="1" dirty="0" smtClean="0">
                  <a:solidFill>
                    <a:schemeClr val="bg1"/>
                  </a:solidFill>
                  <a:latin typeface="Arial" pitchFamily="34" charset="0"/>
                  <a:ea typeface="微軟正黑體" pitchFamily="34" charset="-120"/>
                  <a:cs typeface="Arial" pitchFamily="34" charset="0"/>
                </a:rPr>
                <a:t>檢測</a:t>
              </a:r>
              <a:endParaRPr lang="zh-TW" altLang="en-US" sz="1400" b="1" dirty="0">
                <a:solidFill>
                  <a:schemeClr val="bg1"/>
                </a:solidFill>
                <a:latin typeface="Arial" pitchFamily="34" charset="0"/>
                <a:ea typeface="微軟正黑體" pitchFamily="34" charset="-12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523614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牧德版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牧德版型</Template>
  <TotalTime>8025</TotalTime>
  <Words>1656</Words>
  <Application>Microsoft Office PowerPoint</Application>
  <PresentationFormat>如螢幕大小 (4:3)</PresentationFormat>
  <Paragraphs>480</Paragraphs>
  <Slides>32</Slides>
  <Notes>3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32</vt:i4>
      </vt:variant>
    </vt:vector>
  </HeadingPairs>
  <TitlesOfParts>
    <vt:vector size="33" baseType="lpstr">
      <vt:lpstr>牧德版型</vt:lpstr>
      <vt:lpstr>牧德科技</vt:lpstr>
      <vt:lpstr>Safe Harbor Notice - 免責聲明</vt:lpstr>
      <vt:lpstr>簡報大綱</vt:lpstr>
      <vt:lpstr>公司簡介</vt:lpstr>
      <vt:lpstr>公司簡介</vt:lpstr>
      <vt:lpstr>公司簡介</vt:lpstr>
      <vt:lpstr>公司簡介</vt:lpstr>
      <vt:lpstr>公司簡介</vt:lpstr>
      <vt:lpstr>公司簡介</vt:lpstr>
      <vt:lpstr>產品介紹</vt:lpstr>
      <vt:lpstr>營收持續創新高</vt:lpstr>
      <vt:lpstr>營運狀況：牧德三箭</vt:lpstr>
      <vt:lpstr>營運狀況</vt:lpstr>
      <vt:lpstr>營運狀況</vt:lpstr>
      <vt:lpstr>營運狀況</vt:lpstr>
      <vt:lpstr>營運狀況</vt:lpstr>
      <vt:lpstr>營運狀況</vt:lpstr>
      <vt:lpstr>營運狀況</vt:lpstr>
      <vt:lpstr>營運狀況</vt:lpstr>
      <vt:lpstr>營運狀況</vt:lpstr>
      <vt:lpstr>營運狀況</vt:lpstr>
      <vt:lpstr>營運狀況</vt:lpstr>
      <vt:lpstr>營運狀況</vt:lpstr>
      <vt:lpstr>2018新產品布局</vt:lpstr>
      <vt:lpstr>2018新產品布局</vt:lpstr>
      <vt:lpstr>2018新產品布局</vt:lpstr>
      <vt:lpstr>2018新產品布局</vt:lpstr>
      <vt:lpstr>2018新產品布局</vt:lpstr>
      <vt:lpstr>2018新產品布局</vt:lpstr>
      <vt:lpstr>營運狀況</vt:lpstr>
      <vt:lpstr>財務績效</vt:lpstr>
      <vt:lpstr>投影片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millerchou</dc:creator>
  <cp:lastModifiedBy>蔡佳芬</cp:lastModifiedBy>
  <cp:revision>748</cp:revision>
  <cp:lastPrinted>2018-01-16T03:32:15Z</cp:lastPrinted>
  <dcterms:created xsi:type="dcterms:W3CDTF">2016-10-04T01:42:57Z</dcterms:created>
  <dcterms:modified xsi:type="dcterms:W3CDTF">2018-04-07T05:47:44Z</dcterms:modified>
</cp:coreProperties>
</file>