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257" r:id="rId2"/>
    <p:sldId id="258" r:id="rId3"/>
    <p:sldId id="378" r:id="rId4"/>
    <p:sldId id="280" r:id="rId5"/>
    <p:sldId id="356" r:id="rId6"/>
    <p:sldId id="357" r:id="rId7"/>
    <p:sldId id="358" r:id="rId8"/>
    <p:sldId id="359" r:id="rId9"/>
    <p:sldId id="360" r:id="rId10"/>
    <p:sldId id="284" r:id="rId11"/>
    <p:sldId id="375" r:id="rId12"/>
    <p:sldId id="361" r:id="rId13"/>
    <p:sldId id="362" r:id="rId14"/>
    <p:sldId id="363" r:id="rId15"/>
    <p:sldId id="364" r:id="rId16"/>
    <p:sldId id="365" r:id="rId17"/>
    <p:sldId id="368" r:id="rId18"/>
    <p:sldId id="340" r:id="rId19"/>
    <p:sldId id="342" r:id="rId20"/>
    <p:sldId id="371" r:id="rId21"/>
    <p:sldId id="376" r:id="rId22"/>
    <p:sldId id="323" r:id="rId23"/>
    <p:sldId id="374" r:id="rId24"/>
    <p:sldId id="351" r:id="rId25"/>
    <p:sldId id="353" r:id="rId26"/>
    <p:sldId id="355" r:id="rId27"/>
    <p:sldId id="372" r:id="rId28"/>
    <p:sldId id="377" r:id="rId29"/>
    <p:sldId id="352" r:id="rId30"/>
    <p:sldId id="341" r:id="rId31"/>
    <p:sldId id="339" r:id="rId32"/>
    <p:sldId id="278" r:id="rId33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EE5B"/>
    <a:srgbClr val="00D250"/>
    <a:srgbClr val="003399"/>
    <a:srgbClr val="FF6600"/>
    <a:srgbClr val="FFCCFF"/>
    <a:srgbClr val="6600FF"/>
    <a:srgbClr val="CC00FF"/>
    <a:srgbClr val="9900CC"/>
    <a:srgbClr val="FF0066"/>
    <a:srgbClr val="FF505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699" autoAdjust="0"/>
    <p:restoredTop sz="94554" autoAdjust="0"/>
  </p:normalViewPr>
  <p:slideViewPr>
    <p:cSldViewPr>
      <p:cViewPr>
        <p:scale>
          <a:sx n="100" d="100"/>
          <a:sy n="100" d="100"/>
        </p:scale>
        <p:origin x="-1860" y="-336"/>
      </p:cViewPr>
      <p:guideLst>
        <p:guide orient="horz" pos="206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chart>
    <c:autoTitleDeleted val="1"/>
    <c:plotArea>
      <c:layout/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 2</c:v>
                </c:pt>
              </c:strCache>
            </c:strRef>
          </c:tx>
          <c:dPt>
            <c:idx val="0"/>
            <c:spPr>
              <a:solidFill>
                <a:srgbClr val="002D86"/>
              </a:solidFill>
            </c:spPr>
          </c:dPt>
          <c:dPt>
            <c:idx val="1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F64D0A"/>
              </a:solidFill>
            </c:spPr>
          </c:dPt>
          <c:dPt>
            <c:idx val="4"/>
            <c:spPr>
              <a:solidFill>
                <a:srgbClr val="CC3300"/>
              </a:solidFill>
            </c:spPr>
          </c:dPt>
          <c:dPt>
            <c:idx val="5"/>
            <c:spPr>
              <a:solidFill>
                <a:srgbClr val="DB038E"/>
              </a:solidFill>
            </c:spPr>
          </c:dPt>
          <c:dPt>
            <c:idx val="6"/>
            <c:spPr>
              <a:solidFill>
                <a:srgbClr val="972EA2"/>
              </a:solidFill>
            </c:spPr>
          </c:dPt>
          <c:cat>
            <c:strRef>
              <c:f>工作表1!$A$2:$A$8</c:f>
              <c:strCache>
                <c:ptCount val="4"/>
                <c:pt idx="0">
                  <c:v>第一季</c:v>
                </c:pt>
                <c:pt idx="1">
                  <c:v>第二季</c:v>
                </c:pt>
                <c:pt idx="2">
                  <c:v>第三季</c:v>
                </c:pt>
                <c:pt idx="3">
                  <c:v>第四季</c:v>
                </c:pt>
              </c:strCache>
            </c:strRef>
          </c:cat>
          <c:val>
            <c:numRef>
              <c:f>工作表1!$B$2:$B$8</c:f>
              <c:numCache>
                <c:formatCode>0%</c:formatCode>
                <c:ptCount val="7"/>
                <c:pt idx="0">
                  <c:v>0.37000000000000038</c:v>
                </c:pt>
                <c:pt idx="1">
                  <c:v>0.18000000000000024</c:v>
                </c:pt>
                <c:pt idx="2">
                  <c:v>0.16000000000000023</c:v>
                </c:pt>
                <c:pt idx="3">
                  <c:v>0.12000000000000002</c:v>
                </c:pt>
                <c:pt idx="4">
                  <c:v>0.1</c:v>
                </c:pt>
                <c:pt idx="5">
                  <c:v>4.0000000000000112E-2</c:v>
                </c:pt>
                <c:pt idx="6">
                  <c:v>3.0000000000000096E-2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zh-TW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chart>
    <c:autoTitleDeleted val="1"/>
    <c:plotArea>
      <c:layout/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 2</c:v>
                </c:pt>
              </c:strCache>
            </c:strRef>
          </c:tx>
          <c:dPt>
            <c:idx val="0"/>
            <c:spPr>
              <a:solidFill>
                <a:srgbClr val="FF5050"/>
              </a:solidFill>
            </c:spPr>
          </c:dPt>
          <c:dPt>
            <c:idx val="1"/>
            <c:spPr>
              <a:solidFill>
                <a:srgbClr val="002D86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Pt>
            <c:idx val="3"/>
            <c:spPr>
              <a:solidFill>
                <a:srgbClr val="FFC000"/>
              </a:solidFill>
            </c:spPr>
          </c:dPt>
          <c:cat>
            <c:strRef>
              <c:f>工作表1!$A$2:$A$5</c:f>
              <c:strCache>
                <c:ptCount val="4"/>
                <c:pt idx="0">
                  <c:v>第一季</c:v>
                </c:pt>
                <c:pt idx="1">
                  <c:v>第二季</c:v>
                </c:pt>
                <c:pt idx="2">
                  <c:v>第三季</c:v>
                </c:pt>
                <c:pt idx="3">
                  <c:v>第四季</c:v>
                </c:pt>
              </c:strCache>
            </c:strRef>
          </c:cat>
          <c:val>
            <c:numRef>
              <c:f>工作表1!$B$2:$B$5</c:f>
              <c:numCache>
                <c:formatCode>General</c:formatCode>
                <c:ptCount val="4"/>
                <c:pt idx="0">
                  <c:v>2</c:v>
                </c:pt>
                <c:pt idx="1">
                  <c:v>37</c:v>
                </c:pt>
                <c:pt idx="2">
                  <c:v>52</c:v>
                </c:pt>
                <c:pt idx="3">
                  <c:v>9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zh-TW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chart>
    <c:autoTitleDeleted val="1"/>
    <c:plotArea>
      <c:layout/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銷售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bg1"/>
              </a:solidFill>
            </a:ln>
          </c:spPr>
          <c:cat>
            <c:strRef>
              <c:f>工作表1!$A$2:$A$8</c:f>
              <c:strCache>
                <c:ptCount val="4"/>
                <c:pt idx="0">
                  <c:v>第一季</c:v>
                </c:pt>
                <c:pt idx="1">
                  <c:v>第二季</c:v>
                </c:pt>
                <c:pt idx="2">
                  <c:v>第三季</c:v>
                </c:pt>
                <c:pt idx="3">
                  <c:v>第四季</c:v>
                </c:pt>
              </c:strCache>
            </c:strRef>
          </c:cat>
          <c:val>
            <c:numRef>
              <c:f>工作表1!$B$2:$B$8</c:f>
              <c:numCache>
                <c:formatCode>General</c:formatCode>
                <c:ptCount val="7"/>
                <c:pt idx="0">
                  <c:v>2</c:v>
                </c:pt>
                <c:pt idx="1">
                  <c:v>2</c:v>
                </c:pt>
                <c:pt idx="2">
                  <c:v>16</c:v>
                </c:pt>
                <c:pt idx="3">
                  <c:v>38</c:v>
                </c:pt>
                <c:pt idx="4">
                  <c:v>10</c:v>
                </c:pt>
                <c:pt idx="5">
                  <c:v>14</c:v>
                </c:pt>
                <c:pt idx="6">
                  <c:v>18</c:v>
                </c:pt>
              </c:numCache>
            </c:numRef>
          </c:val>
        </c:ser>
        <c:dLbls/>
        <c:firstSliceAng val="0"/>
      </c:pieChart>
      <c:spPr>
        <a:noFill/>
        <a:ln w="25400">
          <a:noFill/>
        </a:ln>
      </c:spPr>
    </c:plotArea>
    <c:plotVisOnly val="1"/>
    <c:dispBlanksAs val="zero"/>
  </c:chart>
  <c:txPr>
    <a:bodyPr/>
    <a:lstStyle/>
    <a:p>
      <a:pPr>
        <a:defRPr lang="zh-TW" altLang="en-US" sz="1600" b="1" kern="1200" dirty="0" smtClean="0">
          <a:solidFill>
            <a:srgbClr val="FF0000"/>
          </a:solidFill>
          <a:latin typeface="Arial" pitchFamily="34" charset="0"/>
          <a:ea typeface="微軟正黑體" pitchFamily="34" charset="-120"/>
          <a:cs typeface="Arial" pitchFamily="34" charset="0"/>
        </a:defRPr>
      </a:pPr>
      <a:endParaRPr lang="zh-TW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9BA06B-567D-4195-BF72-461B8070F951}" type="datetimeFigureOut">
              <a:rPr lang="zh-TW" altLang="en-US" smtClean="0"/>
              <a:pPr/>
              <a:t>2018/4/3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D0258-D5FB-465F-93B7-F6BEBBC523B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5258014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660B4E-69D1-4947-A2FC-AA72CA003741}" type="datetimeFigureOut">
              <a:rPr lang="zh-TW" altLang="en-US" smtClean="0"/>
              <a:pPr/>
              <a:t>2018/4/3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B04DB5-4B84-4D41-A1C7-B197580BA6C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54272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04DB5-4B84-4D41-A1C7-B197580BA6C8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04DB5-4B84-4D41-A1C7-B197580BA6C8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標題首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970092"/>
            <a:ext cx="181768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副標題 2"/>
          <p:cNvSpPr>
            <a:spLocks noGrp="1"/>
          </p:cNvSpPr>
          <p:nvPr>
            <p:ph type="subTitle" idx="1" hasCustomPrompt="1"/>
          </p:nvPr>
        </p:nvSpPr>
        <p:spPr>
          <a:xfrm>
            <a:off x="3105373" y="4283968"/>
            <a:ext cx="5643091" cy="648072"/>
          </a:xfrm>
        </p:spPr>
        <p:txBody>
          <a:bodyPr anchor="ctr"/>
          <a:lstStyle>
            <a:lvl1pPr marL="0" indent="0" algn="r">
              <a:buNone/>
              <a:defRPr b="1" i="0" baseline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ea typeface="微軟正黑體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編輯副標題樣式</a:t>
            </a:r>
            <a:endParaRPr lang="zh-TW" altLang="en-US" dirty="0"/>
          </a:p>
        </p:txBody>
      </p:sp>
      <p:sp>
        <p:nvSpPr>
          <p:cNvPr id="9" name="標題 8"/>
          <p:cNvSpPr>
            <a:spLocks noGrp="1"/>
          </p:cNvSpPr>
          <p:nvPr>
            <p:ph type="title" hasCustomPrompt="1"/>
          </p:nvPr>
        </p:nvSpPr>
        <p:spPr>
          <a:xfrm>
            <a:off x="3105373" y="3429000"/>
            <a:ext cx="5643091" cy="854968"/>
          </a:xfrm>
        </p:spPr>
        <p:txBody>
          <a:bodyPr anchor="ctr"/>
          <a:lstStyle>
            <a:lvl1pPr algn="r">
              <a:defRPr b="1" i="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編輯標題樣式</a:t>
            </a:r>
            <a:endParaRPr lang="zh-TW" altLang="en-US" dirty="0"/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0" hasCustomPrompt="1"/>
          </p:nvPr>
        </p:nvSpPr>
        <p:spPr>
          <a:xfrm>
            <a:off x="4132560" y="5661248"/>
            <a:ext cx="4615904" cy="576064"/>
          </a:xfrm>
        </p:spPr>
        <p:txBody>
          <a:bodyPr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</a:defRPr>
            </a:lvl1pPr>
            <a:lvl2pPr>
              <a:defRPr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</a:defRPr>
            </a:lvl2pPr>
            <a:lvl3pPr>
              <a:defRPr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</a:defRPr>
            </a:lvl3pPr>
            <a:lvl4pPr>
              <a:defRPr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</a:defRPr>
            </a:lvl4pPr>
            <a:lvl5pPr>
              <a:defRPr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</a:defRPr>
            </a:lvl5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zh-TW" altLang="en-US" sz="2400" dirty="0" smtClean="0">
                <a:solidFill>
                  <a:schemeClr val="bg1"/>
                </a:solidFill>
              </a:rPr>
              <a:t>編輯演講人單位、職稱、姓名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17" name="文字版面配置區 16"/>
          <p:cNvSpPr>
            <a:spLocks noGrp="1"/>
          </p:cNvSpPr>
          <p:nvPr>
            <p:ph type="body" sz="quarter" idx="11" hasCustomPrompt="1"/>
          </p:nvPr>
        </p:nvSpPr>
        <p:spPr>
          <a:xfrm>
            <a:off x="6156176" y="6237312"/>
            <a:ext cx="2592288" cy="504701"/>
          </a:xfrm>
        </p:spPr>
        <p:txBody>
          <a:bodyPr anchor="ctr"/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</a:defRPr>
            </a:lvl1pPr>
          </a:lstStyle>
          <a:p>
            <a:pPr algn="r"/>
            <a:r>
              <a:rPr kumimoji="0" lang="zh-TW" altLang="en-US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西元年 </a:t>
            </a:r>
            <a:r>
              <a:rPr kumimoji="0" lang="en-US" altLang="zh-TW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/</a:t>
            </a:r>
            <a:r>
              <a:rPr kumimoji="0" lang="zh-TW" altLang="en-US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月 </a:t>
            </a:r>
            <a:r>
              <a:rPr kumimoji="0" lang="en-US" altLang="zh-TW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/</a:t>
            </a:r>
            <a:r>
              <a:rPr kumimoji="0" lang="zh-TW" altLang="en-US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日 </a:t>
            </a:r>
            <a:r>
              <a:rPr kumimoji="0" lang="en-US" altLang="zh-TW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or </a:t>
            </a:r>
            <a:r>
              <a:rPr kumimoji="0" lang="zh-TW" altLang="en-US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版本</a:t>
            </a:r>
            <a:endParaRPr kumimoji="0" lang="zh-TW" altLang="en-US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794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3291603" y="3044280"/>
            <a:ext cx="30180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Thank</a:t>
            </a:r>
            <a:r>
              <a:rPr lang="en-US" altLang="zh-TW" sz="4400" b="1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You</a:t>
            </a:r>
            <a:endParaRPr lang="zh-TW" alt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1058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簡報大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3238" y="1274989"/>
            <a:ext cx="6100762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3917236" y="465786"/>
            <a:ext cx="4834880" cy="576064"/>
          </a:xfrm>
        </p:spPr>
        <p:txBody>
          <a:bodyPr>
            <a:normAutofit/>
          </a:bodyPr>
          <a:lstStyle>
            <a:lvl1pPr algn="r">
              <a:defRPr sz="2400" b="1" i="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主題標題樣式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95536" y="1556792"/>
            <a:ext cx="8352928" cy="4896544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3399"/>
              </a:buClr>
              <a:buSzTx/>
              <a:buFont typeface="Arial" pitchFamily="34" charset="0"/>
              <a:buChar char="►"/>
              <a:tabLst/>
              <a:defRPr sz="2000" b="1" baseline="0">
                <a:latin typeface="Arial" pitchFamily="34" charset="0"/>
                <a:ea typeface="微軟正黑體" pitchFamily="34" charset="-120"/>
              </a:defRPr>
            </a:lvl1pPr>
          </a:lstStyle>
          <a:p>
            <a:pPr lvl="0"/>
            <a:r>
              <a:rPr lang="zh-TW" altLang="en-US" dirty="0" smtClean="0"/>
              <a:t>按一下以編輯大綱文字樣式</a:t>
            </a:r>
            <a:endParaRPr lang="en-US" altLang="zh-TW" dirty="0" smtClean="0"/>
          </a:p>
          <a:p>
            <a:pPr lvl="0"/>
            <a:endParaRPr lang="en-US" altLang="zh-TW" dirty="0" smtClean="0"/>
          </a:p>
          <a:p>
            <a:pPr lvl="0"/>
            <a:endParaRPr lang="en-US" altLang="zh-TW" dirty="0" smtClean="0"/>
          </a:p>
          <a:p>
            <a:pPr lvl="0"/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187048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章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4149080"/>
            <a:ext cx="3105150" cy="1371600"/>
          </a:xfrm>
          <a:prstGeom prst="rect">
            <a:avLst/>
          </a:prstGeom>
        </p:spPr>
      </p:pic>
      <p:sp>
        <p:nvSpPr>
          <p:cNvPr id="9" name="標題 8"/>
          <p:cNvSpPr>
            <a:spLocks noGrp="1"/>
          </p:cNvSpPr>
          <p:nvPr>
            <p:ph type="title" hasCustomPrompt="1"/>
          </p:nvPr>
        </p:nvSpPr>
        <p:spPr>
          <a:xfrm>
            <a:off x="2915817" y="3001516"/>
            <a:ext cx="5832648" cy="854968"/>
          </a:xfrm>
        </p:spPr>
        <p:txBody>
          <a:bodyPr anchor="ctr">
            <a:normAutofit/>
          </a:bodyPr>
          <a:lstStyle>
            <a:lvl1pPr algn="l">
              <a:defRPr sz="3600" b="1" i="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編輯章節標題樣式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098649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內頁1：條列文字與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3917236" y="465786"/>
            <a:ext cx="4834880" cy="576064"/>
          </a:xfrm>
        </p:spPr>
        <p:txBody>
          <a:bodyPr>
            <a:normAutofit/>
          </a:bodyPr>
          <a:lstStyle>
            <a:lvl1pPr algn="r">
              <a:defRPr sz="2400" b="1" i="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主題標題樣式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95536" y="2132856"/>
            <a:ext cx="4104456" cy="4320480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3399"/>
              </a:buClr>
              <a:buSzTx/>
              <a:buFont typeface="Arial" pitchFamily="34" charset="0"/>
              <a:buChar char="►"/>
              <a:tabLst/>
              <a:defRPr sz="1800" baseline="0">
                <a:latin typeface="Arial" pitchFamily="34" charset="0"/>
                <a:ea typeface="微軟正黑體" pitchFamily="34" charset="-120"/>
              </a:defRPr>
            </a:lvl1pPr>
          </a:lstStyle>
          <a:p>
            <a:pPr lvl="0"/>
            <a:r>
              <a:rPr lang="zh-TW" altLang="en-US" dirty="0" smtClean="0"/>
              <a:t>按一下以編輯條列文字樣式</a:t>
            </a:r>
            <a:endParaRPr lang="en-US" altLang="zh-TW" dirty="0" smtClean="0"/>
          </a:p>
          <a:p>
            <a:pPr lvl="0"/>
            <a:endParaRPr lang="en-US" altLang="zh-TW" dirty="0" smtClean="0"/>
          </a:p>
          <a:p>
            <a:pPr lvl="0"/>
            <a:endParaRPr lang="en-US" altLang="zh-TW" dirty="0" smtClean="0"/>
          </a:p>
          <a:p>
            <a:pPr lvl="0"/>
            <a:endParaRPr lang="zh-TW" altLang="en-US" dirty="0" smtClean="0"/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1556792"/>
            <a:ext cx="8352928" cy="504057"/>
          </a:xfrm>
        </p:spPr>
        <p:txBody>
          <a:bodyPr anchor="ctr"/>
          <a:lstStyle>
            <a:lvl1pPr marL="0" indent="0">
              <a:buNone/>
              <a:defRPr sz="2400" b="1" i="0" baseline="0">
                <a:solidFill>
                  <a:srgbClr val="003399"/>
                </a:solidFill>
                <a:latin typeface="Arial" pitchFamily="34" charset="0"/>
                <a:ea typeface="微軟正黑體" pitchFamily="34" charset="-120"/>
              </a:defRPr>
            </a:lvl1pPr>
          </a:lstStyle>
          <a:p>
            <a:pPr lvl="0"/>
            <a:r>
              <a:rPr lang="zh-TW" altLang="en-US" dirty="0" smtClean="0"/>
              <a:t>編輯本頁標題樣式</a:t>
            </a:r>
            <a:endParaRPr lang="zh-TW" altLang="en-US" dirty="0"/>
          </a:p>
        </p:txBody>
      </p:sp>
      <p:sp>
        <p:nvSpPr>
          <p:cNvPr id="22" name="圖片版面配置區 21"/>
          <p:cNvSpPr>
            <a:spLocks noGrp="1"/>
          </p:cNvSpPr>
          <p:nvPr>
            <p:ph type="pic" sz="quarter" idx="11"/>
          </p:nvPr>
        </p:nvSpPr>
        <p:spPr>
          <a:xfrm>
            <a:off x="4644008" y="2133600"/>
            <a:ext cx="4104456" cy="4319588"/>
          </a:xfrm>
        </p:spPr>
        <p:txBody>
          <a:bodyPr/>
          <a:lstStyle/>
          <a:p>
            <a:r>
              <a:rPr lang="zh-TW" altLang="en-US" dirty="0" smtClean="0"/>
              <a:t>按一下圖示以新增圖片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434322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內頁2：雙圖片與強調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3917236" y="465786"/>
            <a:ext cx="4834880" cy="576064"/>
          </a:xfrm>
        </p:spPr>
        <p:txBody>
          <a:bodyPr>
            <a:normAutofit/>
          </a:bodyPr>
          <a:lstStyle>
            <a:lvl1pPr algn="r">
              <a:defRPr sz="2400" b="1" i="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主題標題樣式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95536" y="5949280"/>
            <a:ext cx="4032448" cy="50405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6"/>
              </a:buClr>
              <a:buSzTx/>
              <a:buFont typeface="Arial" pitchFamily="34" charset="0"/>
              <a:buNone/>
              <a:tabLst/>
              <a:defRPr sz="1800" baseline="0">
                <a:solidFill>
                  <a:srgbClr val="C00000"/>
                </a:solidFill>
                <a:latin typeface="Arial" pitchFamily="34" charset="0"/>
                <a:ea typeface="微軟正黑體" pitchFamily="34" charset="-120"/>
              </a:defRPr>
            </a:lvl1pPr>
          </a:lstStyle>
          <a:p>
            <a:pPr lvl="0"/>
            <a:r>
              <a:rPr lang="zh-TW" altLang="en-US" dirty="0" smtClean="0"/>
              <a:t>按一下以編輯內容文字樣式</a:t>
            </a:r>
            <a:endParaRPr lang="en-US" altLang="zh-TW" dirty="0" smtClean="0"/>
          </a:p>
          <a:p>
            <a:pPr lvl="0"/>
            <a:endParaRPr lang="en-US" altLang="zh-TW" dirty="0" smtClean="0"/>
          </a:p>
          <a:p>
            <a:pPr lvl="0"/>
            <a:endParaRPr lang="en-US" altLang="zh-TW" dirty="0" smtClean="0"/>
          </a:p>
          <a:p>
            <a:pPr lvl="0"/>
            <a:endParaRPr lang="zh-TW" altLang="en-US" dirty="0" smtClean="0"/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1556792"/>
            <a:ext cx="8352928" cy="504057"/>
          </a:xfrm>
        </p:spPr>
        <p:txBody>
          <a:bodyPr anchor="ctr"/>
          <a:lstStyle>
            <a:lvl1pPr marL="0" indent="0">
              <a:buNone/>
              <a:defRPr sz="2400" b="1" i="0" baseline="0">
                <a:solidFill>
                  <a:srgbClr val="003399"/>
                </a:solidFill>
                <a:latin typeface="Arial" pitchFamily="34" charset="0"/>
                <a:ea typeface="微軟正黑體" pitchFamily="34" charset="-120"/>
              </a:defRPr>
            </a:lvl1pPr>
          </a:lstStyle>
          <a:p>
            <a:pPr lvl="0"/>
            <a:r>
              <a:rPr lang="zh-TW" altLang="en-US" dirty="0" smtClean="0"/>
              <a:t>編輯本頁標題樣式</a:t>
            </a:r>
            <a:endParaRPr lang="zh-TW" altLang="en-US" dirty="0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1"/>
          </p:nvPr>
        </p:nvSpPr>
        <p:spPr>
          <a:xfrm>
            <a:off x="395288" y="2132856"/>
            <a:ext cx="4032250" cy="3744416"/>
          </a:xfrm>
        </p:spPr>
        <p:txBody>
          <a:bodyPr/>
          <a:lstStyle/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11" name="內容版面配置區 2"/>
          <p:cNvSpPr>
            <a:spLocks noGrp="1"/>
          </p:cNvSpPr>
          <p:nvPr>
            <p:ph idx="12" hasCustomPrompt="1"/>
          </p:nvPr>
        </p:nvSpPr>
        <p:spPr>
          <a:xfrm>
            <a:off x="4716016" y="5949280"/>
            <a:ext cx="4032448" cy="50405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6"/>
              </a:buClr>
              <a:buSzTx/>
              <a:buFont typeface="Arial" pitchFamily="34" charset="0"/>
              <a:buNone/>
              <a:tabLst/>
              <a:defRPr sz="1800" baseline="0">
                <a:solidFill>
                  <a:srgbClr val="C00000"/>
                </a:solidFill>
                <a:latin typeface="Arial" pitchFamily="34" charset="0"/>
                <a:ea typeface="微軟正黑體" pitchFamily="34" charset="-120"/>
              </a:defRPr>
            </a:lvl1pPr>
          </a:lstStyle>
          <a:p>
            <a:pPr lvl="0"/>
            <a:r>
              <a:rPr lang="zh-TW" altLang="en-US" dirty="0" smtClean="0"/>
              <a:t>按一下以編輯內容文字樣式</a:t>
            </a:r>
            <a:endParaRPr lang="en-US" altLang="zh-TW" dirty="0" smtClean="0"/>
          </a:p>
          <a:p>
            <a:pPr lvl="0"/>
            <a:endParaRPr lang="en-US" altLang="zh-TW" dirty="0" smtClean="0"/>
          </a:p>
          <a:p>
            <a:pPr lvl="0"/>
            <a:endParaRPr lang="en-US" altLang="zh-TW" dirty="0" smtClean="0"/>
          </a:p>
          <a:p>
            <a:pPr lvl="0"/>
            <a:endParaRPr lang="zh-TW" altLang="en-US" dirty="0" smtClean="0"/>
          </a:p>
        </p:txBody>
      </p:sp>
      <p:sp>
        <p:nvSpPr>
          <p:cNvPr id="12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4716016" y="2132856"/>
            <a:ext cx="4032250" cy="3744416"/>
          </a:xfrm>
        </p:spPr>
        <p:txBody>
          <a:bodyPr/>
          <a:lstStyle/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91163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內頁3：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3917236" y="465786"/>
            <a:ext cx="4834880" cy="576064"/>
          </a:xfrm>
        </p:spPr>
        <p:txBody>
          <a:bodyPr>
            <a:normAutofit/>
          </a:bodyPr>
          <a:lstStyle>
            <a:lvl1pPr algn="r">
              <a:defRPr sz="2400" b="1" i="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主題標題樣式</a:t>
            </a:r>
            <a:endParaRPr lang="zh-TW" altLang="en-US" dirty="0"/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1556792"/>
            <a:ext cx="8352928" cy="504057"/>
          </a:xfrm>
        </p:spPr>
        <p:txBody>
          <a:bodyPr anchor="ctr"/>
          <a:lstStyle>
            <a:lvl1pPr marL="0" indent="0">
              <a:buNone/>
              <a:defRPr sz="2400" b="1" i="0" baseline="0">
                <a:solidFill>
                  <a:srgbClr val="003399"/>
                </a:solidFill>
                <a:latin typeface="Arial" pitchFamily="34" charset="0"/>
                <a:ea typeface="微軟正黑體" pitchFamily="34" charset="-120"/>
              </a:defRPr>
            </a:lvl1pPr>
          </a:lstStyle>
          <a:p>
            <a:pPr lvl="0"/>
            <a:r>
              <a:rPr lang="zh-TW" altLang="en-US" dirty="0" smtClean="0"/>
              <a:t>編輯本頁標題樣式</a:t>
            </a:r>
            <a:endParaRPr lang="zh-TW" altLang="en-US" dirty="0"/>
          </a:p>
        </p:txBody>
      </p:sp>
      <p:sp>
        <p:nvSpPr>
          <p:cNvPr id="5" name="表格版面配置區 4"/>
          <p:cNvSpPr>
            <a:spLocks noGrp="1"/>
          </p:cNvSpPr>
          <p:nvPr>
            <p:ph type="tbl" sz="quarter" idx="11"/>
          </p:nvPr>
        </p:nvSpPr>
        <p:spPr>
          <a:xfrm>
            <a:off x="395288" y="2132856"/>
            <a:ext cx="8353425" cy="4248894"/>
          </a:xfrm>
        </p:spPr>
        <p:txBody>
          <a:bodyPr>
            <a:normAutofit/>
          </a:bodyPr>
          <a:lstStyle>
            <a:lvl1pPr>
              <a:defRPr sz="2000" baseline="0">
                <a:latin typeface="Arial" pitchFamily="34" charset="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按一下圖示以新增表格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592246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內頁4：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3917236" y="465786"/>
            <a:ext cx="4834880" cy="576064"/>
          </a:xfrm>
        </p:spPr>
        <p:txBody>
          <a:bodyPr>
            <a:normAutofit/>
          </a:bodyPr>
          <a:lstStyle>
            <a:lvl1pPr algn="r">
              <a:defRPr sz="2400" b="1" i="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主題標題樣式</a:t>
            </a:r>
            <a:endParaRPr lang="zh-TW" altLang="en-US" dirty="0"/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1556792"/>
            <a:ext cx="8352928" cy="504057"/>
          </a:xfrm>
        </p:spPr>
        <p:txBody>
          <a:bodyPr anchor="ctr"/>
          <a:lstStyle>
            <a:lvl1pPr marL="0" indent="0">
              <a:buNone/>
              <a:defRPr sz="2400" b="1" i="0" baseline="0">
                <a:solidFill>
                  <a:srgbClr val="003399"/>
                </a:solidFill>
                <a:latin typeface="Arial" pitchFamily="34" charset="0"/>
                <a:ea typeface="微軟正黑體" pitchFamily="34" charset="-120"/>
              </a:defRPr>
            </a:lvl1pPr>
          </a:lstStyle>
          <a:p>
            <a:pPr lvl="0"/>
            <a:r>
              <a:rPr lang="zh-TW" altLang="en-US" dirty="0" smtClean="0"/>
              <a:t>編輯本頁標題樣式</a:t>
            </a:r>
            <a:endParaRPr lang="zh-TW" altLang="en-US" dirty="0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395536" y="2132856"/>
            <a:ext cx="8353177" cy="4248472"/>
          </a:xfrm>
        </p:spPr>
        <p:txBody>
          <a:bodyPr/>
          <a:lstStyle/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962246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內頁5：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3917236" y="465786"/>
            <a:ext cx="4834880" cy="576064"/>
          </a:xfrm>
        </p:spPr>
        <p:txBody>
          <a:bodyPr>
            <a:normAutofit/>
          </a:bodyPr>
          <a:lstStyle>
            <a:lvl1pPr algn="r">
              <a:defRPr sz="2400" b="1" i="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主題標題樣式</a:t>
            </a:r>
            <a:endParaRPr lang="zh-TW" altLang="en-US" dirty="0"/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1556792"/>
            <a:ext cx="8352928" cy="504057"/>
          </a:xfrm>
        </p:spPr>
        <p:txBody>
          <a:bodyPr anchor="ctr"/>
          <a:lstStyle>
            <a:lvl1pPr marL="0" indent="0">
              <a:buNone/>
              <a:defRPr sz="2400" b="1" i="0" baseline="0">
                <a:solidFill>
                  <a:srgbClr val="003399"/>
                </a:solidFill>
                <a:latin typeface="Arial" pitchFamily="34" charset="0"/>
                <a:ea typeface="微軟正黑體" pitchFamily="34" charset="-120"/>
              </a:defRPr>
            </a:lvl1pPr>
          </a:lstStyle>
          <a:p>
            <a:pPr lvl="0"/>
            <a:r>
              <a:rPr lang="zh-TW" altLang="en-US" dirty="0" smtClean="0"/>
              <a:t>編輯本頁標題樣式</a:t>
            </a:r>
            <a:endParaRPr lang="zh-TW" altLang="en-US" dirty="0"/>
          </a:p>
        </p:txBody>
      </p:sp>
      <p:sp>
        <p:nvSpPr>
          <p:cNvPr id="5" name="媒體版面配置區 4"/>
          <p:cNvSpPr>
            <a:spLocks noGrp="1"/>
          </p:cNvSpPr>
          <p:nvPr>
            <p:ph type="media" sz="quarter" idx="11"/>
          </p:nvPr>
        </p:nvSpPr>
        <p:spPr>
          <a:xfrm>
            <a:off x="395536" y="2132856"/>
            <a:ext cx="8353177" cy="4248471"/>
          </a:xfrm>
        </p:spPr>
        <p:txBody>
          <a:bodyPr/>
          <a:lstStyle/>
          <a:p>
            <a:r>
              <a:rPr lang="zh-TW" altLang="en-US" smtClean="0"/>
              <a:t>按一下圖示以新增多媒體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97263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內頁6：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3917236" y="465786"/>
            <a:ext cx="4834880" cy="576064"/>
          </a:xfrm>
        </p:spPr>
        <p:txBody>
          <a:bodyPr>
            <a:normAutofit/>
          </a:bodyPr>
          <a:lstStyle>
            <a:lvl1pPr algn="r">
              <a:defRPr sz="2400" b="1" i="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主題標題樣式</a:t>
            </a:r>
            <a:endParaRPr lang="zh-TW" altLang="en-US" dirty="0"/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1556792"/>
            <a:ext cx="8352928" cy="504057"/>
          </a:xfrm>
        </p:spPr>
        <p:txBody>
          <a:bodyPr anchor="ctr"/>
          <a:lstStyle>
            <a:lvl1pPr marL="0" indent="0">
              <a:buNone/>
              <a:defRPr sz="2400" b="1" i="0" baseline="0">
                <a:solidFill>
                  <a:srgbClr val="003399"/>
                </a:solidFill>
                <a:latin typeface="Arial" pitchFamily="34" charset="0"/>
                <a:ea typeface="微軟正黑體" pitchFamily="34" charset="-120"/>
              </a:defRPr>
            </a:lvl1pPr>
          </a:lstStyle>
          <a:p>
            <a:pPr lvl="0"/>
            <a:r>
              <a:rPr lang="zh-TW" altLang="en-US" dirty="0" smtClean="0"/>
              <a:t>編輯本頁標題樣式</a:t>
            </a:r>
            <a:endParaRPr lang="zh-TW" altLang="en-US" dirty="0"/>
          </a:p>
        </p:txBody>
      </p:sp>
      <p:sp>
        <p:nvSpPr>
          <p:cNvPr id="4" name="圖表版面配置區 3"/>
          <p:cNvSpPr>
            <a:spLocks noGrp="1"/>
          </p:cNvSpPr>
          <p:nvPr>
            <p:ph type="chart" sz="quarter" idx="11"/>
          </p:nvPr>
        </p:nvSpPr>
        <p:spPr>
          <a:xfrm>
            <a:off x="395288" y="2132856"/>
            <a:ext cx="8353425" cy="4248472"/>
          </a:xfrm>
        </p:spPr>
        <p:txBody>
          <a:bodyPr/>
          <a:lstStyle/>
          <a:p>
            <a:r>
              <a:rPr lang="zh-TW" altLang="en-US" smtClean="0"/>
              <a:t>按一下圖示以新增圖表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99261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CBFAD-51F5-45B0-881C-9CFB4520C62F}" type="datetimeFigureOut">
              <a:rPr lang="zh-TW" altLang="en-US" smtClean="0"/>
              <a:pPr/>
              <a:t>2018/4/3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EB7A2-C1ED-41EA-BF48-80998A9F70C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1257300"/>
          </a:xfrm>
          <a:prstGeom prst="rect">
            <a:avLst/>
          </a:prstGeom>
        </p:spPr>
      </p:pic>
      <p:pic>
        <p:nvPicPr>
          <p:cNvPr id="10" name="圖片 6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763688" y="655563"/>
            <a:ext cx="1512168" cy="179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686550"/>
            <a:ext cx="9144000" cy="17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7840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1.png"/><Relationship Id="rId3" Type="http://schemas.openxmlformats.org/officeDocument/2006/relationships/image" Target="../media/image17.png"/><Relationship Id="rId21" Type="http://schemas.openxmlformats.org/officeDocument/2006/relationships/image" Target="../media/image34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0.png"/><Relationship Id="rId25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37.png"/><Relationship Id="rId5" Type="http://schemas.openxmlformats.org/officeDocument/2006/relationships/image" Target="../media/image19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10" Type="http://schemas.openxmlformats.org/officeDocument/2006/relationships/image" Target="../media/image24.png"/><Relationship Id="rId19" Type="http://schemas.openxmlformats.org/officeDocument/2006/relationships/image" Target="../media/image32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microsoft.com/office/2007/relationships/hdphoto" Target="../media/hdphoto1.wdp"/><Relationship Id="rId22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46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8.png"/><Relationship Id="rId2" Type="http://schemas.openxmlformats.org/officeDocument/2006/relationships/image" Target="../media/image17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11" Type="http://schemas.microsoft.com/office/2007/relationships/hdphoto" Target="../media/hdphoto1.wdp"/><Relationship Id="rId5" Type="http://schemas.openxmlformats.org/officeDocument/2006/relationships/image" Target="../media/image44.png"/><Relationship Id="rId15" Type="http://schemas.openxmlformats.org/officeDocument/2006/relationships/image" Target="../media/image48.png"/><Relationship Id="rId10" Type="http://schemas.openxmlformats.org/officeDocument/2006/relationships/image" Target="../media/image45.png"/><Relationship Id="rId4" Type="http://schemas.openxmlformats.org/officeDocument/2006/relationships/image" Target="../media/image19.png"/><Relationship Id="rId9" Type="http://schemas.openxmlformats.org/officeDocument/2006/relationships/image" Target="../media/image25.png"/><Relationship Id="rId1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___1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____2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>
                <a:cs typeface="Arial" pitchFamily="34" charset="0"/>
              </a:rPr>
              <a:t> (3563 </a:t>
            </a:r>
            <a:r>
              <a:rPr lang="en-US" altLang="zh-TW" dirty="0" smtClean="0">
                <a:cs typeface="Arial" pitchFamily="34" charset="0"/>
              </a:rPr>
              <a:t>TT)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Arial" charset="0"/>
              </a:rPr>
              <a:t>MACHVISION, </a:t>
            </a:r>
            <a:r>
              <a:rPr lang="en-US" altLang="zh-TW" dirty="0" smtClean="0">
                <a:latin typeface="Arial" charset="0"/>
              </a:rPr>
              <a:t>INC.</a:t>
            </a:r>
            <a:endParaRPr lang="en-US" altLang="zh-TW" dirty="0" smtClean="0">
              <a:cs typeface="Arial" pitchFamily="34" charset="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1"/>
          </p:nvPr>
        </p:nvSpPr>
        <p:spPr>
          <a:xfrm>
            <a:off x="4643438" y="5643578"/>
            <a:ext cx="4105026" cy="1098435"/>
          </a:xfrm>
        </p:spPr>
        <p:txBody>
          <a:bodyPr/>
          <a:lstStyle/>
          <a:p>
            <a:pPr algn="r"/>
            <a:r>
              <a:rPr lang="en-US" sz="2000" dirty="0" smtClean="0"/>
              <a:t>Supervisor </a:t>
            </a:r>
            <a:r>
              <a:rPr lang="en-US" altLang="zh-TW" sz="2000" dirty="0" smtClean="0">
                <a:cs typeface="Arial" pitchFamily="34" charset="0"/>
              </a:rPr>
              <a:t>: David Yen</a:t>
            </a:r>
          </a:p>
          <a:p>
            <a:pPr algn="r"/>
            <a:r>
              <a:rPr lang="en-US" altLang="zh-TW" dirty="0" smtClean="0">
                <a:cs typeface="Arial" pitchFamily="34" charset="0"/>
              </a:rPr>
              <a:t>2018 / 04 / 11</a:t>
            </a:r>
            <a:endParaRPr lang="zh-TW" altLang="en-US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27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矩形 60"/>
          <p:cNvSpPr/>
          <p:nvPr/>
        </p:nvSpPr>
        <p:spPr>
          <a:xfrm>
            <a:off x="0" y="1268760"/>
            <a:ext cx="9144000" cy="5436000"/>
          </a:xfrm>
          <a:prstGeom prst="rect">
            <a:avLst/>
          </a:prstGeom>
          <a:pattFill prst="ltDnDiag">
            <a:fgClr>
              <a:srgbClr val="FFCCFF"/>
            </a:fgClr>
            <a:bgClr>
              <a:schemeClr val="bg1"/>
            </a:bgClr>
          </a:patt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9" name="直線接點 88"/>
          <p:cNvCxnSpPr/>
          <p:nvPr/>
        </p:nvCxnSpPr>
        <p:spPr>
          <a:xfrm>
            <a:off x="166688" y="2616200"/>
            <a:ext cx="88074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接點 89"/>
          <p:cNvCxnSpPr/>
          <p:nvPr/>
        </p:nvCxnSpPr>
        <p:spPr>
          <a:xfrm>
            <a:off x="166688" y="3951288"/>
            <a:ext cx="88074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接點 143"/>
          <p:cNvCxnSpPr/>
          <p:nvPr/>
        </p:nvCxnSpPr>
        <p:spPr>
          <a:xfrm flipV="1">
            <a:off x="1346200" y="5319713"/>
            <a:ext cx="7627938" cy="1111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矩形 164"/>
          <p:cNvSpPr/>
          <p:nvPr/>
        </p:nvSpPr>
        <p:spPr>
          <a:xfrm>
            <a:off x="2444433" y="5350669"/>
            <a:ext cx="1173312" cy="1254920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6" name="矩形 165"/>
          <p:cNvSpPr/>
          <p:nvPr/>
        </p:nvSpPr>
        <p:spPr>
          <a:xfrm>
            <a:off x="1493838" y="1417837"/>
            <a:ext cx="1644642" cy="118344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7" name="矩形 166"/>
          <p:cNvSpPr/>
          <p:nvPr/>
        </p:nvSpPr>
        <p:spPr>
          <a:xfrm>
            <a:off x="7027096" y="5330825"/>
            <a:ext cx="1973911" cy="1274921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1" name="矩形 170"/>
          <p:cNvSpPr/>
          <p:nvPr/>
        </p:nvSpPr>
        <p:spPr>
          <a:xfrm>
            <a:off x="6284944" y="2633828"/>
            <a:ext cx="1644642" cy="1295238"/>
          </a:xfrm>
          <a:prstGeom prst="rect">
            <a:avLst/>
          </a:prstGeom>
          <a:solidFill>
            <a:schemeClr val="bg1"/>
          </a:solidFill>
          <a:ln w="28575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3" name="矩形 172"/>
          <p:cNvSpPr/>
          <p:nvPr/>
        </p:nvSpPr>
        <p:spPr>
          <a:xfrm>
            <a:off x="6396334" y="3951288"/>
            <a:ext cx="1173312" cy="1347787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Our Products</a:t>
            </a:r>
            <a:endParaRPr lang="zh-TW" altLang="en-US" dirty="0">
              <a:cs typeface="Arial" pitchFamily="34" charset="0"/>
            </a:endParaRPr>
          </a:p>
        </p:txBody>
      </p:sp>
      <p:pic>
        <p:nvPicPr>
          <p:cNvPr id="6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3626" y="1336841"/>
            <a:ext cx="835025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7444" y="1377950"/>
            <a:ext cx="935037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圖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0131" y="1530105"/>
            <a:ext cx="166846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圖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7200" y="2655888"/>
            <a:ext cx="8350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圖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4490" y="2836863"/>
            <a:ext cx="835025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圖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968625"/>
            <a:ext cx="105092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圖片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3386" y="4086225"/>
            <a:ext cx="768350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圖片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6552" y="4137025"/>
            <a:ext cx="850900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圖片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21450" y="4038600"/>
            <a:ext cx="79216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圖片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4963" y="4208463"/>
            <a:ext cx="83502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文字方塊 23"/>
          <p:cNvSpPr txBox="1">
            <a:spLocks noChangeArrowheads="1"/>
          </p:cNvSpPr>
          <p:nvPr/>
        </p:nvSpPr>
        <p:spPr bwMode="auto">
          <a:xfrm>
            <a:off x="3347827" y="2370138"/>
            <a:ext cx="8255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10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Circuit AOI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73" name="文字方塊 29"/>
          <p:cNvSpPr txBox="1">
            <a:spLocks noChangeArrowheads="1"/>
          </p:cNvSpPr>
          <p:nvPr/>
        </p:nvSpPr>
        <p:spPr bwMode="auto">
          <a:xfrm>
            <a:off x="5030191" y="2370138"/>
            <a:ext cx="87395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10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Artwork AOI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74" name="文字方塊 30"/>
          <p:cNvSpPr txBox="1">
            <a:spLocks noChangeArrowheads="1"/>
          </p:cNvSpPr>
          <p:nvPr/>
        </p:nvSpPr>
        <p:spPr bwMode="auto">
          <a:xfrm>
            <a:off x="6643702" y="2387766"/>
            <a:ext cx="80663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1000" dirty="0" err="1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LineGauge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75" name="文字方塊 31"/>
          <p:cNvSpPr txBox="1">
            <a:spLocks noChangeArrowheads="1"/>
          </p:cNvSpPr>
          <p:nvPr/>
        </p:nvSpPr>
        <p:spPr bwMode="auto">
          <a:xfrm>
            <a:off x="1869300" y="3694113"/>
            <a:ext cx="70243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en-US" altLang="zh-TW" sz="1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Hole AOI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83" name="文字方塊 43"/>
          <p:cNvSpPr txBox="1">
            <a:spLocks noChangeArrowheads="1"/>
          </p:cNvSpPr>
          <p:nvPr/>
        </p:nvSpPr>
        <p:spPr bwMode="auto">
          <a:xfrm>
            <a:off x="0" y="1928802"/>
            <a:ext cx="139769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en-US" altLang="zh-TW" sz="12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Circuit AOI Series</a:t>
            </a:r>
            <a:endParaRPr lang="zh-TW" altLang="en-US" sz="1200" dirty="0">
              <a:latin typeface="Arial" pitchFamily="34" charset="0"/>
              <a:ea typeface="文鼎中黑" pitchFamily="49" charset="-120"/>
              <a:cs typeface="Arial" pitchFamily="34" charset="0"/>
            </a:endParaRPr>
          </a:p>
        </p:txBody>
      </p:sp>
      <p:sp>
        <p:nvSpPr>
          <p:cNvPr id="84" name="流程圖: 抽選 83"/>
          <p:cNvSpPr/>
          <p:nvPr/>
        </p:nvSpPr>
        <p:spPr>
          <a:xfrm rot="5400000">
            <a:off x="1346200" y="2009775"/>
            <a:ext cx="147638" cy="147638"/>
          </a:xfrm>
          <a:prstGeom prst="flowChartExtra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87" name="流程圖: 抽選 86"/>
          <p:cNvSpPr/>
          <p:nvPr/>
        </p:nvSpPr>
        <p:spPr>
          <a:xfrm rot="5400000">
            <a:off x="1346200" y="3360738"/>
            <a:ext cx="147637" cy="147638"/>
          </a:xfrm>
          <a:prstGeom prst="flowChartExtra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88" name="流程圖: 抽選 87"/>
          <p:cNvSpPr/>
          <p:nvPr/>
        </p:nvSpPr>
        <p:spPr>
          <a:xfrm rot="5400000">
            <a:off x="1346200" y="4611688"/>
            <a:ext cx="147637" cy="147638"/>
          </a:xfrm>
          <a:prstGeom prst="flowChartExtra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43" name="流程圖: 抽選 142"/>
          <p:cNvSpPr/>
          <p:nvPr/>
        </p:nvSpPr>
        <p:spPr>
          <a:xfrm rot="5400000">
            <a:off x="1346200" y="5870575"/>
            <a:ext cx="147638" cy="147638"/>
          </a:xfrm>
          <a:prstGeom prst="flowChartExtra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145" name="Picture 6" descr="\\MV1\Public111_131\機台圖片\InLine-AOI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94304" y="1558190"/>
            <a:ext cx="1436785" cy="797415"/>
          </a:xfrm>
          <a:prstGeom prst="rect">
            <a:avLst/>
          </a:prstGeom>
          <a:noFill/>
        </p:spPr>
      </p:pic>
      <p:sp>
        <p:nvSpPr>
          <p:cNvPr id="146" name="文字方塊 23"/>
          <p:cNvSpPr txBox="1">
            <a:spLocks noChangeArrowheads="1"/>
          </p:cNvSpPr>
          <p:nvPr/>
        </p:nvSpPr>
        <p:spPr bwMode="auto">
          <a:xfrm>
            <a:off x="1876462" y="2339677"/>
            <a:ext cx="64633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CN" sz="10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AO</a:t>
            </a:r>
            <a:r>
              <a:rPr lang="en-US" altLang="zh-CN" sz="11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I </a:t>
            </a:r>
            <a:r>
              <a:rPr lang="en-US" altLang="zh-CN" sz="10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4.0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147" name="圖片 17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598644" y="5510213"/>
            <a:ext cx="679450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8" name="圖片 19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769874" y="5578475"/>
            <a:ext cx="741363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9" name="圖片 20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643438" y="5653088"/>
            <a:ext cx="5810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" name="圖片 7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259388" y="5610225"/>
            <a:ext cx="587375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7" name="Picture 2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3138480" y="5373688"/>
            <a:ext cx="433388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8" name="圖片 2"/>
          <p:cNvPicPr>
            <a:picLocks noChangeAspect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014387" y="5454401"/>
            <a:ext cx="872551" cy="83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0" name="Picture 2" descr="\\Mv1\業務部\部門資料\Sales support\MACHVISION-major\Product\2015 產品DM\機台照片\COF合體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964254" y="5661025"/>
            <a:ext cx="10033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1" name="Picture 2" descr="\\MV1\Public111_131\機台圖片\Wafer-AVI-350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7072330" y="5533960"/>
            <a:ext cx="781254" cy="752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" name="圖片 59"/>
          <p:cNvPicPr>
            <a:picLocks noChangeAspect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2468555" y="5440363"/>
            <a:ext cx="6350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" name="文字方塊 162"/>
          <p:cNvSpPr txBox="1"/>
          <p:nvPr/>
        </p:nvSpPr>
        <p:spPr>
          <a:xfrm>
            <a:off x="530477" y="1416036"/>
            <a:ext cx="969689" cy="276999"/>
          </a:xfrm>
          <a:prstGeom prst="rect">
            <a:avLst/>
          </a:prstGeom>
          <a:solidFill>
            <a:srgbClr val="FF0000"/>
          </a:solidFill>
        </p:spPr>
        <p:txBody>
          <a:bodyPr wrap="none" rtlCol="0" anchor="ctr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Third Arrow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168" name="圖片 16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0827" y="2857497"/>
            <a:ext cx="1168254" cy="826540"/>
          </a:xfrm>
          <a:prstGeom prst="rect">
            <a:avLst/>
          </a:prstGeom>
        </p:spPr>
      </p:pic>
      <p:sp>
        <p:nvSpPr>
          <p:cNvPr id="169" name="文字方塊 33"/>
          <p:cNvSpPr txBox="1">
            <a:spLocks noChangeArrowheads="1"/>
          </p:cNvSpPr>
          <p:nvPr/>
        </p:nvSpPr>
        <p:spPr bwMode="auto">
          <a:xfrm>
            <a:off x="6429388" y="3682845"/>
            <a:ext cx="90922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1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Final Leader</a:t>
            </a:r>
            <a:endParaRPr lang="zh-TW" altLang="en-US" sz="1000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70" name="文字方塊 169"/>
          <p:cNvSpPr txBox="1"/>
          <p:nvPr/>
        </p:nvSpPr>
        <p:spPr>
          <a:xfrm>
            <a:off x="5222246" y="2620390"/>
            <a:ext cx="1064266" cy="276999"/>
          </a:xfrm>
          <a:prstGeom prst="rect">
            <a:avLst/>
          </a:prstGeom>
          <a:solidFill>
            <a:srgbClr val="FF9933"/>
          </a:solidFill>
        </p:spPr>
        <p:txBody>
          <a:bodyPr wrap="none" rtlCol="0" anchor="ctr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Fourth Arrow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172" name="圖片 171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4054" y="4171412"/>
            <a:ext cx="1098550" cy="841764"/>
          </a:xfrm>
          <a:prstGeom prst="rect">
            <a:avLst/>
          </a:prstGeom>
        </p:spPr>
      </p:pic>
      <p:sp>
        <p:nvSpPr>
          <p:cNvPr id="175" name="五邊形 174"/>
          <p:cNvSpPr/>
          <p:nvPr/>
        </p:nvSpPr>
        <p:spPr>
          <a:xfrm flipH="1">
            <a:off x="7643834" y="1417837"/>
            <a:ext cx="1500166" cy="385286"/>
          </a:xfrm>
          <a:prstGeom prst="homePlat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Fifth Arrow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2" name="文字方塊 91"/>
          <p:cNvSpPr txBox="1"/>
          <p:nvPr/>
        </p:nvSpPr>
        <p:spPr>
          <a:xfrm>
            <a:off x="5467356" y="3938500"/>
            <a:ext cx="928695" cy="276999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First Arrow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93" name="文字方塊 92"/>
          <p:cNvSpPr txBox="1"/>
          <p:nvPr/>
        </p:nvSpPr>
        <p:spPr>
          <a:xfrm>
            <a:off x="5880109" y="5328302"/>
            <a:ext cx="1139607" cy="276999"/>
          </a:xfrm>
          <a:prstGeom prst="rect">
            <a:avLst/>
          </a:prstGeom>
          <a:solidFill>
            <a:srgbClr val="00B050"/>
          </a:solidFill>
        </p:spPr>
        <p:txBody>
          <a:bodyPr wrap="none" rtlCol="0" anchor="ctr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Second Arrow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94" name="文字方塊 45"/>
          <p:cNvSpPr txBox="1">
            <a:spLocks noChangeArrowheads="1"/>
          </p:cNvSpPr>
          <p:nvPr/>
        </p:nvSpPr>
        <p:spPr bwMode="auto">
          <a:xfrm>
            <a:off x="-32" y="3201988"/>
            <a:ext cx="1377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en-US" altLang="zh-TW" sz="12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Drilling &amp; Routing</a:t>
            </a:r>
          </a:p>
          <a:p>
            <a:r>
              <a:rPr lang="en-US" altLang="zh-TW" sz="12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Measuring Series</a:t>
            </a:r>
            <a:endParaRPr lang="zh-TW" altLang="en-US" sz="12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95" name="文字方塊 94"/>
          <p:cNvSpPr txBox="1">
            <a:spLocks noChangeArrowheads="1"/>
          </p:cNvSpPr>
          <p:nvPr/>
        </p:nvSpPr>
        <p:spPr bwMode="auto">
          <a:xfrm>
            <a:off x="0" y="4429132"/>
            <a:ext cx="142872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en-US" altLang="zh-TW" sz="11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IC Substrate &amp; HDI</a:t>
            </a:r>
          </a:p>
          <a:p>
            <a:r>
              <a:rPr lang="en-US" altLang="zh-TW" sz="11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Measuring </a:t>
            </a:r>
            <a:r>
              <a:rPr lang="en-US" altLang="zh-TW" sz="11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Series</a:t>
            </a:r>
            <a:endParaRPr lang="en-US" altLang="zh-TW" sz="11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96" name="文字方塊 46"/>
          <p:cNvSpPr txBox="1">
            <a:spLocks noChangeArrowheads="1"/>
          </p:cNvSpPr>
          <p:nvPr/>
        </p:nvSpPr>
        <p:spPr bwMode="auto">
          <a:xfrm>
            <a:off x="0" y="5786454"/>
            <a:ext cx="100168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12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AVI Series</a:t>
            </a:r>
            <a:endParaRPr lang="en-US" altLang="zh-TW" sz="12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97" name="文字方塊 32"/>
          <p:cNvSpPr txBox="1">
            <a:spLocks noChangeArrowheads="1"/>
          </p:cNvSpPr>
          <p:nvPr/>
        </p:nvSpPr>
        <p:spPr bwMode="auto">
          <a:xfrm>
            <a:off x="3357554" y="3694113"/>
            <a:ext cx="85953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kumimoji="0" lang="en-US" altLang="zh-TW" sz="1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Hole Doctor</a:t>
            </a:r>
            <a:endParaRPr kumimoji="0"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98" name="文字方塊 33"/>
          <p:cNvSpPr txBox="1">
            <a:spLocks noChangeArrowheads="1"/>
          </p:cNvSpPr>
          <p:nvPr/>
        </p:nvSpPr>
        <p:spPr bwMode="auto">
          <a:xfrm>
            <a:off x="5145779" y="3694113"/>
            <a:ext cx="51167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1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EZ3D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99" name="文字方塊 34"/>
          <p:cNvSpPr txBox="1">
            <a:spLocks noChangeArrowheads="1"/>
          </p:cNvSpPr>
          <p:nvPr/>
        </p:nvSpPr>
        <p:spPr bwMode="auto">
          <a:xfrm>
            <a:off x="1890714" y="5053013"/>
            <a:ext cx="60305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10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3D</a:t>
            </a:r>
            <a:r>
              <a:rPr lang="zh-TW" altLang="en-US" sz="10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 </a:t>
            </a:r>
            <a:r>
              <a:rPr lang="en-US" altLang="zh-TW" sz="10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AOI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00" name="文字方塊 35"/>
          <p:cNvSpPr txBox="1">
            <a:spLocks noChangeArrowheads="1"/>
          </p:cNvSpPr>
          <p:nvPr/>
        </p:nvSpPr>
        <p:spPr bwMode="auto">
          <a:xfrm>
            <a:off x="3000364" y="5053013"/>
            <a:ext cx="163859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1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FC CSP Bump Inspection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01" name="文字方塊 36"/>
          <p:cNvSpPr txBox="1">
            <a:spLocks noChangeArrowheads="1"/>
          </p:cNvSpPr>
          <p:nvPr/>
        </p:nvSpPr>
        <p:spPr bwMode="auto">
          <a:xfrm>
            <a:off x="4714876" y="5053013"/>
            <a:ext cx="152638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10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Solid Measuring Viewer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02" name="文字方塊 41"/>
          <p:cNvSpPr txBox="1">
            <a:spLocks noChangeArrowheads="1"/>
          </p:cNvSpPr>
          <p:nvPr/>
        </p:nvSpPr>
        <p:spPr bwMode="auto">
          <a:xfrm>
            <a:off x="6429388" y="5053013"/>
            <a:ext cx="105028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1000" dirty="0" err="1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LaserVia</a:t>
            </a:r>
            <a:r>
              <a:rPr lang="en-US" altLang="zh-TW" sz="1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AOIM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03" name="文字方塊 42"/>
          <p:cNvSpPr txBox="1">
            <a:spLocks noChangeArrowheads="1"/>
          </p:cNvSpPr>
          <p:nvPr/>
        </p:nvSpPr>
        <p:spPr bwMode="auto">
          <a:xfrm>
            <a:off x="8001024" y="5053013"/>
            <a:ext cx="83869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1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Dimple AOI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04" name="文字方塊 37"/>
          <p:cNvSpPr txBox="1">
            <a:spLocks noChangeArrowheads="1"/>
          </p:cNvSpPr>
          <p:nvPr/>
        </p:nvSpPr>
        <p:spPr bwMode="auto">
          <a:xfrm>
            <a:off x="1126204" y="6357958"/>
            <a:ext cx="137409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sz="1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Auto Final Inspection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05" name="文字方塊 38"/>
          <p:cNvSpPr txBox="1">
            <a:spLocks noChangeArrowheads="1"/>
          </p:cNvSpPr>
          <p:nvPr/>
        </p:nvSpPr>
        <p:spPr bwMode="auto">
          <a:xfrm>
            <a:off x="2662435" y="6359525"/>
            <a:ext cx="76655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zh-TW" sz="10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FPCB AVI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06" name="文字方塊 39"/>
          <p:cNvSpPr txBox="1">
            <a:spLocks noChangeArrowheads="1"/>
          </p:cNvSpPr>
          <p:nvPr/>
        </p:nvSpPr>
        <p:spPr bwMode="auto">
          <a:xfrm>
            <a:off x="3832487" y="6359525"/>
            <a:ext cx="59663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sz="1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FC AVI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07" name="文字方塊 40"/>
          <p:cNvSpPr txBox="1">
            <a:spLocks noChangeArrowheads="1"/>
          </p:cNvSpPr>
          <p:nvPr/>
        </p:nvSpPr>
        <p:spPr bwMode="auto">
          <a:xfrm>
            <a:off x="4890535" y="6359525"/>
            <a:ext cx="68159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zh-TW" sz="1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CSP AFI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08" name="文字方塊 54"/>
          <p:cNvSpPr txBox="1">
            <a:spLocks noChangeArrowheads="1"/>
          </p:cNvSpPr>
          <p:nvPr/>
        </p:nvSpPr>
        <p:spPr bwMode="auto">
          <a:xfrm>
            <a:off x="6143636" y="6359525"/>
            <a:ext cx="69602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zh-TW" sz="1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COF</a:t>
            </a:r>
            <a:r>
              <a:rPr lang="zh-TW" altLang="en-US" sz="1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AVI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09" name="文字方塊 57"/>
          <p:cNvSpPr txBox="1">
            <a:spLocks noChangeArrowheads="1"/>
          </p:cNvSpPr>
          <p:nvPr/>
        </p:nvSpPr>
        <p:spPr bwMode="auto">
          <a:xfrm>
            <a:off x="7143768" y="6357958"/>
            <a:ext cx="76655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TW" sz="1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Wafer</a:t>
            </a:r>
            <a:r>
              <a:rPr lang="zh-TW" altLang="en-US" sz="1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AVI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10" name="文字方塊 57"/>
          <p:cNvSpPr txBox="1">
            <a:spLocks noChangeArrowheads="1"/>
          </p:cNvSpPr>
          <p:nvPr/>
        </p:nvSpPr>
        <p:spPr bwMode="auto">
          <a:xfrm>
            <a:off x="8143900" y="6359525"/>
            <a:ext cx="76655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sz="1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Wafer</a:t>
            </a:r>
            <a:r>
              <a:rPr lang="zh-TW" altLang="en-US" sz="1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AVI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361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000"/>
                            </p:stCondLst>
                            <p:childTnLst>
                              <p:par>
                                <p:cTn id="48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165" grpId="0" animBg="1"/>
      <p:bldP spid="166" grpId="0" animBg="1"/>
      <p:bldP spid="167" grpId="0" animBg="1"/>
      <p:bldP spid="171" grpId="0" animBg="1"/>
      <p:bldP spid="173" grpId="0" animBg="1"/>
      <p:bldP spid="163" grpId="0" animBg="1"/>
      <p:bldP spid="170" grpId="0" animBg="1"/>
      <p:bldP spid="175" grpId="0" animBg="1"/>
      <p:bldP spid="92" grpId="0" animBg="1"/>
      <p:bldP spid="9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17236" y="470082"/>
            <a:ext cx="4834880" cy="576064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cs typeface="Arial" pitchFamily="34" charset="0"/>
              </a:rPr>
              <a:t>Growing Records</a:t>
            </a:r>
            <a:endParaRPr lang="zh-TW" altLang="en-US" dirty="0">
              <a:cs typeface="Arial" pitchFamily="34" charset="0"/>
            </a:endParaRPr>
          </a:p>
        </p:txBody>
      </p:sp>
      <p:grpSp>
        <p:nvGrpSpPr>
          <p:cNvPr id="360" name="群組 359"/>
          <p:cNvGrpSpPr/>
          <p:nvPr/>
        </p:nvGrpSpPr>
        <p:grpSpPr>
          <a:xfrm>
            <a:off x="202754" y="1632191"/>
            <a:ext cx="8125765" cy="3594754"/>
            <a:chOff x="-4270" y="1333110"/>
            <a:chExt cx="8125765" cy="3594754"/>
          </a:xfrm>
        </p:grpSpPr>
        <p:grpSp>
          <p:nvGrpSpPr>
            <p:cNvPr id="361" name="群組 360"/>
            <p:cNvGrpSpPr/>
            <p:nvPr/>
          </p:nvGrpSpPr>
          <p:grpSpPr>
            <a:xfrm>
              <a:off x="1547664" y="1463916"/>
              <a:ext cx="6259606" cy="2990643"/>
              <a:chOff x="1547664" y="1463916"/>
              <a:chExt cx="6259606" cy="2990643"/>
            </a:xfrm>
          </p:grpSpPr>
          <p:cxnSp>
            <p:nvCxnSpPr>
              <p:cNvPr id="396" name="直線接點 395"/>
              <p:cNvCxnSpPr/>
              <p:nvPr/>
            </p:nvCxnSpPr>
            <p:spPr>
              <a:xfrm>
                <a:off x="1547664" y="4454559"/>
                <a:ext cx="6259606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7" name="直線接點 396"/>
              <p:cNvCxnSpPr/>
              <p:nvPr/>
            </p:nvCxnSpPr>
            <p:spPr>
              <a:xfrm>
                <a:off x="1547664" y="4288461"/>
                <a:ext cx="6259606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8" name="直線接點 397"/>
              <p:cNvCxnSpPr/>
              <p:nvPr/>
            </p:nvCxnSpPr>
            <p:spPr>
              <a:xfrm>
                <a:off x="1547664" y="4122363"/>
                <a:ext cx="6259606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9" name="直線接點 398"/>
              <p:cNvCxnSpPr/>
              <p:nvPr/>
            </p:nvCxnSpPr>
            <p:spPr>
              <a:xfrm>
                <a:off x="1547664" y="3956265"/>
                <a:ext cx="6259606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0" name="直線接點 399"/>
              <p:cNvCxnSpPr/>
              <p:nvPr/>
            </p:nvCxnSpPr>
            <p:spPr>
              <a:xfrm>
                <a:off x="1547664" y="3790167"/>
                <a:ext cx="6259606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1" name="直線接點 400"/>
              <p:cNvCxnSpPr/>
              <p:nvPr/>
            </p:nvCxnSpPr>
            <p:spPr>
              <a:xfrm>
                <a:off x="1547664" y="3624069"/>
                <a:ext cx="6259606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2" name="直線接點 401"/>
              <p:cNvCxnSpPr/>
              <p:nvPr/>
            </p:nvCxnSpPr>
            <p:spPr>
              <a:xfrm>
                <a:off x="1547664" y="3457971"/>
                <a:ext cx="6259606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3" name="直線接點 402"/>
              <p:cNvCxnSpPr/>
              <p:nvPr/>
            </p:nvCxnSpPr>
            <p:spPr>
              <a:xfrm>
                <a:off x="1547664" y="3291873"/>
                <a:ext cx="6259606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4" name="直線接點 403"/>
              <p:cNvCxnSpPr/>
              <p:nvPr/>
            </p:nvCxnSpPr>
            <p:spPr>
              <a:xfrm>
                <a:off x="1547664" y="3125775"/>
                <a:ext cx="6259606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5" name="直線接點 404"/>
              <p:cNvCxnSpPr/>
              <p:nvPr/>
            </p:nvCxnSpPr>
            <p:spPr>
              <a:xfrm>
                <a:off x="1547664" y="2959677"/>
                <a:ext cx="6259606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6" name="直線接點 405"/>
              <p:cNvCxnSpPr/>
              <p:nvPr/>
            </p:nvCxnSpPr>
            <p:spPr>
              <a:xfrm>
                <a:off x="1547664" y="2793579"/>
                <a:ext cx="6259606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7" name="直線接點 406"/>
              <p:cNvCxnSpPr/>
              <p:nvPr/>
            </p:nvCxnSpPr>
            <p:spPr>
              <a:xfrm>
                <a:off x="1547664" y="2627481"/>
                <a:ext cx="6259606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8" name="直線接點 407"/>
              <p:cNvCxnSpPr/>
              <p:nvPr/>
            </p:nvCxnSpPr>
            <p:spPr>
              <a:xfrm>
                <a:off x="1547664" y="2461383"/>
                <a:ext cx="6259606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9" name="直線接點 408"/>
              <p:cNvCxnSpPr/>
              <p:nvPr/>
            </p:nvCxnSpPr>
            <p:spPr>
              <a:xfrm>
                <a:off x="1547664" y="2295285"/>
                <a:ext cx="6259606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0" name="直線接點 409"/>
              <p:cNvCxnSpPr/>
              <p:nvPr/>
            </p:nvCxnSpPr>
            <p:spPr>
              <a:xfrm>
                <a:off x="1547664" y="2129187"/>
                <a:ext cx="6259606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1" name="直線接點 410"/>
              <p:cNvCxnSpPr/>
              <p:nvPr/>
            </p:nvCxnSpPr>
            <p:spPr>
              <a:xfrm>
                <a:off x="1547664" y="1963089"/>
                <a:ext cx="6259606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2" name="直線接點 411"/>
              <p:cNvCxnSpPr/>
              <p:nvPr/>
            </p:nvCxnSpPr>
            <p:spPr>
              <a:xfrm>
                <a:off x="1547664" y="1796991"/>
                <a:ext cx="6259606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" name="直線接點 412"/>
              <p:cNvCxnSpPr/>
              <p:nvPr/>
            </p:nvCxnSpPr>
            <p:spPr>
              <a:xfrm>
                <a:off x="1547664" y="1630893"/>
                <a:ext cx="6259606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" name="直線接點 413"/>
              <p:cNvCxnSpPr/>
              <p:nvPr/>
            </p:nvCxnSpPr>
            <p:spPr>
              <a:xfrm>
                <a:off x="1547664" y="1463916"/>
                <a:ext cx="6259606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2" name="手繪多邊形 361"/>
            <p:cNvSpPr/>
            <p:nvPr/>
          </p:nvSpPr>
          <p:spPr>
            <a:xfrm>
              <a:off x="1542575" y="1463916"/>
              <a:ext cx="6264695" cy="3156171"/>
            </a:xfrm>
            <a:custGeom>
              <a:avLst/>
              <a:gdLst>
                <a:gd name="connsiteX0" fmla="*/ 0 w 8123274"/>
                <a:gd name="connsiteY0" fmla="*/ 0 h 3944679"/>
                <a:gd name="connsiteX1" fmla="*/ 0 w 8123274"/>
                <a:gd name="connsiteY1" fmla="*/ 3944679 h 3944679"/>
                <a:gd name="connsiteX2" fmla="*/ 8123274 w 8123274"/>
                <a:gd name="connsiteY2" fmla="*/ 3944679 h 3944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23274" h="3944679">
                  <a:moveTo>
                    <a:pt x="0" y="0"/>
                  </a:moveTo>
                  <a:lnTo>
                    <a:pt x="0" y="3944679"/>
                  </a:lnTo>
                  <a:lnTo>
                    <a:pt x="8123274" y="3944679"/>
                  </a:lnTo>
                </a:path>
              </a:pathLst>
            </a:cu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3" name="文字方塊 362"/>
            <p:cNvSpPr txBox="1"/>
            <p:nvPr/>
          </p:nvSpPr>
          <p:spPr>
            <a:xfrm>
              <a:off x="1749359" y="4620087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zh-TW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4" name="文字方塊 363"/>
            <p:cNvSpPr txBox="1"/>
            <p:nvPr/>
          </p:nvSpPr>
          <p:spPr>
            <a:xfrm>
              <a:off x="2212685" y="4620087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zh-TW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5" name="文字方塊 364"/>
            <p:cNvSpPr txBox="1"/>
            <p:nvPr/>
          </p:nvSpPr>
          <p:spPr>
            <a:xfrm>
              <a:off x="2676011" y="4620087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latin typeface="Arial" pitchFamily="34" charset="0"/>
                  <a:cs typeface="Arial" pitchFamily="34" charset="0"/>
                </a:rPr>
                <a:t>3</a:t>
              </a:r>
              <a:endParaRPr lang="zh-TW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6" name="文字方塊 365"/>
            <p:cNvSpPr txBox="1"/>
            <p:nvPr/>
          </p:nvSpPr>
          <p:spPr>
            <a:xfrm>
              <a:off x="3139337" y="4620087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latin typeface="Arial" pitchFamily="34" charset="0"/>
                  <a:cs typeface="Arial" pitchFamily="34" charset="0"/>
                </a:rPr>
                <a:t>4</a:t>
              </a:r>
              <a:endParaRPr lang="zh-TW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7" name="文字方塊 366"/>
            <p:cNvSpPr txBox="1"/>
            <p:nvPr/>
          </p:nvSpPr>
          <p:spPr>
            <a:xfrm>
              <a:off x="3602663" y="4620087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latin typeface="Arial" pitchFamily="34" charset="0"/>
                  <a:cs typeface="Arial" pitchFamily="34" charset="0"/>
                </a:rPr>
                <a:t>5</a:t>
              </a:r>
              <a:endParaRPr lang="zh-TW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" name="文字方塊 367"/>
            <p:cNvSpPr txBox="1"/>
            <p:nvPr/>
          </p:nvSpPr>
          <p:spPr>
            <a:xfrm>
              <a:off x="4065989" y="4620087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latin typeface="Arial" pitchFamily="34" charset="0"/>
                  <a:cs typeface="Arial" pitchFamily="34" charset="0"/>
                </a:rPr>
                <a:t>6</a:t>
              </a:r>
              <a:endParaRPr lang="zh-TW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" name="文字方塊 368"/>
            <p:cNvSpPr txBox="1"/>
            <p:nvPr/>
          </p:nvSpPr>
          <p:spPr>
            <a:xfrm>
              <a:off x="7452722" y="4617084"/>
              <a:ext cx="66877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TW" sz="1100" dirty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(month)</a:t>
              </a:r>
              <a:endParaRPr lang="zh-TW" altLang="en-US" sz="1100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370" name="文字方塊 369"/>
            <p:cNvSpPr txBox="1"/>
            <p:nvPr/>
          </p:nvSpPr>
          <p:spPr>
            <a:xfrm>
              <a:off x="-4270" y="4590653"/>
              <a:ext cx="140936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TW" sz="900" dirty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UNIT : NTD Ten Million </a:t>
              </a:r>
              <a:endParaRPr lang="zh-TW" altLang="en-US" sz="900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371" name="文字方塊 370"/>
            <p:cNvSpPr txBox="1"/>
            <p:nvPr/>
          </p:nvSpPr>
          <p:spPr>
            <a:xfrm>
              <a:off x="4529315" y="4620087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latin typeface="Arial" pitchFamily="34" charset="0"/>
                  <a:cs typeface="Arial" pitchFamily="34" charset="0"/>
                </a:rPr>
                <a:t>7</a:t>
              </a:r>
              <a:endParaRPr lang="zh-TW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2" name="文字方塊 371"/>
            <p:cNvSpPr txBox="1"/>
            <p:nvPr/>
          </p:nvSpPr>
          <p:spPr>
            <a:xfrm>
              <a:off x="4992641" y="4620087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latin typeface="Arial" pitchFamily="34" charset="0"/>
                  <a:cs typeface="Arial" pitchFamily="34" charset="0"/>
                </a:rPr>
                <a:t>8</a:t>
              </a:r>
              <a:endParaRPr lang="zh-TW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3" name="文字方塊 372"/>
            <p:cNvSpPr txBox="1"/>
            <p:nvPr/>
          </p:nvSpPr>
          <p:spPr>
            <a:xfrm>
              <a:off x="5455967" y="4620087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latin typeface="Arial" pitchFamily="34" charset="0"/>
                  <a:cs typeface="Arial" pitchFamily="34" charset="0"/>
                </a:rPr>
                <a:t>9</a:t>
              </a:r>
              <a:endParaRPr lang="zh-TW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4" name="文字方塊 373"/>
            <p:cNvSpPr txBox="1"/>
            <p:nvPr/>
          </p:nvSpPr>
          <p:spPr>
            <a:xfrm>
              <a:off x="5919293" y="4620087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latin typeface="Arial" pitchFamily="34" charset="0"/>
                  <a:cs typeface="Arial" pitchFamily="34" charset="0"/>
                </a:rPr>
                <a:t>10</a:t>
              </a:r>
              <a:endParaRPr lang="zh-TW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5" name="文字方塊 374"/>
            <p:cNvSpPr txBox="1"/>
            <p:nvPr/>
          </p:nvSpPr>
          <p:spPr>
            <a:xfrm>
              <a:off x="6482005" y="4620087"/>
              <a:ext cx="3701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latin typeface="Arial" pitchFamily="34" charset="0"/>
                  <a:cs typeface="Arial" pitchFamily="34" charset="0"/>
                </a:rPr>
                <a:t>11</a:t>
              </a:r>
              <a:endParaRPr lang="zh-TW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6" name="文字方塊 375"/>
            <p:cNvSpPr txBox="1"/>
            <p:nvPr/>
          </p:nvSpPr>
          <p:spPr>
            <a:xfrm>
              <a:off x="7031378" y="4620087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latin typeface="Arial" pitchFamily="34" charset="0"/>
                  <a:cs typeface="Arial" pitchFamily="34" charset="0"/>
                </a:rPr>
                <a:t>12</a:t>
              </a:r>
              <a:endParaRPr lang="zh-TW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7" name="文字方塊 376"/>
            <p:cNvSpPr txBox="1"/>
            <p:nvPr/>
          </p:nvSpPr>
          <p:spPr>
            <a:xfrm>
              <a:off x="1284450" y="4326342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zh-TW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8" name="文字方塊 377"/>
            <p:cNvSpPr txBox="1"/>
            <p:nvPr/>
          </p:nvSpPr>
          <p:spPr>
            <a:xfrm>
              <a:off x="1284450" y="4160088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zh-TW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9" name="文字方塊 378"/>
            <p:cNvSpPr txBox="1"/>
            <p:nvPr/>
          </p:nvSpPr>
          <p:spPr>
            <a:xfrm>
              <a:off x="1284450" y="3993838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Arial" pitchFamily="34" charset="0"/>
                  <a:cs typeface="Arial" pitchFamily="34" charset="0"/>
                </a:rPr>
                <a:t>3</a:t>
              </a:r>
              <a:endParaRPr lang="zh-TW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0" name="文字方塊 379"/>
            <p:cNvSpPr txBox="1"/>
            <p:nvPr/>
          </p:nvSpPr>
          <p:spPr>
            <a:xfrm>
              <a:off x="1284450" y="3827588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Arial" pitchFamily="34" charset="0"/>
                  <a:cs typeface="Arial" pitchFamily="34" charset="0"/>
                </a:rPr>
                <a:t>4</a:t>
              </a:r>
              <a:endParaRPr lang="zh-TW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1" name="文字方塊 380"/>
            <p:cNvSpPr txBox="1"/>
            <p:nvPr/>
          </p:nvSpPr>
          <p:spPr>
            <a:xfrm>
              <a:off x="1284450" y="3661338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>
                  <a:latin typeface="Arial" pitchFamily="34" charset="0"/>
                  <a:cs typeface="Arial" pitchFamily="34" charset="0"/>
                </a:rPr>
                <a:t>5</a:t>
              </a:r>
              <a:endParaRPr lang="zh-TW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2" name="文字方塊 381"/>
            <p:cNvSpPr txBox="1"/>
            <p:nvPr/>
          </p:nvSpPr>
          <p:spPr>
            <a:xfrm>
              <a:off x="1284450" y="3495088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Arial" pitchFamily="34" charset="0"/>
                  <a:cs typeface="Arial" pitchFamily="34" charset="0"/>
                </a:rPr>
                <a:t>6</a:t>
              </a:r>
              <a:endParaRPr lang="zh-TW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3" name="文字方塊 382"/>
            <p:cNvSpPr txBox="1"/>
            <p:nvPr/>
          </p:nvSpPr>
          <p:spPr>
            <a:xfrm>
              <a:off x="1284450" y="3328838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Arial" pitchFamily="34" charset="0"/>
                  <a:cs typeface="Arial" pitchFamily="34" charset="0"/>
                </a:rPr>
                <a:t>7</a:t>
              </a:r>
              <a:endParaRPr lang="zh-TW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4" name="文字方塊 383"/>
            <p:cNvSpPr txBox="1"/>
            <p:nvPr/>
          </p:nvSpPr>
          <p:spPr>
            <a:xfrm>
              <a:off x="1284450" y="3162588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Arial" pitchFamily="34" charset="0"/>
                  <a:cs typeface="Arial" pitchFamily="34" charset="0"/>
                </a:rPr>
                <a:t>8</a:t>
              </a:r>
              <a:endParaRPr lang="zh-TW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5" name="文字方塊 384"/>
            <p:cNvSpPr txBox="1"/>
            <p:nvPr/>
          </p:nvSpPr>
          <p:spPr>
            <a:xfrm>
              <a:off x="1284450" y="2996338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Arial" pitchFamily="34" charset="0"/>
                  <a:cs typeface="Arial" pitchFamily="34" charset="0"/>
                </a:rPr>
                <a:t>9</a:t>
              </a:r>
              <a:endParaRPr lang="zh-TW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6" name="文字方塊 385"/>
            <p:cNvSpPr txBox="1"/>
            <p:nvPr/>
          </p:nvSpPr>
          <p:spPr>
            <a:xfrm>
              <a:off x="1205904" y="2830088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Arial" pitchFamily="34" charset="0"/>
                  <a:cs typeface="Arial" pitchFamily="34" charset="0"/>
                </a:rPr>
                <a:t>10</a:t>
              </a:r>
              <a:endParaRPr lang="zh-TW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7" name="文字方塊 386"/>
            <p:cNvSpPr txBox="1"/>
            <p:nvPr/>
          </p:nvSpPr>
          <p:spPr>
            <a:xfrm>
              <a:off x="1205904" y="2663838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Arial" pitchFamily="34" charset="0"/>
                  <a:cs typeface="Arial" pitchFamily="34" charset="0"/>
                </a:rPr>
                <a:t>11</a:t>
              </a:r>
              <a:endParaRPr lang="zh-TW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8" name="文字方塊 387"/>
            <p:cNvSpPr txBox="1"/>
            <p:nvPr/>
          </p:nvSpPr>
          <p:spPr>
            <a:xfrm>
              <a:off x="1205904" y="2497588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Arial" pitchFamily="34" charset="0"/>
                  <a:cs typeface="Arial" pitchFamily="34" charset="0"/>
                </a:rPr>
                <a:t>12</a:t>
              </a:r>
              <a:endParaRPr lang="zh-TW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9" name="文字方塊 388"/>
            <p:cNvSpPr txBox="1"/>
            <p:nvPr/>
          </p:nvSpPr>
          <p:spPr>
            <a:xfrm>
              <a:off x="1205904" y="2331338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Arial" pitchFamily="34" charset="0"/>
                  <a:cs typeface="Arial" pitchFamily="34" charset="0"/>
                </a:rPr>
                <a:t>13</a:t>
              </a:r>
              <a:endParaRPr lang="zh-TW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0" name="文字方塊 389"/>
            <p:cNvSpPr txBox="1"/>
            <p:nvPr/>
          </p:nvSpPr>
          <p:spPr>
            <a:xfrm>
              <a:off x="1205904" y="2165088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Arial" pitchFamily="34" charset="0"/>
                  <a:cs typeface="Arial" pitchFamily="34" charset="0"/>
                </a:rPr>
                <a:t>14</a:t>
              </a:r>
              <a:endParaRPr lang="zh-TW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1" name="文字方塊 390"/>
            <p:cNvSpPr txBox="1"/>
            <p:nvPr/>
          </p:nvSpPr>
          <p:spPr>
            <a:xfrm>
              <a:off x="1205904" y="1998838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Arial" pitchFamily="34" charset="0"/>
                  <a:cs typeface="Arial" pitchFamily="34" charset="0"/>
                </a:rPr>
                <a:t>15</a:t>
              </a:r>
              <a:endParaRPr lang="zh-TW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2" name="文字方塊 391"/>
            <p:cNvSpPr txBox="1"/>
            <p:nvPr/>
          </p:nvSpPr>
          <p:spPr>
            <a:xfrm>
              <a:off x="1205904" y="1832588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Arial" pitchFamily="34" charset="0"/>
                  <a:cs typeface="Arial" pitchFamily="34" charset="0"/>
                </a:rPr>
                <a:t>16</a:t>
              </a:r>
              <a:endParaRPr lang="zh-TW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3" name="文字方塊 392"/>
            <p:cNvSpPr txBox="1"/>
            <p:nvPr/>
          </p:nvSpPr>
          <p:spPr>
            <a:xfrm>
              <a:off x="1205904" y="1666338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Arial" pitchFamily="34" charset="0"/>
                  <a:cs typeface="Arial" pitchFamily="34" charset="0"/>
                </a:rPr>
                <a:t>17</a:t>
              </a:r>
              <a:endParaRPr lang="zh-TW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4" name="文字方塊 393"/>
            <p:cNvSpPr txBox="1"/>
            <p:nvPr/>
          </p:nvSpPr>
          <p:spPr>
            <a:xfrm>
              <a:off x="1205904" y="1500088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Arial" pitchFamily="34" charset="0"/>
                  <a:cs typeface="Arial" pitchFamily="34" charset="0"/>
                </a:rPr>
                <a:t>18</a:t>
              </a:r>
              <a:endParaRPr lang="zh-TW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5" name="文字方塊 394"/>
            <p:cNvSpPr txBox="1"/>
            <p:nvPr/>
          </p:nvSpPr>
          <p:spPr>
            <a:xfrm>
              <a:off x="1205904" y="1333110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Arial" pitchFamily="34" charset="0"/>
                  <a:cs typeface="Arial" pitchFamily="34" charset="0"/>
                </a:rPr>
                <a:t>19</a:t>
              </a:r>
              <a:endParaRPr lang="zh-TW" altLang="en-US" sz="11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5" name="矩形 414"/>
          <p:cNvSpPr/>
          <p:nvPr/>
        </p:nvSpPr>
        <p:spPr>
          <a:xfrm>
            <a:off x="2928881" y="1632191"/>
            <a:ext cx="196185" cy="1902099"/>
          </a:xfrm>
          <a:prstGeom prst="rect">
            <a:avLst/>
          </a:prstGeom>
          <a:solidFill>
            <a:srgbClr val="CC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6" name="矩形 415"/>
          <p:cNvSpPr/>
          <p:nvPr/>
        </p:nvSpPr>
        <p:spPr>
          <a:xfrm>
            <a:off x="2462877" y="4340165"/>
            <a:ext cx="197715" cy="5760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7" name="矩形 416"/>
          <p:cNvSpPr/>
          <p:nvPr/>
        </p:nvSpPr>
        <p:spPr>
          <a:xfrm>
            <a:off x="2926203" y="3839168"/>
            <a:ext cx="197715" cy="10800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8" name="矩形 417"/>
          <p:cNvSpPr/>
          <p:nvPr/>
        </p:nvSpPr>
        <p:spPr>
          <a:xfrm>
            <a:off x="3389529" y="3960418"/>
            <a:ext cx="197715" cy="958749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9" name="矩形 418"/>
          <p:cNvSpPr/>
          <p:nvPr/>
        </p:nvSpPr>
        <p:spPr>
          <a:xfrm>
            <a:off x="3852855" y="3983168"/>
            <a:ext cx="197715" cy="9360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0" name="矩形 419"/>
          <p:cNvSpPr/>
          <p:nvPr/>
        </p:nvSpPr>
        <p:spPr>
          <a:xfrm>
            <a:off x="4316181" y="3794169"/>
            <a:ext cx="197715" cy="1124999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1" name="矩形 420"/>
          <p:cNvSpPr/>
          <p:nvPr/>
        </p:nvSpPr>
        <p:spPr>
          <a:xfrm>
            <a:off x="4779731" y="3803168"/>
            <a:ext cx="197715" cy="11160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2" name="矩形 421"/>
          <p:cNvSpPr/>
          <p:nvPr/>
        </p:nvSpPr>
        <p:spPr>
          <a:xfrm>
            <a:off x="5243281" y="3723279"/>
            <a:ext cx="197715" cy="1195889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3" name="矩形 422"/>
          <p:cNvSpPr/>
          <p:nvPr/>
        </p:nvSpPr>
        <p:spPr>
          <a:xfrm>
            <a:off x="5706159" y="3475917"/>
            <a:ext cx="197715" cy="14400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424" name="矩形 423"/>
          <p:cNvSpPr/>
          <p:nvPr/>
        </p:nvSpPr>
        <p:spPr>
          <a:xfrm>
            <a:off x="6219178" y="3390779"/>
            <a:ext cx="197715" cy="152513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425" name="矩形 424"/>
          <p:cNvSpPr/>
          <p:nvPr/>
        </p:nvSpPr>
        <p:spPr>
          <a:xfrm>
            <a:off x="6775221" y="3368041"/>
            <a:ext cx="197715" cy="1547876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426" name="矩形 425"/>
          <p:cNvSpPr/>
          <p:nvPr/>
        </p:nvSpPr>
        <p:spPr>
          <a:xfrm>
            <a:off x="7331263" y="3889529"/>
            <a:ext cx="197715" cy="102638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427" name="矩形 426"/>
          <p:cNvSpPr/>
          <p:nvPr/>
        </p:nvSpPr>
        <p:spPr>
          <a:xfrm>
            <a:off x="1999551" y="4222029"/>
            <a:ext cx="197715" cy="694136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28" name="群組 427"/>
          <p:cNvGrpSpPr/>
          <p:nvPr/>
        </p:nvGrpSpPr>
        <p:grpSpPr>
          <a:xfrm>
            <a:off x="155129" y="4032007"/>
            <a:ext cx="1439502" cy="215444"/>
            <a:chOff x="539552" y="4847692"/>
            <a:chExt cx="1439502" cy="215444"/>
          </a:xfrm>
        </p:grpSpPr>
        <p:sp>
          <p:nvSpPr>
            <p:cNvPr id="429" name="矩形 428"/>
            <p:cNvSpPr/>
            <p:nvPr/>
          </p:nvSpPr>
          <p:spPr>
            <a:xfrm>
              <a:off x="539552" y="4887447"/>
              <a:ext cx="144000" cy="14400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0" name="文字方塊 429"/>
            <p:cNvSpPr txBox="1"/>
            <p:nvPr/>
          </p:nvSpPr>
          <p:spPr>
            <a:xfrm>
              <a:off x="656256" y="4847692"/>
              <a:ext cx="132279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800" dirty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Monthly revenue of 2016</a:t>
              </a:r>
              <a:endParaRPr lang="zh-TW" altLang="en-US" sz="800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</p:grpSp>
      <p:grpSp>
        <p:nvGrpSpPr>
          <p:cNvPr id="431" name="群組 430"/>
          <p:cNvGrpSpPr/>
          <p:nvPr/>
        </p:nvGrpSpPr>
        <p:grpSpPr>
          <a:xfrm>
            <a:off x="155129" y="4305811"/>
            <a:ext cx="1427777" cy="215444"/>
            <a:chOff x="539552" y="5141119"/>
            <a:chExt cx="1427777" cy="215444"/>
          </a:xfrm>
        </p:grpSpPr>
        <p:sp>
          <p:nvSpPr>
            <p:cNvPr id="432" name="矩形 431"/>
            <p:cNvSpPr/>
            <p:nvPr/>
          </p:nvSpPr>
          <p:spPr>
            <a:xfrm>
              <a:off x="539552" y="5180874"/>
              <a:ext cx="144000" cy="144000"/>
            </a:xfrm>
            <a:prstGeom prst="rect">
              <a:avLst/>
            </a:prstGeom>
            <a:solidFill>
              <a:srgbClr val="66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3" name="文字方塊 432"/>
            <p:cNvSpPr txBox="1"/>
            <p:nvPr/>
          </p:nvSpPr>
          <p:spPr>
            <a:xfrm>
              <a:off x="644531" y="5141119"/>
              <a:ext cx="132279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800" dirty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Monthly revenue of 2017</a:t>
              </a:r>
              <a:endParaRPr lang="zh-TW" altLang="en-US" sz="800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</p:grpSp>
      <p:sp>
        <p:nvSpPr>
          <p:cNvPr id="434" name="矩形 433"/>
          <p:cNvSpPr/>
          <p:nvPr/>
        </p:nvSpPr>
        <p:spPr>
          <a:xfrm>
            <a:off x="1999551" y="3723279"/>
            <a:ext cx="197715" cy="498750"/>
          </a:xfrm>
          <a:prstGeom prst="rect">
            <a:avLst/>
          </a:prstGeom>
          <a:solidFill>
            <a:srgbClr val="66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5" name="矩形 434"/>
          <p:cNvSpPr/>
          <p:nvPr/>
        </p:nvSpPr>
        <p:spPr>
          <a:xfrm>
            <a:off x="2462877" y="3692165"/>
            <a:ext cx="197715" cy="648000"/>
          </a:xfrm>
          <a:prstGeom prst="rect">
            <a:avLst/>
          </a:prstGeom>
          <a:solidFill>
            <a:srgbClr val="66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6" name="矩形 435"/>
          <p:cNvSpPr/>
          <p:nvPr/>
        </p:nvSpPr>
        <p:spPr>
          <a:xfrm>
            <a:off x="2926203" y="3515168"/>
            <a:ext cx="197715" cy="324000"/>
          </a:xfrm>
          <a:prstGeom prst="rect">
            <a:avLst/>
          </a:prstGeom>
          <a:solidFill>
            <a:srgbClr val="66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7" name="矩形 436"/>
          <p:cNvSpPr/>
          <p:nvPr/>
        </p:nvSpPr>
        <p:spPr>
          <a:xfrm>
            <a:off x="3389303" y="3424856"/>
            <a:ext cx="197715" cy="535562"/>
          </a:xfrm>
          <a:prstGeom prst="rect">
            <a:avLst/>
          </a:prstGeom>
          <a:solidFill>
            <a:srgbClr val="66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8" name="矩形 437"/>
          <p:cNvSpPr/>
          <p:nvPr/>
        </p:nvSpPr>
        <p:spPr>
          <a:xfrm>
            <a:off x="3852854" y="3335168"/>
            <a:ext cx="197715" cy="648000"/>
          </a:xfrm>
          <a:prstGeom prst="rect">
            <a:avLst/>
          </a:prstGeom>
          <a:solidFill>
            <a:srgbClr val="66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9" name="矩形 438"/>
          <p:cNvSpPr/>
          <p:nvPr/>
        </p:nvSpPr>
        <p:spPr>
          <a:xfrm>
            <a:off x="4316181" y="3049280"/>
            <a:ext cx="197715" cy="744889"/>
          </a:xfrm>
          <a:prstGeom prst="rect">
            <a:avLst/>
          </a:prstGeom>
          <a:solidFill>
            <a:srgbClr val="66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0" name="矩形 439"/>
          <p:cNvSpPr/>
          <p:nvPr/>
        </p:nvSpPr>
        <p:spPr>
          <a:xfrm>
            <a:off x="4780438" y="3011168"/>
            <a:ext cx="197715" cy="792000"/>
          </a:xfrm>
          <a:prstGeom prst="rect">
            <a:avLst/>
          </a:prstGeom>
          <a:solidFill>
            <a:srgbClr val="66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1" name="矩形 440"/>
          <p:cNvSpPr/>
          <p:nvPr/>
        </p:nvSpPr>
        <p:spPr>
          <a:xfrm>
            <a:off x="5242833" y="2926562"/>
            <a:ext cx="197715" cy="796717"/>
          </a:xfrm>
          <a:prstGeom prst="rect">
            <a:avLst/>
          </a:prstGeom>
          <a:solidFill>
            <a:srgbClr val="66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2" name="矩形 441"/>
          <p:cNvSpPr/>
          <p:nvPr/>
        </p:nvSpPr>
        <p:spPr>
          <a:xfrm>
            <a:off x="5706159" y="2725779"/>
            <a:ext cx="197715" cy="750138"/>
          </a:xfrm>
          <a:prstGeom prst="rect">
            <a:avLst/>
          </a:prstGeom>
          <a:solidFill>
            <a:srgbClr val="66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3" name="矩形 442"/>
          <p:cNvSpPr/>
          <p:nvPr/>
        </p:nvSpPr>
        <p:spPr>
          <a:xfrm>
            <a:off x="6219177" y="2087579"/>
            <a:ext cx="197715" cy="1303200"/>
          </a:xfrm>
          <a:prstGeom prst="rect">
            <a:avLst/>
          </a:prstGeom>
          <a:solidFill>
            <a:srgbClr val="66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4" name="矩形 443"/>
          <p:cNvSpPr/>
          <p:nvPr/>
        </p:nvSpPr>
        <p:spPr>
          <a:xfrm>
            <a:off x="6775221" y="2054041"/>
            <a:ext cx="197715" cy="1314000"/>
          </a:xfrm>
          <a:prstGeom prst="rect">
            <a:avLst/>
          </a:prstGeom>
          <a:solidFill>
            <a:srgbClr val="66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5" name="矩形 444"/>
          <p:cNvSpPr/>
          <p:nvPr/>
        </p:nvSpPr>
        <p:spPr>
          <a:xfrm>
            <a:off x="7331263" y="1965419"/>
            <a:ext cx="197715" cy="1924110"/>
          </a:xfrm>
          <a:prstGeom prst="rect">
            <a:avLst/>
          </a:prstGeom>
          <a:solidFill>
            <a:srgbClr val="66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46" name="群組 445"/>
          <p:cNvGrpSpPr/>
          <p:nvPr/>
        </p:nvGrpSpPr>
        <p:grpSpPr>
          <a:xfrm>
            <a:off x="1985870" y="4919169"/>
            <a:ext cx="3900079" cy="719690"/>
            <a:chOff x="1985870" y="4551080"/>
            <a:chExt cx="3900079" cy="719690"/>
          </a:xfrm>
        </p:grpSpPr>
        <p:cxnSp>
          <p:nvCxnSpPr>
            <p:cNvPr id="447" name="直線接點 446"/>
            <p:cNvCxnSpPr/>
            <p:nvPr/>
          </p:nvCxnSpPr>
          <p:spPr>
            <a:xfrm>
              <a:off x="5102722" y="4551080"/>
              <a:ext cx="0" cy="402734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8" name="群組 447"/>
            <p:cNvGrpSpPr/>
            <p:nvPr/>
          </p:nvGrpSpPr>
          <p:grpSpPr>
            <a:xfrm>
              <a:off x="1985870" y="4551080"/>
              <a:ext cx="1566454" cy="719690"/>
              <a:chOff x="1985870" y="4551080"/>
              <a:chExt cx="1566454" cy="719690"/>
            </a:xfrm>
          </p:grpSpPr>
          <p:cxnSp>
            <p:nvCxnSpPr>
              <p:cNvPr id="450" name="直線接點 449"/>
              <p:cNvCxnSpPr/>
              <p:nvPr/>
            </p:nvCxnSpPr>
            <p:spPr>
              <a:xfrm>
                <a:off x="2769097" y="4551080"/>
                <a:ext cx="0" cy="402734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1" name="文字方塊 450"/>
              <p:cNvSpPr txBox="1"/>
              <p:nvPr/>
            </p:nvSpPr>
            <p:spPr>
              <a:xfrm>
                <a:off x="1985870" y="4993771"/>
                <a:ext cx="156645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200" dirty="0">
                    <a:latin typeface="Arial" pitchFamily="34" charset="0"/>
                    <a:ea typeface="微軟正黑體" pitchFamily="34" charset="-120"/>
                    <a:cs typeface="Arial" pitchFamily="34" charset="0"/>
                  </a:rPr>
                  <a:t>Investor Conference</a:t>
                </a:r>
                <a:endParaRPr lang="zh-TW" altLang="en-US" sz="1200" dirty="0">
                  <a:latin typeface="Arial" pitchFamily="34" charset="0"/>
                  <a:ea typeface="微軟正黑體" pitchFamily="34" charset="-120"/>
                  <a:cs typeface="Arial" pitchFamily="34" charset="0"/>
                </a:endParaRPr>
              </a:p>
            </p:txBody>
          </p:sp>
        </p:grpSp>
        <p:sp>
          <p:nvSpPr>
            <p:cNvPr id="449" name="文字方塊 448"/>
            <p:cNvSpPr txBox="1"/>
            <p:nvPr/>
          </p:nvSpPr>
          <p:spPr>
            <a:xfrm>
              <a:off x="4319495" y="4993771"/>
              <a:ext cx="15664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dirty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Investor Conference</a:t>
              </a:r>
              <a:endParaRPr lang="zh-TW" altLang="en-US" sz="1200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</p:grpSp>
      <p:grpSp>
        <p:nvGrpSpPr>
          <p:cNvPr id="452" name="群組 451"/>
          <p:cNvGrpSpPr/>
          <p:nvPr/>
        </p:nvGrpSpPr>
        <p:grpSpPr>
          <a:xfrm>
            <a:off x="3588154" y="5634052"/>
            <a:ext cx="1990300" cy="867567"/>
            <a:chOff x="6012160" y="2420888"/>
            <a:chExt cx="2808312" cy="1224136"/>
          </a:xfrm>
        </p:grpSpPr>
        <p:pic>
          <p:nvPicPr>
            <p:cNvPr id="453" name="圖片 452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012160" y="2420888"/>
              <a:ext cx="596123" cy="1224136"/>
            </a:xfrm>
            <a:prstGeom prst="rect">
              <a:avLst/>
            </a:prstGeom>
          </p:spPr>
        </p:pic>
        <p:pic>
          <p:nvPicPr>
            <p:cNvPr id="454" name="圖片 453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8224350" y="2420888"/>
              <a:ext cx="596122" cy="1224136"/>
            </a:xfrm>
            <a:prstGeom prst="rect">
              <a:avLst/>
            </a:prstGeom>
          </p:spPr>
        </p:pic>
        <p:sp>
          <p:nvSpPr>
            <p:cNvPr id="455" name="文字方塊 454"/>
            <p:cNvSpPr txBox="1"/>
            <p:nvPr/>
          </p:nvSpPr>
          <p:spPr>
            <a:xfrm>
              <a:off x="6059578" y="2625970"/>
              <a:ext cx="2730739" cy="825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rgbClr val="FF5050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Cont.11 Months Record Created </a:t>
              </a:r>
              <a:endParaRPr lang="zh-TW" altLang="en-US" sz="1600" b="1" dirty="0">
                <a:solidFill>
                  <a:srgbClr val="FF505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</p:grpSp>
      <p:grpSp>
        <p:nvGrpSpPr>
          <p:cNvPr id="456" name="群組 455"/>
          <p:cNvGrpSpPr/>
          <p:nvPr/>
        </p:nvGrpSpPr>
        <p:grpSpPr>
          <a:xfrm>
            <a:off x="6215074" y="5634052"/>
            <a:ext cx="1990300" cy="867567"/>
            <a:chOff x="6012160" y="2420888"/>
            <a:chExt cx="2808312" cy="1224136"/>
          </a:xfrm>
        </p:grpSpPr>
        <p:pic>
          <p:nvPicPr>
            <p:cNvPr id="457" name="圖片 45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012160" y="2420888"/>
              <a:ext cx="596123" cy="1224136"/>
            </a:xfrm>
            <a:prstGeom prst="rect">
              <a:avLst/>
            </a:prstGeom>
          </p:spPr>
        </p:pic>
        <p:pic>
          <p:nvPicPr>
            <p:cNvPr id="458" name="圖片 45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8224350" y="2420888"/>
              <a:ext cx="596122" cy="1224136"/>
            </a:xfrm>
            <a:prstGeom prst="rect">
              <a:avLst/>
            </a:prstGeom>
          </p:spPr>
        </p:pic>
        <p:sp>
          <p:nvSpPr>
            <p:cNvPr id="459" name="文字方塊 458"/>
            <p:cNvSpPr txBox="1"/>
            <p:nvPr/>
          </p:nvSpPr>
          <p:spPr>
            <a:xfrm>
              <a:off x="6059578" y="2639409"/>
              <a:ext cx="2730739" cy="825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rgbClr val="FF5050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5 Qs</a:t>
              </a:r>
            </a:p>
            <a:p>
              <a:pPr algn="ctr"/>
              <a:r>
                <a:rPr lang="en-US" altLang="zh-TW" sz="1600" b="1" dirty="0">
                  <a:solidFill>
                    <a:srgbClr val="FF5050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Record Created </a:t>
              </a:r>
              <a:endParaRPr lang="zh-TW" altLang="en-US" sz="1600" b="1" dirty="0">
                <a:solidFill>
                  <a:srgbClr val="FF505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</p:grpSp>
      <p:sp>
        <p:nvSpPr>
          <p:cNvPr id="460" name="文字方塊 459"/>
          <p:cNvSpPr txBox="1"/>
          <p:nvPr/>
        </p:nvSpPr>
        <p:spPr>
          <a:xfrm>
            <a:off x="1735113" y="319925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64%</a:t>
            </a:r>
            <a:endParaRPr lang="zh-TW" alt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1" name="文字方塊 460"/>
          <p:cNvSpPr txBox="1"/>
          <p:nvPr/>
        </p:nvSpPr>
        <p:spPr>
          <a:xfrm>
            <a:off x="2141587" y="3207113"/>
            <a:ext cx="840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100%</a:t>
            </a:r>
            <a:endParaRPr lang="zh-TW" alt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2" name="文字方塊 461"/>
          <p:cNvSpPr txBox="1"/>
          <p:nvPr/>
        </p:nvSpPr>
        <p:spPr>
          <a:xfrm>
            <a:off x="2676246" y="3018473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zh-TW" alt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3" name="文字方塊 462"/>
          <p:cNvSpPr txBox="1"/>
          <p:nvPr/>
        </p:nvSpPr>
        <p:spPr>
          <a:xfrm>
            <a:off x="3139573" y="290854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56%</a:t>
            </a:r>
            <a:endParaRPr lang="zh-TW" alt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4" name="文字方塊 463"/>
          <p:cNvSpPr txBox="1"/>
          <p:nvPr/>
        </p:nvSpPr>
        <p:spPr>
          <a:xfrm>
            <a:off x="3602897" y="2842172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65%</a:t>
            </a:r>
            <a:endParaRPr lang="zh-TW" alt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5" name="文字方塊 464"/>
          <p:cNvSpPr txBox="1"/>
          <p:nvPr/>
        </p:nvSpPr>
        <p:spPr>
          <a:xfrm>
            <a:off x="4066225" y="2591807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63%</a:t>
            </a:r>
            <a:endParaRPr lang="zh-TW" alt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6" name="文字方塊 465"/>
          <p:cNvSpPr txBox="1"/>
          <p:nvPr/>
        </p:nvSpPr>
        <p:spPr>
          <a:xfrm>
            <a:off x="4533132" y="2510986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73%</a:t>
            </a:r>
            <a:endParaRPr lang="zh-TW" alt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7" name="文字方塊 466"/>
          <p:cNvSpPr txBox="1"/>
          <p:nvPr/>
        </p:nvSpPr>
        <p:spPr>
          <a:xfrm>
            <a:off x="4998132" y="2403852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65%</a:t>
            </a:r>
            <a:endParaRPr lang="zh-TW" alt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8" name="文字方塊 467"/>
          <p:cNvSpPr txBox="1"/>
          <p:nvPr/>
        </p:nvSpPr>
        <p:spPr>
          <a:xfrm>
            <a:off x="5456203" y="2250413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53%</a:t>
            </a:r>
            <a:endParaRPr lang="zh-TW" alt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9" name="文字方塊 468"/>
          <p:cNvSpPr txBox="1"/>
          <p:nvPr/>
        </p:nvSpPr>
        <p:spPr>
          <a:xfrm>
            <a:off x="5969222" y="165626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88%</a:t>
            </a:r>
            <a:endParaRPr lang="zh-TW" alt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0" name="文字方塊 469"/>
          <p:cNvSpPr txBox="1"/>
          <p:nvPr/>
        </p:nvSpPr>
        <p:spPr>
          <a:xfrm>
            <a:off x="6528930" y="1584997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87%</a:t>
            </a:r>
            <a:endParaRPr lang="zh-TW" alt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1" name="文字方塊 470"/>
          <p:cNvSpPr txBox="1"/>
          <p:nvPr/>
        </p:nvSpPr>
        <p:spPr>
          <a:xfrm>
            <a:off x="7009973" y="1484784"/>
            <a:ext cx="840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181%</a:t>
            </a:r>
            <a:endParaRPr lang="zh-TW" alt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2" name="矩形 471"/>
          <p:cNvSpPr/>
          <p:nvPr/>
        </p:nvSpPr>
        <p:spPr>
          <a:xfrm>
            <a:off x="1907704" y="3418582"/>
            <a:ext cx="1296144" cy="1808363"/>
          </a:xfrm>
          <a:prstGeom prst="rect">
            <a:avLst/>
          </a:prstGeom>
          <a:noFill/>
          <a:ln>
            <a:solidFill>
              <a:srgbClr val="FF006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3" name="矩形 472"/>
          <p:cNvSpPr/>
          <p:nvPr/>
        </p:nvSpPr>
        <p:spPr>
          <a:xfrm>
            <a:off x="3304548" y="2962920"/>
            <a:ext cx="1296144" cy="2264026"/>
          </a:xfrm>
          <a:prstGeom prst="rect">
            <a:avLst/>
          </a:prstGeom>
          <a:noFill/>
          <a:ln>
            <a:solidFill>
              <a:srgbClr val="FF006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4" name="矩形 473"/>
          <p:cNvSpPr/>
          <p:nvPr/>
        </p:nvSpPr>
        <p:spPr>
          <a:xfrm>
            <a:off x="4695783" y="2650523"/>
            <a:ext cx="1296144" cy="2576423"/>
          </a:xfrm>
          <a:prstGeom prst="rect">
            <a:avLst/>
          </a:prstGeom>
          <a:noFill/>
          <a:ln>
            <a:solidFill>
              <a:srgbClr val="FF006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5" name="矩形 474"/>
          <p:cNvSpPr/>
          <p:nvPr/>
        </p:nvSpPr>
        <p:spPr>
          <a:xfrm>
            <a:off x="6137506" y="1884895"/>
            <a:ext cx="1458830" cy="3342052"/>
          </a:xfrm>
          <a:prstGeom prst="rect">
            <a:avLst/>
          </a:prstGeom>
          <a:noFill/>
          <a:ln>
            <a:solidFill>
              <a:srgbClr val="FF006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76" name="群組 475"/>
          <p:cNvGrpSpPr/>
          <p:nvPr/>
        </p:nvGrpSpPr>
        <p:grpSpPr>
          <a:xfrm>
            <a:off x="961233" y="5634052"/>
            <a:ext cx="1990300" cy="867567"/>
            <a:chOff x="6012160" y="2420888"/>
            <a:chExt cx="2808312" cy="1224136"/>
          </a:xfrm>
        </p:grpSpPr>
        <p:pic>
          <p:nvPicPr>
            <p:cNvPr id="477" name="圖片 47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012160" y="2420888"/>
              <a:ext cx="596123" cy="1224136"/>
            </a:xfrm>
            <a:prstGeom prst="rect">
              <a:avLst/>
            </a:prstGeom>
          </p:spPr>
        </p:pic>
        <p:pic>
          <p:nvPicPr>
            <p:cNvPr id="478" name="圖片 47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8224350" y="2420888"/>
              <a:ext cx="596122" cy="1224136"/>
            </a:xfrm>
            <a:prstGeom prst="rect">
              <a:avLst/>
            </a:prstGeom>
          </p:spPr>
        </p:pic>
        <p:sp>
          <p:nvSpPr>
            <p:cNvPr id="479" name="文字方塊 478"/>
            <p:cNvSpPr txBox="1"/>
            <p:nvPr/>
          </p:nvSpPr>
          <p:spPr>
            <a:xfrm>
              <a:off x="6059578" y="2632625"/>
              <a:ext cx="2730739" cy="825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rgbClr val="FF5050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Cont. 15 Months</a:t>
              </a:r>
            </a:p>
            <a:p>
              <a:pPr algn="ctr"/>
              <a:r>
                <a:rPr lang="en-US" altLang="zh-TW" sz="1600" b="1" dirty="0">
                  <a:solidFill>
                    <a:srgbClr val="FF5050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MOM</a:t>
              </a:r>
              <a:r>
                <a:rPr lang="zh-TW" altLang="en-US" sz="1600" b="1" dirty="0">
                  <a:solidFill>
                    <a:srgbClr val="FF5050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>
                  <a:solidFill>
                    <a:srgbClr val="FF5050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Growth</a:t>
              </a:r>
              <a:endParaRPr lang="zh-TW" altLang="en-US" sz="1600" b="1" dirty="0">
                <a:solidFill>
                  <a:srgbClr val="FF505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</p:grpSp>
      <p:sp>
        <p:nvSpPr>
          <p:cNvPr id="480" name="矩形 479"/>
          <p:cNvSpPr/>
          <p:nvPr/>
        </p:nvSpPr>
        <p:spPr>
          <a:xfrm>
            <a:off x="1999551" y="1929973"/>
            <a:ext cx="196185" cy="1793305"/>
          </a:xfrm>
          <a:prstGeom prst="rect">
            <a:avLst/>
          </a:prstGeom>
          <a:solidFill>
            <a:srgbClr val="CC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1" name="文字方塊 480"/>
          <p:cNvSpPr txBox="1"/>
          <p:nvPr/>
        </p:nvSpPr>
        <p:spPr>
          <a:xfrm>
            <a:off x="1735113" y="1508482"/>
            <a:ext cx="840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156%</a:t>
            </a:r>
            <a:endParaRPr lang="zh-TW" alt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82" name="群組 481"/>
          <p:cNvGrpSpPr/>
          <p:nvPr/>
        </p:nvGrpSpPr>
        <p:grpSpPr>
          <a:xfrm>
            <a:off x="155129" y="4590653"/>
            <a:ext cx="1427777" cy="215444"/>
            <a:chOff x="539552" y="5142119"/>
            <a:chExt cx="1427777" cy="215444"/>
          </a:xfrm>
        </p:grpSpPr>
        <p:sp>
          <p:nvSpPr>
            <p:cNvPr id="483" name="矩形 482"/>
            <p:cNvSpPr/>
            <p:nvPr/>
          </p:nvSpPr>
          <p:spPr>
            <a:xfrm>
              <a:off x="539552" y="5180874"/>
              <a:ext cx="144000" cy="144000"/>
            </a:xfrm>
            <a:prstGeom prst="rect">
              <a:avLst/>
            </a:pr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84" name="文字方塊 483"/>
            <p:cNvSpPr txBox="1"/>
            <p:nvPr/>
          </p:nvSpPr>
          <p:spPr>
            <a:xfrm>
              <a:off x="644531" y="5142119"/>
              <a:ext cx="132279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800" dirty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Monthly revenue of </a:t>
              </a:r>
              <a:r>
                <a:rPr lang="en-US" altLang="zh-TW" sz="800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2018</a:t>
              </a:r>
              <a:endParaRPr lang="zh-TW" altLang="en-US" sz="800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</p:grpSp>
      <p:sp>
        <p:nvSpPr>
          <p:cNvPr id="485" name="矩形 484"/>
          <p:cNvSpPr/>
          <p:nvPr/>
        </p:nvSpPr>
        <p:spPr>
          <a:xfrm>
            <a:off x="2464407" y="1884895"/>
            <a:ext cx="196185" cy="1807742"/>
          </a:xfrm>
          <a:prstGeom prst="rect">
            <a:avLst/>
          </a:prstGeom>
          <a:solidFill>
            <a:srgbClr val="CC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6" name="文字方塊 485"/>
          <p:cNvSpPr txBox="1"/>
          <p:nvPr/>
        </p:nvSpPr>
        <p:spPr>
          <a:xfrm>
            <a:off x="2141586" y="1508482"/>
            <a:ext cx="840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151%</a:t>
            </a:r>
            <a:endParaRPr lang="zh-TW" alt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87" name="群組 486"/>
          <p:cNvGrpSpPr/>
          <p:nvPr/>
        </p:nvGrpSpPr>
        <p:grpSpPr>
          <a:xfrm>
            <a:off x="1999551" y="1632191"/>
            <a:ext cx="5529427" cy="3282515"/>
            <a:chOff x="1999551" y="1422904"/>
            <a:chExt cx="5529427" cy="3282515"/>
          </a:xfrm>
          <a:solidFill>
            <a:srgbClr val="FFC000"/>
          </a:solidFill>
        </p:grpSpPr>
        <p:sp>
          <p:nvSpPr>
            <p:cNvPr id="488" name="矩形 487"/>
            <p:cNvSpPr/>
            <p:nvPr/>
          </p:nvSpPr>
          <p:spPr>
            <a:xfrm>
              <a:off x="7331263" y="1756132"/>
              <a:ext cx="197715" cy="294928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 </a:t>
              </a:r>
              <a:endParaRPr lang="zh-TW" altLang="en-US" dirty="0"/>
            </a:p>
          </p:txBody>
        </p:sp>
        <p:sp>
          <p:nvSpPr>
            <p:cNvPr id="489" name="矩形 488"/>
            <p:cNvSpPr/>
            <p:nvPr/>
          </p:nvSpPr>
          <p:spPr>
            <a:xfrm>
              <a:off x="6775220" y="1844754"/>
              <a:ext cx="197715" cy="286066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 </a:t>
              </a:r>
              <a:endParaRPr lang="zh-TW" altLang="en-US" dirty="0"/>
            </a:p>
          </p:txBody>
        </p:sp>
        <p:sp>
          <p:nvSpPr>
            <p:cNvPr id="490" name="矩形 489"/>
            <p:cNvSpPr/>
            <p:nvPr/>
          </p:nvSpPr>
          <p:spPr>
            <a:xfrm>
              <a:off x="6219176" y="1878292"/>
              <a:ext cx="197715" cy="28271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 </a:t>
              </a:r>
              <a:endParaRPr lang="zh-TW" altLang="en-US" dirty="0"/>
            </a:p>
          </p:txBody>
        </p:sp>
        <p:sp>
          <p:nvSpPr>
            <p:cNvPr id="491" name="矩形 490"/>
            <p:cNvSpPr/>
            <p:nvPr/>
          </p:nvSpPr>
          <p:spPr>
            <a:xfrm>
              <a:off x="5706158" y="2501754"/>
              <a:ext cx="197715" cy="220366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 </a:t>
              </a:r>
              <a:endParaRPr lang="zh-TW" altLang="en-US" dirty="0"/>
            </a:p>
          </p:txBody>
        </p:sp>
        <p:sp>
          <p:nvSpPr>
            <p:cNvPr id="492" name="矩形 491"/>
            <p:cNvSpPr/>
            <p:nvPr/>
          </p:nvSpPr>
          <p:spPr>
            <a:xfrm>
              <a:off x="5248958" y="2718188"/>
              <a:ext cx="191590" cy="19872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 </a:t>
              </a:r>
              <a:endParaRPr lang="zh-TW" altLang="en-US" dirty="0"/>
            </a:p>
          </p:txBody>
        </p:sp>
        <p:sp>
          <p:nvSpPr>
            <p:cNvPr id="493" name="矩形 492"/>
            <p:cNvSpPr/>
            <p:nvPr/>
          </p:nvSpPr>
          <p:spPr>
            <a:xfrm>
              <a:off x="4777562" y="2801882"/>
              <a:ext cx="193946" cy="19035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 </a:t>
              </a:r>
              <a:endParaRPr lang="zh-TW" altLang="en-US" dirty="0"/>
            </a:p>
          </p:txBody>
        </p:sp>
        <p:sp>
          <p:nvSpPr>
            <p:cNvPr id="494" name="矩形 493"/>
            <p:cNvSpPr/>
            <p:nvPr/>
          </p:nvSpPr>
          <p:spPr>
            <a:xfrm>
              <a:off x="4318064" y="2839993"/>
              <a:ext cx="195831" cy="18654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 </a:t>
              </a:r>
              <a:endParaRPr lang="zh-TW" altLang="en-US" dirty="0"/>
            </a:p>
          </p:txBody>
        </p:sp>
        <p:sp>
          <p:nvSpPr>
            <p:cNvPr id="495" name="矩形 494"/>
            <p:cNvSpPr/>
            <p:nvPr/>
          </p:nvSpPr>
          <p:spPr>
            <a:xfrm>
              <a:off x="3852854" y="3125881"/>
              <a:ext cx="195831" cy="15795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 </a:t>
              </a:r>
              <a:endParaRPr lang="zh-TW" altLang="en-US" dirty="0"/>
            </a:p>
          </p:txBody>
        </p:sp>
        <p:sp>
          <p:nvSpPr>
            <p:cNvPr id="496" name="矩形 495"/>
            <p:cNvSpPr/>
            <p:nvPr/>
          </p:nvSpPr>
          <p:spPr>
            <a:xfrm>
              <a:off x="2464407" y="1675607"/>
              <a:ext cx="197715" cy="30298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 </a:t>
              </a:r>
              <a:endParaRPr lang="zh-TW" altLang="en-US" dirty="0"/>
            </a:p>
          </p:txBody>
        </p:sp>
        <p:sp>
          <p:nvSpPr>
            <p:cNvPr id="497" name="矩形 496"/>
            <p:cNvSpPr/>
            <p:nvPr/>
          </p:nvSpPr>
          <p:spPr>
            <a:xfrm>
              <a:off x="1999551" y="1699306"/>
              <a:ext cx="197715" cy="30061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 </a:t>
              </a:r>
              <a:endParaRPr lang="zh-TW" altLang="en-US" dirty="0"/>
            </a:p>
          </p:txBody>
        </p:sp>
        <p:sp>
          <p:nvSpPr>
            <p:cNvPr id="498" name="矩形 497"/>
            <p:cNvSpPr/>
            <p:nvPr/>
          </p:nvSpPr>
          <p:spPr>
            <a:xfrm>
              <a:off x="2926201" y="1422904"/>
              <a:ext cx="197715" cy="32825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 </a:t>
              </a:r>
              <a:endParaRPr lang="zh-TW" altLang="en-US" dirty="0"/>
            </a:p>
          </p:txBody>
        </p:sp>
      </p:grpSp>
      <p:sp>
        <p:nvSpPr>
          <p:cNvPr id="499" name="文字方塊 498"/>
          <p:cNvSpPr txBox="1"/>
          <p:nvPr/>
        </p:nvSpPr>
        <p:spPr>
          <a:xfrm>
            <a:off x="2634566" y="1256154"/>
            <a:ext cx="840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130%</a:t>
            </a:r>
            <a:endParaRPr lang="zh-TW" alt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0" name="手繪多邊形 499"/>
          <p:cNvSpPr/>
          <p:nvPr/>
        </p:nvSpPr>
        <p:spPr>
          <a:xfrm>
            <a:off x="2095500" y="1968289"/>
            <a:ext cx="5334000" cy="1752600"/>
          </a:xfrm>
          <a:custGeom>
            <a:avLst/>
            <a:gdLst>
              <a:gd name="connsiteX0" fmla="*/ 0 w 5334000"/>
              <a:gd name="connsiteY0" fmla="*/ 1752600 h 1752600"/>
              <a:gd name="connsiteX1" fmla="*/ 466725 w 5334000"/>
              <a:gd name="connsiteY1" fmla="*/ 1724025 h 1752600"/>
              <a:gd name="connsiteX2" fmla="*/ 923925 w 5334000"/>
              <a:gd name="connsiteY2" fmla="*/ 1533525 h 1752600"/>
              <a:gd name="connsiteX3" fmla="*/ 1400175 w 5334000"/>
              <a:gd name="connsiteY3" fmla="*/ 1447800 h 1752600"/>
              <a:gd name="connsiteX4" fmla="*/ 1857375 w 5334000"/>
              <a:gd name="connsiteY4" fmla="*/ 1371600 h 1752600"/>
              <a:gd name="connsiteX5" fmla="*/ 2324100 w 5334000"/>
              <a:gd name="connsiteY5" fmla="*/ 1076325 h 1752600"/>
              <a:gd name="connsiteX6" fmla="*/ 2790825 w 5334000"/>
              <a:gd name="connsiteY6" fmla="*/ 1038225 h 1752600"/>
              <a:gd name="connsiteX7" fmla="*/ 3248025 w 5334000"/>
              <a:gd name="connsiteY7" fmla="*/ 971550 h 1752600"/>
              <a:gd name="connsiteX8" fmla="*/ 3714750 w 5334000"/>
              <a:gd name="connsiteY8" fmla="*/ 762000 h 1752600"/>
              <a:gd name="connsiteX9" fmla="*/ 4238625 w 5334000"/>
              <a:gd name="connsiteY9" fmla="*/ 123825 h 1752600"/>
              <a:gd name="connsiteX10" fmla="*/ 4781550 w 5334000"/>
              <a:gd name="connsiteY10" fmla="*/ 85725 h 1752600"/>
              <a:gd name="connsiteX11" fmla="*/ 5334000 w 5334000"/>
              <a:gd name="connsiteY11" fmla="*/ 0 h 175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34000" h="1752600">
                <a:moveTo>
                  <a:pt x="0" y="1752600"/>
                </a:moveTo>
                <a:lnTo>
                  <a:pt x="466725" y="1724025"/>
                </a:lnTo>
                <a:lnTo>
                  <a:pt x="923925" y="1533525"/>
                </a:lnTo>
                <a:lnTo>
                  <a:pt x="1400175" y="1447800"/>
                </a:lnTo>
                <a:lnTo>
                  <a:pt x="1857375" y="1371600"/>
                </a:lnTo>
                <a:lnTo>
                  <a:pt x="2324100" y="1076325"/>
                </a:lnTo>
                <a:lnTo>
                  <a:pt x="2790825" y="1038225"/>
                </a:lnTo>
                <a:lnTo>
                  <a:pt x="3248025" y="971550"/>
                </a:lnTo>
                <a:lnTo>
                  <a:pt x="3714750" y="762000"/>
                </a:lnTo>
                <a:lnTo>
                  <a:pt x="4238625" y="123825"/>
                </a:lnTo>
                <a:lnTo>
                  <a:pt x="4781550" y="85725"/>
                </a:lnTo>
                <a:lnTo>
                  <a:pt x="5334000" y="0"/>
                </a:lnTo>
              </a:path>
            </a:pathLst>
          </a:custGeom>
          <a:ln w="19050" cap="rnd">
            <a:solidFill>
              <a:srgbClr val="FF0066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1" name="手繪多邊形 500"/>
          <p:cNvSpPr/>
          <p:nvPr/>
        </p:nvSpPr>
        <p:spPr>
          <a:xfrm>
            <a:off x="2084832" y="1623974"/>
            <a:ext cx="936346" cy="285293"/>
          </a:xfrm>
          <a:custGeom>
            <a:avLst/>
            <a:gdLst>
              <a:gd name="connsiteX0" fmla="*/ 0 w 936346"/>
              <a:gd name="connsiteY0" fmla="*/ 285293 h 285293"/>
              <a:gd name="connsiteX1" fmla="*/ 482803 w 936346"/>
              <a:gd name="connsiteY1" fmla="*/ 263348 h 285293"/>
              <a:gd name="connsiteX2" fmla="*/ 936346 w 936346"/>
              <a:gd name="connsiteY2" fmla="*/ 0 h 285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6346" h="285293">
                <a:moveTo>
                  <a:pt x="0" y="285293"/>
                </a:moveTo>
                <a:lnTo>
                  <a:pt x="482803" y="263348"/>
                </a:lnTo>
                <a:lnTo>
                  <a:pt x="936346" y="0"/>
                </a:lnTo>
              </a:path>
            </a:pathLst>
          </a:cu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2" name="矩形 501"/>
          <p:cNvSpPr/>
          <p:nvPr/>
        </p:nvSpPr>
        <p:spPr>
          <a:xfrm>
            <a:off x="1907704" y="1584998"/>
            <a:ext cx="1296144" cy="3641950"/>
          </a:xfrm>
          <a:prstGeom prst="rect">
            <a:avLst/>
          </a:prstGeom>
          <a:noFill/>
          <a:ln>
            <a:solidFill>
              <a:srgbClr val="FF006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5913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500"/>
                            </p:stCondLst>
                            <p:childTnLst>
                              <p:par>
                                <p:cTn id="9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500"/>
                            </p:stCondLst>
                            <p:childTnLst>
                              <p:par>
                                <p:cTn id="99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500"/>
                            </p:stCondLst>
                            <p:childTnLst>
                              <p:par>
                                <p:cTn id="1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6000"/>
                            </p:stCondLst>
                            <p:childTnLst>
                              <p:par>
                                <p:cTn id="10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15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8000"/>
                            </p:stCondLst>
                            <p:childTnLst>
                              <p:par>
                                <p:cTn id="1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8500"/>
                            </p:stCondLst>
                            <p:childTnLst>
                              <p:par>
                                <p:cTn id="1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9500"/>
                            </p:stCondLst>
                            <p:childTnLst>
                              <p:par>
                                <p:cTn id="131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7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4500"/>
                            </p:stCondLst>
                            <p:childTnLst>
                              <p:par>
                                <p:cTn id="163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7000"/>
                            </p:stCondLst>
                            <p:childTnLst>
                              <p:par>
                                <p:cTn id="179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10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8000"/>
                            </p:stCondLst>
                            <p:childTnLst>
                              <p:par>
                                <p:cTn id="1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8500"/>
                            </p:stCondLst>
                            <p:childTnLst>
                              <p:par>
                                <p:cTn id="18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9500"/>
                            </p:stCondLst>
                            <p:childTnLst>
                              <p:par>
                                <p:cTn id="195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10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0500"/>
                            </p:stCondLst>
                            <p:childTnLst>
                              <p:par>
                                <p:cTn id="2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1000"/>
                            </p:stCondLst>
                            <p:childTnLst>
                              <p:par>
                                <p:cTn id="20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22000"/>
                            </p:stCondLst>
                            <p:childTnLst>
                              <p:par>
                                <p:cTn id="211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3000"/>
                            </p:stCondLst>
                            <p:childTnLst>
                              <p:par>
                                <p:cTn id="2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3500"/>
                            </p:stCondLst>
                            <p:childTnLst>
                              <p:par>
                                <p:cTn id="2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4500"/>
                            </p:stCondLst>
                            <p:childTnLst>
                              <p:par>
                                <p:cTn id="227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10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5500"/>
                            </p:stCondLst>
                            <p:childTnLst>
                              <p:par>
                                <p:cTn id="2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6000"/>
                            </p:stCondLst>
                            <p:childTnLst>
                              <p:par>
                                <p:cTn id="2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27000"/>
                            </p:stCondLst>
                            <p:childTnLst>
                              <p:par>
                                <p:cTn id="243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4" dur="10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100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8000"/>
                            </p:stCondLst>
                            <p:childTnLst>
                              <p:par>
                                <p:cTn id="2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8500"/>
                            </p:stCondLst>
                            <p:childTnLst>
                              <p:par>
                                <p:cTn id="2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29500"/>
                            </p:stCondLst>
                            <p:childTnLst>
                              <p:par>
                                <p:cTn id="259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0" dur="10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" dur="100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30500"/>
                            </p:stCondLst>
                            <p:childTnLst>
                              <p:par>
                                <p:cTn id="26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500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8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31000"/>
                            </p:stCondLst>
                            <p:childTnLst>
                              <p:par>
                                <p:cTn id="2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2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31500"/>
                            </p:stCondLst>
                            <p:childTnLst>
                              <p:par>
                                <p:cTn id="27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10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32500"/>
                            </p:stCondLst>
                            <p:childTnLst>
                              <p:par>
                                <p:cTn id="280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10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2" dur="1000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33500"/>
                            </p:stCondLst>
                            <p:childTnLst>
                              <p:par>
                                <p:cTn id="2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8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34000"/>
                            </p:stCondLst>
                            <p:childTnLst>
                              <p:par>
                                <p:cTn id="29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10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35000"/>
                            </p:stCondLst>
                            <p:childTnLst>
                              <p:par>
                                <p:cTn id="296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8" dur="100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100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36000"/>
                            </p:stCondLst>
                            <p:childTnLst>
                              <p:par>
                                <p:cTn id="30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4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36500"/>
                            </p:stCondLst>
                            <p:childTnLst>
                              <p:par>
                                <p:cTn id="30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10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9" dur="10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37500"/>
                            </p:stCondLst>
                            <p:childTnLst>
                              <p:par>
                                <p:cTn id="312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3" dur="10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1000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1" dur="20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2000"/>
                            </p:stCondLst>
                            <p:childTnLst>
                              <p:par>
                                <p:cTn id="3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5" dur="10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3000"/>
                            </p:stCondLst>
                            <p:childTnLst>
                              <p:par>
                                <p:cTn id="3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9" dur="5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5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8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500"/>
                            </p:stCondLst>
                            <p:childTnLst>
                              <p:par>
                                <p:cTn id="3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2" dur="10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7" dur="5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5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9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500"/>
                            </p:stCondLst>
                            <p:childTnLst>
                              <p:par>
                                <p:cTn id="35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3" dur="20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7" dur="20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4500"/>
                            </p:stCondLst>
                            <p:childTnLst>
                              <p:par>
                                <p:cTn id="35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1" dur="20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6500"/>
                            </p:stCondLst>
                            <p:childTnLst>
                              <p:par>
                                <p:cTn id="36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5" dur="20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8500"/>
                            </p:stCondLst>
                            <p:childTnLst>
                              <p:par>
                                <p:cTn id="36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9" dur="20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" grpId="0" animBg="1"/>
      <p:bldP spid="416" grpId="0" animBg="1"/>
      <p:bldP spid="417" grpId="0" animBg="1"/>
      <p:bldP spid="418" grpId="0" animBg="1"/>
      <p:bldP spid="419" grpId="0" animBg="1"/>
      <p:bldP spid="420" grpId="0" animBg="1"/>
      <p:bldP spid="421" grpId="0" animBg="1"/>
      <p:bldP spid="422" grpId="0" animBg="1"/>
      <p:bldP spid="423" grpId="0" animBg="1"/>
      <p:bldP spid="424" grpId="0" animBg="1"/>
      <p:bldP spid="425" grpId="0" animBg="1"/>
      <p:bldP spid="426" grpId="0" animBg="1"/>
      <p:bldP spid="427" grpId="0" animBg="1"/>
      <p:bldP spid="434" grpId="0" animBg="1"/>
      <p:bldP spid="435" grpId="0" animBg="1"/>
      <p:bldP spid="436" grpId="0" animBg="1"/>
      <p:bldP spid="437" grpId="0" animBg="1"/>
      <p:bldP spid="438" grpId="0" animBg="1"/>
      <p:bldP spid="439" grpId="0" animBg="1"/>
      <p:bldP spid="440" grpId="0" animBg="1"/>
      <p:bldP spid="441" grpId="0" animBg="1"/>
      <p:bldP spid="442" grpId="0" animBg="1"/>
      <p:bldP spid="443" grpId="0" animBg="1"/>
      <p:bldP spid="444" grpId="0" animBg="1"/>
      <p:bldP spid="445" grpId="0" animBg="1"/>
      <p:bldP spid="460" grpId="0"/>
      <p:bldP spid="460" grpId="1"/>
      <p:bldP spid="461" grpId="0"/>
      <p:bldP spid="461" grpId="1"/>
      <p:bldP spid="462" grpId="0"/>
      <p:bldP spid="462" grpId="1"/>
      <p:bldP spid="463" grpId="0"/>
      <p:bldP spid="463" grpId="1"/>
      <p:bldP spid="464" grpId="0"/>
      <p:bldP spid="464" grpId="1"/>
      <p:bldP spid="465" grpId="0"/>
      <p:bldP spid="465" grpId="1"/>
      <p:bldP spid="466" grpId="0"/>
      <p:bldP spid="466" grpId="1"/>
      <p:bldP spid="467" grpId="0"/>
      <p:bldP spid="467" grpId="1"/>
      <p:bldP spid="468" grpId="0"/>
      <p:bldP spid="468" grpId="1"/>
      <p:bldP spid="469" grpId="0"/>
      <p:bldP spid="469" grpId="1"/>
      <p:bldP spid="470" grpId="0"/>
      <p:bldP spid="470" grpId="1"/>
      <p:bldP spid="471" grpId="0"/>
      <p:bldP spid="471" grpId="1"/>
      <p:bldP spid="472" grpId="0" animBg="1"/>
      <p:bldP spid="473" grpId="0" animBg="1"/>
      <p:bldP spid="474" grpId="0" animBg="1"/>
      <p:bldP spid="475" grpId="0" animBg="1"/>
      <p:bldP spid="480" grpId="0" animBg="1"/>
      <p:bldP spid="481" grpId="0"/>
      <p:bldP spid="481" grpId="1"/>
      <p:bldP spid="485" grpId="0" animBg="1"/>
      <p:bldP spid="486" grpId="0"/>
      <p:bldP spid="486" grpId="1"/>
      <p:bldP spid="499" grpId="0"/>
      <p:bldP spid="499" grpId="1"/>
      <p:bldP spid="500" grpId="0" animBg="1"/>
      <p:bldP spid="501" grpId="0" animBg="1"/>
      <p:bldP spid="50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標題 1"/>
          <p:cNvSpPr>
            <a:spLocks noGrp="1"/>
          </p:cNvSpPr>
          <p:nvPr>
            <p:ph type="title"/>
          </p:nvPr>
        </p:nvSpPr>
        <p:spPr>
          <a:xfrm>
            <a:off x="3917950" y="465138"/>
            <a:ext cx="4833938" cy="576262"/>
          </a:xfrm>
        </p:spPr>
        <p:txBody>
          <a:bodyPr>
            <a:noAutofit/>
          </a:bodyPr>
          <a:lstStyle/>
          <a:p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Business Update</a:t>
            </a:r>
            <a:endParaRPr lang="zh-TW" altLang="en-US" dirty="0" smtClean="0">
              <a:cs typeface="Arial" pitchFamily="34" charset="0"/>
            </a:endParaRPr>
          </a:p>
        </p:txBody>
      </p:sp>
      <p:sp>
        <p:nvSpPr>
          <p:cNvPr id="47" name="文字版面配置區 5"/>
          <p:cNvSpPr txBox="1">
            <a:spLocks/>
          </p:cNvSpPr>
          <p:nvPr/>
        </p:nvSpPr>
        <p:spPr bwMode="auto">
          <a:xfrm>
            <a:off x="285720" y="1557338"/>
            <a:ext cx="8858280" cy="585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TW" sz="2000" b="1" dirty="0" smtClean="0">
                <a:solidFill>
                  <a:srgbClr val="003399"/>
                </a:solidFill>
                <a:latin typeface="Arial" pitchFamily="34" charset="0"/>
                <a:ea typeface="文鼎粗黑" pitchFamily="49" charset="-120"/>
                <a:cs typeface="Arial" pitchFamily="34" charset="0"/>
              </a:rPr>
              <a:t> “Three </a:t>
            </a: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itchFamily="34" charset="0"/>
                <a:ea typeface="文鼎粗黑" pitchFamily="49" charset="-120"/>
                <a:cs typeface="Arial" pitchFamily="34" charset="0"/>
              </a:rPr>
              <a:t>Arrows” are First Proposed in Investor</a:t>
            </a:r>
            <a:r>
              <a:rPr kumimoji="0" lang="en-US" altLang="zh-TW" sz="2000" b="1" i="0" u="none" strike="noStrike" kern="1200" cap="none" spc="0" normalizeH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itchFamily="34" charset="0"/>
                <a:ea typeface="文鼎粗黑" pitchFamily="49" charset="-120"/>
                <a:cs typeface="Arial" pitchFamily="34" charset="0"/>
              </a:rPr>
              <a:t> Conference</a:t>
            </a: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itchFamily="34" charset="0"/>
                <a:ea typeface="文鼎粗黑" pitchFamily="49" charset="-120"/>
                <a:cs typeface="Arial" pitchFamily="34" charset="0"/>
              </a:rPr>
              <a:t> in 2016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itchFamily="34" charset="0"/>
              <a:ea typeface="文鼎粗黑" pitchFamily="49" charset="-120"/>
              <a:cs typeface="Arial" pitchFamily="34" charset="0"/>
            </a:endParaRPr>
          </a:p>
        </p:txBody>
      </p:sp>
      <p:grpSp>
        <p:nvGrpSpPr>
          <p:cNvPr id="2" name="群組 10"/>
          <p:cNvGrpSpPr>
            <a:grpSpLocks/>
          </p:cNvGrpSpPr>
          <p:nvPr/>
        </p:nvGrpSpPr>
        <p:grpSpPr bwMode="auto">
          <a:xfrm>
            <a:off x="-32" y="2643188"/>
            <a:ext cx="6499939" cy="760412"/>
            <a:chOff x="-33" y="1342168"/>
            <a:chExt cx="6391788" cy="759764"/>
          </a:xfrm>
        </p:grpSpPr>
        <p:sp>
          <p:nvSpPr>
            <p:cNvPr id="49" name="向右箭號 12"/>
            <p:cNvSpPr/>
            <p:nvPr/>
          </p:nvSpPr>
          <p:spPr>
            <a:xfrm>
              <a:off x="-33" y="1342168"/>
              <a:ext cx="6176962" cy="759764"/>
            </a:xfrm>
            <a:custGeom>
              <a:avLst/>
              <a:gdLst>
                <a:gd name="connsiteX0" fmla="*/ 0 w 5940152"/>
                <a:gd name="connsiteY0" fmla="*/ 189941 h 759764"/>
                <a:gd name="connsiteX1" fmla="*/ 5030844 w 5940152"/>
                <a:gd name="connsiteY1" fmla="*/ 189941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030844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  <a:gd name="connsiteX0" fmla="*/ 0 w 5940152"/>
                <a:gd name="connsiteY0" fmla="*/ 189941 h 759764"/>
                <a:gd name="connsiteX1" fmla="*/ 5173348 w 5940152"/>
                <a:gd name="connsiteY1" fmla="*/ 201816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030844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  <a:gd name="connsiteX0" fmla="*/ 0 w 5940152"/>
                <a:gd name="connsiteY0" fmla="*/ 189941 h 759764"/>
                <a:gd name="connsiteX1" fmla="*/ 5173348 w 5940152"/>
                <a:gd name="connsiteY1" fmla="*/ 201816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173348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40152" h="759764">
                  <a:moveTo>
                    <a:pt x="0" y="189941"/>
                  </a:moveTo>
                  <a:lnTo>
                    <a:pt x="5173348" y="201816"/>
                  </a:lnTo>
                  <a:lnTo>
                    <a:pt x="5030844" y="0"/>
                  </a:lnTo>
                  <a:lnTo>
                    <a:pt x="5940152" y="379882"/>
                  </a:lnTo>
                  <a:lnTo>
                    <a:pt x="5030844" y="759764"/>
                  </a:lnTo>
                  <a:lnTo>
                    <a:pt x="5173348" y="569823"/>
                  </a:lnTo>
                  <a:lnTo>
                    <a:pt x="0" y="569823"/>
                  </a:lnTo>
                  <a:lnTo>
                    <a:pt x="0" y="18994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文字方塊 9"/>
            <p:cNvSpPr txBox="1">
              <a:spLocks noChangeArrowheads="1"/>
            </p:cNvSpPr>
            <p:nvPr/>
          </p:nvSpPr>
          <p:spPr bwMode="auto">
            <a:xfrm>
              <a:off x="235629" y="1556482"/>
              <a:ext cx="6156126" cy="338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zh-TW" sz="1600" b="1" dirty="0">
                  <a:solidFill>
                    <a:schemeClr val="bg1"/>
                  </a:solidFill>
                  <a:latin typeface="Arial" pitchFamily="34" charset="0"/>
                  <a:ea typeface="文鼎粗黑" pitchFamily="49" charset="-120"/>
                  <a:cs typeface="Arial" pitchFamily="34" charset="0"/>
                </a:rPr>
                <a:t>The demand for FPCB inspection is increasing</a:t>
              </a:r>
              <a:endParaRPr kumimoji="0" lang="zh-TW" altLang="en-US" sz="1600" b="1" dirty="0">
                <a:solidFill>
                  <a:schemeClr val="bg1"/>
                </a:solidFill>
                <a:latin typeface="Arial" pitchFamily="34" charset="0"/>
                <a:ea typeface="文鼎粗黑" pitchFamily="49" charset="-120"/>
                <a:cs typeface="Arial" pitchFamily="34" charset="0"/>
              </a:endParaRPr>
            </a:p>
          </p:txBody>
        </p:sp>
      </p:grpSp>
      <p:grpSp>
        <p:nvGrpSpPr>
          <p:cNvPr id="3" name="群組 11"/>
          <p:cNvGrpSpPr>
            <a:grpSpLocks/>
          </p:cNvGrpSpPr>
          <p:nvPr/>
        </p:nvGrpSpPr>
        <p:grpSpPr bwMode="auto">
          <a:xfrm>
            <a:off x="0" y="3786188"/>
            <a:ext cx="6281478" cy="760412"/>
            <a:chOff x="0" y="3786188"/>
            <a:chExt cx="5868144" cy="760412"/>
          </a:xfrm>
        </p:grpSpPr>
        <p:sp>
          <p:nvSpPr>
            <p:cNvPr id="53" name="向右箭號 12"/>
            <p:cNvSpPr/>
            <p:nvPr/>
          </p:nvSpPr>
          <p:spPr>
            <a:xfrm>
              <a:off x="0" y="3786188"/>
              <a:ext cx="5868144" cy="760412"/>
            </a:xfrm>
            <a:custGeom>
              <a:avLst/>
              <a:gdLst>
                <a:gd name="connsiteX0" fmla="*/ 0 w 5940152"/>
                <a:gd name="connsiteY0" fmla="*/ 189941 h 759764"/>
                <a:gd name="connsiteX1" fmla="*/ 5030844 w 5940152"/>
                <a:gd name="connsiteY1" fmla="*/ 189941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030844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  <a:gd name="connsiteX0" fmla="*/ 0 w 5940152"/>
                <a:gd name="connsiteY0" fmla="*/ 189941 h 759764"/>
                <a:gd name="connsiteX1" fmla="*/ 5173348 w 5940152"/>
                <a:gd name="connsiteY1" fmla="*/ 201816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030844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  <a:gd name="connsiteX0" fmla="*/ 0 w 5940152"/>
                <a:gd name="connsiteY0" fmla="*/ 189941 h 759764"/>
                <a:gd name="connsiteX1" fmla="*/ 5173348 w 5940152"/>
                <a:gd name="connsiteY1" fmla="*/ 201816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173348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40152" h="759764">
                  <a:moveTo>
                    <a:pt x="0" y="189941"/>
                  </a:moveTo>
                  <a:lnTo>
                    <a:pt x="5173348" y="201816"/>
                  </a:lnTo>
                  <a:lnTo>
                    <a:pt x="5030844" y="0"/>
                  </a:lnTo>
                  <a:lnTo>
                    <a:pt x="5940152" y="379882"/>
                  </a:lnTo>
                  <a:lnTo>
                    <a:pt x="5030844" y="759764"/>
                  </a:lnTo>
                  <a:lnTo>
                    <a:pt x="5173348" y="569823"/>
                  </a:lnTo>
                  <a:lnTo>
                    <a:pt x="0" y="569823"/>
                  </a:lnTo>
                  <a:lnTo>
                    <a:pt x="0" y="18994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文字方塊 9"/>
            <p:cNvSpPr txBox="1">
              <a:spLocks noChangeArrowheads="1"/>
            </p:cNvSpPr>
            <p:nvPr/>
          </p:nvSpPr>
          <p:spPr bwMode="auto">
            <a:xfrm>
              <a:off x="252382" y="4000500"/>
              <a:ext cx="328808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 sz="1600" b="1" dirty="0">
                  <a:solidFill>
                    <a:schemeClr val="bg1"/>
                  </a:solidFill>
                  <a:latin typeface="Arial" pitchFamily="34" charset="0"/>
                  <a:ea typeface="文鼎粗黑" pitchFamily="49" charset="-120"/>
                  <a:cs typeface="Arial" pitchFamily="34" charset="0"/>
                </a:rPr>
                <a:t>Huge potential for IC </a:t>
              </a:r>
              <a:r>
                <a:rPr kumimoji="0" lang="en-US" altLang="zh-TW" sz="1600" b="1" dirty="0" smtClean="0">
                  <a:solidFill>
                    <a:schemeClr val="bg1"/>
                  </a:solidFill>
                  <a:latin typeface="Arial" pitchFamily="34" charset="0"/>
                  <a:ea typeface="文鼎粗黑" pitchFamily="49" charset="-120"/>
                  <a:cs typeface="Arial" pitchFamily="34" charset="0"/>
                </a:rPr>
                <a:t>inspection</a:t>
              </a:r>
              <a:endParaRPr kumimoji="0" lang="zh-TW" altLang="en-US" sz="1600" b="1" dirty="0">
                <a:solidFill>
                  <a:schemeClr val="bg1"/>
                </a:solidFill>
                <a:latin typeface="Arial" pitchFamily="34" charset="0"/>
                <a:ea typeface="文鼎粗黑" pitchFamily="49" charset="-120"/>
                <a:cs typeface="Arial" pitchFamily="34" charset="0"/>
              </a:endParaRPr>
            </a:p>
          </p:txBody>
        </p:sp>
      </p:grpSp>
      <p:grpSp>
        <p:nvGrpSpPr>
          <p:cNvPr id="4" name="群組 14"/>
          <p:cNvGrpSpPr>
            <a:grpSpLocks/>
          </p:cNvGrpSpPr>
          <p:nvPr/>
        </p:nvGrpSpPr>
        <p:grpSpPr bwMode="auto">
          <a:xfrm>
            <a:off x="5034" y="4929188"/>
            <a:ext cx="6405124" cy="760412"/>
            <a:chOff x="0" y="4929188"/>
            <a:chExt cx="5983653" cy="760412"/>
          </a:xfrm>
        </p:grpSpPr>
        <p:sp>
          <p:nvSpPr>
            <p:cNvPr id="56" name="向右箭號 12"/>
            <p:cNvSpPr/>
            <p:nvPr/>
          </p:nvSpPr>
          <p:spPr>
            <a:xfrm>
              <a:off x="0" y="4929188"/>
              <a:ext cx="5868144" cy="760412"/>
            </a:xfrm>
            <a:custGeom>
              <a:avLst/>
              <a:gdLst>
                <a:gd name="connsiteX0" fmla="*/ 0 w 5940152"/>
                <a:gd name="connsiteY0" fmla="*/ 189941 h 759764"/>
                <a:gd name="connsiteX1" fmla="*/ 5030844 w 5940152"/>
                <a:gd name="connsiteY1" fmla="*/ 189941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030844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  <a:gd name="connsiteX0" fmla="*/ 0 w 5940152"/>
                <a:gd name="connsiteY0" fmla="*/ 189941 h 759764"/>
                <a:gd name="connsiteX1" fmla="*/ 5173348 w 5940152"/>
                <a:gd name="connsiteY1" fmla="*/ 201816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030844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  <a:gd name="connsiteX0" fmla="*/ 0 w 5940152"/>
                <a:gd name="connsiteY0" fmla="*/ 189941 h 759764"/>
                <a:gd name="connsiteX1" fmla="*/ 5173348 w 5940152"/>
                <a:gd name="connsiteY1" fmla="*/ 201816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173348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40152" h="759764">
                  <a:moveTo>
                    <a:pt x="0" y="189941"/>
                  </a:moveTo>
                  <a:lnTo>
                    <a:pt x="5173348" y="201816"/>
                  </a:lnTo>
                  <a:lnTo>
                    <a:pt x="5030844" y="0"/>
                  </a:lnTo>
                  <a:lnTo>
                    <a:pt x="5940152" y="379882"/>
                  </a:lnTo>
                  <a:lnTo>
                    <a:pt x="5030844" y="759764"/>
                  </a:lnTo>
                  <a:lnTo>
                    <a:pt x="5173348" y="569823"/>
                  </a:lnTo>
                  <a:lnTo>
                    <a:pt x="0" y="569823"/>
                  </a:lnTo>
                  <a:lnTo>
                    <a:pt x="0" y="18994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文字方塊 9"/>
            <p:cNvSpPr txBox="1">
              <a:spLocks noChangeArrowheads="1"/>
            </p:cNvSpPr>
            <p:nvPr/>
          </p:nvSpPr>
          <p:spPr bwMode="auto">
            <a:xfrm>
              <a:off x="262216" y="5143500"/>
              <a:ext cx="572143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 sz="1600" b="1" dirty="0">
                  <a:solidFill>
                    <a:schemeClr val="bg1"/>
                  </a:solidFill>
                  <a:latin typeface="Arial" pitchFamily="34" charset="0"/>
                  <a:ea typeface="文鼎粗黑" pitchFamily="49" charset="-120"/>
                  <a:cs typeface="Arial" pitchFamily="34" charset="0"/>
                </a:rPr>
                <a:t>PCB firms</a:t>
              </a:r>
              <a:r>
                <a:rPr kumimoji="0" lang="zh-TW" altLang="en-US" sz="1600" b="1" dirty="0">
                  <a:solidFill>
                    <a:schemeClr val="bg1"/>
                  </a:solidFill>
                  <a:latin typeface="Arial" pitchFamily="34" charset="0"/>
                  <a:ea typeface="文鼎粗黑" pitchFamily="49" charset="-120"/>
                  <a:cs typeface="Arial" pitchFamily="34" charset="0"/>
                </a:rPr>
                <a:t> </a:t>
              </a:r>
              <a:r>
                <a:rPr kumimoji="0" lang="en-US" altLang="zh-TW" sz="1600" b="1" dirty="0">
                  <a:solidFill>
                    <a:schemeClr val="bg1"/>
                  </a:solidFill>
                  <a:latin typeface="Arial" pitchFamily="34" charset="0"/>
                  <a:ea typeface="文鼎粗黑" pitchFamily="49" charset="-120"/>
                  <a:cs typeface="Arial" pitchFamily="34" charset="0"/>
                </a:rPr>
                <a:t>are willing to replace human visual inspection</a:t>
              </a:r>
              <a:endParaRPr kumimoji="0" lang="zh-TW" altLang="en-US" sz="1600" b="1" dirty="0">
                <a:solidFill>
                  <a:schemeClr val="bg1"/>
                </a:solidFill>
                <a:latin typeface="Arial" pitchFamily="34" charset="0"/>
                <a:ea typeface="文鼎粗黑" pitchFamily="49" charset="-120"/>
                <a:cs typeface="Arial" pitchFamily="34" charset="0"/>
              </a:endParaRPr>
            </a:p>
          </p:txBody>
        </p:sp>
      </p:grpSp>
      <p:pic>
        <p:nvPicPr>
          <p:cNvPr id="51" name="圖片 50" descr="牧德三箭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2643182"/>
            <a:ext cx="2564336" cy="3071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zh-TW" dirty="0">
                <a:ea typeface="文鼎粗黑" pitchFamily="49" charset="-120"/>
                <a:cs typeface="Arial" pitchFamily="34" charset="0"/>
              </a:rPr>
              <a:t>Business </a:t>
            </a:r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Update</a:t>
            </a:r>
            <a:endParaRPr lang="zh-TW" altLang="en-US" b="0" dirty="0">
              <a:cs typeface="Arial" pitchFamily="34" charset="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>
                <a:cs typeface="Arial" pitchFamily="34" charset="0"/>
              </a:rPr>
              <a:t>First Arrow: Flexible PCB</a:t>
            </a:r>
            <a:endParaRPr lang="zh-TW" altLang="en-US" dirty="0">
              <a:cs typeface="Arial" pitchFamily="34" charset="0"/>
            </a:endParaRPr>
          </a:p>
        </p:txBody>
      </p:sp>
      <p:grpSp>
        <p:nvGrpSpPr>
          <p:cNvPr id="3" name="群組 22"/>
          <p:cNvGrpSpPr>
            <a:grpSpLocks/>
          </p:cNvGrpSpPr>
          <p:nvPr/>
        </p:nvGrpSpPr>
        <p:grpSpPr bwMode="auto">
          <a:xfrm>
            <a:off x="0" y="2022103"/>
            <a:ext cx="5940425" cy="758825"/>
            <a:chOff x="0" y="1590081"/>
            <a:chExt cx="5940152" cy="759764"/>
          </a:xfrm>
        </p:grpSpPr>
        <p:sp>
          <p:nvSpPr>
            <p:cNvPr id="68" name="向右箭號 12"/>
            <p:cNvSpPr/>
            <p:nvPr/>
          </p:nvSpPr>
          <p:spPr>
            <a:xfrm>
              <a:off x="0" y="1590081"/>
              <a:ext cx="5940152" cy="759764"/>
            </a:xfrm>
            <a:custGeom>
              <a:avLst/>
              <a:gdLst>
                <a:gd name="connsiteX0" fmla="*/ 0 w 5940152"/>
                <a:gd name="connsiteY0" fmla="*/ 189941 h 759764"/>
                <a:gd name="connsiteX1" fmla="*/ 5030844 w 5940152"/>
                <a:gd name="connsiteY1" fmla="*/ 189941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030844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  <a:gd name="connsiteX0" fmla="*/ 0 w 5940152"/>
                <a:gd name="connsiteY0" fmla="*/ 189941 h 759764"/>
                <a:gd name="connsiteX1" fmla="*/ 5173348 w 5940152"/>
                <a:gd name="connsiteY1" fmla="*/ 201816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030844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  <a:gd name="connsiteX0" fmla="*/ 0 w 5940152"/>
                <a:gd name="connsiteY0" fmla="*/ 189941 h 759764"/>
                <a:gd name="connsiteX1" fmla="*/ 5173348 w 5940152"/>
                <a:gd name="connsiteY1" fmla="*/ 201816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173348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40152" h="759764">
                  <a:moveTo>
                    <a:pt x="0" y="189941"/>
                  </a:moveTo>
                  <a:lnTo>
                    <a:pt x="5173348" y="201816"/>
                  </a:lnTo>
                  <a:lnTo>
                    <a:pt x="5030844" y="0"/>
                  </a:lnTo>
                  <a:lnTo>
                    <a:pt x="5940152" y="379882"/>
                  </a:lnTo>
                  <a:lnTo>
                    <a:pt x="5030844" y="759764"/>
                  </a:lnTo>
                  <a:lnTo>
                    <a:pt x="5173348" y="569823"/>
                  </a:lnTo>
                  <a:lnTo>
                    <a:pt x="0" y="569823"/>
                  </a:lnTo>
                  <a:lnTo>
                    <a:pt x="0" y="18994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617" name="文字方塊 9"/>
            <p:cNvSpPr txBox="1">
              <a:spLocks noChangeArrowheads="1"/>
            </p:cNvSpPr>
            <p:nvPr/>
          </p:nvSpPr>
          <p:spPr bwMode="auto">
            <a:xfrm>
              <a:off x="0" y="1785926"/>
              <a:ext cx="5301207" cy="369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 b="1" dirty="0">
                  <a:solidFill>
                    <a:schemeClr val="bg1"/>
                  </a:solidFill>
                  <a:latin typeface="Arial" pitchFamily="34" charset="0"/>
                  <a:ea typeface="文鼎粗黑" pitchFamily="49" charset="-120"/>
                  <a:cs typeface="Arial" pitchFamily="34" charset="0"/>
                </a:rPr>
                <a:t>The demand for FPCB inspection is increasing</a:t>
              </a:r>
              <a:endParaRPr kumimoji="0" lang="zh-TW" altLang="en-US" b="1" dirty="0">
                <a:solidFill>
                  <a:schemeClr val="bg1"/>
                </a:solidFill>
                <a:latin typeface="Arial" pitchFamily="34" charset="0"/>
                <a:ea typeface="文鼎粗黑" pitchFamily="49" charset="-120"/>
                <a:cs typeface="Arial" pitchFamily="34" charset="0"/>
              </a:endParaRPr>
            </a:p>
          </p:txBody>
        </p:sp>
      </p:grpSp>
      <p:sp>
        <p:nvSpPr>
          <p:cNvPr id="70" name="文字方塊 69"/>
          <p:cNvSpPr txBox="1">
            <a:spLocks noChangeArrowheads="1"/>
          </p:cNvSpPr>
          <p:nvPr/>
        </p:nvSpPr>
        <p:spPr bwMode="auto">
          <a:xfrm>
            <a:off x="155575" y="2679977"/>
            <a:ext cx="46185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000" dirty="0">
                <a:latin typeface="Arial" pitchFamily="34" charset="0"/>
                <a:ea typeface="文鼎粗黑" pitchFamily="49" charset="-120"/>
                <a:cs typeface="Arial" pitchFamily="34" charset="0"/>
              </a:rPr>
              <a:t>Breakdown of Global FPCB </a:t>
            </a:r>
            <a:r>
              <a:rPr kumimoji="0" lang="en-US" altLang="zh-TW" sz="2000" dirty="0" smtClean="0">
                <a:latin typeface="Arial" pitchFamily="34" charset="0"/>
                <a:ea typeface="文鼎粗黑" pitchFamily="49" charset="-120"/>
                <a:cs typeface="Arial" pitchFamily="34" charset="0"/>
              </a:rPr>
              <a:t>Production</a:t>
            </a:r>
            <a:endParaRPr kumimoji="0" lang="zh-TW" altLang="en-US" sz="2000" dirty="0">
              <a:latin typeface="Arial" pitchFamily="34" charset="0"/>
              <a:ea typeface="文鼎粗黑" pitchFamily="49" charset="-120"/>
              <a:cs typeface="Arial" pitchFamily="34" charset="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2667953" y="3792825"/>
            <a:ext cx="20701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err="1" smtClean="0">
                <a:solidFill>
                  <a:srgbClr val="00B05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Machvision’s</a:t>
            </a:r>
            <a:r>
              <a:rPr lang="en-US" altLang="zh-TW" sz="1600" b="1" dirty="0" smtClean="0">
                <a:solidFill>
                  <a:srgbClr val="00B05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share</a:t>
            </a:r>
          </a:p>
          <a:p>
            <a:r>
              <a:rPr lang="en-US" altLang="zh-TW" sz="1600" b="1" dirty="0" smtClean="0">
                <a:solidFill>
                  <a:srgbClr val="00B05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In 2016</a:t>
            </a:r>
            <a:endParaRPr lang="zh-TW" altLang="en-US" sz="1600" b="1" dirty="0">
              <a:solidFill>
                <a:srgbClr val="00B05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2667953" y="5201890"/>
            <a:ext cx="20701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err="1" smtClean="0">
                <a:solidFill>
                  <a:srgbClr val="FF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Machvision’s</a:t>
            </a:r>
            <a:r>
              <a:rPr lang="en-US" altLang="zh-TW" sz="1600" b="1" dirty="0" smtClean="0">
                <a:solidFill>
                  <a:srgbClr val="FF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share</a:t>
            </a:r>
          </a:p>
          <a:p>
            <a:r>
              <a:rPr lang="en-US" altLang="zh-TW" sz="1600" b="1" dirty="0" smtClean="0">
                <a:solidFill>
                  <a:srgbClr val="FF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in 2017</a:t>
            </a:r>
            <a:endParaRPr lang="zh-TW" altLang="en-US" sz="1600" b="1" dirty="0">
              <a:solidFill>
                <a:srgbClr val="FF000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7347234" y="6366711"/>
            <a:ext cx="14424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Source</a:t>
            </a:r>
            <a:r>
              <a:rPr lang="zh-TW" altLang="en-US" sz="12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：</a:t>
            </a:r>
            <a:r>
              <a:rPr lang="en-US" altLang="zh-TW" sz="1200" dirty="0" err="1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Prismark</a:t>
            </a:r>
            <a:endParaRPr lang="zh-TW" altLang="en-US" sz="12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4774258" y="4386708"/>
            <a:ext cx="1231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Taiwan14%</a:t>
            </a:r>
            <a:endParaRPr lang="zh-TW" altLang="en-US" sz="1600" dirty="0" smtClean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6072198" y="2000240"/>
            <a:ext cx="845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Europe</a:t>
            </a:r>
          </a:p>
          <a:p>
            <a:r>
              <a:rPr lang="en-US" altLang="zh-TW" sz="16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     2%</a:t>
            </a:r>
            <a:endParaRPr lang="zh-TW" altLang="en-US" sz="1600" dirty="0" smtClean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6858016" y="2071678"/>
            <a:ext cx="9364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America</a:t>
            </a:r>
          </a:p>
          <a:p>
            <a:r>
              <a:rPr lang="en-US" altLang="zh-TW" sz="16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2%</a:t>
            </a:r>
            <a:endParaRPr lang="zh-TW" altLang="en-US" sz="1600" dirty="0" smtClean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graphicFrame>
        <p:nvGraphicFramePr>
          <p:cNvPr id="63" name="圖表 62"/>
          <p:cNvGraphicFramePr/>
          <p:nvPr>
            <p:extLst>
              <p:ext uri="{D42A27DB-BD31-4B8C-83A1-F6EECF244321}">
                <p14:modId xmlns:p14="http://schemas.microsoft.com/office/powerpoint/2010/main" xmlns="" val="3922924804"/>
              </p:ext>
            </p:extLst>
          </p:nvPr>
        </p:nvGraphicFramePr>
        <p:xfrm>
          <a:off x="3510491" y="2476626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4" name="手繪多邊形 63"/>
          <p:cNvSpPr/>
          <p:nvPr/>
        </p:nvSpPr>
        <p:spPr>
          <a:xfrm>
            <a:off x="5001514" y="4519795"/>
            <a:ext cx="1558747" cy="1174338"/>
          </a:xfrm>
          <a:custGeom>
            <a:avLst/>
            <a:gdLst>
              <a:gd name="connsiteX0" fmla="*/ 1481667 w 1481667"/>
              <a:gd name="connsiteY0" fmla="*/ 0 h 1295400"/>
              <a:gd name="connsiteX1" fmla="*/ 0 w 1481667"/>
              <a:gd name="connsiteY1" fmla="*/ 1143000 h 1295400"/>
              <a:gd name="connsiteX2" fmla="*/ 135467 w 1481667"/>
              <a:gd name="connsiteY2" fmla="*/ 1295400 h 1295400"/>
              <a:gd name="connsiteX3" fmla="*/ 1481667 w 1481667"/>
              <a:gd name="connsiteY3" fmla="*/ 0 h 1295400"/>
              <a:gd name="connsiteX0" fmla="*/ 1540934 w 1540934"/>
              <a:gd name="connsiteY0" fmla="*/ 0 h 1295400"/>
              <a:gd name="connsiteX1" fmla="*/ 0 w 1540934"/>
              <a:gd name="connsiteY1" fmla="*/ 1032933 h 1295400"/>
              <a:gd name="connsiteX2" fmla="*/ 194734 w 1540934"/>
              <a:gd name="connsiteY2" fmla="*/ 1295400 h 1295400"/>
              <a:gd name="connsiteX3" fmla="*/ 1540934 w 1540934"/>
              <a:gd name="connsiteY3" fmla="*/ 0 h 1295400"/>
              <a:gd name="connsiteX0" fmla="*/ 1540934 w 1540934"/>
              <a:gd name="connsiteY0" fmla="*/ 0 h 1168400"/>
              <a:gd name="connsiteX1" fmla="*/ 0 w 1540934"/>
              <a:gd name="connsiteY1" fmla="*/ 1032933 h 1168400"/>
              <a:gd name="connsiteX2" fmla="*/ 76200 w 1540934"/>
              <a:gd name="connsiteY2" fmla="*/ 1168400 h 1168400"/>
              <a:gd name="connsiteX3" fmla="*/ 1540934 w 1540934"/>
              <a:gd name="connsiteY3" fmla="*/ 0 h 1168400"/>
              <a:gd name="connsiteX0" fmla="*/ 1558747 w 1558747"/>
              <a:gd name="connsiteY0" fmla="*/ 0 h 1168400"/>
              <a:gd name="connsiteX1" fmla="*/ 0 w 1558747"/>
              <a:gd name="connsiteY1" fmla="*/ 1044809 h 1168400"/>
              <a:gd name="connsiteX2" fmla="*/ 94013 w 1558747"/>
              <a:gd name="connsiteY2" fmla="*/ 1168400 h 1168400"/>
              <a:gd name="connsiteX3" fmla="*/ 1558747 w 1558747"/>
              <a:gd name="connsiteY3" fmla="*/ 0 h 1168400"/>
              <a:gd name="connsiteX0" fmla="*/ 1558747 w 1558747"/>
              <a:gd name="connsiteY0" fmla="*/ 0 h 1174338"/>
              <a:gd name="connsiteX1" fmla="*/ 0 w 1558747"/>
              <a:gd name="connsiteY1" fmla="*/ 1044809 h 1174338"/>
              <a:gd name="connsiteX2" fmla="*/ 94013 w 1558747"/>
              <a:gd name="connsiteY2" fmla="*/ 1174338 h 1174338"/>
              <a:gd name="connsiteX3" fmla="*/ 1558747 w 1558747"/>
              <a:gd name="connsiteY3" fmla="*/ 0 h 11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8747" h="1174338">
                <a:moveTo>
                  <a:pt x="1558747" y="0"/>
                </a:moveTo>
                <a:lnTo>
                  <a:pt x="0" y="1044809"/>
                </a:lnTo>
                <a:lnTo>
                  <a:pt x="94013" y="1174338"/>
                </a:lnTo>
                <a:lnTo>
                  <a:pt x="1558747" y="0"/>
                </a:lnTo>
                <a:close/>
              </a:path>
            </a:pathLst>
          </a:custGeom>
          <a:pattFill prst="narVert">
            <a:fgClr>
              <a:srgbClr val="FF0000"/>
            </a:fgClr>
            <a:bgClr>
              <a:srgbClr val="BAF0DE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5" name="手繪多邊形 64"/>
          <p:cNvSpPr/>
          <p:nvPr/>
        </p:nvSpPr>
        <p:spPr>
          <a:xfrm>
            <a:off x="4674125" y="4053402"/>
            <a:ext cx="1894604" cy="457206"/>
          </a:xfrm>
          <a:custGeom>
            <a:avLst/>
            <a:gdLst>
              <a:gd name="connsiteX0" fmla="*/ 1837267 w 1837267"/>
              <a:gd name="connsiteY0" fmla="*/ 643467 h 643467"/>
              <a:gd name="connsiteX1" fmla="*/ 67733 w 1837267"/>
              <a:gd name="connsiteY1" fmla="*/ 0 h 643467"/>
              <a:gd name="connsiteX2" fmla="*/ 0 w 1837267"/>
              <a:gd name="connsiteY2" fmla="*/ 203200 h 643467"/>
              <a:gd name="connsiteX3" fmla="*/ 1837267 w 1837267"/>
              <a:gd name="connsiteY3" fmla="*/ 643467 h 643467"/>
              <a:gd name="connsiteX0" fmla="*/ 1885820 w 1885820"/>
              <a:gd name="connsiteY0" fmla="*/ 643467 h 643467"/>
              <a:gd name="connsiteX1" fmla="*/ 116286 w 1885820"/>
              <a:gd name="connsiteY1" fmla="*/ 0 h 643467"/>
              <a:gd name="connsiteX2" fmla="*/ 0 w 1885820"/>
              <a:gd name="connsiteY2" fmla="*/ 518789 h 643467"/>
              <a:gd name="connsiteX3" fmla="*/ 1885820 w 1885820"/>
              <a:gd name="connsiteY3" fmla="*/ 643467 h 643467"/>
              <a:gd name="connsiteX0" fmla="*/ 1885820 w 1885820"/>
              <a:gd name="connsiteY0" fmla="*/ 643467 h 643467"/>
              <a:gd name="connsiteX1" fmla="*/ 116286 w 1885820"/>
              <a:gd name="connsiteY1" fmla="*/ 0 h 643467"/>
              <a:gd name="connsiteX2" fmla="*/ 0 w 1885820"/>
              <a:gd name="connsiteY2" fmla="*/ 518789 h 643467"/>
              <a:gd name="connsiteX3" fmla="*/ 1885820 w 1885820"/>
              <a:gd name="connsiteY3" fmla="*/ 643467 h 643467"/>
              <a:gd name="connsiteX0" fmla="*/ 1885820 w 1885820"/>
              <a:gd name="connsiteY0" fmla="*/ 643467 h 643467"/>
              <a:gd name="connsiteX1" fmla="*/ 116286 w 1885820"/>
              <a:gd name="connsiteY1" fmla="*/ 0 h 643467"/>
              <a:gd name="connsiteX2" fmla="*/ 0 w 1885820"/>
              <a:gd name="connsiteY2" fmla="*/ 518789 h 643467"/>
              <a:gd name="connsiteX3" fmla="*/ 1885820 w 1885820"/>
              <a:gd name="connsiteY3" fmla="*/ 643467 h 643467"/>
              <a:gd name="connsiteX0" fmla="*/ 1873983 w 1873983"/>
              <a:gd name="connsiteY0" fmla="*/ 643467 h 643467"/>
              <a:gd name="connsiteX1" fmla="*/ 104449 w 1873983"/>
              <a:gd name="connsiteY1" fmla="*/ 0 h 643467"/>
              <a:gd name="connsiteX2" fmla="*/ 0 w 1873983"/>
              <a:gd name="connsiteY2" fmla="*/ 518789 h 643467"/>
              <a:gd name="connsiteX3" fmla="*/ 1873983 w 1873983"/>
              <a:gd name="connsiteY3" fmla="*/ 643467 h 643467"/>
              <a:gd name="connsiteX0" fmla="*/ 1874099 w 1874099"/>
              <a:gd name="connsiteY0" fmla="*/ 643467 h 643467"/>
              <a:gd name="connsiteX1" fmla="*/ 104565 w 1874099"/>
              <a:gd name="connsiteY1" fmla="*/ 0 h 643467"/>
              <a:gd name="connsiteX2" fmla="*/ 116 w 1874099"/>
              <a:gd name="connsiteY2" fmla="*/ 518789 h 643467"/>
              <a:gd name="connsiteX3" fmla="*/ 1874099 w 1874099"/>
              <a:gd name="connsiteY3" fmla="*/ 643467 h 643467"/>
              <a:gd name="connsiteX0" fmla="*/ 1881160 w 1881160"/>
              <a:gd name="connsiteY0" fmla="*/ 643467 h 643467"/>
              <a:gd name="connsiteX1" fmla="*/ 104565 w 1881160"/>
              <a:gd name="connsiteY1" fmla="*/ 0 h 643467"/>
              <a:gd name="connsiteX2" fmla="*/ 116 w 1881160"/>
              <a:gd name="connsiteY2" fmla="*/ 518789 h 643467"/>
              <a:gd name="connsiteX3" fmla="*/ 1881160 w 1881160"/>
              <a:gd name="connsiteY3" fmla="*/ 643467 h 643467"/>
              <a:gd name="connsiteX0" fmla="*/ 1881526 w 1881526"/>
              <a:gd name="connsiteY0" fmla="*/ 462492 h 462492"/>
              <a:gd name="connsiteX1" fmla="*/ 66831 w 1881526"/>
              <a:gd name="connsiteY1" fmla="*/ 0 h 462492"/>
              <a:gd name="connsiteX2" fmla="*/ 482 w 1881526"/>
              <a:gd name="connsiteY2" fmla="*/ 337814 h 462492"/>
              <a:gd name="connsiteX3" fmla="*/ 1881526 w 1881526"/>
              <a:gd name="connsiteY3" fmla="*/ 462492 h 462492"/>
              <a:gd name="connsiteX0" fmla="*/ 1886024 w 1886024"/>
              <a:gd name="connsiteY0" fmla="*/ 457206 h 457206"/>
              <a:gd name="connsiteX1" fmla="*/ 44901 w 1886024"/>
              <a:gd name="connsiteY1" fmla="*/ 0 h 457206"/>
              <a:gd name="connsiteX2" fmla="*/ 4980 w 1886024"/>
              <a:gd name="connsiteY2" fmla="*/ 332528 h 457206"/>
              <a:gd name="connsiteX3" fmla="*/ 1886024 w 1886024"/>
              <a:gd name="connsiteY3" fmla="*/ 457206 h 457206"/>
              <a:gd name="connsiteX0" fmla="*/ 1882443 w 1882443"/>
              <a:gd name="connsiteY0" fmla="*/ 457206 h 457206"/>
              <a:gd name="connsiteX1" fmla="*/ 41320 w 1882443"/>
              <a:gd name="connsiteY1" fmla="*/ 0 h 457206"/>
              <a:gd name="connsiteX2" fmla="*/ 1399 w 1882443"/>
              <a:gd name="connsiteY2" fmla="*/ 332528 h 457206"/>
              <a:gd name="connsiteX3" fmla="*/ 1882443 w 1882443"/>
              <a:gd name="connsiteY3" fmla="*/ 457206 h 457206"/>
              <a:gd name="connsiteX0" fmla="*/ 1887130 w 1887130"/>
              <a:gd name="connsiteY0" fmla="*/ 457206 h 457206"/>
              <a:gd name="connsiteX1" fmla="*/ 46007 w 1887130"/>
              <a:gd name="connsiteY1" fmla="*/ 0 h 457206"/>
              <a:gd name="connsiteX2" fmla="*/ 801 w 1887130"/>
              <a:gd name="connsiteY2" fmla="*/ 327242 h 457206"/>
              <a:gd name="connsiteX3" fmla="*/ 1887130 w 1887130"/>
              <a:gd name="connsiteY3" fmla="*/ 457206 h 457206"/>
              <a:gd name="connsiteX0" fmla="*/ 1886329 w 1886329"/>
              <a:gd name="connsiteY0" fmla="*/ 457206 h 457206"/>
              <a:gd name="connsiteX1" fmla="*/ 45206 w 1886329"/>
              <a:gd name="connsiteY1" fmla="*/ 0 h 457206"/>
              <a:gd name="connsiteX2" fmla="*/ 0 w 1886329"/>
              <a:gd name="connsiteY2" fmla="*/ 327242 h 457206"/>
              <a:gd name="connsiteX3" fmla="*/ 1886329 w 1886329"/>
              <a:gd name="connsiteY3" fmla="*/ 457206 h 457206"/>
              <a:gd name="connsiteX0" fmla="*/ 1886329 w 1886329"/>
              <a:gd name="connsiteY0" fmla="*/ 457206 h 457206"/>
              <a:gd name="connsiteX1" fmla="*/ 45206 w 1886329"/>
              <a:gd name="connsiteY1" fmla="*/ 0 h 457206"/>
              <a:gd name="connsiteX2" fmla="*/ 0 w 1886329"/>
              <a:gd name="connsiteY2" fmla="*/ 323104 h 457206"/>
              <a:gd name="connsiteX3" fmla="*/ 1886329 w 1886329"/>
              <a:gd name="connsiteY3" fmla="*/ 457206 h 457206"/>
              <a:gd name="connsiteX0" fmla="*/ 1894604 w 1894604"/>
              <a:gd name="connsiteY0" fmla="*/ 457206 h 457206"/>
              <a:gd name="connsiteX1" fmla="*/ 53481 w 1894604"/>
              <a:gd name="connsiteY1" fmla="*/ 0 h 457206"/>
              <a:gd name="connsiteX2" fmla="*/ 0 w 1894604"/>
              <a:gd name="connsiteY2" fmla="*/ 335516 h 457206"/>
              <a:gd name="connsiteX3" fmla="*/ 1894604 w 1894604"/>
              <a:gd name="connsiteY3" fmla="*/ 457206 h 4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4604" h="457206">
                <a:moveTo>
                  <a:pt x="1894604" y="457206"/>
                </a:moveTo>
                <a:cubicBezTo>
                  <a:pt x="1302406" y="242717"/>
                  <a:pt x="645679" y="214489"/>
                  <a:pt x="53481" y="0"/>
                </a:cubicBezTo>
                <a:cubicBezTo>
                  <a:pt x="7353" y="194072"/>
                  <a:pt x="13132" y="179873"/>
                  <a:pt x="0" y="335516"/>
                </a:cubicBezTo>
                <a:lnTo>
                  <a:pt x="1894604" y="457206"/>
                </a:lnTo>
                <a:close/>
              </a:path>
            </a:pathLst>
          </a:custGeom>
          <a:pattFill prst="narVert">
            <a:fgClr>
              <a:srgbClr val="00B050"/>
            </a:fgClr>
            <a:bgClr>
              <a:srgbClr val="FFC000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6" name="手繪多邊形 65"/>
          <p:cNvSpPr/>
          <p:nvPr/>
        </p:nvSpPr>
        <p:spPr>
          <a:xfrm>
            <a:off x="6567732" y="4513899"/>
            <a:ext cx="819463" cy="1882826"/>
          </a:xfrm>
          <a:custGeom>
            <a:avLst/>
            <a:gdLst>
              <a:gd name="connsiteX0" fmla="*/ 0 w 533400"/>
              <a:gd name="connsiteY0" fmla="*/ 0 h 1888066"/>
              <a:gd name="connsiteX1" fmla="*/ 118533 w 533400"/>
              <a:gd name="connsiteY1" fmla="*/ 1888066 h 1888066"/>
              <a:gd name="connsiteX2" fmla="*/ 533400 w 533400"/>
              <a:gd name="connsiteY2" fmla="*/ 1820333 h 1888066"/>
              <a:gd name="connsiteX3" fmla="*/ 0 w 533400"/>
              <a:gd name="connsiteY3" fmla="*/ 0 h 1888066"/>
              <a:gd name="connsiteX0" fmla="*/ 0 w 533400"/>
              <a:gd name="connsiteY0" fmla="*/ 0 h 1888066"/>
              <a:gd name="connsiteX1" fmla="*/ 118533 w 533400"/>
              <a:gd name="connsiteY1" fmla="*/ 1888066 h 1888066"/>
              <a:gd name="connsiteX2" fmla="*/ 533400 w 533400"/>
              <a:gd name="connsiteY2" fmla="*/ 1790188 h 1888066"/>
              <a:gd name="connsiteX3" fmla="*/ 0 w 533400"/>
              <a:gd name="connsiteY3" fmla="*/ 0 h 1888066"/>
              <a:gd name="connsiteX0" fmla="*/ 0 w 533400"/>
              <a:gd name="connsiteY0" fmla="*/ 0 h 1888066"/>
              <a:gd name="connsiteX1" fmla="*/ 118533 w 533400"/>
              <a:gd name="connsiteY1" fmla="*/ 1888066 h 1888066"/>
              <a:gd name="connsiteX2" fmla="*/ 533400 w 533400"/>
              <a:gd name="connsiteY2" fmla="*/ 1770091 h 1888066"/>
              <a:gd name="connsiteX3" fmla="*/ 0 w 533400"/>
              <a:gd name="connsiteY3" fmla="*/ 0 h 1888066"/>
              <a:gd name="connsiteX0" fmla="*/ 0 w 533400"/>
              <a:gd name="connsiteY0" fmla="*/ 0 h 1888066"/>
              <a:gd name="connsiteX1" fmla="*/ 118533 w 533400"/>
              <a:gd name="connsiteY1" fmla="*/ 1888066 h 1888066"/>
              <a:gd name="connsiteX2" fmla="*/ 533400 w 533400"/>
              <a:gd name="connsiteY2" fmla="*/ 1770091 h 1888066"/>
              <a:gd name="connsiteX3" fmla="*/ 0 w 533400"/>
              <a:gd name="connsiteY3" fmla="*/ 0 h 1888066"/>
              <a:gd name="connsiteX0" fmla="*/ 0 w 533400"/>
              <a:gd name="connsiteY0" fmla="*/ 0 h 1888066"/>
              <a:gd name="connsiteX1" fmla="*/ 118533 w 533400"/>
              <a:gd name="connsiteY1" fmla="*/ 1888066 h 1888066"/>
              <a:gd name="connsiteX2" fmla="*/ 533400 w 533400"/>
              <a:gd name="connsiteY2" fmla="*/ 1770091 h 1888066"/>
              <a:gd name="connsiteX3" fmla="*/ 0 w 533400"/>
              <a:gd name="connsiteY3" fmla="*/ 0 h 1888066"/>
              <a:gd name="connsiteX0" fmla="*/ 0 w 533400"/>
              <a:gd name="connsiteY0" fmla="*/ 0 h 1888066"/>
              <a:gd name="connsiteX1" fmla="*/ 118533 w 533400"/>
              <a:gd name="connsiteY1" fmla="*/ 1888066 h 1888066"/>
              <a:gd name="connsiteX2" fmla="*/ 533400 w 533400"/>
              <a:gd name="connsiteY2" fmla="*/ 1770091 h 1888066"/>
              <a:gd name="connsiteX3" fmla="*/ 0 w 533400"/>
              <a:gd name="connsiteY3" fmla="*/ 0 h 1888066"/>
              <a:gd name="connsiteX0" fmla="*/ 0 w 507424"/>
              <a:gd name="connsiteY0" fmla="*/ 0 h 1835108"/>
              <a:gd name="connsiteX1" fmla="*/ 92557 w 507424"/>
              <a:gd name="connsiteY1" fmla="*/ 1835108 h 1835108"/>
              <a:gd name="connsiteX2" fmla="*/ 507424 w 507424"/>
              <a:gd name="connsiteY2" fmla="*/ 1717133 h 1835108"/>
              <a:gd name="connsiteX3" fmla="*/ 0 w 507424"/>
              <a:gd name="connsiteY3" fmla="*/ 0 h 1835108"/>
              <a:gd name="connsiteX0" fmla="*/ 0 w 525607"/>
              <a:gd name="connsiteY0" fmla="*/ 0 h 1870413"/>
              <a:gd name="connsiteX1" fmla="*/ 110740 w 525607"/>
              <a:gd name="connsiteY1" fmla="*/ 1870413 h 1870413"/>
              <a:gd name="connsiteX2" fmla="*/ 525607 w 525607"/>
              <a:gd name="connsiteY2" fmla="*/ 1752438 h 1870413"/>
              <a:gd name="connsiteX3" fmla="*/ 0 w 525607"/>
              <a:gd name="connsiteY3" fmla="*/ 0 h 1870413"/>
              <a:gd name="connsiteX0" fmla="*/ 0 w 770250"/>
              <a:gd name="connsiteY0" fmla="*/ 0 h 1870413"/>
              <a:gd name="connsiteX1" fmla="*/ 110740 w 770250"/>
              <a:gd name="connsiteY1" fmla="*/ 1870413 h 1870413"/>
              <a:gd name="connsiteX2" fmla="*/ 770250 w 770250"/>
              <a:gd name="connsiteY2" fmla="*/ 1568371 h 1870413"/>
              <a:gd name="connsiteX3" fmla="*/ 0 w 770250"/>
              <a:gd name="connsiteY3" fmla="*/ 0 h 1870413"/>
              <a:gd name="connsiteX0" fmla="*/ 0 w 770250"/>
              <a:gd name="connsiteY0" fmla="*/ 0 h 1870413"/>
              <a:gd name="connsiteX1" fmla="*/ 110740 w 770250"/>
              <a:gd name="connsiteY1" fmla="*/ 1870413 h 1870413"/>
              <a:gd name="connsiteX2" fmla="*/ 770250 w 770250"/>
              <a:gd name="connsiteY2" fmla="*/ 1568371 h 1870413"/>
              <a:gd name="connsiteX3" fmla="*/ 0 w 770250"/>
              <a:gd name="connsiteY3" fmla="*/ 0 h 1870413"/>
              <a:gd name="connsiteX0" fmla="*/ 0 w 770250"/>
              <a:gd name="connsiteY0" fmla="*/ 0 h 1870413"/>
              <a:gd name="connsiteX1" fmla="*/ 110740 w 770250"/>
              <a:gd name="connsiteY1" fmla="*/ 1870413 h 1870413"/>
              <a:gd name="connsiteX2" fmla="*/ 770250 w 770250"/>
              <a:gd name="connsiteY2" fmla="*/ 1568371 h 1870413"/>
              <a:gd name="connsiteX3" fmla="*/ 0 w 770250"/>
              <a:gd name="connsiteY3" fmla="*/ 0 h 1870413"/>
              <a:gd name="connsiteX0" fmla="*/ 0 w 770250"/>
              <a:gd name="connsiteY0" fmla="*/ 0 h 1870413"/>
              <a:gd name="connsiteX1" fmla="*/ 110740 w 770250"/>
              <a:gd name="connsiteY1" fmla="*/ 1870413 h 1870413"/>
              <a:gd name="connsiteX2" fmla="*/ 770250 w 770250"/>
              <a:gd name="connsiteY2" fmla="*/ 1568371 h 1870413"/>
              <a:gd name="connsiteX3" fmla="*/ 0 w 770250"/>
              <a:gd name="connsiteY3" fmla="*/ 0 h 1870413"/>
              <a:gd name="connsiteX0" fmla="*/ 0 w 599874"/>
              <a:gd name="connsiteY0" fmla="*/ 0 h 1870413"/>
              <a:gd name="connsiteX1" fmla="*/ 110740 w 599874"/>
              <a:gd name="connsiteY1" fmla="*/ 1870413 h 1870413"/>
              <a:gd name="connsiteX2" fmla="*/ 599874 w 599874"/>
              <a:gd name="connsiteY2" fmla="*/ 1675249 h 1870413"/>
              <a:gd name="connsiteX3" fmla="*/ 0 w 599874"/>
              <a:gd name="connsiteY3" fmla="*/ 0 h 1870413"/>
              <a:gd name="connsiteX0" fmla="*/ 0 w 599874"/>
              <a:gd name="connsiteY0" fmla="*/ 0 h 1870413"/>
              <a:gd name="connsiteX1" fmla="*/ 110740 w 599874"/>
              <a:gd name="connsiteY1" fmla="*/ 1870413 h 1870413"/>
              <a:gd name="connsiteX2" fmla="*/ 599874 w 599874"/>
              <a:gd name="connsiteY2" fmla="*/ 1675249 h 1870413"/>
              <a:gd name="connsiteX3" fmla="*/ 0 w 599874"/>
              <a:gd name="connsiteY3" fmla="*/ 0 h 1870413"/>
              <a:gd name="connsiteX0" fmla="*/ 0 w 602918"/>
              <a:gd name="connsiteY0" fmla="*/ 0 h 1870413"/>
              <a:gd name="connsiteX1" fmla="*/ 110740 w 602918"/>
              <a:gd name="connsiteY1" fmla="*/ 1870413 h 1870413"/>
              <a:gd name="connsiteX2" fmla="*/ 602918 w 602918"/>
              <a:gd name="connsiteY2" fmla="*/ 1695937 h 1870413"/>
              <a:gd name="connsiteX3" fmla="*/ 0 w 602918"/>
              <a:gd name="connsiteY3" fmla="*/ 0 h 1870413"/>
              <a:gd name="connsiteX0" fmla="*/ 0 w 602918"/>
              <a:gd name="connsiteY0" fmla="*/ 0 h 1870413"/>
              <a:gd name="connsiteX1" fmla="*/ 110740 w 602918"/>
              <a:gd name="connsiteY1" fmla="*/ 1870413 h 1870413"/>
              <a:gd name="connsiteX2" fmla="*/ 602918 w 602918"/>
              <a:gd name="connsiteY2" fmla="*/ 1695937 h 1870413"/>
              <a:gd name="connsiteX3" fmla="*/ 0 w 602918"/>
              <a:gd name="connsiteY3" fmla="*/ 0 h 1870413"/>
              <a:gd name="connsiteX0" fmla="*/ 0 w 602918"/>
              <a:gd name="connsiteY0" fmla="*/ 0 h 1882826"/>
              <a:gd name="connsiteX1" fmla="*/ 125961 w 602918"/>
              <a:gd name="connsiteY1" fmla="*/ 1882826 h 1882826"/>
              <a:gd name="connsiteX2" fmla="*/ 602918 w 602918"/>
              <a:gd name="connsiteY2" fmla="*/ 1695937 h 1882826"/>
              <a:gd name="connsiteX3" fmla="*/ 0 w 602918"/>
              <a:gd name="connsiteY3" fmla="*/ 0 h 1882826"/>
              <a:gd name="connsiteX0" fmla="*/ 0 w 602918"/>
              <a:gd name="connsiteY0" fmla="*/ 0 h 1882826"/>
              <a:gd name="connsiteX1" fmla="*/ 125961 w 602918"/>
              <a:gd name="connsiteY1" fmla="*/ 1882826 h 1882826"/>
              <a:gd name="connsiteX2" fmla="*/ 602918 w 602918"/>
              <a:gd name="connsiteY2" fmla="*/ 1695937 h 1882826"/>
              <a:gd name="connsiteX3" fmla="*/ 0 w 602918"/>
              <a:gd name="connsiteY3" fmla="*/ 0 h 1882826"/>
              <a:gd name="connsiteX0" fmla="*/ 0 w 602918"/>
              <a:gd name="connsiteY0" fmla="*/ 0 h 1882826"/>
              <a:gd name="connsiteX1" fmla="*/ 125961 w 602918"/>
              <a:gd name="connsiteY1" fmla="*/ 1882826 h 1882826"/>
              <a:gd name="connsiteX2" fmla="*/ 602918 w 602918"/>
              <a:gd name="connsiteY2" fmla="*/ 1695937 h 1882826"/>
              <a:gd name="connsiteX3" fmla="*/ 0 w 602918"/>
              <a:gd name="connsiteY3" fmla="*/ 0 h 1882826"/>
              <a:gd name="connsiteX0" fmla="*/ 0 w 602918"/>
              <a:gd name="connsiteY0" fmla="*/ 0 h 1882826"/>
              <a:gd name="connsiteX1" fmla="*/ 125961 w 602918"/>
              <a:gd name="connsiteY1" fmla="*/ 1882826 h 1882826"/>
              <a:gd name="connsiteX2" fmla="*/ 602918 w 602918"/>
              <a:gd name="connsiteY2" fmla="*/ 1695937 h 1882826"/>
              <a:gd name="connsiteX3" fmla="*/ 0 w 602918"/>
              <a:gd name="connsiteY3" fmla="*/ 0 h 1882826"/>
              <a:gd name="connsiteX0" fmla="*/ 0 w 602918"/>
              <a:gd name="connsiteY0" fmla="*/ 0 h 1882826"/>
              <a:gd name="connsiteX1" fmla="*/ 125961 w 602918"/>
              <a:gd name="connsiteY1" fmla="*/ 1882826 h 1882826"/>
              <a:gd name="connsiteX2" fmla="*/ 602918 w 602918"/>
              <a:gd name="connsiteY2" fmla="*/ 1695937 h 1882826"/>
              <a:gd name="connsiteX3" fmla="*/ 0 w 602918"/>
              <a:gd name="connsiteY3" fmla="*/ 0 h 1882826"/>
              <a:gd name="connsiteX0" fmla="*/ 0 w 602918"/>
              <a:gd name="connsiteY0" fmla="*/ 0 h 1882826"/>
              <a:gd name="connsiteX1" fmla="*/ 125961 w 602918"/>
              <a:gd name="connsiteY1" fmla="*/ 1882826 h 1882826"/>
              <a:gd name="connsiteX2" fmla="*/ 602918 w 602918"/>
              <a:gd name="connsiteY2" fmla="*/ 1695937 h 1882826"/>
              <a:gd name="connsiteX3" fmla="*/ 0 w 602918"/>
              <a:gd name="connsiteY3" fmla="*/ 0 h 1882826"/>
              <a:gd name="connsiteX0" fmla="*/ 0 w 602918"/>
              <a:gd name="connsiteY0" fmla="*/ 0 h 1882826"/>
              <a:gd name="connsiteX1" fmla="*/ 125961 w 602918"/>
              <a:gd name="connsiteY1" fmla="*/ 1882826 h 1882826"/>
              <a:gd name="connsiteX2" fmla="*/ 602918 w 602918"/>
              <a:gd name="connsiteY2" fmla="*/ 1695937 h 1882826"/>
              <a:gd name="connsiteX3" fmla="*/ 0 w 602918"/>
              <a:gd name="connsiteY3" fmla="*/ 0 h 1882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2918" h="1882826">
                <a:moveTo>
                  <a:pt x="0" y="0"/>
                </a:moveTo>
                <a:lnTo>
                  <a:pt x="125961" y="1882826"/>
                </a:lnTo>
                <a:cubicBezTo>
                  <a:pt x="305525" y="1845786"/>
                  <a:pt x="416178" y="1806433"/>
                  <a:pt x="602918" y="1695937"/>
                </a:cubicBezTo>
                <a:lnTo>
                  <a:pt x="0" y="0"/>
                </a:lnTo>
                <a:close/>
              </a:path>
            </a:pathLst>
          </a:custGeom>
          <a:pattFill prst="narVert">
            <a:fgClr>
              <a:srgbClr val="FF0000"/>
            </a:fgClr>
            <a:bgClr>
              <a:srgbClr val="C3CFF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手繪多邊形 66"/>
          <p:cNvSpPr/>
          <p:nvPr/>
        </p:nvSpPr>
        <p:spPr>
          <a:xfrm>
            <a:off x="5044273" y="3226063"/>
            <a:ext cx="1517301" cy="1285647"/>
          </a:xfrm>
          <a:custGeom>
            <a:avLst/>
            <a:gdLst>
              <a:gd name="connsiteX0" fmla="*/ 1517301 w 1517301"/>
              <a:gd name="connsiteY0" fmla="*/ 1276141 h 1276141"/>
              <a:gd name="connsiteX1" fmla="*/ 150725 w 1517301"/>
              <a:gd name="connsiteY1" fmla="*/ 0 h 1276141"/>
              <a:gd name="connsiteX2" fmla="*/ 0 w 1517301"/>
              <a:gd name="connsiteY2" fmla="*/ 160774 h 1276141"/>
              <a:gd name="connsiteX3" fmla="*/ 1517301 w 1517301"/>
              <a:gd name="connsiteY3" fmla="*/ 1276141 h 1276141"/>
              <a:gd name="connsiteX0" fmla="*/ 1517301 w 1517301"/>
              <a:gd name="connsiteY0" fmla="*/ 1286189 h 1286189"/>
              <a:gd name="connsiteX1" fmla="*/ 140677 w 1517301"/>
              <a:gd name="connsiteY1" fmla="*/ 0 h 1286189"/>
              <a:gd name="connsiteX2" fmla="*/ 0 w 1517301"/>
              <a:gd name="connsiteY2" fmla="*/ 170822 h 1286189"/>
              <a:gd name="connsiteX3" fmla="*/ 1517301 w 1517301"/>
              <a:gd name="connsiteY3" fmla="*/ 1286189 h 1286189"/>
              <a:gd name="connsiteX0" fmla="*/ 1517301 w 1517301"/>
              <a:gd name="connsiteY0" fmla="*/ 1296238 h 1296238"/>
              <a:gd name="connsiteX1" fmla="*/ 130629 w 1517301"/>
              <a:gd name="connsiteY1" fmla="*/ 0 h 1296238"/>
              <a:gd name="connsiteX2" fmla="*/ 0 w 1517301"/>
              <a:gd name="connsiteY2" fmla="*/ 180871 h 1296238"/>
              <a:gd name="connsiteX3" fmla="*/ 1517301 w 1517301"/>
              <a:gd name="connsiteY3" fmla="*/ 1296238 h 1296238"/>
              <a:gd name="connsiteX0" fmla="*/ 1517301 w 1517301"/>
              <a:gd name="connsiteY0" fmla="*/ 1285647 h 1285647"/>
              <a:gd name="connsiteX1" fmla="*/ 141221 w 1517301"/>
              <a:gd name="connsiteY1" fmla="*/ 0 h 1285647"/>
              <a:gd name="connsiteX2" fmla="*/ 0 w 1517301"/>
              <a:gd name="connsiteY2" fmla="*/ 170280 h 1285647"/>
              <a:gd name="connsiteX3" fmla="*/ 1517301 w 1517301"/>
              <a:gd name="connsiteY3" fmla="*/ 1285647 h 1285647"/>
              <a:gd name="connsiteX0" fmla="*/ 1517301 w 1517301"/>
              <a:gd name="connsiteY0" fmla="*/ 1285647 h 1285647"/>
              <a:gd name="connsiteX1" fmla="*/ 141221 w 1517301"/>
              <a:gd name="connsiteY1" fmla="*/ 0 h 1285647"/>
              <a:gd name="connsiteX2" fmla="*/ 0 w 1517301"/>
              <a:gd name="connsiteY2" fmla="*/ 170280 h 1285647"/>
              <a:gd name="connsiteX3" fmla="*/ 1517301 w 1517301"/>
              <a:gd name="connsiteY3" fmla="*/ 1285647 h 1285647"/>
              <a:gd name="connsiteX0" fmla="*/ 1517301 w 1517301"/>
              <a:gd name="connsiteY0" fmla="*/ 1285647 h 1285647"/>
              <a:gd name="connsiteX1" fmla="*/ 141221 w 1517301"/>
              <a:gd name="connsiteY1" fmla="*/ 0 h 1285647"/>
              <a:gd name="connsiteX2" fmla="*/ 0 w 1517301"/>
              <a:gd name="connsiteY2" fmla="*/ 170280 h 1285647"/>
              <a:gd name="connsiteX3" fmla="*/ 1517301 w 1517301"/>
              <a:gd name="connsiteY3" fmla="*/ 1285647 h 1285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7301" h="1285647">
                <a:moveTo>
                  <a:pt x="1517301" y="1285647"/>
                </a:moveTo>
                <a:lnTo>
                  <a:pt x="141221" y="0"/>
                </a:lnTo>
                <a:cubicBezTo>
                  <a:pt x="65903" y="67352"/>
                  <a:pt x="40013" y="113520"/>
                  <a:pt x="0" y="170280"/>
                </a:cubicBezTo>
                <a:lnTo>
                  <a:pt x="1517301" y="1285647"/>
                </a:lnTo>
                <a:close/>
              </a:path>
            </a:pathLst>
          </a:custGeom>
          <a:pattFill prst="narVert">
            <a:fgClr>
              <a:srgbClr val="FF0000"/>
            </a:fgClr>
            <a:bgClr>
              <a:srgbClr val="E3C7AB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手繪多邊形 68"/>
          <p:cNvSpPr/>
          <p:nvPr/>
        </p:nvSpPr>
        <p:spPr>
          <a:xfrm>
            <a:off x="6568289" y="3324835"/>
            <a:ext cx="1611367" cy="1183790"/>
          </a:xfrm>
          <a:custGeom>
            <a:avLst/>
            <a:gdLst>
              <a:gd name="connsiteX0" fmla="*/ 0 w 1797113"/>
              <a:gd name="connsiteY0" fmla="*/ 828392 h 828392"/>
              <a:gd name="connsiteX1" fmla="*/ 1797113 w 1797113"/>
              <a:gd name="connsiteY1" fmla="*/ 239916 h 828392"/>
              <a:gd name="connsiteX2" fmla="*/ 1702052 w 1797113"/>
              <a:gd name="connsiteY2" fmla="*/ 0 h 828392"/>
              <a:gd name="connsiteX3" fmla="*/ 0 w 1797113"/>
              <a:gd name="connsiteY3" fmla="*/ 828392 h 828392"/>
              <a:gd name="connsiteX0" fmla="*/ 0 w 1792586"/>
              <a:gd name="connsiteY0" fmla="*/ 828392 h 828392"/>
              <a:gd name="connsiteX1" fmla="*/ 1792586 w 1792586"/>
              <a:gd name="connsiteY1" fmla="*/ 244442 h 828392"/>
              <a:gd name="connsiteX2" fmla="*/ 1702052 w 1792586"/>
              <a:gd name="connsiteY2" fmla="*/ 0 h 828392"/>
              <a:gd name="connsiteX3" fmla="*/ 0 w 1792586"/>
              <a:gd name="connsiteY3" fmla="*/ 828392 h 828392"/>
              <a:gd name="connsiteX0" fmla="*/ 0 w 1792586"/>
              <a:gd name="connsiteY0" fmla="*/ 828392 h 828392"/>
              <a:gd name="connsiteX1" fmla="*/ 1792586 w 1792586"/>
              <a:gd name="connsiteY1" fmla="*/ 244442 h 828392"/>
              <a:gd name="connsiteX2" fmla="*/ 1702052 w 1792586"/>
              <a:gd name="connsiteY2" fmla="*/ 0 h 828392"/>
              <a:gd name="connsiteX3" fmla="*/ 0 w 1792586"/>
              <a:gd name="connsiteY3" fmla="*/ 828392 h 828392"/>
              <a:gd name="connsiteX0" fmla="*/ 0 w 1792586"/>
              <a:gd name="connsiteY0" fmla="*/ 828392 h 828392"/>
              <a:gd name="connsiteX1" fmla="*/ 1792586 w 1792586"/>
              <a:gd name="connsiteY1" fmla="*/ 244442 h 828392"/>
              <a:gd name="connsiteX2" fmla="*/ 1702052 w 1792586"/>
              <a:gd name="connsiteY2" fmla="*/ 0 h 828392"/>
              <a:gd name="connsiteX3" fmla="*/ 0 w 1792586"/>
              <a:gd name="connsiteY3" fmla="*/ 828392 h 828392"/>
              <a:gd name="connsiteX0" fmla="*/ 0 w 1797113"/>
              <a:gd name="connsiteY0" fmla="*/ 828392 h 828392"/>
              <a:gd name="connsiteX1" fmla="*/ 1797113 w 1797113"/>
              <a:gd name="connsiteY1" fmla="*/ 239916 h 828392"/>
              <a:gd name="connsiteX2" fmla="*/ 1702052 w 1797113"/>
              <a:gd name="connsiteY2" fmla="*/ 0 h 828392"/>
              <a:gd name="connsiteX3" fmla="*/ 0 w 1797113"/>
              <a:gd name="connsiteY3" fmla="*/ 828392 h 828392"/>
              <a:gd name="connsiteX0" fmla="*/ 0 w 1797113"/>
              <a:gd name="connsiteY0" fmla="*/ 828392 h 828392"/>
              <a:gd name="connsiteX1" fmla="*/ 1797113 w 1797113"/>
              <a:gd name="connsiteY1" fmla="*/ 243205 h 828392"/>
              <a:gd name="connsiteX2" fmla="*/ 1702052 w 1797113"/>
              <a:gd name="connsiteY2" fmla="*/ 0 h 828392"/>
              <a:gd name="connsiteX3" fmla="*/ 0 w 1797113"/>
              <a:gd name="connsiteY3" fmla="*/ 828392 h 828392"/>
              <a:gd name="connsiteX0" fmla="*/ 0 w 1797113"/>
              <a:gd name="connsiteY0" fmla="*/ 828392 h 828392"/>
              <a:gd name="connsiteX1" fmla="*/ 1797113 w 1797113"/>
              <a:gd name="connsiteY1" fmla="*/ 243205 h 828392"/>
              <a:gd name="connsiteX2" fmla="*/ 1702052 w 1797113"/>
              <a:gd name="connsiteY2" fmla="*/ 0 h 828392"/>
              <a:gd name="connsiteX3" fmla="*/ 0 w 1797113"/>
              <a:gd name="connsiteY3" fmla="*/ 828392 h 828392"/>
              <a:gd name="connsiteX0" fmla="*/ 0 w 1797113"/>
              <a:gd name="connsiteY0" fmla="*/ 828392 h 828392"/>
              <a:gd name="connsiteX1" fmla="*/ 1797113 w 1797113"/>
              <a:gd name="connsiteY1" fmla="*/ 243205 h 828392"/>
              <a:gd name="connsiteX2" fmla="*/ 1702052 w 1797113"/>
              <a:gd name="connsiteY2" fmla="*/ 0 h 828392"/>
              <a:gd name="connsiteX3" fmla="*/ 0 w 1797113"/>
              <a:gd name="connsiteY3" fmla="*/ 828392 h 828392"/>
              <a:gd name="connsiteX0" fmla="*/ 0 w 1785237"/>
              <a:gd name="connsiteY0" fmla="*/ 828392 h 828392"/>
              <a:gd name="connsiteX1" fmla="*/ 1785237 w 1785237"/>
              <a:gd name="connsiteY1" fmla="*/ 243205 h 828392"/>
              <a:gd name="connsiteX2" fmla="*/ 1702052 w 1785237"/>
              <a:gd name="connsiteY2" fmla="*/ 0 h 828392"/>
              <a:gd name="connsiteX3" fmla="*/ 0 w 1785237"/>
              <a:gd name="connsiteY3" fmla="*/ 828392 h 828392"/>
              <a:gd name="connsiteX0" fmla="*/ 0 w 1785237"/>
              <a:gd name="connsiteY0" fmla="*/ 822454 h 822454"/>
              <a:gd name="connsiteX1" fmla="*/ 1785237 w 1785237"/>
              <a:gd name="connsiteY1" fmla="*/ 237267 h 822454"/>
              <a:gd name="connsiteX2" fmla="*/ 1690177 w 1785237"/>
              <a:gd name="connsiteY2" fmla="*/ 0 h 822454"/>
              <a:gd name="connsiteX3" fmla="*/ 0 w 1785237"/>
              <a:gd name="connsiteY3" fmla="*/ 822454 h 822454"/>
              <a:gd name="connsiteX0" fmla="*/ 0 w 1749611"/>
              <a:gd name="connsiteY0" fmla="*/ 822454 h 822454"/>
              <a:gd name="connsiteX1" fmla="*/ 1749611 w 1749611"/>
              <a:gd name="connsiteY1" fmla="*/ 195704 h 822454"/>
              <a:gd name="connsiteX2" fmla="*/ 1690177 w 1749611"/>
              <a:gd name="connsiteY2" fmla="*/ 0 h 822454"/>
              <a:gd name="connsiteX3" fmla="*/ 0 w 1749611"/>
              <a:gd name="connsiteY3" fmla="*/ 822454 h 822454"/>
              <a:gd name="connsiteX0" fmla="*/ 0 w 1773362"/>
              <a:gd name="connsiteY0" fmla="*/ 822454 h 822454"/>
              <a:gd name="connsiteX1" fmla="*/ 1773362 w 1773362"/>
              <a:gd name="connsiteY1" fmla="*/ 237267 h 822454"/>
              <a:gd name="connsiteX2" fmla="*/ 1690177 w 1773362"/>
              <a:gd name="connsiteY2" fmla="*/ 0 h 822454"/>
              <a:gd name="connsiteX3" fmla="*/ 0 w 1773362"/>
              <a:gd name="connsiteY3" fmla="*/ 822454 h 822454"/>
              <a:gd name="connsiteX0" fmla="*/ 0 w 1773362"/>
              <a:gd name="connsiteY0" fmla="*/ 1184651 h 1184651"/>
              <a:gd name="connsiteX1" fmla="*/ 1773362 w 1773362"/>
              <a:gd name="connsiteY1" fmla="*/ 599464 h 1184651"/>
              <a:gd name="connsiteX2" fmla="*/ 1482359 w 1773362"/>
              <a:gd name="connsiteY2" fmla="*/ 0 h 1184651"/>
              <a:gd name="connsiteX3" fmla="*/ 0 w 1773362"/>
              <a:gd name="connsiteY3" fmla="*/ 1184651 h 1184651"/>
              <a:gd name="connsiteX0" fmla="*/ 0 w 1601169"/>
              <a:gd name="connsiteY0" fmla="*/ 1184651 h 1184651"/>
              <a:gd name="connsiteX1" fmla="*/ 1601169 w 1601169"/>
              <a:gd name="connsiteY1" fmla="*/ 225391 h 1184651"/>
              <a:gd name="connsiteX2" fmla="*/ 1482359 w 1601169"/>
              <a:gd name="connsiteY2" fmla="*/ 0 h 1184651"/>
              <a:gd name="connsiteX3" fmla="*/ 0 w 1601169"/>
              <a:gd name="connsiteY3" fmla="*/ 1184651 h 1184651"/>
              <a:gd name="connsiteX0" fmla="*/ 0 w 1601169"/>
              <a:gd name="connsiteY0" fmla="*/ 1190588 h 1190588"/>
              <a:gd name="connsiteX1" fmla="*/ 1601169 w 1601169"/>
              <a:gd name="connsiteY1" fmla="*/ 231328 h 1190588"/>
              <a:gd name="connsiteX2" fmla="*/ 1470484 w 1601169"/>
              <a:gd name="connsiteY2" fmla="*/ 0 h 1190588"/>
              <a:gd name="connsiteX3" fmla="*/ 0 w 1601169"/>
              <a:gd name="connsiteY3" fmla="*/ 1190588 h 1190588"/>
              <a:gd name="connsiteX0" fmla="*/ 0 w 1601169"/>
              <a:gd name="connsiteY0" fmla="*/ 1190588 h 1190588"/>
              <a:gd name="connsiteX1" fmla="*/ 1601169 w 1601169"/>
              <a:gd name="connsiteY1" fmla="*/ 231328 h 1190588"/>
              <a:gd name="connsiteX2" fmla="*/ 1470484 w 1601169"/>
              <a:gd name="connsiteY2" fmla="*/ 0 h 1190588"/>
              <a:gd name="connsiteX3" fmla="*/ 0 w 1601169"/>
              <a:gd name="connsiteY3" fmla="*/ 1190588 h 1190588"/>
              <a:gd name="connsiteX0" fmla="*/ 0 w 1601169"/>
              <a:gd name="connsiteY0" fmla="*/ 1190588 h 1190588"/>
              <a:gd name="connsiteX1" fmla="*/ 1601169 w 1601169"/>
              <a:gd name="connsiteY1" fmla="*/ 231328 h 1190588"/>
              <a:gd name="connsiteX2" fmla="*/ 1470484 w 1601169"/>
              <a:gd name="connsiteY2" fmla="*/ 0 h 1190588"/>
              <a:gd name="connsiteX3" fmla="*/ 0 w 1601169"/>
              <a:gd name="connsiteY3" fmla="*/ 1190588 h 1190588"/>
              <a:gd name="connsiteX0" fmla="*/ 0 w 1601169"/>
              <a:gd name="connsiteY0" fmla="*/ 1190588 h 1190588"/>
              <a:gd name="connsiteX1" fmla="*/ 1601169 w 1601169"/>
              <a:gd name="connsiteY1" fmla="*/ 231328 h 1190588"/>
              <a:gd name="connsiteX2" fmla="*/ 1470484 w 1601169"/>
              <a:gd name="connsiteY2" fmla="*/ 0 h 1190588"/>
              <a:gd name="connsiteX3" fmla="*/ 0 w 1601169"/>
              <a:gd name="connsiteY3" fmla="*/ 1190588 h 1190588"/>
              <a:gd name="connsiteX0" fmla="*/ 0 w 1611367"/>
              <a:gd name="connsiteY0" fmla="*/ 1190588 h 1190588"/>
              <a:gd name="connsiteX1" fmla="*/ 1611367 w 1611367"/>
              <a:gd name="connsiteY1" fmla="*/ 217731 h 1190588"/>
              <a:gd name="connsiteX2" fmla="*/ 1470484 w 1611367"/>
              <a:gd name="connsiteY2" fmla="*/ 0 h 1190588"/>
              <a:gd name="connsiteX3" fmla="*/ 0 w 1611367"/>
              <a:gd name="connsiteY3" fmla="*/ 1190588 h 1190588"/>
              <a:gd name="connsiteX0" fmla="*/ 0 w 1611367"/>
              <a:gd name="connsiteY0" fmla="*/ 1190588 h 1190588"/>
              <a:gd name="connsiteX1" fmla="*/ 1611367 w 1611367"/>
              <a:gd name="connsiteY1" fmla="*/ 217731 h 1190588"/>
              <a:gd name="connsiteX2" fmla="*/ 1470484 w 1611367"/>
              <a:gd name="connsiteY2" fmla="*/ 0 h 1190588"/>
              <a:gd name="connsiteX3" fmla="*/ 0 w 1611367"/>
              <a:gd name="connsiteY3" fmla="*/ 1190588 h 1190588"/>
              <a:gd name="connsiteX0" fmla="*/ 0 w 1611367"/>
              <a:gd name="connsiteY0" fmla="*/ 1183790 h 1183790"/>
              <a:gd name="connsiteX1" fmla="*/ 1611367 w 1611367"/>
              <a:gd name="connsiteY1" fmla="*/ 210933 h 1183790"/>
              <a:gd name="connsiteX2" fmla="*/ 1470484 w 1611367"/>
              <a:gd name="connsiteY2" fmla="*/ 0 h 1183790"/>
              <a:gd name="connsiteX3" fmla="*/ 0 w 1611367"/>
              <a:gd name="connsiteY3" fmla="*/ 1183790 h 1183790"/>
              <a:gd name="connsiteX0" fmla="*/ 0 w 1611367"/>
              <a:gd name="connsiteY0" fmla="*/ 1183790 h 1183790"/>
              <a:gd name="connsiteX1" fmla="*/ 1611367 w 1611367"/>
              <a:gd name="connsiteY1" fmla="*/ 210933 h 1183790"/>
              <a:gd name="connsiteX2" fmla="*/ 1470484 w 1611367"/>
              <a:gd name="connsiteY2" fmla="*/ 0 h 1183790"/>
              <a:gd name="connsiteX3" fmla="*/ 0 w 1611367"/>
              <a:gd name="connsiteY3" fmla="*/ 1183790 h 1183790"/>
              <a:gd name="connsiteX0" fmla="*/ 0 w 1611367"/>
              <a:gd name="connsiteY0" fmla="*/ 1183790 h 1183790"/>
              <a:gd name="connsiteX1" fmla="*/ 1611367 w 1611367"/>
              <a:gd name="connsiteY1" fmla="*/ 210933 h 1183790"/>
              <a:gd name="connsiteX2" fmla="*/ 1470484 w 1611367"/>
              <a:gd name="connsiteY2" fmla="*/ 0 h 1183790"/>
              <a:gd name="connsiteX3" fmla="*/ 0 w 1611367"/>
              <a:gd name="connsiteY3" fmla="*/ 1183790 h 1183790"/>
              <a:gd name="connsiteX0" fmla="*/ 0 w 1611367"/>
              <a:gd name="connsiteY0" fmla="*/ 1183790 h 1183790"/>
              <a:gd name="connsiteX1" fmla="*/ 1611367 w 1611367"/>
              <a:gd name="connsiteY1" fmla="*/ 210933 h 1183790"/>
              <a:gd name="connsiteX2" fmla="*/ 1470484 w 1611367"/>
              <a:gd name="connsiteY2" fmla="*/ 0 h 1183790"/>
              <a:gd name="connsiteX3" fmla="*/ 0 w 1611367"/>
              <a:gd name="connsiteY3" fmla="*/ 1183790 h 1183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1367" h="1183790">
                <a:moveTo>
                  <a:pt x="0" y="1183790"/>
                </a:moveTo>
                <a:lnTo>
                  <a:pt x="1611367" y="210933"/>
                </a:lnTo>
                <a:cubicBezTo>
                  <a:pt x="1562138" y="119992"/>
                  <a:pt x="1530094" y="76791"/>
                  <a:pt x="1470484" y="0"/>
                </a:cubicBezTo>
                <a:lnTo>
                  <a:pt x="0" y="1183790"/>
                </a:lnTo>
                <a:close/>
              </a:path>
            </a:pathLst>
          </a:custGeom>
          <a:pattFill prst="narVert">
            <a:fgClr>
              <a:srgbClr val="FF0000"/>
            </a:fgClr>
            <a:bgClr>
              <a:srgbClr val="FDEDCF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73" name="手繪多邊形 72"/>
          <p:cNvSpPr/>
          <p:nvPr/>
        </p:nvSpPr>
        <p:spPr>
          <a:xfrm>
            <a:off x="4671615" y="4386708"/>
            <a:ext cx="1895705" cy="363827"/>
          </a:xfrm>
          <a:custGeom>
            <a:avLst/>
            <a:gdLst>
              <a:gd name="connsiteX0" fmla="*/ 1867635 w 1867635"/>
              <a:gd name="connsiteY0" fmla="*/ 120037 h 413069"/>
              <a:gd name="connsiteX1" fmla="*/ 0 w 1867635"/>
              <a:gd name="connsiteY1" fmla="*/ 0 h 413069"/>
              <a:gd name="connsiteX2" fmla="*/ 17652 w 1867635"/>
              <a:gd name="connsiteY2" fmla="*/ 413069 h 413069"/>
              <a:gd name="connsiteX3" fmla="*/ 1867635 w 1867635"/>
              <a:gd name="connsiteY3" fmla="*/ 120037 h 413069"/>
              <a:gd name="connsiteX0" fmla="*/ 1881757 w 1881757"/>
              <a:gd name="connsiteY0" fmla="*/ 123568 h 413069"/>
              <a:gd name="connsiteX1" fmla="*/ 0 w 1881757"/>
              <a:gd name="connsiteY1" fmla="*/ 0 h 413069"/>
              <a:gd name="connsiteX2" fmla="*/ 17652 w 1881757"/>
              <a:gd name="connsiteY2" fmla="*/ 413069 h 413069"/>
              <a:gd name="connsiteX3" fmla="*/ 1881757 w 1881757"/>
              <a:gd name="connsiteY3" fmla="*/ 123568 h 413069"/>
              <a:gd name="connsiteX0" fmla="*/ 1883718 w 1883718"/>
              <a:gd name="connsiteY0" fmla="*/ 123568 h 413069"/>
              <a:gd name="connsiteX1" fmla="*/ 1961 w 1883718"/>
              <a:gd name="connsiteY1" fmla="*/ 0 h 413069"/>
              <a:gd name="connsiteX2" fmla="*/ 19613 w 1883718"/>
              <a:gd name="connsiteY2" fmla="*/ 413069 h 413069"/>
              <a:gd name="connsiteX3" fmla="*/ 1883718 w 1883718"/>
              <a:gd name="connsiteY3" fmla="*/ 123568 h 413069"/>
              <a:gd name="connsiteX0" fmla="*/ 1881757 w 1881757"/>
              <a:gd name="connsiteY0" fmla="*/ 123568 h 413069"/>
              <a:gd name="connsiteX1" fmla="*/ 0 w 1881757"/>
              <a:gd name="connsiteY1" fmla="*/ 0 h 413069"/>
              <a:gd name="connsiteX2" fmla="*/ 17652 w 1881757"/>
              <a:gd name="connsiteY2" fmla="*/ 413069 h 413069"/>
              <a:gd name="connsiteX3" fmla="*/ 1881757 w 1881757"/>
              <a:gd name="connsiteY3" fmla="*/ 123568 h 413069"/>
              <a:gd name="connsiteX0" fmla="*/ 1883821 w 1883821"/>
              <a:gd name="connsiteY0" fmla="*/ 123568 h 555572"/>
              <a:gd name="connsiteX1" fmla="*/ 2064 w 1883821"/>
              <a:gd name="connsiteY1" fmla="*/ 0 h 555572"/>
              <a:gd name="connsiteX2" fmla="*/ 31592 w 1883821"/>
              <a:gd name="connsiteY2" fmla="*/ 555572 h 555572"/>
              <a:gd name="connsiteX3" fmla="*/ 1883821 w 1883821"/>
              <a:gd name="connsiteY3" fmla="*/ 123568 h 555572"/>
              <a:gd name="connsiteX0" fmla="*/ 1885110 w 1885110"/>
              <a:gd name="connsiteY0" fmla="*/ 123568 h 555572"/>
              <a:gd name="connsiteX1" fmla="*/ 3353 w 1885110"/>
              <a:gd name="connsiteY1" fmla="*/ 0 h 555572"/>
              <a:gd name="connsiteX2" fmla="*/ 32881 w 1885110"/>
              <a:gd name="connsiteY2" fmla="*/ 555572 h 555572"/>
              <a:gd name="connsiteX3" fmla="*/ 1885110 w 1885110"/>
              <a:gd name="connsiteY3" fmla="*/ 123568 h 555572"/>
              <a:gd name="connsiteX0" fmla="*/ 1890279 w 1890279"/>
              <a:gd name="connsiteY0" fmla="*/ 123568 h 555572"/>
              <a:gd name="connsiteX1" fmla="*/ 8522 w 1890279"/>
              <a:gd name="connsiteY1" fmla="*/ 0 h 555572"/>
              <a:gd name="connsiteX2" fmla="*/ 38050 w 1890279"/>
              <a:gd name="connsiteY2" fmla="*/ 555572 h 555572"/>
              <a:gd name="connsiteX3" fmla="*/ 1890279 w 1890279"/>
              <a:gd name="connsiteY3" fmla="*/ 123568 h 555572"/>
              <a:gd name="connsiteX0" fmla="*/ 1894859 w 1894859"/>
              <a:gd name="connsiteY0" fmla="*/ 123568 h 418148"/>
              <a:gd name="connsiteX1" fmla="*/ 13102 w 1894859"/>
              <a:gd name="connsiteY1" fmla="*/ 0 h 418148"/>
              <a:gd name="connsiteX2" fmla="*/ 26774 w 1894859"/>
              <a:gd name="connsiteY2" fmla="*/ 418148 h 418148"/>
              <a:gd name="connsiteX3" fmla="*/ 1894859 w 1894859"/>
              <a:gd name="connsiteY3" fmla="*/ 123568 h 418148"/>
              <a:gd name="connsiteX0" fmla="*/ 1901445 w 1901445"/>
              <a:gd name="connsiteY0" fmla="*/ 123568 h 363827"/>
              <a:gd name="connsiteX1" fmla="*/ 19688 w 1901445"/>
              <a:gd name="connsiteY1" fmla="*/ 0 h 363827"/>
              <a:gd name="connsiteX2" fmla="*/ 19780 w 1901445"/>
              <a:gd name="connsiteY2" fmla="*/ 363827 h 363827"/>
              <a:gd name="connsiteX3" fmla="*/ 1901445 w 1901445"/>
              <a:gd name="connsiteY3" fmla="*/ 123568 h 363827"/>
              <a:gd name="connsiteX0" fmla="*/ 1893088 w 1893088"/>
              <a:gd name="connsiteY0" fmla="*/ 123568 h 363827"/>
              <a:gd name="connsiteX1" fmla="*/ 11331 w 1893088"/>
              <a:gd name="connsiteY1" fmla="*/ 0 h 363827"/>
              <a:gd name="connsiteX2" fmla="*/ 11423 w 1893088"/>
              <a:gd name="connsiteY2" fmla="*/ 363827 h 363827"/>
              <a:gd name="connsiteX3" fmla="*/ 1893088 w 1893088"/>
              <a:gd name="connsiteY3" fmla="*/ 123568 h 363827"/>
              <a:gd name="connsiteX0" fmla="*/ 1903047 w 1903047"/>
              <a:gd name="connsiteY0" fmla="*/ 123568 h 363827"/>
              <a:gd name="connsiteX1" fmla="*/ 7710 w 1903047"/>
              <a:gd name="connsiteY1" fmla="*/ 0 h 363827"/>
              <a:gd name="connsiteX2" fmla="*/ 21382 w 1903047"/>
              <a:gd name="connsiteY2" fmla="*/ 363827 h 363827"/>
              <a:gd name="connsiteX3" fmla="*/ 1903047 w 1903047"/>
              <a:gd name="connsiteY3" fmla="*/ 123568 h 363827"/>
              <a:gd name="connsiteX0" fmla="*/ 1895705 w 1895705"/>
              <a:gd name="connsiteY0" fmla="*/ 123568 h 363827"/>
              <a:gd name="connsiteX1" fmla="*/ 368 w 1895705"/>
              <a:gd name="connsiteY1" fmla="*/ 0 h 363827"/>
              <a:gd name="connsiteX2" fmla="*/ 14040 w 1895705"/>
              <a:gd name="connsiteY2" fmla="*/ 363827 h 363827"/>
              <a:gd name="connsiteX3" fmla="*/ 1895705 w 1895705"/>
              <a:gd name="connsiteY3" fmla="*/ 123568 h 363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5705" h="363827">
                <a:moveTo>
                  <a:pt x="1895705" y="123568"/>
                </a:moveTo>
                <a:lnTo>
                  <a:pt x="368" y="0"/>
                </a:lnTo>
                <a:cubicBezTo>
                  <a:pt x="-1638" y="189805"/>
                  <a:pt x="4791" y="224819"/>
                  <a:pt x="14040" y="363827"/>
                </a:cubicBezTo>
                <a:lnTo>
                  <a:pt x="1895705" y="123568"/>
                </a:lnTo>
                <a:close/>
              </a:path>
            </a:pathLst>
          </a:custGeom>
          <a:pattFill prst="narVert">
            <a:fgClr>
              <a:srgbClr val="FF0000"/>
            </a:fgClr>
            <a:bgClr>
              <a:srgbClr val="FFC000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5" name="文字方塊 74"/>
          <p:cNvSpPr txBox="1"/>
          <p:nvPr/>
        </p:nvSpPr>
        <p:spPr>
          <a:xfrm>
            <a:off x="4643438" y="4383572"/>
            <a:ext cx="1231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Taiwan14%</a:t>
            </a:r>
            <a:endParaRPr lang="zh-TW" altLang="en-US" sz="1600" dirty="0" smtClean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76" name="文字方塊 75"/>
          <p:cNvSpPr txBox="1"/>
          <p:nvPr/>
        </p:nvSpPr>
        <p:spPr>
          <a:xfrm>
            <a:off x="5643570" y="3214686"/>
            <a:ext cx="7312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Korea</a:t>
            </a:r>
          </a:p>
          <a:p>
            <a:r>
              <a:rPr lang="en-US" altLang="zh-TW" sz="16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18%</a:t>
            </a:r>
            <a:endParaRPr lang="zh-TW" altLang="en-US" sz="1600" dirty="0" smtClean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77" name="文字方塊 76"/>
          <p:cNvSpPr txBox="1"/>
          <p:nvPr/>
        </p:nvSpPr>
        <p:spPr>
          <a:xfrm>
            <a:off x="7045709" y="3208049"/>
            <a:ext cx="8018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Others</a:t>
            </a:r>
          </a:p>
          <a:p>
            <a:r>
              <a:rPr lang="en-US" altLang="zh-TW" sz="16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16%</a:t>
            </a:r>
            <a:endParaRPr lang="zh-TW" altLang="en-US" sz="1600" dirty="0" smtClean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78" name="文字方塊 77"/>
          <p:cNvSpPr txBox="1"/>
          <p:nvPr/>
        </p:nvSpPr>
        <p:spPr>
          <a:xfrm>
            <a:off x="7387551" y="4555985"/>
            <a:ext cx="7184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China</a:t>
            </a:r>
          </a:p>
          <a:p>
            <a:r>
              <a:rPr lang="en-US" altLang="zh-TW" sz="16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38%</a:t>
            </a:r>
            <a:endParaRPr lang="zh-TW" altLang="en-US" sz="1600" dirty="0" smtClean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79" name="文字方塊 78"/>
          <p:cNvSpPr txBox="1"/>
          <p:nvPr/>
        </p:nvSpPr>
        <p:spPr>
          <a:xfrm>
            <a:off x="5285895" y="5368965"/>
            <a:ext cx="7425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Japan</a:t>
            </a:r>
          </a:p>
          <a:p>
            <a:r>
              <a:rPr lang="en-US" altLang="zh-TW" sz="16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10%</a:t>
            </a:r>
            <a:endParaRPr lang="zh-TW" altLang="en-US" sz="1600" dirty="0" smtClean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5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75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2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75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25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7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36" grpId="0"/>
      <p:bldP spid="37" grpId="0"/>
      <p:bldP spid="33" grpId="0"/>
      <p:bldP spid="38" grpId="0"/>
      <p:bldP spid="39" grpId="0"/>
      <p:bldGraphic spid="63" grpId="0">
        <p:bldAsOne/>
      </p:bldGraphic>
      <p:bldP spid="64" grpId="0" animBg="1"/>
      <p:bldP spid="65" grpId="0" animBg="1"/>
      <p:bldP spid="66" grpId="0" animBg="1"/>
      <p:bldP spid="67" grpId="0" animBg="1"/>
      <p:bldP spid="69" grpId="0" animBg="1"/>
      <p:bldP spid="73" grpId="0" animBg="1"/>
      <p:bldP spid="75" grpId="0"/>
      <p:bldP spid="76" grpId="0"/>
      <p:bldP spid="77" grpId="0"/>
      <p:bldP spid="78" grpId="0"/>
      <p:bldP spid="7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6"/>
          <p:cNvGrpSpPr>
            <a:grpSpLocks/>
          </p:cNvGrpSpPr>
          <p:nvPr/>
        </p:nvGrpSpPr>
        <p:grpSpPr bwMode="auto">
          <a:xfrm>
            <a:off x="0" y="2022103"/>
            <a:ext cx="5940425" cy="758825"/>
            <a:chOff x="0" y="1632956"/>
            <a:chExt cx="5940152" cy="759764"/>
          </a:xfrm>
        </p:grpSpPr>
        <p:sp>
          <p:nvSpPr>
            <p:cNvPr id="55" name="向右箭號 12"/>
            <p:cNvSpPr/>
            <p:nvPr/>
          </p:nvSpPr>
          <p:spPr>
            <a:xfrm>
              <a:off x="0" y="1632956"/>
              <a:ext cx="5940152" cy="759764"/>
            </a:xfrm>
            <a:custGeom>
              <a:avLst/>
              <a:gdLst>
                <a:gd name="connsiteX0" fmla="*/ 0 w 5940152"/>
                <a:gd name="connsiteY0" fmla="*/ 189941 h 759764"/>
                <a:gd name="connsiteX1" fmla="*/ 5030844 w 5940152"/>
                <a:gd name="connsiteY1" fmla="*/ 189941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030844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  <a:gd name="connsiteX0" fmla="*/ 0 w 5940152"/>
                <a:gd name="connsiteY0" fmla="*/ 189941 h 759764"/>
                <a:gd name="connsiteX1" fmla="*/ 5173348 w 5940152"/>
                <a:gd name="connsiteY1" fmla="*/ 201816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030844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  <a:gd name="connsiteX0" fmla="*/ 0 w 5940152"/>
                <a:gd name="connsiteY0" fmla="*/ 189941 h 759764"/>
                <a:gd name="connsiteX1" fmla="*/ 5173348 w 5940152"/>
                <a:gd name="connsiteY1" fmla="*/ 201816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173348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40152" h="759764">
                  <a:moveTo>
                    <a:pt x="0" y="189941"/>
                  </a:moveTo>
                  <a:lnTo>
                    <a:pt x="5173348" y="201816"/>
                  </a:lnTo>
                  <a:lnTo>
                    <a:pt x="5030844" y="0"/>
                  </a:lnTo>
                  <a:lnTo>
                    <a:pt x="5940152" y="379882"/>
                  </a:lnTo>
                  <a:lnTo>
                    <a:pt x="5030844" y="759764"/>
                  </a:lnTo>
                  <a:lnTo>
                    <a:pt x="5173348" y="569823"/>
                  </a:lnTo>
                  <a:lnTo>
                    <a:pt x="0" y="569823"/>
                  </a:lnTo>
                  <a:lnTo>
                    <a:pt x="0" y="18994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6" name="文字方塊 9"/>
            <p:cNvSpPr txBox="1">
              <a:spLocks noChangeArrowheads="1"/>
            </p:cNvSpPr>
            <p:nvPr/>
          </p:nvSpPr>
          <p:spPr bwMode="auto">
            <a:xfrm>
              <a:off x="395536" y="1811814"/>
              <a:ext cx="4057335" cy="4006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 sz="2000" b="1" dirty="0">
                  <a:solidFill>
                    <a:schemeClr val="bg1"/>
                  </a:solidFill>
                  <a:latin typeface="Arial" pitchFamily="34" charset="0"/>
                  <a:ea typeface="文鼎粗黑" pitchFamily="49" charset="-120"/>
                  <a:cs typeface="Arial" pitchFamily="34" charset="0"/>
                </a:rPr>
                <a:t>Huge potential for IC inspection</a:t>
              </a:r>
            </a:p>
          </p:txBody>
        </p:sp>
      </p:grpSp>
      <p:sp>
        <p:nvSpPr>
          <p:cNvPr id="25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zh-TW" dirty="0">
                <a:ea typeface="文鼎粗黑" pitchFamily="49" charset="-120"/>
                <a:cs typeface="Arial" pitchFamily="34" charset="0"/>
              </a:rPr>
              <a:t>Business </a:t>
            </a:r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Update</a:t>
            </a:r>
            <a:endParaRPr lang="zh-TW" altLang="en-US" b="0" dirty="0">
              <a:cs typeface="Arial" pitchFamily="34" charset="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>
                <a:cs typeface="Arial" pitchFamily="34" charset="0"/>
              </a:rPr>
              <a:t>Second Arrow: IC Inspection</a:t>
            </a:r>
            <a:endParaRPr lang="zh-TW" altLang="en-US" dirty="0">
              <a:cs typeface="Arial" pitchFamily="34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1" t="1621" r="5464" b="-560"/>
          <a:stretch/>
        </p:blipFill>
        <p:spPr>
          <a:xfrm>
            <a:off x="6357950" y="2239367"/>
            <a:ext cx="2109591" cy="1502002"/>
          </a:xfrm>
          <a:prstGeom prst="ellipse">
            <a:avLst/>
          </a:prstGeom>
          <a:ln w="63500" cap="rnd">
            <a:noFill/>
          </a:ln>
          <a:effectLst>
            <a:outerShdw blurRad="177800" dist="38100" dir="2700000" sx="102000" sy="102000" algn="t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26" name="直線接點 25"/>
          <p:cNvCxnSpPr/>
          <p:nvPr/>
        </p:nvCxnSpPr>
        <p:spPr>
          <a:xfrm>
            <a:off x="0" y="4517466"/>
            <a:ext cx="8643966" cy="1716"/>
          </a:xfrm>
          <a:prstGeom prst="line">
            <a:avLst/>
          </a:prstGeom>
          <a:ln w="57150">
            <a:solidFill>
              <a:srgbClr val="002D8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橢圓 26"/>
          <p:cNvSpPr/>
          <p:nvPr/>
        </p:nvSpPr>
        <p:spPr>
          <a:xfrm>
            <a:off x="785786" y="4442615"/>
            <a:ext cx="151418" cy="151418"/>
          </a:xfrm>
          <a:prstGeom prst="ellipse">
            <a:avLst/>
          </a:prstGeom>
          <a:solidFill>
            <a:srgbClr val="002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8" name="橢圓 27"/>
          <p:cNvSpPr/>
          <p:nvPr/>
        </p:nvSpPr>
        <p:spPr>
          <a:xfrm>
            <a:off x="2071670" y="4442615"/>
            <a:ext cx="151418" cy="151418"/>
          </a:xfrm>
          <a:prstGeom prst="ellipse">
            <a:avLst/>
          </a:prstGeom>
          <a:solidFill>
            <a:srgbClr val="002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9" name="橢圓 28"/>
          <p:cNvSpPr/>
          <p:nvPr/>
        </p:nvSpPr>
        <p:spPr>
          <a:xfrm>
            <a:off x="5492152" y="4442615"/>
            <a:ext cx="151418" cy="151418"/>
          </a:xfrm>
          <a:prstGeom prst="ellipse">
            <a:avLst/>
          </a:prstGeom>
          <a:solidFill>
            <a:srgbClr val="002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0" name="橢圓 29"/>
          <p:cNvSpPr/>
          <p:nvPr/>
        </p:nvSpPr>
        <p:spPr>
          <a:xfrm>
            <a:off x="6706598" y="4442615"/>
            <a:ext cx="151418" cy="151418"/>
          </a:xfrm>
          <a:prstGeom prst="ellipse">
            <a:avLst/>
          </a:prstGeom>
          <a:solidFill>
            <a:srgbClr val="002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1" name="橢圓 30"/>
          <p:cNvSpPr/>
          <p:nvPr/>
        </p:nvSpPr>
        <p:spPr>
          <a:xfrm>
            <a:off x="7929586" y="4442615"/>
            <a:ext cx="151418" cy="151418"/>
          </a:xfrm>
          <a:prstGeom prst="ellipse">
            <a:avLst/>
          </a:prstGeom>
          <a:solidFill>
            <a:srgbClr val="002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121934" y="4736909"/>
            <a:ext cx="112139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zh-TW" sz="1400" dirty="0">
                <a:latin typeface="Arial" pitchFamily="34" charset="0"/>
                <a:ea typeface="文鼎中黑" pitchFamily="49" charset="-120"/>
                <a:cs typeface="Arial" pitchFamily="34" charset="0"/>
              </a:rPr>
              <a:t>2015.June</a:t>
            </a:r>
          </a:p>
          <a:p>
            <a:r>
              <a:rPr kumimoji="0" lang="en-US" altLang="zh-TW" sz="1400" dirty="0">
                <a:latin typeface="Arial" pitchFamily="34" charset="0"/>
                <a:ea typeface="文鼎中黑" pitchFamily="49" charset="-120"/>
                <a:cs typeface="Arial" pitchFamily="34" charset="0"/>
              </a:rPr>
              <a:t>Wafer AVI </a:t>
            </a:r>
            <a:r>
              <a:rPr kumimoji="0" lang="en-US" altLang="zh-TW" sz="14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1</a:t>
            </a:r>
          </a:p>
          <a:p>
            <a:r>
              <a:rPr kumimoji="0" lang="en-US" altLang="zh-TW" sz="14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Launched</a:t>
            </a:r>
            <a:endParaRPr kumimoji="0" lang="zh-TW" altLang="en-US" sz="1400" dirty="0">
              <a:latin typeface="Arial" pitchFamily="34" charset="0"/>
              <a:ea typeface="文鼎中黑" pitchFamily="49" charset="-120"/>
              <a:cs typeface="Arial" pitchFamily="34" charset="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1549117" y="4736909"/>
            <a:ext cx="13083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zh-TW" sz="1400" dirty="0">
                <a:latin typeface="Arial" pitchFamily="34" charset="0"/>
                <a:ea typeface="文鼎中黑" pitchFamily="49" charset="-120"/>
                <a:cs typeface="Arial" pitchFamily="34" charset="0"/>
              </a:rPr>
              <a:t>2016.March</a:t>
            </a:r>
          </a:p>
          <a:p>
            <a:r>
              <a:rPr kumimoji="0" lang="en-US" altLang="zh-TW" sz="1400" dirty="0">
                <a:latin typeface="Arial" pitchFamily="34" charset="0"/>
                <a:ea typeface="文鼎中黑" pitchFamily="49" charset="-120"/>
                <a:cs typeface="Arial" pitchFamily="34" charset="0"/>
              </a:rPr>
              <a:t>First shipment</a:t>
            </a:r>
            <a:endParaRPr kumimoji="0" lang="zh-TW" altLang="en-US" sz="1400" dirty="0">
              <a:latin typeface="Arial" pitchFamily="34" charset="0"/>
              <a:ea typeface="文鼎中黑" pitchFamily="49" charset="-120"/>
              <a:cs typeface="Arial" pitchFamily="34" charset="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3286116" y="4736909"/>
            <a:ext cx="186461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zh-TW" sz="1400" dirty="0">
                <a:latin typeface="Arial" pitchFamily="34" charset="0"/>
                <a:ea typeface="文鼎中黑" pitchFamily="49" charset="-120"/>
                <a:cs typeface="Arial" pitchFamily="34" charset="0"/>
              </a:rPr>
              <a:t>2017.Jan.</a:t>
            </a:r>
          </a:p>
          <a:p>
            <a:r>
              <a:rPr kumimoji="0" lang="en-US" altLang="zh-TW" sz="1400" dirty="0">
                <a:latin typeface="Arial" pitchFamily="34" charset="0"/>
                <a:ea typeface="文鼎中黑" pitchFamily="49" charset="-120"/>
                <a:cs typeface="Arial" pitchFamily="34" charset="0"/>
              </a:rPr>
              <a:t>Qualified by</a:t>
            </a:r>
          </a:p>
          <a:p>
            <a:r>
              <a:rPr kumimoji="0" lang="en-US" altLang="zh-TW" sz="1400" dirty="0">
                <a:latin typeface="Arial" pitchFamily="34" charset="0"/>
                <a:ea typeface="文鼎中黑" pitchFamily="49" charset="-120"/>
                <a:cs typeface="Arial" pitchFamily="34" charset="0"/>
              </a:rPr>
              <a:t>leading manufacturer</a:t>
            </a:r>
            <a:endParaRPr kumimoji="0" lang="zh-TW" altLang="en-US" sz="1400" dirty="0">
              <a:latin typeface="Arial" pitchFamily="34" charset="0"/>
              <a:ea typeface="文鼎中黑" pitchFamily="49" charset="-120"/>
              <a:cs typeface="Arial" pitchFamily="34" charset="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5053153" y="4763168"/>
            <a:ext cx="1161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zh-TW" sz="1400" dirty="0">
                <a:latin typeface="Arial" pitchFamily="34" charset="0"/>
                <a:ea typeface="文鼎中黑" pitchFamily="49" charset="-120"/>
                <a:cs typeface="Arial" pitchFamily="34" charset="0"/>
              </a:rPr>
              <a:t>2017.Mar.</a:t>
            </a:r>
          </a:p>
          <a:p>
            <a:r>
              <a:rPr kumimoji="0" lang="en-US" altLang="zh-TW" sz="1400" dirty="0">
                <a:latin typeface="Arial" pitchFamily="34" charset="0"/>
                <a:ea typeface="文鼎中黑" pitchFamily="49" charset="-120"/>
                <a:cs typeface="Arial" pitchFamily="34" charset="0"/>
              </a:rPr>
              <a:t>Wafer AVI 2</a:t>
            </a:r>
            <a:endParaRPr kumimoji="0" lang="zh-TW" altLang="en-US" sz="1400" dirty="0">
              <a:latin typeface="Arial" pitchFamily="34" charset="0"/>
              <a:ea typeface="文鼎中黑" pitchFamily="49" charset="-120"/>
              <a:cs typeface="Arial" pitchFamily="34" charset="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6215074" y="4736909"/>
            <a:ext cx="1161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zh-TW" sz="1400" dirty="0">
                <a:latin typeface="Arial" pitchFamily="34" charset="0"/>
                <a:ea typeface="文鼎中黑" pitchFamily="49" charset="-120"/>
                <a:cs typeface="Arial" pitchFamily="34" charset="0"/>
              </a:rPr>
              <a:t>2017.June</a:t>
            </a:r>
          </a:p>
          <a:p>
            <a:r>
              <a:rPr kumimoji="0" lang="en-US" altLang="zh-TW" sz="1400" dirty="0">
                <a:latin typeface="Arial" pitchFamily="34" charset="0"/>
                <a:ea typeface="文鼎中黑" pitchFamily="49" charset="-120"/>
                <a:cs typeface="Arial" pitchFamily="34" charset="0"/>
              </a:rPr>
              <a:t>Wafer AVI 3</a:t>
            </a:r>
            <a:endParaRPr kumimoji="0" lang="zh-TW" altLang="en-US" sz="1400" dirty="0">
              <a:latin typeface="Arial" pitchFamily="34" charset="0"/>
              <a:ea typeface="文鼎中黑" pitchFamily="49" charset="-120"/>
              <a:cs typeface="Arial" pitchFamily="34" charset="0"/>
            </a:endParaRPr>
          </a:p>
        </p:txBody>
      </p:sp>
      <p:cxnSp>
        <p:nvCxnSpPr>
          <p:cNvPr id="37" name="直線單箭頭接點 36"/>
          <p:cNvCxnSpPr/>
          <p:nvPr/>
        </p:nvCxnSpPr>
        <p:spPr>
          <a:xfrm>
            <a:off x="2071670" y="4192793"/>
            <a:ext cx="2143140" cy="1588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單箭頭接點 37"/>
          <p:cNvCxnSpPr/>
          <p:nvPr/>
        </p:nvCxnSpPr>
        <p:spPr>
          <a:xfrm>
            <a:off x="2071670" y="3906018"/>
            <a:ext cx="2143140" cy="1588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字方塊 38"/>
          <p:cNvSpPr txBox="1"/>
          <p:nvPr/>
        </p:nvSpPr>
        <p:spPr>
          <a:xfrm>
            <a:off x="4214810" y="3763142"/>
            <a:ext cx="28600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zh-TW" sz="1400" dirty="0">
                <a:latin typeface="Arial" pitchFamily="34" charset="0"/>
                <a:ea typeface="文鼎中黑" pitchFamily="49" charset="-120"/>
                <a:cs typeface="Arial" pitchFamily="34" charset="0"/>
              </a:rPr>
              <a:t>Qualified by leading manufacturer</a:t>
            </a:r>
            <a:endParaRPr kumimoji="0" lang="zh-TW" altLang="en-US" sz="1400" dirty="0">
              <a:latin typeface="Arial" pitchFamily="34" charset="0"/>
              <a:ea typeface="文鼎中黑" pitchFamily="49" charset="-120"/>
              <a:cs typeface="Arial" pitchFamily="34" charset="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4214810" y="4049917"/>
            <a:ext cx="18565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zh-TW" sz="1400" dirty="0">
                <a:latin typeface="Arial" pitchFamily="34" charset="0"/>
                <a:ea typeface="文鼎中黑" pitchFamily="49" charset="-120"/>
                <a:cs typeface="Arial" pitchFamily="34" charset="0"/>
              </a:rPr>
              <a:t>Channel Deployment</a:t>
            </a:r>
            <a:endParaRPr kumimoji="0" lang="zh-TW" altLang="en-US" sz="1400" dirty="0">
              <a:latin typeface="Arial" pitchFamily="34" charset="0"/>
              <a:ea typeface="文鼎中黑" pitchFamily="49" charset="-120"/>
              <a:cs typeface="Arial" pitchFamily="34" charset="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143372" y="4441832"/>
            <a:ext cx="151418" cy="151418"/>
          </a:xfrm>
          <a:prstGeom prst="ellipse">
            <a:avLst/>
          </a:prstGeom>
          <a:solidFill>
            <a:srgbClr val="002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7370782" y="4727584"/>
            <a:ext cx="11213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zh-TW" sz="14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2017.Dec.</a:t>
            </a:r>
            <a:endParaRPr kumimoji="0" lang="en-US" altLang="zh-TW" sz="1400" dirty="0">
              <a:latin typeface="Arial" pitchFamily="34" charset="0"/>
              <a:ea typeface="文鼎中黑" pitchFamily="49" charset="-120"/>
              <a:cs typeface="Arial" pitchFamily="34" charset="0"/>
            </a:endParaRPr>
          </a:p>
          <a:p>
            <a:r>
              <a:rPr kumimoji="0" lang="en-US" altLang="zh-TW" sz="1400" dirty="0">
                <a:latin typeface="Arial" pitchFamily="34" charset="0"/>
                <a:ea typeface="文鼎中黑" pitchFamily="49" charset="-120"/>
                <a:cs typeface="Arial" pitchFamily="34" charset="0"/>
              </a:rPr>
              <a:t>Wafer AVI </a:t>
            </a:r>
            <a:r>
              <a:rPr kumimoji="0" lang="en-US" altLang="zh-TW" sz="14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4</a:t>
            </a:r>
            <a:endParaRPr kumimoji="0" lang="zh-TW" altLang="en-US" sz="1400" dirty="0">
              <a:latin typeface="Arial" pitchFamily="34" charset="0"/>
              <a:ea typeface="文鼎中黑" pitchFamily="49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32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2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/>
      <p:bldP spid="33" grpId="0"/>
      <p:bldP spid="34" grpId="0"/>
      <p:bldP spid="35" grpId="0"/>
      <p:bldP spid="36" grpId="0"/>
      <p:bldP spid="39" grpId="0"/>
      <p:bldP spid="40" grpId="0"/>
      <p:bldP spid="23" grpId="0" animBg="1"/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8"/>
          <p:cNvGrpSpPr>
            <a:grpSpLocks/>
          </p:cNvGrpSpPr>
          <p:nvPr/>
        </p:nvGrpSpPr>
        <p:grpSpPr bwMode="auto">
          <a:xfrm>
            <a:off x="-11103" y="2020515"/>
            <a:ext cx="5940425" cy="760413"/>
            <a:chOff x="0" y="1342168"/>
            <a:chExt cx="5940152" cy="759764"/>
          </a:xfrm>
        </p:grpSpPr>
        <p:sp>
          <p:nvSpPr>
            <p:cNvPr id="54" name="向右箭號 12"/>
            <p:cNvSpPr/>
            <p:nvPr/>
          </p:nvSpPr>
          <p:spPr>
            <a:xfrm>
              <a:off x="0" y="1342168"/>
              <a:ext cx="5940152" cy="759764"/>
            </a:xfrm>
            <a:custGeom>
              <a:avLst/>
              <a:gdLst>
                <a:gd name="connsiteX0" fmla="*/ 0 w 5940152"/>
                <a:gd name="connsiteY0" fmla="*/ 189941 h 759764"/>
                <a:gd name="connsiteX1" fmla="*/ 5030844 w 5940152"/>
                <a:gd name="connsiteY1" fmla="*/ 189941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030844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  <a:gd name="connsiteX0" fmla="*/ 0 w 5940152"/>
                <a:gd name="connsiteY0" fmla="*/ 189941 h 759764"/>
                <a:gd name="connsiteX1" fmla="*/ 5173348 w 5940152"/>
                <a:gd name="connsiteY1" fmla="*/ 201816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030844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  <a:gd name="connsiteX0" fmla="*/ 0 w 5940152"/>
                <a:gd name="connsiteY0" fmla="*/ 189941 h 759764"/>
                <a:gd name="connsiteX1" fmla="*/ 5173348 w 5940152"/>
                <a:gd name="connsiteY1" fmla="*/ 201816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173348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40152" h="759764">
                  <a:moveTo>
                    <a:pt x="0" y="189941"/>
                  </a:moveTo>
                  <a:lnTo>
                    <a:pt x="5173348" y="201816"/>
                  </a:lnTo>
                  <a:lnTo>
                    <a:pt x="5030844" y="0"/>
                  </a:lnTo>
                  <a:lnTo>
                    <a:pt x="5940152" y="379882"/>
                  </a:lnTo>
                  <a:lnTo>
                    <a:pt x="5030844" y="759764"/>
                  </a:lnTo>
                  <a:lnTo>
                    <a:pt x="5173348" y="569823"/>
                  </a:lnTo>
                  <a:lnTo>
                    <a:pt x="0" y="569823"/>
                  </a:lnTo>
                  <a:lnTo>
                    <a:pt x="0" y="18994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56" name="文字方塊 9"/>
            <p:cNvSpPr txBox="1">
              <a:spLocks noChangeArrowheads="1"/>
            </p:cNvSpPr>
            <p:nvPr/>
          </p:nvSpPr>
          <p:spPr bwMode="auto">
            <a:xfrm>
              <a:off x="0" y="1561122"/>
              <a:ext cx="5820556" cy="338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 sz="1600" b="1" dirty="0">
                  <a:solidFill>
                    <a:schemeClr val="bg1"/>
                  </a:solidFill>
                  <a:latin typeface="Arial" pitchFamily="34" charset="0"/>
                  <a:ea typeface="文鼎粗黑" pitchFamily="49" charset="-120"/>
                  <a:cs typeface="Arial" pitchFamily="34" charset="0"/>
                </a:rPr>
                <a:t>PCB 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Arial" pitchFamily="34" charset="0"/>
                  <a:ea typeface="文鼎粗黑" pitchFamily="49" charset="-120"/>
                  <a:cs typeface="Arial" pitchFamily="34" charset="0"/>
                </a:rPr>
                <a:t>shop</a:t>
              </a:r>
              <a:r>
                <a:rPr kumimoji="0" lang="en-US" altLang="zh-TW" sz="1600" b="1" dirty="0" smtClean="0">
                  <a:solidFill>
                    <a:schemeClr val="bg1"/>
                  </a:solidFill>
                  <a:latin typeface="Arial" pitchFamily="34" charset="0"/>
                  <a:ea typeface="文鼎粗黑" pitchFamily="49" charset="-120"/>
                  <a:cs typeface="Arial" pitchFamily="34" charset="0"/>
                </a:rPr>
                <a:t>s</a:t>
              </a:r>
              <a:r>
                <a:rPr kumimoji="0" lang="zh-TW" altLang="en-US" sz="1600" b="1" dirty="0" smtClean="0">
                  <a:solidFill>
                    <a:schemeClr val="bg1"/>
                  </a:solidFill>
                  <a:latin typeface="Arial" pitchFamily="34" charset="0"/>
                  <a:ea typeface="文鼎粗黑" pitchFamily="49" charset="-120"/>
                  <a:cs typeface="Arial" pitchFamily="34" charset="0"/>
                </a:rPr>
                <a:t> </a:t>
              </a:r>
              <a:r>
                <a:rPr kumimoji="0" lang="en-US" altLang="zh-TW" sz="1600" b="1" dirty="0">
                  <a:solidFill>
                    <a:schemeClr val="bg1"/>
                  </a:solidFill>
                  <a:latin typeface="Arial" pitchFamily="34" charset="0"/>
                  <a:ea typeface="文鼎粗黑" pitchFamily="49" charset="-120"/>
                  <a:cs typeface="Arial" pitchFamily="34" charset="0"/>
                </a:rPr>
                <a:t>are willing to replace human visual inspection</a:t>
              </a:r>
              <a:endParaRPr kumimoji="0" lang="zh-TW" altLang="en-US" sz="1600" b="1" dirty="0">
                <a:solidFill>
                  <a:schemeClr val="bg1"/>
                </a:solidFill>
                <a:latin typeface="Arial" pitchFamily="34" charset="0"/>
                <a:ea typeface="文鼎粗黑" pitchFamily="49" charset="-120"/>
                <a:cs typeface="Arial" pitchFamily="34" charset="0"/>
              </a:endParaRPr>
            </a:p>
          </p:txBody>
        </p:sp>
      </p:grpSp>
      <p:sp>
        <p:nvSpPr>
          <p:cNvPr id="56" name="文字方塊 55"/>
          <p:cNvSpPr txBox="1">
            <a:spLocks noChangeArrowheads="1"/>
          </p:cNvSpPr>
          <p:nvPr/>
        </p:nvSpPr>
        <p:spPr bwMode="auto">
          <a:xfrm>
            <a:off x="2901950" y="2878931"/>
            <a:ext cx="3251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400" dirty="0">
                <a:solidFill>
                  <a:srgbClr val="FF0000"/>
                </a:solidFill>
                <a:latin typeface="Arial" pitchFamily="34" charset="0"/>
                <a:ea typeface="文鼎粗黑" pitchFamily="49" charset="-120"/>
                <a:cs typeface="Arial" pitchFamily="34" charset="0"/>
              </a:rPr>
              <a:t>Replacement Demand</a:t>
            </a:r>
          </a:p>
        </p:txBody>
      </p:sp>
      <p:sp>
        <p:nvSpPr>
          <p:cNvPr id="57" name="文字方塊 56"/>
          <p:cNvSpPr txBox="1">
            <a:spLocks noChangeArrowheads="1"/>
          </p:cNvSpPr>
          <p:nvPr/>
        </p:nvSpPr>
        <p:spPr bwMode="auto">
          <a:xfrm>
            <a:off x="285720" y="3357562"/>
            <a:ext cx="870283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200" dirty="0">
                <a:solidFill>
                  <a:srgbClr val="FF0000"/>
                </a:solidFill>
                <a:latin typeface="Arial" pitchFamily="34" charset="0"/>
                <a:ea typeface="文鼎粗黑" pitchFamily="49" charset="-120"/>
                <a:cs typeface="Arial" pitchFamily="34" charset="0"/>
              </a:rPr>
              <a:t>1 AOI 4.0 = 7 </a:t>
            </a:r>
            <a:r>
              <a:rPr kumimoji="0" lang="en-US" altLang="zh-TW" sz="2200" dirty="0" smtClean="0">
                <a:solidFill>
                  <a:srgbClr val="FF0000"/>
                </a:solidFill>
                <a:latin typeface="Arial" pitchFamily="34" charset="0"/>
                <a:ea typeface="文鼎粗黑" pitchFamily="49" charset="-120"/>
                <a:cs typeface="Arial" pitchFamily="34" charset="0"/>
              </a:rPr>
              <a:t>Traditional AOI </a:t>
            </a:r>
            <a:r>
              <a:rPr kumimoji="0" lang="en-US" altLang="zh-TW" sz="2200" dirty="0">
                <a:solidFill>
                  <a:srgbClr val="FF0000"/>
                </a:solidFill>
                <a:latin typeface="Arial" pitchFamily="34" charset="0"/>
                <a:ea typeface="文鼎粗黑" pitchFamily="49" charset="-120"/>
                <a:cs typeface="Arial" pitchFamily="34" charset="0"/>
              </a:rPr>
              <a:t>+ 21 </a:t>
            </a:r>
            <a:r>
              <a:rPr kumimoji="0" lang="en-US" altLang="zh-TW" sz="2200" dirty="0" smtClean="0">
                <a:solidFill>
                  <a:srgbClr val="FF0000"/>
                </a:solidFill>
                <a:latin typeface="Arial" pitchFamily="34" charset="0"/>
                <a:ea typeface="文鼎粗黑" pitchFamily="49" charset="-120"/>
                <a:cs typeface="Arial" pitchFamily="34" charset="0"/>
              </a:rPr>
              <a:t>Manpower + 6 </a:t>
            </a:r>
            <a:r>
              <a:rPr lang="en-US" altLang="zh-TW" sz="2200" dirty="0" smtClean="0">
                <a:solidFill>
                  <a:srgbClr val="FF0000"/>
                </a:solidFill>
                <a:latin typeface="Arial" pitchFamily="34" charset="0"/>
                <a:ea typeface="文鼎粗黑" pitchFamily="49" charset="-120"/>
                <a:cs typeface="Arial" pitchFamily="34" charset="0"/>
              </a:rPr>
              <a:t>Maintenance</a:t>
            </a:r>
            <a:r>
              <a:rPr kumimoji="0" lang="en-US" altLang="zh-TW" sz="2200" dirty="0" smtClean="0">
                <a:solidFill>
                  <a:srgbClr val="FF0000"/>
                </a:solidFill>
                <a:latin typeface="Arial" pitchFamily="34" charset="0"/>
                <a:ea typeface="文鼎粗黑" pitchFamily="49" charset="-120"/>
                <a:cs typeface="Arial" pitchFamily="34" charset="0"/>
              </a:rPr>
              <a:t> Cost</a:t>
            </a:r>
            <a:endParaRPr kumimoji="0" lang="en-US" altLang="zh-TW" sz="2200" dirty="0">
              <a:solidFill>
                <a:srgbClr val="FF0000"/>
              </a:solidFill>
              <a:latin typeface="Arial" pitchFamily="34" charset="0"/>
              <a:ea typeface="文鼎粗黑" pitchFamily="49" charset="-120"/>
              <a:cs typeface="Arial" pitchFamily="34" charset="0"/>
            </a:endParaRPr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zh-TW" dirty="0">
                <a:ea typeface="文鼎粗黑" pitchFamily="49" charset="-120"/>
                <a:cs typeface="Arial" pitchFamily="34" charset="0"/>
              </a:rPr>
              <a:t>Business </a:t>
            </a:r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Update</a:t>
            </a:r>
            <a:endParaRPr lang="zh-TW" altLang="en-US" b="0" dirty="0">
              <a:cs typeface="Arial" pitchFamily="34" charset="0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r>
              <a:rPr lang="en-US" altLang="zh-TW" dirty="0">
                <a:ea typeface="文鼎粗黑" pitchFamily="49" charset="-120"/>
                <a:cs typeface="Arial" pitchFamily="34" charset="0"/>
              </a:rPr>
              <a:t>Third Arrow: Automated</a:t>
            </a:r>
            <a:r>
              <a:rPr lang="zh-TW" altLang="en-US" dirty="0">
                <a:ea typeface="文鼎粗黑" pitchFamily="49" charset="-120"/>
                <a:cs typeface="Arial" pitchFamily="34" charset="0"/>
              </a:rPr>
              <a:t> </a:t>
            </a:r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Inspection</a:t>
            </a:r>
            <a:r>
              <a:rPr lang="zh-TW" altLang="en-US" dirty="0" smtClean="0">
                <a:ea typeface="文鼎粗黑" pitchFamily="49" charset="-120"/>
                <a:cs typeface="Arial" pitchFamily="34" charset="0"/>
              </a:rPr>
              <a:t>（</a:t>
            </a:r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Stage1 : Grayscale CCD</a:t>
            </a:r>
            <a:r>
              <a:rPr lang="zh-TW" altLang="en-US" dirty="0" smtClean="0">
                <a:ea typeface="文鼎粗黑" pitchFamily="49" charset="-120"/>
                <a:cs typeface="Arial" pitchFamily="34" charset="0"/>
              </a:rPr>
              <a:t>）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4283968" y="4930372"/>
            <a:ext cx="576064" cy="576064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51653" y="4148937"/>
            <a:ext cx="3859680" cy="21549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6" name="Picture 15" descr="DSC_349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149080"/>
            <a:ext cx="3701492" cy="21583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直線單箭頭接點 27"/>
          <p:cNvCxnSpPr/>
          <p:nvPr/>
        </p:nvCxnSpPr>
        <p:spPr>
          <a:xfrm>
            <a:off x="2428860" y="3799575"/>
            <a:ext cx="2143140" cy="1588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單箭頭接點 33"/>
          <p:cNvCxnSpPr/>
          <p:nvPr/>
        </p:nvCxnSpPr>
        <p:spPr>
          <a:xfrm>
            <a:off x="2428860" y="3427860"/>
            <a:ext cx="2143140" cy="1588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字方塊 34"/>
          <p:cNvSpPr txBox="1"/>
          <p:nvPr/>
        </p:nvSpPr>
        <p:spPr>
          <a:xfrm>
            <a:off x="4572000" y="3284984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zh-TW" sz="14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Qualified by leading manufacturer</a:t>
            </a:r>
            <a:endParaRPr kumimoji="0" lang="zh-TW" altLang="en-US" sz="1400" dirty="0" smtClean="0">
              <a:latin typeface="Arial" pitchFamily="34" charset="0"/>
              <a:ea typeface="文鼎中黑" pitchFamily="49" charset="-120"/>
              <a:cs typeface="Arial" pitchFamily="34" charset="0"/>
            </a:endParaRPr>
          </a:p>
          <a:p>
            <a:endParaRPr lang="zh-TW" altLang="en-US" sz="14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4572000" y="3656699"/>
            <a:ext cx="3143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zh-TW" sz="14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Channel Development</a:t>
            </a:r>
            <a:endParaRPr lang="zh-TW" altLang="en-US" sz="14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cxnSp>
        <p:nvCxnSpPr>
          <p:cNvPr id="37" name="直線接點 36"/>
          <p:cNvCxnSpPr/>
          <p:nvPr/>
        </p:nvCxnSpPr>
        <p:spPr>
          <a:xfrm>
            <a:off x="0" y="4147952"/>
            <a:ext cx="8643966" cy="1716"/>
          </a:xfrm>
          <a:prstGeom prst="line">
            <a:avLst/>
          </a:prstGeom>
          <a:ln w="57150">
            <a:solidFill>
              <a:srgbClr val="002D8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橢圓 37"/>
          <p:cNvSpPr/>
          <p:nvPr/>
        </p:nvSpPr>
        <p:spPr>
          <a:xfrm>
            <a:off x="714348" y="4073101"/>
            <a:ext cx="151418" cy="151418"/>
          </a:xfrm>
          <a:prstGeom prst="ellipse">
            <a:avLst/>
          </a:prstGeom>
          <a:solidFill>
            <a:srgbClr val="002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9" name="橢圓 38"/>
          <p:cNvSpPr/>
          <p:nvPr/>
        </p:nvSpPr>
        <p:spPr>
          <a:xfrm>
            <a:off x="2338375" y="4073101"/>
            <a:ext cx="151418" cy="151418"/>
          </a:xfrm>
          <a:prstGeom prst="ellipse">
            <a:avLst/>
          </a:prstGeom>
          <a:solidFill>
            <a:srgbClr val="002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0" name="橢圓 39"/>
          <p:cNvSpPr/>
          <p:nvPr/>
        </p:nvSpPr>
        <p:spPr>
          <a:xfrm>
            <a:off x="4500562" y="4059618"/>
            <a:ext cx="151418" cy="151418"/>
          </a:xfrm>
          <a:prstGeom prst="ellipse">
            <a:avLst/>
          </a:prstGeom>
          <a:solidFill>
            <a:srgbClr val="002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4214810" y="4273932"/>
            <a:ext cx="1338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2018. Mar.</a:t>
            </a:r>
          </a:p>
          <a:p>
            <a:r>
              <a:rPr lang="en-US" altLang="zh-TW" sz="14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First Shipment</a:t>
            </a:r>
            <a:endParaRPr lang="en-US" altLang="zh-TW" sz="1400" dirty="0" smtClean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2107404" y="4273932"/>
            <a:ext cx="14958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2017. Oct.</a:t>
            </a:r>
          </a:p>
          <a:p>
            <a:r>
              <a:rPr lang="en-US" altLang="zh-TW" sz="14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Launch at TPCA</a:t>
            </a:r>
          </a:p>
        </p:txBody>
      </p:sp>
      <p:sp>
        <p:nvSpPr>
          <p:cNvPr id="43" name="文字方塊 42"/>
          <p:cNvSpPr txBox="1"/>
          <p:nvPr/>
        </p:nvSpPr>
        <p:spPr>
          <a:xfrm>
            <a:off x="357158" y="4273932"/>
            <a:ext cx="1040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2017. Feb.</a:t>
            </a:r>
          </a:p>
          <a:p>
            <a:r>
              <a:rPr kumimoji="0" lang="en-US" altLang="zh-TW" sz="1400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Developed</a:t>
            </a:r>
            <a:endParaRPr lang="en-US" altLang="zh-TW" sz="1400" dirty="0" smtClean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5" name="文字版面配置區 7"/>
          <p:cNvSpPr>
            <a:spLocks noGrp="1"/>
          </p:cNvSpPr>
          <p:nvPr>
            <p:ph type="body" sz="quarter" idx="10"/>
          </p:nvPr>
        </p:nvSpPr>
        <p:spPr>
          <a:xfrm>
            <a:off x="71406" y="1556792"/>
            <a:ext cx="8352928" cy="504057"/>
          </a:xfrm>
        </p:spPr>
        <p:txBody>
          <a:bodyPr/>
          <a:lstStyle/>
          <a:p>
            <a:r>
              <a:rPr lang="en-US" altLang="zh-TW" dirty="0" smtClean="0">
                <a:cs typeface="Arial" pitchFamily="34" charset="0"/>
              </a:rPr>
              <a:t>Fourth Arrow</a:t>
            </a:r>
            <a:r>
              <a:rPr lang="zh-TW" altLang="en-US" dirty="0" smtClean="0">
                <a:cs typeface="Arial" pitchFamily="34" charset="0"/>
              </a:rPr>
              <a:t>：</a:t>
            </a:r>
            <a:r>
              <a:rPr lang="en-US" altLang="zh-TW" dirty="0" smtClean="0">
                <a:cs typeface="Arial" pitchFamily="34" charset="0"/>
              </a:rPr>
              <a:t>Final Leader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5581439" y="1556128"/>
            <a:ext cx="25667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Launched in 2018 March</a:t>
            </a:r>
            <a:endParaRPr lang="zh-TW" altLang="en-US" sz="16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7" name="文字方塊 46"/>
          <p:cNvSpPr txBox="1"/>
          <p:nvPr/>
        </p:nvSpPr>
        <p:spPr>
          <a:xfrm>
            <a:off x="428596" y="2648721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Market Size</a:t>
            </a:r>
            <a:r>
              <a:rPr lang="zh-TW" altLang="en-US" sz="2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：</a:t>
            </a:r>
            <a:r>
              <a:rPr lang="en-US" altLang="zh-TW" sz="2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about 100 units per year </a:t>
            </a:r>
          </a:p>
        </p:txBody>
      </p:sp>
      <p:sp>
        <p:nvSpPr>
          <p:cNvPr id="23" name="標題 1"/>
          <p:cNvSpPr>
            <a:spLocks noGrp="1"/>
          </p:cNvSpPr>
          <p:nvPr>
            <p:ph type="title"/>
          </p:nvPr>
        </p:nvSpPr>
        <p:spPr>
          <a:xfrm>
            <a:off x="3917950" y="465138"/>
            <a:ext cx="4833938" cy="5762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zh-TW" dirty="0">
                <a:ea typeface="文鼎粗黑" pitchFamily="49" charset="-120"/>
                <a:cs typeface="Arial" pitchFamily="34" charset="0"/>
              </a:rPr>
              <a:t>Business </a:t>
            </a:r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Update</a:t>
            </a:r>
            <a:endParaRPr lang="zh-TW" altLang="en-US" b="0" dirty="0">
              <a:cs typeface="Arial" pitchFamily="34" charset="0"/>
            </a:endParaRPr>
          </a:p>
        </p:txBody>
      </p:sp>
      <p:grpSp>
        <p:nvGrpSpPr>
          <p:cNvPr id="2" name="群組 8"/>
          <p:cNvGrpSpPr/>
          <p:nvPr/>
        </p:nvGrpSpPr>
        <p:grpSpPr>
          <a:xfrm>
            <a:off x="-32" y="1961076"/>
            <a:ext cx="5940184" cy="764602"/>
            <a:chOff x="-32" y="1342168"/>
            <a:chExt cx="5940184" cy="764602"/>
          </a:xfrm>
        </p:grpSpPr>
        <p:sp>
          <p:nvSpPr>
            <p:cNvPr id="25" name="向右箭號 12"/>
            <p:cNvSpPr/>
            <p:nvPr/>
          </p:nvSpPr>
          <p:spPr>
            <a:xfrm>
              <a:off x="0" y="1342168"/>
              <a:ext cx="5940152" cy="759764"/>
            </a:xfrm>
            <a:custGeom>
              <a:avLst/>
              <a:gdLst>
                <a:gd name="connsiteX0" fmla="*/ 0 w 5940152"/>
                <a:gd name="connsiteY0" fmla="*/ 189941 h 759764"/>
                <a:gd name="connsiteX1" fmla="*/ 5030844 w 5940152"/>
                <a:gd name="connsiteY1" fmla="*/ 189941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030844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  <a:gd name="connsiteX0" fmla="*/ 0 w 5940152"/>
                <a:gd name="connsiteY0" fmla="*/ 189941 h 759764"/>
                <a:gd name="connsiteX1" fmla="*/ 5173348 w 5940152"/>
                <a:gd name="connsiteY1" fmla="*/ 201816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030844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  <a:gd name="connsiteX0" fmla="*/ 0 w 5940152"/>
                <a:gd name="connsiteY0" fmla="*/ 189941 h 759764"/>
                <a:gd name="connsiteX1" fmla="*/ 5173348 w 5940152"/>
                <a:gd name="connsiteY1" fmla="*/ 201816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173348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40152" h="759764">
                  <a:moveTo>
                    <a:pt x="0" y="189941"/>
                  </a:moveTo>
                  <a:lnTo>
                    <a:pt x="5173348" y="201816"/>
                  </a:lnTo>
                  <a:lnTo>
                    <a:pt x="5030844" y="0"/>
                  </a:lnTo>
                  <a:lnTo>
                    <a:pt x="5940152" y="379882"/>
                  </a:lnTo>
                  <a:lnTo>
                    <a:pt x="5030844" y="759764"/>
                  </a:lnTo>
                  <a:lnTo>
                    <a:pt x="5173348" y="569823"/>
                  </a:lnTo>
                  <a:lnTo>
                    <a:pt x="0" y="569823"/>
                  </a:lnTo>
                  <a:lnTo>
                    <a:pt x="0" y="189941"/>
                  </a:lnTo>
                  <a:close/>
                </a:path>
              </a:pathLst>
            </a:custGeom>
            <a:solidFill>
              <a:srgbClr val="FC28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29" name="文字方塊 9"/>
            <p:cNvSpPr txBox="1">
              <a:spLocks noChangeArrowheads="1"/>
            </p:cNvSpPr>
            <p:nvPr/>
          </p:nvSpPr>
          <p:spPr bwMode="auto">
            <a:xfrm>
              <a:off x="-32" y="1521995"/>
              <a:ext cx="5747086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kumimoji="0" lang="en-US" altLang="zh-TW" sz="1600" b="1" dirty="0" smtClean="0">
                  <a:solidFill>
                    <a:schemeClr val="bg1"/>
                  </a:solidFill>
                  <a:ea typeface="文鼎粗黑" pitchFamily="49" charset="-120"/>
                  <a:cs typeface="Arial" pitchFamily="34" charset="0"/>
                </a:rPr>
                <a:t>Automated measurement requirement for FPCB and PCB</a:t>
              </a:r>
              <a:endParaRPr kumimoji="0" lang="zh-TW" altLang="en-US" sz="1600" b="1" dirty="0" smtClean="0">
                <a:solidFill>
                  <a:schemeClr val="bg1"/>
                </a:solidFill>
                <a:ea typeface="文鼎粗黑" pitchFamily="49" charset="-120"/>
                <a:cs typeface="Arial" pitchFamily="34" charset="0"/>
              </a:endParaRPr>
            </a:p>
            <a:p>
              <a:pPr eaLnBrk="1" hangingPunct="1"/>
              <a:endParaRPr kumimoji="0" lang="zh-TW" altLang="en-US" sz="1600" b="1" dirty="0">
                <a:solidFill>
                  <a:schemeClr val="bg1"/>
                </a:solidFill>
                <a:ea typeface="微軟正黑體" pitchFamily="34" charset="-120"/>
                <a:cs typeface="Arial" pitchFamily="34" charset="0"/>
              </a:endParaRPr>
            </a:p>
          </p:txBody>
        </p:sp>
      </p:grpSp>
      <p:pic>
        <p:nvPicPr>
          <p:cNvPr id="21" name="圖片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1" y="4716456"/>
            <a:ext cx="2353177" cy="16648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7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4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7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7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8" grpId="0" animBg="1"/>
      <p:bldP spid="39" grpId="0" animBg="1"/>
      <p:bldP spid="40" grpId="0" animBg="1"/>
      <p:bldP spid="41" grpId="0"/>
      <p:bldP spid="42" grpId="0"/>
      <p:bldP spid="43" grpId="0"/>
      <p:bldP spid="45" grpId="0" build="p"/>
      <p:bldP spid="46" grpId="0"/>
      <p:bldP spid="4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27"/>
          <p:cNvGrpSpPr/>
          <p:nvPr/>
        </p:nvGrpSpPr>
        <p:grpSpPr>
          <a:xfrm>
            <a:off x="0" y="3643314"/>
            <a:ext cx="8643966" cy="724051"/>
            <a:chOff x="0" y="4442615"/>
            <a:chExt cx="8643966" cy="724051"/>
          </a:xfrm>
        </p:grpSpPr>
        <p:grpSp>
          <p:nvGrpSpPr>
            <p:cNvPr id="3" name="群組 30"/>
            <p:cNvGrpSpPr/>
            <p:nvPr/>
          </p:nvGrpSpPr>
          <p:grpSpPr>
            <a:xfrm>
              <a:off x="0" y="4442615"/>
              <a:ext cx="8643966" cy="151418"/>
              <a:chOff x="0" y="4442615"/>
              <a:chExt cx="8643966" cy="151418"/>
            </a:xfrm>
          </p:grpSpPr>
          <p:cxnSp>
            <p:nvCxnSpPr>
              <p:cNvPr id="18" name="直線接點 17"/>
              <p:cNvCxnSpPr/>
              <p:nvPr/>
            </p:nvCxnSpPr>
            <p:spPr>
              <a:xfrm>
                <a:off x="0" y="4517466"/>
                <a:ext cx="8643966" cy="1716"/>
              </a:xfrm>
              <a:prstGeom prst="line">
                <a:avLst/>
              </a:prstGeom>
              <a:ln w="57150">
                <a:solidFill>
                  <a:srgbClr val="002D86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橢圓 18"/>
              <p:cNvSpPr/>
              <p:nvPr/>
            </p:nvSpPr>
            <p:spPr>
              <a:xfrm>
                <a:off x="3277574" y="4442615"/>
                <a:ext cx="151418" cy="151418"/>
              </a:xfrm>
              <a:prstGeom prst="ellipse">
                <a:avLst/>
              </a:prstGeom>
              <a:solidFill>
                <a:srgbClr val="002D8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itchFamily="34" charset="0"/>
                  <a:ea typeface="微軟正黑體" pitchFamily="34" charset="-120"/>
                  <a:cs typeface="Arial" pitchFamily="34" charset="0"/>
                </a:endParaRPr>
              </a:p>
            </p:txBody>
          </p:sp>
        </p:grpSp>
        <p:sp>
          <p:nvSpPr>
            <p:cNvPr id="40" name="文字方塊 39"/>
            <p:cNvSpPr txBox="1"/>
            <p:nvPr/>
          </p:nvSpPr>
          <p:spPr>
            <a:xfrm>
              <a:off x="2946793" y="4643446"/>
              <a:ext cx="9412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2017. Q4</a:t>
              </a:r>
            </a:p>
            <a:p>
              <a:r>
                <a:rPr lang="en-US" altLang="zh-TW" sz="1400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launched</a:t>
              </a:r>
            </a:p>
          </p:txBody>
        </p:sp>
      </p:grpSp>
      <p:sp>
        <p:nvSpPr>
          <p:cNvPr id="20" name="文字方塊 19"/>
          <p:cNvSpPr txBox="1"/>
          <p:nvPr/>
        </p:nvSpPr>
        <p:spPr>
          <a:xfrm>
            <a:off x="142844" y="2797342"/>
            <a:ext cx="8286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3399"/>
              </a:buClr>
              <a:buFont typeface="Arial" pitchFamily="34" charset="0"/>
              <a:buChar char="►"/>
            </a:pPr>
            <a:r>
              <a:rPr lang="en-US" altLang="zh-TW" sz="16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Launching new products with reducing 10% manufacturing cost, and the gross margin  </a:t>
            </a:r>
          </a:p>
          <a:p>
            <a:pPr>
              <a:buClr>
                <a:srgbClr val="003399"/>
              </a:buClr>
            </a:pPr>
            <a:r>
              <a:rPr lang="en-US" altLang="zh-TW" sz="16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   of new products will still be kept more than 55% even if reducing 20% listing price.</a:t>
            </a:r>
          </a:p>
          <a:p>
            <a:pPr>
              <a:buClr>
                <a:srgbClr val="003399"/>
              </a:buClr>
              <a:buFont typeface="Arial" pitchFamily="34" charset="0"/>
              <a:buChar char="►"/>
            </a:pPr>
            <a:r>
              <a:rPr lang="en-US" altLang="zh-TW" sz="16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2017 October launched the products to occupy the market.</a:t>
            </a:r>
          </a:p>
        </p:txBody>
      </p:sp>
      <p:grpSp>
        <p:nvGrpSpPr>
          <p:cNvPr id="4" name="群組 8"/>
          <p:cNvGrpSpPr/>
          <p:nvPr/>
        </p:nvGrpSpPr>
        <p:grpSpPr>
          <a:xfrm>
            <a:off x="-32" y="2037578"/>
            <a:ext cx="6572296" cy="759764"/>
            <a:chOff x="-32" y="1342168"/>
            <a:chExt cx="6135013" cy="759764"/>
          </a:xfrm>
          <a:solidFill>
            <a:srgbClr val="FC2879"/>
          </a:solidFill>
        </p:grpSpPr>
        <p:sp>
          <p:nvSpPr>
            <p:cNvPr id="39" name="向右箭號 12"/>
            <p:cNvSpPr/>
            <p:nvPr/>
          </p:nvSpPr>
          <p:spPr>
            <a:xfrm>
              <a:off x="0" y="1342168"/>
              <a:ext cx="5940152" cy="759764"/>
            </a:xfrm>
            <a:custGeom>
              <a:avLst/>
              <a:gdLst>
                <a:gd name="connsiteX0" fmla="*/ 0 w 5940152"/>
                <a:gd name="connsiteY0" fmla="*/ 189941 h 759764"/>
                <a:gd name="connsiteX1" fmla="*/ 5030844 w 5940152"/>
                <a:gd name="connsiteY1" fmla="*/ 189941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030844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  <a:gd name="connsiteX0" fmla="*/ 0 w 5940152"/>
                <a:gd name="connsiteY0" fmla="*/ 189941 h 759764"/>
                <a:gd name="connsiteX1" fmla="*/ 5173348 w 5940152"/>
                <a:gd name="connsiteY1" fmla="*/ 201816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030844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  <a:gd name="connsiteX0" fmla="*/ 0 w 5940152"/>
                <a:gd name="connsiteY0" fmla="*/ 189941 h 759764"/>
                <a:gd name="connsiteX1" fmla="*/ 5173348 w 5940152"/>
                <a:gd name="connsiteY1" fmla="*/ 201816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173348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40152" h="759764">
                  <a:moveTo>
                    <a:pt x="0" y="189941"/>
                  </a:moveTo>
                  <a:lnTo>
                    <a:pt x="5173348" y="201816"/>
                  </a:lnTo>
                  <a:lnTo>
                    <a:pt x="5030844" y="0"/>
                  </a:lnTo>
                  <a:lnTo>
                    <a:pt x="5940152" y="379882"/>
                  </a:lnTo>
                  <a:lnTo>
                    <a:pt x="5030844" y="759764"/>
                  </a:lnTo>
                  <a:lnTo>
                    <a:pt x="5173348" y="569823"/>
                  </a:lnTo>
                  <a:lnTo>
                    <a:pt x="0" y="569823"/>
                  </a:lnTo>
                  <a:lnTo>
                    <a:pt x="0" y="18994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41" name="文字方塊 9"/>
            <p:cNvSpPr txBox="1">
              <a:spLocks noChangeArrowheads="1"/>
            </p:cNvSpPr>
            <p:nvPr/>
          </p:nvSpPr>
          <p:spPr bwMode="auto">
            <a:xfrm>
              <a:off x="-32" y="1521995"/>
              <a:ext cx="6135013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kumimoji="0" lang="en-US" altLang="zh-TW" b="1" dirty="0" smtClean="0">
                  <a:solidFill>
                    <a:schemeClr val="bg1"/>
                  </a:solidFill>
                  <a:ea typeface="文鼎粗黑" pitchFamily="49" charset="-120"/>
                  <a:cs typeface="Arial" pitchFamily="34" charset="0"/>
                </a:rPr>
                <a:t>Launch new products for Chinese-Funded PCB Shops</a:t>
              </a:r>
              <a:endParaRPr kumimoji="0" lang="zh-TW" altLang="en-US" b="1" dirty="0">
                <a:solidFill>
                  <a:schemeClr val="bg1"/>
                </a:solidFill>
                <a:ea typeface="微軟正黑體" pitchFamily="34" charset="-120"/>
                <a:cs typeface="Arial" pitchFamily="34" charset="0"/>
              </a:endParaRPr>
            </a:p>
          </p:txBody>
        </p:sp>
      </p:grpSp>
      <p:sp>
        <p:nvSpPr>
          <p:cNvPr id="33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zh-TW" dirty="0">
                <a:ea typeface="文鼎粗黑" pitchFamily="49" charset="-120"/>
                <a:cs typeface="Arial" pitchFamily="34" charset="0"/>
              </a:rPr>
              <a:t>Business </a:t>
            </a:r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Update</a:t>
            </a:r>
            <a:endParaRPr lang="zh-TW" altLang="en-US" b="0" dirty="0">
              <a:cs typeface="Arial" pitchFamily="34" charset="0"/>
            </a:endParaRPr>
          </a:p>
        </p:txBody>
      </p:sp>
      <p:sp>
        <p:nvSpPr>
          <p:cNvPr id="36" name="文字版面配置區 6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1800" dirty="0" smtClean="0">
                <a:ea typeface="文鼎粗黑" pitchFamily="49" charset="-120"/>
                <a:cs typeface="Arial" pitchFamily="34" charset="0"/>
              </a:rPr>
              <a:t>Fifth Arrow: New Deployment of Expanding Chinese-Funded PCB Shops</a:t>
            </a:r>
            <a:endParaRPr lang="zh-TW" altLang="en-US" sz="1800" dirty="0">
              <a:cs typeface="Arial" pitchFamily="34" charset="0"/>
            </a:endParaRPr>
          </a:p>
        </p:txBody>
      </p:sp>
      <p:grpSp>
        <p:nvGrpSpPr>
          <p:cNvPr id="5" name="群組 12"/>
          <p:cNvGrpSpPr/>
          <p:nvPr/>
        </p:nvGrpSpPr>
        <p:grpSpPr>
          <a:xfrm>
            <a:off x="731576" y="4530120"/>
            <a:ext cx="7682214" cy="1879144"/>
            <a:chOff x="731576" y="4530120"/>
            <a:chExt cx="7682214" cy="1879144"/>
          </a:xfrm>
        </p:grpSpPr>
        <p:pic>
          <p:nvPicPr>
            <p:cNvPr id="14" name="圖片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1659" y="4555749"/>
              <a:ext cx="653013" cy="821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圖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2002" y="4530120"/>
              <a:ext cx="731226" cy="7759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圖片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996" y="4646967"/>
              <a:ext cx="1304785" cy="645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圖片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0361" y="4572008"/>
              <a:ext cx="642034" cy="805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圖片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0559" y="4602168"/>
              <a:ext cx="776085" cy="807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圖片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5755" y="4786322"/>
              <a:ext cx="808035" cy="566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圖片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538" y="5618944"/>
              <a:ext cx="590768" cy="74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圖片 2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9496" y="5598193"/>
              <a:ext cx="609077" cy="765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6" descr="\\MV1\Public111_131\機台圖片\InLine-AOI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 xmlns="">
                    <a14:imgLayer r:embed="rId11">
                      <a14:imgEffect>
                        <a14:brightnessContrast bright="1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76" y="4551403"/>
              <a:ext cx="1335369" cy="741129"/>
            </a:xfrm>
            <a:prstGeom prst="rect">
              <a:avLst/>
            </a:prstGeom>
            <a:noFill/>
          </p:spPr>
        </p:pic>
        <p:pic>
          <p:nvPicPr>
            <p:cNvPr id="27" name="圖片 17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3091066" y="5687753"/>
              <a:ext cx="631491" cy="702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331475" y="5560865"/>
              <a:ext cx="402797" cy="8144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圖片 2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7163032" y="5635881"/>
              <a:ext cx="810961" cy="773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2" descr="\\MV1\Public111_131\機台圖片\Wafer-AVI-350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091462" y="5709824"/>
              <a:ext cx="726109" cy="699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" name="圖片 59"/>
            <p:cNvPicPr>
              <a:picLocks noChangeAspect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215399" y="5622834"/>
              <a:ext cx="590179" cy="740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52361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8"/>
          <p:cNvGrpSpPr/>
          <p:nvPr/>
        </p:nvGrpSpPr>
        <p:grpSpPr>
          <a:xfrm>
            <a:off x="0" y="1678224"/>
            <a:ext cx="7482733" cy="759764"/>
            <a:chOff x="0" y="1342168"/>
            <a:chExt cx="7482733" cy="759764"/>
          </a:xfrm>
        </p:grpSpPr>
        <p:sp>
          <p:nvSpPr>
            <p:cNvPr id="11" name="向右箭號 12"/>
            <p:cNvSpPr/>
            <p:nvPr/>
          </p:nvSpPr>
          <p:spPr>
            <a:xfrm>
              <a:off x="0" y="1342168"/>
              <a:ext cx="5940152" cy="759764"/>
            </a:xfrm>
            <a:custGeom>
              <a:avLst/>
              <a:gdLst>
                <a:gd name="connsiteX0" fmla="*/ 0 w 5940152"/>
                <a:gd name="connsiteY0" fmla="*/ 189941 h 759764"/>
                <a:gd name="connsiteX1" fmla="*/ 5030844 w 5940152"/>
                <a:gd name="connsiteY1" fmla="*/ 189941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030844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  <a:gd name="connsiteX0" fmla="*/ 0 w 5940152"/>
                <a:gd name="connsiteY0" fmla="*/ 189941 h 759764"/>
                <a:gd name="connsiteX1" fmla="*/ 5173348 w 5940152"/>
                <a:gd name="connsiteY1" fmla="*/ 201816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030844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  <a:gd name="connsiteX0" fmla="*/ 0 w 5940152"/>
                <a:gd name="connsiteY0" fmla="*/ 189941 h 759764"/>
                <a:gd name="connsiteX1" fmla="*/ 5173348 w 5940152"/>
                <a:gd name="connsiteY1" fmla="*/ 201816 h 759764"/>
                <a:gd name="connsiteX2" fmla="*/ 5030844 w 5940152"/>
                <a:gd name="connsiteY2" fmla="*/ 0 h 759764"/>
                <a:gd name="connsiteX3" fmla="*/ 5940152 w 5940152"/>
                <a:gd name="connsiteY3" fmla="*/ 379882 h 759764"/>
                <a:gd name="connsiteX4" fmla="*/ 5030844 w 5940152"/>
                <a:gd name="connsiteY4" fmla="*/ 759764 h 759764"/>
                <a:gd name="connsiteX5" fmla="*/ 5173348 w 5940152"/>
                <a:gd name="connsiteY5" fmla="*/ 569823 h 759764"/>
                <a:gd name="connsiteX6" fmla="*/ 0 w 5940152"/>
                <a:gd name="connsiteY6" fmla="*/ 569823 h 759764"/>
                <a:gd name="connsiteX7" fmla="*/ 0 w 5940152"/>
                <a:gd name="connsiteY7" fmla="*/ 189941 h 759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40152" h="759764">
                  <a:moveTo>
                    <a:pt x="0" y="189941"/>
                  </a:moveTo>
                  <a:lnTo>
                    <a:pt x="5173348" y="201816"/>
                  </a:lnTo>
                  <a:lnTo>
                    <a:pt x="5030844" y="0"/>
                  </a:lnTo>
                  <a:lnTo>
                    <a:pt x="5940152" y="379882"/>
                  </a:lnTo>
                  <a:lnTo>
                    <a:pt x="5030844" y="759764"/>
                  </a:lnTo>
                  <a:lnTo>
                    <a:pt x="5173348" y="569823"/>
                  </a:lnTo>
                  <a:lnTo>
                    <a:pt x="0" y="569823"/>
                  </a:lnTo>
                  <a:lnTo>
                    <a:pt x="0" y="18994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6" name="文字方塊 9"/>
            <p:cNvSpPr txBox="1">
              <a:spLocks noChangeArrowheads="1"/>
            </p:cNvSpPr>
            <p:nvPr/>
          </p:nvSpPr>
          <p:spPr bwMode="auto">
            <a:xfrm>
              <a:off x="0" y="1516722"/>
              <a:ext cx="748273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r>
                <a:rPr kumimoji="0" lang="en-US" altLang="zh-TW" sz="1600" b="1" dirty="0" smtClean="0">
                  <a:solidFill>
                    <a:schemeClr val="bg1"/>
                  </a:solidFill>
                  <a:ea typeface="文鼎粗黑" pitchFamily="49" charset="-120"/>
                  <a:cs typeface="Arial" pitchFamily="34" charset="0"/>
                </a:rPr>
                <a:t>PCB shops</a:t>
              </a:r>
              <a:r>
                <a:rPr kumimoji="0" lang="zh-TW" altLang="en-US" sz="1600" b="1" dirty="0" smtClean="0">
                  <a:solidFill>
                    <a:schemeClr val="bg1"/>
                  </a:solidFill>
                  <a:ea typeface="文鼎粗黑" pitchFamily="49" charset="-120"/>
                  <a:cs typeface="Arial" pitchFamily="34" charset="0"/>
                </a:rPr>
                <a:t> </a:t>
              </a:r>
              <a:r>
                <a:rPr kumimoji="0" lang="en-US" altLang="zh-TW" sz="1600" b="1" dirty="0" smtClean="0">
                  <a:solidFill>
                    <a:schemeClr val="bg1"/>
                  </a:solidFill>
                  <a:ea typeface="文鼎粗黑" pitchFamily="49" charset="-120"/>
                  <a:cs typeface="Arial" pitchFamily="34" charset="0"/>
                </a:rPr>
                <a:t>are willing to replace human visual inspection</a:t>
              </a:r>
              <a:endParaRPr kumimoji="0" lang="zh-TW" altLang="en-US" sz="1600" b="1" dirty="0">
                <a:solidFill>
                  <a:schemeClr val="bg1"/>
                </a:solidFill>
                <a:ea typeface="文鼎粗黑" pitchFamily="49" charset="-120"/>
                <a:cs typeface="Arial" pitchFamily="34" charset="0"/>
              </a:endParaRPr>
            </a:p>
          </p:txBody>
        </p:sp>
      </p:grpSp>
      <p:sp>
        <p:nvSpPr>
          <p:cNvPr id="13" name="文字方塊 12"/>
          <p:cNvSpPr txBox="1"/>
          <p:nvPr/>
        </p:nvSpPr>
        <p:spPr>
          <a:xfrm>
            <a:off x="2571736" y="2786058"/>
            <a:ext cx="38218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 smtClean="0">
                <a:solidFill>
                  <a:srgbClr val="FF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Increase Capability &amp;</a:t>
            </a:r>
            <a:endParaRPr lang="zh-TW" altLang="en-US" sz="2800" b="1" dirty="0">
              <a:solidFill>
                <a:srgbClr val="FF000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193798" y="3286124"/>
            <a:ext cx="58785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 smtClean="0">
                <a:solidFill>
                  <a:srgbClr val="FF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Reduce the Manpower to Review</a:t>
            </a:r>
            <a:endParaRPr lang="zh-TW" altLang="en-US" sz="2800" b="1" dirty="0">
              <a:solidFill>
                <a:srgbClr val="FF000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Business Update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0"/>
          </p:nvPr>
        </p:nvSpPr>
        <p:spPr>
          <a:xfrm>
            <a:off x="285720" y="1285860"/>
            <a:ext cx="8462744" cy="504057"/>
          </a:xfrm>
        </p:spPr>
        <p:txBody>
          <a:bodyPr>
            <a:noAutofit/>
          </a:bodyPr>
          <a:lstStyle/>
          <a:p>
            <a:r>
              <a:rPr lang="en-US" altLang="zh-TW" sz="1800" dirty="0" smtClean="0">
                <a:cs typeface="Arial" pitchFamily="34" charset="0"/>
              </a:rPr>
              <a:t>Evolution of The Third Arrow: Automated PCB ( Stage 2</a:t>
            </a:r>
            <a:r>
              <a:rPr lang="zh-TW" altLang="en-US" sz="1800" dirty="0" smtClean="0">
                <a:cs typeface="Arial" pitchFamily="34" charset="0"/>
              </a:rPr>
              <a:t>：</a:t>
            </a:r>
            <a:r>
              <a:rPr lang="en-US" altLang="zh-TW" sz="1800" dirty="0" smtClean="0">
                <a:cs typeface="Arial" pitchFamily="34" charset="0"/>
              </a:rPr>
              <a:t>Colored CCD</a:t>
            </a:r>
            <a:r>
              <a:rPr lang="zh-TW" altLang="en-US" sz="1800" dirty="0" smtClean="0">
                <a:cs typeface="Arial" pitchFamily="34" charset="0"/>
              </a:rPr>
              <a:t> </a:t>
            </a:r>
            <a:r>
              <a:rPr lang="en-US" altLang="zh-TW" sz="1800" dirty="0" smtClean="0">
                <a:cs typeface="Arial" pitchFamily="34" charset="0"/>
              </a:rPr>
              <a:t>+</a:t>
            </a:r>
            <a:r>
              <a:rPr lang="zh-TW" altLang="en-US" sz="1800" dirty="0" smtClean="0">
                <a:cs typeface="Arial" pitchFamily="34" charset="0"/>
              </a:rPr>
              <a:t> </a:t>
            </a:r>
            <a:r>
              <a:rPr lang="en-US" altLang="zh-TW" sz="1800" dirty="0" smtClean="0">
                <a:cs typeface="Arial" pitchFamily="34" charset="0"/>
              </a:rPr>
              <a:t>AI )</a:t>
            </a:r>
            <a:endParaRPr lang="zh-TW" altLang="en-US" sz="1800" dirty="0">
              <a:cs typeface="Arial" pitchFamily="34" charset="0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26164" y="4011924"/>
            <a:ext cx="4613240" cy="2560348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857488" y="2786058"/>
            <a:ext cx="456246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6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AOI for4.0</a:t>
            </a:r>
            <a:r>
              <a:rPr lang="en-US" altLang="zh-TW" sz="6600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zh-TW" altLang="en-US" sz="6600" b="1" baseline="30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037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5" grpId="0"/>
      <p:bldP spid="7" grpId="0" build="p"/>
      <p:bldP spid="5" grpId="0"/>
      <p:bldP spid="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Business Update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>
                <a:cs typeface="Arial" pitchFamily="34" charset="0"/>
              </a:rPr>
              <a:t>Traditional Review Equipment and Manpower</a:t>
            </a:r>
            <a:endParaRPr lang="zh-TW" altLang="en-US" dirty="0">
              <a:cs typeface="Arial" pitchFamily="34" charset="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4716016" y="3313793"/>
            <a:ext cx="3528392" cy="1708675"/>
            <a:chOff x="4716016" y="2945042"/>
            <a:chExt cx="3528392" cy="1708675"/>
          </a:xfrm>
        </p:grpSpPr>
        <p:grpSp>
          <p:nvGrpSpPr>
            <p:cNvPr id="12" name="群組 11"/>
            <p:cNvGrpSpPr/>
            <p:nvPr/>
          </p:nvGrpSpPr>
          <p:grpSpPr>
            <a:xfrm>
              <a:off x="4716016" y="2945042"/>
              <a:ext cx="1608222" cy="1230924"/>
              <a:chOff x="6297471" y="3524693"/>
              <a:chExt cx="1260704" cy="964937"/>
            </a:xfrm>
          </p:grpSpPr>
          <p:grpSp>
            <p:nvGrpSpPr>
              <p:cNvPr id="14" name="群組 13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20" name="矩形 19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1" name="直角三角形 20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7" name="群組 16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18" name="橢圓 17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9" name="手繪多邊形 18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2" name="群組 21"/>
            <p:cNvGrpSpPr/>
            <p:nvPr/>
          </p:nvGrpSpPr>
          <p:grpSpPr>
            <a:xfrm>
              <a:off x="6636186" y="2945042"/>
              <a:ext cx="1608222" cy="1230924"/>
              <a:chOff x="6297471" y="3524693"/>
              <a:chExt cx="1260704" cy="964937"/>
            </a:xfrm>
          </p:grpSpPr>
          <p:grpSp>
            <p:nvGrpSpPr>
              <p:cNvPr id="23" name="群組 22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27" name="矩形 26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" name="直角三角形 27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4" name="群組 23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25" name="橢圓 24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6" name="手繪多邊形 25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sp>
          <p:nvSpPr>
            <p:cNvPr id="29" name="文字方塊 28"/>
            <p:cNvSpPr txBox="1"/>
            <p:nvPr/>
          </p:nvSpPr>
          <p:spPr>
            <a:xfrm>
              <a:off x="5981205" y="4284385"/>
              <a:ext cx="851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2 VRS</a:t>
              </a:r>
              <a:endParaRPr lang="zh-TW" altLang="en-US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</p:grpSp>
      <p:sp>
        <p:nvSpPr>
          <p:cNvPr id="30" name="十字形 29"/>
          <p:cNvSpPr/>
          <p:nvPr/>
        </p:nvSpPr>
        <p:spPr>
          <a:xfrm>
            <a:off x="3595987" y="3742425"/>
            <a:ext cx="513480" cy="513480"/>
          </a:xfrm>
          <a:prstGeom prst="plus">
            <a:avLst>
              <a:gd name="adj" fmla="val 3857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" name="群組 4"/>
          <p:cNvGrpSpPr/>
          <p:nvPr/>
        </p:nvGrpSpPr>
        <p:grpSpPr>
          <a:xfrm>
            <a:off x="755576" y="3284984"/>
            <a:ext cx="2152332" cy="1737484"/>
            <a:chOff x="755576" y="2916233"/>
            <a:chExt cx="2152332" cy="1737484"/>
          </a:xfrm>
        </p:grpSpPr>
        <p:grpSp>
          <p:nvGrpSpPr>
            <p:cNvPr id="31" name="群組 30"/>
            <p:cNvGrpSpPr/>
            <p:nvPr/>
          </p:nvGrpSpPr>
          <p:grpSpPr>
            <a:xfrm>
              <a:off x="755576" y="2916233"/>
              <a:ext cx="2152332" cy="1263222"/>
              <a:chOff x="1684782" y="2683742"/>
              <a:chExt cx="5565258" cy="3266301"/>
            </a:xfrm>
          </p:grpSpPr>
          <p:grpSp>
            <p:nvGrpSpPr>
              <p:cNvPr id="32" name="群組 31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36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7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8" name="矩形 37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33" name="群組 32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34" name="橢圓 33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5" name="手繪多邊形 34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sp>
          <p:nvSpPr>
            <p:cNvPr id="39" name="文字方塊 38"/>
            <p:cNvSpPr txBox="1"/>
            <p:nvPr/>
          </p:nvSpPr>
          <p:spPr>
            <a:xfrm>
              <a:off x="972330" y="4284385"/>
              <a:ext cx="18903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1 Traditional AOI</a:t>
              </a:r>
              <a:endParaRPr lang="zh-TW" altLang="en-US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20791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cs typeface="Arial" pitchFamily="34" charset="0"/>
              </a:rPr>
              <a:t>Safe Harbor Notice</a:t>
            </a:r>
            <a:endParaRPr lang="zh-TW" altLang="en-US" dirty="0">
              <a:cs typeface="Arial" pitchFamily="34" charset="0"/>
            </a:endParaRPr>
          </a:p>
        </p:txBody>
      </p:sp>
      <p:pic>
        <p:nvPicPr>
          <p:cNvPr id="6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08984" y="3706907"/>
            <a:ext cx="3645793" cy="2425385"/>
          </a:xfrm>
          <a:prstGeom prst="rect">
            <a:avLst/>
          </a:prstGeom>
          <a:noFill/>
          <a:ln>
            <a:noFill/>
          </a:ln>
          <a:effectLst>
            <a:softEdge rad="190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395536" y="1556792"/>
            <a:ext cx="7974632" cy="1881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TW" sz="20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MACHVISION’s statements of its current expectations are forward looking statements subject to significant risks and uncertainties and actual results may differ materially from those contained in the forward-looking statements. </a:t>
            </a:r>
          </a:p>
        </p:txBody>
      </p:sp>
      <p:sp>
        <p:nvSpPr>
          <p:cNvPr id="7" name="矩形 6"/>
          <p:cNvSpPr/>
          <p:nvPr/>
        </p:nvSpPr>
        <p:spPr>
          <a:xfrm>
            <a:off x="382558" y="3714752"/>
            <a:ext cx="4572000" cy="2343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TW" sz="2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Except as required by law, we undertake no obligation to update any forward-looking statement, whether as a result of new information, future events, or otherwise.</a:t>
            </a:r>
            <a:endParaRPr lang="en-US" altLang="zh-TW" sz="2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919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Business Update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>
                <a:cs typeface="Arial" pitchFamily="34" charset="0"/>
              </a:rPr>
              <a:t>AOI 4.0 vs.</a:t>
            </a:r>
            <a:r>
              <a:rPr lang="zh-TW" altLang="en-US" dirty="0" smtClean="0">
                <a:cs typeface="Arial" pitchFamily="34" charset="0"/>
              </a:rPr>
              <a:t> </a:t>
            </a:r>
            <a:r>
              <a:rPr lang="en-US" altLang="zh-TW" dirty="0" smtClean="0">
                <a:cs typeface="Arial" pitchFamily="34" charset="0"/>
              </a:rPr>
              <a:t>AOI 4.0</a:t>
            </a:r>
            <a:r>
              <a:rPr lang="en-US" altLang="zh-TW" baseline="30000" dirty="0" smtClean="0">
                <a:cs typeface="Arial" pitchFamily="34" charset="0"/>
              </a:rPr>
              <a:t>+</a:t>
            </a:r>
            <a:endParaRPr lang="zh-TW" altLang="en-US" dirty="0">
              <a:cs typeface="Arial" pitchFamily="34" charset="0"/>
            </a:endParaRPr>
          </a:p>
        </p:txBody>
      </p:sp>
      <p:grpSp>
        <p:nvGrpSpPr>
          <p:cNvPr id="5" name="群組 5"/>
          <p:cNvGrpSpPr/>
          <p:nvPr/>
        </p:nvGrpSpPr>
        <p:grpSpPr>
          <a:xfrm>
            <a:off x="1504878" y="2191593"/>
            <a:ext cx="1440160" cy="1440160"/>
            <a:chOff x="1619672" y="2276872"/>
            <a:chExt cx="1440160" cy="1440160"/>
          </a:xfrm>
        </p:grpSpPr>
        <p:sp>
          <p:nvSpPr>
            <p:cNvPr id="2" name="橢圓 1"/>
            <p:cNvSpPr/>
            <p:nvPr/>
          </p:nvSpPr>
          <p:spPr>
            <a:xfrm>
              <a:off x="1619672" y="2276872"/>
              <a:ext cx="1440160" cy="144016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000" b="1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4" name="文字方塊 3"/>
            <p:cNvSpPr txBox="1"/>
            <p:nvPr/>
          </p:nvSpPr>
          <p:spPr>
            <a:xfrm>
              <a:off x="1717628" y="2506167"/>
              <a:ext cx="124425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2400" b="1" dirty="0" smtClean="0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1</a:t>
              </a:r>
              <a:endParaRPr lang="en-US" altLang="zh-TW" sz="24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  <a:p>
              <a:pPr algn="ctr"/>
              <a:r>
                <a:rPr lang="en-US" altLang="zh-TW" sz="2400" b="1" dirty="0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AOI </a:t>
              </a:r>
              <a:r>
                <a:rPr lang="en-US" altLang="zh-TW" sz="2400" b="1" dirty="0" smtClean="0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4.0</a:t>
              </a:r>
              <a:endParaRPr lang="zh-TW" altLang="en-US" sz="24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</p:grpSp>
      <p:grpSp>
        <p:nvGrpSpPr>
          <p:cNvPr id="6" name="群組 63"/>
          <p:cNvGrpSpPr/>
          <p:nvPr/>
        </p:nvGrpSpPr>
        <p:grpSpPr>
          <a:xfrm>
            <a:off x="6062947" y="2191593"/>
            <a:ext cx="1440160" cy="1440160"/>
            <a:chOff x="1619672" y="2276872"/>
            <a:chExt cx="1440160" cy="1440160"/>
          </a:xfrm>
        </p:grpSpPr>
        <p:sp>
          <p:nvSpPr>
            <p:cNvPr id="65" name="橢圓 64"/>
            <p:cNvSpPr/>
            <p:nvPr/>
          </p:nvSpPr>
          <p:spPr>
            <a:xfrm>
              <a:off x="1619672" y="2276872"/>
              <a:ext cx="1440160" cy="144016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000" b="1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66" name="文字方塊 65"/>
            <p:cNvSpPr txBox="1"/>
            <p:nvPr/>
          </p:nvSpPr>
          <p:spPr>
            <a:xfrm>
              <a:off x="1657515" y="2506167"/>
              <a:ext cx="136447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2400" b="1" dirty="0" smtClean="0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1</a:t>
              </a:r>
              <a:endParaRPr lang="en-US" altLang="zh-TW" sz="24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  <a:p>
              <a:pPr algn="ctr"/>
              <a:r>
                <a:rPr lang="en-US" altLang="zh-TW" sz="2400" b="1" dirty="0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AOI </a:t>
              </a:r>
              <a:r>
                <a:rPr lang="en-US" altLang="zh-TW" sz="2400" b="1" dirty="0" smtClean="0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4.0</a:t>
              </a:r>
              <a:r>
                <a:rPr lang="en-US" altLang="zh-TW" sz="2400" b="1" baseline="30000" dirty="0" smtClean="0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+</a:t>
              </a:r>
              <a:endParaRPr lang="zh-TW" altLang="en-US" sz="2400" b="1" baseline="30000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</p:grpSp>
      <p:grpSp>
        <p:nvGrpSpPr>
          <p:cNvPr id="8" name="群組 22"/>
          <p:cNvGrpSpPr/>
          <p:nvPr/>
        </p:nvGrpSpPr>
        <p:grpSpPr>
          <a:xfrm>
            <a:off x="2147615" y="4487167"/>
            <a:ext cx="2047093" cy="1748996"/>
            <a:chOff x="2147615" y="4487167"/>
            <a:chExt cx="2047093" cy="1748996"/>
          </a:xfrm>
        </p:grpSpPr>
        <p:grpSp>
          <p:nvGrpSpPr>
            <p:cNvPr id="9" name="群組 45"/>
            <p:cNvGrpSpPr/>
            <p:nvPr/>
          </p:nvGrpSpPr>
          <p:grpSpPr>
            <a:xfrm>
              <a:off x="2147615" y="4489422"/>
              <a:ext cx="438194" cy="335391"/>
              <a:chOff x="6297471" y="3524693"/>
              <a:chExt cx="1260704" cy="964937"/>
            </a:xfrm>
          </p:grpSpPr>
          <p:grpSp>
            <p:nvGrpSpPr>
              <p:cNvPr id="10" name="群組 54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59" name="矩形 58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60" name="直角三角形 59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1" name="群組 55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57" name="橢圓 56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8" name="手繪多邊形 57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2" name="群組 67"/>
            <p:cNvGrpSpPr/>
            <p:nvPr/>
          </p:nvGrpSpPr>
          <p:grpSpPr>
            <a:xfrm>
              <a:off x="2683915" y="4489422"/>
              <a:ext cx="438194" cy="335391"/>
              <a:chOff x="6297471" y="3524693"/>
              <a:chExt cx="1260704" cy="964937"/>
            </a:xfrm>
          </p:grpSpPr>
          <p:grpSp>
            <p:nvGrpSpPr>
              <p:cNvPr id="13" name="群組 68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73" name="矩形 72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74" name="直角三角形 73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4" name="群組 69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71" name="橢圓 70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72" name="手繪多邊形 71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6" name="群組 74"/>
            <p:cNvGrpSpPr/>
            <p:nvPr/>
          </p:nvGrpSpPr>
          <p:grpSpPr>
            <a:xfrm>
              <a:off x="3220214" y="4489422"/>
              <a:ext cx="438194" cy="335391"/>
              <a:chOff x="6297471" y="3524693"/>
              <a:chExt cx="1260704" cy="964937"/>
            </a:xfrm>
          </p:grpSpPr>
          <p:grpSp>
            <p:nvGrpSpPr>
              <p:cNvPr id="17" name="群組 75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80" name="矩形 79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81" name="直角三角形 80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8" name="群組 76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78" name="橢圓 77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79" name="手繪多邊形 78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9" name="群組 81"/>
            <p:cNvGrpSpPr/>
            <p:nvPr/>
          </p:nvGrpSpPr>
          <p:grpSpPr>
            <a:xfrm>
              <a:off x="3756514" y="4487167"/>
              <a:ext cx="438194" cy="335391"/>
              <a:chOff x="6297471" y="3524693"/>
              <a:chExt cx="1260704" cy="964937"/>
            </a:xfrm>
          </p:grpSpPr>
          <p:grpSp>
            <p:nvGrpSpPr>
              <p:cNvPr id="20" name="群組 82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87" name="矩形 86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88" name="直角三角形 87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1" name="群組 83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85" name="橢圓 84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86" name="手繪多邊形 85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2" name="群組 110"/>
            <p:cNvGrpSpPr/>
            <p:nvPr/>
          </p:nvGrpSpPr>
          <p:grpSpPr>
            <a:xfrm>
              <a:off x="2147615" y="4959872"/>
              <a:ext cx="438194" cy="335391"/>
              <a:chOff x="6297471" y="3524693"/>
              <a:chExt cx="1260704" cy="964937"/>
            </a:xfrm>
          </p:grpSpPr>
          <p:grpSp>
            <p:nvGrpSpPr>
              <p:cNvPr id="23" name="群組 153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158" name="矩形 157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59" name="直角三角形 158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4" name="群組 154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156" name="橢圓 155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57" name="手繪多邊形 156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5" name="群組 111"/>
            <p:cNvGrpSpPr/>
            <p:nvPr/>
          </p:nvGrpSpPr>
          <p:grpSpPr>
            <a:xfrm>
              <a:off x="2683915" y="4959872"/>
              <a:ext cx="438194" cy="335391"/>
              <a:chOff x="6297471" y="3524693"/>
              <a:chExt cx="1260704" cy="964937"/>
            </a:xfrm>
          </p:grpSpPr>
          <p:grpSp>
            <p:nvGrpSpPr>
              <p:cNvPr id="26" name="群組 147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152" name="矩形 151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53" name="直角三角形 152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7" name="群組 148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150" name="橢圓 149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51" name="手繪多邊形 150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9" name="群組 112"/>
            <p:cNvGrpSpPr/>
            <p:nvPr/>
          </p:nvGrpSpPr>
          <p:grpSpPr>
            <a:xfrm>
              <a:off x="3220214" y="4959120"/>
              <a:ext cx="438194" cy="335391"/>
              <a:chOff x="6297471" y="3524693"/>
              <a:chExt cx="1260704" cy="964937"/>
            </a:xfrm>
          </p:grpSpPr>
          <p:grpSp>
            <p:nvGrpSpPr>
              <p:cNvPr id="30" name="群組 141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146" name="矩形 145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47" name="直角三角形 146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31" name="群組 142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144" name="橢圓 143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45" name="手繪多邊形 144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32" name="群組 113"/>
            <p:cNvGrpSpPr/>
            <p:nvPr/>
          </p:nvGrpSpPr>
          <p:grpSpPr>
            <a:xfrm>
              <a:off x="3756514" y="4948609"/>
              <a:ext cx="438194" cy="335391"/>
              <a:chOff x="6297471" y="3524693"/>
              <a:chExt cx="1260704" cy="964937"/>
            </a:xfrm>
          </p:grpSpPr>
          <p:grpSp>
            <p:nvGrpSpPr>
              <p:cNvPr id="33" name="群組 135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140" name="矩形 139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41" name="直角三角形 140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34" name="群組 136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138" name="橢圓 137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39" name="手繪多邊形 138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35" name="群組 160"/>
            <p:cNvGrpSpPr/>
            <p:nvPr/>
          </p:nvGrpSpPr>
          <p:grpSpPr>
            <a:xfrm>
              <a:off x="2147615" y="5430322"/>
              <a:ext cx="438194" cy="335391"/>
              <a:chOff x="6297471" y="3524693"/>
              <a:chExt cx="1260704" cy="964937"/>
            </a:xfrm>
          </p:grpSpPr>
          <p:grpSp>
            <p:nvGrpSpPr>
              <p:cNvPr id="36" name="群組 203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208" name="矩形 207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09" name="直角三角形 208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37" name="群組 204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206" name="橢圓 205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07" name="手繪多邊形 206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38" name="群組 161"/>
            <p:cNvGrpSpPr/>
            <p:nvPr/>
          </p:nvGrpSpPr>
          <p:grpSpPr>
            <a:xfrm>
              <a:off x="2683915" y="5430322"/>
              <a:ext cx="438194" cy="335391"/>
              <a:chOff x="6297471" y="3524693"/>
              <a:chExt cx="1260704" cy="964937"/>
            </a:xfrm>
          </p:grpSpPr>
          <p:grpSp>
            <p:nvGrpSpPr>
              <p:cNvPr id="39" name="群組 197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202" name="矩形 201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03" name="直角三角形 202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40" name="群組 198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200" name="橢圓 199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01" name="手繪多邊形 200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41" name="群組 162"/>
            <p:cNvGrpSpPr/>
            <p:nvPr/>
          </p:nvGrpSpPr>
          <p:grpSpPr>
            <a:xfrm>
              <a:off x="3220214" y="5428818"/>
              <a:ext cx="438194" cy="335391"/>
              <a:chOff x="6297471" y="3524693"/>
              <a:chExt cx="1260704" cy="964937"/>
            </a:xfrm>
          </p:grpSpPr>
          <p:grpSp>
            <p:nvGrpSpPr>
              <p:cNvPr id="42" name="群組 191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196" name="矩形 195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97" name="直角三角形 196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43" name="群組 192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194" name="橢圓 193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95" name="手繪多邊形 194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44" name="群組 163"/>
            <p:cNvGrpSpPr/>
            <p:nvPr/>
          </p:nvGrpSpPr>
          <p:grpSpPr>
            <a:xfrm>
              <a:off x="3220214" y="5898517"/>
              <a:ext cx="438194" cy="335391"/>
              <a:chOff x="6297471" y="3524693"/>
              <a:chExt cx="1260704" cy="964937"/>
            </a:xfrm>
          </p:grpSpPr>
          <p:grpSp>
            <p:nvGrpSpPr>
              <p:cNvPr id="45" name="群組 185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190" name="矩形 189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91" name="直角三角形 190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46" name="群組 186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188" name="橢圓 187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89" name="手繪多邊形 188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47" name="群組 210"/>
            <p:cNvGrpSpPr/>
            <p:nvPr/>
          </p:nvGrpSpPr>
          <p:grpSpPr>
            <a:xfrm>
              <a:off x="2148308" y="5900772"/>
              <a:ext cx="438194" cy="335391"/>
              <a:chOff x="6297471" y="3524693"/>
              <a:chExt cx="1260704" cy="964937"/>
            </a:xfrm>
          </p:grpSpPr>
          <p:grpSp>
            <p:nvGrpSpPr>
              <p:cNvPr id="48" name="群組 253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258" name="矩形 257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59" name="直角三角形 258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49" name="群組 254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256" name="橢圓 255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57" name="手繪多邊形 256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50" name="群組 211"/>
            <p:cNvGrpSpPr/>
            <p:nvPr/>
          </p:nvGrpSpPr>
          <p:grpSpPr>
            <a:xfrm>
              <a:off x="3756514" y="5426563"/>
              <a:ext cx="438194" cy="335391"/>
              <a:chOff x="6297471" y="3524693"/>
              <a:chExt cx="1260704" cy="964937"/>
            </a:xfrm>
          </p:grpSpPr>
          <p:grpSp>
            <p:nvGrpSpPr>
              <p:cNvPr id="51" name="群組 247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252" name="矩形 251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53" name="直角三角形 252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52" name="群組 248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250" name="橢圓 249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51" name="手繪多邊形 250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</p:grpSp>
      <p:cxnSp>
        <p:nvCxnSpPr>
          <p:cNvPr id="360" name="直線接點 359"/>
          <p:cNvCxnSpPr/>
          <p:nvPr/>
        </p:nvCxnSpPr>
        <p:spPr>
          <a:xfrm>
            <a:off x="4572000" y="2191593"/>
            <a:ext cx="0" cy="433375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群組 9"/>
          <p:cNvGrpSpPr/>
          <p:nvPr/>
        </p:nvGrpSpPr>
        <p:grpSpPr>
          <a:xfrm>
            <a:off x="515080" y="4463578"/>
            <a:ext cx="1375372" cy="1754098"/>
            <a:chOff x="356067" y="4479281"/>
            <a:chExt cx="1375372" cy="1754098"/>
          </a:xfrm>
        </p:grpSpPr>
        <p:grpSp>
          <p:nvGrpSpPr>
            <p:cNvPr id="54" name="群組 165"/>
            <p:cNvGrpSpPr/>
            <p:nvPr/>
          </p:nvGrpSpPr>
          <p:grpSpPr>
            <a:xfrm>
              <a:off x="356067" y="4479281"/>
              <a:ext cx="607621" cy="356618"/>
              <a:chOff x="1684782" y="2683742"/>
              <a:chExt cx="5565258" cy="3266301"/>
            </a:xfrm>
          </p:grpSpPr>
          <p:grpSp>
            <p:nvGrpSpPr>
              <p:cNvPr id="55" name="群組 166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171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72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73" name="矩形 172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56" name="群組 167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169" name="橢圓 168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70" name="手繪多邊形 169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61" name="群組 173"/>
            <p:cNvGrpSpPr/>
            <p:nvPr/>
          </p:nvGrpSpPr>
          <p:grpSpPr>
            <a:xfrm>
              <a:off x="356067" y="4945108"/>
              <a:ext cx="607621" cy="356618"/>
              <a:chOff x="1684782" y="2683742"/>
              <a:chExt cx="5565258" cy="3266301"/>
            </a:xfrm>
          </p:grpSpPr>
          <p:grpSp>
            <p:nvGrpSpPr>
              <p:cNvPr id="62" name="群組 174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179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80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81" name="矩形 180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63" name="群組 175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177" name="橢圓 176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78" name="手繪多邊形 177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64" name="群組 181"/>
            <p:cNvGrpSpPr/>
            <p:nvPr/>
          </p:nvGrpSpPr>
          <p:grpSpPr>
            <a:xfrm>
              <a:off x="356067" y="5410935"/>
              <a:ext cx="607621" cy="356618"/>
              <a:chOff x="1684782" y="2683742"/>
              <a:chExt cx="5565258" cy="3266301"/>
            </a:xfrm>
          </p:grpSpPr>
          <p:grpSp>
            <p:nvGrpSpPr>
              <p:cNvPr id="67" name="群組 182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213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14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15" name="矩形 214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68" name="群組 183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185" name="橢圓 184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10" name="手繪多邊形 209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69" name="群組 215"/>
            <p:cNvGrpSpPr/>
            <p:nvPr/>
          </p:nvGrpSpPr>
          <p:grpSpPr>
            <a:xfrm>
              <a:off x="356067" y="5876761"/>
              <a:ext cx="607621" cy="356618"/>
              <a:chOff x="1684782" y="2683742"/>
              <a:chExt cx="5565258" cy="3266301"/>
            </a:xfrm>
          </p:grpSpPr>
          <p:grpSp>
            <p:nvGrpSpPr>
              <p:cNvPr id="70" name="群組 216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221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22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23" name="矩形 222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75" name="群組 217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219" name="橢圓 218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20" name="手繪多邊形 219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76" name="群組 223"/>
            <p:cNvGrpSpPr/>
            <p:nvPr/>
          </p:nvGrpSpPr>
          <p:grpSpPr>
            <a:xfrm>
              <a:off x="1123818" y="4729447"/>
              <a:ext cx="607621" cy="356618"/>
              <a:chOff x="1684782" y="2683742"/>
              <a:chExt cx="5565258" cy="3266301"/>
            </a:xfrm>
          </p:grpSpPr>
          <p:grpSp>
            <p:nvGrpSpPr>
              <p:cNvPr id="77" name="群組 224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229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30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31" name="矩形 230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82" name="群組 225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227" name="橢圓 226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28" name="手繪多邊形 227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83" name="群組 231"/>
            <p:cNvGrpSpPr/>
            <p:nvPr/>
          </p:nvGrpSpPr>
          <p:grpSpPr>
            <a:xfrm>
              <a:off x="1123818" y="5190960"/>
              <a:ext cx="607621" cy="356618"/>
              <a:chOff x="1684782" y="2683742"/>
              <a:chExt cx="5565258" cy="3266301"/>
            </a:xfrm>
          </p:grpSpPr>
          <p:grpSp>
            <p:nvGrpSpPr>
              <p:cNvPr id="84" name="群組 232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237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38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39" name="矩形 238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89" name="群組 233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235" name="橢圓 234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36" name="手繪多邊形 235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90" name="群組 239"/>
            <p:cNvGrpSpPr/>
            <p:nvPr/>
          </p:nvGrpSpPr>
          <p:grpSpPr>
            <a:xfrm>
              <a:off x="1123818" y="5652474"/>
              <a:ext cx="607621" cy="356618"/>
              <a:chOff x="1684782" y="2683742"/>
              <a:chExt cx="5565258" cy="3266301"/>
            </a:xfrm>
          </p:grpSpPr>
          <p:grpSp>
            <p:nvGrpSpPr>
              <p:cNvPr id="91" name="群組 240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245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46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47" name="矩形 246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92" name="群組 241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243" name="橢圓 242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44" name="手繪多邊形 243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</p:grpSp>
      <p:grpSp>
        <p:nvGrpSpPr>
          <p:cNvPr id="93" name="群組 408"/>
          <p:cNvGrpSpPr/>
          <p:nvPr/>
        </p:nvGrpSpPr>
        <p:grpSpPr>
          <a:xfrm>
            <a:off x="5069823" y="4463578"/>
            <a:ext cx="1375372" cy="1754098"/>
            <a:chOff x="356067" y="4479281"/>
            <a:chExt cx="1375372" cy="1754098"/>
          </a:xfrm>
        </p:grpSpPr>
        <p:grpSp>
          <p:nvGrpSpPr>
            <p:cNvPr id="94" name="群組 409"/>
            <p:cNvGrpSpPr/>
            <p:nvPr/>
          </p:nvGrpSpPr>
          <p:grpSpPr>
            <a:xfrm>
              <a:off x="356067" y="4479281"/>
              <a:ext cx="607621" cy="356618"/>
              <a:chOff x="1684782" y="2683742"/>
              <a:chExt cx="5565258" cy="3266301"/>
            </a:xfrm>
          </p:grpSpPr>
          <p:grpSp>
            <p:nvGrpSpPr>
              <p:cNvPr id="95" name="群組 458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463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64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65" name="矩形 464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28" name="群組 459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461" name="橢圓 460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62" name="手繪多邊形 461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29" name="群組 410"/>
            <p:cNvGrpSpPr/>
            <p:nvPr/>
          </p:nvGrpSpPr>
          <p:grpSpPr>
            <a:xfrm>
              <a:off x="356067" y="4945108"/>
              <a:ext cx="607621" cy="356618"/>
              <a:chOff x="1684782" y="2683742"/>
              <a:chExt cx="5565258" cy="3266301"/>
            </a:xfrm>
          </p:grpSpPr>
          <p:grpSp>
            <p:nvGrpSpPr>
              <p:cNvPr id="130" name="群組 451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456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57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58" name="矩形 457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31" name="群組 452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454" name="橢圓 453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55" name="手繪多邊形 454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32" name="群組 411"/>
            <p:cNvGrpSpPr/>
            <p:nvPr/>
          </p:nvGrpSpPr>
          <p:grpSpPr>
            <a:xfrm>
              <a:off x="356067" y="5410935"/>
              <a:ext cx="607621" cy="356618"/>
              <a:chOff x="1684782" y="2683742"/>
              <a:chExt cx="5565258" cy="3266301"/>
            </a:xfrm>
          </p:grpSpPr>
          <p:grpSp>
            <p:nvGrpSpPr>
              <p:cNvPr id="133" name="群組 444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449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50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51" name="矩形 450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34" name="群組 445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447" name="橢圓 446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48" name="手繪多邊形 447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35" name="群組 412"/>
            <p:cNvGrpSpPr/>
            <p:nvPr/>
          </p:nvGrpSpPr>
          <p:grpSpPr>
            <a:xfrm>
              <a:off x="356067" y="5876761"/>
              <a:ext cx="607621" cy="356618"/>
              <a:chOff x="1684782" y="2683742"/>
              <a:chExt cx="5565258" cy="3266301"/>
            </a:xfrm>
          </p:grpSpPr>
          <p:grpSp>
            <p:nvGrpSpPr>
              <p:cNvPr id="136" name="群組 437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442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43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44" name="矩形 443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37" name="群組 438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440" name="橢圓 439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41" name="手繪多邊形 440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42" name="群組 413"/>
            <p:cNvGrpSpPr/>
            <p:nvPr/>
          </p:nvGrpSpPr>
          <p:grpSpPr>
            <a:xfrm>
              <a:off x="1123818" y="4729447"/>
              <a:ext cx="607621" cy="356618"/>
              <a:chOff x="1684782" y="2683742"/>
              <a:chExt cx="5565258" cy="3266301"/>
            </a:xfrm>
          </p:grpSpPr>
          <p:grpSp>
            <p:nvGrpSpPr>
              <p:cNvPr id="143" name="群組 430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435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36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37" name="矩形 436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48" name="群組 431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433" name="橢圓 432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34" name="手繪多邊形 433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49" name="群組 414"/>
            <p:cNvGrpSpPr/>
            <p:nvPr/>
          </p:nvGrpSpPr>
          <p:grpSpPr>
            <a:xfrm>
              <a:off x="1123818" y="5190960"/>
              <a:ext cx="607621" cy="356618"/>
              <a:chOff x="1684782" y="2683742"/>
              <a:chExt cx="5565258" cy="3266301"/>
            </a:xfrm>
          </p:grpSpPr>
          <p:grpSp>
            <p:nvGrpSpPr>
              <p:cNvPr id="154" name="群組 423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428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29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30" name="矩形 429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55" name="群組 424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426" name="橢圓 425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27" name="手繪多邊形 426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60" name="群組 415"/>
            <p:cNvGrpSpPr/>
            <p:nvPr/>
          </p:nvGrpSpPr>
          <p:grpSpPr>
            <a:xfrm>
              <a:off x="1123818" y="5652474"/>
              <a:ext cx="607621" cy="356618"/>
              <a:chOff x="1684782" y="2683742"/>
              <a:chExt cx="5565258" cy="3266301"/>
            </a:xfrm>
          </p:grpSpPr>
          <p:grpSp>
            <p:nvGrpSpPr>
              <p:cNvPr id="161" name="群組 416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421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22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23" name="矩形 422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62" name="群組 417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419" name="橢圓 418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20" name="手繪多邊形 419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</p:grpSp>
      <p:grpSp>
        <p:nvGrpSpPr>
          <p:cNvPr id="163" name="群組 475"/>
          <p:cNvGrpSpPr/>
          <p:nvPr/>
        </p:nvGrpSpPr>
        <p:grpSpPr>
          <a:xfrm>
            <a:off x="6710985" y="4487167"/>
            <a:ext cx="2047093" cy="1748996"/>
            <a:chOff x="2147615" y="4487167"/>
            <a:chExt cx="2047093" cy="1748996"/>
          </a:xfrm>
        </p:grpSpPr>
        <p:grpSp>
          <p:nvGrpSpPr>
            <p:cNvPr id="164" name="群組 476"/>
            <p:cNvGrpSpPr/>
            <p:nvPr/>
          </p:nvGrpSpPr>
          <p:grpSpPr>
            <a:xfrm>
              <a:off x="2147615" y="4489422"/>
              <a:ext cx="438194" cy="335391"/>
              <a:chOff x="6297471" y="3524693"/>
              <a:chExt cx="1260704" cy="964937"/>
            </a:xfrm>
          </p:grpSpPr>
          <p:grpSp>
            <p:nvGrpSpPr>
              <p:cNvPr id="165" name="群組 568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573" name="矩形 572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74" name="直角三角形 573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66" name="群組 569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571" name="橢圓 570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72" name="手繪多邊形 571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67" name="群組 477"/>
            <p:cNvGrpSpPr/>
            <p:nvPr/>
          </p:nvGrpSpPr>
          <p:grpSpPr>
            <a:xfrm>
              <a:off x="2683915" y="4489422"/>
              <a:ext cx="438194" cy="335391"/>
              <a:chOff x="6297471" y="3524693"/>
              <a:chExt cx="1260704" cy="964937"/>
            </a:xfrm>
          </p:grpSpPr>
          <p:grpSp>
            <p:nvGrpSpPr>
              <p:cNvPr id="168" name="群組 562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567" name="矩形 566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68" name="直角三角形 567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74" name="群組 563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565" name="橢圓 564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66" name="手繪多邊形 565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75" name="群組 478"/>
            <p:cNvGrpSpPr/>
            <p:nvPr/>
          </p:nvGrpSpPr>
          <p:grpSpPr>
            <a:xfrm>
              <a:off x="3220214" y="4489422"/>
              <a:ext cx="438194" cy="335391"/>
              <a:chOff x="6297471" y="3524693"/>
              <a:chExt cx="1260704" cy="964937"/>
            </a:xfrm>
          </p:grpSpPr>
          <p:grpSp>
            <p:nvGrpSpPr>
              <p:cNvPr id="176" name="群組 556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561" name="矩形 560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62" name="直角三角形 561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82" name="群組 557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559" name="橢圓 558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60" name="手繪多邊形 559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83" name="群組 479"/>
            <p:cNvGrpSpPr/>
            <p:nvPr/>
          </p:nvGrpSpPr>
          <p:grpSpPr>
            <a:xfrm>
              <a:off x="3756514" y="4487167"/>
              <a:ext cx="438194" cy="335391"/>
              <a:chOff x="6297471" y="3524693"/>
              <a:chExt cx="1260704" cy="964937"/>
            </a:xfrm>
          </p:grpSpPr>
          <p:grpSp>
            <p:nvGrpSpPr>
              <p:cNvPr id="184" name="群組 550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555" name="矩形 554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56" name="直角三角形 555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86" name="群組 551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553" name="橢圓 552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54" name="手繪多邊形 553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87" name="群組 480"/>
            <p:cNvGrpSpPr/>
            <p:nvPr/>
          </p:nvGrpSpPr>
          <p:grpSpPr>
            <a:xfrm>
              <a:off x="2147615" y="4959872"/>
              <a:ext cx="438194" cy="335391"/>
              <a:chOff x="6297471" y="3524693"/>
              <a:chExt cx="1260704" cy="964937"/>
            </a:xfrm>
          </p:grpSpPr>
          <p:grpSp>
            <p:nvGrpSpPr>
              <p:cNvPr id="192" name="群組 544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549" name="矩形 548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50" name="直角三角形 549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93" name="群組 545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547" name="橢圓 546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48" name="手繪多邊形 547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98" name="群組 481"/>
            <p:cNvGrpSpPr/>
            <p:nvPr/>
          </p:nvGrpSpPr>
          <p:grpSpPr>
            <a:xfrm>
              <a:off x="2683915" y="4959872"/>
              <a:ext cx="438194" cy="335391"/>
              <a:chOff x="6297471" y="3524693"/>
              <a:chExt cx="1260704" cy="964937"/>
            </a:xfrm>
          </p:grpSpPr>
          <p:grpSp>
            <p:nvGrpSpPr>
              <p:cNvPr id="199" name="群組 538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543" name="矩形 542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44" name="直角三角形 543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04" name="群組 539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541" name="橢圓 540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42" name="手繪多邊形 541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05" name="群組 482"/>
            <p:cNvGrpSpPr/>
            <p:nvPr/>
          </p:nvGrpSpPr>
          <p:grpSpPr>
            <a:xfrm>
              <a:off x="3220214" y="4959120"/>
              <a:ext cx="438194" cy="335391"/>
              <a:chOff x="6297471" y="3524693"/>
              <a:chExt cx="1260704" cy="964937"/>
            </a:xfrm>
          </p:grpSpPr>
          <p:grpSp>
            <p:nvGrpSpPr>
              <p:cNvPr id="211" name="群組 532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537" name="矩形 536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38" name="直角三角形 537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12" name="群組 533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535" name="橢圓 534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36" name="手繪多邊形 535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16" name="群組 483"/>
            <p:cNvGrpSpPr/>
            <p:nvPr/>
          </p:nvGrpSpPr>
          <p:grpSpPr>
            <a:xfrm>
              <a:off x="3756514" y="4948609"/>
              <a:ext cx="438194" cy="335391"/>
              <a:chOff x="6297471" y="3524693"/>
              <a:chExt cx="1260704" cy="964937"/>
            </a:xfrm>
          </p:grpSpPr>
          <p:grpSp>
            <p:nvGrpSpPr>
              <p:cNvPr id="217" name="群組 526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531" name="矩形 530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32" name="直角三角形 531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18" name="群組 527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529" name="橢圓 528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30" name="手繪多邊形 529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24" name="群組 484"/>
            <p:cNvGrpSpPr/>
            <p:nvPr/>
          </p:nvGrpSpPr>
          <p:grpSpPr>
            <a:xfrm>
              <a:off x="2147615" y="5430322"/>
              <a:ext cx="438194" cy="335391"/>
              <a:chOff x="6297471" y="3524693"/>
              <a:chExt cx="1260704" cy="964937"/>
            </a:xfrm>
          </p:grpSpPr>
          <p:grpSp>
            <p:nvGrpSpPr>
              <p:cNvPr id="225" name="群組 520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525" name="矩形 524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26" name="直角三角形 525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26" name="群組 521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523" name="橢圓 522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24" name="手繪多邊形 523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32" name="群組 485"/>
            <p:cNvGrpSpPr/>
            <p:nvPr/>
          </p:nvGrpSpPr>
          <p:grpSpPr>
            <a:xfrm>
              <a:off x="2683915" y="5430322"/>
              <a:ext cx="438194" cy="335391"/>
              <a:chOff x="6297471" y="3524693"/>
              <a:chExt cx="1260704" cy="964937"/>
            </a:xfrm>
          </p:grpSpPr>
          <p:grpSp>
            <p:nvGrpSpPr>
              <p:cNvPr id="233" name="群組 514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519" name="矩形 518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20" name="直角三角形 519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34" name="群組 515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517" name="橢圓 516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18" name="手繪多邊形 517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40" name="群組 486"/>
            <p:cNvGrpSpPr/>
            <p:nvPr/>
          </p:nvGrpSpPr>
          <p:grpSpPr>
            <a:xfrm>
              <a:off x="3220214" y="5428818"/>
              <a:ext cx="438194" cy="335391"/>
              <a:chOff x="6297471" y="3524693"/>
              <a:chExt cx="1260704" cy="964937"/>
            </a:xfrm>
          </p:grpSpPr>
          <p:grpSp>
            <p:nvGrpSpPr>
              <p:cNvPr id="241" name="群組 508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513" name="矩形 512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14" name="直角三角形 513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42" name="群組 509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511" name="橢圓 510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12" name="手繪多邊形 511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48" name="群組 487"/>
            <p:cNvGrpSpPr/>
            <p:nvPr/>
          </p:nvGrpSpPr>
          <p:grpSpPr>
            <a:xfrm>
              <a:off x="3220214" y="5898517"/>
              <a:ext cx="438194" cy="335391"/>
              <a:chOff x="6297471" y="3524693"/>
              <a:chExt cx="1260704" cy="964937"/>
            </a:xfrm>
          </p:grpSpPr>
          <p:grpSp>
            <p:nvGrpSpPr>
              <p:cNvPr id="249" name="群組 502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507" name="矩形 506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08" name="直角三角形 507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54" name="群組 503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505" name="橢圓 504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06" name="手繪多邊形 505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55" name="群組 488"/>
            <p:cNvGrpSpPr/>
            <p:nvPr/>
          </p:nvGrpSpPr>
          <p:grpSpPr>
            <a:xfrm>
              <a:off x="2148308" y="5900772"/>
              <a:ext cx="438194" cy="335391"/>
              <a:chOff x="6297471" y="3524693"/>
              <a:chExt cx="1260704" cy="964937"/>
            </a:xfrm>
          </p:grpSpPr>
          <p:grpSp>
            <p:nvGrpSpPr>
              <p:cNvPr id="260" name="群組 496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501" name="矩形 500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02" name="直角三角形 501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61" name="群組 497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499" name="橢圓 498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00" name="手繪多邊形 499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62" name="群組 489"/>
            <p:cNvGrpSpPr/>
            <p:nvPr/>
          </p:nvGrpSpPr>
          <p:grpSpPr>
            <a:xfrm>
              <a:off x="3756514" y="5426563"/>
              <a:ext cx="438194" cy="335391"/>
              <a:chOff x="6297471" y="3524693"/>
              <a:chExt cx="1260704" cy="964937"/>
            </a:xfrm>
          </p:grpSpPr>
          <p:grpSp>
            <p:nvGrpSpPr>
              <p:cNvPr id="263" name="群組 490"/>
              <p:cNvGrpSpPr/>
              <p:nvPr/>
            </p:nvGrpSpPr>
            <p:grpSpPr>
              <a:xfrm>
                <a:off x="6297471" y="3538616"/>
                <a:ext cx="874005" cy="944526"/>
                <a:chOff x="6297471" y="3193626"/>
                <a:chExt cx="1193237" cy="1289516"/>
              </a:xfrm>
            </p:grpSpPr>
            <p:sp>
              <p:nvSpPr>
                <p:cNvPr id="495" name="矩形 494"/>
                <p:cNvSpPr/>
                <p:nvPr/>
              </p:nvSpPr>
              <p:spPr>
                <a:xfrm flipH="1">
                  <a:off x="6297471" y="3812169"/>
                  <a:ext cx="1190516" cy="67097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96" name="直角三角形 495"/>
                <p:cNvSpPr/>
                <p:nvPr/>
              </p:nvSpPr>
              <p:spPr>
                <a:xfrm>
                  <a:off x="6300192" y="3193626"/>
                  <a:ext cx="1190516" cy="618543"/>
                </a:xfrm>
                <a:prstGeom prst="rtTriangl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64" name="群組 491"/>
              <p:cNvGrpSpPr/>
              <p:nvPr/>
            </p:nvGrpSpPr>
            <p:grpSpPr>
              <a:xfrm>
                <a:off x="7092280" y="3524693"/>
                <a:ext cx="465895" cy="964937"/>
                <a:chOff x="4162484" y="2957042"/>
                <a:chExt cx="1329526" cy="2753644"/>
              </a:xfrm>
            </p:grpSpPr>
            <p:sp>
              <p:nvSpPr>
                <p:cNvPr id="493" name="橢圓 492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94" name="手繪多邊形 493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</p:grpSp>
      <p:grpSp>
        <p:nvGrpSpPr>
          <p:cNvPr id="265" name="群組 20"/>
          <p:cNvGrpSpPr>
            <a:grpSpLocks noChangeAspect="1"/>
          </p:cNvGrpSpPr>
          <p:nvPr/>
        </p:nvGrpSpPr>
        <p:grpSpPr>
          <a:xfrm>
            <a:off x="565491" y="4554328"/>
            <a:ext cx="1289188" cy="1596300"/>
            <a:chOff x="395536" y="4293096"/>
            <a:chExt cx="1600666" cy="2088232"/>
          </a:xfrm>
        </p:grpSpPr>
        <p:cxnSp>
          <p:nvCxnSpPr>
            <p:cNvPr id="15" name="直線接點 14"/>
            <p:cNvCxnSpPr/>
            <p:nvPr/>
          </p:nvCxnSpPr>
          <p:spPr>
            <a:xfrm>
              <a:off x="395536" y="4293096"/>
              <a:ext cx="1600666" cy="2088232"/>
            </a:xfrm>
            <a:prstGeom prst="line">
              <a:avLst/>
            </a:prstGeom>
            <a:ln w="1016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6" name="直線接點 465"/>
            <p:cNvCxnSpPr/>
            <p:nvPr/>
          </p:nvCxnSpPr>
          <p:spPr>
            <a:xfrm flipH="1">
              <a:off x="395536" y="4293096"/>
              <a:ext cx="1600666" cy="2088232"/>
            </a:xfrm>
            <a:prstGeom prst="line">
              <a:avLst/>
            </a:prstGeom>
            <a:ln w="1016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6" name="群組 592"/>
          <p:cNvGrpSpPr>
            <a:grpSpLocks noChangeAspect="1"/>
          </p:cNvGrpSpPr>
          <p:nvPr/>
        </p:nvGrpSpPr>
        <p:grpSpPr>
          <a:xfrm>
            <a:off x="5068480" y="4554328"/>
            <a:ext cx="1289188" cy="1596300"/>
            <a:chOff x="395536" y="4293096"/>
            <a:chExt cx="1600666" cy="2088232"/>
          </a:xfrm>
        </p:grpSpPr>
        <p:cxnSp>
          <p:nvCxnSpPr>
            <p:cNvPr id="594" name="直線接點 593"/>
            <p:cNvCxnSpPr/>
            <p:nvPr/>
          </p:nvCxnSpPr>
          <p:spPr>
            <a:xfrm>
              <a:off x="395536" y="4293096"/>
              <a:ext cx="1600666" cy="2088232"/>
            </a:xfrm>
            <a:prstGeom prst="line">
              <a:avLst/>
            </a:prstGeom>
            <a:ln w="1016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5" name="直線接點 594"/>
            <p:cNvCxnSpPr/>
            <p:nvPr/>
          </p:nvCxnSpPr>
          <p:spPr>
            <a:xfrm flipH="1">
              <a:off x="395536" y="4293096"/>
              <a:ext cx="1600666" cy="2088232"/>
            </a:xfrm>
            <a:prstGeom prst="line">
              <a:avLst/>
            </a:prstGeom>
            <a:ln w="1016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7" name="群組 595"/>
          <p:cNvGrpSpPr>
            <a:grpSpLocks noChangeAspect="1"/>
          </p:cNvGrpSpPr>
          <p:nvPr/>
        </p:nvGrpSpPr>
        <p:grpSpPr>
          <a:xfrm>
            <a:off x="6634126" y="4554328"/>
            <a:ext cx="966498" cy="1596300"/>
            <a:chOff x="395536" y="4293096"/>
            <a:chExt cx="1600666" cy="2088232"/>
          </a:xfrm>
        </p:grpSpPr>
        <p:cxnSp>
          <p:nvCxnSpPr>
            <p:cNvPr id="597" name="直線接點 596"/>
            <p:cNvCxnSpPr/>
            <p:nvPr/>
          </p:nvCxnSpPr>
          <p:spPr>
            <a:xfrm>
              <a:off x="395536" y="4293096"/>
              <a:ext cx="1600666" cy="2088232"/>
            </a:xfrm>
            <a:prstGeom prst="line">
              <a:avLst/>
            </a:prstGeom>
            <a:ln w="1016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8" name="直線接點 597"/>
            <p:cNvCxnSpPr/>
            <p:nvPr/>
          </p:nvCxnSpPr>
          <p:spPr>
            <a:xfrm flipH="1">
              <a:off x="395536" y="4293096"/>
              <a:ext cx="1600666" cy="2088232"/>
            </a:xfrm>
            <a:prstGeom prst="line">
              <a:avLst/>
            </a:prstGeom>
            <a:ln w="1016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文字方塊 27"/>
          <p:cNvSpPr txBox="1"/>
          <p:nvPr/>
        </p:nvSpPr>
        <p:spPr>
          <a:xfrm>
            <a:off x="1901183" y="3591030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vs</a:t>
            </a:r>
            <a:endParaRPr lang="zh-TW" altLang="en-US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9" name="文字方塊 598"/>
          <p:cNvSpPr txBox="1"/>
          <p:nvPr/>
        </p:nvSpPr>
        <p:spPr>
          <a:xfrm>
            <a:off x="6459862" y="3591030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vs</a:t>
            </a:r>
            <a:endParaRPr lang="zh-TW" altLang="en-US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4111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28" grpId="0"/>
      <p:bldP spid="59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Business Update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>
                <a:cs typeface="Arial" pitchFamily="34" charset="0"/>
              </a:rPr>
              <a:t>Benefit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97101" y="2636912"/>
            <a:ext cx="84465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AOI 4.0</a:t>
            </a:r>
            <a:r>
              <a:rPr lang="zh-TW" altLang="en-US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Reduce </a:t>
            </a:r>
            <a:r>
              <a:rPr lang="en-US" altLang="zh-TW" sz="2000" b="1" dirty="0" smtClean="0">
                <a:solidFill>
                  <a:srgbClr val="FF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21 </a:t>
            </a: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Manpower</a:t>
            </a:r>
            <a:r>
              <a:rPr lang="en-US" altLang="zh-TW" sz="2000" b="1" dirty="0" smtClean="0">
                <a:solidFill>
                  <a:srgbClr val="FF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and</a:t>
            </a:r>
            <a:r>
              <a:rPr lang="en-US" altLang="zh-TW" sz="2000" b="1" dirty="0" smtClean="0">
                <a:solidFill>
                  <a:srgbClr val="FF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6</a:t>
            </a:r>
            <a:r>
              <a:rPr lang="zh-TW" altLang="en-US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Equipments Maintenance Costs</a:t>
            </a:r>
            <a:endParaRPr lang="zh-TW" altLang="en-US" sz="20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grpSp>
        <p:nvGrpSpPr>
          <p:cNvPr id="4" name="群組 15"/>
          <p:cNvGrpSpPr/>
          <p:nvPr/>
        </p:nvGrpSpPr>
        <p:grpSpPr>
          <a:xfrm>
            <a:off x="214282" y="3500438"/>
            <a:ext cx="8968190" cy="369902"/>
            <a:chOff x="254112" y="3500438"/>
            <a:chExt cx="8968190" cy="369902"/>
          </a:xfrm>
        </p:grpSpPr>
        <p:sp>
          <p:nvSpPr>
            <p:cNvPr id="165" name="文字方塊 164"/>
            <p:cNvSpPr txBox="1"/>
            <p:nvPr/>
          </p:nvSpPr>
          <p:spPr>
            <a:xfrm>
              <a:off x="650725" y="3501008"/>
              <a:ext cx="85715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Recheck </a:t>
              </a:r>
              <a:r>
                <a:rPr lang="en-US" altLang="zh-TW" b="1" dirty="0" err="1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Equipmet</a:t>
              </a:r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Reduce </a:t>
              </a:r>
              <a:r>
                <a:rPr lang="en-US" altLang="zh-TW" b="1" dirty="0" smtClean="0">
                  <a:solidFill>
                    <a:srgbClr val="FF0000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21 </a:t>
              </a:r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Manpower &amp;</a:t>
              </a:r>
              <a:r>
                <a:rPr lang="en-US" altLang="zh-TW" b="1" dirty="0" smtClean="0">
                  <a:solidFill>
                    <a:srgbClr val="FF0000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7</a:t>
              </a:r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Equipments Maintenance Costs</a:t>
              </a:r>
              <a:endParaRPr lang="zh-TW" altLang="en-US" b="1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166" name="十字形 165"/>
            <p:cNvSpPr/>
            <p:nvPr/>
          </p:nvSpPr>
          <p:spPr>
            <a:xfrm>
              <a:off x="254112" y="3500438"/>
              <a:ext cx="332854" cy="332854"/>
            </a:xfrm>
            <a:prstGeom prst="plus">
              <a:avLst>
                <a:gd name="adj" fmla="val 3857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9" name="直線接點 8"/>
          <p:cNvCxnSpPr/>
          <p:nvPr/>
        </p:nvCxnSpPr>
        <p:spPr>
          <a:xfrm>
            <a:off x="683568" y="4365104"/>
            <a:ext cx="773990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群組 17"/>
          <p:cNvGrpSpPr/>
          <p:nvPr/>
        </p:nvGrpSpPr>
        <p:grpSpPr>
          <a:xfrm>
            <a:off x="1763688" y="4653136"/>
            <a:ext cx="7380312" cy="648072"/>
            <a:chOff x="1763688" y="4653136"/>
            <a:chExt cx="7380312" cy="648072"/>
          </a:xfrm>
        </p:grpSpPr>
        <p:sp>
          <p:nvSpPr>
            <p:cNvPr id="15" name="矩形 14"/>
            <p:cNvSpPr/>
            <p:nvPr/>
          </p:nvSpPr>
          <p:spPr>
            <a:xfrm>
              <a:off x="1763688" y="4653136"/>
              <a:ext cx="7380312" cy="648072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7" name="文字方塊 166"/>
            <p:cNvSpPr txBox="1"/>
            <p:nvPr/>
          </p:nvSpPr>
          <p:spPr>
            <a:xfrm>
              <a:off x="2247427" y="4786322"/>
              <a:ext cx="66479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Reduce</a:t>
              </a:r>
              <a:r>
                <a:rPr lang="en-US" altLang="zh-TW" b="1" dirty="0" smtClean="0">
                  <a:solidFill>
                    <a:srgbClr val="FF0000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42</a:t>
              </a:r>
              <a:r>
                <a:rPr lang="zh-TW" altLang="en-US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Manpower &amp; </a:t>
              </a:r>
              <a:r>
                <a:rPr lang="en-US" altLang="zh-TW" b="1" dirty="0" smtClean="0">
                  <a:solidFill>
                    <a:srgbClr val="FF0000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13</a:t>
              </a:r>
              <a:r>
                <a:rPr lang="zh-TW" altLang="en-US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Equipments Maintenance Costs</a:t>
              </a:r>
              <a:endParaRPr lang="zh-TW" altLang="en-US" b="1" dirty="0" smtClean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</p:grpSp>
      <p:grpSp>
        <p:nvGrpSpPr>
          <p:cNvPr id="8" name="群組 16"/>
          <p:cNvGrpSpPr/>
          <p:nvPr/>
        </p:nvGrpSpPr>
        <p:grpSpPr>
          <a:xfrm>
            <a:off x="0" y="4653136"/>
            <a:ext cx="2123728" cy="648072"/>
            <a:chOff x="0" y="4653136"/>
            <a:chExt cx="2123728" cy="648072"/>
          </a:xfrm>
        </p:grpSpPr>
        <p:sp>
          <p:nvSpPr>
            <p:cNvPr id="12" name="五邊形 11"/>
            <p:cNvSpPr/>
            <p:nvPr/>
          </p:nvSpPr>
          <p:spPr>
            <a:xfrm>
              <a:off x="0" y="4653136"/>
              <a:ext cx="2123728" cy="648072"/>
            </a:xfrm>
            <a:prstGeom prst="homePlat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325617" y="4746386"/>
              <a:ext cx="15616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800" b="1" dirty="0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AOI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4.0</a:t>
              </a:r>
              <a:r>
                <a:rPr lang="en-US" altLang="zh-TW" sz="2800" b="1" baseline="30000" dirty="0" smtClean="0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+</a:t>
              </a:r>
              <a:endParaRPr lang="zh-TW" altLang="en-US" sz="2800" baseline="300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文字方塊 1"/>
          <p:cNvSpPr txBox="1"/>
          <p:nvPr/>
        </p:nvSpPr>
        <p:spPr>
          <a:xfrm>
            <a:off x="857224" y="2214554"/>
            <a:ext cx="7563289" cy="1998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3600" b="1"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zh-TW" sz="4400" dirty="0" smtClean="0">
                <a:solidFill>
                  <a:srgbClr val="FF0000"/>
                </a:solidFill>
              </a:rPr>
              <a:t>Reduce 23,600,000 per year</a:t>
            </a:r>
          </a:p>
          <a:p>
            <a:pPr algn="ctr">
              <a:lnSpc>
                <a:spcPct val="150000"/>
              </a:lnSpc>
            </a:pPr>
            <a:r>
              <a:rPr lang="en-US" altLang="zh-TW" sz="4400" dirty="0" smtClean="0">
                <a:solidFill>
                  <a:srgbClr val="FF0000"/>
                </a:solidFill>
              </a:rPr>
              <a:t>4 Months to Payback</a:t>
            </a:r>
            <a:endParaRPr lang="zh-TW" alt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187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5" grpId="0"/>
      <p:bldP spid="5" grpId="1"/>
      <p:bldP spid="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2132856"/>
            <a:ext cx="5832648" cy="438888"/>
          </a:xfrm>
        </p:spPr>
        <p:txBody>
          <a:bodyPr/>
          <a:lstStyle/>
          <a:p>
            <a:r>
              <a:rPr lang="en-US" altLang="zh-TW" dirty="0" smtClean="0">
                <a:cs typeface="Arial" pitchFamily="34" charset="0"/>
              </a:rPr>
              <a:t>2017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Revenue from Three Arrows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270" name="文字方塊 269"/>
          <p:cNvSpPr txBox="1"/>
          <p:nvPr/>
        </p:nvSpPr>
        <p:spPr>
          <a:xfrm>
            <a:off x="4186955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08" name="矩形 307"/>
          <p:cNvSpPr/>
          <p:nvPr/>
        </p:nvSpPr>
        <p:spPr>
          <a:xfrm>
            <a:off x="3916752" y="5445224"/>
            <a:ext cx="384783" cy="31398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9" name="文字方塊 318"/>
          <p:cNvSpPr txBox="1"/>
          <p:nvPr/>
        </p:nvSpPr>
        <p:spPr>
          <a:xfrm>
            <a:off x="3827145" y="4973106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微軟正黑體" pitchFamily="34" charset="-120"/>
                <a:cs typeface="Arial" pitchFamily="34" charset="0"/>
              </a:rPr>
              <a:t>5%</a:t>
            </a:r>
            <a:endParaRPr lang="zh-TW" altLang="en-US" sz="20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01" name="矩形 300"/>
          <p:cNvSpPr/>
          <p:nvPr/>
        </p:nvSpPr>
        <p:spPr>
          <a:xfrm>
            <a:off x="2771347" y="3880582"/>
            <a:ext cx="384783" cy="187862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8" name="文字方塊 317"/>
          <p:cNvSpPr txBox="1"/>
          <p:nvPr/>
        </p:nvSpPr>
        <p:spPr>
          <a:xfrm>
            <a:off x="2614924" y="340268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微軟正黑體" pitchFamily="34" charset="-120"/>
                <a:cs typeface="Arial" pitchFamily="34" charset="0"/>
              </a:rPr>
              <a:t>39%</a:t>
            </a:r>
            <a:endParaRPr lang="zh-TW" altLang="en-US" sz="20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09" name="矩形 308"/>
          <p:cNvSpPr/>
          <p:nvPr/>
        </p:nvSpPr>
        <p:spPr>
          <a:xfrm>
            <a:off x="5062157" y="4819894"/>
            <a:ext cx="384783" cy="939311"/>
          </a:xfrm>
          <a:prstGeom prst="rect">
            <a:avLst/>
          </a:prstGeom>
          <a:solidFill>
            <a:srgbClr val="A8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2" name="文字方塊 131"/>
          <p:cNvSpPr txBox="1"/>
          <p:nvPr/>
        </p:nvSpPr>
        <p:spPr>
          <a:xfrm>
            <a:off x="4905734" y="4374053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微軟正黑體" pitchFamily="34" charset="-120"/>
                <a:cs typeface="Arial" pitchFamily="34" charset="0"/>
              </a:rPr>
              <a:t>19%</a:t>
            </a:r>
            <a:endParaRPr lang="zh-TW" altLang="en-US" sz="20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34" name="矩形 133"/>
          <p:cNvSpPr/>
          <p:nvPr/>
        </p:nvSpPr>
        <p:spPr>
          <a:xfrm>
            <a:off x="6207562" y="3952647"/>
            <a:ext cx="384783" cy="180655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2" name="文字方塊 151"/>
          <p:cNvSpPr txBox="1"/>
          <p:nvPr/>
        </p:nvSpPr>
        <p:spPr>
          <a:xfrm>
            <a:off x="6051139" y="348749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微軟正黑體" pitchFamily="34" charset="-120"/>
                <a:cs typeface="Arial" pitchFamily="34" charset="0"/>
              </a:rPr>
              <a:t>37%</a:t>
            </a:r>
            <a:endParaRPr lang="zh-TW" altLang="en-US" sz="20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grpSp>
        <p:nvGrpSpPr>
          <p:cNvPr id="154" name="群組 153"/>
          <p:cNvGrpSpPr/>
          <p:nvPr/>
        </p:nvGrpSpPr>
        <p:grpSpPr>
          <a:xfrm>
            <a:off x="1516921" y="2789150"/>
            <a:ext cx="6014053" cy="3090089"/>
            <a:chOff x="1232399" y="2410613"/>
            <a:chExt cx="6014053" cy="3090089"/>
          </a:xfrm>
        </p:grpSpPr>
        <p:grpSp>
          <p:nvGrpSpPr>
            <p:cNvPr id="79" name="群組 267"/>
            <p:cNvGrpSpPr/>
            <p:nvPr/>
          </p:nvGrpSpPr>
          <p:grpSpPr>
            <a:xfrm>
              <a:off x="1232399" y="2410613"/>
              <a:ext cx="1396536" cy="3090089"/>
              <a:chOff x="4112331" y="2916594"/>
              <a:chExt cx="1396536" cy="3090089"/>
            </a:xfrm>
          </p:grpSpPr>
          <p:sp>
            <p:nvSpPr>
              <p:cNvPr id="81" name="文字方塊 80"/>
              <p:cNvSpPr txBox="1"/>
              <p:nvPr/>
            </p:nvSpPr>
            <p:spPr>
              <a:xfrm>
                <a:off x="4233321" y="3232487"/>
                <a:ext cx="41069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altLang="zh-TW" sz="1050" dirty="0" smtClean="0">
                    <a:latin typeface="Arial" pitchFamily="34" charset="0"/>
                    <a:ea typeface="文鼎中黑" pitchFamily="49" charset="-120"/>
                    <a:cs typeface="Arial" pitchFamily="34" charset="0"/>
                  </a:rPr>
                  <a:t>700</a:t>
                </a:r>
              </a:p>
            </p:txBody>
          </p:sp>
          <p:sp>
            <p:nvSpPr>
              <p:cNvPr id="82" name="文字方塊 81"/>
              <p:cNvSpPr txBox="1"/>
              <p:nvPr/>
            </p:nvSpPr>
            <p:spPr>
              <a:xfrm>
                <a:off x="4233257" y="3592527"/>
                <a:ext cx="410754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altLang="zh-TW" sz="1050" dirty="0" smtClean="0">
                    <a:latin typeface="Arial" pitchFamily="34" charset="0"/>
                    <a:ea typeface="文鼎中黑" pitchFamily="49" charset="-120"/>
                    <a:cs typeface="Arial" pitchFamily="34" charset="0"/>
                  </a:rPr>
                  <a:t>600</a:t>
                </a:r>
              </a:p>
              <a:p>
                <a:pPr algn="r"/>
                <a:endParaRPr lang="zh-TW" altLang="en-US" sz="1050" dirty="0">
                  <a:latin typeface="Arial" pitchFamily="34" charset="0"/>
                  <a:ea typeface="文鼎中黑" pitchFamily="49" charset="-120"/>
                  <a:cs typeface="Arial" pitchFamily="34" charset="0"/>
                </a:endParaRPr>
              </a:p>
            </p:txBody>
          </p:sp>
          <p:sp>
            <p:nvSpPr>
              <p:cNvPr id="84" name="文字方塊 83"/>
              <p:cNvSpPr txBox="1"/>
              <p:nvPr/>
            </p:nvSpPr>
            <p:spPr>
              <a:xfrm>
                <a:off x="4233321" y="3952567"/>
                <a:ext cx="41069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altLang="zh-TW" sz="1050" dirty="0" smtClean="0">
                    <a:latin typeface="Arial" pitchFamily="34" charset="0"/>
                    <a:ea typeface="文鼎中黑" pitchFamily="49" charset="-120"/>
                    <a:cs typeface="Arial" pitchFamily="34" charset="0"/>
                  </a:rPr>
                  <a:t>500</a:t>
                </a:r>
                <a:endParaRPr lang="zh-TW" altLang="en-US" sz="1050" dirty="0">
                  <a:latin typeface="Arial" pitchFamily="34" charset="0"/>
                  <a:ea typeface="文鼎中黑" pitchFamily="49" charset="-120"/>
                  <a:cs typeface="Arial" pitchFamily="34" charset="0"/>
                </a:endParaRPr>
              </a:p>
            </p:txBody>
          </p:sp>
          <p:sp>
            <p:nvSpPr>
              <p:cNvPr id="85" name="文字方塊 84"/>
              <p:cNvSpPr txBox="1"/>
              <p:nvPr/>
            </p:nvSpPr>
            <p:spPr>
              <a:xfrm>
                <a:off x="4233321" y="4312607"/>
                <a:ext cx="41069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altLang="zh-TW" sz="1050" dirty="0" smtClean="0">
                    <a:latin typeface="Arial" pitchFamily="34" charset="0"/>
                    <a:ea typeface="文鼎中黑" pitchFamily="49" charset="-120"/>
                    <a:cs typeface="Arial" pitchFamily="34" charset="0"/>
                  </a:rPr>
                  <a:t>400</a:t>
                </a:r>
                <a:endParaRPr lang="zh-TW" altLang="en-US" sz="1050" dirty="0">
                  <a:latin typeface="Arial" pitchFamily="34" charset="0"/>
                  <a:ea typeface="文鼎中黑" pitchFamily="49" charset="-120"/>
                  <a:cs typeface="Arial" pitchFamily="34" charset="0"/>
                </a:endParaRPr>
              </a:p>
            </p:txBody>
          </p:sp>
          <p:sp>
            <p:nvSpPr>
              <p:cNvPr id="86" name="文字方塊 85"/>
              <p:cNvSpPr txBox="1"/>
              <p:nvPr/>
            </p:nvSpPr>
            <p:spPr>
              <a:xfrm>
                <a:off x="4233321" y="4672647"/>
                <a:ext cx="41069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altLang="zh-TW" sz="1050" dirty="0" smtClean="0">
                    <a:latin typeface="Arial" pitchFamily="34" charset="0"/>
                    <a:ea typeface="文鼎中黑" pitchFamily="49" charset="-120"/>
                    <a:cs typeface="Arial" pitchFamily="34" charset="0"/>
                  </a:rPr>
                  <a:t>300</a:t>
                </a:r>
                <a:endParaRPr lang="zh-TW" altLang="en-US" sz="1050" dirty="0">
                  <a:latin typeface="Arial" pitchFamily="34" charset="0"/>
                  <a:ea typeface="文鼎中黑" pitchFamily="49" charset="-120"/>
                  <a:cs typeface="Arial" pitchFamily="34" charset="0"/>
                </a:endParaRPr>
              </a:p>
            </p:txBody>
          </p:sp>
          <p:sp>
            <p:nvSpPr>
              <p:cNvPr id="87" name="文字方塊 86"/>
              <p:cNvSpPr txBox="1"/>
              <p:nvPr/>
            </p:nvSpPr>
            <p:spPr>
              <a:xfrm>
                <a:off x="4233321" y="5032687"/>
                <a:ext cx="41069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altLang="zh-TW" sz="1050" dirty="0" smtClean="0">
                    <a:latin typeface="Arial" pitchFamily="34" charset="0"/>
                    <a:ea typeface="文鼎中黑" pitchFamily="49" charset="-120"/>
                    <a:cs typeface="Arial" pitchFamily="34" charset="0"/>
                  </a:rPr>
                  <a:t>200</a:t>
                </a:r>
                <a:endParaRPr lang="zh-TW" altLang="en-US" sz="1050" dirty="0">
                  <a:latin typeface="Arial" pitchFamily="34" charset="0"/>
                  <a:ea typeface="文鼎中黑" pitchFamily="49" charset="-120"/>
                  <a:cs typeface="Arial" pitchFamily="34" charset="0"/>
                </a:endParaRPr>
              </a:p>
            </p:txBody>
          </p:sp>
          <p:sp>
            <p:nvSpPr>
              <p:cNvPr id="88" name="文字方塊 87"/>
              <p:cNvSpPr txBox="1"/>
              <p:nvPr/>
            </p:nvSpPr>
            <p:spPr>
              <a:xfrm>
                <a:off x="4233320" y="5392727"/>
                <a:ext cx="41069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altLang="zh-TW" sz="1050" dirty="0" smtClean="0">
                    <a:latin typeface="Arial" pitchFamily="34" charset="0"/>
                    <a:ea typeface="文鼎中黑" pitchFamily="49" charset="-120"/>
                    <a:cs typeface="Arial" pitchFamily="34" charset="0"/>
                  </a:rPr>
                  <a:t>100</a:t>
                </a:r>
                <a:endParaRPr lang="zh-TW" altLang="en-US" sz="1050" dirty="0">
                  <a:latin typeface="Arial" pitchFamily="34" charset="0"/>
                  <a:ea typeface="文鼎中黑" pitchFamily="49" charset="-120"/>
                  <a:cs typeface="Arial" pitchFamily="34" charset="0"/>
                </a:endParaRPr>
              </a:p>
            </p:txBody>
          </p:sp>
          <p:sp>
            <p:nvSpPr>
              <p:cNvPr id="89" name="文字方塊 88"/>
              <p:cNvSpPr txBox="1"/>
              <p:nvPr/>
            </p:nvSpPr>
            <p:spPr>
              <a:xfrm>
                <a:off x="4384000" y="5752767"/>
                <a:ext cx="26000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altLang="zh-TW" sz="1050" dirty="0" smtClean="0">
                    <a:latin typeface="Arial" pitchFamily="34" charset="0"/>
                    <a:ea typeface="文鼎中黑" pitchFamily="49" charset="-120"/>
                    <a:cs typeface="Arial" pitchFamily="34" charset="0"/>
                  </a:rPr>
                  <a:t>0</a:t>
                </a:r>
                <a:endParaRPr lang="zh-TW" altLang="en-US" sz="1050" dirty="0">
                  <a:latin typeface="Arial" pitchFamily="34" charset="0"/>
                  <a:ea typeface="文鼎中黑" pitchFamily="49" charset="-120"/>
                  <a:cs typeface="Arial" pitchFamily="34" charset="0"/>
                </a:endParaRPr>
              </a:p>
            </p:txBody>
          </p:sp>
          <p:cxnSp>
            <p:nvCxnSpPr>
              <p:cNvPr id="95" name="直線接點 94"/>
              <p:cNvCxnSpPr/>
              <p:nvPr/>
            </p:nvCxnSpPr>
            <p:spPr>
              <a:xfrm>
                <a:off x="4697298" y="3232487"/>
                <a:ext cx="0" cy="265108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線接點 95"/>
              <p:cNvCxnSpPr/>
              <p:nvPr/>
            </p:nvCxnSpPr>
            <p:spPr>
              <a:xfrm flipH="1">
                <a:off x="4629165" y="3363292"/>
                <a:ext cx="6813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線接點 96"/>
              <p:cNvCxnSpPr/>
              <p:nvPr/>
            </p:nvCxnSpPr>
            <p:spPr>
              <a:xfrm flipH="1">
                <a:off x="4629165" y="3722171"/>
                <a:ext cx="6813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線接點 97"/>
              <p:cNvCxnSpPr/>
              <p:nvPr/>
            </p:nvCxnSpPr>
            <p:spPr>
              <a:xfrm flipH="1">
                <a:off x="4629165" y="4080091"/>
                <a:ext cx="6813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線接點 98"/>
              <p:cNvCxnSpPr/>
              <p:nvPr/>
            </p:nvCxnSpPr>
            <p:spPr>
              <a:xfrm flipH="1">
                <a:off x="4629165" y="4442954"/>
                <a:ext cx="6813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線接點 107"/>
              <p:cNvCxnSpPr/>
              <p:nvPr/>
            </p:nvCxnSpPr>
            <p:spPr>
              <a:xfrm flipH="1">
                <a:off x="4629165" y="4803452"/>
                <a:ext cx="6813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線接點 108"/>
              <p:cNvCxnSpPr/>
              <p:nvPr/>
            </p:nvCxnSpPr>
            <p:spPr>
              <a:xfrm flipH="1">
                <a:off x="4629165" y="5163492"/>
                <a:ext cx="6813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線接點 109"/>
              <p:cNvCxnSpPr/>
              <p:nvPr/>
            </p:nvCxnSpPr>
            <p:spPr>
              <a:xfrm flipH="1">
                <a:off x="4629165" y="5523532"/>
                <a:ext cx="6813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文字方塊 42"/>
              <p:cNvSpPr txBox="1"/>
              <p:nvPr/>
            </p:nvSpPr>
            <p:spPr>
              <a:xfrm>
                <a:off x="4112331" y="2916594"/>
                <a:ext cx="1396536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050" dirty="0" smtClean="0">
                    <a:latin typeface="微軟正黑體" pitchFamily="34" charset="-120"/>
                    <a:ea typeface="微軟正黑體" pitchFamily="34" charset="-120"/>
                    <a:cs typeface="Arial" pitchFamily="34" charset="0"/>
                  </a:rPr>
                  <a:t>Units</a:t>
                </a:r>
                <a:r>
                  <a:rPr lang="zh-TW" altLang="en-US" sz="1050" dirty="0" smtClean="0">
                    <a:latin typeface="微軟正黑體" pitchFamily="34" charset="-120"/>
                    <a:ea typeface="微軟正黑體" pitchFamily="34" charset="-120"/>
                    <a:cs typeface="Arial" pitchFamily="34" charset="0"/>
                  </a:rPr>
                  <a:t>：</a:t>
                </a:r>
                <a:r>
                  <a:rPr lang="en-US" altLang="zh-TW" sz="1050" dirty="0" smtClean="0">
                    <a:latin typeface="微軟正黑體" pitchFamily="34" charset="-120"/>
                    <a:ea typeface="微軟正黑體" pitchFamily="34" charset="-120"/>
                    <a:cs typeface="Arial" pitchFamily="34" charset="0"/>
                  </a:rPr>
                  <a:t>NTD million</a:t>
                </a:r>
                <a:endParaRPr lang="zh-TW" altLang="en-US" sz="1050" dirty="0">
                  <a:latin typeface="微軟正黑體" pitchFamily="34" charset="-120"/>
                  <a:ea typeface="微軟正黑體" pitchFamily="34" charset="-120"/>
                  <a:cs typeface="Arial" pitchFamily="34" charset="0"/>
                </a:endParaRPr>
              </a:p>
            </p:txBody>
          </p:sp>
        </p:grpSp>
        <p:cxnSp>
          <p:nvCxnSpPr>
            <p:cNvPr id="150" name="直線接點 149"/>
            <p:cNvCxnSpPr/>
            <p:nvPr/>
          </p:nvCxnSpPr>
          <p:spPr>
            <a:xfrm>
              <a:off x="1817164" y="5372898"/>
              <a:ext cx="5429288" cy="1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標題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Business Update</a:t>
            </a:r>
            <a:endParaRPr lang="zh-TW" altLang="en-US" dirty="0"/>
          </a:p>
        </p:txBody>
      </p:sp>
      <p:sp>
        <p:nvSpPr>
          <p:cNvPr id="40" name="文字方塊 39"/>
          <p:cNvSpPr txBox="1"/>
          <p:nvPr/>
        </p:nvSpPr>
        <p:spPr>
          <a:xfrm>
            <a:off x="3546694" y="5807801"/>
            <a:ext cx="11396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Second Arrow</a:t>
            </a:r>
          </a:p>
          <a:p>
            <a:pPr algn="ctr"/>
            <a:r>
              <a:rPr lang="en-US" altLang="zh-TW" sz="12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IC Inspection</a:t>
            </a:r>
            <a:endParaRPr lang="zh-TW" altLang="en-US" sz="12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2508996" y="5807801"/>
            <a:ext cx="919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First Arrow</a:t>
            </a:r>
          </a:p>
          <a:p>
            <a:pPr algn="ctr"/>
            <a:r>
              <a:rPr lang="en-US" altLang="zh-TW" sz="12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FPCB</a:t>
            </a:r>
            <a:endParaRPr lang="zh-TW" altLang="en-US" sz="12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4777494" y="5802224"/>
            <a:ext cx="969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Third Arrow</a:t>
            </a:r>
          </a:p>
          <a:p>
            <a:pPr algn="ctr"/>
            <a:r>
              <a:rPr lang="en-US" altLang="zh-TW" sz="12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Automated</a:t>
            </a:r>
          </a:p>
          <a:p>
            <a:pPr algn="ctr"/>
            <a:r>
              <a:rPr lang="en-US" altLang="zh-TW" sz="12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Inspection</a:t>
            </a:r>
            <a:endParaRPr lang="zh-TW" altLang="en-US" sz="12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5715008" y="5802224"/>
            <a:ext cx="1335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Others excluding</a:t>
            </a:r>
          </a:p>
          <a:p>
            <a:pPr algn="ctr"/>
            <a:r>
              <a:rPr lang="en-US" altLang="zh-TW" sz="12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Three Arrows</a:t>
            </a:r>
            <a:endParaRPr lang="zh-TW" altLang="en-US" sz="12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3074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  <p:bldP spid="308" grpId="0" animBg="1"/>
      <p:bldP spid="319" grpId="0"/>
      <p:bldP spid="301" grpId="0" animBg="1"/>
      <p:bldP spid="318" grpId="0"/>
      <p:bldP spid="309" grpId="0" animBg="1"/>
      <p:bldP spid="132" grpId="0"/>
      <p:bldP spid="134" grpId="0" animBg="1"/>
      <p:bldP spid="152" grpId="0"/>
      <p:bldP spid="40" grpId="0"/>
      <p:bldP spid="41" grpId="0"/>
      <p:bldP spid="42" grpId="0"/>
      <p:bldP spid="4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Business Update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Revenue from Five Arrows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270" name="文字方塊 269"/>
          <p:cNvSpPr txBox="1"/>
          <p:nvPr/>
        </p:nvSpPr>
        <p:spPr>
          <a:xfrm>
            <a:off x="4186955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19" name="矩形 118"/>
          <p:cNvSpPr/>
          <p:nvPr/>
        </p:nvSpPr>
        <p:spPr>
          <a:xfrm>
            <a:off x="3449766" y="5519199"/>
            <a:ext cx="384783" cy="2400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0" name="矩形 119"/>
          <p:cNvSpPr/>
          <p:nvPr/>
        </p:nvSpPr>
        <p:spPr>
          <a:xfrm>
            <a:off x="2448180" y="2861977"/>
            <a:ext cx="384783" cy="289723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1" name="矩形 120"/>
          <p:cNvSpPr/>
          <p:nvPr/>
        </p:nvSpPr>
        <p:spPr>
          <a:xfrm>
            <a:off x="4470828" y="4581128"/>
            <a:ext cx="384783" cy="1178078"/>
          </a:xfrm>
          <a:prstGeom prst="rect">
            <a:avLst/>
          </a:prstGeom>
          <a:solidFill>
            <a:srgbClr val="A8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2" name="矩形 121"/>
          <p:cNvSpPr/>
          <p:nvPr/>
        </p:nvSpPr>
        <p:spPr>
          <a:xfrm>
            <a:off x="6471183" y="5396088"/>
            <a:ext cx="384783" cy="36311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3" name="矩形 122"/>
          <p:cNvSpPr/>
          <p:nvPr/>
        </p:nvSpPr>
        <p:spPr>
          <a:xfrm>
            <a:off x="7648836" y="3594727"/>
            <a:ext cx="384783" cy="2164479"/>
          </a:xfrm>
          <a:prstGeom prst="rect">
            <a:avLst/>
          </a:prstGeom>
          <a:solidFill>
            <a:srgbClr val="CC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4" name="內容版面配置區 2"/>
          <p:cNvSpPr>
            <a:spLocks noGrp="1"/>
          </p:cNvSpPr>
          <p:nvPr>
            <p:ph idx="1"/>
          </p:nvPr>
        </p:nvSpPr>
        <p:spPr>
          <a:xfrm>
            <a:off x="395536" y="2132856"/>
            <a:ext cx="5832648" cy="438888"/>
          </a:xfrm>
        </p:spPr>
        <p:txBody>
          <a:bodyPr/>
          <a:lstStyle/>
          <a:p>
            <a:r>
              <a:rPr lang="en-US" altLang="zh-TW" dirty="0" smtClean="0">
                <a:cs typeface="Arial" pitchFamily="34" charset="0"/>
              </a:rPr>
              <a:t>2017-2018.3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125" name="文字方塊 124"/>
          <p:cNvSpPr txBox="1"/>
          <p:nvPr/>
        </p:nvSpPr>
        <p:spPr>
          <a:xfrm>
            <a:off x="3364678" y="5036048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微軟正黑體" pitchFamily="34" charset="-120"/>
                <a:cs typeface="Arial" pitchFamily="34" charset="0"/>
              </a:rPr>
              <a:t>4%</a:t>
            </a:r>
            <a:endParaRPr lang="zh-TW" altLang="en-US" sz="20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26" name="文字方塊 125"/>
          <p:cNvSpPr txBox="1"/>
          <p:nvPr/>
        </p:nvSpPr>
        <p:spPr>
          <a:xfrm>
            <a:off x="3072353" y="5807801"/>
            <a:ext cx="1139607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Second Arrow</a:t>
            </a:r>
          </a:p>
          <a:p>
            <a:pPr algn="ctr"/>
            <a:r>
              <a:rPr lang="en-US" altLang="zh-TW" sz="10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IC Inspection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27" name="文字方塊 126"/>
          <p:cNvSpPr txBox="1"/>
          <p:nvPr/>
        </p:nvSpPr>
        <p:spPr>
          <a:xfrm>
            <a:off x="2291759" y="2461867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微軟正黑體" pitchFamily="34" charset="-120"/>
                <a:cs typeface="Arial" pitchFamily="34" charset="0"/>
              </a:rPr>
              <a:t>43%</a:t>
            </a:r>
            <a:endParaRPr lang="zh-TW" altLang="en-US" sz="20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28" name="文字方塊 127"/>
          <p:cNvSpPr txBox="1"/>
          <p:nvPr/>
        </p:nvSpPr>
        <p:spPr>
          <a:xfrm>
            <a:off x="2180576" y="5807801"/>
            <a:ext cx="91999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First Arrow</a:t>
            </a:r>
          </a:p>
          <a:p>
            <a:pPr algn="ctr"/>
            <a:r>
              <a:rPr lang="en-US" altLang="zh-TW" sz="10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FPCB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29" name="文字方塊 128"/>
          <p:cNvSpPr txBox="1"/>
          <p:nvPr/>
        </p:nvSpPr>
        <p:spPr>
          <a:xfrm>
            <a:off x="4178375" y="5802224"/>
            <a:ext cx="9696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Third Arrow</a:t>
            </a:r>
          </a:p>
          <a:p>
            <a:pPr algn="ctr"/>
            <a:r>
              <a:rPr lang="en-US" altLang="zh-TW" sz="10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Automated</a:t>
            </a:r>
          </a:p>
          <a:p>
            <a:pPr algn="ctr"/>
            <a:r>
              <a:rPr lang="en-US" altLang="zh-TW" sz="1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Inspection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30" name="文字方塊 129"/>
          <p:cNvSpPr txBox="1"/>
          <p:nvPr/>
        </p:nvSpPr>
        <p:spPr>
          <a:xfrm>
            <a:off x="4314406" y="4181018"/>
            <a:ext cx="697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微軟正黑體" pitchFamily="34" charset="-120"/>
                <a:cs typeface="Arial" pitchFamily="34" charset="0"/>
              </a:rPr>
              <a:t>16%</a:t>
            </a:r>
            <a:endParaRPr lang="zh-TW" altLang="en-US" sz="20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31" name="文字方塊 130"/>
          <p:cNvSpPr txBox="1"/>
          <p:nvPr/>
        </p:nvSpPr>
        <p:spPr>
          <a:xfrm>
            <a:off x="5179801" y="5802224"/>
            <a:ext cx="10642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Fourth Arrow</a:t>
            </a:r>
          </a:p>
          <a:p>
            <a:pPr algn="ctr"/>
            <a:r>
              <a:rPr lang="en-US" altLang="zh-TW" sz="10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Final Leader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32" name="文字方塊 131"/>
          <p:cNvSpPr txBox="1"/>
          <p:nvPr/>
        </p:nvSpPr>
        <p:spPr>
          <a:xfrm>
            <a:off x="5461296" y="5289549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微軟正黑體" pitchFamily="34" charset="-120"/>
                <a:cs typeface="Arial" pitchFamily="34" charset="0"/>
              </a:rPr>
              <a:t>0%</a:t>
            </a:r>
            <a:endParaRPr lang="zh-TW" altLang="en-US" sz="20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grpSp>
        <p:nvGrpSpPr>
          <p:cNvPr id="133" name="群組 132"/>
          <p:cNvGrpSpPr/>
          <p:nvPr/>
        </p:nvGrpSpPr>
        <p:grpSpPr>
          <a:xfrm>
            <a:off x="677457" y="2534963"/>
            <a:ext cx="7566951" cy="3344276"/>
            <a:chOff x="392935" y="2156426"/>
            <a:chExt cx="7566951" cy="3344276"/>
          </a:xfrm>
        </p:grpSpPr>
        <p:grpSp>
          <p:nvGrpSpPr>
            <p:cNvPr id="134" name="群組 267"/>
            <p:cNvGrpSpPr/>
            <p:nvPr/>
          </p:nvGrpSpPr>
          <p:grpSpPr>
            <a:xfrm>
              <a:off x="392935" y="2156426"/>
              <a:ext cx="1424431" cy="3344276"/>
              <a:chOff x="3272867" y="2662407"/>
              <a:chExt cx="1424431" cy="3344276"/>
            </a:xfrm>
          </p:grpSpPr>
          <p:sp>
            <p:nvSpPr>
              <p:cNvPr id="136" name="文字方塊 135"/>
              <p:cNvSpPr txBox="1"/>
              <p:nvPr/>
            </p:nvSpPr>
            <p:spPr>
              <a:xfrm>
                <a:off x="4233321" y="3232487"/>
                <a:ext cx="41069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altLang="zh-TW" sz="1050" dirty="0" smtClean="0">
                    <a:latin typeface="Arial" pitchFamily="34" charset="0"/>
                    <a:ea typeface="文鼎中黑" pitchFamily="49" charset="-120"/>
                    <a:cs typeface="Arial" pitchFamily="34" charset="0"/>
                  </a:rPr>
                  <a:t>700</a:t>
                </a:r>
              </a:p>
            </p:txBody>
          </p:sp>
          <p:sp>
            <p:nvSpPr>
              <p:cNvPr id="137" name="文字方塊 136"/>
              <p:cNvSpPr txBox="1"/>
              <p:nvPr/>
            </p:nvSpPr>
            <p:spPr>
              <a:xfrm>
                <a:off x="4233257" y="3592527"/>
                <a:ext cx="410754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altLang="zh-TW" sz="1050" dirty="0" smtClean="0">
                    <a:latin typeface="Arial" pitchFamily="34" charset="0"/>
                    <a:ea typeface="文鼎中黑" pitchFamily="49" charset="-120"/>
                    <a:cs typeface="Arial" pitchFamily="34" charset="0"/>
                  </a:rPr>
                  <a:t>600</a:t>
                </a:r>
              </a:p>
              <a:p>
                <a:pPr algn="r"/>
                <a:endParaRPr lang="zh-TW" altLang="en-US" sz="1050" dirty="0">
                  <a:latin typeface="Arial" pitchFamily="34" charset="0"/>
                  <a:ea typeface="文鼎中黑" pitchFamily="49" charset="-120"/>
                  <a:cs typeface="Arial" pitchFamily="34" charset="0"/>
                </a:endParaRPr>
              </a:p>
            </p:txBody>
          </p:sp>
          <p:sp>
            <p:nvSpPr>
              <p:cNvPr id="138" name="文字方塊 137"/>
              <p:cNvSpPr txBox="1"/>
              <p:nvPr/>
            </p:nvSpPr>
            <p:spPr>
              <a:xfrm>
                <a:off x="4233321" y="3952567"/>
                <a:ext cx="41069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altLang="zh-TW" sz="1050" dirty="0" smtClean="0">
                    <a:latin typeface="Arial" pitchFamily="34" charset="0"/>
                    <a:ea typeface="文鼎中黑" pitchFamily="49" charset="-120"/>
                    <a:cs typeface="Arial" pitchFamily="34" charset="0"/>
                  </a:rPr>
                  <a:t>500</a:t>
                </a:r>
                <a:endParaRPr lang="zh-TW" altLang="en-US" sz="1050" dirty="0">
                  <a:latin typeface="Arial" pitchFamily="34" charset="0"/>
                  <a:ea typeface="文鼎中黑" pitchFamily="49" charset="-120"/>
                  <a:cs typeface="Arial" pitchFamily="34" charset="0"/>
                </a:endParaRPr>
              </a:p>
            </p:txBody>
          </p:sp>
          <p:sp>
            <p:nvSpPr>
              <p:cNvPr id="139" name="文字方塊 138"/>
              <p:cNvSpPr txBox="1"/>
              <p:nvPr/>
            </p:nvSpPr>
            <p:spPr>
              <a:xfrm>
                <a:off x="4233321" y="4312607"/>
                <a:ext cx="41069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altLang="zh-TW" sz="1050" dirty="0" smtClean="0">
                    <a:latin typeface="Arial" pitchFamily="34" charset="0"/>
                    <a:ea typeface="文鼎中黑" pitchFamily="49" charset="-120"/>
                    <a:cs typeface="Arial" pitchFamily="34" charset="0"/>
                  </a:rPr>
                  <a:t>400</a:t>
                </a:r>
                <a:endParaRPr lang="zh-TW" altLang="en-US" sz="1050" dirty="0">
                  <a:latin typeface="Arial" pitchFamily="34" charset="0"/>
                  <a:ea typeface="文鼎中黑" pitchFamily="49" charset="-120"/>
                  <a:cs typeface="Arial" pitchFamily="34" charset="0"/>
                </a:endParaRPr>
              </a:p>
            </p:txBody>
          </p:sp>
          <p:sp>
            <p:nvSpPr>
              <p:cNvPr id="140" name="文字方塊 139"/>
              <p:cNvSpPr txBox="1"/>
              <p:nvPr/>
            </p:nvSpPr>
            <p:spPr>
              <a:xfrm>
                <a:off x="4233321" y="4672647"/>
                <a:ext cx="41069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altLang="zh-TW" sz="1050" dirty="0" smtClean="0">
                    <a:latin typeface="Arial" pitchFamily="34" charset="0"/>
                    <a:ea typeface="文鼎中黑" pitchFamily="49" charset="-120"/>
                    <a:cs typeface="Arial" pitchFamily="34" charset="0"/>
                  </a:rPr>
                  <a:t>300</a:t>
                </a:r>
                <a:endParaRPr lang="zh-TW" altLang="en-US" sz="1050" dirty="0">
                  <a:latin typeface="Arial" pitchFamily="34" charset="0"/>
                  <a:ea typeface="文鼎中黑" pitchFamily="49" charset="-120"/>
                  <a:cs typeface="Arial" pitchFamily="34" charset="0"/>
                </a:endParaRPr>
              </a:p>
            </p:txBody>
          </p:sp>
          <p:sp>
            <p:nvSpPr>
              <p:cNvPr id="141" name="文字方塊 140"/>
              <p:cNvSpPr txBox="1"/>
              <p:nvPr/>
            </p:nvSpPr>
            <p:spPr>
              <a:xfrm>
                <a:off x="4233321" y="5032687"/>
                <a:ext cx="41069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altLang="zh-TW" sz="1050" dirty="0" smtClean="0">
                    <a:latin typeface="Arial" pitchFamily="34" charset="0"/>
                    <a:ea typeface="文鼎中黑" pitchFamily="49" charset="-120"/>
                    <a:cs typeface="Arial" pitchFamily="34" charset="0"/>
                  </a:rPr>
                  <a:t>200</a:t>
                </a:r>
                <a:endParaRPr lang="zh-TW" altLang="en-US" sz="1050" dirty="0">
                  <a:latin typeface="Arial" pitchFamily="34" charset="0"/>
                  <a:ea typeface="文鼎中黑" pitchFamily="49" charset="-120"/>
                  <a:cs typeface="Arial" pitchFamily="34" charset="0"/>
                </a:endParaRPr>
              </a:p>
            </p:txBody>
          </p:sp>
          <p:sp>
            <p:nvSpPr>
              <p:cNvPr id="142" name="文字方塊 141"/>
              <p:cNvSpPr txBox="1"/>
              <p:nvPr/>
            </p:nvSpPr>
            <p:spPr>
              <a:xfrm>
                <a:off x="4233320" y="5392727"/>
                <a:ext cx="41069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altLang="zh-TW" sz="1050" dirty="0" smtClean="0">
                    <a:latin typeface="Arial" pitchFamily="34" charset="0"/>
                    <a:ea typeface="文鼎中黑" pitchFamily="49" charset="-120"/>
                    <a:cs typeface="Arial" pitchFamily="34" charset="0"/>
                  </a:rPr>
                  <a:t>100</a:t>
                </a:r>
                <a:endParaRPr lang="zh-TW" altLang="en-US" sz="1050" dirty="0">
                  <a:latin typeface="Arial" pitchFamily="34" charset="0"/>
                  <a:ea typeface="文鼎中黑" pitchFamily="49" charset="-120"/>
                  <a:cs typeface="Arial" pitchFamily="34" charset="0"/>
                </a:endParaRPr>
              </a:p>
            </p:txBody>
          </p:sp>
          <p:sp>
            <p:nvSpPr>
              <p:cNvPr id="143" name="文字方塊 142"/>
              <p:cNvSpPr txBox="1"/>
              <p:nvPr/>
            </p:nvSpPr>
            <p:spPr>
              <a:xfrm>
                <a:off x="4384000" y="5752767"/>
                <a:ext cx="26000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altLang="zh-TW" sz="1050" dirty="0" smtClean="0">
                    <a:latin typeface="Arial" pitchFamily="34" charset="0"/>
                    <a:ea typeface="文鼎中黑" pitchFamily="49" charset="-120"/>
                    <a:cs typeface="Arial" pitchFamily="34" charset="0"/>
                  </a:rPr>
                  <a:t>0</a:t>
                </a:r>
                <a:endParaRPr lang="zh-TW" altLang="en-US" sz="1050" dirty="0">
                  <a:latin typeface="Arial" pitchFamily="34" charset="0"/>
                  <a:ea typeface="文鼎中黑" pitchFamily="49" charset="-120"/>
                  <a:cs typeface="Arial" pitchFamily="34" charset="0"/>
                </a:endParaRPr>
              </a:p>
            </p:txBody>
          </p:sp>
          <p:cxnSp>
            <p:nvCxnSpPr>
              <p:cNvPr id="144" name="直線接點 143"/>
              <p:cNvCxnSpPr/>
              <p:nvPr/>
            </p:nvCxnSpPr>
            <p:spPr>
              <a:xfrm>
                <a:off x="4697096" y="2989420"/>
                <a:ext cx="202" cy="289415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直線接點 144"/>
              <p:cNvCxnSpPr/>
              <p:nvPr/>
            </p:nvCxnSpPr>
            <p:spPr>
              <a:xfrm flipH="1">
                <a:off x="4629165" y="3363292"/>
                <a:ext cx="6813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直線接點 145"/>
              <p:cNvCxnSpPr/>
              <p:nvPr/>
            </p:nvCxnSpPr>
            <p:spPr>
              <a:xfrm flipH="1">
                <a:off x="4629165" y="3722171"/>
                <a:ext cx="6813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直線接點 146"/>
              <p:cNvCxnSpPr/>
              <p:nvPr/>
            </p:nvCxnSpPr>
            <p:spPr>
              <a:xfrm flipH="1">
                <a:off x="4629165" y="4080091"/>
                <a:ext cx="6813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直線接點 147"/>
              <p:cNvCxnSpPr/>
              <p:nvPr/>
            </p:nvCxnSpPr>
            <p:spPr>
              <a:xfrm flipH="1">
                <a:off x="4629165" y="4442954"/>
                <a:ext cx="6813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直線接點 148"/>
              <p:cNvCxnSpPr/>
              <p:nvPr/>
            </p:nvCxnSpPr>
            <p:spPr>
              <a:xfrm flipH="1">
                <a:off x="4629165" y="4803452"/>
                <a:ext cx="6813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直線接點 149"/>
              <p:cNvCxnSpPr/>
              <p:nvPr/>
            </p:nvCxnSpPr>
            <p:spPr>
              <a:xfrm flipH="1">
                <a:off x="4629165" y="5163492"/>
                <a:ext cx="6813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直線接點 150"/>
              <p:cNvCxnSpPr/>
              <p:nvPr/>
            </p:nvCxnSpPr>
            <p:spPr>
              <a:xfrm flipH="1">
                <a:off x="4629165" y="5523532"/>
                <a:ext cx="6813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" name="文字方塊 151"/>
              <p:cNvSpPr txBox="1"/>
              <p:nvPr/>
            </p:nvSpPr>
            <p:spPr>
              <a:xfrm>
                <a:off x="3272867" y="2662407"/>
                <a:ext cx="1396536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050" dirty="0">
                    <a:latin typeface="微軟正黑體" pitchFamily="34" charset="-120"/>
                    <a:ea typeface="微軟正黑體" pitchFamily="34" charset="-120"/>
                    <a:cs typeface="Arial" pitchFamily="34" charset="0"/>
                  </a:rPr>
                  <a:t>Units</a:t>
                </a:r>
                <a:r>
                  <a:rPr lang="zh-TW" altLang="en-US" sz="1050" dirty="0">
                    <a:latin typeface="微軟正黑體" pitchFamily="34" charset="-120"/>
                    <a:ea typeface="微軟正黑體" pitchFamily="34" charset="-120"/>
                    <a:cs typeface="Arial" pitchFamily="34" charset="0"/>
                  </a:rPr>
                  <a:t>：</a:t>
                </a:r>
                <a:r>
                  <a:rPr lang="en-US" altLang="zh-TW" sz="1050" dirty="0">
                    <a:latin typeface="微軟正黑體" pitchFamily="34" charset="-120"/>
                    <a:ea typeface="微軟正黑體" pitchFamily="34" charset="-120"/>
                    <a:cs typeface="Arial" pitchFamily="34" charset="0"/>
                  </a:rPr>
                  <a:t>NTD million</a:t>
                </a:r>
                <a:endParaRPr lang="zh-TW" altLang="en-US" sz="1050" dirty="0">
                  <a:latin typeface="微軟正黑體" pitchFamily="34" charset="-120"/>
                  <a:ea typeface="微軟正黑體" pitchFamily="34" charset="-120"/>
                  <a:cs typeface="Arial" pitchFamily="34" charset="0"/>
                </a:endParaRPr>
              </a:p>
            </p:txBody>
          </p:sp>
          <p:cxnSp>
            <p:nvCxnSpPr>
              <p:cNvPr id="153" name="直線接點 152"/>
              <p:cNvCxnSpPr/>
              <p:nvPr/>
            </p:nvCxnSpPr>
            <p:spPr>
              <a:xfrm flipH="1">
                <a:off x="4629165" y="3037922"/>
                <a:ext cx="6813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4" name="文字方塊 153"/>
              <p:cNvSpPr txBox="1"/>
              <p:nvPr/>
            </p:nvSpPr>
            <p:spPr>
              <a:xfrm>
                <a:off x="4233321" y="2912727"/>
                <a:ext cx="41069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altLang="zh-TW" sz="1050" dirty="0" smtClean="0">
                    <a:latin typeface="Arial" pitchFamily="34" charset="0"/>
                    <a:ea typeface="文鼎中黑" pitchFamily="49" charset="-120"/>
                    <a:cs typeface="Arial" pitchFamily="34" charset="0"/>
                  </a:rPr>
                  <a:t>800</a:t>
                </a:r>
              </a:p>
            </p:txBody>
          </p:sp>
        </p:grpSp>
        <p:cxnSp>
          <p:nvCxnSpPr>
            <p:cNvPr id="135" name="直線接點 134"/>
            <p:cNvCxnSpPr/>
            <p:nvPr/>
          </p:nvCxnSpPr>
          <p:spPr>
            <a:xfrm>
              <a:off x="1817164" y="5372898"/>
              <a:ext cx="614272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5" name="文字方塊 154"/>
          <p:cNvSpPr txBox="1"/>
          <p:nvPr/>
        </p:nvSpPr>
        <p:spPr>
          <a:xfrm>
            <a:off x="6084168" y="5802224"/>
            <a:ext cx="134043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Fifth Arrow</a:t>
            </a:r>
          </a:p>
          <a:p>
            <a:pPr algn="ctr"/>
            <a:r>
              <a:rPr lang="en-US" altLang="zh-TW" sz="10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Deployment</a:t>
            </a:r>
          </a:p>
          <a:p>
            <a:pPr algn="ctr"/>
            <a:r>
              <a:rPr lang="en-US" altLang="zh-TW" sz="10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of China</a:t>
            </a:r>
          </a:p>
          <a:p>
            <a:pPr algn="ctr"/>
            <a:r>
              <a:rPr lang="en-US" altLang="zh-TW" sz="10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Founded Customers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56" name="文字方塊 155"/>
          <p:cNvSpPr txBox="1"/>
          <p:nvPr/>
        </p:nvSpPr>
        <p:spPr>
          <a:xfrm>
            <a:off x="6386095" y="4910071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微軟正黑體" pitchFamily="34" charset="-120"/>
                <a:cs typeface="Arial" pitchFamily="34" charset="0"/>
              </a:rPr>
              <a:t>5%</a:t>
            </a:r>
            <a:endParaRPr lang="zh-TW" altLang="en-US" sz="20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57" name="文字方塊 156"/>
          <p:cNvSpPr txBox="1"/>
          <p:nvPr/>
        </p:nvSpPr>
        <p:spPr>
          <a:xfrm>
            <a:off x="7173418" y="5802224"/>
            <a:ext cx="1335622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Others excluding</a:t>
            </a:r>
          </a:p>
          <a:p>
            <a:pPr algn="ctr"/>
            <a:r>
              <a:rPr lang="en-US" altLang="zh-TW" sz="10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Five Arrows</a:t>
            </a:r>
            <a:endParaRPr lang="zh-TW" altLang="en-US" sz="1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58" name="文字方塊 157"/>
          <p:cNvSpPr txBox="1"/>
          <p:nvPr/>
        </p:nvSpPr>
        <p:spPr>
          <a:xfrm>
            <a:off x="7492413" y="3194617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微軟正黑體" pitchFamily="34" charset="-120"/>
                <a:cs typeface="Arial" pitchFamily="34" charset="0"/>
              </a:rPr>
              <a:t>32%</a:t>
            </a:r>
            <a:endParaRPr lang="zh-TW" altLang="en-US" sz="20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198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5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19" grpId="0" animBg="1"/>
      <p:bldP spid="120" grpId="0" animBg="1"/>
      <p:bldP spid="121" grpId="0" animBg="1"/>
      <p:bldP spid="122" grpId="0" animBg="1"/>
      <p:bldP spid="123" grpId="0" animBg="1"/>
      <p:bldP spid="124" grpId="0" build="p"/>
      <p:bldP spid="125" grpId="0"/>
      <p:bldP spid="126" grpId="0"/>
      <p:bldP spid="127" grpId="0"/>
      <p:bldP spid="128" grpId="0"/>
      <p:bldP spid="129" grpId="0"/>
      <p:bldP spid="130" grpId="0"/>
      <p:bldP spid="131" grpId="0"/>
      <p:bldP spid="132" grpId="0"/>
      <p:bldP spid="155" grpId="0"/>
      <p:bldP spid="156" grpId="0"/>
      <p:bldP spid="157" grpId="0"/>
      <p:bldP spid="15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871192" y="4532973"/>
            <a:ext cx="7272808" cy="932735"/>
          </a:xfrm>
          <a:prstGeom prst="rect">
            <a:avLst/>
          </a:prstGeom>
          <a:gradFill flip="none" rotWithShape="1">
            <a:gsLst>
              <a:gs pos="0">
                <a:srgbClr val="6600FF">
                  <a:shade val="30000"/>
                  <a:satMod val="115000"/>
                </a:srgbClr>
              </a:gs>
              <a:gs pos="50000">
                <a:srgbClr val="6600FF">
                  <a:shade val="67500"/>
                  <a:satMod val="115000"/>
                </a:srgbClr>
              </a:gs>
              <a:gs pos="100000">
                <a:srgbClr val="6600F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cs typeface="Arial" pitchFamily="34" charset="0"/>
              </a:rPr>
              <a:t>2018</a:t>
            </a:r>
            <a:r>
              <a:rPr lang="zh-TW" altLang="en-US" dirty="0" smtClean="0">
                <a:cs typeface="Arial" pitchFamily="34" charset="0"/>
              </a:rPr>
              <a:t> </a:t>
            </a:r>
            <a:r>
              <a:rPr lang="en-US" altLang="zh-TW" dirty="0" smtClean="0">
                <a:cs typeface="Arial" pitchFamily="34" charset="0"/>
              </a:rPr>
              <a:t>New Products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RTR FPCB Circuit AOI</a:t>
            </a:r>
            <a:endParaRPr lang="en-US" altLang="zh-TW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492896"/>
            <a:ext cx="3528392" cy="3523730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3357554" y="4857760"/>
            <a:ext cx="5643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C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Launch FAOI to Reduce FPCB manpower</a:t>
            </a:r>
            <a:endParaRPr lang="en-US" altLang="zh-TW" dirty="0">
              <a:solidFill>
                <a:srgbClr val="FFC00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572000" y="3750131"/>
            <a:ext cx="43039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FPCB AOI 4.0 </a:t>
            </a:r>
          </a:p>
        </p:txBody>
      </p:sp>
    </p:spTree>
    <p:extLst>
      <p:ext uri="{BB962C8B-B14F-4D97-AF65-F5344CB8AC3E}">
        <p14:creationId xmlns:p14="http://schemas.microsoft.com/office/powerpoint/2010/main" xmlns="" val="345306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cs typeface="Arial" pitchFamily="34" charset="0"/>
              </a:rPr>
              <a:t>2018</a:t>
            </a:r>
            <a:r>
              <a:rPr lang="zh-TW" altLang="en-US" dirty="0" smtClean="0">
                <a:cs typeface="Arial" pitchFamily="34" charset="0"/>
              </a:rPr>
              <a:t> </a:t>
            </a:r>
            <a:r>
              <a:rPr lang="en-US" altLang="zh-TW" dirty="0" smtClean="0">
                <a:cs typeface="Arial" pitchFamily="34" charset="0"/>
              </a:rPr>
              <a:t>New Products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Double-Sided 25cm FPCB AOI Capacity Comparison</a:t>
            </a:r>
            <a:endParaRPr lang="zh-TW" altLang="en-US" dirty="0"/>
          </a:p>
        </p:txBody>
      </p:sp>
      <p:sp>
        <p:nvSpPr>
          <p:cNvPr id="273" name="文字方塊 272"/>
          <p:cNvSpPr txBox="1"/>
          <p:nvPr/>
        </p:nvSpPr>
        <p:spPr>
          <a:xfrm>
            <a:off x="3995936" y="3573016"/>
            <a:ext cx="8675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VS</a:t>
            </a:r>
            <a:endParaRPr lang="zh-TW" altLang="en-US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3" name="文字方塊 462"/>
          <p:cNvSpPr txBox="1"/>
          <p:nvPr/>
        </p:nvSpPr>
        <p:spPr>
          <a:xfrm>
            <a:off x="500034" y="5805264"/>
            <a:ext cx="36840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Single Equipment + Manpower</a:t>
            </a:r>
            <a:endParaRPr lang="zh-TW" altLang="en-US" sz="2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64" name="文字方塊 463"/>
          <p:cNvSpPr txBox="1"/>
          <p:nvPr/>
        </p:nvSpPr>
        <p:spPr>
          <a:xfrm>
            <a:off x="5929322" y="5805264"/>
            <a:ext cx="23954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Double-Sided FAOI</a:t>
            </a:r>
            <a:endParaRPr lang="zh-TW" altLang="en-US" sz="2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1475656" y="2280294"/>
            <a:ext cx="607621" cy="356618"/>
            <a:chOff x="1684782" y="2683742"/>
            <a:chExt cx="5565258" cy="3266301"/>
          </a:xfrm>
        </p:grpSpPr>
        <p:grpSp>
          <p:nvGrpSpPr>
            <p:cNvPr id="476" name="群組 475"/>
            <p:cNvGrpSpPr/>
            <p:nvPr/>
          </p:nvGrpSpPr>
          <p:grpSpPr>
            <a:xfrm>
              <a:off x="1684782" y="2683742"/>
              <a:ext cx="4978070" cy="3255586"/>
              <a:chOff x="1684782" y="2683742"/>
              <a:chExt cx="4978070" cy="3255586"/>
            </a:xfrm>
          </p:grpSpPr>
          <p:sp>
            <p:nvSpPr>
              <p:cNvPr id="477" name="矩形 5"/>
              <p:cNvSpPr/>
              <p:nvPr/>
            </p:nvSpPr>
            <p:spPr>
              <a:xfrm>
                <a:off x="1684782" y="4054555"/>
                <a:ext cx="4978070" cy="856663"/>
              </a:xfrm>
              <a:custGeom>
                <a:avLst/>
                <a:gdLst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0 w 2736386"/>
                  <a:gd name="connsiteY3" fmla="*/ 570017 h 570017"/>
                  <a:gd name="connsiteX4" fmla="*/ 0 w 2736386"/>
                  <a:gd name="connsiteY4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1521093 w 2736386"/>
                  <a:gd name="connsiteY3" fmla="*/ 55801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27055 w 2736386"/>
                  <a:gd name="connsiteY2" fmla="*/ 374074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5 w 2736386"/>
                  <a:gd name="connsiteY2" fmla="*/ 383405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36386" h="570017">
                    <a:moveTo>
                      <a:pt x="0" y="0"/>
                    </a:moveTo>
                    <a:lnTo>
                      <a:pt x="2736386" y="0"/>
                    </a:lnTo>
                    <a:cubicBezTo>
                      <a:pt x="2736386" y="127802"/>
                      <a:pt x="2736385" y="255603"/>
                      <a:pt x="2736385" y="383405"/>
                    </a:cubicBezTo>
                    <a:lnTo>
                      <a:pt x="2174235" y="567342"/>
                    </a:lnTo>
                    <a:lnTo>
                      <a:pt x="0" y="5700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78" name="矩形 6"/>
              <p:cNvSpPr/>
              <p:nvPr/>
            </p:nvSpPr>
            <p:spPr>
              <a:xfrm>
                <a:off x="2225877" y="2683742"/>
                <a:ext cx="2380816" cy="1370813"/>
              </a:xfrm>
              <a:custGeom>
                <a:avLst/>
                <a:gdLst>
                  <a:gd name="connsiteX0" fmla="*/ 0 w 1759103"/>
                  <a:gd name="connsiteY0" fmla="*/ 0 h 912128"/>
                  <a:gd name="connsiteX1" fmla="*/ 1759103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  <a:gd name="connsiteX0" fmla="*/ 0 w 1759103"/>
                  <a:gd name="connsiteY0" fmla="*/ 0 h 912128"/>
                  <a:gd name="connsiteX1" fmla="*/ 1432532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9103" h="912128">
                    <a:moveTo>
                      <a:pt x="0" y="0"/>
                    </a:moveTo>
                    <a:lnTo>
                      <a:pt x="1432532" y="0"/>
                    </a:lnTo>
                    <a:lnTo>
                      <a:pt x="1759103" y="912128"/>
                    </a:lnTo>
                    <a:lnTo>
                      <a:pt x="0" y="9121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79" name="矩形 478"/>
              <p:cNvSpPr/>
              <p:nvPr/>
            </p:nvSpPr>
            <p:spPr>
              <a:xfrm>
                <a:off x="2235817" y="4911218"/>
                <a:ext cx="3344846" cy="1028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480" name="群組 479"/>
            <p:cNvGrpSpPr/>
            <p:nvPr/>
          </p:nvGrpSpPr>
          <p:grpSpPr>
            <a:xfrm>
              <a:off x="5690281" y="2719553"/>
              <a:ext cx="1559759" cy="3230490"/>
              <a:chOff x="4162484" y="2957042"/>
              <a:chExt cx="1329526" cy="2753644"/>
            </a:xfrm>
          </p:grpSpPr>
          <p:sp>
            <p:nvSpPr>
              <p:cNvPr id="481" name="橢圓 480"/>
              <p:cNvSpPr/>
              <p:nvPr/>
            </p:nvSpPr>
            <p:spPr>
              <a:xfrm>
                <a:off x="4784576" y="2957042"/>
                <a:ext cx="432048" cy="43204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82" name="手繪多邊形 481"/>
              <p:cNvSpPr/>
              <p:nvPr/>
            </p:nvSpPr>
            <p:spPr>
              <a:xfrm>
                <a:off x="4162484" y="3329797"/>
                <a:ext cx="1329526" cy="2380889"/>
              </a:xfrm>
              <a:custGeom>
                <a:avLst/>
                <a:gdLst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888520 w 1725283"/>
                  <a:gd name="connsiteY6" fmla="*/ 136297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85336 w 1725283"/>
                  <a:gd name="connsiteY12" fmla="*/ 957533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77638 h 2493034"/>
                  <a:gd name="connsiteX1" fmla="*/ 612475 w 1725283"/>
                  <a:gd name="connsiteY1" fmla="*/ 457200 h 2493034"/>
                  <a:gd name="connsiteX2" fmla="*/ 0 w 1725283"/>
                  <a:gd name="connsiteY2" fmla="*/ 690113 h 2493034"/>
                  <a:gd name="connsiteX3" fmla="*/ 112143 w 1725283"/>
                  <a:gd name="connsiteY3" fmla="*/ 776377 h 2493034"/>
                  <a:gd name="connsiteX4" fmla="*/ 534837 w 1725283"/>
                  <a:gd name="connsiteY4" fmla="*/ 690113 h 2493034"/>
                  <a:gd name="connsiteX5" fmla="*/ 888520 w 1725283"/>
                  <a:gd name="connsiteY5" fmla="*/ 526211 h 2493034"/>
                  <a:gd name="connsiteX6" fmla="*/ 923025 w 1725283"/>
                  <a:gd name="connsiteY6" fmla="*/ 1121435 h 2493034"/>
                  <a:gd name="connsiteX7" fmla="*/ 500332 w 1725283"/>
                  <a:gd name="connsiteY7" fmla="*/ 2415396 h 2493034"/>
                  <a:gd name="connsiteX8" fmla="*/ 621101 w 1725283"/>
                  <a:gd name="connsiteY8" fmla="*/ 2424023 h 2493034"/>
                  <a:gd name="connsiteX9" fmla="*/ 1121434 w 1725283"/>
                  <a:gd name="connsiteY9" fmla="*/ 1492370 h 2493034"/>
                  <a:gd name="connsiteX10" fmla="*/ 1535501 w 1725283"/>
                  <a:gd name="connsiteY10" fmla="*/ 2493034 h 2493034"/>
                  <a:gd name="connsiteX11" fmla="*/ 1725283 w 1725283"/>
                  <a:gd name="connsiteY11" fmla="*/ 2493034 h 2493034"/>
                  <a:gd name="connsiteX12" fmla="*/ 1285336 w 1725283"/>
                  <a:gd name="connsiteY12" fmla="*/ 1026544 h 2493034"/>
                  <a:gd name="connsiteX13" fmla="*/ 1104181 w 1725283"/>
                  <a:gd name="connsiteY13" fmla="*/ 0 h 2493034"/>
                  <a:gd name="connsiteX14" fmla="*/ 888520 w 1725283"/>
                  <a:gd name="connsiteY14" fmla="*/ 77638 h 2493034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534837 w 1725283"/>
                  <a:gd name="connsiteY4" fmla="*/ 707365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509622 w 1725283"/>
                  <a:gd name="connsiteY12" fmla="*/ 2372263 h 2510286"/>
                  <a:gd name="connsiteX13" fmla="*/ 1285336 w 1725283"/>
                  <a:gd name="connsiteY13" fmla="*/ 1043796 h 2510286"/>
                  <a:gd name="connsiteX14" fmla="*/ 1104181 w 1725283"/>
                  <a:gd name="connsiteY14" fmla="*/ 17252 h 2510286"/>
                  <a:gd name="connsiteX15" fmla="*/ 974784 w 1725283"/>
                  <a:gd name="connsiteY15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722"/>
                  <a:gd name="connsiteY0" fmla="*/ 0 h 2613483"/>
                  <a:gd name="connsiteX1" fmla="*/ 543463 w 1725722"/>
                  <a:gd name="connsiteY1" fmla="*/ 543463 h 2613483"/>
                  <a:gd name="connsiteX2" fmla="*/ 0 w 1725722"/>
                  <a:gd name="connsiteY2" fmla="*/ 707365 h 2613483"/>
                  <a:gd name="connsiteX3" fmla="*/ 112143 w 1725722"/>
                  <a:gd name="connsiteY3" fmla="*/ 793629 h 2613483"/>
                  <a:gd name="connsiteX4" fmla="*/ 681486 w 1725722"/>
                  <a:gd name="connsiteY4" fmla="*/ 655606 h 2613483"/>
                  <a:gd name="connsiteX5" fmla="*/ 888520 w 1725722"/>
                  <a:gd name="connsiteY5" fmla="*/ 543463 h 2613483"/>
                  <a:gd name="connsiteX6" fmla="*/ 923025 w 1725722"/>
                  <a:gd name="connsiteY6" fmla="*/ 1138687 h 2613483"/>
                  <a:gd name="connsiteX7" fmla="*/ 690113 w 1725722"/>
                  <a:gd name="connsiteY7" fmla="*/ 2406768 h 2613483"/>
                  <a:gd name="connsiteX8" fmla="*/ 854015 w 1725722"/>
                  <a:gd name="connsiteY8" fmla="*/ 2406770 h 2613483"/>
                  <a:gd name="connsiteX9" fmla="*/ 1130061 w 1725722"/>
                  <a:gd name="connsiteY9" fmla="*/ 1414732 h 2613483"/>
                  <a:gd name="connsiteX10" fmla="*/ 1362973 w 1725722"/>
                  <a:gd name="connsiteY10" fmla="*/ 2372263 h 2613483"/>
                  <a:gd name="connsiteX11" fmla="*/ 1725283 w 1725722"/>
                  <a:gd name="connsiteY11" fmla="*/ 2510286 h 2613483"/>
                  <a:gd name="connsiteX12" fmla="*/ 1285336 w 1725722"/>
                  <a:gd name="connsiteY12" fmla="*/ 1043796 h 2613483"/>
                  <a:gd name="connsiteX13" fmla="*/ 1104181 w 1725722"/>
                  <a:gd name="connsiteY13" fmla="*/ 17252 h 2613483"/>
                  <a:gd name="connsiteX14" fmla="*/ 974784 w 1725722"/>
                  <a:gd name="connsiteY14" fmla="*/ 0 h 2613483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285336 w 1552754"/>
                  <a:gd name="connsiteY12" fmla="*/ 1043796 h 2406770"/>
                  <a:gd name="connsiteX13" fmla="*/ 1104181 w 1552754"/>
                  <a:gd name="connsiteY13" fmla="*/ 17252 h 2406770"/>
                  <a:gd name="connsiteX14" fmla="*/ 974784 w 1552754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51759 h 2458529"/>
                  <a:gd name="connsiteX1" fmla="*/ 543463 w 1552754"/>
                  <a:gd name="connsiteY1" fmla="*/ 595222 h 2458529"/>
                  <a:gd name="connsiteX2" fmla="*/ 0 w 1552754"/>
                  <a:gd name="connsiteY2" fmla="*/ 759124 h 2458529"/>
                  <a:gd name="connsiteX3" fmla="*/ 112143 w 1552754"/>
                  <a:gd name="connsiteY3" fmla="*/ 845388 h 2458529"/>
                  <a:gd name="connsiteX4" fmla="*/ 681486 w 1552754"/>
                  <a:gd name="connsiteY4" fmla="*/ 707365 h 2458529"/>
                  <a:gd name="connsiteX5" fmla="*/ 888520 w 1552754"/>
                  <a:gd name="connsiteY5" fmla="*/ 595222 h 2458529"/>
                  <a:gd name="connsiteX6" fmla="*/ 923025 w 1552754"/>
                  <a:gd name="connsiteY6" fmla="*/ 1190446 h 2458529"/>
                  <a:gd name="connsiteX7" fmla="*/ 690113 w 1552754"/>
                  <a:gd name="connsiteY7" fmla="*/ 2458527 h 2458529"/>
                  <a:gd name="connsiteX8" fmla="*/ 854015 w 1552754"/>
                  <a:gd name="connsiteY8" fmla="*/ 2458529 h 2458529"/>
                  <a:gd name="connsiteX9" fmla="*/ 1130061 w 1552754"/>
                  <a:gd name="connsiteY9" fmla="*/ 1466491 h 2458529"/>
                  <a:gd name="connsiteX10" fmla="*/ 1362973 w 1552754"/>
                  <a:gd name="connsiteY10" fmla="*/ 2424022 h 2458529"/>
                  <a:gd name="connsiteX11" fmla="*/ 1552754 w 1552754"/>
                  <a:gd name="connsiteY11" fmla="*/ 2432648 h 2458529"/>
                  <a:gd name="connsiteX12" fmla="*/ 1052422 w 1552754"/>
                  <a:gd name="connsiteY12" fmla="*/ 0 h 2458529"/>
                  <a:gd name="connsiteX13" fmla="*/ 974784 w 1552754"/>
                  <a:gd name="connsiteY13" fmla="*/ 51759 h 2458529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30060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12807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32648"/>
                  <a:gd name="connsiteX1" fmla="*/ 543463 w 1552754"/>
                  <a:gd name="connsiteY1" fmla="*/ 552090 h 2432648"/>
                  <a:gd name="connsiteX2" fmla="*/ 0 w 1552754"/>
                  <a:gd name="connsiteY2" fmla="*/ 715992 h 2432648"/>
                  <a:gd name="connsiteX3" fmla="*/ 112143 w 1552754"/>
                  <a:gd name="connsiteY3" fmla="*/ 802256 h 2432648"/>
                  <a:gd name="connsiteX4" fmla="*/ 681486 w 1552754"/>
                  <a:gd name="connsiteY4" fmla="*/ 664233 h 2432648"/>
                  <a:gd name="connsiteX5" fmla="*/ 888520 w 1552754"/>
                  <a:gd name="connsiteY5" fmla="*/ 552090 h 2432648"/>
                  <a:gd name="connsiteX6" fmla="*/ 923025 w 1552754"/>
                  <a:gd name="connsiteY6" fmla="*/ 1147314 h 2432648"/>
                  <a:gd name="connsiteX7" fmla="*/ 690113 w 1552754"/>
                  <a:gd name="connsiteY7" fmla="*/ 2415395 h 2432648"/>
                  <a:gd name="connsiteX8" fmla="*/ 854015 w 1552754"/>
                  <a:gd name="connsiteY8" fmla="*/ 2415397 h 2432648"/>
                  <a:gd name="connsiteX9" fmla="*/ 1130061 w 1552754"/>
                  <a:gd name="connsiteY9" fmla="*/ 1423359 h 2432648"/>
                  <a:gd name="connsiteX10" fmla="*/ 1345720 w 1552754"/>
                  <a:gd name="connsiteY10" fmla="*/ 2432648 h 2432648"/>
                  <a:gd name="connsiteX11" fmla="*/ 1552754 w 1552754"/>
                  <a:gd name="connsiteY11" fmla="*/ 2389516 h 2432648"/>
                  <a:gd name="connsiteX12" fmla="*/ 1112807 w 1552754"/>
                  <a:gd name="connsiteY12" fmla="*/ 0 h 2432648"/>
                  <a:gd name="connsiteX13" fmla="*/ 974784 w 1552754"/>
                  <a:gd name="connsiteY13" fmla="*/ 8627 h 2432648"/>
                  <a:gd name="connsiteX0" fmla="*/ 974784 w 1483743"/>
                  <a:gd name="connsiteY0" fmla="*/ 8627 h 2432648"/>
                  <a:gd name="connsiteX1" fmla="*/ 543463 w 1483743"/>
                  <a:gd name="connsiteY1" fmla="*/ 552090 h 2432648"/>
                  <a:gd name="connsiteX2" fmla="*/ 0 w 1483743"/>
                  <a:gd name="connsiteY2" fmla="*/ 715992 h 2432648"/>
                  <a:gd name="connsiteX3" fmla="*/ 112143 w 1483743"/>
                  <a:gd name="connsiteY3" fmla="*/ 802256 h 2432648"/>
                  <a:gd name="connsiteX4" fmla="*/ 681486 w 1483743"/>
                  <a:gd name="connsiteY4" fmla="*/ 664233 h 2432648"/>
                  <a:gd name="connsiteX5" fmla="*/ 888520 w 1483743"/>
                  <a:gd name="connsiteY5" fmla="*/ 552090 h 2432648"/>
                  <a:gd name="connsiteX6" fmla="*/ 923025 w 1483743"/>
                  <a:gd name="connsiteY6" fmla="*/ 1147314 h 2432648"/>
                  <a:gd name="connsiteX7" fmla="*/ 690113 w 1483743"/>
                  <a:gd name="connsiteY7" fmla="*/ 2415395 h 2432648"/>
                  <a:gd name="connsiteX8" fmla="*/ 854015 w 1483743"/>
                  <a:gd name="connsiteY8" fmla="*/ 2415397 h 2432648"/>
                  <a:gd name="connsiteX9" fmla="*/ 1130061 w 1483743"/>
                  <a:gd name="connsiteY9" fmla="*/ 1423359 h 2432648"/>
                  <a:gd name="connsiteX10" fmla="*/ 1345720 w 1483743"/>
                  <a:gd name="connsiteY10" fmla="*/ 2432648 h 2432648"/>
                  <a:gd name="connsiteX11" fmla="*/ 1483743 w 1483743"/>
                  <a:gd name="connsiteY11" fmla="*/ 2424022 h 2432648"/>
                  <a:gd name="connsiteX12" fmla="*/ 1112807 w 1483743"/>
                  <a:gd name="connsiteY12" fmla="*/ 0 h 2432648"/>
                  <a:gd name="connsiteX13" fmla="*/ 974784 w 1483743"/>
                  <a:gd name="connsiteY13" fmla="*/ 8627 h 2432648"/>
                  <a:gd name="connsiteX0" fmla="*/ 974784 w 1483743"/>
                  <a:gd name="connsiteY0" fmla="*/ 0 h 2424021"/>
                  <a:gd name="connsiteX1" fmla="*/ 543463 w 1483743"/>
                  <a:gd name="connsiteY1" fmla="*/ 543463 h 2424021"/>
                  <a:gd name="connsiteX2" fmla="*/ 0 w 1483743"/>
                  <a:gd name="connsiteY2" fmla="*/ 707365 h 2424021"/>
                  <a:gd name="connsiteX3" fmla="*/ 112143 w 1483743"/>
                  <a:gd name="connsiteY3" fmla="*/ 793629 h 2424021"/>
                  <a:gd name="connsiteX4" fmla="*/ 681486 w 1483743"/>
                  <a:gd name="connsiteY4" fmla="*/ 655606 h 2424021"/>
                  <a:gd name="connsiteX5" fmla="*/ 888520 w 1483743"/>
                  <a:gd name="connsiteY5" fmla="*/ 543463 h 2424021"/>
                  <a:gd name="connsiteX6" fmla="*/ 923025 w 1483743"/>
                  <a:gd name="connsiteY6" fmla="*/ 1138687 h 2424021"/>
                  <a:gd name="connsiteX7" fmla="*/ 690113 w 1483743"/>
                  <a:gd name="connsiteY7" fmla="*/ 2406768 h 2424021"/>
                  <a:gd name="connsiteX8" fmla="*/ 854015 w 1483743"/>
                  <a:gd name="connsiteY8" fmla="*/ 2406770 h 2424021"/>
                  <a:gd name="connsiteX9" fmla="*/ 1130061 w 1483743"/>
                  <a:gd name="connsiteY9" fmla="*/ 1414732 h 2424021"/>
                  <a:gd name="connsiteX10" fmla="*/ 1345720 w 1483743"/>
                  <a:gd name="connsiteY10" fmla="*/ 2424021 h 2424021"/>
                  <a:gd name="connsiteX11" fmla="*/ 1483743 w 1483743"/>
                  <a:gd name="connsiteY11" fmla="*/ 2415395 h 2424021"/>
                  <a:gd name="connsiteX12" fmla="*/ 1086928 w 1483743"/>
                  <a:gd name="connsiteY12" fmla="*/ 51758 h 2424021"/>
                  <a:gd name="connsiteX13" fmla="*/ 974784 w 1483743"/>
                  <a:gd name="connsiteY13" fmla="*/ 0 h 2424021"/>
                  <a:gd name="connsiteX0" fmla="*/ 974784 w 1483743"/>
                  <a:gd name="connsiteY0" fmla="*/ 0 h 2380889"/>
                  <a:gd name="connsiteX1" fmla="*/ 543463 w 1483743"/>
                  <a:gd name="connsiteY1" fmla="*/ 500331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319178 w 1371600"/>
                  <a:gd name="connsiteY2" fmla="*/ 560717 h 2380889"/>
                  <a:gd name="connsiteX3" fmla="*/ 0 w 1371600"/>
                  <a:gd name="connsiteY3" fmla="*/ 750497 h 2380889"/>
                  <a:gd name="connsiteX4" fmla="*/ 569343 w 1371600"/>
                  <a:gd name="connsiteY4" fmla="*/ 612474 h 2380889"/>
                  <a:gd name="connsiteX5" fmla="*/ 776377 w 1371600"/>
                  <a:gd name="connsiteY5" fmla="*/ 500331 h 2380889"/>
                  <a:gd name="connsiteX6" fmla="*/ 810882 w 1371600"/>
                  <a:gd name="connsiteY6" fmla="*/ 1095555 h 2380889"/>
                  <a:gd name="connsiteX7" fmla="*/ 577970 w 1371600"/>
                  <a:gd name="connsiteY7" fmla="*/ 2363636 h 2380889"/>
                  <a:gd name="connsiteX8" fmla="*/ 741872 w 1371600"/>
                  <a:gd name="connsiteY8" fmla="*/ 2363638 h 2380889"/>
                  <a:gd name="connsiteX9" fmla="*/ 983412 w 1371600"/>
                  <a:gd name="connsiteY9" fmla="*/ 1328468 h 2380889"/>
                  <a:gd name="connsiteX10" fmla="*/ 1233577 w 1371600"/>
                  <a:gd name="connsiteY10" fmla="*/ 2380889 h 2380889"/>
                  <a:gd name="connsiteX11" fmla="*/ 1371600 w 1371600"/>
                  <a:gd name="connsiteY11" fmla="*/ 2372263 h 2380889"/>
                  <a:gd name="connsiteX12" fmla="*/ 974785 w 1371600"/>
                  <a:gd name="connsiteY12" fmla="*/ 8626 h 2380889"/>
                  <a:gd name="connsiteX13" fmla="*/ 862641 w 1371600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77969 w 1371600"/>
                  <a:gd name="connsiteY1" fmla="*/ 483078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603849 w 1371600"/>
                  <a:gd name="connsiteY6" fmla="*/ 2355010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91783 w 1371600"/>
                  <a:gd name="connsiteY3" fmla="*/ 646133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6078"/>
                  <a:gd name="connsiteX1" fmla="*/ 542617 w 1371600"/>
                  <a:gd name="connsiteY1" fmla="*/ 479639 h 2386078"/>
                  <a:gd name="connsiteX2" fmla="*/ 0 w 1371600"/>
                  <a:gd name="connsiteY2" fmla="*/ 750497 h 2386078"/>
                  <a:gd name="connsiteX3" fmla="*/ 619833 w 1371600"/>
                  <a:gd name="connsiteY3" fmla="*/ 612474 h 2386078"/>
                  <a:gd name="connsiteX4" fmla="*/ 810035 w 1371600"/>
                  <a:gd name="connsiteY4" fmla="*/ 483502 h 2386078"/>
                  <a:gd name="connsiteX5" fmla="*/ 810882 w 1371600"/>
                  <a:gd name="connsiteY5" fmla="*/ 1095555 h 2386078"/>
                  <a:gd name="connsiteX6" fmla="*/ 606019 w 1371600"/>
                  <a:gd name="connsiteY6" fmla="*/ 2380465 h 2386078"/>
                  <a:gd name="connsiteX7" fmla="*/ 741872 w 1371600"/>
                  <a:gd name="connsiteY7" fmla="*/ 2386078 h 2386078"/>
                  <a:gd name="connsiteX8" fmla="*/ 1026544 w 1371600"/>
                  <a:gd name="connsiteY8" fmla="*/ 1345720 h 2386078"/>
                  <a:gd name="connsiteX9" fmla="*/ 1233577 w 1371600"/>
                  <a:gd name="connsiteY9" fmla="*/ 2380889 h 2386078"/>
                  <a:gd name="connsiteX10" fmla="*/ 1371600 w 1371600"/>
                  <a:gd name="connsiteY10" fmla="*/ 2372263 h 2386078"/>
                  <a:gd name="connsiteX11" fmla="*/ 974785 w 1371600"/>
                  <a:gd name="connsiteY11" fmla="*/ 8626 h 2386078"/>
                  <a:gd name="connsiteX12" fmla="*/ 862641 w 1371600"/>
                  <a:gd name="connsiteY12" fmla="*/ 0 h 2386078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0 w 1377210"/>
                  <a:gd name="connsiteY2" fmla="*/ 750497 h 2380889"/>
                  <a:gd name="connsiteX3" fmla="*/ 619833 w 1377210"/>
                  <a:gd name="connsiteY3" fmla="*/ 612474 h 2380889"/>
                  <a:gd name="connsiteX4" fmla="*/ 810035 w 1377210"/>
                  <a:gd name="connsiteY4" fmla="*/ 483502 h 2380889"/>
                  <a:gd name="connsiteX5" fmla="*/ 810882 w 1377210"/>
                  <a:gd name="connsiteY5" fmla="*/ 1095555 h 2380889"/>
                  <a:gd name="connsiteX6" fmla="*/ 606019 w 1377210"/>
                  <a:gd name="connsiteY6" fmla="*/ 2380465 h 2380889"/>
                  <a:gd name="connsiteX7" fmla="*/ 747482 w 1377210"/>
                  <a:gd name="connsiteY7" fmla="*/ 2380468 h 2380889"/>
                  <a:gd name="connsiteX8" fmla="*/ 1026544 w 1377210"/>
                  <a:gd name="connsiteY8" fmla="*/ 1345720 h 2380889"/>
                  <a:gd name="connsiteX9" fmla="*/ 1233577 w 1377210"/>
                  <a:gd name="connsiteY9" fmla="*/ 2380889 h 2380889"/>
                  <a:gd name="connsiteX10" fmla="*/ 1377210 w 1377210"/>
                  <a:gd name="connsiteY10" fmla="*/ 2377873 h 2380889"/>
                  <a:gd name="connsiteX11" fmla="*/ 974785 w 1377210"/>
                  <a:gd name="connsiteY11" fmla="*/ 8626 h 2380889"/>
                  <a:gd name="connsiteX12" fmla="*/ 862641 w 137721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165490 w 1377210"/>
                  <a:gd name="connsiteY2" fmla="*/ 658782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47684 w 1377210"/>
                  <a:gd name="connsiteY2" fmla="*/ 670001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60 w 1329526"/>
                  <a:gd name="connsiteY9" fmla="*/ 1345720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62030 w 1329526"/>
                  <a:gd name="connsiteY9" fmla="*/ 140742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59 w 1329526"/>
                  <a:gd name="connsiteY9" fmla="*/ 141864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29526" h="2380889">
                    <a:moveTo>
                      <a:pt x="814957" y="0"/>
                    </a:moveTo>
                    <a:lnTo>
                      <a:pt x="494933" y="479639"/>
                    </a:lnTo>
                    <a:lnTo>
                      <a:pt x="0" y="670001"/>
                    </a:lnTo>
                    <a:lnTo>
                      <a:pt x="30854" y="744887"/>
                    </a:lnTo>
                    <a:lnTo>
                      <a:pt x="572149" y="612474"/>
                    </a:lnTo>
                    <a:lnTo>
                      <a:pt x="762351" y="483502"/>
                    </a:lnTo>
                    <a:cubicBezTo>
                      <a:pt x="794421" y="764187"/>
                      <a:pt x="770396" y="887797"/>
                      <a:pt x="763198" y="1095555"/>
                    </a:cubicBezTo>
                    <a:cubicBezTo>
                      <a:pt x="616550" y="1699404"/>
                      <a:pt x="730862" y="1724858"/>
                      <a:pt x="558335" y="2380465"/>
                    </a:cubicBezTo>
                    <a:lnTo>
                      <a:pt x="699798" y="2380468"/>
                    </a:lnTo>
                    <a:cubicBezTo>
                      <a:pt x="819580" y="2080289"/>
                      <a:pt x="797846" y="1640765"/>
                      <a:pt x="978859" y="1418648"/>
                    </a:cubicBezTo>
                    <a:cubicBezTo>
                      <a:pt x="1157137" y="1864345"/>
                      <a:pt x="1102505" y="2030082"/>
                      <a:pt x="1185893" y="2380889"/>
                    </a:cubicBezTo>
                    <a:lnTo>
                      <a:pt x="1329526" y="2377873"/>
                    </a:lnTo>
                    <a:cubicBezTo>
                      <a:pt x="1110990" y="727352"/>
                      <a:pt x="1344044" y="391063"/>
                      <a:pt x="927101" y="8626"/>
                    </a:cubicBezTo>
                    <a:lnTo>
                      <a:pt x="814957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483" name="群組 482"/>
          <p:cNvGrpSpPr/>
          <p:nvPr/>
        </p:nvGrpSpPr>
        <p:grpSpPr>
          <a:xfrm>
            <a:off x="1475656" y="2783780"/>
            <a:ext cx="607621" cy="356618"/>
            <a:chOff x="1684782" y="2683742"/>
            <a:chExt cx="5565258" cy="3266301"/>
          </a:xfrm>
        </p:grpSpPr>
        <p:grpSp>
          <p:nvGrpSpPr>
            <p:cNvPr id="484" name="群組 483"/>
            <p:cNvGrpSpPr/>
            <p:nvPr/>
          </p:nvGrpSpPr>
          <p:grpSpPr>
            <a:xfrm>
              <a:off x="1684782" y="2683742"/>
              <a:ext cx="4978070" cy="3255586"/>
              <a:chOff x="1684782" y="2683742"/>
              <a:chExt cx="4978070" cy="3255586"/>
            </a:xfrm>
          </p:grpSpPr>
          <p:sp>
            <p:nvSpPr>
              <p:cNvPr id="488" name="矩形 5"/>
              <p:cNvSpPr/>
              <p:nvPr/>
            </p:nvSpPr>
            <p:spPr>
              <a:xfrm>
                <a:off x="1684782" y="4054555"/>
                <a:ext cx="4978070" cy="856663"/>
              </a:xfrm>
              <a:custGeom>
                <a:avLst/>
                <a:gdLst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0 w 2736386"/>
                  <a:gd name="connsiteY3" fmla="*/ 570017 h 570017"/>
                  <a:gd name="connsiteX4" fmla="*/ 0 w 2736386"/>
                  <a:gd name="connsiteY4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1521093 w 2736386"/>
                  <a:gd name="connsiteY3" fmla="*/ 55801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27055 w 2736386"/>
                  <a:gd name="connsiteY2" fmla="*/ 374074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5 w 2736386"/>
                  <a:gd name="connsiteY2" fmla="*/ 383405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36386" h="570017">
                    <a:moveTo>
                      <a:pt x="0" y="0"/>
                    </a:moveTo>
                    <a:lnTo>
                      <a:pt x="2736386" y="0"/>
                    </a:lnTo>
                    <a:cubicBezTo>
                      <a:pt x="2736386" y="127802"/>
                      <a:pt x="2736385" y="255603"/>
                      <a:pt x="2736385" y="383405"/>
                    </a:cubicBezTo>
                    <a:lnTo>
                      <a:pt x="2174235" y="567342"/>
                    </a:lnTo>
                    <a:lnTo>
                      <a:pt x="0" y="5700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89" name="矩形 6"/>
              <p:cNvSpPr/>
              <p:nvPr/>
            </p:nvSpPr>
            <p:spPr>
              <a:xfrm>
                <a:off x="2225877" y="2683742"/>
                <a:ext cx="2380816" cy="1370813"/>
              </a:xfrm>
              <a:custGeom>
                <a:avLst/>
                <a:gdLst>
                  <a:gd name="connsiteX0" fmla="*/ 0 w 1759103"/>
                  <a:gd name="connsiteY0" fmla="*/ 0 h 912128"/>
                  <a:gd name="connsiteX1" fmla="*/ 1759103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  <a:gd name="connsiteX0" fmla="*/ 0 w 1759103"/>
                  <a:gd name="connsiteY0" fmla="*/ 0 h 912128"/>
                  <a:gd name="connsiteX1" fmla="*/ 1432532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9103" h="912128">
                    <a:moveTo>
                      <a:pt x="0" y="0"/>
                    </a:moveTo>
                    <a:lnTo>
                      <a:pt x="1432532" y="0"/>
                    </a:lnTo>
                    <a:lnTo>
                      <a:pt x="1759103" y="912128"/>
                    </a:lnTo>
                    <a:lnTo>
                      <a:pt x="0" y="9121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90" name="矩形 489"/>
              <p:cNvSpPr/>
              <p:nvPr/>
            </p:nvSpPr>
            <p:spPr>
              <a:xfrm>
                <a:off x="2235817" y="4911218"/>
                <a:ext cx="3344846" cy="1028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485" name="群組 484"/>
            <p:cNvGrpSpPr/>
            <p:nvPr/>
          </p:nvGrpSpPr>
          <p:grpSpPr>
            <a:xfrm>
              <a:off x="5690281" y="2719553"/>
              <a:ext cx="1559759" cy="3230490"/>
              <a:chOff x="4162484" y="2957042"/>
              <a:chExt cx="1329526" cy="2753644"/>
            </a:xfrm>
          </p:grpSpPr>
          <p:sp>
            <p:nvSpPr>
              <p:cNvPr id="486" name="橢圓 485"/>
              <p:cNvSpPr/>
              <p:nvPr/>
            </p:nvSpPr>
            <p:spPr>
              <a:xfrm>
                <a:off x="4784576" y="2957042"/>
                <a:ext cx="432048" cy="43204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87" name="手繪多邊形 486"/>
              <p:cNvSpPr/>
              <p:nvPr/>
            </p:nvSpPr>
            <p:spPr>
              <a:xfrm>
                <a:off x="4162484" y="3329797"/>
                <a:ext cx="1329526" cy="2380889"/>
              </a:xfrm>
              <a:custGeom>
                <a:avLst/>
                <a:gdLst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888520 w 1725283"/>
                  <a:gd name="connsiteY6" fmla="*/ 136297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85336 w 1725283"/>
                  <a:gd name="connsiteY12" fmla="*/ 957533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77638 h 2493034"/>
                  <a:gd name="connsiteX1" fmla="*/ 612475 w 1725283"/>
                  <a:gd name="connsiteY1" fmla="*/ 457200 h 2493034"/>
                  <a:gd name="connsiteX2" fmla="*/ 0 w 1725283"/>
                  <a:gd name="connsiteY2" fmla="*/ 690113 h 2493034"/>
                  <a:gd name="connsiteX3" fmla="*/ 112143 w 1725283"/>
                  <a:gd name="connsiteY3" fmla="*/ 776377 h 2493034"/>
                  <a:gd name="connsiteX4" fmla="*/ 534837 w 1725283"/>
                  <a:gd name="connsiteY4" fmla="*/ 690113 h 2493034"/>
                  <a:gd name="connsiteX5" fmla="*/ 888520 w 1725283"/>
                  <a:gd name="connsiteY5" fmla="*/ 526211 h 2493034"/>
                  <a:gd name="connsiteX6" fmla="*/ 923025 w 1725283"/>
                  <a:gd name="connsiteY6" fmla="*/ 1121435 h 2493034"/>
                  <a:gd name="connsiteX7" fmla="*/ 500332 w 1725283"/>
                  <a:gd name="connsiteY7" fmla="*/ 2415396 h 2493034"/>
                  <a:gd name="connsiteX8" fmla="*/ 621101 w 1725283"/>
                  <a:gd name="connsiteY8" fmla="*/ 2424023 h 2493034"/>
                  <a:gd name="connsiteX9" fmla="*/ 1121434 w 1725283"/>
                  <a:gd name="connsiteY9" fmla="*/ 1492370 h 2493034"/>
                  <a:gd name="connsiteX10" fmla="*/ 1535501 w 1725283"/>
                  <a:gd name="connsiteY10" fmla="*/ 2493034 h 2493034"/>
                  <a:gd name="connsiteX11" fmla="*/ 1725283 w 1725283"/>
                  <a:gd name="connsiteY11" fmla="*/ 2493034 h 2493034"/>
                  <a:gd name="connsiteX12" fmla="*/ 1285336 w 1725283"/>
                  <a:gd name="connsiteY12" fmla="*/ 1026544 h 2493034"/>
                  <a:gd name="connsiteX13" fmla="*/ 1104181 w 1725283"/>
                  <a:gd name="connsiteY13" fmla="*/ 0 h 2493034"/>
                  <a:gd name="connsiteX14" fmla="*/ 888520 w 1725283"/>
                  <a:gd name="connsiteY14" fmla="*/ 77638 h 2493034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534837 w 1725283"/>
                  <a:gd name="connsiteY4" fmla="*/ 707365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509622 w 1725283"/>
                  <a:gd name="connsiteY12" fmla="*/ 2372263 h 2510286"/>
                  <a:gd name="connsiteX13" fmla="*/ 1285336 w 1725283"/>
                  <a:gd name="connsiteY13" fmla="*/ 1043796 h 2510286"/>
                  <a:gd name="connsiteX14" fmla="*/ 1104181 w 1725283"/>
                  <a:gd name="connsiteY14" fmla="*/ 17252 h 2510286"/>
                  <a:gd name="connsiteX15" fmla="*/ 974784 w 1725283"/>
                  <a:gd name="connsiteY15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722"/>
                  <a:gd name="connsiteY0" fmla="*/ 0 h 2613483"/>
                  <a:gd name="connsiteX1" fmla="*/ 543463 w 1725722"/>
                  <a:gd name="connsiteY1" fmla="*/ 543463 h 2613483"/>
                  <a:gd name="connsiteX2" fmla="*/ 0 w 1725722"/>
                  <a:gd name="connsiteY2" fmla="*/ 707365 h 2613483"/>
                  <a:gd name="connsiteX3" fmla="*/ 112143 w 1725722"/>
                  <a:gd name="connsiteY3" fmla="*/ 793629 h 2613483"/>
                  <a:gd name="connsiteX4" fmla="*/ 681486 w 1725722"/>
                  <a:gd name="connsiteY4" fmla="*/ 655606 h 2613483"/>
                  <a:gd name="connsiteX5" fmla="*/ 888520 w 1725722"/>
                  <a:gd name="connsiteY5" fmla="*/ 543463 h 2613483"/>
                  <a:gd name="connsiteX6" fmla="*/ 923025 w 1725722"/>
                  <a:gd name="connsiteY6" fmla="*/ 1138687 h 2613483"/>
                  <a:gd name="connsiteX7" fmla="*/ 690113 w 1725722"/>
                  <a:gd name="connsiteY7" fmla="*/ 2406768 h 2613483"/>
                  <a:gd name="connsiteX8" fmla="*/ 854015 w 1725722"/>
                  <a:gd name="connsiteY8" fmla="*/ 2406770 h 2613483"/>
                  <a:gd name="connsiteX9" fmla="*/ 1130061 w 1725722"/>
                  <a:gd name="connsiteY9" fmla="*/ 1414732 h 2613483"/>
                  <a:gd name="connsiteX10" fmla="*/ 1362973 w 1725722"/>
                  <a:gd name="connsiteY10" fmla="*/ 2372263 h 2613483"/>
                  <a:gd name="connsiteX11" fmla="*/ 1725283 w 1725722"/>
                  <a:gd name="connsiteY11" fmla="*/ 2510286 h 2613483"/>
                  <a:gd name="connsiteX12" fmla="*/ 1285336 w 1725722"/>
                  <a:gd name="connsiteY12" fmla="*/ 1043796 h 2613483"/>
                  <a:gd name="connsiteX13" fmla="*/ 1104181 w 1725722"/>
                  <a:gd name="connsiteY13" fmla="*/ 17252 h 2613483"/>
                  <a:gd name="connsiteX14" fmla="*/ 974784 w 1725722"/>
                  <a:gd name="connsiteY14" fmla="*/ 0 h 2613483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285336 w 1552754"/>
                  <a:gd name="connsiteY12" fmla="*/ 1043796 h 2406770"/>
                  <a:gd name="connsiteX13" fmla="*/ 1104181 w 1552754"/>
                  <a:gd name="connsiteY13" fmla="*/ 17252 h 2406770"/>
                  <a:gd name="connsiteX14" fmla="*/ 974784 w 1552754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51759 h 2458529"/>
                  <a:gd name="connsiteX1" fmla="*/ 543463 w 1552754"/>
                  <a:gd name="connsiteY1" fmla="*/ 595222 h 2458529"/>
                  <a:gd name="connsiteX2" fmla="*/ 0 w 1552754"/>
                  <a:gd name="connsiteY2" fmla="*/ 759124 h 2458529"/>
                  <a:gd name="connsiteX3" fmla="*/ 112143 w 1552754"/>
                  <a:gd name="connsiteY3" fmla="*/ 845388 h 2458529"/>
                  <a:gd name="connsiteX4" fmla="*/ 681486 w 1552754"/>
                  <a:gd name="connsiteY4" fmla="*/ 707365 h 2458529"/>
                  <a:gd name="connsiteX5" fmla="*/ 888520 w 1552754"/>
                  <a:gd name="connsiteY5" fmla="*/ 595222 h 2458529"/>
                  <a:gd name="connsiteX6" fmla="*/ 923025 w 1552754"/>
                  <a:gd name="connsiteY6" fmla="*/ 1190446 h 2458529"/>
                  <a:gd name="connsiteX7" fmla="*/ 690113 w 1552754"/>
                  <a:gd name="connsiteY7" fmla="*/ 2458527 h 2458529"/>
                  <a:gd name="connsiteX8" fmla="*/ 854015 w 1552754"/>
                  <a:gd name="connsiteY8" fmla="*/ 2458529 h 2458529"/>
                  <a:gd name="connsiteX9" fmla="*/ 1130061 w 1552754"/>
                  <a:gd name="connsiteY9" fmla="*/ 1466491 h 2458529"/>
                  <a:gd name="connsiteX10" fmla="*/ 1362973 w 1552754"/>
                  <a:gd name="connsiteY10" fmla="*/ 2424022 h 2458529"/>
                  <a:gd name="connsiteX11" fmla="*/ 1552754 w 1552754"/>
                  <a:gd name="connsiteY11" fmla="*/ 2432648 h 2458529"/>
                  <a:gd name="connsiteX12" fmla="*/ 1052422 w 1552754"/>
                  <a:gd name="connsiteY12" fmla="*/ 0 h 2458529"/>
                  <a:gd name="connsiteX13" fmla="*/ 974784 w 1552754"/>
                  <a:gd name="connsiteY13" fmla="*/ 51759 h 2458529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30060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12807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32648"/>
                  <a:gd name="connsiteX1" fmla="*/ 543463 w 1552754"/>
                  <a:gd name="connsiteY1" fmla="*/ 552090 h 2432648"/>
                  <a:gd name="connsiteX2" fmla="*/ 0 w 1552754"/>
                  <a:gd name="connsiteY2" fmla="*/ 715992 h 2432648"/>
                  <a:gd name="connsiteX3" fmla="*/ 112143 w 1552754"/>
                  <a:gd name="connsiteY3" fmla="*/ 802256 h 2432648"/>
                  <a:gd name="connsiteX4" fmla="*/ 681486 w 1552754"/>
                  <a:gd name="connsiteY4" fmla="*/ 664233 h 2432648"/>
                  <a:gd name="connsiteX5" fmla="*/ 888520 w 1552754"/>
                  <a:gd name="connsiteY5" fmla="*/ 552090 h 2432648"/>
                  <a:gd name="connsiteX6" fmla="*/ 923025 w 1552754"/>
                  <a:gd name="connsiteY6" fmla="*/ 1147314 h 2432648"/>
                  <a:gd name="connsiteX7" fmla="*/ 690113 w 1552754"/>
                  <a:gd name="connsiteY7" fmla="*/ 2415395 h 2432648"/>
                  <a:gd name="connsiteX8" fmla="*/ 854015 w 1552754"/>
                  <a:gd name="connsiteY8" fmla="*/ 2415397 h 2432648"/>
                  <a:gd name="connsiteX9" fmla="*/ 1130061 w 1552754"/>
                  <a:gd name="connsiteY9" fmla="*/ 1423359 h 2432648"/>
                  <a:gd name="connsiteX10" fmla="*/ 1345720 w 1552754"/>
                  <a:gd name="connsiteY10" fmla="*/ 2432648 h 2432648"/>
                  <a:gd name="connsiteX11" fmla="*/ 1552754 w 1552754"/>
                  <a:gd name="connsiteY11" fmla="*/ 2389516 h 2432648"/>
                  <a:gd name="connsiteX12" fmla="*/ 1112807 w 1552754"/>
                  <a:gd name="connsiteY12" fmla="*/ 0 h 2432648"/>
                  <a:gd name="connsiteX13" fmla="*/ 974784 w 1552754"/>
                  <a:gd name="connsiteY13" fmla="*/ 8627 h 2432648"/>
                  <a:gd name="connsiteX0" fmla="*/ 974784 w 1483743"/>
                  <a:gd name="connsiteY0" fmla="*/ 8627 h 2432648"/>
                  <a:gd name="connsiteX1" fmla="*/ 543463 w 1483743"/>
                  <a:gd name="connsiteY1" fmla="*/ 552090 h 2432648"/>
                  <a:gd name="connsiteX2" fmla="*/ 0 w 1483743"/>
                  <a:gd name="connsiteY2" fmla="*/ 715992 h 2432648"/>
                  <a:gd name="connsiteX3" fmla="*/ 112143 w 1483743"/>
                  <a:gd name="connsiteY3" fmla="*/ 802256 h 2432648"/>
                  <a:gd name="connsiteX4" fmla="*/ 681486 w 1483743"/>
                  <a:gd name="connsiteY4" fmla="*/ 664233 h 2432648"/>
                  <a:gd name="connsiteX5" fmla="*/ 888520 w 1483743"/>
                  <a:gd name="connsiteY5" fmla="*/ 552090 h 2432648"/>
                  <a:gd name="connsiteX6" fmla="*/ 923025 w 1483743"/>
                  <a:gd name="connsiteY6" fmla="*/ 1147314 h 2432648"/>
                  <a:gd name="connsiteX7" fmla="*/ 690113 w 1483743"/>
                  <a:gd name="connsiteY7" fmla="*/ 2415395 h 2432648"/>
                  <a:gd name="connsiteX8" fmla="*/ 854015 w 1483743"/>
                  <a:gd name="connsiteY8" fmla="*/ 2415397 h 2432648"/>
                  <a:gd name="connsiteX9" fmla="*/ 1130061 w 1483743"/>
                  <a:gd name="connsiteY9" fmla="*/ 1423359 h 2432648"/>
                  <a:gd name="connsiteX10" fmla="*/ 1345720 w 1483743"/>
                  <a:gd name="connsiteY10" fmla="*/ 2432648 h 2432648"/>
                  <a:gd name="connsiteX11" fmla="*/ 1483743 w 1483743"/>
                  <a:gd name="connsiteY11" fmla="*/ 2424022 h 2432648"/>
                  <a:gd name="connsiteX12" fmla="*/ 1112807 w 1483743"/>
                  <a:gd name="connsiteY12" fmla="*/ 0 h 2432648"/>
                  <a:gd name="connsiteX13" fmla="*/ 974784 w 1483743"/>
                  <a:gd name="connsiteY13" fmla="*/ 8627 h 2432648"/>
                  <a:gd name="connsiteX0" fmla="*/ 974784 w 1483743"/>
                  <a:gd name="connsiteY0" fmla="*/ 0 h 2424021"/>
                  <a:gd name="connsiteX1" fmla="*/ 543463 w 1483743"/>
                  <a:gd name="connsiteY1" fmla="*/ 543463 h 2424021"/>
                  <a:gd name="connsiteX2" fmla="*/ 0 w 1483743"/>
                  <a:gd name="connsiteY2" fmla="*/ 707365 h 2424021"/>
                  <a:gd name="connsiteX3" fmla="*/ 112143 w 1483743"/>
                  <a:gd name="connsiteY3" fmla="*/ 793629 h 2424021"/>
                  <a:gd name="connsiteX4" fmla="*/ 681486 w 1483743"/>
                  <a:gd name="connsiteY4" fmla="*/ 655606 h 2424021"/>
                  <a:gd name="connsiteX5" fmla="*/ 888520 w 1483743"/>
                  <a:gd name="connsiteY5" fmla="*/ 543463 h 2424021"/>
                  <a:gd name="connsiteX6" fmla="*/ 923025 w 1483743"/>
                  <a:gd name="connsiteY6" fmla="*/ 1138687 h 2424021"/>
                  <a:gd name="connsiteX7" fmla="*/ 690113 w 1483743"/>
                  <a:gd name="connsiteY7" fmla="*/ 2406768 h 2424021"/>
                  <a:gd name="connsiteX8" fmla="*/ 854015 w 1483743"/>
                  <a:gd name="connsiteY8" fmla="*/ 2406770 h 2424021"/>
                  <a:gd name="connsiteX9" fmla="*/ 1130061 w 1483743"/>
                  <a:gd name="connsiteY9" fmla="*/ 1414732 h 2424021"/>
                  <a:gd name="connsiteX10" fmla="*/ 1345720 w 1483743"/>
                  <a:gd name="connsiteY10" fmla="*/ 2424021 h 2424021"/>
                  <a:gd name="connsiteX11" fmla="*/ 1483743 w 1483743"/>
                  <a:gd name="connsiteY11" fmla="*/ 2415395 h 2424021"/>
                  <a:gd name="connsiteX12" fmla="*/ 1086928 w 1483743"/>
                  <a:gd name="connsiteY12" fmla="*/ 51758 h 2424021"/>
                  <a:gd name="connsiteX13" fmla="*/ 974784 w 1483743"/>
                  <a:gd name="connsiteY13" fmla="*/ 0 h 2424021"/>
                  <a:gd name="connsiteX0" fmla="*/ 974784 w 1483743"/>
                  <a:gd name="connsiteY0" fmla="*/ 0 h 2380889"/>
                  <a:gd name="connsiteX1" fmla="*/ 543463 w 1483743"/>
                  <a:gd name="connsiteY1" fmla="*/ 500331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319178 w 1371600"/>
                  <a:gd name="connsiteY2" fmla="*/ 560717 h 2380889"/>
                  <a:gd name="connsiteX3" fmla="*/ 0 w 1371600"/>
                  <a:gd name="connsiteY3" fmla="*/ 750497 h 2380889"/>
                  <a:gd name="connsiteX4" fmla="*/ 569343 w 1371600"/>
                  <a:gd name="connsiteY4" fmla="*/ 612474 h 2380889"/>
                  <a:gd name="connsiteX5" fmla="*/ 776377 w 1371600"/>
                  <a:gd name="connsiteY5" fmla="*/ 500331 h 2380889"/>
                  <a:gd name="connsiteX6" fmla="*/ 810882 w 1371600"/>
                  <a:gd name="connsiteY6" fmla="*/ 1095555 h 2380889"/>
                  <a:gd name="connsiteX7" fmla="*/ 577970 w 1371600"/>
                  <a:gd name="connsiteY7" fmla="*/ 2363636 h 2380889"/>
                  <a:gd name="connsiteX8" fmla="*/ 741872 w 1371600"/>
                  <a:gd name="connsiteY8" fmla="*/ 2363638 h 2380889"/>
                  <a:gd name="connsiteX9" fmla="*/ 983412 w 1371600"/>
                  <a:gd name="connsiteY9" fmla="*/ 1328468 h 2380889"/>
                  <a:gd name="connsiteX10" fmla="*/ 1233577 w 1371600"/>
                  <a:gd name="connsiteY10" fmla="*/ 2380889 h 2380889"/>
                  <a:gd name="connsiteX11" fmla="*/ 1371600 w 1371600"/>
                  <a:gd name="connsiteY11" fmla="*/ 2372263 h 2380889"/>
                  <a:gd name="connsiteX12" fmla="*/ 974785 w 1371600"/>
                  <a:gd name="connsiteY12" fmla="*/ 8626 h 2380889"/>
                  <a:gd name="connsiteX13" fmla="*/ 862641 w 1371600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77969 w 1371600"/>
                  <a:gd name="connsiteY1" fmla="*/ 483078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603849 w 1371600"/>
                  <a:gd name="connsiteY6" fmla="*/ 2355010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91783 w 1371600"/>
                  <a:gd name="connsiteY3" fmla="*/ 646133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6078"/>
                  <a:gd name="connsiteX1" fmla="*/ 542617 w 1371600"/>
                  <a:gd name="connsiteY1" fmla="*/ 479639 h 2386078"/>
                  <a:gd name="connsiteX2" fmla="*/ 0 w 1371600"/>
                  <a:gd name="connsiteY2" fmla="*/ 750497 h 2386078"/>
                  <a:gd name="connsiteX3" fmla="*/ 619833 w 1371600"/>
                  <a:gd name="connsiteY3" fmla="*/ 612474 h 2386078"/>
                  <a:gd name="connsiteX4" fmla="*/ 810035 w 1371600"/>
                  <a:gd name="connsiteY4" fmla="*/ 483502 h 2386078"/>
                  <a:gd name="connsiteX5" fmla="*/ 810882 w 1371600"/>
                  <a:gd name="connsiteY5" fmla="*/ 1095555 h 2386078"/>
                  <a:gd name="connsiteX6" fmla="*/ 606019 w 1371600"/>
                  <a:gd name="connsiteY6" fmla="*/ 2380465 h 2386078"/>
                  <a:gd name="connsiteX7" fmla="*/ 741872 w 1371600"/>
                  <a:gd name="connsiteY7" fmla="*/ 2386078 h 2386078"/>
                  <a:gd name="connsiteX8" fmla="*/ 1026544 w 1371600"/>
                  <a:gd name="connsiteY8" fmla="*/ 1345720 h 2386078"/>
                  <a:gd name="connsiteX9" fmla="*/ 1233577 w 1371600"/>
                  <a:gd name="connsiteY9" fmla="*/ 2380889 h 2386078"/>
                  <a:gd name="connsiteX10" fmla="*/ 1371600 w 1371600"/>
                  <a:gd name="connsiteY10" fmla="*/ 2372263 h 2386078"/>
                  <a:gd name="connsiteX11" fmla="*/ 974785 w 1371600"/>
                  <a:gd name="connsiteY11" fmla="*/ 8626 h 2386078"/>
                  <a:gd name="connsiteX12" fmla="*/ 862641 w 1371600"/>
                  <a:gd name="connsiteY12" fmla="*/ 0 h 2386078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0 w 1377210"/>
                  <a:gd name="connsiteY2" fmla="*/ 750497 h 2380889"/>
                  <a:gd name="connsiteX3" fmla="*/ 619833 w 1377210"/>
                  <a:gd name="connsiteY3" fmla="*/ 612474 h 2380889"/>
                  <a:gd name="connsiteX4" fmla="*/ 810035 w 1377210"/>
                  <a:gd name="connsiteY4" fmla="*/ 483502 h 2380889"/>
                  <a:gd name="connsiteX5" fmla="*/ 810882 w 1377210"/>
                  <a:gd name="connsiteY5" fmla="*/ 1095555 h 2380889"/>
                  <a:gd name="connsiteX6" fmla="*/ 606019 w 1377210"/>
                  <a:gd name="connsiteY6" fmla="*/ 2380465 h 2380889"/>
                  <a:gd name="connsiteX7" fmla="*/ 747482 w 1377210"/>
                  <a:gd name="connsiteY7" fmla="*/ 2380468 h 2380889"/>
                  <a:gd name="connsiteX8" fmla="*/ 1026544 w 1377210"/>
                  <a:gd name="connsiteY8" fmla="*/ 1345720 h 2380889"/>
                  <a:gd name="connsiteX9" fmla="*/ 1233577 w 1377210"/>
                  <a:gd name="connsiteY9" fmla="*/ 2380889 h 2380889"/>
                  <a:gd name="connsiteX10" fmla="*/ 1377210 w 1377210"/>
                  <a:gd name="connsiteY10" fmla="*/ 2377873 h 2380889"/>
                  <a:gd name="connsiteX11" fmla="*/ 974785 w 1377210"/>
                  <a:gd name="connsiteY11" fmla="*/ 8626 h 2380889"/>
                  <a:gd name="connsiteX12" fmla="*/ 862641 w 137721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165490 w 1377210"/>
                  <a:gd name="connsiteY2" fmla="*/ 658782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47684 w 1377210"/>
                  <a:gd name="connsiteY2" fmla="*/ 670001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60 w 1329526"/>
                  <a:gd name="connsiteY9" fmla="*/ 1345720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62030 w 1329526"/>
                  <a:gd name="connsiteY9" fmla="*/ 140742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59 w 1329526"/>
                  <a:gd name="connsiteY9" fmla="*/ 141864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29526" h="2380889">
                    <a:moveTo>
                      <a:pt x="814957" y="0"/>
                    </a:moveTo>
                    <a:lnTo>
                      <a:pt x="494933" y="479639"/>
                    </a:lnTo>
                    <a:lnTo>
                      <a:pt x="0" y="670001"/>
                    </a:lnTo>
                    <a:lnTo>
                      <a:pt x="30854" y="744887"/>
                    </a:lnTo>
                    <a:lnTo>
                      <a:pt x="572149" y="612474"/>
                    </a:lnTo>
                    <a:lnTo>
                      <a:pt x="762351" y="483502"/>
                    </a:lnTo>
                    <a:cubicBezTo>
                      <a:pt x="794421" y="764187"/>
                      <a:pt x="770396" y="887797"/>
                      <a:pt x="763198" y="1095555"/>
                    </a:cubicBezTo>
                    <a:cubicBezTo>
                      <a:pt x="616550" y="1699404"/>
                      <a:pt x="730862" y="1724858"/>
                      <a:pt x="558335" y="2380465"/>
                    </a:cubicBezTo>
                    <a:lnTo>
                      <a:pt x="699798" y="2380468"/>
                    </a:lnTo>
                    <a:cubicBezTo>
                      <a:pt x="819580" y="2080289"/>
                      <a:pt x="797846" y="1640765"/>
                      <a:pt x="978859" y="1418648"/>
                    </a:cubicBezTo>
                    <a:cubicBezTo>
                      <a:pt x="1157137" y="1864345"/>
                      <a:pt x="1102505" y="2030082"/>
                      <a:pt x="1185893" y="2380889"/>
                    </a:cubicBezTo>
                    <a:lnTo>
                      <a:pt x="1329526" y="2377873"/>
                    </a:lnTo>
                    <a:cubicBezTo>
                      <a:pt x="1110990" y="727352"/>
                      <a:pt x="1344044" y="391063"/>
                      <a:pt x="927101" y="8626"/>
                    </a:cubicBezTo>
                    <a:lnTo>
                      <a:pt x="814957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491" name="群組 490"/>
          <p:cNvGrpSpPr/>
          <p:nvPr/>
        </p:nvGrpSpPr>
        <p:grpSpPr>
          <a:xfrm>
            <a:off x="1475656" y="3287266"/>
            <a:ext cx="607621" cy="356618"/>
            <a:chOff x="1684782" y="2683742"/>
            <a:chExt cx="5565258" cy="3266301"/>
          </a:xfrm>
        </p:grpSpPr>
        <p:grpSp>
          <p:nvGrpSpPr>
            <p:cNvPr id="492" name="群組 491"/>
            <p:cNvGrpSpPr/>
            <p:nvPr/>
          </p:nvGrpSpPr>
          <p:grpSpPr>
            <a:xfrm>
              <a:off x="1684782" y="2683742"/>
              <a:ext cx="4978070" cy="3255586"/>
              <a:chOff x="1684782" y="2683742"/>
              <a:chExt cx="4978070" cy="3255586"/>
            </a:xfrm>
          </p:grpSpPr>
          <p:sp>
            <p:nvSpPr>
              <p:cNvPr id="496" name="矩形 5"/>
              <p:cNvSpPr/>
              <p:nvPr/>
            </p:nvSpPr>
            <p:spPr>
              <a:xfrm>
                <a:off x="1684782" y="4054555"/>
                <a:ext cx="4978070" cy="856663"/>
              </a:xfrm>
              <a:custGeom>
                <a:avLst/>
                <a:gdLst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0 w 2736386"/>
                  <a:gd name="connsiteY3" fmla="*/ 570017 h 570017"/>
                  <a:gd name="connsiteX4" fmla="*/ 0 w 2736386"/>
                  <a:gd name="connsiteY4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1521093 w 2736386"/>
                  <a:gd name="connsiteY3" fmla="*/ 55801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27055 w 2736386"/>
                  <a:gd name="connsiteY2" fmla="*/ 374074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5 w 2736386"/>
                  <a:gd name="connsiteY2" fmla="*/ 383405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36386" h="570017">
                    <a:moveTo>
                      <a:pt x="0" y="0"/>
                    </a:moveTo>
                    <a:lnTo>
                      <a:pt x="2736386" y="0"/>
                    </a:lnTo>
                    <a:cubicBezTo>
                      <a:pt x="2736386" y="127802"/>
                      <a:pt x="2736385" y="255603"/>
                      <a:pt x="2736385" y="383405"/>
                    </a:cubicBezTo>
                    <a:lnTo>
                      <a:pt x="2174235" y="567342"/>
                    </a:lnTo>
                    <a:lnTo>
                      <a:pt x="0" y="5700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97" name="矩形 6"/>
              <p:cNvSpPr/>
              <p:nvPr/>
            </p:nvSpPr>
            <p:spPr>
              <a:xfrm>
                <a:off x="2225877" y="2683742"/>
                <a:ext cx="2380816" cy="1370813"/>
              </a:xfrm>
              <a:custGeom>
                <a:avLst/>
                <a:gdLst>
                  <a:gd name="connsiteX0" fmla="*/ 0 w 1759103"/>
                  <a:gd name="connsiteY0" fmla="*/ 0 h 912128"/>
                  <a:gd name="connsiteX1" fmla="*/ 1759103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  <a:gd name="connsiteX0" fmla="*/ 0 w 1759103"/>
                  <a:gd name="connsiteY0" fmla="*/ 0 h 912128"/>
                  <a:gd name="connsiteX1" fmla="*/ 1432532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9103" h="912128">
                    <a:moveTo>
                      <a:pt x="0" y="0"/>
                    </a:moveTo>
                    <a:lnTo>
                      <a:pt x="1432532" y="0"/>
                    </a:lnTo>
                    <a:lnTo>
                      <a:pt x="1759103" y="912128"/>
                    </a:lnTo>
                    <a:lnTo>
                      <a:pt x="0" y="9121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98" name="矩形 497"/>
              <p:cNvSpPr/>
              <p:nvPr/>
            </p:nvSpPr>
            <p:spPr>
              <a:xfrm>
                <a:off x="2235817" y="4911218"/>
                <a:ext cx="3344846" cy="1028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493" name="群組 492"/>
            <p:cNvGrpSpPr/>
            <p:nvPr/>
          </p:nvGrpSpPr>
          <p:grpSpPr>
            <a:xfrm>
              <a:off x="5690281" y="2719553"/>
              <a:ext cx="1559759" cy="3230490"/>
              <a:chOff x="4162484" y="2957042"/>
              <a:chExt cx="1329526" cy="2753644"/>
            </a:xfrm>
          </p:grpSpPr>
          <p:sp>
            <p:nvSpPr>
              <p:cNvPr id="494" name="橢圓 493"/>
              <p:cNvSpPr/>
              <p:nvPr/>
            </p:nvSpPr>
            <p:spPr>
              <a:xfrm>
                <a:off x="4784576" y="2957042"/>
                <a:ext cx="432048" cy="43204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95" name="手繪多邊形 494"/>
              <p:cNvSpPr/>
              <p:nvPr/>
            </p:nvSpPr>
            <p:spPr>
              <a:xfrm>
                <a:off x="4162484" y="3329797"/>
                <a:ext cx="1329526" cy="2380889"/>
              </a:xfrm>
              <a:custGeom>
                <a:avLst/>
                <a:gdLst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888520 w 1725283"/>
                  <a:gd name="connsiteY6" fmla="*/ 136297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85336 w 1725283"/>
                  <a:gd name="connsiteY12" fmla="*/ 957533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77638 h 2493034"/>
                  <a:gd name="connsiteX1" fmla="*/ 612475 w 1725283"/>
                  <a:gd name="connsiteY1" fmla="*/ 457200 h 2493034"/>
                  <a:gd name="connsiteX2" fmla="*/ 0 w 1725283"/>
                  <a:gd name="connsiteY2" fmla="*/ 690113 h 2493034"/>
                  <a:gd name="connsiteX3" fmla="*/ 112143 w 1725283"/>
                  <a:gd name="connsiteY3" fmla="*/ 776377 h 2493034"/>
                  <a:gd name="connsiteX4" fmla="*/ 534837 w 1725283"/>
                  <a:gd name="connsiteY4" fmla="*/ 690113 h 2493034"/>
                  <a:gd name="connsiteX5" fmla="*/ 888520 w 1725283"/>
                  <a:gd name="connsiteY5" fmla="*/ 526211 h 2493034"/>
                  <a:gd name="connsiteX6" fmla="*/ 923025 w 1725283"/>
                  <a:gd name="connsiteY6" fmla="*/ 1121435 h 2493034"/>
                  <a:gd name="connsiteX7" fmla="*/ 500332 w 1725283"/>
                  <a:gd name="connsiteY7" fmla="*/ 2415396 h 2493034"/>
                  <a:gd name="connsiteX8" fmla="*/ 621101 w 1725283"/>
                  <a:gd name="connsiteY8" fmla="*/ 2424023 h 2493034"/>
                  <a:gd name="connsiteX9" fmla="*/ 1121434 w 1725283"/>
                  <a:gd name="connsiteY9" fmla="*/ 1492370 h 2493034"/>
                  <a:gd name="connsiteX10" fmla="*/ 1535501 w 1725283"/>
                  <a:gd name="connsiteY10" fmla="*/ 2493034 h 2493034"/>
                  <a:gd name="connsiteX11" fmla="*/ 1725283 w 1725283"/>
                  <a:gd name="connsiteY11" fmla="*/ 2493034 h 2493034"/>
                  <a:gd name="connsiteX12" fmla="*/ 1285336 w 1725283"/>
                  <a:gd name="connsiteY12" fmla="*/ 1026544 h 2493034"/>
                  <a:gd name="connsiteX13" fmla="*/ 1104181 w 1725283"/>
                  <a:gd name="connsiteY13" fmla="*/ 0 h 2493034"/>
                  <a:gd name="connsiteX14" fmla="*/ 888520 w 1725283"/>
                  <a:gd name="connsiteY14" fmla="*/ 77638 h 2493034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534837 w 1725283"/>
                  <a:gd name="connsiteY4" fmla="*/ 707365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509622 w 1725283"/>
                  <a:gd name="connsiteY12" fmla="*/ 2372263 h 2510286"/>
                  <a:gd name="connsiteX13" fmla="*/ 1285336 w 1725283"/>
                  <a:gd name="connsiteY13" fmla="*/ 1043796 h 2510286"/>
                  <a:gd name="connsiteX14" fmla="*/ 1104181 w 1725283"/>
                  <a:gd name="connsiteY14" fmla="*/ 17252 h 2510286"/>
                  <a:gd name="connsiteX15" fmla="*/ 974784 w 1725283"/>
                  <a:gd name="connsiteY15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722"/>
                  <a:gd name="connsiteY0" fmla="*/ 0 h 2613483"/>
                  <a:gd name="connsiteX1" fmla="*/ 543463 w 1725722"/>
                  <a:gd name="connsiteY1" fmla="*/ 543463 h 2613483"/>
                  <a:gd name="connsiteX2" fmla="*/ 0 w 1725722"/>
                  <a:gd name="connsiteY2" fmla="*/ 707365 h 2613483"/>
                  <a:gd name="connsiteX3" fmla="*/ 112143 w 1725722"/>
                  <a:gd name="connsiteY3" fmla="*/ 793629 h 2613483"/>
                  <a:gd name="connsiteX4" fmla="*/ 681486 w 1725722"/>
                  <a:gd name="connsiteY4" fmla="*/ 655606 h 2613483"/>
                  <a:gd name="connsiteX5" fmla="*/ 888520 w 1725722"/>
                  <a:gd name="connsiteY5" fmla="*/ 543463 h 2613483"/>
                  <a:gd name="connsiteX6" fmla="*/ 923025 w 1725722"/>
                  <a:gd name="connsiteY6" fmla="*/ 1138687 h 2613483"/>
                  <a:gd name="connsiteX7" fmla="*/ 690113 w 1725722"/>
                  <a:gd name="connsiteY7" fmla="*/ 2406768 h 2613483"/>
                  <a:gd name="connsiteX8" fmla="*/ 854015 w 1725722"/>
                  <a:gd name="connsiteY8" fmla="*/ 2406770 h 2613483"/>
                  <a:gd name="connsiteX9" fmla="*/ 1130061 w 1725722"/>
                  <a:gd name="connsiteY9" fmla="*/ 1414732 h 2613483"/>
                  <a:gd name="connsiteX10" fmla="*/ 1362973 w 1725722"/>
                  <a:gd name="connsiteY10" fmla="*/ 2372263 h 2613483"/>
                  <a:gd name="connsiteX11" fmla="*/ 1725283 w 1725722"/>
                  <a:gd name="connsiteY11" fmla="*/ 2510286 h 2613483"/>
                  <a:gd name="connsiteX12" fmla="*/ 1285336 w 1725722"/>
                  <a:gd name="connsiteY12" fmla="*/ 1043796 h 2613483"/>
                  <a:gd name="connsiteX13" fmla="*/ 1104181 w 1725722"/>
                  <a:gd name="connsiteY13" fmla="*/ 17252 h 2613483"/>
                  <a:gd name="connsiteX14" fmla="*/ 974784 w 1725722"/>
                  <a:gd name="connsiteY14" fmla="*/ 0 h 2613483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285336 w 1552754"/>
                  <a:gd name="connsiteY12" fmla="*/ 1043796 h 2406770"/>
                  <a:gd name="connsiteX13" fmla="*/ 1104181 w 1552754"/>
                  <a:gd name="connsiteY13" fmla="*/ 17252 h 2406770"/>
                  <a:gd name="connsiteX14" fmla="*/ 974784 w 1552754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51759 h 2458529"/>
                  <a:gd name="connsiteX1" fmla="*/ 543463 w 1552754"/>
                  <a:gd name="connsiteY1" fmla="*/ 595222 h 2458529"/>
                  <a:gd name="connsiteX2" fmla="*/ 0 w 1552754"/>
                  <a:gd name="connsiteY2" fmla="*/ 759124 h 2458529"/>
                  <a:gd name="connsiteX3" fmla="*/ 112143 w 1552754"/>
                  <a:gd name="connsiteY3" fmla="*/ 845388 h 2458529"/>
                  <a:gd name="connsiteX4" fmla="*/ 681486 w 1552754"/>
                  <a:gd name="connsiteY4" fmla="*/ 707365 h 2458529"/>
                  <a:gd name="connsiteX5" fmla="*/ 888520 w 1552754"/>
                  <a:gd name="connsiteY5" fmla="*/ 595222 h 2458529"/>
                  <a:gd name="connsiteX6" fmla="*/ 923025 w 1552754"/>
                  <a:gd name="connsiteY6" fmla="*/ 1190446 h 2458529"/>
                  <a:gd name="connsiteX7" fmla="*/ 690113 w 1552754"/>
                  <a:gd name="connsiteY7" fmla="*/ 2458527 h 2458529"/>
                  <a:gd name="connsiteX8" fmla="*/ 854015 w 1552754"/>
                  <a:gd name="connsiteY8" fmla="*/ 2458529 h 2458529"/>
                  <a:gd name="connsiteX9" fmla="*/ 1130061 w 1552754"/>
                  <a:gd name="connsiteY9" fmla="*/ 1466491 h 2458529"/>
                  <a:gd name="connsiteX10" fmla="*/ 1362973 w 1552754"/>
                  <a:gd name="connsiteY10" fmla="*/ 2424022 h 2458529"/>
                  <a:gd name="connsiteX11" fmla="*/ 1552754 w 1552754"/>
                  <a:gd name="connsiteY11" fmla="*/ 2432648 h 2458529"/>
                  <a:gd name="connsiteX12" fmla="*/ 1052422 w 1552754"/>
                  <a:gd name="connsiteY12" fmla="*/ 0 h 2458529"/>
                  <a:gd name="connsiteX13" fmla="*/ 974784 w 1552754"/>
                  <a:gd name="connsiteY13" fmla="*/ 51759 h 2458529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30060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12807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32648"/>
                  <a:gd name="connsiteX1" fmla="*/ 543463 w 1552754"/>
                  <a:gd name="connsiteY1" fmla="*/ 552090 h 2432648"/>
                  <a:gd name="connsiteX2" fmla="*/ 0 w 1552754"/>
                  <a:gd name="connsiteY2" fmla="*/ 715992 h 2432648"/>
                  <a:gd name="connsiteX3" fmla="*/ 112143 w 1552754"/>
                  <a:gd name="connsiteY3" fmla="*/ 802256 h 2432648"/>
                  <a:gd name="connsiteX4" fmla="*/ 681486 w 1552754"/>
                  <a:gd name="connsiteY4" fmla="*/ 664233 h 2432648"/>
                  <a:gd name="connsiteX5" fmla="*/ 888520 w 1552754"/>
                  <a:gd name="connsiteY5" fmla="*/ 552090 h 2432648"/>
                  <a:gd name="connsiteX6" fmla="*/ 923025 w 1552754"/>
                  <a:gd name="connsiteY6" fmla="*/ 1147314 h 2432648"/>
                  <a:gd name="connsiteX7" fmla="*/ 690113 w 1552754"/>
                  <a:gd name="connsiteY7" fmla="*/ 2415395 h 2432648"/>
                  <a:gd name="connsiteX8" fmla="*/ 854015 w 1552754"/>
                  <a:gd name="connsiteY8" fmla="*/ 2415397 h 2432648"/>
                  <a:gd name="connsiteX9" fmla="*/ 1130061 w 1552754"/>
                  <a:gd name="connsiteY9" fmla="*/ 1423359 h 2432648"/>
                  <a:gd name="connsiteX10" fmla="*/ 1345720 w 1552754"/>
                  <a:gd name="connsiteY10" fmla="*/ 2432648 h 2432648"/>
                  <a:gd name="connsiteX11" fmla="*/ 1552754 w 1552754"/>
                  <a:gd name="connsiteY11" fmla="*/ 2389516 h 2432648"/>
                  <a:gd name="connsiteX12" fmla="*/ 1112807 w 1552754"/>
                  <a:gd name="connsiteY12" fmla="*/ 0 h 2432648"/>
                  <a:gd name="connsiteX13" fmla="*/ 974784 w 1552754"/>
                  <a:gd name="connsiteY13" fmla="*/ 8627 h 2432648"/>
                  <a:gd name="connsiteX0" fmla="*/ 974784 w 1483743"/>
                  <a:gd name="connsiteY0" fmla="*/ 8627 h 2432648"/>
                  <a:gd name="connsiteX1" fmla="*/ 543463 w 1483743"/>
                  <a:gd name="connsiteY1" fmla="*/ 552090 h 2432648"/>
                  <a:gd name="connsiteX2" fmla="*/ 0 w 1483743"/>
                  <a:gd name="connsiteY2" fmla="*/ 715992 h 2432648"/>
                  <a:gd name="connsiteX3" fmla="*/ 112143 w 1483743"/>
                  <a:gd name="connsiteY3" fmla="*/ 802256 h 2432648"/>
                  <a:gd name="connsiteX4" fmla="*/ 681486 w 1483743"/>
                  <a:gd name="connsiteY4" fmla="*/ 664233 h 2432648"/>
                  <a:gd name="connsiteX5" fmla="*/ 888520 w 1483743"/>
                  <a:gd name="connsiteY5" fmla="*/ 552090 h 2432648"/>
                  <a:gd name="connsiteX6" fmla="*/ 923025 w 1483743"/>
                  <a:gd name="connsiteY6" fmla="*/ 1147314 h 2432648"/>
                  <a:gd name="connsiteX7" fmla="*/ 690113 w 1483743"/>
                  <a:gd name="connsiteY7" fmla="*/ 2415395 h 2432648"/>
                  <a:gd name="connsiteX8" fmla="*/ 854015 w 1483743"/>
                  <a:gd name="connsiteY8" fmla="*/ 2415397 h 2432648"/>
                  <a:gd name="connsiteX9" fmla="*/ 1130061 w 1483743"/>
                  <a:gd name="connsiteY9" fmla="*/ 1423359 h 2432648"/>
                  <a:gd name="connsiteX10" fmla="*/ 1345720 w 1483743"/>
                  <a:gd name="connsiteY10" fmla="*/ 2432648 h 2432648"/>
                  <a:gd name="connsiteX11" fmla="*/ 1483743 w 1483743"/>
                  <a:gd name="connsiteY11" fmla="*/ 2424022 h 2432648"/>
                  <a:gd name="connsiteX12" fmla="*/ 1112807 w 1483743"/>
                  <a:gd name="connsiteY12" fmla="*/ 0 h 2432648"/>
                  <a:gd name="connsiteX13" fmla="*/ 974784 w 1483743"/>
                  <a:gd name="connsiteY13" fmla="*/ 8627 h 2432648"/>
                  <a:gd name="connsiteX0" fmla="*/ 974784 w 1483743"/>
                  <a:gd name="connsiteY0" fmla="*/ 0 h 2424021"/>
                  <a:gd name="connsiteX1" fmla="*/ 543463 w 1483743"/>
                  <a:gd name="connsiteY1" fmla="*/ 543463 h 2424021"/>
                  <a:gd name="connsiteX2" fmla="*/ 0 w 1483743"/>
                  <a:gd name="connsiteY2" fmla="*/ 707365 h 2424021"/>
                  <a:gd name="connsiteX3" fmla="*/ 112143 w 1483743"/>
                  <a:gd name="connsiteY3" fmla="*/ 793629 h 2424021"/>
                  <a:gd name="connsiteX4" fmla="*/ 681486 w 1483743"/>
                  <a:gd name="connsiteY4" fmla="*/ 655606 h 2424021"/>
                  <a:gd name="connsiteX5" fmla="*/ 888520 w 1483743"/>
                  <a:gd name="connsiteY5" fmla="*/ 543463 h 2424021"/>
                  <a:gd name="connsiteX6" fmla="*/ 923025 w 1483743"/>
                  <a:gd name="connsiteY6" fmla="*/ 1138687 h 2424021"/>
                  <a:gd name="connsiteX7" fmla="*/ 690113 w 1483743"/>
                  <a:gd name="connsiteY7" fmla="*/ 2406768 h 2424021"/>
                  <a:gd name="connsiteX8" fmla="*/ 854015 w 1483743"/>
                  <a:gd name="connsiteY8" fmla="*/ 2406770 h 2424021"/>
                  <a:gd name="connsiteX9" fmla="*/ 1130061 w 1483743"/>
                  <a:gd name="connsiteY9" fmla="*/ 1414732 h 2424021"/>
                  <a:gd name="connsiteX10" fmla="*/ 1345720 w 1483743"/>
                  <a:gd name="connsiteY10" fmla="*/ 2424021 h 2424021"/>
                  <a:gd name="connsiteX11" fmla="*/ 1483743 w 1483743"/>
                  <a:gd name="connsiteY11" fmla="*/ 2415395 h 2424021"/>
                  <a:gd name="connsiteX12" fmla="*/ 1086928 w 1483743"/>
                  <a:gd name="connsiteY12" fmla="*/ 51758 h 2424021"/>
                  <a:gd name="connsiteX13" fmla="*/ 974784 w 1483743"/>
                  <a:gd name="connsiteY13" fmla="*/ 0 h 2424021"/>
                  <a:gd name="connsiteX0" fmla="*/ 974784 w 1483743"/>
                  <a:gd name="connsiteY0" fmla="*/ 0 h 2380889"/>
                  <a:gd name="connsiteX1" fmla="*/ 543463 w 1483743"/>
                  <a:gd name="connsiteY1" fmla="*/ 500331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319178 w 1371600"/>
                  <a:gd name="connsiteY2" fmla="*/ 560717 h 2380889"/>
                  <a:gd name="connsiteX3" fmla="*/ 0 w 1371600"/>
                  <a:gd name="connsiteY3" fmla="*/ 750497 h 2380889"/>
                  <a:gd name="connsiteX4" fmla="*/ 569343 w 1371600"/>
                  <a:gd name="connsiteY4" fmla="*/ 612474 h 2380889"/>
                  <a:gd name="connsiteX5" fmla="*/ 776377 w 1371600"/>
                  <a:gd name="connsiteY5" fmla="*/ 500331 h 2380889"/>
                  <a:gd name="connsiteX6" fmla="*/ 810882 w 1371600"/>
                  <a:gd name="connsiteY6" fmla="*/ 1095555 h 2380889"/>
                  <a:gd name="connsiteX7" fmla="*/ 577970 w 1371600"/>
                  <a:gd name="connsiteY7" fmla="*/ 2363636 h 2380889"/>
                  <a:gd name="connsiteX8" fmla="*/ 741872 w 1371600"/>
                  <a:gd name="connsiteY8" fmla="*/ 2363638 h 2380889"/>
                  <a:gd name="connsiteX9" fmla="*/ 983412 w 1371600"/>
                  <a:gd name="connsiteY9" fmla="*/ 1328468 h 2380889"/>
                  <a:gd name="connsiteX10" fmla="*/ 1233577 w 1371600"/>
                  <a:gd name="connsiteY10" fmla="*/ 2380889 h 2380889"/>
                  <a:gd name="connsiteX11" fmla="*/ 1371600 w 1371600"/>
                  <a:gd name="connsiteY11" fmla="*/ 2372263 h 2380889"/>
                  <a:gd name="connsiteX12" fmla="*/ 974785 w 1371600"/>
                  <a:gd name="connsiteY12" fmla="*/ 8626 h 2380889"/>
                  <a:gd name="connsiteX13" fmla="*/ 862641 w 1371600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77969 w 1371600"/>
                  <a:gd name="connsiteY1" fmla="*/ 483078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603849 w 1371600"/>
                  <a:gd name="connsiteY6" fmla="*/ 2355010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91783 w 1371600"/>
                  <a:gd name="connsiteY3" fmla="*/ 646133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6078"/>
                  <a:gd name="connsiteX1" fmla="*/ 542617 w 1371600"/>
                  <a:gd name="connsiteY1" fmla="*/ 479639 h 2386078"/>
                  <a:gd name="connsiteX2" fmla="*/ 0 w 1371600"/>
                  <a:gd name="connsiteY2" fmla="*/ 750497 h 2386078"/>
                  <a:gd name="connsiteX3" fmla="*/ 619833 w 1371600"/>
                  <a:gd name="connsiteY3" fmla="*/ 612474 h 2386078"/>
                  <a:gd name="connsiteX4" fmla="*/ 810035 w 1371600"/>
                  <a:gd name="connsiteY4" fmla="*/ 483502 h 2386078"/>
                  <a:gd name="connsiteX5" fmla="*/ 810882 w 1371600"/>
                  <a:gd name="connsiteY5" fmla="*/ 1095555 h 2386078"/>
                  <a:gd name="connsiteX6" fmla="*/ 606019 w 1371600"/>
                  <a:gd name="connsiteY6" fmla="*/ 2380465 h 2386078"/>
                  <a:gd name="connsiteX7" fmla="*/ 741872 w 1371600"/>
                  <a:gd name="connsiteY7" fmla="*/ 2386078 h 2386078"/>
                  <a:gd name="connsiteX8" fmla="*/ 1026544 w 1371600"/>
                  <a:gd name="connsiteY8" fmla="*/ 1345720 h 2386078"/>
                  <a:gd name="connsiteX9" fmla="*/ 1233577 w 1371600"/>
                  <a:gd name="connsiteY9" fmla="*/ 2380889 h 2386078"/>
                  <a:gd name="connsiteX10" fmla="*/ 1371600 w 1371600"/>
                  <a:gd name="connsiteY10" fmla="*/ 2372263 h 2386078"/>
                  <a:gd name="connsiteX11" fmla="*/ 974785 w 1371600"/>
                  <a:gd name="connsiteY11" fmla="*/ 8626 h 2386078"/>
                  <a:gd name="connsiteX12" fmla="*/ 862641 w 1371600"/>
                  <a:gd name="connsiteY12" fmla="*/ 0 h 2386078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0 w 1377210"/>
                  <a:gd name="connsiteY2" fmla="*/ 750497 h 2380889"/>
                  <a:gd name="connsiteX3" fmla="*/ 619833 w 1377210"/>
                  <a:gd name="connsiteY3" fmla="*/ 612474 h 2380889"/>
                  <a:gd name="connsiteX4" fmla="*/ 810035 w 1377210"/>
                  <a:gd name="connsiteY4" fmla="*/ 483502 h 2380889"/>
                  <a:gd name="connsiteX5" fmla="*/ 810882 w 1377210"/>
                  <a:gd name="connsiteY5" fmla="*/ 1095555 h 2380889"/>
                  <a:gd name="connsiteX6" fmla="*/ 606019 w 1377210"/>
                  <a:gd name="connsiteY6" fmla="*/ 2380465 h 2380889"/>
                  <a:gd name="connsiteX7" fmla="*/ 747482 w 1377210"/>
                  <a:gd name="connsiteY7" fmla="*/ 2380468 h 2380889"/>
                  <a:gd name="connsiteX8" fmla="*/ 1026544 w 1377210"/>
                  <a:gd name="connsiteY8" fmla="*/ 1345720 h 2380889"/>
                  <a:gd name="connsiteX9" fmla="*/ 1233577 w 1377210"/>
                  <a:gd name="connsiteY9" fmla="*/ 2380889 h 2380889"/>
                  <a:gd name="connsiteX10" fmla="*/ 1377210 w 1377210"/>
                  <a:gd name="connsiteY10" fmla="*/ 2377873 h 2380889"/>
                  <a:gd name="connsiteX11" fmla="*/ 974785 w 1377210"/>
                  <a:gd name="connsiteY11" fmla="*/ 8626 h 2380889"/>
                  <a:gd name="connsiteX12" fmla="*/ 862641 w 137721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165490 w 1377210"/>
                  <a:gd name="connsiteY2" fmla="*/ 658782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47684 w 1377210"/>
                  <a:gd name="connsiteY2" fmla="*/ 670001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60 w 1329526"/>
                  <a:gd name="connsiteY9" fmla="*/ 1345720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62030 w 1329526"/>
                  <a:gd name="connsiteY9" fmla="*/ 140742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59 w 1329526"/>
                  <a:gd name="connsiteY9" fmla="*/ 141864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29526" h="2380889">
                    <a:moveTo>
                      <a:pt x="814957" y="0"/>
                    </a:moveTo>
                    <a:lnTo>
                      <a:pt x="494933" y="479639"/>
                    </a:lnTo>
                    <a:lnTo>
                      <a:pt x="0" y="670001"/>
                    </a:lnTo>
                    <a:lnTo>
                      <a:pt x="30854" y="744887"/>
                    </a:lnTo>
                    <a:lnTo>
                      <a:pt x="572149" y="612474"/>
                    </a:lnTo>
                    <a:lnTo>
                      <a:pt x="762351" y="483502"/>
                    </a:lnTo>
                    <a:cubicBezTo>
                      <a:pt x="794421" y="764187"/>
                      <a:pt x="770396" y="887797"/>
                      <a:pt x="763198" y="1095555"/>
                    </a:cubicBezTo>
                    <a:cubicBezTo>
                      <a:pt x="616550" y="1699404"/>
                      <a:pt x="730862" y="1724858"/>
                      <a:pt x="558335" y="2380465"/>
                    </a:cubicBezTo>
                    <a:lnTo>
                      <a:pt x="699798" y="2380468"/>
                    </a:lnTo>
                    <a:cubicBezTo>
                      <a:pt x="819580" y="2080289"/>
                      <a:pt x="797846" y="1640765"/>
                      <a:pt x="978859" y="1418648"/>
                    </a:cubicBezTo>
                    <a:cubicBezTo>
                      <a:pt x="1157137" y="1864345"/>
                      <a:pt x="1102505" y="2030082"/>
                      <a:pt x="1185893" y="2380889"/>
                    </a:cubicBezTo>
                    <a:lnTo>
                      <a:pt x="1329526" y="2377873"/>
                    </a:lnTo>
                    <a:cubicBezTo>
                      <a:pt x="1110990" y="727352"/>
                      <a:pt x="1344044" y="391063"/>
                      <a:pt x="927101" y="8626"/>
                    </a:cubicBezTo>
                    <a:lnTo>
                      <a:pt x="814957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499" name="群組 498"/>
          <p:cNvGrpSpPr/>
          <p:nvPr/>
        </p:nvGrpSpPr>
        <p:grpSpPr>
          <a:xfrm>
            <a:off x="1475656" y="3790752"/>
            <a:ext cx="607621" cy="356618"/>
            <a:chOff x="1684782" y="2683742"/>
            <a:chExt cx="5565258" cy="3266301"/>
          </a:xfrm>
        </p:grpSpPr>
        <p:grpSp>
          <p:nvGrpSpPr>
            <p:cNvPr id="500" name="群組 499"/>
            <p:cNvGrpSpPr/>
            <p:nvPr/>
          </p:nvGrpSpPr>
          <p:grpSpPr>
            <a:xfrm>
              <a:off x="1684782" y="2683742"/>
              <a:ext cx="4978070" cy="3255586"/>
              <a:chOff x="1684782" y="2683742"/>
              <a:chExt cx="4978070" cy="3255586"/>
            </a:xfrm>
          </p:grpSpPr>
          <p:sp>
            <p:nvSpPr>
              <p:cNvPr id="504" name="矩形 5"/>
              <p:cNvSpPr/>
              <p:nvPr/>
            </p:nvSpPr>
            <p:spPr>
              <a:xfrm>
                <a:off x="1684782" y="4054555"/>
                <a:ext cx="4978070" cy="856663"/>
              </a:xfrm>
              <a:custGeom>
                <a:avLst/>
                <a:gdLst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0 w 2736386"/>
                  <a:gd name="connsiteY3" fmla="*/ 570017 h 570017"/>
                  <a:gd name="connsiteX4" fmla="*/ 0 w 2736386"/>
                  <a:gd name="connsiteY4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1521093 w 2736386"/>
                  <a:gd name="connsiteY3" fmla="*/ 55801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27055 w 2736386"/>
                  <a:gd name="connsiteY2" fmla="*/ 374074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5 w 2736386"/>
                  <a:gd name="connsiteY2" fmla="*/ 383405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36386" h="570017">
                    <a:moveTo>
                      <a:pt x="0" y="0"/>
                    </a:moveTo>
                    <a:lnTo>
                      <a:pt x="2736386" y="0"/>
                    </a:lnTo>
                    <a:cubicBezTo>
                      <a:pt x="2736386" y="127802"/>
                      <a:pt x="2736385" y="255603"/>
                      <a:pt x="2736385" y="383405"/>
                    </a:cubicBezTo>
                    <a:lnTo>
                      <a:pt x="2174235" y="567342"/>
                    </a:lnTo>
                    <a:lnTo>
                      <a:pt x="0" y="5700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05" name="矩形 6"/>
              <p:cNvSpPr/>
              <p:nvPr/>
            </p:nvSpPr>
            <p:spPr>
              <a:xfrm>
                <a:off x="2225877" y="2683742"/>
                <a:ext cx="2380816" cy="1370813"/>
              </a:xfrm>
              <a:custGeom>
                <a:avLst/>
                <a:gdLst>
                  <a:gd name="connsiteX0" fmla="*/ 0 w 1759103"/>
                  <a:gd name="connsiteY0" fmla="*/ 0 h 912128"/>
                  <a:gd name="connsiteX1" fmla="*/ 1759103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  <a:gd name="connsiteX0" fmla="*/ 0 w 1759103"/>
                  <a:gd name="connsiteY0" fmla="*/ 0 h 912128"/>
                  <a:gd name="connsiteX1" fmla="*/ 1432532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9103" h="912128">
                    <a:moveTo>
                      <a:pt x="0" y="0"/>
                    </a:moveTo>
                    <a:lnTo>
                      <a:pt x="1432532" y="0"/>
                    </a:lnTo>
                    <a:lnTo>
                      <a:pt x="1759103" y="912128"/>
                    </a:lnTo>
                    <a:lnTo>
                      <a:pt x="0" y="9121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06" name="矩形 505"/>
              <p:cNvSpPr/>
              <p:nvPr/>
            </p:nvSpPr>
            <p:spPr>
              <a:xfrm>
                <a:off x="2235817" y="4911218"/>
                <a:ext cx="3344846" cy="1028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501" name="群組 500"/>
            <p:cNvGrpSpPr/>
            <p:nvPr/>
          </p:nvGrpSpPr>
          <p:grpSpPr>
            <a:xfrm>
              <a:off x="5690281" y="2719553"/>
              <a:ext cx="1559759" cy="3230490"/>
              <a:chOff x="4162484" y="2957042"/>
              <a:chExt cx="1329526" cy="2753644"/>
            </a:xfrm>
          </p:grpSpPr>
          <p:sp>
            <p:nvSpPr>
              <p:cNvPr id="502" name="橢圓 501"/>
              <p:cNvSpPr/>
              <p:nvPr/>
            </p:nvSpPr>
            <p:spPr>
              <a:xfrm>
                <a:off x="4784576" y="2957042"/>
                <a:ext cx="432048" cy="43204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03" name="手繪多邊形 502"/>
              <p:cNvSpPr/>
              <p:nvPr/>
            </p:nvSpPr>
            <p:spPr>
              <a:xfrm>
                <a:off x="4162484" y="3329797"/>
                <a:ext cx="1329526" cy="2380889"/>
              </a:xfrm>
              <a:custGeom>
                <a:avLst/>
                <a:gdLst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888520 w 1725283"/>
                  <a:gd name="connsiteY6" fmla="*/ 136297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85336 w 1725283"/>
                  <a:gd name="connsiteY12" fmla="*/ 957533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77638 h 2493034"/>
                  <a:gd name="connsiteX1" fmla="*/ 612475 w 1725283"/>
                  <a:gd name="connsiteY1" fmla="*/ 457200 h 2493034"/>
                  <a:gd name="connsiteX2" fmla="*/ 0 w 1725283"/>
                  <a:gd name="connsiteY2" fmla="*/ 690113 h 2493034"/>
                  <a:gd name="connsiteX3" fmla="*/ 112143 w 1725283"/>
                  <a:gd name="connsiteY3" fmla="*/ 776377 h 2493034"/>
                  <a:gd name="connsiteX4" fmla="*/ 534837 w 1725283"/>
                  <a:gd name="connsiteY4" fmla="*/ 690113 h 2493034"/>
                  <a:gd name="connsiteX5" fmla="*/ 888520 w 1725283"/>
                  <a:gd name="connsiteY5" fmla="*/ 526211 h 2493034"/>
                  <a:gd name="connsiteX6" fmla="*/ 923025 w 1725283"/>
                  <a:gd name="connsiteY6" fmla="*/ 1121435 h 2493034"/>
                  <a:gd name="connsiteX7" fmla="*/ 500332 w 1725283"/>
                  <a:gd name="connsiteY7" fmla="*/ 2415396 h 2493034"/>
                  <a:gd name="connsiteX8" fmla="*/ 621101 w 1725283"/>
                  <a:gd name="connsiteY8" fmla="*/ 2424023 h 2493034"/>
                  <a:gd name="connsiteX9" fmla="*/ 1121434 w 1725283"/>
                  <a:gd name="connsiteY9" fmla="*/ 1492370 h 2493034"/>
                  <a:gd name="connsiteX10" fmla="*/ 1535501 w 1725283"/>
                  <a:gd name="connsiteY10" fmla="*/ 2493034 h 2493034"/>
                  <a:gd name="connsiteX11" fmla="*/ 1725283 w 1725283"/>
                  <a:gd name="connsiteY11" fmla="*/ 2493034 h 2493034"/>
                  <a:gd name="connsiteX12" fmla="*/ 1285336 w 1725283"/>
                  <a:gd name="connsiteY12" fmla="*/ 1026544 h 2493034"/>
                  <a:gd name="connsiteX13" fmla="*/ 1104181 w 1725283"/>
                  <a:gd name="connsiteY13" fmla="*/ 0 h 2493034"/>
                  <a:gd name="connsiteX14" fmla="*/ 888520 w 1725283"/>
                  <a:gd name="connsiteY14" fmla="*/ 77638 h 2493034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534837 w 1725283"/>
                  <a:gd name="connsiteY4" fmla="*/ 707365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509622 w 1725283"/>
                  <a:gd name="connsiteY12" fmla="*/ 2372263 h 2510286"/>
                  <a:gd name="connsiteX13" fmla="*/ 1285336 w 1725283"/>
                  <a:gd name="connsiteY13" fmla="*/ 1043796 h 2510286"/>
                  <a:gd name="connsiteX14" fmla="*/ 1104181 w 1725283"/>
                  <a:gd name="connsiteY14" fmla="*/ 17252 h 2510286"/>
                  <a:gd name="connsiteX15" fmla="*/ 974784 w 1725283"/>
                  <a:gd name="connsiteY15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722"/>
                  <a:gd name="connsiteY0" fmla="*/ 0 h 2613483"/>
                  <a:gd name="connsiteX1" fmla="*/ 543463 w 1725722"/>
                  <a:gd name="connsiteY1" fmla="*/ 543463 h 2613483"/>
                  <a:gd name="connsiteX2" fmla="*/ 0 w 1725722"/>
                  <a:gd name="connsiteY2" fmla="*/ 707365 h 2613483"/>
                  <a:gd name="connsiteX3" fmla="*/ 112143 w 1725722"/>
                  <a:gd name="connsiteY3" fmla="*/ 793629 h 2613483"/>
                  <a:gd name="connsiteX4" fmla="*/ 681486 w 1725722"/>
                  <a:gd name="connsiteY4" fmla="*/ 655606 h 2613483"/>
                  <a:gd name="connsiteX5" fmla="*/ 888520 w 1725722"/>
                  <a:gd name="connsiteY5" fmla="*/ 543463 h 2613483"/>
                  <a:gd name="connsiteX6" fmla="*/ 923025 w 1725722"/>
                  <a:gd name="connsiteY6" fmla="*/ 1138687 h 2613483"/>
                  <a:gd name="connsiteX7" fmla="*/ 690113 w 1725722"/>
                  <a:gd name="connsiteY7" fmla="*/ 2406768 h 2613483"/>
                  <a:gd name="connsiteX8" fmla="*/ 854015 w 1725722"/>
                  <a:gd name="connsiteY8" fmla="*/ 2406770 h 2613483"/>
                  <a:gd name="connsiteX9" fmla="*/ 1130061 w 1725722"/>
                  <a:gd name="connsiteY9" fmla="*/ 1414732 h 2613483"/>
                  <a:gd name="connsiteX10" fmla="*/ 1362973 w 1725722"/>
                  <a:gd name="connsiteY10" fmla="*/ 2372263 h 2613483"/>
                  <a:gd name="connsiteX11" fmla="*/ 1725283 w 1725722"/>
                  <a:gd name="connsiteY11" fmla="*/ 2510286 h 2613483"/>
                  <a:gd name="connsiteX12" fmla="*/ 1285336 w 1725722"/>
                  <a:gd name="connsiteY12" fmla="*/ 1043796 h 2613483"/>
                  <a:gd name="connsiteX13" fmla="*/ 1104181 w 1725722"/>
                  <a:gd name="connsiteY13" fmla="*/ 17252 h 2613483"/>
                  <a:gd name="connsiteX14" fmla="*/ 974784 w 1725722"/>
                  <a:gd name="connsiteY14" fmla="*/ 0 h 2613483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285336 w 1552754"/>
                  <a:gd name="connsiteY12" fmla="*/ 1043796 h 2406770"/>
                  <a:gd name="connsiteX13" fmla="*/ 1104181 w 1552754"/>
                  <a:gd name="connsiteY13" fmla="*/ 17252 h 2406770"/>
                  <a:gd name="connsiteX14" fmla="*/ 974784 w 1552754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51759 h 2458529"/>
                  <a:gd name="connsiteX1" fmla="*/ 543463 w 1552754"/>
                  <a:gd name="connsiteY1" fmla="*/ 595222 h 2458529"/>
                  <a:gd name="connsiteX2" fmla="*/ 0 w 1552754"/>
                  <a:gd name="connsiteY2" fmla="*/ 759124 h 2458529"/>
                  <a:gd name="connsiteX3" fmla="*/ 112143 w 1552754"/>
                  <a:gd name="connsiteY3" fmla="*/ 845388 h 2458529"/>
                  <a:gd name="connsiteX4" fmla="*/ 681486 w 1552754"/>
                  <a:gd name="connsiteY4" fmla="*/ 707365 h 2458529"/>
                  <a:gd name="connsiteX5" fmla="*/ 888520 w 1552754"/>
                  <a:gd name="connsiteY5" fmla="*/ 595222 h 2458529"/>
                  <a:gd name="connsiteX6" fmla="*/ 923025 w 1552754"/>
                  <a:gd name="connsiteY6" fmla="*/ 1190446 h 2458529"/>
                  <a:gd name="connsiteX7" fmla="*/ 690113 w 1552754"/>
                  <a:gd name="connsiteY7" fmla="*/ 2458527 h 2458529"/>
                  <a:gd name="connsiteX8" fmla="*/ 854015 w 1552754"/>
                  <a:gd name="connsiteY8" fmla="*/ 2458529 h 2458529"/>
                  <a:gd name="connsiteX9" fmla="*/ 1130061 w 1552754"/>
                  <a:gd name="connsiteY9" fmla="*/ 1466491 h 2458529"/>
                  <a:gd name="connsiteX10" fmla="*/ 1362973 w 1552754"/>
                  <a:gd name="connsiteY10" fmla="*/ 2424022 h 2458529"/>
                  <a:gd name="connsiteX11" fmla="*/ 1552754 w 1552754"/>
                  <a:gd name="connsiteY11" fmla="*/ 2432648 h 2458529"/>
                  <a:gd name="connsiteX12" fmla="*/ 1052422 w 1552754"/>
                  <a:gd name="connsiteY12" fmla="*/ 0 h 2458529"/>
                  <a:gd name="connsiteX13" fmla="*/ 974784 w 1552754"/>
                  <a:gd name="connsiteY13" fmla="*/ 51759 h 2458529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30060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12807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32648"/>
                  <a:gd name="connsiteX1" fmla="*/ 543463 w 1552754"/>
                  <a:gd name="connsiteY1" fmla="*/ 552090 h 2432648"/>
                  <a:gd name="connsiteX2" fmla="*/ 0 w 1552754"/>
                  <a:gd name="connsiteY2" fmla="*/ 715992 h 2432648"/>
                  <a:gd name="connsiteX3" fmla="*/ 112143 w 1552754"/>
                  <a:gd name="connsiteY3" fmla="*/ 802256 h 2432648"/>
                  <a:gd name="connsiteX4" fmla="*/ 681486 w 1552754"/>
                  <a:gd name="connsiteY4" fmla="*/ 664233 h 2432648"/>
                  <a:gd name="connsiteX5" fmla="*/ 888520 w 1552754"/>
                  <a:gd name="connsiteY5" fmla="*/ 552090 h 2432648"/>
                  <a:gd name="connsiteX6" fmla="*/ 923025 w 1552754"/>
                  <a:gd name="connsiteY6" fmla="*/ 1147314 h 2432648"/>
                  <a:gd name="connsiteX7" fmla="*/ 690113 w 1552754"/>
                  <a:gd name="connsiteY7" fmla="*/ 2415395 h 2432648"/>
                  <a:gd name="connsiteX8" fmla="*/ 854015 w 1552754"/>
                  <a:gd name="connsiteY8" fmla="*/ 2415397 h 2432648"/>
                  <a:gd name="connsiteX9" fmla="*/ 1130061 w 1552754"/>
                  <a:gd name="connsiteY9" fmla="*/ 1423359 h 2432648"/>
                  <a:gd name="connsiteX10" fmla="*/ 1345720 w 1552754"/>
                  <a:gd name="connsiteY10" fmla="*/ 2432648 h 2432648"/>
                  <a:gd name="connsiteX11" fmla="*/ 1552754 w 1552754"/>
                  <a:gd name="connsiteY11" fmla="*/ 2389516 h 2432648"/>
                  <a:gd name="connsiteX12" fmla="*/ 1112807 w 1552754"/>
                  <a:gd name="connsiteY12" fmla="*/ 0 h 2432648"/>
                  <a:gd name="connsiteX13" fmla="*/ 974784 w 1552754"/>
                  <a:gd name="connsiteY13" fmla="*/ 8627 h 2432648"/>
                  <a:gd name="connsiteX0" fmla="*/ 974784 w 1483743"/>
                  <a:gd name="connsiteY0" fmla="*/ 8627 h 2432648"/>
                  <a:gd name="connsiteX1" fmla="*/ 543463 w 1483743"/>
                  <a:gd name="connsiteY1" fmla="*/ 552090 h 2432648"/>
                  <a:gd name="connsiteX2" fmla="*/ 0 w 1483743"/>
                  <a:gd name="connsiteY2" fmla="*/ 715992 h 2432648"/>
                  <a:gd name="connsiteX3" fmla="*/ 112143 w 1483743"/>
                  <a:gd name="connsiteY3" fmla="*/ 802256 h 2432648"/>
                  <a:gd name="connsiteX4" fmla="*/ 681486 w 1483743"/>
                  <a:gd name="connsiteY4" fmla="*/ 664233 h 2432648"/>
                  <a:gd name="connsiteX5" fmla="*/ 888520 w 1483743"/>
                  <a:gd name="connsiteY5" fmla="*/ 552090 h 2432648"/>
                  <a:gd name="connsiteX6" fmla="*/ 923025 w 1483743"/>
                  <a:gd name="connsiteY6" fmla="*/ 1147314 h 2432648"/>
                  <a:gd name="connsiteX7" fmla="*/ 690113 w 1483743"/>
                  <a:gd name="connsiteY7" fmla="*/ 2415395 h 2432648"/>
                  <a:gd name="connsiteX8" fmla="*/ 854015 w 1483743"/>
                  <a:gd name="connsiteY8" fmla="*/ 2415397 h 2432648"/>
                  <a:gd name="connsiteX9" fmla="*/ 1130061 w 1483743"/>
                  <a:gd name="connsiteY9" fmla="*/ 1423359 h 2432648"/>
                  <a:gd name="connsiteX10" fmla="*/ 1345720 w 1483743"/>
                  <a:gd name="connsiteY10" fmla="*/ 2432648 h 2432648"/>
                  <a:gd name="connsiteX11" fmla="*/ 1483743 w 1483743"/>
                  <a:gd name="connsiteY11" fmla="*/ 2424022 h 2432648"/>
                  <a:gd name="connsiteX12" fmla="*/ 1112807 w 1483743"/>
                  <a:gd name="connsiteY12" fmla="*/ 0 h 2432648"/>
                  <a:gd name="connsiteX13" fmla="*/ 974784 w 1483743"/>
                  <a:gd name="connsiteY13" fmla="*/ 8627 h 2432648"/>
                  <a:gd name="connsiteX0" fmla="*/ 974784 w 1483743"/>
                  <a:gd name="connsiteY0" fmla="*/ 0 h 2424021"/>
                  <a:gd name="connsiteX1" fmla="*/ 543463 w 1483743"/>
                  <a:gd name="connsiteY1" fmla="*/ 543463 h 2424021"/>
                  <a:gd name="connsiteX2" fmla="*/ 0 w 1483743"/>
                  <a:gd name="connsiteY2" fmla="*/ 707365 h 2424021"/>
                  <a:gd name="connsiteX3" fmla="*/ 112143 w 1483743"/>
                  <a:gd name="connsiteY3" fmla="*/ 793629 h 2424021"/>
                  <a:gd name="connsiteX4" fmla="*/ 681486 w 1483743"/>
                  <a:gd name="connsiteY4" fmla="*/ 655606 h 2424021"/>
                  <a:gd name="connsiteX5" fmla="*/ 888520 w 1483743"/>
                  <a:gd name="connsiteY5" fmla="*/ 543463 h 2424021"/>
                  <a:gd name="connsiteX6" fmla="*/ 923025 w 1483743"/>
                  <a:gd name="connsiteY6" fmla="*/ 1138687 h 2424021"/>
                  <a:gd name="connsiteX7" fmla="*/ 690113 w 1483743"/>
                  <a:gd name="connsiteY7" fmla="*/ 2406768 h 2424021"/>
                  <a:gd name="connsiteX8" fmla="*/ 854015 w 1483743"/>
                  <a:gd name="connsiteY8" fmla="*/ 2406770 h 2424021"/>
                  <a:gd name="connsiteX9" fmla="*/ 1130061 w 1483743"/>
                  <a:gd name="connsiteY9" fmla="*/ 1414732 h 2424021"/>
                  <a:gd name="connsiteX10" fmla="*/ 1345720 w 1483743"/>
                  <a:gd name="connsiteY10" fmla="*/ 2424021 h 2424021"/>
                  <a:gd name="connsiteX11" fmla="*/ 1483743 w 1483743"/>
                  <a:gd name="connsiteY11" fmla="*/ 2415395 h 2424021"/>
                  <a:gd name="connsiteX12" fmla="*/ 1086928 w 1483743"/>
                  <a:gd name="connsiteY12" fmla="*/ 51758 h 2424021"/>
                  <a:gd name="connsiteX13" fmla="*/ 974784 w 1483743"/>
                  <a:gd name="connsiteY13" fmla="*/ 0 h 2424021"/>
                  <a:gd name="connsiteX0" fmla="*/ 974784 w 1483743"/>
                  <a:gd name="connsiteY0" fmla="*/ 0 h 2380889"/>
                  <a:gd name="connsiteX1" fmla="*/ 543463 w 1483743"/>
                  <a:gd name="connsiteY1" fmla="*/ 500331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319178 w 1371600"/>
                  <a:gd name="connsiteY2" fmla="*/ 560717 h 2380889"/>
                  <a:gd name="connsiteX3" fmla="*/ 0 w 1371600"/>
                  <a:gd name="connsiteY3" fmla="*/ 750497 h 2380889"/>
                  <a:gd name="connsiteX4" fmla="*/ 569343 w 1371600"/>
                  <a:gd name="connsiteY4" fmla="*/ 612474 h 2380889"/>
                  <a:gd name="connsiteX5" fmla="*/ 776377 w 1371600"/>
                  <a:gd name="connsiteY5" fmla="*/ 500331 h 2380889"/>
                  <a:gd name="connsiteX6" fmla="*/ 810882 w 1371600"/>
                  <a:gd name="connsiteY6" fmla="*/ 1095555 h 2380889"/>
                  <a:gd name="connsiteX7" fmla="*/ 577970 w 1371600"/>
                  <a:gd name="connsiteY7" fmla="*/ 2363636 h 2380889"/>
                  <a:gd name="connsiteX8" fmla="*/ 741872 w 1371600"/>
                  <a:gd name="connsiteY8" fmla="*/ 2363638 h 2380889"/>
                  <a:gd name="connsiteX9" fmla="*/ 983412 w 1371600"/>
                  <a:gd name="connsiteY9" fmla="*/ 1328468 h 2380889"/>
                  <a:gd name="connsiteX10" fmla="*/ 1233577 w 1371600"/>
                  <a:gd name="connsiteY10" fmla="*/ 2380889 h 2380889"/>
                  <a:gd name="connsiteX11" fmla="*/ 1371600 w 1371600"/>
                  <a:gd name="connsiteY11" fmla="*/ 2372263 h 2380889"/>
                  <a:gd name="connsiteX12" fmla="*/ 974785 w 1371600"/>
                  <a:gd name="connsiteY12" fmla="*/ 8626 h 2380889"/>
                  <a:gd name="connsiteX13" fmla="*/ 862641 w 1371600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77969 w 1371600"/>
                  <a:gd name="connsiteY1" fmla="*/ 483078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603849 w 1371600"/>
                  <a:gd name="connsiteY6" fmla="*/ 2355010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91783 w 1371600"/>
                  <a:gd name="connsiteY3" fmla="*/ 646133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6078"/>
                  <a:gd name="connsiteX1" fmla="*/ 542617 w 1371600"/>
                  <a:gd name="connsiteY1" fmla="*/ 479639 h 2386078"/>
                  <a:gd name="connsiteX2" fmla="*/ 0 w 1371600"/>
                  <a:gd name="connsiteY2" fmla="*/ 750497 h 2386078"/>
                  <a:gd name="connsiteX3" fmla="*/ 619833 w 1371600"/>
                  <a:gd name="connsiteY3" fmla="*/ 612474 h 2386078"/>
                  <a:gd name="connsiteX4" fmla="*/ 810035 w 1371600"/>
                  <a:gd name="connsiteY4" fmla="*/ 483502 h 2386078"/>
                  <a:gd name="connsiteX5" fmla="*/ 810882 w 1371600"/>
                  <a:gd name="connsiteY5" fmla="*/ 1095555 h 2386078"/>
                  <a:gd name="connsiteX6" fmla="*/ 606019 w 1371600"/>
                  <a:gd name="connsiteY6" fmla="*/ 2380465 h 2386078"/>
                  <a:gd name="connsiteX7" fmla="*/ 741872 w 1371600"/>
                  <a:gd name="connsiteY7" fmla="*/ 2386078 h 2386078"/>
                  <a:gd name="connsiteX8" fmla="*/ 1026544 w 1371600"/>
                  <a:gd name="connsiteY8" fmla="*/ 1345720 h 2386078"/>
                  <a:gd name="connsiteX9" fmla="*/ 1233577 w 1371600"/>
                  <a:gd name="connsiteY9" fmla="*/ 2380889 h 2386078"/>
                  <a:gd name="connsiteX10" fmla="*/ 1371600 w 1371600"/>
                  <a:gd name="connsiteY10" fmla="*/ 2372263 h 2386078"/>
                  <a:gd name="connsiteX11" fmla="*/ 974785 w 1371600"/>
                  <a:gd name="connsiteY11" fmla="*/ 8626 h 2386078"/>
                  <a:gd name="connsiteX12" fmla="*/ 862641 w 1371600"/>
                  <a:gd name="connsiteY12" fmla="*/ 0 h 2386078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0 w 1377210"/>
                  <a:gd name="connsiteY2" fmla="*/ 750497 h 2380889"/>
                  <a:gd name="connsiteX3" fmla="*/ 619833 w 1377210"/>
                  <a:gd name="connsiteY3" fmla="*/ 612474 h 2380889"/>
                  <a:gd name="connsiteX4" fmla="*/ 810035 w 1377210"/>
                  <a:gd name="connsiteY4" fmla="*/ 483502 h 2380889"/>
                  <a:gd name="connsiteX5" fmla="*/ 810882 w 1377210"/>
                  <a:gd name="connsiteY5" fmla="*/ 1095555 h 2380889"/>
                  <a:gd name="connsiteX6" fmla="*/ 606019 w 1377210"/>
                  <a:gd name="connsiteY6" fmla="*/ 2380465 h 2380889"/>
                  <a:gd name="connsiteX7" fmla="*/ 747482 w 1377210"/>
                  <a:gd name="connsiteY7" fmla="*/ 2380468 h 2380889"/>
                  <a:gd name="connsiteX8" fmla="*/ 1026544 w 1377210"/>
                  <a:gd name="connsiteY8" fmla="*/ 1345720 h 2380889"/>
                  <a:gd name="connsiteX9" fmla="*/ 1233577 w 1377210"/>
                  <a:gd name="connsiteY9" fmla="*/ 2380889 h 2380889"/>
                  <a:gd name="connsiteX10" fmla="*/ 1377210 w 1377210"/>
                  <a:gd name="connsiteY10" fmla="*/ 2377873 h 2380889"/>
                  <a:gd name="connsiteX11" fmla="*/ 974785 w 1377210"/>
                  <a:gd name="connsiteY11" fmla="*/ 8626 h 2380889"/>
                  <a:gd name="connsiteX12" fmla="*/ 862641 w 137721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165490 w 1377210"/>
                  <a:gd name="connsiteY2" fmla="*/ 658782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47684 w 1377210"/>
                  <a:gd name="connsiteY2" fmla="*/ 670001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60 w 1329526"/>
                  <a:gd name="connsiteY9" fmla="*/ 1345720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62030 w 1329526"/>
                  <a:gd name="connsiteY9" fmla="*/ 140742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59 w 1329526"/>
                  <a:gd name="connsiteY9" fmla="*/ 141864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29526" h="2380889">
                    <a:moveTo>
                      <a:pt x="814957" y="0"/>
                    </a:moveTo>
                    <a:lnTo>
                      <a:pt x="494933" y="479639"/>
                    </a:lnTo>
                    <a:lnTo>
                      <a:pt x="0" y="670001"/>
                    </a:lnTo>
                    <a:lnTo>
                      <a:pt x="30854" y="744887"/>
                    </a:lnTo>
                    <a:lnTo>
                      <a:pt x="572149" y="612474"/>
                    </a:lnTo>
                    <a:lnTo>
                      <a:pt x="762351" y="483502"/>
                    </a:lnTo>
                    <a:cubicBezTo>
                      <a:pt x="794421" y="764187"/>
                      <a:pt x="770396" y="887797"/>
                      <a:pt x="763198" y="1095555"/>
                    </a:cubicBezTo>
                    <a:cubicBezTo>
                      <a:pt x="616550" y="1699404"/>
                      <a:pt x="730862" y="1724858"/>
                      <a:pt x="558335" y="2380465"/>
                    </a:cubicBezTo>
                    <a:lnTo>
                      <a:pt x="699798" y="2380468"/>
                    </a:lnTo>
                    <a:cubicBezTo>
                      <a:pt x="819580" y="2080289"/>
                      <a:pt x="797846" y="1640765"/>
                      <a:pt x="978859" y="1418648"/>
                    </a:cubicBezTo>
                    <a:cubicBezTo>
                      <a:pt x="1157137" y="1864345"/>
                      <a:pt x="1102505" y="2030082"/>
                      <a:pt x="1185893" y="2380889"/>
                    </a:cubicBezTo>
                    <a:lnTo>
                      <a:pt x="1329526" y="2377873"/>
                    </a:lnTo>
                    <a:cubicBezTo>
                      <a:pt x="1110990" y="727352"/>
                      <a:pt x="1344044" y="391063"/>
                      <a:pt x="927101" y="8626"/>
                    </a:cubicBezTo>
                    <a:lnTo>
                      <a:pt x="814957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507" name="群組 506"/>
          <p:cNvGrpSpPr/>
          <p:nvPr/>
        </p:nvGrpSpPr>
        <p:grpSpPr>
          <a:xfrm>
            <a:off x="1475656" y="4294238"/>
            <a:ext cx="607621" cy="356618"/>
            <a:chOff x="1684782" y="2683742"/>
            <a:chExt cx="5565258" cy="3266301"/>
          </a:xfrm>
        </p:grpSpPr>
        <p:grpSp>
          <p:nvGrpSpPr>
            <p:cNvPr id="508" name="群組 507"/>
            <p:cNvGrpSpPr/>
            <p:nvPr/>
          </p:nvGrpSpPr>
          <p:grpSpPr>
            <a:xfrm>
              <a:off x="1684782" y="2683742"/>
              <a:ext cx="4978070" cy="3255586"/>
              <a:chOff x="1684782" y="2683742"/>
              <a:chExt cx="4978070" cy="3255586"/>
            </a:xfrm>
          </p:grpSpPr>
          <p:sp>
            <p:nvSpPr>
              <p:cNvPr id="512" name="矩形 5"/>
              <p:cNvSpPr/>
              <p:nvPr/>
            </p:nvSpPr>
            <p:spPr>
              <a:xfrm>
                <a:off x="1684782" y="4054555"/>
                <a:ext cx="4978070" cy="856663"/>
              </a:xfrm>
              <a:custGeom>
                <a:avLst/>
                <a:gdLst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0 w 2736386"/>
                  <a:gd name="connsiteY3" fmla="*/ 570017 h 570017"/>
                  <a:gd name="connsiteX4" fmla="*/ 0 w 2736386"/>
                  <a:gd name="connsiteY4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1521093 w 2736386"/>
                  <a:gd name="connsiteY3" fmla="*/ 55801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27055 w 2736386"/>
                  <a:gd name="connsiteY2" fmla="*/ 374074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5 w 2736386"/>
                  <a:gd name="connsiteY2" fmla="*/ 383405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36386" h="570017">
                    <a:moveTo>
                      <a:pt x="0" y="0"/>
                    </a:moveTo>
                    <a:lnTo>
                      <a:pt x="2736386" y="0"/>
                    </a:lnTo>
                    <a:cubicBezTo>
                      <a:pt x="2736386" y="127802"/>
                      <a:pt x="2736385" y="255603"/>
                      <a:pt x="2736385" y="383405"/>
                    </a:cubicBezTo>
                    <a:lnTo>
                      <a:pt x="2174235" y="567342"/>
                    </a:lnTo>
                    <a:lnTo>
                      <a:pt x="0" y="5700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13" name="矩形 6"/>
              <p:cNvSpPr/>
              <p:nvPr/>
            </p:nvSpPr>
            <p:spPr>
              <a:xfrm>
                <a:off x="2225877" y="2683742"/>
                <a:ext cx="2380816" cy="1370813"/>
              </a:xfrm>
              <a:custGeom>
                <a:avLst/>
                <a:gdLst>
                  <a:gd name="connsiteX0" fmla="*/ 0 w 1759103"/>
                  <a:gd name="connsiteY0" fmla="*/ 0 h 912128"/>
                  <a:gd name="connsiteX1" fmla="*/ 1759103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  <a:gd name="connsiteX0" fmla="*/ 0 w 1759103"/>
                  <a:gd name="connsiteY0" fmla="*/ 0 h 912128"/>
                  <a:gd name="connsiteX1" fmla="*/ 1432532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9103" h="912128">
                    <a:moveTo>
                      <a:pt x="0" y="0"/>
                    </a:moveTo>
                    <a:lnTo>
                      <a:pt x="1432532" y="0"/>
                    </a:lnTo>
                    <a:lnTo>
                      <a:pt x="1759103" y="912128"/>
                    </a:lnTo>
                    <a:lnTo>
                      <a:pt x="0" y="9121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14" name="矩形 513"/>
              <p:cNvSpPr/>
              <p:nvPr/>
            </p:nvSpPr>
            <p:spPr>
              <a:xfrm>
                <a:off x="2235817" y="4911218"/>
                <a:ext cx="3344846" cy="1028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509" name="群組 508"/>
            <p:cNvGrpSpPr/>
            <p:nvPr/>
          </p:nvGrpSpPr>
          <p:grpSpPr>
            <a:xfrm>
              <a:off x="5690281" y="2719553"/>
              <a:ext cx="1559759" cy="3230490"/>
              <a:chOff x="4162484" y="2957042"/>
              <a:chExt cx="1329526" cy="2753644"/>
            </a:xfrm>
          </p:grpSpPr>
          <p:sp>
            <p:nvSpPr>
              <p:cNvPr id="510" name="橢圓 509"/>
              <p:cNvSpPr/>
              <p:nvPr/>
            </p:nvSpPr>
            <p:spPr>
              <a:xfrm>
                <a:off x="4784576" y="2957042"/>
                <a:ext cx="432048" cy="43204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11" name="手繪多邊形 510"/>
              <p:cNvSpPr/>
              <p:nvPr/>
            </p:nvSpPr>
            <p:spPr>
              <a:xfrm>
                <a:off x="4162484" y="3329797"/>
                <a:ext cx="1329526" cy="2380889"/>
              </a:xfrm>
              <a:custGeom>
                <a:avLst/>
                <a:gdLst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888520 w 1725283"/>
                  <a:gd name="connsiteY6" fmla="*/ 136297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85336 w 1725283"/>
                  <a:gd name="connsiteY12" fmla="*/ 957533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77638 h 2493034"/>
                  <a:gd name="connsiteX1" fmla="*/ 612475 w 1725283"/>
                  <a:gd name="connsiteY1" fmla="*/ 457200 h 2493034"/>
                  <a:gd name="connsiteX2" fmla="*/ 0 w 1725283"/>
                  <a:gd name="connsiteY2" fmla="*/ 690113 h 2493034"/>
                  <a:gd name="connsiteX3" fmla="*/ 112143 w 1725283"/>
                  <a:gd name="connsiteY3" fmla="*/ 776377 h 2493034"/>
                  <a:gd name="connsiteX4" fmla="*/ 534837 w 1725283"/>
                  <a:gd name="connsiteY4" fmla="*/ 690113 h 2493034"/>
                  <a:gd name="connsiteX5" fmla="*/ 888520 w 1725283"/>
                  <a:gd name="connsiteY5" fmla="*/ 526211 h 2493034"/>
                  <a:gd name="connsiteX6" fmla="*/ 923025 w 1725283"/>
                  <a:gd name="connsiteY6" fmla="*/ 1121435 h 2493034"/>
                  <a:gd name="connsiteX7" fmla="*/ 500332 w 1725283"/>
                  <a:gd name="connsiteY7" fmla="*/ 2415396 h 2493034"/>
                  <a:gd name="connsiteX8" fmla="*/ 621101 w 1725283"/>
                  <a:gd name="connsiteY8" fmla="*/ 2424023 h 2493034"/>
                  <a:gd name="connsiteX9" fmla="*/ 1121434 w 1725283"/>
                  <a:gd name="connsiteY9" fmla="*/ 1492370 h 2493034"/>
                  <a:gd name="connsiteX10" fmla="*/ 1535501 w 1725283"/>
                  <a:gd name="connsiteY10" fmla="*/ 2493034 h 2493034"/>
                  <a:gd name="connsiteX11" fmla="*/ 1725283 w 1725283"/>
                  <a:gd name="connsiteY11" fmla="*/ 2493034 h 2493034"/>
                  <a:gd name="connsiteX12" fmla="*/ 1285336 w 1725283"/>
                  <a:gd name="connsiteY12" fmla="*/ 1026544 h 2493034"/>
                  <a:gd name="connsiteX13" fmla="*/ 1104181 w 1725283"/>
                  <a:gd name="connsiteY13" fmla="*/ 0 h 2493034"/>
                  <a:gd name="connsiteX14" fmla="*/ 888520 w 1725283"/>
                  <a:gd name="connsiteY14" fmla="*/ 77638 h 2493034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534837 w 1725283"/>
                  <a:gd name="connsiteY4" fmla="*/ 707365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509622 w 1725283"/>
                  <a:gd name="connsiteY12" fmla="*/ 2372263 h 2510286"/>
                  <a:gd name="connsiteX13" fmla="*/ 1285336 w 1725283"/>
                  <a:gd name="connsiteY13" fmla="*/ 1043796 h 2510286"/>
                  <a:gd name="connsiteX14" fmla="*/ 1104181 w 1725283"/>
                  <a:gd name="connsiteY14" fmla="*/ 17252 h 2510286"/>
                  <a:gd name="connsiteX15" fmla="*/ 974784 w 1725283"/>
                  <a:gd name="connsiteY15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722"/>
                  <a:gd name="connsiteY0" fmla="*/ 0 h 2613483"/>
                  <a:gd name="connsiteX1" fmla="*/ 543463 w 1725722"/>
                  <a:gd name="connsiteY1" fmla="*/ 543463 h 2613483"/>
                  <a:gd name="connsiteX2" fmla="*/ 0 w 1725722"/>
                  <a:gd name="connsiteY2" fmla="*/ 707365 h 2613483"/>
                  <a:gd name="connsiteX3" fmla="*/ 112143 w 1725722"/>
                  <a:gd name="connsiteY3" fmla="*/ 793629 h 2613483"/>
                  <a:gd name="connsiteX4" fmla="*/ 681486 w 1725722"/>
                  <a:gd name="connsiteY4" fmla="*/ 655606 h 2613483"/>
                  <a:gd name="connsiteX5" fmla="*/ 888520 w 1725722"/>
                  <a:gd name="connsiteY5" fmla="*/ 543463 h 2613483"/>
                  <a:gd name="connsiteX6" fmla="*/ 923025 w 1725722"/>
                  <a:gd name="connsiteY6" fmla="*/ 1138687 h 2613483"/>
                  <a:gd name="connsiteX7" fmla="*/ 690113 w 1725722"/>
                  <a:gd name="connsiteY7" fmla="*/ 2406768 h 2613483"/>
                  <a:gd name="connsiteX8" fmla="*/ 854015 w 1725722"/>
                  <a:gd name="connsiteY8" fmla="*/ 2406770 h 2613483"/>
                  <a:gd name="connsiteX9" fmla="*/ 1130061 w 1725722"/>
                  <a:gd name="connsiteY9" fmla="*/ 1414732 h 2613483"/>
                  <a:gd name="connsiteX10" fmla="*/ 1362973 w 1725722"/>
                  <a:gd name="connsiteY10" fmla="*/ 2372263 h 2613483"/>
                  <a:gd name="connsiteX11" fmla="*/ 1725283 w 1725722"/>
                  <a:gd name="connsiteY11" fmla="*/ 2510286 h 2613483"/>
                  <a:gd name="connsiteX12" fmla="*/ 1285336 w 1725722"/>
                  <a:gd name="connsiteY12" fmla="*/ 1043796 h 2613483"/>
                  <a:gd name="connsiteX13" fmla="*/ 1104181 w 1725722"/>
                  <a:gd name="connsiteY13" fmla="*/ 17252 h 2613483"/>
                  <a:gd name="connsiteX14" fmla="*/ 974784 w 1725722"/>
                  <a:gd name="connsiteY14" fmla="*/ 0 h 2613483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285336 w 1552754"/>
                  <a:gd name="connsiteY12" fmla="*/ 1043796 h 2406770"/>
                  <a:gd name="connsiteX13" fmla="*/ 1104181 w 1552754"/>
                  <a:gd name="connsiteY13" fmla="*/ 17252 h 2406770"/>
                  <a:gd name="connsiteX14" fmla="*/ 974784 w 1552754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51759 h 2458529"/>
                  <a:gd name="connsiteX1" fmla="*/ 543463 w 1552754"/>
                  <a:gd name="connsiteY1" fmla="*/ 595222 h 2458529"/>
                  <a:gd name="connsiteX2" fmla="*/ 0 w 1552754"/>
                  <a:gd name="connsiteY2" fmla="*/ 759124 h 2458529"/>
                  <a:gd name="connsiteX3" fmla="*/ 112143 w 1552754"/>
                  <a:gd name="connsiteY3" fmla="*/ 845388 h 2458529"/>
                  <a:gd name="connsiteX4" fmla="*/ 681486 w 1552754"/>
                  <a:gd name="connsiteY4" fmla="*/ 707365 h 2458529"/>
                  <a:gd name="connsiteX5" fmla="*/ 888520 w 1552754"/>
                  <a:gd name="connsiteY5" fmla="*/ 595222 h 2458529"/>
                  <a:gd name="connsiteX6" fmla="*/ 923025 w 1552754"/>
                  <a:gd name="connsiteY6" fmla="*/ 1190446 h 2458529"/>
                  <a:gd name="connsiteX7" fmla="*/ 690113 w 1552754"/>
                  <a:gd name="connsiteY7" fmla="*/ 2458527 h 2458529"/>
                  <a:gd name="connsiteX8" fmla="*/ 854015 w 1552754"/>
                  <a:gd name="connsiteY8" fmla="*/ 2458529 h 2458529"/>
                  <a:gd name="connsiteX9" fmla="*/ 1130061 w 1552754"/>
                  <a:gd name="connsiteY9" fmla="*/ 1466491 h 2458529"/>
                  <a:gd name="connsiteX10" fmla="*/ 1362973 w 1552754"/>
                  <a:gd name="connsiteY10" fmla="*/ 2424022 h 2458529"/>
                  <a:gd name="connsiteX11" fmla="*/ 1552754 w 1552754"/>
                  <a:gd name="connsiteY11" fmla="*/ 2432648 h 2458529"/>
                  <a:gd name="connsiteX12" fmla="*/ 1052422 w 1552754"/>
                  <a:gd name="connsiteY12" fmla="*/ 0 h 2458529"/>
                  <a:gd name="connsiteX13" fmla="*/ 974784 w 1552754"/>
                  <a:gd name="connsiteY13" fmla="*/ 51759 h 2458529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30060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12807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32648"/>
                  <a:gd name="connsiteX1" fmla="*/ 543463 w 1552754"/>
                  <a:gd name="connsiteY1" fmla="*/ 552090 h 2432648"/>
                  <a:gd name="connsiteX2" fmla="*/ 0 w 1552754"/>
                  <a:gd name="connsiteY2" fmla="*/ 715992 h 2432648"/>
                  <a:gd name="connsiteX3" fmla="*/ 112143 w 1552754"/>
                  <a:gd name="connsiteY3" fmla="*/ 802256 h 2432648"/>
                  <a:gd name="connsiteX4" fmla="*/ 681486 w 1552754"/>
                  <a:gd name="connsiteY4" fmla="*/ 664233 h 2432648"/>
                  <a:gd name="connsiteX5" fmla="*/ 888520 w 1552754"/>
                  <a:gd name="connsiteY5" fmla="*/ 552090 h 2432648"/>
                  <a:gd name="connsiteX6" fmla="*/ 923025 w 1552754"/>
                  <a:gd name="connsiteY6" fmla="*/ 1147314 h 2432648"/>
                  <a:gd name="connsiteX7" fmla="*/ 690113 w 1552754"/>
                  <a:gd name="connsiteY7" fmla="*/ 2415395 h 2432648"/>
                  <a:gd name="connsiteX8" fmla="*/ 854015 w 1552754"/>
                  <a:gd name="connsiteY8" fmla="*/ 2415397 h 2432648"/>
                  <a:gd name="connsiteX9" fmla="*/ 1130061 w 1552754"/>
                  <a:gd name="connsiteY9" fmla="*/ 1423359 h 2432648"/>
                  <a:gd name="connsiteX10" fmla="*/ 1345720 w 1552754"/>
                  <a:gd name="connsiteY10" fmla="*/ 2432648 h 2432648"/>
                  <a:gd name="connsiteX11" fmla="*/ 1552754 w 1552754"/>
                  <a:gd name="connsiteY11" fmla="*/ 2389516 h 2432648"/>
                  <a:gd name="connsiteX12" fmla="*/ 1112807 w 1552754"/>
                  <a:gd name="connsiteY12" fmla="*/ 0 h 2432648"/>
                  <a:gd name="connsiteX13" fmla="*/ 974784 w 1552754"/>
                  <a:gd name="connsiteY13" fmla="*/ 8627 h 2432648"/>
                  <a:gd name="connsiteX0" fmla="*/ 974784 w 1483743"/>
                  <a:gd name="connsiteY0" fmla="*/ 8627 h 2432648"/>
                  <a:gd name="connsiteX1" fmla="*/ 543463 w 1483743"/>
                  <a:gd name="connsiteY1" fmla="*/ 552090 h 2432648"/>
                  <a:gd name="connsiteX2" fmla="*/ 0 w 1483743"/>
                  <a:gd name="connsiteY2" fmla="*/ 715992 h 2432648"/>
                  <a:gd name="connsiteX3" fmla="*/ 112143 w 1483743"/>
                  <a:gd name="connsiteY3" fmla="*/ 802256 h 2432648"/>
                  <a:gd name="connsiteX4" fmla="*/ 681486 w 1483743"/>
                  <a:gd name="connsiteY4" fmla="*/ 664233 h 2432648"/>
                  <a:gd name="connsiteX5" fmla="*/ 888520 w 1483743"/>
                  <a:gd name="connsiteY5" fmla="*/ 552090 h 2432648"/>
                  <a:gd name="connsiteX6" fmla="*/ 923025 w 1483743"/>
                  <a:gd name="connsiteY6" fmla="*/ 1147314 h 2432648"/>
                  <a:gd name="connsiteX7" fmla="*/ 690113 w 1483743"/>
                  <a:gd name="connsiteY7" fmla="*/ 2415395 h 2432648"/>
                  <a:gd name="connsiteX8" fmla="*/ 854015 w 1483743"/>
                  <a:gd name="connsiteY8" fmla="*/ 2415397 h 2432648"/>
                  <a:gd name="connsiteX9" fmla="*/ 1130061 w 1483743"/>
                  <a:gd name="connsiteY9" fmla="*/ 1423359 h 2432648"/>
                  <a:gd name="connsiteX10" fmla="*/ 1345720 w 1483743"/>
                  <a:gd name="connsiteY10" fmla="*/ 2432648 h 2432648"/>
                  <a:gd name="connsiteX11" fmla="*/ 1483743 w 1483743"/>
                  <a:gd name="connsiteY11" fmla="*/ 2424022 h 2432648"/>
                  <a:gd name="connsiteX12" fmla="*/ 1112807 w 1483743"/>
                  <a:gd name="connsiteY12" fmla="*/ 0 h 2432648"/>
                  <a:gd name="connsiteX13" fmla="*/ 974784 w 1483743"/>
                  <a:gd name="connsiteY13" fmla="*/ 8627 h 2432648"/>
                  <a:gd name="connsiteX0" fmla="*/ 974784 w 1483743"/>
                  <a:gd name="connsiteY0" fmla="*/ 0 h 2424021"/>
                  <a:gd name="connsiteX1" fmla="*/ 543463 w 1483743"/>
                  <a:gd name="connsiteY1" fmla="*/ 543463 h 2424021"/>
                  <a:gd name="connsiteX2" fmla="*/ 0 w 1483743"/>
                  <a:gd name="connsiteY2" fmla="*/ 707365 h 2424021"/>
                  <a:gd name="connsiteX3" fmla="*/ 112143 w 1483743"/>
                  <a:gd name="connsiteY3" fmla="*/ 793629 h 2424021"/>
                  <a:gd name="connsiteX4" fmla="*/ 681486 w 1483743"/>
                  <a:gd name="connsiteY4" fmla="*/ 655606 h 2424021"/>
                  <a:gd name="connsiteX5" fmla="*/ 888520 w 1483743"/>
                  <a:gd name="connsiteY5" fmla="*/ 543463 h 2424021"/>
                  <a:gd name="connsiteX6" fmla="*/ 923025 w 1483743"/>
                  <a:gd name="connsiteY6" fmla="*/ 1138687 h 2424021"/>
                  <a:gd name="connsiteX7" fmla="*/ 690113 w 1483743"/>
                  <a:gd name="connsiteY7" fmla="*/ 2406768 h 2424021"/>
                  <a:gd name="connsiteX8" fmla="*/ 854015 w 1483743"/>
                  <a:gd name="connsiteY8" fmla="*/ 2406770 h 2424021"/>
                  <a:gd name="connsiteX9" fmla="*/ 1130061 w 1483743"/>
                  <a:gd name="connsiteY9" fmla="*/ 1414732 h 2424021"/>
                  <a:gd name="connsiteX10" fmla="*/ 1345720 w 1483743"/>
                  <a:gd name="connsiteY10" fmla="*/ 2424021 h 2424021"/>
                  <a:gd name="connsiteX11" fmla="*/ 1483743 w 1483743"/>
                  <a:gd name="connsiteY11" fmla="*/ 2415395 h 2424021"/>
                  <a:gd name="connsiteX12" fmla="*/ 1086928 w 1483743"/>
                  <a:gd name="connsiteY12" fmla="*/ 51758 h 2424021"/>
                  <a:gd name="connsiteX13" fmla="*/ 974784 w 1483743"/>
                  <a:gd name="connsiteY13" fmla="*/ 0 h 2424021"/>
                  <a:gd name="connsiteX0" fmla="*/ 974784 w 1483743"/>
                  <a:gd name="connsiteY0" fmla="*/ 0 h 2380889"/>
                  <a:gd name="connsiteX1" fmla="*/ 543463 w 1483743"/>
                  <a:gd name="connsiteY1" fmla="*/ 500331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319178 w 1371600"/>
                  <a:gd name="connsiteY2" fmla="*/ 560717 h 2380889"/>
                  <a:gd name="connsiteX3" fmla="*/ 0 w 1371600"/>
                  <a:gd name="connsiteY3" fmla="*/ 750497 h 2380889"/>
                  <a:gd name="connsiteX4" fmla="*/ 569343 w 1371600"/>
                  <a:gd name="connsiteY4" fmla="*/ 612474 h 2380889"/>
                  <a:gd name="connsiteX5" fmla="*/ 776377 w 1371600"/>
                  <a:gd name="connsiteY5" fmla="*/ 500331 h 2380889"/>
                  <a:gd name="connsiteX6" fmla="*/ 810882 w 1371600"/>
                  <a:gd name="connsiteY6" fmla="*/ 1095555 h 2380889"/>
                  <a:gd name="connsiteX7" fmla="*/ 577970 w 1371600"/>
                  <a:gd name="connsiteY7" fmla="*/ 2363636 h 2380889"/>
                  <a:gd name="connsiteX8" fmla="*/ 741872 w 1371600"/>
                  <a:gd name="connsiteY8" fmla="*/ 2363638 h 2380889"/>
                  <a:gd name="connsiteX9" fmla="*/ 983412 w 1371600"/>
                  <a:gd name="connsiteY9" fmla="*/ 1328468 h 2380889"/>
                  <a:gd name="connsiteX10" fmla="*/ 1233577 w 1371600"/>
                  <a:gd name="connsiteY10" fmla="*/ 2380889 h 2380889"/>
                  <a:gd name="connsiteX11" fmla="*/ 1371600 w 1371600"/>
                  <a:gd name="connsiteY11" fmla="*/ 2372263 h 2380889"/>
                  <a:gd name="connsiteX12" fmla="*/ 974785 w 1371600"/>
                  <a:gd name="connsiteY12" fmla="*/ 8626 h 2380889"/>
                  <a:gd name="connsiteX13" fmla="*/ 862641 w 1371600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77969 w 1371600"/>
                  <a:gd name="connsiteY1" fmla="*/ 483078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603849 w 1371600"/>
                  <a:gd name="connsiteY6" fmla="*/ 2355010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91783 w 1371600"/>
                  <a:gd name="connsiteY3" fmla="*/ 646133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6078"/>
                  <a:gd name="connsiteX1" fmla="*/ 542617 w 1371600"/>
                  <a:gd name="connsiteY1" fmla="*/ 479639 h 2386078"/>
                  <a:gd name="connsiteX2" fmla="*/ 0 w 1371600"/>
                  <a:gd name="connsiteY2" fmla="*/ 750497 h 2386078"/>
                  <a:gd name="connsiteX3" fmla="*/ 619833 w 1371600"/>
                  <a:gd name="connsiteY3" fmla="*/ 612474 h 2386078"/>
                  <a:gd name="connsiteX4" fmla="*/ 810035 w 1371600"/>
                  <a:gd name="connsiteY4" fmla="*/ 483502 h 2386078"/>
                  <a:gd name="connsiteX5" fmla="*/ 810882 w 1371600"/>
                  <a:gd name="connsiteY5" fmla="*/ 1095555 h 2386078"/>
                  <a:gd name="connsiteX6" fmla="*/ 606019 w 1371600"/>
                  <a:gd name="connsiteY6" fmla="*/ 2380465 h 2386078"/>
                  <a:gd name="connsiteX7" fmla="*/ 741872 w 1371600"/>
                  <a:gd name="connsiteY7" fmla="*/ 2386078 h 2386078"/>
                  <a:gd name="connsiteX8" fmla="*/ 1026544 w 1371600"/>
                  <a:gd name="connsiteY8" fmla="*/ 1345720 h 2386078"/>
                  <a:gd name="connsiteX9" fmla="*/ 1233577 w 1371600"/>
                  <a:gd name="connsiteY9" fmla="*/ 2380889 h 2386078"/>
                  <a:gd name="connsiteX10" fmla="*/ 1371600 w 1371600"/>
                  <a:gd name="connsiteY10" fmla="*/ 2372263 h 2386078"/>
                  <a:gd name="connsiteX11" fmla="*/ 974785 w 1371600"/>
                  <a:gd name="connsiteY11" fmla="*/ 8626 h 2386078"/>
                  <a:gd name="connsiteX12" fmla="*/ 862641 w 1371600"/>
                  <a:gd name="connsiteY12" fmla="*/ 0 h 2386078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0 w 1377210"/>
                  <a:gd name="connsiteY2" fmla="*/ 750497 h 2380889"/>
                  <a:gd name="connsiteX3" fmla="*/ 619833 w 1377210"/>
                  <a:gd name="connsiteY3" fmla="*/ 612474 h 2380889"/>
                  <a:gd name="connsiteX4" fmla="*/ 810035 w 1377210"/>
                  <a:gd name="connsiteY4" fmla="*/ 483502 h 2380889"/>
                  <a:gd name="connsiteX5" fmla="*/ 810882 w 1377210"/>
                  <a:gd name="connsiteY5" fmla="*/ 1095555 h 2380889"/>
                  <a:gd name="connsiteX6" fmla="*/ 606019 w 1377210"/>
                  <a:gd name="connsiteY6" fmla="*/ 2380465 h 2380889"/>
                  <a:gd name="connsiteX7" fmla="*/ 747482 w 1377210"/>
                  <a:gd name="connsiteY7" fmla="*/ 2380468 h 2380889"/>
                  <a:gd name="connsiteX8" fmla="*/ 1026544 w 1377210"/>
                  <a:gd name="connsiteY8" fmla="*/ 1345720 h 2380889"/>
                  <a:gd name="connsiteX9" fmla="*/ 1233577 w 1377210"/>
                  <a:gd name="connsiteY9" fmla="*/ 2380889 h 2380889"/>
                  <a:gd name="connsiteX10" fmla="*/ 1377210 w 1377210"/>
                  <a:gd name="connsiteY10" fmla="*/ 2377873 h 2380889"/>
                  <a:gd name="connsiteX11" fmla="*/ 974785 w 1377210"/>
                  <a:gd name="connsiteY11" fmla="*/ 8626 h 2380889"/>
                  <a:gd name="connsiteX12" fmla="*/ 862641 w 137721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165490 w 1377210"/>
                  <a:gd name="connsiteY2" fmla="*/ 658782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47684 w 1377210"/>
                  <a:gd name="connsiteY2" fmla="*/ 670001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60 w 1329526"/>
                  <a:gd name="connsiteY9" fmla="*/ 1345720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62030 w 1329526"/>
                  <a:gd name="connsiteY9" fmla="*/ 140742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59 w 1329526"/>
                  <a:gd name="connsiteY9" fmla="*/ 141864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29526" h="2380889">
                    <a:moveTo>
                      <a:pt x="814957" y="0"/>
                    </a:moveTo>
                    <a:lnTo>
                      <a:pt x="494933" y="479639"/>
                    </a:lnTo>
                    <a:lnTo>
                      <a:pt x="0" y="670001"/>
                    </a:lnTo>
                    <a:lnTo>
                      <a:pt x="30854" y="744887"/>
                    </a:lnTo>
                    <a:lnTo>
                      <a:pt x="572149" y="612474"/>
                    </a:lnTo>
                    <a:lnTo>
                      <a:pt x="762351" y="483502"/>
                    </a:lnTo>
                    <a:cubicBezTo>
                      <a:pt x="794421" y="764187"/>
                      <a:pt x="770396" y="887797"/>
                      <a:pt x="763198" y="1095555"/>
                    </a:cubicBezTo>
                    <a:cubicBezTo>
                      <a:pt x="616550" y="1699404"/>
                      <a:pt x="730862" y="1724858"/>
                      <a:pt x="558335" y="2380465"/>
                    </a:cubicBezTo>
                    <a:lnTo>
                      <a:pt x="699798" y="2380468"/>
                    </a:lnTo>
                    <a:cubicBezTo>
                      <a:pt x="819580" y="2080289"/>
                      <a:pt x="797846" y="1640765"/>
                      <a:pt x="978859" y="1418648"/>
                    </a:cubicBezTo>
                    <a:cubicBezTo>
                      <a:pt x="1157137" y="1864345"/>
                      <a:pt x="1102505" y="2030082"/>
                      <a:pt x="1185893" y="2380889"/>
                    </a:cubicBezTo>
                    <a:lnTo>
                      <a:pt x="1329526" y="2377873"/>
                    </a:lnTo>
                    <a:cubicBezTo>
                      <a:pt x="1110990" y="727352"/>
                      <a:pt x="1344044" y="391063"/>
                      <a:pt x="927101" y="8626"/>
                    </a:cubicBezTo>
                    <a:lnTo>
                      <a:pt x="814957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515" name="群組 514"/>
          <p:cNvGrpSpPr/>
          <p:nvPr/>
        </p:nvGrpSpPr>
        <p:grpSpPr>
          <a:xfrm>
            <a:off x="1475656" y="4797724"/>
            <a:ext cx="607621" cy="356618"/>
            <a:chOff x="1684782" y="2683742"/>
            <a:chExt cx="5565258" cy="3266301"/>
          </a:xfrm>
        </p:grpSpPr>
        <p:grpSp>
          <p:nvGrpSpPr>
            <p:cNvPr id="516" name="群組 515"/>
            <p:cNvGrpSpPr/>
            <p:nvPr/>
          </p:nvGrpSpPr>
          <p:grpSpPr>
            <a:xfrm>
              <a:off x="1684782" y="2683742"/>
              <a:ext cx="4978070" cy="3255586"/>
              <a:chOff x="1684782" y="2683742"/>
              <a:chExt cx="4978070" cy="3255586"/>
            </a:xfrm>
          </p:grpSpPr>
          <p:sp>
            <p:nvSpPr>
              <p:cNvPr id="520" name="矩形 5"/>
              <p:cNvSpPr/>
              <p:nvPr/>
            </p:nvSpPr>
            <p:spPr>
              <a:xfrm>
                <a:off x="1684782" y="4054555"/>
                <a:ext cx="4978070" cy="856663"/>
              </a:xfrm>
              <a:custGeom>
                <a:avLst/>
                <a:gdLst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0 w 2736386"/>
                  <a:gd name="connsiteY3" fmla="*/ 570017 h 570017"/>
                  <a:gd name="connsiteX4" fmla="*/ 0 w 2736386"/>
                  <a:gd name="connsiteY4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1521093 w 2736386"/>
                  <a:gd name="connsiteY3" fmla="*/ 55801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27055 w 2736386"/>
                  <a:gd name="connsiteY2" fmla="*/ 374074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5 w 2736386"/>
                  <a:gd name="connsiteY2" fmla="*/ 383405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36386" h="570017">
                    <a:moveTo>
                      <a:pt x="0" y="0"/>
                    </a:moveTo>
                    <a:lnTo>
                      <a:pt x="2736386" y="0"/>
                    </a:lnTo>
                    <a:cubicBezTo>
                      <a:pt x="2736386" y="127802"/>
                      <a:pt x="2736385" y="255603"/>
                      <a:pt x="2736385" y="383405"/>
                    </a:cubicBezTo>
                    <a:lnTo>
                      <a:pt x="2174235" y="567342"/>
                    </a:lnTo>
                    <a:lnTo>
                      <a:pt x="0" y="5700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21" name="矩形 6"/>
              <p:cNvSpPr/>
              <p:nvPr/>
            </p:nvSpPr>
            <p:spPr>
              <a:xfrm>
                <a:off x="2225877" y="2683742"/>
                <a:ext cx="2380816" cy="1370813"/>
              </a:xfrm>
              <a:custGeom>
                <a:avLst/>
                <a:gdLst>
                  <a:gd name="connsiteX0" fmla="*/ 0 w 1759103"/>
                  <a:gd name="connsiteY0" fmla="*/ 0 h 912128"/>
                  <a:gd name="connsiteX1" fmla="*/ 1759103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  <a:gd name="connsiteX0" fmla="*/ 0 w 1759103"/>
                  <a:gd name="connsiteY0" fmla="*/ 0 h 912128"/>
                  <a:gd name="connsiteX1" fmla="*/ 1432532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9103" h="912128">
                    <a:moveTo>
                      <a:pt x="0" y="0"/>
                    </a:moveTo>
                    <a:lnTo>
                      <a:pt x="1432532" y="0"/>
                    </a:lnTo>
                    <a:lnTo>
                      <a:pt x="1759103" y="912128"/>
                    </a:lnTo>
                    <a:lnTo>
                      <a:pt x="0" y="9121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22" name="矩形 521"/>
              <p:cNvSpPr/>
              <p:nvPr/>
            </p:nvSpPr>
            <p:spPr>
              <a:xfrm>
                <a:off x="2235817" y="4911218"/>
                <a:ext cx="3344846" cy="1028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517" name="群組 516"/>
            <p:cNvGrpSpPr/>
            <p:nvPr/>
          </p:nvGrpSpPr>
          <p:grpSpPr>
            <a:xfrm>
              <a:off x="5690281" y="2719553"/>
              <a:ext cx="1559759" cy="3230490"/>
              <a:chOff x="4162484" y="2957042"/>
              <a:chExt cx="1329526" cy="2753644"/>
            </a:xfrm>
          </p:grpSpPr>
          <p:sp>
            <p:nvSpPr>
              <p:cNvPr id="518" name="橢圓 517"/>
              <p:cNvSpPr/>
              <p:nvPr/>
            </p:nvSpPr>
            <p:spPr>
              <a:xfrm>
                <a:off x="4784576" y="2957042"/>
                <a:ext cx="432048" cy="43204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19" name="手繪多邊形 518"/>
              <p:cNvSpPr/>
              <p:nvPr/>
            </p:nvSpPr>
            <p:spPr>
              <a:xfrm>
                <a:off x="4162484" y="3329797"/>
                <a:ext cx="1329526" cy="2380889"/>
              </a:xfrm>
              <a:custGeom>
                <a:avLst/>
                <a:gdLst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888520 w 1725283"/>
                  <a:gd name="connsiteY6" fmla="*/ 136297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85336 w 1725283"/>
                  <a:gd name="connsiteY12" fmla="*/ 957533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77638 h 2493034"/>
                  <a:gd name="connsiteX1" fmla="*/ 612475 w 1725283"/>
                  <a:gd name="connsiteY1" fmla="*/ 457200 h 2493034"/>
                  <a:gd name="connsiteX2" fmla="*/ 0 w 1725283"/>
                  <a:gd name="connsiteY2" fmla="*/ 690113 h 2493034"/>
                  <a:gd name="connsiteX3" fmla="*/ 112143 w 1725283"/>
                  <a:gd name="connsiteY3" fmla="*/ 776377 h 2493034"/>
                  <a:gd name="connsiteX4" fmla="*/ 534837 w 1725283"/>
                  <a:gd name="connsiteY4" fmla="*/ 690113 h 2493034"/>
                  <a:gd name="connsiteX5" fmla="*/ 888520 w 1725283"/>
                  <a:gd name="connsiteY5" fmla="*/ 526211 h 2493034"/>
                  <a:gd name="connsiteX6" fmla="*/ 923025 w 1725283"/>
                  <a:gd name="connsiteY6" fmla="*/ 1121435 h 2493034"/>
                  <a:gd name="connsiteX7" fmla="*/ 500332 w 1725283"/>
                  <a:gd name="connsiteY7" fmla="*/ 2415396 h 2493034"/>
                  <a:gd name="connsiteX8" fmla="*/ 621101 w 1725283"/>
                  <a:gd name="connsiteY8" fmla="*/ 2424023 h 2493034"/>
                  <a:gd name="connsiteX9" fmla="*/ 1121434 w 1725283"/>
                  <a:gd name="connsiteY9" fmla="*/ 1492370 h 2493034"/>
                  <a:gd name="connsiteX10" fmla="*/ 1535501 w 1725283"/>
                  <a:gd name="connsiteY10" fmla="*/ 2493034 h 2493034"/>
                  <a:gd name="connsiteX11" fmla="*/ 1725283 w 1725283"/>
                  <a:gd name="connsiteY11" fmla="*/ 2493034 h 2493034"/>
                  <a:gd name="connsiteX12" fmla="*/ 1285336 w 1725283"/>
                  <a:gd name="connsiteY12" fmla="*/ 1026544 h 2493034"/>
                  <a:gd name="connsiteX13" fmla="*/ 1104181 w 1725283"/>
                  <a:gd name="connsiteY13" fmla="*/ 0 h 2493034"/>
                  <a:gd name="connsiteX14" fmla="*/ 888520 w 1725283"/>
                  <a:gd name="connsiteY14" fmla="*/ 77638 h 2493034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534837 w 1725283"/>
                  <a:gd name="connsiteY4" fmla="*/ 707365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509622 w 1725283"/>
                  <a:gd name="connsiteY12" fmla="*/ 2372263 h 2510286"/>
                  <a:gd name="connsiteX13" fmla="*/ 1285336 w 1725283"/>
                  <a:gd name="connsiteY13" fmla="*/ 1043796 h 2510286"/>
                  <a:gd name="connsiteX14" fmla="*/ 1104181 w 1725283"/>
                  <a:gd name="connsiteY14" fmla="*/ 17252 h 2510286"/>
                  <a:gd name="connsiteX15" fmla="*/ 974784 w 1725283"/>
                  <a:gd name="connsiteY15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722"/>
                  <a:gd name="connsiteY0" fmla="*/ 0 h 2613483"/>
                  <a:gd name="connsiteX1" fmla="*/ 543463 w 1725722"/>
                  <a:gd name="connsiteY1" fmla="*/ 543463 h 2613483"/>
                  <a:gd name="connsiteX2" fmla="*/ 0 w 1725722"/>
                  <a:gd name="connsiteY2" fmla="*/ 707365 h 2613483"/>
                  <a:gd name="connsiteX3" fmla="*/ 112143 w 1725722"/>
                  <a:gd name="connsiteY3" fmla="*/ 793629 h 2613483"/>
                  <a:gd name="connsiteX4" fmla="*/ 681486 w 1725722"/>
                  <a:gd name="connsiteY4" fmla="*/ 655606 h 2613483"/>
                  <a:gd name="connsiteX5" fmla="*/ 888520 w 1725722"/>
                  <a:gd name="connsiteY5" fmla="*/ 543463 h 2613483"/>
                  <a:gd name="connsiteX6" fmla="*/ 923025 w 1725722"/>
                  <a:gd name="connsiteY6" fmla="*/ 1138687 h 2613483"/>
                  <a:gd name="connsiteX7" fmla="*/ 690113 w 1725722"/>
                  <a:gd name="connsiteY7" fmla="*/ 2406768 h 2613483"/>
                  <a:gd name="connsiteX8" fmla="*/ 854015 w 1725722"/>
                  <a:gd name="connsiteY8" fmla="*/ 2406770 h 2613483"/>
                  <a:gd name="connsiteX9" fmla="*/ 1130061 w 1725722"/>
                  <a:gd name="connsiteY9" fmla="*/ 1414732 h 2613483"/>
                  <a:gd name="connsiteX10" fmla="*/ 1362973 w 1725722"/>
                  <a:gd name="connsiteY10" fmla="*/ 2372263 h 2613483"/>
                  <a:gd name="connsiteX11" fmla="*/ 1725283 w 1725722"/>
                  <a:gd name="connsiteY11" fmla="*/ 2510286 h 2613483"/>
                  <a:gd name="connsiteX12" fmla="*/ 1285336 w 1725722"/>
                  <a:gd name="connsiteY12" fmla="*/ 1043796 h 2613483"/>
                  <a:gd name="connsiteX13" fmla="*/ 1104181 w 1725722"/>
                  <a:gd name="connsiteY13" fmla="*/ 17252 h 2613483"/>
                  <a:gd name="connsiteX14" fmla="*/ 974784 w 1725722"/>
                  <a:gd name="connsiteY14" fmla="*/ 0 h 2613483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285336 w 1552754"/>
                  <a:gd name="connsiteY12" fmla="*/ 1043796 h 2406770"/>
                  <a:gd name="connsiteX13" fmla="*/ 1104181 w 1552754"/>
                  <a:gd name="connsiteY13" fmla="*/ 17252 h 2406770"/>
                  <a:gd name="connsiteX14" fmla="*/ 974784 w 1552754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51759 h 2458529"/>
                  <a:gd name="connsiteX1" fmla="*/ 543463 w 1552754"/>
                  <a:gd name="connsiteY1" fmla="*/ 595222 h 2458529"/>
                  <a:gd name="connsiteX2" fmla="*/ 0 w 1552754"/>
                  <a:gd name="connsiteY2" fmla="*/ 759124 h 2458529"/>
                  <a:gd name="connsiteX3" fmla="*/ 112143 w 1552754"/>
                  <a:gd name="connsiteY3" fmla="*/ 845388 h 2458529"/>
                  <a:gd name="connsiteX4" fmla="*/ 681486 w 1552754"/>
                  <a:gd name="connsiteY4" fmla="*/ 707365 h 2458529"/>
                  <a:gd name="connsiteX5" fmla="*/ 888520 w 1552754"/>
                  <a:gd name="connsiteY5" fmla="*/ 595222 h 2458529"/>
                  <a:gd name="connsiteX6" fmla="*/ 923025 w 1552754"/>
                  <a:gd name="connsiteY6" fmla="*/ 1190446 h 2458529"/>
                  <a:gd name="connsiteX7" fmla="*/ 690113 w 1552754"/>
                  <a:gd name="connsiteY7" fmla="*/ 2458527 h 2458529"/>
                  <a:gd name="connsiteX8" fmla="*/ 854015 w 1552754"/>
                  <a:gd name="connsiteY8" fmla="*/ 2458529 h 2458529"/>
                  <a:gd name="connsiteX9" fmla="*/ 1130061 w 1552754"/>
                  <a:gd name="connsiteY9" fmla="*/ 1466491 h 2458529"/>
                  <a:gd name="connsiteX10" fmla="*/ 1362973 w 1552754"/>
                  <a:gd name="connsiteY10" fmla="*/ 2424022 h 2458529"/>
                  <a:gd name="connsiteX11" fmla="*/ 1552754 w 1552754"/>
                  <a:gd name="connsiteY11" fmla="*/ 2432648 h 2458529"/>
                  <a:gd name="connsiteX12" fmla="*/ 1052422 w 1552754"/>
                  <a:gd name="connsiteY12" fmla="*/ 0 h 2458529"/>
                  <a:gd name="connsiteX13" fmla="*/ 974784 w 1552754"/>
                  <a:gd name="connsiteY13" fmla="*/ 51759 h 2458529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30060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12807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32648"/>
                  <a:gd name="connsiteX1" fmla="*/ 543463 w 1552754"/>
                  <a:gd name="connsiteY1" fmla="*/ 552090 h 2432648"/>
                  <a:gd name="connsiteX2" fmla="*/ 0 w 1552754"/>
                  <a:gd name="connsiteY2" fmla="*/ 715992 h 2432648"/>
                  <a:gd name="connsiteX3" fmla="*/ 112143 w 1552754"/>
                  <a:gd name="connsiteY3" fmla="*/ 802256 h 2432648"/>
                  <a:gd name="connsiteX4" fmla="*/ 681486 w 1552754"/>
                  <a:gd name="connsiteY4" fmla="*/ 664233 h 2432648"/>
                  <a:gd name="connsiteX5" fmla="*/ 888520 w 1552754"/>
                  <a:gd name="connsiteY5" fmla="*/ 552090 h 2432648"/>
                  <a:gd name="connsiteX6" fmla="*/ 923025 w 1552754"/>
                  <a:gd name="connsiteY6" fmla="*/ 1147314 h 2432648"/>
                  <a:gd name="connsiteX7" fmla="*/ 690113 w 1552754"/>
                  <a:gd name="connsiteY7" fmla="*/ 2415395 h 2432648"/>
                  <a:gd name="connsiteX8" fmla="*/ 854015 w 1552754"/>
                  <a:gd name="connsiteY8" fmla="*/ 2415397 h 2432648"/>
                  <a:gd name="connsiteX9" fmla="*/ 1130061 w 1552754"/>
                  <a:gd name="connsiteY9" fmla="*/ 1423359 h 2432648"/>
                  <a:gd name="connsiteX10" fmla="*/ 1345720 w 1552754"/>
                  <a:gd name="connsiteY10" fmla="*/ 2432648 h 2432648"/>
                  <a:gd name="connsiteX11" fmla="*/ 1552754 w 1552754"/>
                  <a:gd name="connsiteY11" fmla="*/ 2389516 h 2432648"/>
                  <a:gd name="connsiteX12" fmla="*/ 1112807 w 1552754"/>
                  <a:gd name="connsiteY12" fmla="*/ 0 h 2432648"/>
                  <a:gd name="connsiteX13" fmla="*/ 974784 w 1552754"/>
                  <a:gd name="connsiteY13" fmla="*/ 8627 h 2432648"/>
                  <a:gd name="connsiteX0" fmla="*/ 974784 w 1483743"/>
                  <a:gd name="connsiteY0" fmla="*/ 8627 h 2432648"/>
                  <a:gd name="connsiteX1" fmla="*/ 543463 w 1483743"/>
                  <a:gd name="connsiteY1" fmla="*/ 552090 h 2432648"/>
                  <a:gd name="connsiteX2" fmla="*/ 0 w 1483743"/>
                  <a:gd name="connsiteY2" fmla="*/ 715992 h 2432648"/>
                  <a:gd name="connsiteX3" fmla="*/ 112143 w 1483743"/>
                  <a:gd name="connsiteY3" fmla="*/ 802256 h 2432648"/>
                  <a:gd name="connsiteX4" fmla="*/ 681486 w 1483743"/>
                  <a:gd name="connsiteY4" fmla="*/ 664233 h 2432648"/>
                  <a:gd name="connsiteX5" fmla="*/ 888520 w 1483743"/>
                  <a:gd name="connsiteY5" fmla="*/ 552090 h 2432648"/>
                  <a:gd name="connsiteX6" fmla="*/ 923025 w 1483743"/>
                  <a:gd name="connsiteY6" fmla="*/ 1147314 h 2432648"/>
                  <a:gd name="connsiteX7" fmla="*/ 690113 w 1483743"/>
                  <a:gd name="connsiteY7" fmla="*/ 2415395 h 2432648"/>
                  <a:gd name="connsiteX8" fmla="*/ 854015 w 1483743"/>
                  <a:gd name="connsiteY8" fmla="*/ 2415397 h 2432648"/>
                  <a:gd name="connsiteX9" fmla="*/ 1130061 w 1483743"/>
                  <a:gd name="connsiteY9" fmla="*/ 1423359 h 2432648"/>
                  <a:gd name="connsiteX10" fmla="*/ 1345720 w 1483743"/>
                  <a:gd name="connsiteY10" fmla="*/ 2432648 h 2432648"/>
                  <a:gd name="connsiteX11" fmla="*/ 1483743 w 1483743"/>
                  <a:gd name="connsiteY11" fmla="*/ 2424022 h 2432648"/>
                  <a:gd name="connsiteX12" fmla="*/ 1112807 w 1483743"/>
                  <a:gd name="connsiteY12" fmla="*/ 0 h 2432648"/>
                  <a:gd name="connsiteX13" fmla="*/ 974784 w 1483743"/>
                  <a:gd name="connsiteY13" fmla="*/ 8627 h 2432648"/>
                  <a:gd name="connsiteX0" fmla="*/ 974784 w 1483743"/>
                  <a:gd name="connsiteY0" fmla="*/ 0 h 2424021"/>
                  <a:gd name="connsiteX1" fmla="*/ 543463 w 1483743"/>
                  <a:gd name="connsiteY1" fmla="*/ 543463 h 2424021"/>
                  <a:gd name="connsiteX2" fmla="*/ 0 w 1483743"/>
                  <a:gd name="connsiteY2" fmla="*/ 707365 h 2424021"/>
                  <a:gd name="connsiteX3" fmla="*/ 112143 w 1483743"/>
                  <a:gd name="connsiteY3" fmla="*/ 793629 h 2424021"/>
                  <a:gd name="connsiteX4" fmla="*/ 681486 w 1483743"/>
                  <a:gd name="connsiteY4" fmla="*/ 655606 h 2424021"/>
                  <a:gd name="connsiteX5" fmla="*/ 888520 w 1483743"/>
                  <a:gd name="connsiteY5" fmla="*/ 543463 h 2424021"/>
                  <a:gd name="connsiteX6" fmla="*/ 923025 w 1483743"/>
                  <a:gd name="connsiteY6" fmla="*/ 1138687 h 2424021"/>
                  <a:gd name="connsiteX7" fmla="*/ 690113 w 1483743"/>
                  <a:gd name="connsiteY7" fmla="*/ 2406768 h 2424021"/>
                  <a:gd name="connsiteX8" fmla="*/ 854015 w 1483743"/>
                  <a:gd name="connsiteY8" fmla="*/ 2406770 h 2424021"/>
                  <a:gd name="connsiteX9" fmla="*/ 1130061 w 1483743"/>
                  <a:gd name="connsiteY9" fmla="*/ 1414732 h 2424021"/>
                  <a:gd name="connsiteX10" fmla="*/ 1345720 w 1483743"/>
                  <a:gd name="connsiteY10" fmla="*/ 2424021 h 2424021"/>
                  <a:gd name="connsiteX11" fmla="*/ 1483743 w 1483743"/>
                  <a:gd name="connsiteY11" fmla="*/ 2415395 h 2424021"/>
                  <a:gd name="connsiteX12" fmla="*/ 1086928 w 1483743"/>
                  <a:gd name="connsiteY12" fmla="*/ 51758 h 2424021"/>
                  <a:gd name="connsiteX13" fmla="*/ 974784 w 1483743"/>
                  <a:gd name="connsiteY13" fmla="*/ 0 h 2424021"/>
                  <a:gd name="connsiteX0" fmla="*/ 974784 w 1483743"/>
                  <a:gd name="connsiteY0" fmla="*/ 0 h 2380889"/>
                  <a:gd name="connsiteX1" fmla="*/ 543463 w 1483743"/>
                  <a:gd name="connsiteY1" fmla="*/ 500331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319178 w 1371600"/>
                  <a:gd name="connsiteY2" fmla="*/ 560717 h 2380889"/>
                  <a:gd name="connsiteX3" fmla="*/ 0 w 1371600"/>
                  <a:gd name="connsiteY3" fmla="*/ 750497 h 2380889"/>
                  <a:gd name="connsiteX4" fmla="*/ 569343 w 1371600"/>
                  <a:gd name="connsiteY4" fmla="*/ 612474 h 2380889"/>
                  <a:gd name="connsiteX5" fmla="*/ 776377 w 1371600"/>
                  <a:gd name="connsiteY5" fmla="*/ 500331 h 2380889"/>
                  <a:gd name="connsiteX6" fmla="*/ 810882 w 1371600"/>
                  <a:gd name="connsiteY6" fmla="*/ 1095555 h 2380889"/>
                  <a:gd name="connsiteX7" fmla="*/ 577970 w 1371600"/>
                  <a:gd name="connsiteY7" fmla="*/ 2363636 h 2380889"/>
                  <a:gd name="connsiteX8" fmla="*/ 741872 w 1371600"/>
                  <a:gd name="connsiteY8" fmla="*/ 2363638 h 2380889"/>
                  <a:gd name="connsiteX9" fmla="*/ 983412 w 1371600"/>
                  <a:gd name="connsiteY9" fmla="*/ 1328468 h 2380889"/>
                  <a:gd name="connsiteX10" fmla="*/ 1233577 w 1371600"/>
                  <a:gd name="connsiteY10" fmla="*/ 2380889 h 2380889"/>
                  <a:gd name="connsiteX11" fmla="*/ 1371600 w 1371600"/>
                  <a:gd name="connsiteY11" fmla="*/ 2372263 h 2380889"/>
                  <a:gd name="connsiteX12" fmla="*/ 974785 w 1371600"/>
                  <a:gd name="connsiteY12" fmla="*/ 8626 h 2380889"/>
                  <a:gd name="connsiteX13" fmla="*/ 862641 w 1371600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77969 w 1371600"/>
                  <a:gd name="connsiteY1" fmla="*/ 483078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603849 w 1371600"/>
                  <a:gd name="connsiteY6" fmla="*/ 2355010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91783 w 1371600"/>
                  <a:gd name="connsiteY3" fmla="*/ 646133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6078"/>
                  <a:gd name="connsiteX1" fmla="*/ 542617 w 1371600"/>
                  <a:gd name="connsiteY1" fmla="*/ 479639 h 2386078"/>
                  <a:gd name="connsiteX2" fmla="*/ 0 w 1371600"/>
                  <a:gd name="connsiteY2" fmla="*/ 750497 h 2386078"/>
                  <a:gd name="connsiteX3" fmla="*/ 619833 w 1371600"/>
                  <a:gd name="connsiteY3" fmla="*/ 612474 h 2386078"/>
                  <a:gd name="connsiteX4" fmla="*/ 810035 w 1371600"/>
                  <a:gd name="connsiteY4" fmla="*/ 483502 h 2386078"/>
                  <a:gd name="connsiteX5" fmla="*/ 810882 w 1371600"/>
                  <a:gd name="connsiteY5" fmla="*/ 1095555 h 2386078"/>
                  <a:gd name="connsiteX6" fmla="*/ 606019 w 1371600"/>
                  <a:gd name="connsiteY6" fmla="*/ 2380465 h 2386078"/>
                  <a:gd name="connsiteX7" fmla="*/ 741872 w 1371600"/>
                  <a:gd name="connsiteY7" fmla="*/ 2386078 h 2386078"/>
                  <a:gd name="connsiteX8" fmla="*/ 1026544 w 1371600"/>
                  <a:gd name="connsiteY8" fmla="*/ 1345720 h 2386078"/>
                  <a:gd name="connsiteX9" fmla="*/ 1233577 w 1371600"/>
                  <a:gd name="connsiteY9" fmla="*/ 2380889 h 2386078"/>
                  <a:gd name="connsiteX10" fmla="*/ 1371600 w 1371600"/>
                  <a:gd name="connsiteY10" fmla="*/ 2372263 h 2386078"/>
                  <a:gd name="connsiteX11" fmla="*/ 974785 w 1371600"/>
                  <a:gd name="connsiteY11" fmla="*/ 8626 h 2386078"/>
                  <a:gd name="connsiteX12" fmla="*/ 862641 w 1371600"/>
                  <a:gd name="connsiteY12" fmla="*/ 0 h 2386078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0 w 1377210"/>
                  <a:gd name="connsiteY2" fmla="*/ 750497 h 2380889"/>
                  <a:gd name="connsiteX3" fmla="*/ 619833 w 1377210"/>
                  <a:gd name="connsiteY3" fmla="*/ 612474 h 2380889"/>
                  <a:gd name="connsiteX4" fmla="*/ 810035 w 1377210"/>
                  <a:gd name="connsiteY4" fmla="*/ 483502 h 2380889"/>
                  <a:gd name="connsiteX5" fmla="*/ 810882 w 1377210"/>
                  <a:gd name="connsiteY5" fmla="*/ 1095555 h 2380889"/>
                  <a:gd name="connsiteX6" fmla="*/ 606019 w 1377210"/>
                  <a:gd name="connsiteY6" fmla="*/ 2380465 h 2380889"/>
                  <a:gd name="connsiteX7" fmla="*/ 747482 w 1377210"/>
                  <a:gd name="connsiteY7" fmla="*/ 2380468 h 2380889"/>
                  <a:gd name="connsiteX8" fmla="*/ 1026544 w 1377210"/>
                  <a:gd name="connsiteY8" fmla="*/ 1345720 h 2380889"/>
                  <a:gd name="connsiteX9" fmla="*/ 1233577 w 1377210"/>
                  <a:gd name="connsiteY9" fmla="*/ 2380889 h 2380889"/>
                  <a:gd name="connsiteX10" fmla="*/ 1377210 w 1377210"/>
                  <a:gd name="connsiteY10" fmla="*/ 2377873 h 2380889"/>
                  <a:gd name="connsiteX11" fmla="*/ 974785 w 1377210"/>
                  <a:gd name="connsiteY11" fmla="*/ 8626 h 2380889"/>
                  <a:gd name="connsiteX12" fmla="*/ 862641 w 137721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165490 w 1377210"/>
                  <a:gd name="connsiteY2" fmla="*/ 658782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47684 w 1377210"/>
                  <a:gd name="connsiteY2" fmla="*/ 670001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60 w 1329526"/>
                  <a:gd name="connsiteY9" fmla="*/ 1345720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62030 w 1329526"/>
                  <a:gd name="connsiteY9" fmla="*/ 140742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59 w 1329526"/>
                  <a:gd name="connsiteY9" fmla="*/ 141864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29526" h="2380889">
                    <a:moveTo>
                      <a:pt x="814957" y="0"/>
                    </a:moveTo>
                    <a:lnTo>
                      <a:pt x="494933" y="479639"/>
                    </a:lnTo>
                    <a:lnTo>
                      <a:pt x="0" y="670001"/>
                    </a:lnTo>
                    <a:lnTo>
                      <a:pt x="30854" y="744887"/>
                    </a:lnTo>
                    <a:lnTo>
                      <a:pt x="572149" y="612474"/>
                    </a:lnTo>
                    <a:lnTo>
                      <a:pt x="762351" y="483502"/>
                    </a:lnTo>
                    <a:cubicBezTo>
                      <a:pt x="794421" y="764187"/>
                      <a:pt x="770396" y="887797"/>
                      <a:pt x="763198" y="1095555"/>
                    </a:cubicBezTo>
                    <a:cubicBezTo>
                      <a:pt x="616550" y="1699404"/>
                      <a:pt x="730862" y="1724858"/>
                      <a:pt x="558335" y="2380465"/>
                    </a:cubicBezTo>
                    <a:lnTo>
                      <a:pt x="699798" y="2380468"/>
                    </a:lnTo>
                    <a:cubicBezTo>
                      <a:pt x="819580" y="2080289"/>
                      <a:pt x="797846" y="1640765"/>
                      <a:pt x="978859" y="1418648"/>
                    </a:cubicBezTo>
                    <a:cubicBezTo>
                      <a:pt x="1157137" y="1864345"/>
                      <a:pt x="1102505" y="2030082"/>
                      <a:pt x="1185893" y="2380889"/>
                    </a:cubicBezTo>
                    <a:lnTo>
                      <a:pt x="1329526" y="2377873"/>
                    </a:lnTo>
                    <a:cubicBezTo>
                      <a:pt x="1110990" y="727352"/>
                      <a:pt x="1344044" y="391063"/>
                      <a:pt x="927101" y="8626"/>
                    </a:cubicBezTo>
                    <a:lnTo>
                      <a:pt x="814957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523" name="群組 522"/>
          <p:cNvGrpSpPr/>
          <p:nvPr/>
        </p:nvGrpSpPr>
        <p:grpSpPr>
          <a:xfrm>
            <a:off x="2670025" y="2280294"/>
            <a:ext cx="607621" cy="356618"/>
            <a:chOff x="1684782" y="2683742"/>
            <a:chExt cx="5565258" cy="3266301"/>
          </a:xfrm>
        </p:grpSpPr>
        <p:grpSp>
          <p:nvGrpSpPr>
            <p:cNvPr id="524" name="群組 523"/>
            <p:cNvGrpSpPr/>
            <p:nvPr/>
          </p:nvGrpSpPr>
          <p:grpSpPr>
            <a:xfrm>
              <a:off x="1684782" y="2683742"/>
              <a:ext cx="4978070" cy="3255586"/>
              <a:chOff x="1684782" y="2683742"/>
              <a:chExt cx="4978070" cy="3255586"/>
            </a:xfrm>
          </p:grpSpPr>
          <p:sp>
            <p:nvSpPr>
              <p:cNvPr id="528" name="矩形 5"/>
              <p:cNvSpPr/>
              <p:nvPr/>
            </p:nvSpPr>
            <p:spPr>
              <a:xfrm>
                <a:off x="1684782" y="4054555"/>
                <a:ext cx="4978070" cy="856663"/>
              </a:xfrm>
              <a:custGeom>
                <a:avLst/>
                <a:gdLst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0 w 2736386"/>
                  <a:gd name="connsiteY3" fmla="*/ 570017 h 570017"/>
                  <a:gd name="connsiteX4" fmla="*/ 0 w 2736386"/>
                  <a:gd name="connsiteY4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1521093 w 2736386"/>
                  <a:gd name="connsiteY3" fmla="*/ 55801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27055 w 2736386"/>
                  <a:gd name="connsiteY2" fmla="*/ 374074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5 w 2736386"/>
                  <a:gd name="connsiteY2" fmla="*/ 383405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36386" h="570017">
                    <a:moveTo>
                      <a:pt x="0" y="0"/>
                    </a:moveTo>
                    <a:lnTo>
                      <a:pt x="2736386" y="0"/>
                    </a:lnTo>
                    <a:cubicBezTo>
                      <a:pt x="2736386" y="127802"/>
                      <a:pt x="2736385" y="255603"/>
                      <a:pt x="2736385" y="383405"/>
                    </a:cubicBezTo>
                    <a:lnTo>
                      <a:pt x="2174235" y="567342"/>
                    </a:lnTo>
                    <a:lnTo>
                      <a:pt x="0" y="5700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29" name="矩形 6"/>
              <p:cNvSpPr/>
              <p:nvPr/>
            </p:nvSpPr>
            <p:spPr>
              <a:xfrm>
                <a:off x="2225877" y="2683742"/>
                <a:ext cx="2380816" cy="1370813"/>
              </a:xfrm>
              <a:custGeom>
                <a:avLst/>
                <a:gdLst>
                  <a:gd name="connsiteX0" fmla="*/ 0 w 1759103"/>
                  <a:gd name="connsiteY0" fmla="*/ 0 h 912128"/>
                  <a:gd name="connsiteX1" fmla="*/ 1759103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  <a:gd name="connsiteX0" fmla="*/ 0 w 1759103"/>
                  <a:gd name="connsiteY0" fmla="*/ 0 h 912128"/>
                  <a:gd name="connsiteX1" fmla="*/ 1432532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9103" h="912128">
                    <a:moveTo>
                      <a:pt x="0" y="0"/>
                    </a:moveTo>
                    <a:lnTo>
                      <a:pt x="1432532" y="0"/>
                    </a:lnTo>
                    <a:lnTo>
                      <a:pt x="1759103" y="912128"/>
                    </a:lnTo>
                    <a:lnTo>
                      <a:pt x="0" y="9121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30" name="矩形 529"/>
              <p:cNvSpPr/>
              <p:nvPr/>
            </p:nvSpPr>
            <p:spPr>
              <a:xfrm>
                <a:off x="2235817" y="4911218"/>
                <a:ext cx="3344846" cy="1028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525" name="群組 524"/>
            <p:cNvGrpSpPr/>
            <p:nvPr/>
          </p:nvGrpSpPr>
          <p:grpSpPr>
            <a:xfrm>
              <a:off x="5690281" y="2719553"/>
              <a:ext cx="1559759" cy="3230490"/>
              <a:chOff x="4162484" y="2957042"/>
              <a:chExt cx="1329526" cy="2753644"/>
            </a:xfrm>
          </p:grpSpPr>
          <p:sp>
            <p:nvSpPr>
              <p:cNvPr id="526" name="橢圓 525"/>
              <p:cNvSpPr/>
              <p:nvPr/>
            </p:nvSpPr>
            <p:spPr>
              <a:xfrm>
                <a:off x="4784576" y="2957042"/>
                <a:ext cx="432048" cy="43204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27" name="手繪多邊形 526"/>
              <p:cNvSpPr/>
              <p:nvPr/>
            </p:nvSpPr>
            <p:spPr>
              <a:xfrm>
                <a:off x="4162484" y="3329797"/>
                <a:ext cx="1329526" cy="2380889"/>
              </a:xfrm>
              <a:custGeom>
                <a:avLst/>
                <a:gdLst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888520 w 1725283"/>
                  <a:gd name="connsiteY6" fmla="*/ 136297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85336 w 1725283"/>
                  <a:gd name="connsiteY12" fmla="*/ 957533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77638 h 2493034"/>
                  <a:gd name="connsiteX1" fmla="*/ 612475 w 1725283"/>
                  <a:gd name="connsiteY1" fmla="*/ 457200 h 2493034"/>
                  <a:gd name="connsiteX2" fmla="*/ 0 w 1725283"/>
                  <a:gd name="connsiteY2" fmla="*/ 690113 h 2493034"/>
                  <a:gd name="connsiteX3" fmla="*/ 112143 w 1725283"/>
                  <a:gd name="connsiteY3" fmla="*/ 776377 h 2493034"/>
                  <a:gd name="connsiteX4" fmla="*/ 534837 w 1725283"/>
                  <a:gd name="connsiteY4" fmla="*/ 690113 h 2493034"/>
                  <a:gd name="connsiteX5" fmla="*/ 888520 w 1725283"/>
                  <a:gd name="connsiteY5" fmla="*/ 526211 h 2493034"/>
                  <a:gd name="connsiteX6" fmla="*/ 923025 w 1725283"/>
                  <a:gd name="connsiteY6" fmla="*/ 1121435 h 2493034"/>
                  <a:gd name="connsiteX7" fmla="*/ 500332 w 1725283"/>
                  <a:gd name="connsiteY7" fmla="*/ 2415396 h 2493034"/>
                  <a:gd name="connsiteX8" fmla="*/ 621101 w 1725283"/>
                  <a:gd name="connsiteY8" fmla="*/ 2424023 h 2493034"/>
                  <a:gd name="connsiteX9" fmla="*/ 1121434 w 1725283"/>
                  <a:gd name="connsiteY9" fmla="*/ 1492370 h 2493034"/>
                  <a:gd name="connsiteX10" fmla="*/ 1535501 w 1725283"/>
                  <a:gd name="connsiteY10" fmla="*/ 2493034 h 2493034"/>
                  <a:gd name="connsiteX11" fmla="*/ 1725283 w 1725283"/>
                  <a:gd name="connsiteY11" fmla="*/ 2493034 h 2493034"/>
                  <a:gd name="connsiteX12" fmla="*/ 1285336 w 1725283"/>
                  <a:gd name="connsiteY12" fmla="*/ 1026544 h 2493034"/>
                  <a:gd name="connsiteX13" fmla="*/ 1104181 w 1725283"/>
                  <a:gd name="connsiteY13" fmla="*/ 0 h 2493034"/>
                  <a:gd name="connsiteX14" fmla="*/ 888520 w 1725283"/>
                  <a:gd name="connsiteY14" fmla="*/ 77638 h 2493034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534837 w 1725283"/>
                  <a:gd name="connsiteY4" fmla="*/ 707365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509622 w 1725283"/>
                  <a:gd name="connsiteY12" fmla="*/ 2372263 h 2510286"/>
                  <a:gd name="connsiteX13" fmla="*/ 1285336 w 1725283"/>
                  <a:gd name="connsiteY13" fmla="*/ 1043796 h 2510286"/>
                  <a:gd name="connsiteX14" fmla="*/ 1104181 w 1725283"/>
                  <a:gd name="connsiteY14" fmla="*/ 17252 h 2510286"/>
                  <a:gd name="connsiteX15" fmla="*/ 974784 w 1725283"/>
                  <a:gd name="connsiteY15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722"/>
                  <a:gd name="connsiteY0" fmla="*/ 0 h 2613483"/>
                  <a:gd name="connsiteX1" fmla="*/ 543463 w 1725722"/>
                  <a:gd name="connsiteY1" fmla="*/ 543463 h 2613483"/>
                  <a:gd name="connsiteX2" fmla="*/ 0 w 1725722"/>
                  <a:gd name="connsiteY2" fmla="*/ 707365 h 2613483"/>
                  <a:gd name="connsiteX3" fmla="*/ 112143 w 1725722"/>
                  <a:gd name="connsiteY3" fmla="*/ 793629 h 2613483"/>
                  <a:gd name="connsiteX4" fmla="*/ 681486 w 1725722"/>
                  <a:gd name="connsiteY4" fmla="*/ 655606 h 2613483"/>
                  <a:gd name="connsiteX5" fmla="*/ 888520 w 1725722"/>
                  <a:gd name="connsiteY5" fmla="*/ 543463 h 2613483"/>
                  <a:gd name="connsiteX6" fmla="*/ 923025 w 1725722"/>
                  <a:gd name="connsiteY6" fmla="*/ 1138687 h 2613483"/>
                  <a:gd name="connsiteX7" fmla="*/ 690113 w 1725722"/>
                  <a:gd name="connsiteY7" fmla="*/ 2406768 h 2613483"/>
                  <a:gd name="connsiteX8" fmla="*/ 854015 w 1725722"/>
                  <a:gd name="connsiteY8" fmla="*/ 2406770 h 2613483"/>
                  <a:gd name="connsiteX9" fmla="*/ 1130061 w 1725722"/>
                  <a:gd name="connsiteY9" fmla="*/ 1414732 h 2613483"/>
                  <a:gd name="connsiteX10" fmla="*/ 1362973 w 1725722"/>
                  <a:gd name="connsiteY10" fmla="*/ 2372263 h 2613483"/>
                  <a:gd name="connsiteX11" fmla="*/ 1725283 w 1725722"/>
                  <a:gd name="connsiteY11" fmla="*/ 2510286 h 2613483"/>
                  <a:gd name="connsiteX12" fmla="*/ 1285336 w 1725722"/>
                  <a:gd name="connsiteY12" fmla="*/ 1043796 h 2613483"/>
                  <a:gd name="connsiteX13" fmla="*/ 1104181 w 1725722"/>
                  <a:gd name="connsiteY13" fmla="*/ 17252 h 2613483"/>
                  <a:gd name="connsiteX14" fmla="*/ 974784 w 1725722"/>
                  <a:gd name="connsiteY14" fmla="*/ 0 h 2613483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285336 w 1552754"/>
                  <a:gd name="connsiteY12" fmla="*/ 1043796 h 2406770"/>
                  <a:gd name="connsiteX13" fmla="*/ 1104181 w 1552754"/>
                  <a:gd name="connsiteY13" fmla="*/ 17252 h 2406770"/>
                  <a:gd name="connsiteX14" fmla="*/ 974784 w 1552754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51759 h 2458529"/>
                  <a:gd name="connsiteX1" fmla="*/ 543463 w 1552754"/>
                  <a:gd name="connsiteY1" fmla="*/ 595222 h 2458529"/>
                  <a:gd name="connsiteX2" fmla="*/ 0 w 1552754"/>
                  <a:gd name="connsiteY2" fmla="*/ 759124 h 2458529"/>
                  <a:gd name="connsiteX3" fmla="*/ 112143 w 1552754"/>
                  <a:gd name="connsiteY3" fmla="*/ 845388 h 2458529"/>
                  <a:gd name="connsiteX4" fmla="*/ 681486 w 1552754"/>
                  <a:gd name="connsiteY4" fmla="*/ 707365 h 2458529"/>
                  <a:gd name="connsiteX5" fmla="*/ 888520 w 1552754"/>
                  <a:gd name="connsiteY5" fmla="*/ 595222 h 2458529"/>
                  <a:gd name="connsiteX6" fmla="*/ 923025 w 1552754"/>
                  <a:gd name="connsiteY6" fmla="*/ 1190446 h 2458529"/>
                  <a:gd name="connsiteX7" fmla="*/ 690113 w 1552754"/>
                  <a:gd name="connsiteY7" fmla="*/ 2458527 h 2458529"/>
                  <a:gd name="connsiteX8" fmla="*/ 854015 w 1552754"/>
                  <a:gd name="connsiteY8" fmla="*/ 2458529 h 2458529"/>
                  <a:gd name="connsiteX9" fmla="*/ 1130061 w 1552754"/>
                  <a:gd name="connsiteY9" fmla="*/ 1466491 h 2458529"/>
                  <a:gd name="connsiteX10" fmla="*/ 1362973 w 1552754"/>
                  <a:gd name="connsiteY10" fmla="*/ 2424022 h 2458529"/>
                  <a:gd name="connsiteX11" fmla="*/ 1552754 w 1552754"/>
                  <a:gd name="connsiteY11" fmla="*/ 2432648 h 2458529"/>
                  <a:gd name="connsiteX12" fmla="*/ 1052422 w 1552754"/>
                  <a:gd name="connsiteY12" fmla="*/ 0 h 2458529"/>
                  <a:gd name="connsiteX13" fmla="*/ 974784 w 1552754"/>
                  <a:gd name="connsiteY13" fmla="*/ 51759 h 2458529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30060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12807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32648"/>
                  <a:gd name="connsiteX1" fmla="*/ 543463 w 1552754"/>
                  <a:gd name="connsiteY1" fmla="*/ 552090 h 2432648"/>
                  <a:gd name="connsiteX2" fmla="*/ 0 w 1552754"/>
                  <a:gd name="connsiteY2" fmla="*/ 715992 h 2432648"/>
                  <a:gd name="connsiteX3" fmla="*/ 112143 w 1552754"/>
                  <a:gd name="connsiteY3" fmla="*/ 802256 h 2432648"/>
                  <a:gd name="connsiteX4" fmla="*/ 681486 w 1552754"/>
                  <a:gd name="connsiteY4" fmla="*/ 664233 h 2432648"/>
                  <a:gd name="connsiteX5" fmla="*/ 888520 w 1552754"/>
                  <a:gd name="connsiteY5" fmla="*/ 552090 h 2432648"/>
                  <a:gd name="connsiteX6" fmla="*/ 923025 w 1552754"/>
                  <a:gd name="connsiteY6" fmla="*/ 1147314 h 2432648"/>
                  <a:gd name="connsiteX7" fmla="*/ 690113 w 1552754"/>
                  <a:gd name="connsiteY7" fmla="*/ 2415395 h 2432648"/>
                  <a:gd name="connsiteX8" fmla="*/ 854015 w 1552754"/>
                  <a:gd name="connsiteY8" fmla="*/ 2415397 h 2432648"/>
                  <a:gd name="connsiteX9" fmla="*/ 1130061 w 1552754"/>
                  <a:gd name="connsiteY9" fmla="*/ 1423359 h 2432648"/>
                  <a:gd name="connsiteX10" fmla="*/ 1345720 w 1552754"/>
                  <a:gd name="connsiteY10" fmla="*/ 2432648 h 2432648"/>
                  <a:gd name="connsiteX11" fmla="*/ 1552754 w 1552754"/>
                  <a:gd name="connsiteY11" fmla="*/ 2389516 h 2432648"/>
                  <a:gd name="connsiteX12" fmla="*/ 1112807 w 1552754"/>
                  <a:gd name="connsiteY12" fmla="*/ 0 h 2432648"/>
                  <a:gd name="connsiteX13" fmla="*/ 974784 w 1552754"/>
                  <a:gd name="connsiteY13" fmla="*/ 8627 h 2432648"/>
                  <a:gd name="connsiteX0" fmla="*/ 974784 w 1483743"/>
                  <a:gd name="connsiteY0" fmla="*/ 8627 h 2432648"/>
                  <a:gd name="connsiteX1" fmla="*/ 543463 w 1483743"/>
                  <a:gd name="connsiteY1" fmla="*/ 552090 h 2432648"/>
                  <a:gd name="connsiteX2" fmla="*/ 0 w 1483743"/>
                  <a:gd name="connsiteY2" fmla="*/ 715992 h 2432648"/>
                  <a:gd name="connsiteX3" fmla="*/ 112143 w 1483743"/>
                  <a:gd name="connsiteY3" fmla="*/ 802256 h 2432648"/>
                  <a:gd name="connsiteX4" fmla="*/ 681486 w 1483743"/>
                  <a:gd name="connsiteY4" fmla="*/ 664233 h 2432648"/>
                  <a:gd name="connsiteX5" fmla="*/ 888520 w 1483743"/>
                  <a:gd name="connsiteY5" fmla="*/ 552090 h 2432648"/>
                  <a:gd name="connsiteX6" fmla="*/ 923025 w 1483743"/>
                  <a:gd name="connsiteY6" fmla="*/ 1147314 h 2432648"/>
                  <a:gd name="connsiteX7" fmla="*/ 690113 w 1483743"/>
                  <a:gd name="connsiteY7" fmla="*/ 2415395 h 2432648"/>
                  <a:gd name="connsiteX8" fmla="*/ 854015 w 1483743"/>
                  <a:gd name="connsiteY8" fmla="*/ 2415397 h 2432648"/>
                  <a:gd name="connsiteX9" fmla="*/ 1130061 w 1483743"/>
                  <a:gd name="connsiteY9" fmla="*/ 1423359 h 2432648"/>
                  <a:gd name="connsiteX10" fmla="*/ 1345720 w 1483743"/>
                  <a:gd name="connsiteY10" fmla="*/ 2432648 h 2432648"/>
                  <a:gd name="connsiteX11" fmla="*/ 1483743 w 1483743"/>
                  <a:gd name="connsiteY11" fmla="*/ 2424022 h 2432648"/>
                  <a:gd name="connsiteX12" fmla="*/ 1112807 w 1483743"/>
                  <a:gd name="connsiteY12" fmla="*/ 0 h 2432648"/>
                  <a:gd name="connsiteX13" fmla="*/ 974784 w 1483743"/>
                  <a:gd name="connsiteY13" fmla="*/ 8627 h 2432648"/>
                  <a:gd name="connsiteX0" fmla="*/ 974784 w 1483743"/>
                  <a:gd name="connsiteY0" fmla="*/ 0 h 2424021"/>
                  <a:gd name="connsiteX1" fmla="*/ 543463 w 1483743"/>
                  <a:gd name="connsiteY1" fmla="*/ 543463 h 2424021"/>
                  <a:gd name="connsiteX2" fmla="*/ 0 w 1483743"/>
                  <a:gd name="connsiteY2" fmla="*/ 707365 h 2424021"/>
                  <a:gd name="connsiteX3" fmla="*/ 112143 w 1483743"/>
                  <a:gd name="connsiteY3" fmla="*/ 793629 h 2424021"/>
                  <a:gd name="connsiteX4" fmla="*/ 681486 w 1483743"/>
                  <a:gd name="connsiteY4" fmla="*/ 655606 h 2424021"/>
                  <a:gd name="connsiteX5" fmla="*/ 888520 w 1483743"/>
                  <a:gd name="connsiteY5" fmla="*/ 543463 h 2424021"/>
                  <a:gd name="connsiteX6" fmla="*/ 923025 w 1483743"/>
                  <a:gd name="connsiteY6" fmla="*/ 1138687 h 2424021"/>
                  <a:gd name="connsiteX7" fmla="*/ 690113 w 1483743"/>
                  <a:gd name="connsiteY7" fmla="*/ 2406768 h 2424021"/>
                  <a:gd name="connsiteX8" fmla="*/ 854015 w 1483743"/>
                  <a:gd name="connsiteY8" fmla="*/ 2406770 h 2424021"/>
                  <a:gd name="connsiteX9" fmla="*/ 1130061 w 1483743"/>
                  <a:gd name="connsiteY9" fmla="*/ 1414732 h 2424021"/>
                  <a:gd name="connsiteX10" fmla="*/ 1345720 w 1483743"/>
                  <a:gd name="connsiteY10" fmla="*/ 2424021 h 2424021"/>
                  <a:gd name="connsiteX11" fmla="*/ 1483743 w 1483743"/>
                  <a:gd name="connsiteY11" fmla="*/ 2415395 h 2424021"/>
                  <a:gd name="connsiteX12" fmla="*/ 1086928 w 1483743"/>
                  <a:gd name="connsiteY12" fmla="*/ 51758 h 2424021"/>
                  <a:gd name="connsiteX13" fmla="*/ 974784 w 1483743"/>
                  <a:gd name="connsiteY13" fmla="*/ 0 h 2424021"/>
                  <a:gd name="connsiteX0" fmla="*/ 974784 w 1483743"/>
                  <a:gd name="connsiteY0" fmla="*/ 0 h 2380889"/>
                  <a:gd name="connsiteX1" fmla="*/ 543463 w 1483743"/>
                  <a:gd name="connsiteY1" fmla="*/ 500331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319178 w 1371600"/>
                  <a:gd name="connsiteY2" fmla="*/ 560717 h 2380889"/>
                  <a:gd name="connsiteX3" fmla="*/ 0 w 1371600"/>
                  <a:gd name="connsiteY3" fmla="*/ 750497 h 2380889"/>
                  <a:gd name="connsiteX4" fmla="*/ 569343 w 1371600"/>
                  <a:gd name="connsiteY4" fmla="*/ 612474 h 2380889"/>
                  <a:gd name="connsiteX5" fmla="*/ 776377 w 1371600"/>
                  <a:gd name="connsiteY5" fmla="*/ 500331 h 2380889"/>
                  <a:gd name="connsiteX6" fmla="*/ 810882 w 1371600"/>
                  <a:gd name="connsiteY6" fmla="*/ 1095555 h 2380889"/>
                  <a:gd name="connsiteX7" fmla="*/ 577970 w 1371600"/>
                  <a:gd name="connsiteY7" fmla="*/ 2363636 h 2380889"/>
                  <a:gd name="connsiteX8" fmla="*/ 741872 w 1371600"/>
                  <a:gd name="connsiteY8" fmla="*/ 2363638 h 2380889"/>
                  <a:gd name="connsiteX9" fmla="*/ 983412 w 1371600"/>
                  <a:gd name="connsiteY9" fmla="*/ 1328468 h 2380889"/>
                  <a:gd name="connsiteX10" fmla="*/ 1233577 w 1371600"/>
                  <a:gd name="connsiteY10" fmla="*/ 2380889 h 2380889"/>
                  <a:gd name="connsiteX11" fmla="*/ 1371600 w 1371600"/>
                  <a:gd name="connsiteY11" fmla="*/ 2372263 h 2380889"/>
                  <a:gd name="connsiteX12" fmla="*/ 974785 w 1371600"/>
                  <a:gd name="connsiteY12" fmla="*/ 8626 h 2380889"/>
                  <a:gd name="connsiteX13" fmla="*/ 862641 w 1371600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77969 w 1371600"/>
                  <a:gd name="connsiteY1" fmla="*/ 483078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603849 w 1371600"/>
                  <a:gd name="connsiteY6" fmla="*/ 2355010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91783 w 1371600"/>
                  <a:gd name="connsiteY3" fmla="*/ 646133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6078"/>
                  <a:gd name="connsiteX1" fmla="*/ 542617 w 1371600"/>
                  <a:gd name="connsiteY1" fmla="*/ 479639 h 2386078"/>
                  <a:gd name="connsiteX2" fmla="*/ 0 w 1371600"/>
                  <a:gd name="connsiteY2" fmla="*/ 750497 h 2386078"/>
                  <a:gd name="connsiteX3" fmla="*/ 619833 w 1371600"/>
                  <a:gd name="connsiteY3" fmla="*/ 612474 h 2386078"/>
                  <a:gd name="connsiteX4" fmla="*/ 810035 w 1371600"/>
                  <a:gd name="connsiteY4" fmla="*/ 483502 h 2386078"/>
                  <a:gd name="connsiteX5" fmla="*/ 810882 w 1371600"/>
                  <a:gd name="connsiteY5" fmla="*/ 1095555 h 2386078"/>
                  <a:gd name="connsiteX6" fmla="*/ 606019 w 1371600"/>
                  <a:gd name="connsiteY6" fmla="*/ 2380465 h 2386078"/>
                  <a:gd name="connsiteX7" fmla="*/ 741872 w 1371600"/>
                  <a:gd name="connsiteY7" fmla="*/ 2386078 h 2386078"/>
                  <a:gd name="connsiteX8" fmla="*/ 1026544 w 1371600"/>
                  <a:gd name="connsiteY8" fmla="*/ 1345720 h 2386078"/>
                  <a:gd name="connsiteX9" fmla="*/ 1233577 w 1371600"/>
                  <a:gd name="connsiteY9" fmla="*/ 2380889 h 2386078"/>
                  <a:gd name="connsiteX10" fmla="*/ 1371600 w 1371600"/>
                  <a:gd name="connsiteY10" fmla="*/ 2372263 h 2386078"/>
                  <a:gd name="connsiteX11" fmla="*/ 974785 w 1371600"/>
                  <a:gd name="connsiteY11" fmla="*/ 8626 h 2386078"/>
                  <a:gd name="connsiteX12" fmla="*/ 862641 w 1371600"/>
                  <a:gd name="connsiteY12" fmla="*/ 0 h 2386078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0 w 1377210"/>
                  <a:gd name="connsiteY2" fmla="*/ 750497 h 2380889"/>
                  <a:gd name="connsiteX3" fmla="*/ 619833 w 1377210"/>
                  <a:gd name="connsiteY3" fmla="*/ 612474 h 2380889"/>
                  <a:gd name="connsiteX4" fmla="*/ 810035 w 1377210"/>
                  <a:gd name="connsiteY4" fmla="*/ 483502 h 2380889"/>
                  <a:gd name="connsiteX5" fmla="*/ 810882 w 1377210"/>
                  <a:gd name="connsiteY5" fmla="*/ 1095555 h 2380889"/>
                  <a:gd name="connsiteX6" fmla="*/ 606019 w 1377210"/>
                  <a:gd name="connsiteY6" fmla="*/ 2380465 h 2380889"/>
                  <a:gd name="connsiteX7" fmla="*/ 747482 w 1377210"/>
                  <a:gd name="connsiteY7" fmla="*/ 2380468 h 2380889"/>
                  <a:gd name="connsiteX8" fmla="*/ 1026544 w 1377210"/>
                  <a:gd name="connsiteY8" fmla="*/ 1345720 h 2380889"/>
                  <a:gd name="connsiteX9" fmla="*/ 1233577 w 1377210"/>
                  <a:gd name="connsiteY9" fmla="*/ 2380889 h 2380889"/>
                  <a:gd name="connsiteX10" fmla="*/ 1377210 w 1377210"/>
                  <a:gd name="connsiteY10" fmla="*/ 2377873 h 2380889"/>
                  <a:gd name="connsiteX11" fmla="*/ 974785 w 1377210"/>
                  <a:gd name="connsiteY11" fmla="*/ 8626 h 2380889"/>
                  <a:gd name="connsiteX12" fmla="*/ 862641 w 137721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165490 w 1377210"/>
                  <a:gd name="connsiteY2" fmla="*/ 658782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47684 w 1377210"/>
                  <a:gd name="connsiteY2" fmla="*/ 670001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60 w 1329526"/>
                  <a:gd name="connsiteY9" fmla="*/ 1345720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62030 w 1329526"/>
                  <a:gd name="connsiteY9" fmla="*/ 140742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59 w 1329526"/>
                  <a:gd name="connsiteY9" fmla="*/ 141864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29526" h="2380889">
                    <a:moveTo>
                      <a:pt x="814957" y="0"/>
                    </a:moveTo>
                    <a:lnTo>
                      <a:pt x="494933" y="479639"/>
                    </a:lnTo>
                    <a:lnTo>
                      <a:pt x="0" y="670001"/>
                    </a:lnTo>
                    <a:lnTo>
                      <a:pt x="30854" y="744887"/>
                    </a:lnTo>
                    <a:lnTo>
                      <a:pt x="572149" y="612474"/>
                    </a:lnTo>
                    <a:lnTo>
                      <a:pt x="762351" y="483502"/>
                    </a:lnTo>
                    <a:cubicBezTo>
                      <a:pt x="794421" y="764187"/>
                      <a:pt x="770396" y="887797"/>
                      <a:pt x="763198" y="1095555"/>
                    </a:cubicBezTo>
                    <a:cubicBezTo>
                      <a:pt x="616550" y="1699404"/>
                      <a:pt x="730862" y="1724858"/>
                      <a:pt x="558335" y="2380465"/>
                    </a:cubicBezTo>
                    <a:lnTo>
                      <a:pt x="699798" y="2380468"/>
                    </a:lnTo>
                    <a:cubicBezTo>
                      <a:pt x="819580" y="2080289"/>
                      <a:pt x="797846" y="1640765"/>
                      <a:pt x="978859" y="1418648"/>
                    </a:cubicBezTo>
                    <a:cubicBezTo>
                      <a:pt x="1157137" y="1864345"/>
                      <a:pt x="1102505" y="2030082"/>
                      <a:pt x="1185893" y="2380889"/>
                    </a:cubicBezTo>
                    <a:lnTo>
                      <a:pt x="1329526" y="2377873"/>
                    </a:lnTo>
                    <a:cubicBezTo>
                      <a:pt x="1110990" y="727352"/>
                      <a:pt x="1344044" y="391063"/>
                      <a:pt x="927101" y="8626"/>
                    </a:cubicBezTo>
                    <a:lnTo>
                      <a:pt x="814957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531" name="群組 530"/>
          <p:cNvGrpSpPr/>
          <p:nvPr/>
        </p:nvGrpSpPr>
        <p:grpSpPr>
          <a:xfrm>
            <a:off x="2670025" y="2783780"/>
            <a:ext cx="607621" cy="356618"/>
            <a:chOff x="1684782" y="2683742"/>
            <a:chExt cx="5565258" cy="3266301"/>
          </a:xfrm>
        </p:grpSpPr>
        <p:grpSp>
          <p:nvGrpSpPr>
            <p:cNvPr id="532" name="群組 531"/>
            <p:cNvGrpSpPr/>
            <p:nvPr/>
          </p:nvGrpSpPr>
          <p:grpSpPr>
            <a:xfrm>
              <a:off x="1684782" y="2683742"/>
              <a:ext cx="4978070" cy="3255586"/>
              <a:chOff x="1684782" y="2683742"/>
              <a:chExt cx="4978070" cy="3255586"/>
            </a:xfrm>
          </p:grpSpPr>
          <p:sp>
            <p:nvSpPr>
              <p:cNvPr id="536" name="矩形 5"/>
              <p:cNvSpPr/>
              <p:nvPr/>
            </p:nvSpPr>
            <p:spPr>
              <a:xfrm>
                <a:off x="1684782" y="4054555"/>
                <a:ext cx="4978070" cy="856663"/>
              </a:xfrm>
              <a:custGeom>
                <a:avLst/>
                <a:gdLst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0 w 2736386"/>
                  <a:gd name="connsiteY3" fmla="*/ 570017 h 570017"/>
                  <a:gd name="connsiteX4" fmla="*/ 0 w 2736386"/>
                  <a:gd name="connsiteY4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1521093 w 2736386"/>
                  <a:gd name="connsiteY3" fmla="*/ 55801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27055 w 2736386"/>
                  <a:gd name="connsiteY2" fmla="*/ 374074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5 w 2736386"/>
                  <a:gd name="connsiteY2" fmla="*/ 383405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36386" h="570017">
                    <a:moveTo>
                      <a:pt x="0" y="0"/>
                    </a:moveTo>
                    <a:lnTo>
                      <a:pt x="2736386" y="0"/>
                    </a:lnTo>
                    <a:cubicBezTo>
                      <a:pt x="2736386" y="127802"/>
                      <a:pt x="2736385" y="255603"/>
                      <a:pt x="2736385" y="383405"/>
                    </a:cubicBezTo>
                    <a:lnTo>
                      <a:pt x="2174235" y="567342"/>
                    </a:lnTo>
                    <a:lnTo>
                      <a:pt x="0" y="5700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37" name="矩形 6"/>
              <p:cNvSpPr/>
              <p:nvPr/>
            </p:nvSpPr>
            <p:spPr>
              <a:xfrm>
                <a:off x="2225877" y="2683742"/>
                <a:ext cx="2380816" cy="1370813"/>
              </a:xfrm>
              <a:custGeom>
                <a:avLst/>
                <a:gdLst>
                  <a:gd name="connsiteX0" fmla="*/ 0 w 1759103"/>
                  <a:gd name="connsiteY0" fmla="*/ 0 h 912128"/>
                  <a:gd name="connsiteX1" fmla="*/ 1759103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  <a:gd name="connsiteX0" fmla="*/ 0 w 1759103"/>
                  <a:gd name="connsiteY0" fmla="*/ 0 h 912128"/>
                  <a:gd name="connsiteX1" fmla="*/ 1432532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9103" h="912128">
                    <a:moveTo>
                      <a:pt x="0" y="0"/>
                    </a:moveTo>
                    <a:lnTo>
                      <a:pt x="1432532" y="0"/>
                    </a:lnTo>
                    <a:lnTo>
                      <a:pt x="1759103" y="912128"/>
                    </a:lnTo>
                    <a:lnTo>
                      <a:pt x="0" y="9121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38" name="矩形 537"/>
              <p:cNvSpPr/>
              <p:nvPr/>
            </p:nvSpPr>
            <p:spPr>
              <a:xfrm>
                <a:off x="2235817" y="4911218"/>
                <a:ext cx="3344846" cy="1028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533" name="群組 532"/>
            <p:cNvGrpSpPr/>
            <p:nvPr/>
          </p:nvGrpSpPr>
          <p:grpSpPr>
            <a:xfrm>
              <a:off x="5690281" y="2719553"/>
              <a:ext cx="1559759" cy="3230490"/>
              <a:chOff x="4162484" y="2957042"/>
              <a:chExt cx="1329526" cy="2753644"/>
            </a:xfrm>
          </p:grpSpPr>
          <p:sp>
            <p:nvSpPr>
              <p:cNvPr id="534" name="橢圓 533"/>
              <p:cNvSpPr/>
              <p:nvPr/>
            </p:nvSpPr>
            <p:spPr>
              <a:xfrm>
                <a:off x="4784576" y="2957042"/>
                <a:ext cx="432048" cy="43204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35" name="手繪多邊形 534"/>
              <p:cNvSpPr/>
              <p:nvPr/>
            </p:nvSpPr>
            <p:spPr>
              <a:xfrm>
                <a:off x="4162484" y="3329797"/>
                <a:ext cx="1329526" cy="2380889"/>
              </a:xfrm>
              <a:custGeom>
                <a:avLst/>
                <a:gdLst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888520 w 1725283"/>
                  <a:gd name="connsiteY6" fmla="*/ 136297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85336 w 1725283"/>
                  <a:gd name="connsiteY12" fmla="*/ 957533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77638 h 2493034"/>
                  <a:gd name="connsiteX1" fmla="*/ 612475 w 1725283"/>
                  <a:gd name="connsiteY1" fmla="*/ 457200 h 2493034"/>
                  <a:gd name="connsiteX2" fmla="*/ 0 w 1725283"/>
                  <a:gd name="connsiteY2" fmla="*/ 690113 h 2493034"/>
                  <a:gd name="connsiteX3" fmla="*/ 112143 w 1725283"/>
                  <a:gd name="connsiteY3" fmla="*/ 776377 h 2493034"/>
                  <a:gd name="connsiteX4" fmla="*/ 534837 w 1725283"/>
                  <a:gd name="connsiteY4" fmla="*/ 690113 h 2493034"/>
                  <a:gd name="connsiteX5" fmla="*/ 888520 w 1725283"/>
                  <a:gd name="connsiteY5" fmla="*/ 526211 h 2493034"/>
                  <a:gd name="connsiteX6" fmla="*/ 923025 w 1725283"/>
                  <a:gd name="connsiteY6" fmla="*/ 1121435 h 2493034"/>
                  <a:gd name="connsiteX7" fmla="*/ 500332 w 1725283"/>
                  <a:gd name="connsiteY7" fmla="*/ 2415396 h 2493034"/>
                  <a:gd name="connsiteX8" fmla="*/ 621101 w 1725283"/>
                  <a:gd name="connsiteY8" fmla="*/ 2424023 h 2493034"/>
                  <a:gd name="connsiteX9" fmla="*/ 1121434 w 1725283"/>
                  <a:gd name="connsiteY9" fmla="*/ 1492370 h 2493034"/>
                  <a:gd name="connsiteX10" fmla="*/ 1535501 w 1725283"/>
                  <a:gd name="connsiteY10" fmla="*/ 2493034 h 2493034"/>
                  <a:gd name="connsiteX11" fmla="*/ 1725283 w 1725283"/>
                  <a:gd name="connsiteY11" fmla="*/ 2493034 h 2493034"/>
                  <a:gd name="connsiteX12" fmla="*/ 1285336 w 1725283"/>
                  <a:gd name="connsiteY12" fmla="*/ 1026544 h 2493034"/>
                  <a:gd name="connsiteX13" fmla="*/ 1104181 w 1725283"/>
                  <a:gd name="connsiteY13" fmla="*/ 0 h 2493034"/>
                  <a:gd name="connsiteX14" fmla="*/ 888520 w 1725283"/>
                  <a:gd name="connsiteY14" fmla="*/ 77638 h 2493034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534837 w 1725283"/>
                  <a:gd name="connsiteY4" fmla="*/ 707365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509622 w 1725283"/>
                  <a:gd name="connsiteY12" fmla="*/ 2372263 h 2510286"/>
                  <a:gd name="connsiteX13" fmla="*/ 1285336 w 1725283"/>
                  <a:gd name="connsiteY13" fmla="*/ 1043796 h 2510286"/>
                  <a:gd name="connsiteX14" fmla="*/ 1104181 w 1725283"/>
                  <a:gd name="connsiteY14" fmla="*/ 17252 h 2510286"/>
                  <a:gd name="connsiteX15" fmla="*/ 974784 w 1725283"/>
                  <a:gd name="connsiteY15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722"/>
                  <a:gd name="connsiteY0" fmla="*/ 0 h 2613483"/>
                  <a:gd name="connsiteX1" fmla="*/ 543463 w 1725722"/>
                  <a:gd name="connsiteY1" fmla="*/ 543463 h 2613483"/>
                  <a:gd name="connsiteX2" fmla="*/ 0 w 1725722"/>
                  <a:gd name="connsiteY2" fmla="*/ 707365 h 2613483"/>
                  <a:gd name="connsiteX3" fmla="*/ 112143 w 1725722"/>
                  <a:gd name="connsiteY3" fmla="*/ 793629 h 2613483"/>
                  <a:gd name="connsiteX4" fmla="*/ 681486 w 1725722"/>
                  <a:gd name="connsiteY4" fmla="*/ 655606 h 2613483"/>
                  <a:gd name="connsiteX5" fmla="*/ 888520 w 1725722"/>
                  <a:gd name="connsiteY5" fmla="*/ 543463 h 2613483"/>
                  <a:gd name="connsiteX6" fmla="*/ 923025 w 1725722"/>
                  <a:gd name="connsiteY6" fmla="*/ 1138687 h 2613483"/>
                  <a:gd name="connsiteX7" fmla="*/ 690113 w 1725722"/>
                  <a:gd name="connsiteY7" fmla="*/ 2406768 h 2613483"/>
                  <a:gd name="connsiteX8" fmla="*/ 854015 w 1725722"/>
                  <a:gd name="connsiteY8" fmla="*/ 2406770 h 2613483"/>
                  <a:gd name="connsiteX9" fmla="*/ 1130061 w 1725722"/>
                  <a:gd name="connsiteY9" fmla="*/ 1414732 h 2613483"/>
                  <a:gd name="connsiteX10" fmla="*/ 1362973 w 1725722"/>
                  <a:gd name="connsiteY10" fmla="*/ 2372263 h 2613483"/>
                  <a:gd name="connsiteX11" fmla="*/ 1725283 w 1725722"/>
                  <a:gd name="connsiteY11" fmla="*/ 2510286 h 2613483"/>
                  <a:gd name="connsiteX12" fmla="*/ 1285336 w 1725722"/>
                  <a:gd name="connsiteY12" fmla="*/ 1043796 h 2613483"/>
                  <a:gd name="connsiteX13" fmla="*/ 1104181 w 1725722"/>
                  <a:gd name="connsiteY13" fmla="*/ 17252 h 2613483"/>
                  <a:gd name="connsiteX14" fmla="*/ 974784 w 1725722"/>
                  <a:gd name="connsiteY14" fmla="*/ 0 h 2613483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285336 w 1552754"/>
                  <a:gd name="connsiteY12" fmla="*/ 1043796 h 2406770"/>
                  <a:gd name="connsiteX13" fmla="*/ 1104181 w 1552754"/>
                  <a:gd name="connsiteY13" fmla="*/ 17252 h 2406770"/>
                  <a:gd name="connsiteX14" fmla="*/ 974784 w 1552754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51759 h 2458529"/>
                  <a:gd name="connsiteX1" fmla="*/ 543463 w 1552754"/>
                  <a:gd name="connsiteY1" fmla="*/ 595222 h 2458529"/>
                  <a:gd name="connsiteX2" fmla="*/ 0 w 1552754"/>
                  <a:gd name="connsiteY2" fmla="*/ 759124 h 2458529"/>
                  <a:gd name="connsiteX3" fmla="*/ 112143 w 1552754"/>
                  <a:gd name="connsiteY3" fmla="*/ 845388 h 2458529"/>
                  <a:gd name="connsiteX4" fmla="*/ 681486 w 1552754"/>
                  <a:gd name="connsiteY4" fmla="*/ 707365 h 2458529"/>
                  <a:gd name="connsiteX5" fmla="*/ 888520 w 1552754"/>
                  <a:gd name="connsiteY5" fmla="*/ 595222 h 2458529"/>
                  <a:gd name="connsiteX6" fmla="*/ 923025 w 1552754"/>
                  <a:gd name="connsiteY6" fmla="*/ 1190446 h 2458529"/>
                  <a:gd name="connsiteX7" fmla="*/ 690113 w 1552754"/>
                  <a:gd name="connsiteY7" fmla="*/ 2458527 h 2458529"/>
                  <a:gd name="connsiteX8" fmla="*/ 854015 w 1552754"/>
                  <a:gd name="connsiteY8" fmla="*/ 2458529 h 2458529"/>
                  <a:gd name="connsiteX9" fmla="*/ 1130061 w 1552754"/>
                  <a:gd name="connsiteY9" fmla="*/ 1466491 h 2458529"/>
                  <a:gd name="connsiteX10" fmla="*/ 1362973 w 1552754"/>
                  <a:gd name="connsiteY10" fmla="*/ 2424022 h 2458529"/>
                  <a:gd name="connsiteX11" fmla="*/ 1552754 w 1552754"/>
                  <a:gd name="connsiteY11" fmla="*/ 2432648 h 2458529"/>
                  <a:gd name="connsiteX12" fmla="*/ 1052422 w 1552754"/>
                  <a:gd name="connsiteY12" fmla="*/ 0 h 2458529"/>
                  <a:gd name="connsiteX13" fmla="*/ 974784 w 1552754"/>
                  <a:gd name="connsiteY13" fmla="*/ 51759 h 2458529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30060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12807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32648"/>
                  <a:gd name="connsiteX1" fmla="*/ 543463 w 1552754"/>
                  <a:gd name="connsiteY1" fmla="*/ 552090 h 2432648"/>
                  <a:gd name="connsiteX2" fmla="*/ 0 w 1552754"/>
                  <a:gd name="connsiteY2" fmla="*/ 715992 h 2432648"/>
                  <a:gd name="connsiteX3" fmla="*/ 112143 w 1552754"/>
                  <a:gd name="connsiteY3" fmla="*/ 802256 h 2432648"/>
                  <a:gd name="connsiteX4" fmla="*/ 681486 w 1552754"/>
                  <a:gd name="connsiteY4" fmla="*/ 664233 h 2432648"/>
                  <a:gd name="connsiteX5" fmla="*/ 888520 w 1552754"/>
                  <a:gd name="connsiteY5" fmla="*/ 552090 h 2432648"/>
                  <a:gd name="connsiteX6" fmla="*/ 923025 w 1552754"/>
                  <a:gd name="connsiteY6" fmla="*/ 1147314 h 2432648"/>
                  <a:gd name="connsiteX7" fmla="*/ 690113 w 1552754"/>
                  <a:gd name="connsiteY7" fmla="*/ 2415395 h 2432648"/>
                  <a:gd name="connsiteX8" fmla="*/ 854015 w 1552754"/>
                  <a:gd name="connsiteY8" fmla="*/ 2415397 h 2432648"/>
                  <a:gd name="connsiteX9" fmla="*/ 1130061 w 1552754"/>
                  <a:gd name="connsiteY9" fmla="*/ 1423359 h 2432648"/>
                  <a:gd name="connsiteX10" fmla="*/ 1345720 w 1552754"/>
                  <a:gd name="connsiteY10" fmla="*/ 2432648 h 2432648"/>
                  <a:gd name="connsiteX11" fmla="*/ 1552754 w 1552754"/>
                  <a:gd name="connsiteY11" fmla="*/ 2389516 h 2432648"/>
                  <a:gd name="connsiteX12" fmla="*/ 1112807 w 1552754"/>
                  <a:gd name="connsiteY12" fmla="*/ 0 h 2432648"/>
                  <a:gd name="connsiteX13" fmla="*/ 974784 w 1552754"/>
                  <a:gd name="connsiteY13" fmla="*/ 8627 h 2432648"/>
                  <a:gd name="connsiteX0" fmla="*/ 974784 w 1483743"/>
                  <a:gd name="connsiteY0" fmla="*/ 8627 h 2432648"/>
                  <a:gd name="connsiteX1" fmla="*/ 543463 w 1483743"/>
                  <a:gd name="connsiteY1" fmla="*/ 552090 h 2432648"/>
                  <a:gd name="connsiteX2" fmla="*/ 0 w 1483743"/>
                  <a:gd name="connsiteY2" fmla="*/ 715992 h 2432648"/>
                  <a:gd name="connsiteX3" fmla="*/ 112143 w 1483743"/>
                  <a:gd name="connsiteY3" fmla="*/ 802256 h 2432648"/>
                  <a:gd name="connsiteX4" fmla="*/ 681486 w 1483743"/>
                  <a:gd name="connsiteY4" fmla="*/ 664233 h 2432648"/>
                  <a:gd name="connsiteX5" fmla="*/ 888520 w 1483743"/>
                  <a:gd name="connsiteY5" fmla="*/ 552090 h 2432648"/>
                  <a:gd name="connsiteX6" fmla="*/ 923025 w 1483743"/>
                  <a:gd name="connsiteY6" fmla="*/ 1147314 h 2432648"/>
                  <a:gd name="connsiteX7" fmla="*/ 690113 w 1483743"/>
                  <a:gd name="connsiteY7" fmla="*/ 2415395 h 2432648"/>
                  <a:gd name="connsiteX8" fmla="*/ 854015 w 1483743"/>
                  <a:gd name="connsiteY8" fmla="*/ 2415397 h 2432648"/>
                  <a:gd name="connsiteX9" fmla="*/ 1130061 w 1483743"/>
                  <a:gd name="connsiteY9" fmla="*/ 1423359 h 2432648"/>
                  <a:gd name="connsiteX10" fmla="*/ 1345720 w 1483743"/>
                  <a:gd name="connsiteY10" fmla="*/ 2432648 h 2432648"/>
                  <a:gd name="connsiteX11" fmla="*/ 1483743 w 1483743"/>
                  <a:gd name="connsiteY11" fmla="*/ 2424022 h 2432648"/>
                  <a:gd name="connsiteX12" fmla="*/ 1112807 w 1483743"/>
                  <a:gd name="connsiteY12" fmla="*/ 0 h 2432648"/>
                  <a:gd name="connsiteX13" fmla="*/ 974784 w 1483743"/>
                  <a:gd name="connsiteY13" fmla="*/ 8627 h 2432648"/>
                  <a:gd name="connsiteX0" fmla="*/ 974784 w 1483743"/>
                  <a:gd name="connsiteY0" fmla="*/ 0 h 2424021"/>
                  <a:gd name="connsiteX1" fmla="*/ 543463 w 1483743"/>
                  <a:gd name="connsiteY1" fmla="*/ 543463 h 2424021"/>
                  <a:gd name="connsiteX2" fmla="*/ 0 w 1483743"/>
                  <a:gd name="connsiteY2" fmla="*/ 707365 h 2424021"/>
                  <a:gd name="connsiteX3" fmla="*/ 112143 w 1483743"/>
                  <a:gd name="connsiteY3" fmla="*/ 793629 h 2424021"/>
                  <a:gd name="connsiteX4" fmla="*/ 681486 w 1483743"/>
                  <a:gd name="connsiteY4" fmla="*/ 655606 h 2424021"/>
                  <a:gd name="connsiteX5" fmla="*/ 888520 w 1483743"/>
                  <a:gd name="connsiteY5" fmla="*/ 543463 h 2424021"/>
                  <a:gd name="connsiteX6" fmla="*/ 923025 w 1483743"/>
                  <a:gd name="connsiteY6" fmla="*/ 1138687 h 2424021"/>
                  <a:gd name="connsiteX7" fmla="*/ 690113 w 1483743"/>
                  <a:gd name="connsiteY7" fmla="*/ 2406768 h 2424021"/>
                  <a:gd name="connsiteX8" fmla="*/ 854015 w 1483743"/>
                  <a:gd name="connsiteY8" fmla="*/ 2406770 h 2424021"/>
                  <a:gd name="connsiteX9" fmla="*/ 1130061 w 1483743"/>
                  <a:gd name="connsiteY9" fmla="*/ 1414732 h 2424021"/>
                  <a:gd name="connsiteX10" fmla="*/ 1345720 w 1483743"/>
                  <a:gd name="connsiteY10" fmla="*/ 2424021 h 2424021"/>
                  <a:gd name="connsiteX11" fmla="*/ 1483743 w 1483743"/>
                  <a:gd name="connsiteY11" fmla="*/ 2415395 h 2424021"/>
                  <a:gd name="connsiteX12" fmla="*/ 1086928 w 1483743"/>
                  <a:gd name="connsiteY12" fmla="*/ 51758 h 2424021"/>
                  <a:gd name="connsiteX13" fmla="*/ 974784 w 1483743"/>
                  <a:gd name="connsiteY13" fmla="*/ 0 h 2424021"/>
                  <a:gd name="connsiteX0" fmla="*/ 974784 w 1483743"/>
                  <a:gd name="connsiteY0" fmla="*/ 0 h 2380889"/>
                  <a:gd name="connsiteX1" fmla="*/ 543463 w 1483743"/>
                  <a:gd name="connsiteY1" fmla="*/ 500331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319178 w 1371600"/>
                  <a:gd name="connsiteY2" fmla="*/ 560717 h 2380889"/>
                  <a:gd name="connsiteX3" fmla="*/ 0 w 1371600"/>
                  <a:gd name="connsiteY3" fmla="*/ 750497 h 2380889"/>
                  <a:gd name="connsiteX4" fmla="*/ 569343 w 1371600"/>
                  <a:gd name="connsiteY4" fmla="*/ 612474 h 2380889"/>
                  <a:gd name="connsiteX5" fmla="*/ 776377 w 1371600"/>
                  <a:gd name="connsiteY5" fmla="*/ 500331 h 2380889"/>
                  <a:gd name="connsiteX6" fmla="*/ 810882 w 1371600"/>
                  <a:gd name="connsiteY6" fmla="*/ 1095555 h 2380889"/>
                  <a:gd name="connsiteX7" fmla="*/ 577970 w 1371600"/>
                  <a:gd name="connsiteY7" fmla="*/ 2363636 h 2380889"/>
                  <a:gd name="connsiteX8" fmla="*/ 741872 w 1371600"/>
                  <a:gd name="connsiteY8" fmla="*/ 2363638 h 2380889"/>
                  <a:gd name="connsiteX9" fmla="*/ 983412 w 1371600"/>
                  <a:gd name="connsiteY9" fmla="*/ 1328468 h 2380889"/>
                  <a:gd name="connsiteX10" fmla="*/ 1233577 w 1371600"/>
                  <a:gd name="connsiteY10" fmla="*/ 2380889 h 2380889"/>
                  <a:gd name="connsiteX11" fmla="*/ 1371600 w 1371600"/>
                  <a:gd name="connsiteY11" fmla="*/ 2372263 h 2380889"/>
                  <a:gd name="connsiteX12" fmla="*/ 974785 w 1371600"/>
                  <a:gd name="connsiteY12" fmla="*/ 8626 h 2380889"/>
                  <a:gd name="connsiteX13" fmla="*/ 862641 w 1371600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77969 w 1371600"/>
                  <a:gd name="connsiteY1" fmla="*/ 483078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603849 w 1371600"/>
                  <a:gd name="connsiteY6" fmla="*/ 2355010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91783 w 1371600"/>
                  <a:gd name="connsiteY3" fmla="*/ 646133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6078"/>
                  <a:gd name="connsiteX1" fmla="*/ 542617 w 1371600"/>
                  <a:gd name="connsiteY1" fmla="*/ 479639 h 2386078"/>
                  <a:gd name="connsiteX2" fmla="*/ 0 w 1371600"/>
                  <a:gd name="connsiteY2" fmla="*/ 750497 h 2386078"/>
                  <a:gd name="connsiteX3" fmla="*/ 619833 w 1371600"/>
                  <a:gd name="connsiteY3" fmla="*/ 612474 h 2386078"/>
                  <a:gd name="connsiteX4" fmla="*/ 810035 w 1371600"/>
                  <a:gd name="connsiteY4" fmla="*/ 483502 h 2386078"/>
                  <a:gd name="connsiteX5" fmla="*/ 810882 w 1371600"/>
                  <a:gd name="connsiteY5" fmla="*/ 1095555 h 2386078"/>
                  <a:gd name="connsiteX6" fmla="*/ 606019 w 1371600"/>
                  <a:gd name="connsiteY6" fmla="*/ 2380465 h 2386078"/>
                  <a:gd name="connsiteX7" fmla="*/ 741872 w 1371600"/>
                  <a:gd name="connsiteY7" fmla="*/ 2386078 h 2386078"/>
                  <a:gd name="connsiteX8" fmla="*/ 1026544 w 1371600"/>
                  <a:gd name="connsiteY8" fmla="*/ 1345720 h 2386078"/>
                  <a:gd name="connsiteX9" fmla="*/ 1233577 w 1371600"/>
                  <a:gd name="connsiteY9" fmla="*/ 2380889 h 2386078"/>
                  <a:gd name="connsiteX10" fmla="*/ 1371600 w 1371600"/>
                  <a:gd name="connsiteY10" fmla="*/ 2372263 h 2386078"/>
                  <a:gd name="connsiteX11" fmla="*/ 974785 w 1371600"/>
                  <a:gd name="connsiteY11" fmla="*/ 8626 h 2386078"/>
                  <a:gd name="connsiteX12" fmla="*/ 862641 w 1371600"/>
                  <a:gd name="connsiteY12" fmla="*/ 0 h 2386078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0 w 1377210"/>
                  <a:gd name="connsiteY2" fmla="*/ 750497 h 2380889"/>
                  <a:gd name="connsiteX3" fmla="*/ 619833 w 1377210"/>
                  <a:gd name="connsiteY3" fmla="*/ 612474 h 2380889"/>
                  <a:gd name="connsiteX4" fmla="*/ 810035 w 1377210"/>
                  <a:gd name="connsiteY4" fmla="*/ 483502 h 2380889"/>
                  <a:gd name="connsiteX5" fmla="*/ 810882 w 1377210"/>
                  <a:gd name="connsiteY5" fmla="*/ 1095555 h 2380889"/>
                  <a:gd name="connsiteX6" fmla="*/ 606019 w 1377210"/>
                  <a:gd name="connsiteY6" fmla="*/ 2380465 h 2380889"/>
                  <a:gd name="connsiteX7" fmla="*/ 747482 w 1377210"/>
                  <a:gd name="connsiteY7" fmla="*/ 2380468 h 2380889"/>
                  <a:gd name="connsiteX8" fmla="*/ 1026544 w 1377210"/>
                  <a:gd name="connsiteY8" fmla="*/ 1345720 h 2380889"/>
                  <a:gd name="connsiteX9" fmla="*/ 1233577 w 1377210"/>
                  <a:gd name="connsiteY9" fmla="*/ 2380889 h 2380889"/>
                  <a:gd name="connsiteX10" fmla="*/ 1377210 w 1377210"/>
                  <a:gd name="connsiteY10" fmla="*/ 2377873 h 2380889"/>
                  <a:gd name="connsiteX11" fmla="*/ 974785 w 1377210"/>
                  <a:gd name="connsiteY11" fmla="*/ 8626 h 2380889"/>
                  <a:gd name="connsiteX12" fmla="*/ 862641 w 137721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165490 w 1377210"/>
                  <a:gd name="connsiteY2" fmla="*/ 658782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47684 w 1377210"/>
                  <a:gd name="connsiteY2" fmla="*/ 670001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60 w 1329526"/>
                  <a:gd name="connsiteY9" fmla="*/ 1345720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62030 w 1329526"/>
                  <a:gd name="connsiteY9" fmla="*/ 140742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59 w 1329526"/>
                  <a:gd name="connsiteY9" fmla="*/ 141864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29526" h="2380889">
                    <a:moveTo>
                      <a:pt x="814957" y="0"/>
                    </a:moveTo>
                    <a:lnTo>
                      <a:pt x="494933" y="479639"/>
                    </a:lnTo>
                    <a:lnTo>
                      <a:pt x="0" y="670001"/>
                    </a:lnTo>
                    <a:lnTo>
                      <a:pt x="30854" y="744887"/>
                    </a:lnTo>
                    <a:lnTo>
                      <a:pt x="572149" y="612474"/>
                    </a:lnTo>
                    <a:lnTo>
                      <a:pt x="762351" y="483502"/>
                    </a:lnTo>
                    <a:cubicBezTo>
                      <a:pt x="794421" y="764187"/>
                      <a:pt x="770396" y="887797"/>
                      <a:pt x="763198" y="1095555"/>
                    </a:cubicBezTo>
                    <a:cubicBezTo>
                      <a:pt x="616550" y="1699404"/>
                      <a:pt x="730862" y="1724858"/>
                      <a:pt x="558335" y="2380465"/>
                    </a:cubicBezTo>
                    <a:lnTo>
                      <a:pt x="699798" y="2380468"/>
                    </a:lnTo>
                    <a:cubicBezTo>
                      <a:pt x="819580" y="2080289"/>
                      <a:pt x="797846" y="1640765"/>
                      <a:pt x="978859" y="1418648"/>
                    </a:cubicBezTo>
                    <a:cubicBezTo>
                      <a:pt x="1157137" y="1864345"/>
                      <a:pt x="1102505" y="2030082"/>
                      <a:pt x="1185893" y="2380889"/>
                    </a:cubicBezTo>
                    <a:lnTo>
                      <a:pt x="1329526" y="2377873"/>
                    </a:lnTo>
                    <a:cubicBezTo>
                      <a:pt x="1110990" y="727352"/>
                      <a:pt x="1344044" y="391063"/>
                      <a:pt x="927101" y="8626"/>
                    </a:cubicBezTo>
                    <a:lnTo>
                      <a:pt x="814957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539" name="群組 538"/>
          <p:cNvGrpSpPr/>
          <p:nvPr/>
        </p:nvGrpSpPr>
        <p:grpSpPr>
          <a:xfrm>
            <a:off x="2670025" y="3287266"/>
            <a:ext cx="607621" cy="356618"/>
            <a:chOff x="1684782" y="2683742"/>
            <a:chExt cx="5565258" cy="3266301"/>
          </a:xfrm>
        </p:grpSpPr>
        <p:grpSp>
          <p:nvGrpSpPr>
            <p:cNvPr id="540" name="群組 539"/>
            <p:cNvGrpSpPr/>
            <p:nvPr/>
          </p:nvGrpSpPr>
          <p:grpSpPr>
            <a:xfrm>
              <a:off x="1684782" y="2683742"/>
              <a:ext cx="4978070" cy="3255586"/>
              <a:chOff x="1684782" y="2683742"/>
              <a:chExt cx="4978070" cy="3255586"/>
            </a:xfrm>
          </p:grpSpPr>
          <p:sp>
            <p:nvSpPr>
              <p:cNvPr id="544" name="矩形 5"/>
              <p:cNvSpPr/>
              <p:nvPr/>
            </p:nvSpPr>
            <p:spPr>
              <a:xfrm>
                <a:off x="1684782" y="4054555"/>
                <a:ext cx="4978070" cy="856663"/>
              </a:xfrm>
              <a:custGeom>
                <a:avLst/>
                <a:gdLst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0 w 2736386"/>
                  <a:gd name="connsiteY3" fmla="*/ 570017 h 570017"/>
                  <a:gd name="connsiteX4" fmla="*/ 0 w 2736386"/>
                  <a:gd name="connsiteY4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1521093 w 2736386"/>
                  <a:gd name="connsiteY3" fmla="*/ 55801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27055 w 2736386"/>
                  <a:gd name="connsiteY2" fmla="*/ 374074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5 w 2736386"/>
                  <a:gd name="connsiteY2" fmla="*/ 383405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36386" h="570017">
                    <a:moveTo>
                      <a:pt x="0" y="0"/>
                    </a:moveTo>
                    <a:lnTo>
                      <a:pt x="2736386" y="0"/>
                    </a:lnTo>
                    <a:cubicBezTo>
                      <a:pt x="2736386" y="127802"/>
                      <a:pt x="2736385" y="255603"/>
                      <a:pt x="2736385" y="383405"/>
                    </a:cubicBezTo>
                    <a:lnTo>
                      <a:pt x="2174235" y="567342"/>
                    </a:lnTo>
                    <a:lnTo>
                      <a:pt x="0" y="5700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45" name="矩形 6"/>
              <p:cNvSpPr/>
              <p:nvPr/>
            </p:nvSpPr>
            <p:spPr>
              <a:xfrm>
                <a:off x="2225877" y="2683742"/>
                <a:ext cx="2380816" cy="1370813"/>
              </a:xfrm>
              <a:custGeom>
                <a:avLst/>
                <a:gdLst>
                  <a:gd name="connsiteX0" fmla="*/ 0 w 1759103"/>
                  <a:gd name="connsiteY0" fmla="*/ 0 h 912128"/>
                  <a:gd name="connsiteX1" fmla="*/ 1759103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  <a:gd name="connsiteX0" fmla="*/ 0 w 1759103"/>
                  <a:gd name="connsiteY0" fmla="*/ 0 h 912128"/>
                  <a:gd name="connsiteX1" fmla="*/ 1432532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9103" h="912128">
                    <a:moveTo>
                      <a:pt x="0" y="0"/>
                    </a:moveTo>
                    <a:lnTo>
                      <a:pt x="1432532" y="0"/>
                    </a:lnTo>
                    <a:lnTo>
                      <a:pt x="1759103" y="912128"/>
                    </a:lnTo>
                    <a:lnTo>
                      <a:pt x="0" y="9121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46" name="矩形 545"/>
              <p:cNvSpPr/>
              <p:nvPr/>
            </p:nvSpPr>
            <p:spPr>
              <a:xfrm>
                <a:off x="2235817" y="4911218"/>
                <a:ext cx="3344846" cy="1028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541" name="群組 540"/>
            <p:cNvGrpSpPr/>
            <p:nvPr/>
          </p:nvGrpSpPr>
          <p:grpSpPr>
            <a:xfrm>
              <a:off x="5690281" y="2719553"/>
              <a:ext cx="1559759" cy="3230490"/>
              <a:chOff x="4162484" y="2957042"/>
              <a:chExt cx="1329526" cy="2753644"/>
            </a:xfrm>
          </p:grpSpPr>
          <p:sp>
            <p:nvSpPr>
              <p:cNvPr id="542" name="橢圓 541"/>
              <p:cNvSpPr/>
              <p:nvPr/>
            </p:nvSpPr>
            <p:spPr>
              <a:xfrm>
                <a:off x="4784576" y="2957042"/>
                <a:ext cx="432048" cy="43204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43" name="手繪多邊形 542"/>
              <p:cNvSpPr/>
              <p:nvPr/>
            </p:nvSpPr>
            <p:spPr>
              <a:xfrm>
                <a:off x="4162484" y="3329797"/>
                <a:ext cx="1329526" cy="2380889"/>
              </a:xfrm>
              <a:custGeom>
                <a:avLst/>
                <a:gdLst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888520 w 1725283"/>
                  <a:gd name="connsiteY6" fmla="*/ 136297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85336 w 1725283"/>
                  <a:gd name="connsiteY12" fmla="*/ 957533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77638 h 2493034"/>
                  <a:gd name="connsiteX1" fmla="*/ 612475 w 1725283"/>
                  <a:gd name="connsiteY1" fmla="*/ 457200 h 2493034"/>
                  <a:gd name="connsiteX2" fmla="*/ 0 w 1725283"/>
                  <a:gd name="connsiteY2" fmla="*/ 690113 h 2493034"/>
                  <a:gd name="connsiteX3" fmla="*/ 112143 w 1725283"/>
                  <a:gd name="connsiteY3" fmla="*/ 776377 h 2493034"/>
                  <a:gd name="connsiteX4" fmla="*/ 534837 w 1725283"/>
                  <a:gd name="connsiteY4" fmla="*/ 690113 h 2493034"/>
                  <a:gd name="connsiteX5" fmla="*/ 888520 w 1725283"/>
                  <a:gd name="connsiteY5" fmla="*/ 526211 h 2493034"/>
                  <a:gd name="connsiteX6" fmla="*/ 923025 w 1725283"/>
                  <a:gd name="connsiteY6" fmla="*/ 1121435 h 2493034"/>
                  <a:gd name="connsiteX7" fmla="*/ 500332 w 1725283"/>
                  <a:gd name="connsiteY7" fmla="*/ 2415396 h 2493034"/>
                  <a:gd name="connsiteX8" fmla="*/ 621101 w 1725283"/>
                  <a:gd name="connsiteY8" fmla="*/ 2424023 h 2493034"/>
                  <a:gd name="connsiteX9" fmla="*/ 1121434 w 1725283"/>
                  <a:gd name="connsiteY9" fmla="*/ 1492370 h 2493034"/>
                  <a:gd name="connsiteX10" fmla="*/ 1535501 w 1725283"/>
                  <a:gd name="connsiteY10" fmla="*/ 2493034 h 2493034"/>
                  <a:gd name="connsiteX11" fmla="*/ 1725283 w 1725283"/>
                  <a:gd name="connsiteY11" fmla="*/ 2493034 h 2493034"/>
                  <a:gd name="connsiteX12" fmla="*/ 1285336 w 1725283"/>
                  <a:gd name="connsiteY12" fmla="*/ 1026544 h 2493034"/>
                  <a:gd name="connsiteX13" fmla="*/ 1104181 w 1725283"/>
                  <a:gd name="connsiteY13" fmla="*/ 0 h 2493034"/>
                  <a:gd name="connsiteX14" fmla="*/ 888520 w 1725283"/>
                  <a:gd name="connsiteY14" fmla="*/ 77638 h 2493034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534837 w 1725283"/>
                  <a:gd name="connsiteY4" fmla="*/ 707365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509622 w 1725283"/>
                  <a:gd name="connsiteY12" fmla="*/ 2372263 h 2510286"/>
                  <a:gd name="connsiteX13" fmla="*/ 1285336 w 1725283"/>
                  <a:gd name="connsiteY13" fmla="*/ 1043796 h 2510286"/>
                  <a:gd name="connsiteX14" fmla="*/ 1104181 w 1725283"/>
                  <a:gd name="connsiteY14" fmla="*/ 17252 h 2510286"/>
                  <a:gd name="connsiteX15" fmla="*/ 974784 w 1725283"/>
                  <a:gd name="connsiteY15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722"/>
                  <a:gd name="connsiteY0" fmla="*/ 0 h 2613483"/>
                  <a:gd name="connsiteX1" fmla="*/ 543463 w 1725722"/>
                  <a:gd name="connsiteY1" fmla="*/ 543463 h 2613483"/>
                  <a:gd name="connsiteX2" fmla="*/ 0 w 1725722"/>
                  <a:gd name="connsiteY2" fmla="*/ 707365 h 2613483"/>
                  <a:gd name="connsiteX3" fmla="*/ 112143 w 1725722"/>
                  <a:gd name="connsiteY3" fmla="*/ 793629 h 2613483"/>
                  <a:gd name="connsiteX4" fmla="*/ 681486 w 1725722"/>
                  <a:gd name="connsiteY4" fmla="*/ 655606 h 2613483"/>
                  <a:gd name="connsiteX5" fmla="*/ 888520 w 1725722"/>
                  <a:gd name="connsiteY5" fmla="*/ 543463 h 2613483"/>
                  <a:gd name="connsiteX6" fmla="*/ 923025 w 1725722"/>
                  <a:gd name="connsiteY6" fmla="*/ 1138687 h 2613483"/>
                  <a:gd name="connsiteX7" fmla="*/ 690113 w 1725722"/>
                  <a:gd name="connsiteY7" fmla="*/ 2406768 h 2613483"/>
                  <a:gd name="connsiteX8" fmla="*/ 854015 w 1725722"/>
                  <a:gd name="connsiteY8" fmla="*/ 2406770 h 2613483"/>
                  <a:gd name="connsiteX9" fmla="*/ 1130061 w 1725722"/>
                  <a:gd name="connsiteY9" fmla="*/ 1414732 h 2613483"/>
                  <a:gd name="connsiteX10" fmla="*/ 1362973 w 1725722"/>
                  <a:gd name="connsiteY10" fmla="*/ 2372263 h 2613483"/>
                  <a:gd name="connsiteX11" fmla="*/ 1725283 w 1725722"/>
                  <a:gd name="connsiteY11" fmla="*/ 2510286 h 2613483"/>
                  <a:gd name="connsiteX12" fmla="*/ 1285336 w 1725722"/>
                  <a:gd name="connsiteY12" fmla="*/ 1043796 h 2613483"/>
                  <a:gd name="connsiteX13" fmla="*/ 1104181 w 1725722"/>
                  <a:gd name="connsiteY13" fmla="*/ 17252 h 2613483"/>
                  <a:gd name="connsiteX14" fmla="*/ 974784 w 1725722"/>
                  <a:gd name="connsiteY14" fmla="*/ 0 h 2613483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285336 w 1552754"/>
                  <a:gd name="connsiteY12" fmla="*/ 1043796 h 2406770"/>
                  <a:gd name="connsiteX13" fmla="*/ 1104181 w 1552754"/>
                  <a:gd name="connsiteY13" fmla="*/ 17252 h 2406770"/>
                  <a:gd name="connsiteX14" fmla="*/ 974784 w 1552754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51759 h 2458529"/>
                  <a:gd name="connsiteX1" fmla="*/ 543463 w 1552754"/>
                  <a:gd name="connsiteY1" fmla="*/ 595222 h 2458529"/>
                  <a:gd name="connsiteX2" fmla="*/ 0 w 1552754"/>
                  <a:gd name="connsiteY2" fmla="*/ 759124 h 2458529"/>
                  <a:gd name="connsiteX3" fmla="*/ 112143 w 1552754"/>
                  <a:gd name="connsiteY3" fmla="*/ 845388 h 2458529"/>
                  <a:gd name="connsiteX4" fmla="*/ 681486 w 1552754"/>
                  <a:gd name="connsiteY4" fmla="*/ 707365 h 2458529"/>
                  <a:gd name="connsiteX5" fmla="*/ 888520 w 1552754"/>
                  <a:gd name="connsiteY5" fmla="*/ 595222 h 2458529"/>
                  <a:gd name="connsiteX6" fmla="*/ 923025 w 1552754"/>
                  <a:gd name="connsiteY6" fmla="*/ 1190446 h 2458529"/>
                  <a:gd name="connsiteX7" fmla="*/ 690113 w 1552754"/>
                  <a:gd name="connsiteY7" fmla="*/ 2458527 h 2458529"/>
                  <a:gd name="connsiteX8" fmla="*/ 854015 w 1552754"/>
                  <a:gd name="connsiteY8" fmla="*/ 2458529 h 2458529"/>
                  <a:gd name="connsiteX9" fmla="*/ 1130061 w 1552754"/>
                  <a:gd name="connsiteY9" fmla="*/ 1466491 h 2458529"/>
                  <a:gd name="connsiteX10" fmla="*/ 1362973 w 1552754"/>
                  <a:gd name="connsiteY10" fmla="*/ 2424022 h 2458529"/>
                  <a:gd name="connsiteX11" fmla="*/ 1552754 w 1552754"/>
                  <a:gd name="connsiteY11" fmla="*/ 2432648 h 2458529"/>
                  <a:gd name="connsiteX12" fmla="*/ 1052422 w 1552754"/>
                  <a:gd name="connsiteY12" fmla="*/ 0 h 2458529"/>
                  <a:gd name="connsiteX13" fmla="*/ 974784 w 1552754"/>
                  <a:gd name="connsiteY13" fmla="*/ 51759 h 2458529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30060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12807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32648"/>
                  <a:gd name="connsiteX1" fmla="*/ 543463 w 1552754"/>
                  <a:gd name="connsiteY1" fmla="*/ 552090 h 2432648"/>
                  <a:gd name="connsiteX2" fmla="*/ 0 w 1552754"/>
                  <a:gd name="connsiteY2" fmla="*/ 715992 h 2432648"/>
                  <a:gd name="connsiteX3" fmla="*/ 112143 w 1552754"/>
                  <a:gd name="connsiteY3" fmla="*/ 802256 h 2432648"/>
                  <a:gd name="connsiteX4" fmla="*/ 681486 w 1552754"/>
                  <a:gd name="connsiteY4" fmla="*/ 664233 h 2432648"/>
                  <a:gd name="connsiteX5" fmla="*/ 888520 w 1552754"/>
                  <a:gd name="connsiteY5" fmla="*/ 552090 h 2432648"/>
                  <a:gd name="connsiteX6" fmla="*/ 923025 w 1552754"/>
                  <a:gd name="connsiteY6" fmla="*/ 1147314 h 2432648"/>
                  <a:gd name="connsiteX7" fmla="*/ 690113 w 1552754"/>
                  <a:gd name="connsiteY7" fmla="*/ 2415395 h 2432648"/>
                  <a:gd name="connsiteX8" fmla="*/ 854015 w 1552754"/>
                  <a:gd name="connsiteY8" fmla="*/ 2415397 h 2432648"/>
                  <a:gd name="connsiteX9" fmla="*/ 1130061 w 1552754"/>
                  <a:gd name="connsiteY9" fmla="*/ 1423359 h 2432648"/>
                  <a:gd name="connsiteX10" fmla="*/ 1345720 w 1552754"/>
                  <a:gd name="connsiteY10" fmla="*/ 2432648 h 2432648"/>
                  <a:gd name="connsiteX11" fmla="*/ 1552754 w 1552754"/>
                  <a:gd name="connsiteY11" fmla="*/ 2389516 h 2432648"/>
                  <a:gd name="connsiteX12" fmla="*/ 1112807 w 1552754"/>
                  <a:gd name="connsiteY12" fmla="*/ 0 h 2432648"/>
                  <a:gd name="connsiteX13" fmla="*/ 974784 w 1552754"/>
                  <a:gd name="connsiteY13" fmla="*/ 8627 h 2432648"/>
                  <a:gd name="connsiteX0" fmla="*/ 974784 w 1483743"/>
                  <a:gd name="connsiteY0" fmla="*/ 8627 h 2432648"/>
                  <a:gd name="connsiteX1" fmla="*/ 543463 w 1483743"/>
                  <a:gd name="connsiteY1" fmla="*/ 552090 h 2432648"/>
                  <a:gd name="connsiteX2" fmla="*/ 0 w 1483743"/>
                  <a:gd name="connsiteY2" fmla="*/ 715992 h 2432648"/>
                  <a:gd name="connsiteX3" fmla="*/ 112143 w 1483743"/>
                  <a:gd name="connsiteY3" fmla="*/ 802256 h 2432648"/>
                  <a:gd name="connsiteX4" fmla="*/ 681486 w 1483743"/>
                  <a:gd name="connsiteY4" fmla="*/ 664233 h 2432648"/>
                  <a:gd name="connsiteX5" fmla="*/ 888520 w 1483743"/>
                  <a:gd name="connsiteY5" fmla="*/ 552090 h 2432648"/>
                  <a:gd name="connsiteX6" fmla="*/ 923025 w 1483743"/>
                  <a:gd name="connsiteY6" fmla="*/ 1147314 h 2432648"/>
                  <a:gd name="connsiteX7" fmla="*/ 690113 w 1483743"/>
                  <a:gd name="connsiteY7" fmla="*/ 2415395 h 2432648"/>
                  <a:gd name="connsiteX8" fmla="*/ 854015 w 1483743"/>
                  <a:gd name="connsiteY8" fmla="*/ 2415397 h 2432648"/>
                  <a:gd name="connsiteX9" fmla="*/ 1130061 w 1483743"/>
                  <a:gd name="connsiteY9" fmla="*/ 1423359 h 2432648"/>
                  <a:gd name="connsiteX10" fmla="*/ 1345720 w 1483743"/>
                  <a:gd name="connsiteY10" fmla="*/ 2432648 h 2432648"/>
                  <a:gd name="connsiteX11" fmla="*/ 1483743 w 1483743"/>
                  <a:gd name="connsiteY11" fmla="*/ 2424022 h 2432648"/>
                  <a:gd name="connsiteX12" fmla="*/ 1112807 w 1483743"/>
                  <a:gd name="connsiteY12" fmla="*/ 0 h 2432648"/>
                  <a:gd name="connsiteX13" fmla="*/ 974784 w 1483743"/>
                  <a:gd name="connsiteY13" fmla="*/ 8627 h 2432648"/>
                  <a:gd name="connsiteX0" fmla="*/ 974784 w 1483743"/>
                  <a:gd name="connsiteY0" fmla="*/ 0 h 2424021"/>
                  <a:gd name="connsiteX1" fmla="*/ 543463 w 1483743"/>
                  <a:gd name="connsiteY1" fmla="*/ 543463 h 2424021"/>
                  <a:gd name="connsiteX2" fmla="*/ 0 w 1483743"/>
                  <a:gd name="connsiteY2" fmla="*/ 707365 h 2424021"/>
                  <a:gd name="connsiteX3" fmla="*/ 112143 w 1483743"/>
                  <a:gd name="connsiteY3" fmla="*/ 793629 h 2424021"/>
                  <a:gd name="connsiteX4" fmla="*/ 681486 w 1483743"/>
                  <a:gd name="connsiteY4" fmla="*/ 655606 h 2424021"/>
                  <a:gd name="connsiteX5" fmla="*/ 888520 w 1483743"/>
                  <a:gd name="connsiteY5" fmla="*/ 543463 h 2424021"/>
                  <a:gd name="connsiteX6" fmla="*/ 923025 w 1483743"/>
                  <a:gd name="connsiteY6" fmla="*/ 1138687 h 2424021"/>
                  <a:gd name="connsiteX7" fmla="*/ 690113 w 1483743"/>
                  <a:gd name="connsiteY7" fmla="*/ 2406768 h 2424021"/>
                  <a:gd name="connsiteX8" fmla="*/ 854015 w 1483743"/>
                  <a:gd name="connsiteY8" fmla="*/ 2406770 h 2424021"/>
                  <a:gd name="connsiteX9" fmla="*/ 1130061 w 1483743"/>
                  <a:gd name="connsiteY9" fmla="*/ 1414732 h 2424021"/>
                  <a:gd name="connsiteX10" fmla="*/ 1345720 w 1483743"/>
                  <a:gd name="connsiteY10" fmla="*/ 2424021 h 2424021"/>
                  <a:gd name="connsiteX11" fmla="*/ 1483743 w 1483743"/>
                  <a:gd name="connsiteY11" fmla="*/ 2415395 h 2424021"/>
                  <a:gd name="connsiteX12" fmla="*/ 1086928 w 1483743"/>
                  <a:gd name="connsiteY12" fmla="*/ 51758 h 2424021"/>
                  <a:gd name="connsiteX13" fmla="*/ 974784 w 1483743"/>
                  <a:gd name="connsiteY13" fmla="*/ 0 h 2424021"/>
                  <a:gd name="connsiteX0" fmla="*/ 974784 w 1483743"/>
                  <a:gd name="connsiteY0" fmla="*/ 0 h 2380889"/>
                  <a:gd name="connsiteX1" fmla="*/ 543463 w 1483743"/>
                  <a:gd name="connsiteY1" fmla="*/ 500331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319178 w 1371600"/>
                  <a:gd name="connsiteY2" fmla="*/ 560717 h 2380889"/>
                  <a:gd name="connsiteX3" fmla="*/ 0 w 1371600"/>
                  <a:gd name="connsiteY3" fmla="*/ 750497 h 2380889"/>
                  <a:gd name="connsiteX4" fmla="*/ 569343 w 1371600"/>
                  <a:gd name="connsiteY4" fmla="*/ 612474 h 2380889"/>
                  <a:gd name="connsiteX5" fmla="*/ 776377 w 1371600"/>
                  <a:gd name="connsiteY5" fmla="*/ 500331 h 2380889"/>
                  <a:gd name="connsiteX6" fmla="*/ 810882 w 1371600"/>
                  <a:gd name="connsiteY6" fmla="*/ 1095555 h 2380889"/>
                  <a:gd name="connsiteX7" fmla="*/ 577970 w 1371600"/>
                  <a:gd name="connsiteY7" fmla="*/ 2363636 h 2380889"/>
                  <a:gd name="connsiteX8" fmla="*/ 741872 w 1371600"/>
                  <a:gd name="connsiteY8" fmla="*/ 2363638 h 2380889"/>
                  <a:gd name="connsiteX9" fmla="*/ 983412 w 1371600"/>
                  <a:gd name="connsiteY9" fmla="*/ 1328468 h 2380889"/>
                  <a:gd name="connsiteX10" fmla="*/ 1233577 w 1371600"/>
                  <a:gd name="connsiteY10" fmla="*/ 2380889 h 2380889"/>
                  <a:gd name="connsiteX11" fmla="*/ 1371600 w 1371600"/>
                  <a:gd name="connsiteY11" fmla="*/ 2372263 h 2380889"/>
                  <a:gd name="connsiteX12" fmla="*/ 974785 w 1371600"/>
                  <a:gd name="connsiteY12" fmla="*/ 8626 h 2380889"/>
                  <a:gd name="connsiteX13" fmla="*/ 862641 w 1371600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77969 w 1371600"/>
                  <a:gd name="connsiteY1" fmla="*/ 483078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603849 w 1371600"/>
                  <a:gd name="connsiteY6" fmla="*/ 2355010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91783 w 1371600"/>
                  <a:gd name="connsiteY3" fmla="*/ 646133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6078"/>
                  <a:gd name="connsiteX1" fmla="*/ 542617 w 1371600"/>
                  <a:gd name="connsiteY1" fmla="*/ 479639 h 2386078"/>
                  <a:gd name="connsiteX2" fmla="*/ 0 w 1371600"/>
                  <a:gd name="connsiteY2" fmla="*/ 750497 h 2386078"/>
                  <a:gd name="connsiteX3" fmla="*/ 619833 w 1371600"/>
                  <a:gd name="connsiteY3" fmla="*/ 612474 h 2386078"/>
                  <a:gd name="connsiteX4" fmla="*/ 810035 w 1371600"/>
                  <a:gd name="connsiteY4" fmla="*/ 483502 h 2386078"/>
                  <a:gd name="connsiteX5" fmla="*/ 810882 w 1371600"/>
                  <a:gd name="connsiteY5" fmla="*/ 1095555 h 2386078"/>
                  <a:gd name="connsiteX6" fmla="*/ 606019 w 1371600"/>
                  <a:gd name="connsiteY6" fmla="*/ 2380465 h 2386078"/>
                  <a:gd name="connsiteX7" fmla="*/ 741872 w 1371600"/>
                  <a:gd name="connsiteY7" fmla="*/ 2386078 h 2386078"/>
                  <a:gd name="connsiteX8" fmla="*/ 1026544 w 1371600"/>
                  <a:gd name="connsiteY8" fmla="*/ 1345720 h 2386078"/>
                  <a:gd name="connsiteX9" fmla="*/ 1233577 w 1371600"/>
                  <a:gd name="connsiteY9" fmla="*/ 2380889 h 2386078"/>
                  <a:gd name="connsiteX10" fmla="*/ 1371600 w 1371600"/>
                  <a:gd name="connsiteY10" fmla="*/ 2372263 h 2386078"/>
                  <a:gd name="connsiteX11" fmla="*/ 974785 w 1371600"/>
                  <a:gd name="connsiteY11" fmla="*/ 8626 h 2386078"/>
                  <a:gd name="connsiteX12" fmla="*/ 862641 w 1371600"/>
                  <a:gd name="connsiteY12" fmla="*/ 0 h 2386078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0 w 1377210"/>
                  <a:gd name="connsiteY2" fmla="*/ 750497 h 2380889"/>
                  <a:gd name="connsiteX3" fmla="*/ 619833 w 1377210"/>
                  <a:gd name="connsiteY3" fmla="*/ 612474 h 2380889"/>
                  <a:gd name="connsiteX4" fmla="*/ 810035 w 1377210"/>
                  <a:gd name="connsiteY4" fmla="*/ 483502 h 2380889"/>
                  <a:gd name="connsiteX5" fmla="*/ 810882 w 1377210"/>
                  <a:gd name="connsiteY5" fmla="*/ 1095555 h 2380889"/>
                  <a:gd name="connsiteX6" fmla="*/ 606019 w 1377210"/>
                  <a:gd name="connsiteY6" fmla="*/ 2380465 h 2380889"/>
                  <a:gd name="connsiteX7" fmla="*/ 747482 w 1377210"/>
                  <a:gd name="connsiteY7" fmla="*/ 2380468 h 2380889"/>
                  <a:gd name="connsiteX8" fmla="*/ 1026544 w 1377210"/>
                  <a:gd name="connsiteY8" fmla="*/ 1345720 h 2380889"/>
                  <a:gd name="connsiteX9" fmla="*/ 1233577 w 1377210"/>
                  <a:gd name="connsiteY9" fmla="*/ 2380889 h 2380889"/>
                  <a:gd name="connsiteX10" fmla="*/ 1377210 w 1377210"/>
                  <a:gd name="connsiteY10" fmla="*/ 2377873 h 2380889"/>
                  <a:gd name="connsiteX11" fmla="*/ 974785 w 1377210"/>
                  <a:gd name="connsiteY11" fmla="*/ 8626 h 2380889"/>
                  <a:gd name="connsiteX12" fmla="*/ 862641 w 137721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165490 w 1377210"/>
                  <a:gd name="connsiteY2" fmla="*/ 658782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47684 w 1377210"/>
                  <a:gd name="connsiteY2" fmla="*/ 670001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60 w 1329526"/>
                  <a:gd name="connsiteY9" fmla="*/ 1345720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62030 w 1329526"/>
                  <a:gd name="connsiteY9" fmla="*/ 140742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59 w 1329526"/>
                  <a:gd name="connsiteY9" fmla="*/ 141864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29526" h="2380889">
                    <a:moveTo>
                      <a:pt x="814957" y="0"/>
                    </a:moveTo>
                    <a:lnTo>
                      <a:pt x="494933" y="479639"/>
                    </a:lnTo>
                    <a:lnTo>
                      <a:pt x="0" y="670001"/>
                    </a:lnTo>
                    <a:lnTo>
                      <a:pt x="30854" y="744887"/>
                    </a:lnTo>
                    <a:lnTo>
                      <a:pt x="572149" y="612474"/>
                    </a:lnTo>
                    <a:lnTo>
                      <a:pt x="762351" y="483502"/>
                    </a:lnTo>
                    <a:cubicBezTo>
                      <a:pt x="794421" y="764187"/>
                      <a:pt x="770396" y="887797"/>
                      <a:pt x="763198" y="1095555"/>
                    </a:cubicBezTo>
                    <a:cubicBezTo>
                      <a:pt x="616550" y="1699404"/>
                      <a:pt x="730862" y="1724858"/>
                      <a:pt x="558335" y="2380465"/>
                    </a:cubicBezTo>
                    <a:lnTo>
                      <a:pt x="699798" y="2380468"/>
                    </a:lnTo>
                    <a:cubicBezTo>
                      <a:pt x="819580" y="2080289"/>
                      <a:pt x="797846" y="1640765"/>
                      <a:pt x="978859" y="1418648"/>
                    </a:cubicBezTo>
                    <a:cubicBezTo>
                      <a:pt x="1157137" y="1864345"/>
                      <a:pt x="1102505" y="2030082"/>
                      <a:pt x="1185893" y="2380889"/>
                    </a:cubicBezTo>
                    <a:lnTo>
                      <a:pt x="1329526" y="2377873"/>
                    </a:lnTo>
                    <a:cubicBezTo>
                      <a:pt x="1110990" y="727352"/>
                      <a:pt x="1344044" y="391063"/>
                      <a:pt x="927101" y="8626"/>
                    </a:cubicBezTo>
                    <a:lnTo>
                      <a:pt x="814957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547" name="群組 546"/>
          <p:cNvGrpSpPr/>
          <p:nvPr/>
        </p:nvGrpSpPr>
        <p:grpSpPr>
          <a:xfrm>
            <a:off x="2670025" y="3790752"/>
            <a:ext cx="607621" cy="356618"/>
            <a:chOff x="1684782" y="2683742"/>
            <a:chExt cx="5565258" cy="3266301"/>
          </a:xfrm>
        </p:grpSpPr>
        <p:grpSp>
          <p:nvGrpSpPr>
            <p:cNvPr id="548" name="群組 547"/>
            <p:cNvGrpSpPr/>
            <p:nvPr/>
          </p:nvGrpSpPr>
          <p:grpSpPr>
            <a:xfrm>
              <a:off x="1684782" y="2683742"/>
              <a:ext cx="4978070" cy="3255586"/>
              <a:chOff x="1684782" y="2683742"/>
              <a:chExt cx="4978070" cy="3255586"/>
            </a:xfrm>
          </p:grpSpPr>
          <p:sp>
            <p:nvSpPr>
              <p:cNvPr id="552" name="矩形 5"/>
              <p:cNvSpPr/>
              <p:nvPr/>
            </p:nvSpPr>
            <p:spPr>
              <a:xfrm>
                <a:off x="1684782" y="4054555"/>
                <a:ext cx="4978070" cy="856663"/>
              </a:xfrm>
              <a:custGeom>
                <a:avLst/>
                <a:gdLst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0 w 2736386"/>
                  <a:gd name="connsiteY3" fmla="*/ 570017 h 570017"/>
                  <a:gd name="connsiteX4" fmla="*/ 0 w 2736386"/>
                  <a:gd name="connsiteY4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1521093 w 2736386"/>
                  <a:gd name="connsiteY3" fmla="*/ 55801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27055 w 2736386"/>
                  <a:gd name="connsiteY2" fmla="*/ 374074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5 w 2736386"/>
                  <a:gd name="connsiteY2" fmla="*/ 383405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36386" h="570017">
                    <a:moveTo>
                      <a:pt x="0" y="0"/>
                    </a:moveTo>
                    <a:lnTo>
                      <a:pt x="2736386" y="0"/>
                    </a:lnTo>
                    <a:cubicBezTo>
                      <a:pt x="2736386" y="127802"/>
                      <a:pt x="2736385" y="255603"/>
                      <a:pt x="2736385" y="383405"/>
                    </a:cubicBezTo>
                    <a:lnTo>
                      <a:pt x="2174235" y="567342"/>
                    </a:lnTo>
                    <a:lnTo>
                      <a:pt x="0" y="5700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53" name="矩形 6"/>
              <p:cNvSpPr/>
              <p:nvPr/>
            </p:nvSpPr>
            <p:spPr>
              <a:xfrm>
                <a:off x="2225877" y="2683742"/>
                <a:ext cx="2380816" cy="1370813"/>
              </a:xfrm>
              <a:custGeom>
                <a:avLst/>
                <a:gdLst>
                  <a:gd name="connsiteX0" fmla="*/ 0 w 1759103"/>
                  <a:gd name="connsiteY0" fmla="*/ 0 h 912128"/>
                  <a:gd name="connsiteX1" fmla="*/ 1759103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  <a:gd name="connsiteX0" fmla="*/ 0 w 1759103"/>
                  <a:gd name="connsiteY0" fmla="*/ 0 h 912128"/>
                  <a:gd name="connsiteX1" fmla="*/ 1432532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9103" h="912128">
                    <a:moveTo>
                      <a:pt x="0" y="0"/>
                    </a:moveTo>
                    <a:lnTo>
                      <a:pt x="1432532" y="0"/>
                    </a:lnTo>
                    <a:lnTo>
                      <a:pt x="1759103" y="912128"/>
                    </a:lnTo>
                    <a:lnTo>
                      <a:pt x="0" y="9121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54" name="矩形 553"/>
              <p:cNvSpPr/>
              <p:nvPr/>
            </p:nvSpPr>
            <p:spPr>
              <a:xfrm>
                <a:off x="2235817" y="4911218"/>
                <a:ext cx="3344846" cy="1028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549" name="群組 548"/>
            <p:cNvGrpSpPr/>
            <p:nvPr/>
          </p:nvGrpSpPr>
          <p:grpSpPr>
            <a:xfrm>
              <a:off x="5690281" y="2719553"/>
              <a:ext cx="1559759" cy="3230490"/>
              <a:chOff x="4162484" y="2957042"/>
              <a:chExt cx="1329526" cy="2753644"/>
            </a:xfrm>
          </p:grpSpPr>
          <p:sp>
            <p:nvSpPr>
              <p:cNvPr id="550" name="橢圓 549"/>
              <p:cNvSpPr/>
              <p:nvPr/>
            </p:nvSpPr>
            <p:spPr>
              <a:xfrm>
                <a:off x="4784576" y="2957042"/>
                <a:ext cx="432048" cy="43204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51" name="手繪多邊形 550"/>
              <p:cNvSpPr/>
              <p:nvPr/>
            </p:nvSpPr>
            <p:spPr>
              <a:xfrm>
                <a:off x="4162484" y="3329797"/>
                <a:ext cx="1329526" cy="2380889"/>
              </a:xfrm>
              <a:custGeom>
                <a:avLst/>
                <a:gdLst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888520 w 1725283"/>
                  <a:gd name="connsiteY6" fmla="*/ 136297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85336 w 1725283"/>
                  <a:gd name="connsiteY12" fmla="*/ 957533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77638 h 2493034"/>
                  <a:gd name="connsiteX1" fmla="*/ 612475 w 1725283"/>
                  <a:gd name="connsiteY1" fmla="*/ 457200 h 2493034"/>
                  <a:gd name="connsiteX2" fmla="*/ 0 w 1725283"/>
                  <a:gd name="connsiteY2" fmla="*/ 690113 h 2493034"/>
                  <a:gd name="connsiteX3" fmla="*/ 112143 w 1725283"/>
                  <a:gd name="connsiteY3" fmla="*/ 776377 h 2493034"/>
                  <a:gd name="connsiteX4" fmla="*/ 534837 w 1725283"/>
                  <a:gd name="connsiteY4" fmla="*/ 690113 h 2493034"/>
                  <a:gd name="connsiteX5" fmla="*/ 888520 w 1725283"/>
                  <a:gd name="connsiteY5" fmla="*/ 526211 h 2493034"/>
                  <a:gd name="connsiteX6" fmla="*/ 923025 w 1725283"/>
                  <a:gd name="connsiteY6" fmla="*/ 1121435 h 2493034"/>
                  <a:gd name="connsiteX7" fmla="*/ 500332 w 1725283"/>
                  <a:gd name="connsiteY7" fmla="*/ 2415396 h 2493034"/>
                  <a:gd name="connsiteX8" fmla="*/ 621101 w 1725283"/>
                  <a:gd name="connsiteY8" fmla="*/ 2424023 h 2493034"/>
                  <a:gd name="connsiteX9" fmla="*/ 1121434 w 1725283"/>
                  <a:gd name="connsiteY9" fmla="*/ 1492370 h 2493034"/>
                  <a:gd name="connsiteX10" fmla="*/ 1535501 w 1725283"/>
                  <a:gd name="connsiteY10" fmla="*/ 2493034 h 2493034"/>
                  <a:gd name="connsiteX11" fmla="*/ 1725283 w 1725283"/>
                  <a:gd name="connsiteY11" fmla="*/ 2493034 h 2493034"/>
                  <a:gd name="connsiteX12" fmla="*/ 1285336 w 1725283"/>
                  <a:gd name="connsiteY12" fmla="*/ 1026544 h 2493034"/>
                  <a:gd name="connsiteX13" fmla="*/ 1104181 w 1725283"/>
                  <a:gd name="connsiteY13" fmla="*/ 0 h 2493034"/>
                  <a:gd name="connsiteX14" fmla="*/ 888520 w 1725283"/>
                  <a:gd name="connsiteY14" fmla="*/ 77638 h 2493034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534837 w 1725283"/>
                  <a:gd name="connsiteY4" fmla="*/ 707365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509622 w 1725283"/>
                  <a:gd name="connsiteY12" fmla="*/ 2372263 h 2510286"/>
                  <a:gd name="connsiteX13" fmla="*/ 1285336 w 1725283"/>
                  <a:gd name="connsiteY13" fmla="*/ 1043796 h 2510286"/>
                  <a:gd name="connsiteX14" fmla="*/ 1104181 w 1725283"/>
                  <a:gd name="connsiteY14" fmla="*/ 17252 h 2510286"/>
                  <a:gd name="connsiteX15" fmla="*/ 974784 w 1725283"/>
                  <a:gd name="connsiteY15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722"/>
                  <a:gd name="connsiteY0" fmla="*/ 0 h 2613483"/>
                  <a:gd name="connsiteX1" fmla="*/ 543463 w 1725722"/>
                  <a:gd name="connsiteY1" fmla="*/ 543463 h 2613483"/>
                  <a:gd name="connsiteX2" fmla="*/ 0 w 1725722"/>
                  <a:gd name="connsiteY2" fmla="*/ 707365 h 2613483"/>
                  <a:gd name="connsiteX3" fmla="*/ 112143 w 1725722"/>
                  <a:gd name="connsiteY3" fmla="*/ 793629 h 2613483"/>
                  <a:gd name="connsiteX4" fmla="*/ 681486 w 1725722"/>
                  <a:gd name="connsiteY4" fmla="*/ 655606 h 2613483"/>
                  <a:gd name="connsiteX5" fmla="*/ 888520 w 1725722"/>
                  <a:gd name="connsiteY5" fmla="*/ 543463 h 2613483"/>
                  <a:gd name="connsiteX6" fmla="*/ 923025 w 1725722"/>
                  <a:gd name="connsiteY6" fmla="*/ 1138687 h 2613483"/>
                  <a:gd name="connsiteX7" fmla="*/ 690113 w 1725722"/>
                  <a:gd name="connsiteY7" fmla="*/ 2406768 h 2613483"/>
                  <a:gd name="connsiteX8" fmla="*/ 854015 w 1725722"/>
                  <a:gd name="connsiteY8" fmla="*/ 2406770 h 2613483"/>
                  <a:gd name="connsiteX9" fmla="*/ 1130061 w 1725722"/>
                  <a:gd name="connsiteY9" fmla="*/ 1414732 h 2613483"/>
                  <a:gd name="connsiteX10" fmla="*/ 1362973 w 1725722"/>
                  <a:gd name="connsiteY10" fmla="*/ 2372263 h 2613483"/>
                  <a:gd name="connsiteX11" fmla="*/ 1725283 w 1725722"/>
                  <a:gd name="connsiteY11" fmla="*/ 2510286 h 2613483"/>
                  <a:gd name="connsiteX12" fmla="*/ 1285336 w 1725722"/>
                  <a:gd name="connsiteY12" fmla="*/ 1043796 h 2613483"/>
                  <a:gd name="connsiteX13" fmla="*/ 1104181 w 1725722"/>
                  <a:gd name="connsiteY13" fmla="*/ 17252 h 2613483"/>
                  <a:gd name="connsiteX14" fmla="*/ 974784 w 1725722"/>
                  <a:gd name="connsiteY14" fmla="*/ 0 h 2613483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285336 w 1552754"/>
                  <a:gd name="connsiteY12" fmla="*/ 1043796 h 2406770"/>
                  <a:gd name="connsiteX13" fmla="*/ 1104181 w 1552754"/>
                  <a:gd name="connsiteY13" fmla="*/ 17252 h 2406770"/>
                  <a:gd name="connsiteX14" fmla="*/ 974784 w 1552754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51759 h 2458529"/>
                  <a:gd name="connsiteX1" fmla="*/ 543463 w 1552754"/>
                  <a:gd name="connsiteY1" fmla="*/ 595222 h 2458529"/>
                  <a:gd name="connsiteX2" fmla="*/ 0 w 1552754"/>
                  <a:gd name="connsiteY2" fmla="*/ 759124 h 2458529"/>
                  <a:gd name="connsiteX3" fmla="*/ 112143 w 1552754"/>
                  <a:gd name="connsiteY3" fmla="*/ 845388 h 2458529"/>
                  <a:gd name="connsiteX4" fmla="*/ 681486 w 1552754"/>
                  <a:gd name="connsiteY4" fmla="*/ 707365 h 2458529"/>
                  <a:gd name="connsiteX5" fmla="*/ 888520 w 1552754"/>
                  <a:gd name="connsiteY5" fmla="*/ 595222 h 2458529"/>
                  <a:gd name="connsiteX6" fmla="*/ 923025 w 1552754"/>
                  <a:gd name="connsiteY6" fmla="*/ 1190446 h 2458529"/>
                  <a:gd name="connsiteX7" fmla="*/ 690113 w 1552754"/>
                  <a:gd name="connsiteY7" fmla="*/ 2458527 h 2458529"/>
                  <a:gd name="connsiteX8" fmla="*/ 854015 w 1552754"/>
                  <a:gd name="connsiteY8" fmla="*/ 2458529 h 2458529"/>
                  <a:gd name="connsiteX9" fmla="*/ 1130061 w 1552754"/>
                  <a:gd name="connsiteY9" fmla="*/ 1466491 h 2458529"/>
                  <a:gd name="connsiteX10" fmla="*/ 1362973 w 1552754"/>
                  <a:gd name="connsiteY10" fmla="*/ 2424022 h 2458529"/>
                  <a:gd name="connsiteX11" fmla="*/ 1552754 w 1552754"/>
                  <a:gd name="connsiteY11" fmla="*/ 2432648 h 2458529"/>
                  <a:gd name="connsiteX12" fmla="*/ 1052422 w 1552754"/>
                  <a:gd name="connsiteY12" fmla="*/ 0 h 2458529"/>
                  <a:gd name="connsiteX13" fmla="*/ 974784 w 1552754"/>
                  <a:gd name="connsiteY13" fmla="*/ 51759 h 2458529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30060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12807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32648"/>
                  <a:gd name="connsiteX1" fmla="*/ 543463 w 1552754"/>
                  <a:gd name="connsiteY1" fmla="*/ 552090 h 2432648"/>
                  <a:gd name="connsiteX2" fmla="*/ 0 w 1552754"/>
                  <a:gd name="connsiteY2" fmla="*/ 715992 h 2432648"/>
                  <a:gd name="connsiteX3" fmla="*/ 112143 w 1552754"/>
                  <a:gd name="connsiteY3" fmla="*/ 802256 h 2432648"/>
                  <a:gd name="connsiteX4" fmla="*/ 681486 w 1552754"/>
                  <a:gd name="connsiteY4" fmla="*/ 664233 h 2432648"/>
                  <a:gd name="connsiteX5" fmla="*/ 888520 w 1552754"/>
                  <a:gd name="connsiteY5" fmla="*/ 552090 h 2432648"/>
                  <a:gd name="connsiteX6" fmla="*/ 923025 w 1552754"/>
                  <a:gd name="connsiteY6" fmla="*/ 1147314 h 2432648"/>
                  <a:gd name="connsiteX7" fmla="*/ 690113 w 1552754"/>
                  <a:gd name="connsiteY7" fmla="*/ 2415395 h 2432648"/>
                  <a:gd name="connsiteX8" fmla="*/ 854015 w 1552754"/>
                  <a:gd name="connsiteY8" fmla="*/ 2415397 h 2432648"/>
                  <a:gd name="connsiteX9" fmla="*/ 1130061 w 1552754"/>
                  <a:gd name="connsiteY9" fmla="*/ 1423359 h 2432648"/>
                  <a:gd name="connsiteX10" fmla="*/ 1345720 w 1552754"/>
                  <a:gd name="connsiteY10" fmla="*/ 2432648 h 2432648"/>
                  <a:gd name="connsiteX11" fmla="*/ 1552754 w 1552754"/>
                  <a:gd name="connsiteY11" fmla="*/ 2389516 h 2432648"/>
                  <a:gd name="connsiteX12" fmla="*/ 1112807 w 1552754"/>
                  <a:gd name="connsiteY12" fmla="*/ 0 h 2432648"/>
                  <a:gd name="connsiteX13" fmla="*/ 974784 w 1552754"/>
                  <a:gd name="connsiteY13" fmla="*/ 8627 h 2432648"/>
                  <a:gd name="connsiteX0" fmla="*/ 974784 w 1483743"/>
                  <a:gd name="connsiteY0" fmla="*/ 8627 h 2432648"/>
                  <a:gd name="connsiteX1" fmla="*/ 543463 w 1483743"/>
                  <a:gd name="connsiteY1" fmla="*/ 552090 h 2432648"/>
                  <a:gd name="connsiteX2" fmla="*/ 0 w 1483743"/>
                  <a:gd name="connsiteY2" fmla="*/ 715992 h 2432648"/>
                  <a:gd name="connsiteX3" fmla="*/ 112143 w 1483743"/>
                  <a:gd name="connsiteY3" fmla="*/ 802256 h 2432648"/>
                  <a:gd name="connsiteX4" fmla="*/ 681486 w 1483743"/>
                  <a:gd name="connsiteY4" fmla="*/ 664233 h 2432648"/>
                  <a:gd name="connsiteX5" fmla="*/ 888520 w 1483743"/>
                  <a:gd name="connsiteY5" fmla="*/ 552090 h 2432648"/>
                  <a:gd name="connsiteX6" fmla="*/ 923025 w 1483743"/>
                  <a:gd name="connsiteY6" fmla="*/ 1147314 h 2432648"/>
                  <a:gd name="connsiteX7" fmla="*/ 690113 w 1483743"/>
                  <a:gd name="connsiteY7" fmla="*/ 2415395 h 2432648"/>
                  <a:gd name="connsiteX8" fmla="*/ 854015 w 1483743"/>
                  <a:gd name="connsiteY8" fmla="*/ 2415397 h 2432648"/>
                  <a:gd name="connsiteX9" fmla="*/ 1130061 w 1483743"/>
                  <a:gd name="connsiteY9" fmla="*/ 1423359 h 2432648"/>
                  <a:gd name="connsiteX10" fmla="*/ 1345720 w 1483743"/>
                  <a:gd name="connsiteY10" fmla="*/ 2432648 h 2432648"/>
                  <a:gd name="connsiteX11" fmla="*/ 1483743 w 1483743"/>
                  <a:gd name="connsiteY11" fmla="*/ 2424022 h 2432648"/>
                  <a:gd name="connsiteX12" fmla="*/ 1112807 w 1483743"/>
                  <a:gd name="connsiteY12" fmla="*/ 0 h 2432648"/>
                  <a:gd name="connsiteX13" fmla="*/ 974784 w 1483743"/>
                  <a:gd name="connsiteY13" fmla="*/ 8627 h 2432648"/>
                  <a:gd name="connsiteX0" fmla="*/ 974784 w 1483743"/>
                  <a:gd name="connsiteY0" fmla="*/ 0 h 2424021"/>
                  <a:gd name="connsiteX1" fmla="*/ 543463 w 1483743"/>
                  <a:gd name="connsiteY1" fmla="*/ 543463 h 2424021"/>
                  <a:gd name="connsiteX2" fmla="*/ 0 w 1483743"/>
                  <a:gd name="connsiteY2" fmla="*/ 707365 h 2424021"/>
                  <a:gd name="connsiteX3" fmla="*/ 112143 w 1483743"/>
                  <a:gd name="connsiteY3" fmla="*/ 793629 h 2424021"/>
                  <a:gd name="connsiteX4" fmla="*/ 681486 w 1483743"/>
                  <a:gd name="connsiteY4" fmla="*/ 655606 h 2424021"/>
                  <a:gd name="connsiteX5" fmla="*/ 888520 w 1483743"/>
                  <a:gd name="connsiteY5" fmla="*/ 543463 h 2424021"/>
                  <a:gd name="connsiteX6" fmla="*/ 923025 w 1483743"/>
                  <a:gd name="connsiteY6" fmla="*/ 1138687 h 2424021"/>
                  <a:gd name="connsiteX7" fmla="*/ 690113 w 1483743"/>
                  <a:gd name="connsiteY7" fmla="*/ 2406768 h 2424021"/>
                  <a:gd name="connsiteX8" fmla="*/ 854015 w 1483743"/>
                  <a:gd name="connsiteY8" fmla="*/ 2406770 h 2424021"/>
                  <a:gd name="connsiteX9" fmla="*/ 1130061 w 1483743"/>
                  <a:gd name="connsiteY9" fmla="*/ 1414732 h 2424021"/>
                  <a:gd name="connsiteX10" fmla="*/ 1345720 w 1483743"/>
                  <a:gd name="connsiteY10" fmla="*/ 2424021 h 2424021"/>
                  <a:gd name="connsiteX11" fmla="*/ 1483743 w 1483743"/>
                  <a:gd name="connsiteY11" fmla="*/ 2415395 h 2424021"/>
                  <a:gd name="connsiteX12" fmla="*/ 1086928 w 1483743"/>
                  <a:gd name="connsiteY12" fmla="*/ 51758 h 2424021"/>
                  <a:gd name="connsiteX13" fmla="*/ 974784 w 1483743"/>
                  <a:gd name="connsiteY13" fmla="*/ 0 h 2424021"/>
                  <a:gd name="connsiteX0" fmla="*/ 974784 w 1483743"/>
                  <a:gd name="connsiteY0" fmla="*/ 0 h 2380889"/>
                  <a:gd name="connsiteX1" fmla="*/ 543463 w 1483743"/>
                  <a:gd name="connsiteY1" fmla="*/ 500331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319178 w 1371600"/>
                  <a:gd name="connsiteY2" fmla="*/ 560717 h 2380889"/>
                  <a:gd name="connsiteX3" fmla="*/ 0 w 1371600"/>
                  <a:gd name="connsiteY3" fmla="*/ 750497 h 2380889"/>
                  <a:gd name="connsiteX4" fmla="*/ 569343 w 1371600"/>
                  <a:gd name="connsiteY4" fmla="*/ 612474 h 2380889"/>
                  <a:gd name="connsiteX5" fmla="*/ 776377 w 1371600"/>
                  <a:gd name="connsiteY5" fmla="*/ 500331 h 2380889"/>
                  <a:gd name="connsiteX6" fmla="*/ 810882 w 1371600"/>
                  <a:gd name="connsiteY6" fmla="*/ 1095555 h 2380889"/>
                  <a:gd name="connsiteX7" fmla="*/ 577970 w 1371600"/>
                  <a:gd name="connsiteY7" fmla="*/ 2363636 h 2380889"/>
                  <a:gd name="connsiteX8" fmla="*/ 741872 w 1371600"/>
                  <a:gd name="connsiteY8" fmla="*/ 2363638 h 2380889"/>
                  <a:gd name="connsiteX9" fmla="*/ 983412 w 1371600"/>
                  <a:gd name="connsiteY9" fmla="*/ 1328468 h 2380889"/>
                  <a:gd name="connsiteX10" fmla="*/ 1233577 w 1371600"/>
                  <a:gd name="connsiteY10" fmla="*/ 2380889 h 2380889"/>
                  <a:gd name="connsiteX11" fmla="*/ 1371600 w 1371600"/>
                  <a:gd name="connsiteY11" fmla="*/ 2372263 h 2380889"/>
                  <a:gd name="connsiteX12" fmla="*/ 974785 w 1371600"/>
                  <a:gd name="connsiteY12" fmla="*/ 8626 h 2380889"/>
                  <a:gd name="connsiteX13" fmla="*/ 862641 w 1371600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77969 w 1371600"/>
                  <a:gd name="connsiteY1" fmla="*/ 483078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603849 w 1371600"/>
                  <a:gd name="connsiteY6" fmla="*/ 2355010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91783 w 1371600"/>
                  <a:gd name="connsiteY3" fmla="*/ 646133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6078"/>
                  <a:gd name="connsiteX1" fmla="*/ 542617 w 1371600"/>
                  <a:gd name="connsiteY1" fmla="*/ 479639 h 2386078"/>
                  <a:gd name="connsiteX2" fmla="*/ 0 w 1371600"/>
                  <a:gd name="connsiteY2" fmla="*/ 750497 h 2386078"/>
                  <a:gd name="connsiteX3" fmla="*/ 619833 w 1371600"/>
                  <a:gd name="connsiteY3" fmla="*/ 612474 h 2386078"/>
                  <a:gd name="connsiteX4" fmla="*/ 810035 w 1371600"/>
                  <a:gd name="connsiteY4" fmla="*/ 483502 h 2386078"/>
                  <a:gd name="connsiteX5" fmla="*/ 810882 w 1371600"/>
                  <a:gd name="connsiteY5" fmla="*/ 1095555 h 2386078"/>
                  <a:gd name="connsiteX6" fmla="*/ 606019 w 1371600"/>
                  <a:gd name="connsiteY6" fmla="*/ 2380465 h 2386078"/>
                  <a:gd name="connsiteX7" fmla="*/ 741872 w 1371600"/>
                  <a:gd name="connsiteY7" fmla="*/ 2386078 h 2386078"/>
                  <a:gd name="connsiteX8" fmla="*/ 1026544 w 1371600"/>
                  <a:gd name="connsiteY8" fmla="*/ 1345720 h 2386078"/>
                  <a:gd name="connsiteX9" fmla="*/ 1233577 w 1371600"/>
                  <a:gd name="connsiteY9" fmla="*/ 2380889 h 2386078"/>
                  <a:gd name="connsiteX10" fmla="*/ 1371600 w 1371600"/>
                  <a:gd name="connsiteY10" fmla="*/ 2372263 h 2386078"/>
                  <a:gd name="connsiteX11" fmla="*/ 974785 w 1371600"/>
                  <a:gd name="connsiteY11" fmla="*/ 8626 h 2386078"/>
                  <a:gd name="connsiteX12" fmla="*/ 862641 w 1371600"/>
                  <a:gd name="connsiteY12" fmla="*/ 0 h 2386078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0 w 1377210"/>
                  <a:gd name="connsiteY2" fmla="*/ 750497 h 2380889"/>
                  <a:gd name="connsiteX3" fmla="*/ 619833 w 1377210"/>
                  <a:gd name="connsiteY3" fmla="*/ 612474 h 2380889"/>
                  <a:gd name="connsiteX4" fmla="*/ 810035 w 1377210"/>
                  <a:gd name="connsiteY4" fmla="*/ 483502 h 2380889"/>
                  <a:gd name="connsiteX5" fmla="*/ 810882 w 1377210"/>
                  <a:gd name="connsiteY5" fmla="*/ 1095555 h 2380889"/>
                  <a:gd name="connsiteX6" fmla="*/ 606019 w 1377210"/>
                  <a:gd name="connsiteY6" fmla="*/ 2380465 h 2380889"/>
                  <a:gd name="connsiteX7" fmla="*/ 747482 w 1377210"/>
                  <a:gd name="connsiteY7" fmla="*/ 2380468 h 2380889"/>
                  <a:gd name="connsiteX8" fmla="*/ 1026544 w 1377210"/>
                  <a:gd name="connsiteY8" fmla="*/ 1345720 h 2380889"/>
                  <a:gd name="connsiteX9" fmla="*/ 1233577 w 1377210"/>
                  <a:gd name="connsiteY9" fmla="*/ 2380889 h 2380889"/>
                  <a:gd name="connsiteX10" fmla="*/ 1377210 w 1377210"/>
                  <a:gd name="connsiteY10" fmla="*/ 2377873 h 2380889"/>
                  <a:gd name="connsiteX11" fmla="*/ 974785 w 1377210"/>
                  <a:gd name="connsiteY11" fmla="*/ 8626 h 2380889"/>
                  <a:gd name="connsiteX12" fmla="*/ 862641 w 137721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165490 w 1377210"/>
                  <a:gd name="connsiteY2" fmla="*/ 658782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47684 w 1377210"/>
                  <a:gd name="connsiteY2" fmla="*/ 670001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60 w 1329526"/>
                  <a:gd name="connsiteY9" fmla="*/ 1345720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62030 w 1329526"/>
                  <a:gd name="connsiteY9" fmla="*/ 140742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59 w 1329526"/>
                  <a:gd name="connsiteY9" fmla="*/ 141864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29526" h="2380889">
                    <a:moveTo>
                      <a:pt x="814957" y="0"/>
                    </a:moveTo>
                    <a:lnTo>
                      <a:pt x="494933" y="479639"/>
                    </a:lnTo>
                    <a:lnTo>
                      <a:pt x="0" y="670001"/>
                    </a:lnTo>
                    <a:lnTo>
                      <a:pt x="30854" y="744887"/>
                    </a:lnTo>
                    <a:lnTo>
                      <a:pt x="572149" y="612474"/>
                    </a:lnTo>
                    <a:lnTo>
                      <a:pt x="762351" y="483502"/>
                    </a:lnTo>
                    <a:cubicBezTo>
                      <a:pt x="794421" y="764187"/>
                      <a:pt x="770396" y="887797"/>
                      <a:pt x="763198" y="1095555"/>
                    </a:cubicBezTo>
                    <a:cubicBezTo>
                      <a:pt x="616550" y="1699404"/>
                      <a:pt x="730862" y="1724858"/>
                      <a:pt x="558335" y="2380465"/>
                    </a:cubicBezTo>
                    <a:lnTo>
                      <a:pt x="699798" y="2380468"/>
                    </a:lnTo>
                    <a:cubicBezTo>
                      <a:pt x="819580" y="2080289"/>
                      <a:pt x="797846" y="1640765"/>
                      <a:pt x="978859" y="1418648"/>
                    </a:cubicBezTo>
                    <a:cubicBezTo>
                      <a:pt x="1157137" y="1864345"/>
                      <a:pt x="1102505" y="2030082"/>
                      <a:pt x="1185893" y="2380889"/>
                    </a:cubicBezTo>
                    <a:lnTo>
                      <a:pt x="1329526" y="2377873"/>
                    </a:lnTo>
                    <a:cubicBezTo>
                      <a:pt x="1110990" y="727352"/>
                      <a:pt x="1344044" y="391063"/>
                      <a:pt x="927101" y="8626"/>
                    </a:cubicBezTo>
                    <a:lnTo>
                      <a:pt x="814957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555" name="群組 554"/>
          <p:cNvGrpSpPr/>
          <p:nvPr/>
        </p:nvGrpSpPr>
        <p:grpSpPr>
          <a:xfrm>
            <a:off x="2670025" y="4294238"/>
            <a:ext cx="607621" cy="356618"/>
            <a:chOff x="1684782" y="2683742"/>
            <a:chExt cx="5565258" cy="3266301"/>
          </a:xfrm>
        </p:grpSpPr>
        <p:grpSp>
          <p:nvGrpSpPr>
            <p:cNvPr id="556" name="群組 555"/>
            <p:cNvGrpSpPr/>
            <p:nvPr/>
          </p:nvGrpSpPr>
          <p:grpSpPr>
            <a:xfrm>
              <a:off x="1684782" y="2683742"/>
              <a:ext cx="4978070" cy="3255586"/>
              <a:chOff x="1684782" y="2683742"/>
              <a:chExt cx="4978070" cy="3255586"/>
            </a:xfrm>
          </p:grpSpPr>
          <p:sp>
            <p:nvSpPr>
              <p:cNvPr id="560" name="矩形 5"/>
              <p:cNvSpPr/>
              <p:nvPr/>
            </p:nvSpPr>
            <p:spPr>
              <a:xfrm>
                <a:off x="1684782" y="4054555"/>
                <a:ext cx="4978070" cy="856663"/>
              </a:xfrm>
              <a:custGeom>
                <a:avLst/>
                <a:gdLst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0 w 2736386"/>
                  <a:gd name="connsiteY3" fmla="*/ 570017 h 570017"/>
                  <a:gd name="connsiteX4" fmla="*/ 0 w 2736386"/>
                  <a:gd name="connsiteY4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1521093 w 2736386"/>
                  <a:gd name="connsiteY3" fmla="*/ 55801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27055 w 2736386"/>
                  <a:gd name="connsiteY2" fmla="*/ 374074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5 w 2736386"/>
                  <a:gd name="connsiteY2" fmla="*/ 383405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36386" h="570017">
                    <a:moveTo>
                      <a:pt x="0" y="0"/>
                    </a:moveTo>
                    <a:lnTo>
                      <a:pt x="2736386" y="0"/>
                    </a:lnTo>
                    <a:cubicBezTo>
                      <a:pt x="2736386" y="127802"/>
                      <a:pt x="2736385" y="255603"/>
                      <a:pt x="2736385" y="383405"/>
                    </a:cubicBezTo>
                    <a:lnTo>
                      <a:pt x="2174235" y="567342"/>
                    </a:lnTo>
                    <a:lnTo>
                      <a:pt x="0" y="5700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61" name="矩形 6"/>
              <p:cNvSpPr/>
              <p:nvPr/>
            </p:nvSpPr>
            <p:spPr>
              <a:xfrm>
                <a:off x="2225877" y="2683742"/>
                <a:ext cx="2380816" cy="1370813"/>
              </a:xfrm>
              <a:custGeom>
                <a:avLst/>
                <a:gdLst>
                  <a:gd name="connsiteX0" fmla="*/ 0 w 1759103"/>
                  <a:gd name="connsiteY0" fmla="*/ 0 h 912128"/>
                  <a:gd name="connsiteX1" fmla="*/ 1759103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  <a:gd name="connsiteX0" fmla="*/ 0 w 1759103"/>
                  <a:gd name="connsiteY0" fmla="*/ 0 h 912128"/>
                  <a:gd name="connsiteX1" fmla="*/ 1432532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9103" h="912128">
                    <a:moveTo>
                      <a:pt x="0" y="0"/>
                    </a:moveTo>
                    <a:lnTo>
                      <a:pt x="1432532" y="0"/>
                    </a:lnTo>
                    <a:lnTo>
                      <a:pt x="1759103" y="912128"/>
                    </a:lnTo>
                    <a:lnTo>
                      <a:pt x="0" y="9121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62" name="矩形 561"/>
              <p:cNvSpPr/>
              <p:nvPr/>
            </p:nvSpPr>
            <p:spPr>
              <a:xfrm>
                <a:off x="2235817" y="4911218"/>
                <a:ext cx="3344846" cy="1028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557" name="群組 556"/>
            <p:cNvGrpSpPr/>
            <p:nvPr/>
          </p:nvGrpSpPr>
          <p:grpSpPr>
            <a:xfrm>
              <a:off x="5690281" y="2719553"/>
              <a:ext cx="1559759" cy="3230490"/>
              <a:chOff x="4162484" y="2957042"/>
              <a:chExt cx="1329526" cy="2753644"/>
            </a:xfrm>
          </p:grpSpPr>
          <p:sp>
            <p:nvSpPr>
              <p:cNvPr id="558" name="橢圓 557"/>
              <p:cNvSpPr/>
              <p:nvPr/>
            </p:nvSpPr>
            <p:spPr>
              <a:xfrm>
                <a:off x="4784576" y="2957042"/>
                <a:ext cx="432048" cy="43204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59" name="手繪多邊形 558"/>
              <p:cNvSpPr/>
              <p:nvPr/>
            </p:nvSpPr>
            <p:spPr>
              <a:xfrm>
                <a:off x="4162484" y="3329797"/>
                <a:ext cx="1329526" cy="2380889"/>
              </a:xfrm>
              <a:custGeom>
                <a:avLst/>
                <a:gdLst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888520 w 1725283"/>
                  <a:gd name="connsiteY6" fmla="*/ 136297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85336 w 1725283"/>
                  <a:gd name="connsiteY12" fmla="*/ 957533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77638 h 2493034"/>
                  <a:gd name="connsiteX1" fmla="*/ 612475 w 1725283"/>
                  <a:gd name="connsiteY1" fmla="*/ 457200 h 2493034"/>
                  <a:gd name="connsiteX2" fmla="*/ 0 w 1725283"/>
                  <a:gd name="connsiteY2" fmla="*/ 690113 h 2493034"/>
                  <a:gd name="connsiteX3" fmla="*/ 112143 w 1725283"/>
                  <a:gd name="connsiteY3" fmla="*/ 776377 h 2493034"/>
                  <a:gd name="connsiteX4" fmla="*/ 534837 w 1725283"/>
                  <a:gd name="connsiteY4" fmla="*/ 690113 h 2493034"/>
                  <a:gd name="connsiteX5" fmla="*/ 888520 w 1725283"/>
                  <a:gd name="connsiteY5" fmla="*/ 526211 h 2493034"/>
                  <a:gd name="connsiteX6" fmla="*/ 923025 w 1725283"/>
                  <a:gd name="connsiteY6" fmla="*/ 1121435 h 2493034"/>
                  <a:gd name="connsiteX7" fmla="*/ 500332 w 1725283"/>
                  <a:gd name="connsiteY7" fmla="*/ 2415396 h 2493034"/>
                  <a:gd name="connsiteX8" fmla="*/ 621101 w 1725283"/>
                  <a:gd name="connsiteY8" fmla="*/ 2424023 h 2493034"/>
                  <a:gd name="connsiteX9" fmla="*/ 1121434 w 1725283"/>
                  <a:gd name="connsiteY9" fmla="*/ 1492370 h 2493034"/>
                  <a:gd name="connsiteX10" fmla="*/ 1535501 w 1725283"/>
                  <a:gd name="connsiteY10" fmla="*/ 2493034 h 2493034"/>
                  <a:gd name="connsiteX11" fmla="*/ 1725283 w 1725283"/>
                  <a:gd name="connsiteY11" fmla="*/ 2493034 h 2493034"/>
                  <a:gd name="connsiteX12" fmla="*/ 1285336 w 1725283"/>
                  <a:gd name="connsiteY12" fmla="*/ 1026544 h 2493034"/>
                  <a:gd name="connsiteX13" fmla="*/ 1104181 w 1725283"/>
                  <a:gd name="connsiteY13" fmla="*/ 0 h 2493034"/>
                  <a:gd name="connsiteX14" fmla="*/ 888520 w 1725283"/>
                  <a:gd name="connsiteY14" fmla="*/ 77638 h 2493034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534837 w 1725283"/>
                  <a:gd name="connsiteY4" fmla="*/ 707365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509622 w 1725283"/>
                  <a:gd name="connsiteY12" fmla="*/ 2372263 h 2510286"/>
                  <a:gd name="connsiteX13" fmla="*/ 1285336 w 1725283"/>
                  <a:gd name="connsiteY13" fmla="*/ 1043796 h 2510286"/>
                  <a:gd name="connsiteX14" fmla="*/ 1104181 w 1725283"/>
                  <a:gd name="connsiteY14" fmla="*/ 17252 h 2510286"/>
                  <a:gd name="connsiteX15" fmla="*/ 974784 w 1725283"/>
                  <a:gd name="connsiteY15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722"/>
                  <a:gd name="connsiteY0" fmla="*/ 0 h 2613483"/>
                  <a:gd name="connsiteX1" fmla="*/ 543463 w 1725722"/>
                  <a:gd name="connsiteY1" fmla="*/ 543463 h 2613483"/>
                  <a:gd name="connsiteX2" fmla="*/ 0 w 1725722"/>
                  <a:gd name="connsiteY2" fmla="*/ 707365 h 2613483"/>
                  <a:gd name="connsiteX3" fmla="*/ 112143 w 1725722"/>
                  <a:gd name="connsiteY3" fmla="*/ 793629 h 2613483"/>
                  <a:gd name="connsiteX4" fmla="*/ 681486 w 1725722"/>
                  <a:gd name="connsiteY4" fmla="*/ 655606 h 2613483"/>
                  <a:gd name="connsiteX5" fmla="*/ 888520 w 1725722"/>
                  <a:gd name="connsiteY5" fmla="*/ 543463 h 2613483"/>
                  <a:gd name="connsiteX6" fmla="*/ 923025 w 1725722"/>
                  <a:gd name="connsiteY6" fmla="*/ 1138687 h 2613483"/>
                  <a:gd name="connsiteX7" fmla="*/ 690113 w 1725722"/>
                  <a:gd name="connsiteY7" fmla="*/ 2406768 h 2613483"/>
                  <a:gd name="connsiteX8" fmla="*/ 854015 w 1725722"/>
                  <a:gd name="connsiteY8" fmla="*/ 2406770 h 2613483"/>
                  <a:gd name="connsiteX9" fmla="*/ 1130061 w 1725722"/>
                  <a:gd name="connsiteY9" fmla="*/ 1414732 h 2613483"/>
                  <a:gd name="connsiteX10" fmla="*/ 1362973 w 1725722"/>
                  <a:gd name="connsiteY10" fmla="*/ 2372263 h 2613483"/>
                  <a:gd name="connsiteX11" fmla="*/ 1725283 w 1725722"/>
                  <a:gd name="connsiteY11" fmla="*/ 2510286 h 2613483"/>
                  <a:gd name="connsiteX12" fmla="*/ 1285336 w 1725722"/>
                  <a:gd name="connsiteY12" fmla="*/ 1043796 h 2613483"/>
                  <a:gd name="connsiteX13" fmla="*/ 1104181 w 1725722"/>
                  <a:gd name="connsiteY13" fmla="*/ 17252 h 2613483"/>
                  <a:gd name="connsiteX14" fmla="*/ 974784 w 1725722"/>
                  <a:gd name="connsiteY14" fmla="*/ 0 h 2613483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285336 w 1552754"/>
                  <a:gd name="connsiteY12" fmla="*/ 1043796 h 2406770"/>
                  <a:gd name="connsiteX13" fmla="*/ 1104181 w 1552754"/>
                  <a:gd name="connsiteY13" fmla="*/ 17252 h 2406770"/>
                  <a:gd name="connsiteX14" fmla="*/ 974784 w 1552754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51759 h 2458529"/>
                  <a:gd name="connsiteX1" fmla="*/ 543463 w 1552754"/>
                  <a:gd name="connsiteY1" fmla="*/ 595222 h 2458529"/>
                  <a:gd name="connsiteX2" fmla="*/ 0 w 1552754"/>
                  <a:gd name="connsiteY2" fmla="*/ 759124 h 2458529"/>
                  <a:gd name="connsiteX3" fmla="*/ 112143 w 1552754"/>
                  <a:gd name="connsiteY3" fmla="*/ 845388 h 2458529"/>
                  <a:gd name="connsiteX4" fmla="*/ 681486 w 1552754"/>
                  <a:gd name="connsiteY4" fmla="*/ 707365 h 2458529"/>
                  <a:gd name="connsiteX5" fmla="*/ 888520 w 1552754"/>
                  <a:gd name="connsiteY5" fmla="*/ 595222 h 2458529"/>
                  <a:gd name="connsiteX6" fmla="*/ 923025 w 1552754"/>
                  <a:gd name="connsiteY6" fmla="*/ 1190446 h 2458529"/>
                  <a:gd name="connsiteX7" fmla="*/ 690113 w 1552754"/>
                  <a:gd name="connsiteY7" fmla="*/ 2458527 h 2458529"/>
                  <a:gd name="connsiteX8" fmla="*/ 854015 w 1552754"/>
                  <a:gd name="connsiteY8" fmla="*/ 2458529 h 2458529"/>
                  <a:gd name="connsiteX9" fmla="*/ 1130061 w 1552754"/>
                  <a:gd name="connsiteY9" fmla="*/ 1466491 h 2458529"/>
                  <a:gd name="connsiteX10" fmla="*/ 1362973 w 1552754"/>
                  <a:gd name="connsiteY10" fmla="*/ 2424022 h 2458529"/>
                  <a:gd name="connsiteX11" fmla="*/ 1552754 w 1552754"/>
                  <a:gd name="connsiteY11" fmla="*/ 2432648 h 2458529"/>
                  <a:gd name="connsiteX12" fmla="*/ 1052422 w 1552754"/>
                  <a:gd name="connsiteY12" fmla="*/ 0 h 2458529"/>
                  <a:gd name="connsiteX13" fmla="*/ 974784 w 1552754"/>
                  <a:gd name="connsiteY13" fmla="*/ 51759 h 2458529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30060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12807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32648"/>
                  <a:gd name="connsiteX1" fmla="*/ 543463 w 1552754"/>
                  <a:gd name="connsiteY1" fmla="*/ 552090 h 2432648"/>
                  <a:gd name="connsiteX2" fmla="*/ 0 w 1552754"/>
                  <a:gd name="connsiteY2" fmla="*/ 715992 h 2432648"/>
                  <a:gd name="connsiteX3" fmla="*/ 112143 w 1552754"/>
                  <a:gd name="connsiteY3" fmla="*/ 802256 h 2432648"/>
                  <a:gd name="connsiteX4" fmla="*/ 681486 w 1552754"/>
                  <a:gd name="connsiteY4" fmla="*/ 664233 h 2432648"/>
                  <a:gd name="connsiteX5" fmla="*/ 888520 w 1552754"/>
                  <a:gd name="connsiteY5" fmla="*/ 552090 h 2432648"/>
                  <a:gd name="connsiteX6" fmla="*/ 923025 w 1552754"/>
                  <a:gd name="connsiteY6" fmla="*/ 1147314 h 2432648"/>
                  <a:gd name="connsiteX7" fmla="*/ 690113 w 1552754"/>
                  <a:gd name="connsiteY7" fmla="*/ 2415395 h 2432648"/>
                  <a:gd name="connsiteX8" fmla="*/ 854015 w 1552754"/>
                  <a:gd name="connsiteY8" fmla="*/ 2415397 h 2432648"/>
                  <a:gd name="connsiteX9" fmla="*/ 1130061 w 1552754"/>
                  <a:gd name="connsiteY9" fmla="*/ 1423359 h 2432648"/>
                  <a:gd name="connsiteX10" fmla="*/ 1345720 w 1552754"/>
                  <a:gd name="connsiteY10" fmla="*/ 2432648 h 2432648"/>
                  <a:gd name="connsiteX11" fmla="*/ 1552754 w 1552754"/>
                  <a:gd name="connsiteY11" fmla="*/ 2389516 h 2432648"/>
                  <a:gd name="connsiteX12" fmla="*/ 1112807 w 1552754"/>
                  <a:gd name="connsiteY12" fmla="*/ 0 h 2432648"/>
                  <a:gd name="connsiteX13" fmla="*/ 974784 w 1552754"/>
                  <a:gd name="connsiteY13" fmla="*/ 8627 h 2432648"/>
                  <a:gd name="connsiteX0" fmla="*/ 974784 w 1483743"/>
                  <a:gd name="connsiteY0" fmla="*/ 8627 h 2432648"/>
                  <a:gd name="connsiteX1" fmla="*/ 543463 w 1483743"/>
                  <a:gd name="connsiteY1" fmla="*/ 552090 h 2432648"/>
                  <a:gd name="connsiteX2" fmla="*/ 0 w 1483743"/>
                  <a:gd name="connsiteY2" fmla="*/ 715992 h 2432648"/>
                  <a:gd name="connsiteX3" fmla="*/ 112143 w 1483743"/>
                  <a:gd name="connsiteY3" fmla="*/ 802256 h 2432648"/>
                  <a:gd name="connsiteX4" fmla="*/ 681486 w 1483743"/>
                  <a:gd name="connsiteY4" fmla="*/ 664233 h 2432648"/>
                  <a:gd name="connsiteX5" fmla="*/ 888520 w 1483743"/>
                  <a:gd name="connsiteY5" fmla="*/ 552090 h 2432648"/>
                  <a:gd name="connsiteX6" fmla="*/ 923025 w 1483743"/>
                  <a:gd name="connsiteY6" fmla="*/ 1147314 h 2432648"/>
                  <a:gd name="connsiteX7" fmla="*/ 690113 w 1483743"/>
                  <a:gd name="connsiteY7" fmla="*/ 2415395 h 2432648"/>
                  <a:gd name="connsiteX8" fmla="*/ 854015 w 1483743"/>
                  <a:gd name="connsiteY8" fmla="*/ 2415397 h 2432648"/>
                  <a:gd name="connsiteX9" fmla="*/ 1130061 w 1483743"/>
                  <a:gd name="connsiteY9" fmla="*/ 1423359 h 2432648"/>
                  <a:gd name="connsiteX10" fmla="*/ 1345720 w 1483743"/>
                  <a:gd name="connsiteY10" fmla="*/ 2432648 h 2432648"/>
                  <a:gd name="connsiteX11" fmla="*/ 1483743 w 1483743"/>
                  <a:gd name="connsiteY11" fmla="*/ 2424022 h 2432648"/>
                  <a:gd name="connsiteX12" fmla="*/ 1112807 w 1483743"/>
                  <a:gd name="connsiteY12" fmla="*/ 0 h 2432648"/>
                  <a:gd name="connsiteX13" fmla="*/ 974784 w 1483743"/>
                  <a:gd name="connsiteY13" fmla="*/ 8627 h 2432648"/>
                  <a:gd name="connsiteX0" fmla="*/ 974784 w 1483743"/>
                  <a:gd name="connsiteY0" fmla="*/ 0 h 2424021"/>
                  <a:gd name="connsiteX1" fmla="*/ 543463 w 1483743"/>
                  <a:gd name="connsiteY1" fmla="*/ 543463 h 2424021"/>
                  <a:gd name="connsiteX2" fmla="*/ 0 w 1483743"/>
                  <a:gd name="connsiteY2" fmla="*/ 707365 h 2424021"/>
                  <a:gd name="connsiteX3" fmla="*/ 112143 w 1483743"/>
                  <a:gd name="connsiteY3" fmla="*/ 793629 h 2424021"/>
                  <a:gd name="connsiteX4" fmla="*/ 681486 w 1483743"/>
                  <a:gd name="connsiteY4" fmla="*/ 655606 h 2424021"/>
                  <a:gd name="connsiteX5" fmla="*/ 888520 w 1483743"/>
                  <a:gd name="connsiteY5" fmla="*/ 543463 h 2424021"/>
                  <a:gd name="connsiteX6" fmla="*/ 923025 w 1483743"/>
                  <a:gd name="connsiteY6" fmla="*/ 1138687 h 2424021"/>
                  <a:gd name="connsiteX7" fmla="*/ 690113 w 1483743"/>
                  <a:gd name="connsiteY7" fmla="*/ 2406768 h 2424021"/>
                  <a:gd name="connsiteX8" fmla="*/ 854015 w 1483743"/>
                  <a:gd name="connsiteY8" fmla="*/ 2406770 h 2424021"/>
                  <a:gd name="connsiteX9" fmla="*/ 1130061 w 1483743"/>
                  <a:gd name="connsiteY9" fmla="*/ 1414732 h 2424021"/>
                  <a:gd name="connsiteX10" fmla="*/ 1345720 w 1483743"/>
                  <a:gd name="connsiteY10" fmla="*/ 2424021 h 2424021"/>
                  <a:gd name="connsiteX11" fmla="*/ 1483743 w 1483743"/>
                  <a:gd name="connsiteY11" fmla="*/ 2415395 h 2424021"/>
                  <a:gd name="connsiteX12" fmla="*/ 1086928 w 1483743"/>
                  <a:gd name="connsiteY12" fmla="*/ 51758 h 2424021"/>
                  <a:gd name="connsiteX13" fmla="*/ 974784 w 1483743"/>
                  <a:gd name="connsiteY13" fmla="*/ 0 h 2424021"/>
                  <a:gd name="connsiteX0" fmla="*/ 974784 w 1483743"/>
                  <a:gd name="connsiteY0" fmla="*/ 0 h 2380889"/>
                  <a:gd name="connsiteX1" fmla="*/ 543463 w 1483743"/>
                  <a:gd name="connsiteY1" fmla="*/ 500331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319178 w 1371600"/>
                  <a:gd name="connsiteY2" fmla="*/ 560717 h 2380889"/>
                  <a:gd name="connsiteX3" fmla="*/ 0 w 1371600"/>
                  <a:gd name="connsiteY3" fmla="*/ 750497 h 2380889"/>
                  <a:gd name="connsiteX4" fmla="*/ 569343 w 1371600"/>
                  <a:gd name="connsiteY4" fmla="*/ 612474 h 2380889"/>
                  <a:gd name="connsiteX5" fmla="*/ 776377 w 1371600"/>
                  <a:gd name="connsiteY5" fmla="*/ 500331 h 2380889"/>
                  <a:gd name="connsiteX6" fmla="*/ 810882 w 1371600"/>
                  <a:gd name="connsiteY6" fmla="*/ 1095555 h 2380889"/>
                  <a:gd name="connsiteX7" fmla="*/ 577970 w 1371600"/>
                  <a:gd name="connsiteY7" fmla="*/ 2363636 h 2380889"/>
                  <a:gd name="connsiteX8" fmla="*/ 741872 w 1371600"/>
                  <a:gd name="connsiteY8" fmla="*/ 2363638 h 2380889"/>
                  <a:gd name="connsiteX9" fmla="*/ 983412 w 1371600"/>
                  <a:gd name="connsiteY9" fmla="*/ 1328468 h 2380889"/>
                  <a:gd name="connsiteX10" fmla="*/ 1233577 w 1371600"/>
                  <a:gd name="connsiteY10" fmla="*/ 2380889 h 2380889"/>
                  <a:gd name="connsiteX11" fmla="*/ 1371600 w 1371600"/>
                  <a:gd name="connsiteY11" fmla="*/ 2372263 h 2380889"/>
                  <a:gd name="connsiteX12" fmla="*/ 974785 w 1371600"/>
                  <a:gd name="connsiteY12" fmla="*/ 8626 h 2380889"/>
                  <a:gd name="connsiteX13" fmla="*/ 862641 w 1371600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77969 w 1371600"/>
                  <a:gd name="connsiteY1" fmla="*/ 483078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603849 w 1371600"/>
                  <a:gd name="connsiteY6" fmla="*/ 2355010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91783 w 1371600"/>
                  <a:gd name="connsiteY3" fmla="*/ 646133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6078"/>
                  <a:gd name="connsiteX1" fmla="*/ 542617 w 1371600"/>
                  <a:gd name="connsiteY1" fmla="*/ 479639 h 2386078"/>
                  <a:gd name="connsiteX2" fmla="*/ 0 w 1371600"/>
                  <a:gd name="connsiteY2" fmla="*/ 750497 h 2386078"/>
                  <a:gd name="connsiteX3" fmla="*/ 619833 w 1371600"/>
                  <a:gd name="connsiteY3" fmla="*/ 612474 h 2386078"/>
                  <a:gd name="connsiteX4" fmla="*/ 810035 w 1371600"/>
                  <a:gd name="connsiteY4" fmla="*/ 483502 h 2386078"/>
                  <a:gd name="connsiteX5" fmla="*/ 810882 w 1371600"/>
                  <a:gd name="connsiteY5" fmla="*/ 1095555 h 2386078"/>
                  <a:gd name="connsiteX6" fmla="*/ 606019 w 1371600"/>
                  <a:gd name="connsiteY6" fmla="*/ 2380465 h 2386078"/>
                  <a:gd name="connsiteX7" fmla="*/ 741872 w 1371600"/>
                  <a:gd name="connsiteY7" fmla="*/ 2386078 h 2386078"/>
                  <a:gd name="connsiteX8" fmla="*/ 1026544 w 1371600"/>
                  <a:gd name="connsiteY8" fmla="*/ 1345720 h 2386078"/>
                  <a:gd name="connsiteX9" fmla="*/ 1233577 w 1371600"/>
                  <a:gd name="connsiteY9" fmla="*/ 2380889 h 2386078"/>
                  <a:gd name="connsiteX10" fmla="*/ 1371600 w 1371600"/>
                  <a:gd name="connsiteY10" fmla="*/ 2372263 h 2386078"/>
                  <a:gd name="connsiteX11" fmla="*/ 974785 w 1371600"/>
                  <a:gd name="connsiteY11" fmla="*/ 8626 h 2386078"/>
                  <a:gd name="connsiteX12" fmla="*/ 862641 w 1371600"/>
                  <a:gd name="connsiteY12" fmla="*/ 0 h 2386078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0 w 1377210"/>
                  <a:gd name="connsiteY2" fmla="*/ 750497 h 2380889"/>
                  <a:gd name="connsiteX3" fmla="*/ 619833 w 1377210"/>
                  <a:gd name="connsiteY3" fmla="*/ 612474 h 2380889"/>
                  <a:gd name="connsiteX4" fmla="*/ 810035 w 1377210"/>
                  <a:gd name="connsiteY4" fmla="*/ 483502 h 2380889"/>
                  <a:gd name="connsiteX5" fmla="*/ 810882 w 1377210"/>
                  <a:gd name="connsiteY5" fmla="*/ 1095555 h 2380889"/>
                  <a:gd name="connsiteX6" fmla="*/ 606019 w 1377210"/>
                  <a:gd name="connsiteY6" fmla="*/ 2380465 h 2380889"/>
                  <a:gd name="connsiteX7" fmla="*/ 747482 w 1377210"/>
                  <a:gd name="connsiteY7" fmla="*/ 2380468 h 2380889"/>
                  <a:gd name="connsiteX8" fmla="*/ 1026544 w 1377210"/>
                  <a:gd name="connsiteY8" fmla="*/ 1345720 h 2380889"/>
                  <a:gd name="connsiteX9" fmla="*/ 1233577 w 1377210"/>
                  <a:gd name="connsiteY9" fmla="*/ 2380889 h 2380889"/>
                  <a:gd name="connsiteX10" fmla="*/ 1377210 w 1377210"/>
                  <a:gd name="connsiteY10" fmla="*/ 2377873 h 2380889"/>
                  <a:gd name="connsiteX11" fmla="*/ 974785 w 1377210"/>
                  <a:gd name="connsiteY11" fmla="*/ 8626 h 2380889"/>
                  <a:gd name="connsiteX12" fmla="*/ 862641 w 137721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165490 w 1377210"/>
                  <a:gd name="connsiteY2" fmla="*/ 658782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47684 w 1377210"/>
                  <a:gd name="connsiteY2" fmla="*/ 670001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60 w 1329526"/>
                  <a:gd name="connsiteY9" fmla="*/ 1345720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62030 w 1329526"/>
                  <a:gd name="connsiteY9" fmla="*/ 140742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59 w 1329526"/>
                  <a:gd name="connsiteY9" fmla="*/ 141864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29526" h="2380889">
                    <a:moveTo>
                      <a:pt x="814957" y="0"/>
                    </a:moveTo>
                    <a:lnTo>
                      <a:pt x="494933" y="479639"/>
                    </a:lnTo>
                    <a:lnTo>
                      <a:pt x="0" y="670001"/>
                    </a:lnTo>
                    <a:lnTo>
                      <a:pt x="30854" y="744887"/>
                    </a:lnTo>
                    <a:lnTo>
                      <a:pt x="572149" y="612474"/>
                    </a:lnTo>
                    <a:lnTo>
                      <a:pt x="762351" y="483502"/>
                    </a:lnTo>
                    <a:cubicBezTo>
                      <a:pt x="794421" y="764187"/>
                      <a:pt x="770396" y="887797"/>
                      <a:pt x="763198" y="1095555"/>
                    </a:cubicBezTo>
                    <a:cubicBezTo>
                      <a:pt x="616550" y="1699404"/>
                      <a:pt x="730862" y="1724858"/>
                      <a:pt x="558335" y="2380465"/>
                    </a:cubicBezTo>
                    <a:lnTo>
                      <a:pt x="699798" y="2380468"/>
                    </a:lnTo>
                    <a:cubicBezTo>
                      <a:pt x="819580" y="2080289"/>
                      <a:pt x="797846" y="1640765"/>
                      <a:pt x="978859" y="1418648"/>
                    </a:cubicBezTo>
                    <a:cubicBezTo>
                      <a:pt x="1157137" y="1864345"/>
                      <a:pt x="1102505" y="2030082"/>
                      <a:pt x="1185893" y="2380889"/>
                    </a:cubicBezTo>
                    <a:lnTo>
                      <a:pt x="1329526" y="2377873"/>
                    </a:lnTo>
                    <a:cubicBezTo>
                      <a:pt x="1110990" y="727352"/>
                      <a:pt x="1344044" y="391063"/>
                      <a:pt x="927101" y="8626"/>
                    </a:cubicBezTo>
                    <a:lnTo>
                      <a:pt x="814957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563" name="群組 562"/>
          <p:cNvGrpSpPr/>
          <p:nvPr/>
        </p:nvGrpSpPr>
        <p:grpSpPr>
          <a:xfrm>
            <a:off x="2670025" y="4797724"/>
            <a:ext cx="607621" cy="356618"/>
            <a:chOff x="1684782" y="2683742"/>
            <a:chExt cx="5565258" cy="3266301"/>
          </a:xfrm>
        </p:grpSpPr>
        <p:grpSp>
          <p:nvGrpSpPr>
            <p:cNvPr id="564" name="群組 563"/>
            <p:cNvGrpSpPr/>
            <p:nvPr/>
          </p:nvGrpSpPr>
          <p:grpSpPr>
            <a:xfrm>
              <a:off x="1684782" y="2683742"/>
              <a:ext cx="4978070" cy="3255586"/>
              <a:chOff x="1684782" y="2683742"/>
              <a:chExt cx="4978070" cy="3255586"/>
            </a:xfrm>
          </p:grpSpPr>
          <p:sp>
            <p:nvSpPr>
              <p:cNvPr id="568" name="矩形 5"/>
              <p:cNvSpPr/>
              <p:nvPr/>
            </p:nvSpPr>
            <p:spPr>
              <a:xfrm>
                <a:off x="1684782" y="4054555"/>
                <a:ext cx="4978070" cy="856663"/>
              </a:xfrm>
              <a:custGeom>
                <a:avLst/>
                <a:gdLst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0 w 2736386"/>
                  <a:gd name="connsiteY3" fmla="*/ 570017 h 570017"/>
                  <a:gd name="connsiteX4" fmla="*/ 0 w 2736386"/>
                  <a:gd name="connsiteY4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1521093 w 2736386"/>
                  <a:gd name="connsiteY3" fmla="*/ 55801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27055 w 2736386"/>
                  <a:gd name="connsiteY2" fmla="*/ 374074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5 w 2736386"/>
                  <a:gd name="connsiteY2" fmla="*/ 383405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36386" h="570017">
                    <a:moveTo>
                      <a:pt x="0" y="0"/>
                    </a:moveTo>
                    <a:lnTo>
                      <a:pt x="2736386" y="0"/>
                    </a:lnTo>
                    <a:cubicBezTo>
                      <a:pt x="2736386" y="127802"/>
                      <a:pt x="2736385" y="255603"/>
                      <a:pt x="2736385" y="383405"/>
                    </a:cubicBezTo>
                    <a:lnTo>
                      <a:pt x="2174235" y="567342"/>
                    </a:lnTo>
                    <a:lnTo>
                      <a:pt x="0" y="5700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69" name="矩形 6"/>
              <p:cNvSpPr/>
              <p:nvPr/>
            </p:nvSpPr>
            <p:spPr>
              <a:xfrm>
                <a:off x="2225877" y="2683742"/>
                <a:ext cx="2380816" cy="1370813"/>
              </a:xfrm>
              <a:custGeom>
                <a:avLst/>
                <a:gdLst>
                  <a:gd name="connsiteX0" fmla="*/ 0 w 1759103"/>
                  <a:gd name="connsiteY0" fmla="*/ 0 h 912128"/>
                  <a:gd name="connsiteX1" fmla="*/ 1759103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  <a:gd name="connsiteX0" fmla="*/ 0 w 1759103"/>
                  <a:gd name="connsiteY0" fmla="*/ 0 h 912128"/>
                  <a:gd name="connsiteX1" fmla="*/ 1432532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9103" h="912128">
                    <a:moveTo>
                      <a:pt x="0" y="0"/>
                    </a:moveTo>
                    <a:lnTo>
                      <a:pt x="1432532" y="0"/>
                    </a:lnTo>
                    <a:lnTo>
                      <a:pt x="1759103" y="912128"/>
                    </a:lnTo>
                    <a:lnTo>
                      <a:pt x="0" y="9121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70" name="矩形 569"/>
              <p:cNvSpPr/>
              <p:nvPr/>
            </p:nvSpPr>
            <p:spPr>
              <a:xfrm>
                <a:off x="2235817" y="4911218"/>
                <a:ext cx="3344846" cy="1028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565" name="群組 564"/>
            <p:cNvGrpSpPr/>
            <p:nvPr/>
          </p:nvGrpSpPr>
          <p:grpSpPr>
            <a:xfrm>
              <a:off x="5690281" y="2719553"/>
              <a:ext cx="1559759" cy="3230490"/>
              <a:chOff x="4162484" y="2957042"/>
              <a:chExt cx="1329526" cy="2753644"/>
            </a:xfrm>
          </p:grpSpPr>
          <p:sp>
            <p:nvSpPr>
              <p:cNvPr id="566" name="橢圓 565"/>
              <p:cNvSpPr/>
              <p:nvPr/>
            </p:nvSpPr>
            <p:spPr>
              <a:xfrm>
                <a:off x="4784576" y="2957042"/>
                <a:ext cx="432048" cy="43204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67" name="手繪多邊形 566"/>
              <p:cNvSpPr/>
              <p:nvPr/>
            </p:nvSpPr>
            <p:spPr>
              <a:xfrm>
                <a:off x="4162484" y="3329797"/>
                <a:ext cx="1329526" cy="2380889"/>
              </a:xfrm>
              <a:custGeom>
                <a:avLst/>
                <a:gdLst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888520 w 1725283"/>
                  <a:gd name="connsiteY6" fmla="*/ 136297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85336 w 1725283"/>
                  <a:gd name="connsiteY12" fmla="*/ 957533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77638 h 2493034"/>
                  <a:gd name="connsiteX1" fmla="*/ 612475 w 1725283"/>
                  <a:gd name="connsiteY1" fmla="*/ 457200 h 2493034"/>
                  <a:gd name="connsiteX2" fmla="*/ 0 w 1725283"/>
                  <a:gd name="connsiteY2" fmla="*/ 690113 h 2493034"/>
                  <a:gd name="connsiteX3" fmla="*/ 112143 w 1725283"/>
                  <a:gd name="connsiteY3" fmla="*/ 776377 h 2493034"/>
                  <a:gd name="connsiteX4" fmla="*/ 534837 w 1725283"/>
                  <a:gd name="connsiteY4" fmla="*/ 690113 h 2493034"/>
                  <a:gd name="connsiteX5" fmla="*/ 888520 w 1725283"/>
                  <a:gd name="connsiteY5" fmla="*/ 526211 h 2493034"/>
                  <a:gd name="connsiteX6" fmla="*/ 923025 w 1725283"/>
                  <a:gd name="connsiteY6" fmla="*/ 1121435 h 2493034"/>
                  <a:gd name="connsiteX7" fmla="*/ 500332 w 1725283"/>
                  <a:gd name="connsiteY7" fmla="*/ 2415396 h 2493034"/>
                  <a:gd name="connsiteX8" fmla="*/ 621101 w 1725283"/>
                  <a:gd name="connsiteY8" fmla="*/ 2424023 h 2493034"/>
                  <a:gd name="connsiteX9" fmla="*/ 1121434 w 1725283"/>
                  <a:gd name="connsiteY9" fmla="*/ 1492370 h 2493034"/>
                  <a:gd name="connsiteX10" fmla="*/ 1535501 w 1725283"/>
                  <a:gd name="connsiteY10" fmla="*/ 2493034 h 2493034"/>
                  <a:gd name="connsiteX11" fmla="*/ 1725283 w 1725283"/>
                  <a:gd name="connsiteY11" fmla="*/ 2493034 h 2493034"/>
                  <a:gd name="connsiteX12" fmla="*/ 1285336 w 1725283"/>
                  <a:gd name="connsiteY12" fmla="*/ 1026544 h 2493034"/>
                  <a:gd name="connsiteX13" fmla="*/ 1104181 w 1725283"/>
                  <a:gd name="connsiteY13" fmla="*/ 0 h 2493034"/>
                  <a:gd name="connsiteX14" fmla="*/ 888520 w 1725283"/>
                  <a:gd name="connsiteY14" fmla="*/ 77638 h 2493034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534837 w 1725283"/>
                  <a:gd name="connsiteY4" fmla="*/ 707365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509622 w 1725283"/>
                  <a:gd name="connsiteY12" fmla="*/ 2372263 h 2510286"/>
                  <a:gd name="connsiteX13" fmla="*/ 1285336 w 1725283"/>
                  <a:gd name="connsiteY13" fmla="*/ 1043796 h 2510286"/>
                  <a:gd name="connsiteX14" fmla="*/ 1104181 w 1725283"/>
                  <a:gd name="connsiteY14" fmla="*/ 17252 h 2510286"/>
                  <a:gd name="connsiteX15" fmla="*/ 974784 w 1725283"/>
                  <a:gd name="connsiteY15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722"/>
                  <a:gd name="connsiteY0" fmla="*/ 0 h 2613483"/>
                  <a:gd name="connsiteX1" fmla="*/ 543463 w 1725722"/>
                  <a:gd name="connsiteY1" fmla="*/ 543463 h 2613483"/>
                  <a:gd name="connsiteX2" fmla="*/ 0 w 1725722"/>
                  <a:gd name="connsiteY2" fmla="*/ 707365 h 2613483"/>
                  <a:gd name="connsiteX3" fmla="*/ 112143 w 1725722"/>
                  <a:gd name="connsiteY3" fmla="*/ 793629 h 2613483"/>
                  <a:gd name="connsiteX4" fmla="*/ 681486 w 1725722"/>
                  <a:gd name="connsiteY4" fmla="*/ 655606 h 2613483"/>
                  <a:gd name="connsiteX5" fmla="*/ 888520 w 1725722"/>
                  <a:gd name="connsiteY5" fmla="*/ 543463 h 2613483"/>
                  <a:gd name="connsiteX6" fmla="*/ 923025 w 1725722"/>
                  <a:gd name="connsiteY6" fmla="*/ 1138687 h 2613483"/>
                  <a:gd name="connsiteX7" fmla="*/ 690113 w 1725722"/>
                  <a:gd name="connsiteY7" fmla="*/ 2406768 h 2613483"/>
                  <a:gd name="connsiteX8" fmla="*/ 854015 w 1725722"/>
                  <a:gd name="connsiteY8" fmla="*/ 2406770 h 2613483"/>
                  <a:gd name="connsiteX9" fmla="*/ 1130061 w 1725722"/>
                  <a:gd name="connsiteY9" fmla="*/ 1414732 h 2613483"/>
                  <a:gd name="connsiteX10" fmla="*/ 1362973 w 1725722"/>
                  <a:gd name="connsiteY10" fmla="*/ 2372263 h 2613483"/>
                  <a:gd name="connsiteX11" fmla="*/ 1725283 w 1725722"/>
                  <a:gd name="connsiteY11" fmla="*/ 2510286 h 2613483"/>
                  <a:gd name="connsiteX12" fmla="*/ 1285336 w 1725722"/>
                  <a:gd name="connsiteY12" fmla="*/ 1043796 h 2613483"/>
                  <a:gd name="connsiteX13" fmla="*/ 1104181 w 1725722"/>
                  <a:gd name="connsiteY13" fmla="*/ 17252 h 2613483"/>
                  <a:gd name="connsiteX14" fmla="*/ 974784 w 1725722"/>
                  <a:gd name="connsiteY14" fmla="*/ 0 h 2613483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285336 w 1552754"/>
                  <a:gd name="connsiteY12" fmla="*/ 1043796 h 2406770"/>
                  <a:gd name="connsiteX13" fmla="*/ 1104181 w 1552754"/>
                  <a:gd name="connsiteY13" fmla="*/ 17252 h 2406770"/>
                  <a:gd name="connsiteX14" fmla="*/ 974784 w 1552754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51759 h 2458529"/>
                  <a:gd name="connsiteX1" fmla="*/ 543463 w 1552754"/>
                  <a:gd name="connsiteY1" fmla="*/ 595222 h 2458529"/>
                  <a:gd name="connsiteX2" fmla="*/ 0 w 1552754"/>
                  <a:gd name="connsiteY2" fmla="*/ 759124 h 2458529"/>
                  <a:gd name="connsiteX3" fmla="*/ 112143 w 1552754"/>
                  <a:gd name="connsiteY3" fmla="*/ 845388 h 2458529"/>
                  <a:gd name="connsiteX4" fmla="*/ 681486 w 1552754"/>
                  <a:gd name="connsiteY4" fmla="*/ 707365 h 2458529"/>
                  <a:gd name="connsiteX5" fmla="*/ 888520 w 1552754"/>
                  <a:gd name="connsiteY5" fmla="*/ 595222 h 2458529"/>
                  <a:gd name="connsiteX6" fmla="*/ 923025 w 1552754"/>
                  <a:gd name="connsiteY6" fmla="*/ 1190446 h 2458529"/>
                  <a:gd name="connsiteX7" fmla="*/ 690113 w 1552754"/>
                  <a:gd name="connsiteY7" fmla="*/ 2458527 h 2458529"/>
                  <a:gd name="connsiteX8" fmla="*/ 854015 w 1552754"/>
                  <a:gd name="connsiteY8" fmla="*/ 2458529 h 2458529"/>
                  <a:gd name="connsiteX9" fmla="*/ 1130061 w 1552754"/>
                  <a:gd name="connsiteY9" fmla="*/ 1466491 h 2458529"/>
                  <a:gd name="connsiteX10" fmla="*/ 1362973 w 1552754"/>
                  <a:gd name="connsiteY10" fmla="*/ 2424022 h 2458529"/>
                  <a:gd name="connsiteX11" fmla="*/ 1552754 w 1552754"/>
                  <a:gd name="connsiteY11" fmla="*/ 2432648 h 2458529"/>
                  <a:gd name="connsiteX12" fmla="*/ 1052422 w 1552754"/>
                  <a:gd name="connsiteY12" fmla="*/ 0 h 2458529"/>
                  <a:gd name="connsiteX13" fmla="*/ 974784 w 1552754"/>
                  <a:gd name="connsiteY13" fmla="*/ 51759 h 2458529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30060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12807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32648"/>
                  <a:gd name="connsiteX1" fmla="*/ 543463 w 1552754"/>
                  <a:gd name="connsiteY1" fmla="*/ 552090 h 2432648"/>
                  <a:gd name="connsiteX2" fmla="*/ 0 w 1552754"/>
                  <a:gd name="connsiteY2" fmla="*/ 715992 h 2432648"/>
                  <a:gd name="connsiteX3" fmla="*/ 112143 w 1552754"/>
                  <a:gd name="connsiteY3" fmla="*/ 802256 h 2432648"/>
                  <a:gd name="connsiteX4" fmla="*/ 681486 w 1552754"/>
                  <a:gd name="connsiteY4" fmla="*/ 664233 h 2432648"/>
                  <a:gd name="connsiteX5" fmla="*/ 888520 w 1552754"/>
                  <a:gd name="connsiteY5" fmla="*/ 552090 h 2432648"/>
                  <a:gd name="connsiteX6" fmla="*/ 923025 w 1552754"/>
                  <a:gd name="connsiteY6" fmla="*/ 1147314 h 2432648"/>
                  <a:gd name="connsiteX7" fmla="*/ 690113 w 1552754"/>
                  <a:gd name="connsiteY7" fmla="*/ 2415395 h 2432648"/>
                  <a:gd name="connsiteX8" fmla="*/ 854015 w 1552754"/>
                  <a:gd name="connsiteY8" fmla="*/ 2415397 h 2432648"/>
                  <a:gd name="connsiteX9" fmla="*/ 1130061 w 1552754"/>
                  <a:gd name="connsiteY9" fmla="*/ 1423359 h 2432648"/>
                  <a:gd name="connsiteX10" fmla="*/ 1345720 w 1552754"/>
                  <a:gd name="connsiteY10" fmla="*/ 2432648 h 2432648"/>
                  <a:gd name="connsiteX11" fmla="*/ 1552754 w 1552754"/>
                  <a:gd name="connsiteY11" fmla="*/ 2389516 h 2432648"/>
                  <a:gd name="connsiteX12" fmla="*/ 1112807 w 1552754"/>
                  <a:gd name="connsiteY12" fmla="*/ 0 h 2432648"/>
                  <a:gd name="connsiteX13" fmla="*/ 974784 w 1552754"/>
                  <a:gd name="connsiteY13" fmla="*/ 8627 h 2432648"/>
                  <a:gd name="connsiteX0" fmla="*/ 974784 w 1483743"/>
                  <a:gd name="connsiteY0" fmla="*/ 8627 h 2432648"/>
                  <a:gd name="connsiteX1" fmla="*/ 543463 w 1483743"/>
                  <a:gd name="connsiteY1" fmla="*/ 552090 h 2432648"/>
                  <a:gd name="connsiteX2" fmla="*/ 0 w 1483743"/>
                  <a:gd name="connsiteY2" fmla="*/ 715992 h 2432648"/>
                  <a:gd name="connsiteX3" fmla="*/ 112143 w 1483743"/>
                  <a:gd name="connsiteY3" fmla="*/ 802256 h 2432648"/>
                  <a:gd name="connsiteX4" fmla="*/ 681486 w 1483743"/>
                  <a:gd name="connsiteY4" fmla="*/ 664233 h 2432648"/>
                  <a:gd name="connsiteX5" fmla="*/ 888520 w 1483743"/>
                  <a:gd name="connsiteY5" fmla="*/ 552090 h 2432648"/>
                  <a:gd name="connsiteX6" fmla="*/ 923025 w 1483743"/>
                  <a:gd name="connsiteY6" fmla="*/ 1147314 h 2432648"/>
                  <a:gd name="connsiteX7" fmla="*/ 690113 w 1483743"/>
                  <a:gd name="connsiteY7" fmla="*/ 2415395 h 2432648"/>
                  <a:gd name="connsiteX8" fmla="*/ 854015 w 1483743"/>
                  <a:gd name="connsiteY8" fmla="*/ 2415397 h 2432648"/>
                  <a:gd name="connsiteX9" fmla="*/ 1130061 w 1483743"/>
                  <a:gd name="connsiteY9" fmla="*/ 1423359 h 2432648"/>
                  <a:gd name="connsiteX10" fmla="*/ 1345720 w 1483743"/>
                  <a:gd name="connsiteY10" fmla="*/ 2432648 h 2432648"/>
                  <a:gd name="connsiteX11" fmla="*/ 1483743 w 1483743"/>
                  <a:gd name="connsiteY11" fmla="*/ 2424022 h 2432648"/>
                  <a:gd name="connsiteX12" fmla="*/ 1112807 w 1483743"/>
                  <a:gd name="connsiteY12" fmla="*/ 0 h 2432648"/>
                  <a:gd name="connsiteX13" fmla="*/ 974784 w 1483743"/>
                  <a:gd name="connsiteY13" fmla="*/ 8627 h 2432648"/>
                  <a:gd name="connsiteX0" fmla="*/ 974784 w 1483743"/>
                  <a:gd name="connsiteY0" fmla="*/ 0 h 2424021"/>
                  <a:gd name="connsiteX1" fmla="*/ 543463 w 1483743"/>
                  <a:gd name="connsiteY1" fmla="*/ 543463 h 2424021"/>
                  <a:gd name="connsiteX2" fmla="*/ 0 w 1483743"/>
                  <a:gd name="connsiteY2" fmla="*/ 707365 h 2424021"/>
                  <a:gd name="connsiteX3" fmla="*/ 112143 w 1483743"/>
                  <a:gd name="connsiteY3" fmla="*/ 793629 h 2424021"/>
                  <a:gd name="connsiteX4" fmla="*/ 681486 w 1483743"/>
                  <a:gd name="connsiteY4" fmla="*/ 655606 h 2424021"/>
                  <a:gd name="connsiteX5" fmla="*/ 888520 w 1483743"/>
                  <a:gd name="connsiteY5" fmla="*/ 543463 h 2424021"/>
                  <a:gd name="connsiteX6" fmla="*/ 923025 w 1483743"/>
                  <a:gd name="connsiteY6" fmla="*/ 1138687 h 2424021"/>
                  <a:gd name="connsiteX7" fmla="*/ 690113 w 1483743"/>
                  <a:gd name="connsiteY7" fmla="*/ 2406768 h 2424021"/>
                  <a:gd name="connsiteX8" fmla="*/ 854015 w 1483743"/>
                  <a:gd name="connsiteY8" fmla="*/ 2406770 h 2424021"/>
                  <a:gd name="connsiteX9" fmla="*/ 1130061 w 1483743"/>
                  <a:gd name="connsiteY9" fmla="*/ 1414732 h 2424021"/>
                  <a:gd name="connsiteX10" fmla="*/ 1345720 w 1483743"/>
                  <a:gd name="connsiteY10" fmla="*/ 2424021 h 2424021"/>
                  <a:gd name="connsiteX11" fmla="*/ 1483743 w 1483743"/>
                  <a:gd name="connsiteY11" fmla="*/ 2415395 h 2424021"/>
                  <a:gd name="connsiteX12" fmla="*/ 1086928 w 1483743"/>
                  <a:gd name="connsiteY12" fmla="*/ 51758 h 2424021"/>
                  <a:gd name="connsiteX13" fmla="*/ 974784 w 1483743"/>
                  <a:gd name="connsiteY13" fmla="*/ 0 h 2424021"/>
                  <a:gd name="connsiteX0" fmla="*/ 974784 w 1483743"/>
                  <a:gd name="connsiteY0" fmla="*/ 0 h 2380889"/>
                  <a:gd name="connsiteX1" fmla="*/ 543463 w 1483743"/>
                  <a:gd name="connsiteY1" fmla="*/ 500331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319178 w 1371600"/>
                  <a:gd name="connsiteY2" fmla="*/ 560717 h 2380889"/>
                  <a:gd name="connsiteX3" fmla="*/ 0 w 1371600"/>
                  <a:gd name="connsiteY3" fmla="*/ 750497 h 2380889"/>
                  <a:gd name="connsiteX4" fmla="*/ 569343 w 1371600"/>
                  <a:gd name="connsiteY4" fmla="*/ 612474 h 2380889"/>
                  <a:gd name="connsiteX5" fmla="*/ 776377 w 1371600"/>
                  <a:gd name="connsiteY5" fmla="*/ 500331 h 2380889"/>
                  <a:gd name="connsiteX6" fmla="*/ 810882 w 1371600"/>
                  <a:gd name="connsiteY6" fmla="*/ 1095555 h 2380889"/>
                  <a:gd name="connsiteX7" fmla="*/ 577970 w 1371600"/>
                  <a:gd name="connsiteY7" fmla="*/ 2363636 h 2380889"/>
                  <a:gd name="connsiteX8" fmla="*/ 741872 w 1371600"/>
                  <a:gd name="connsiteY8" fmla="*/ 2363638 h 2380889"/>
                  <a:gd name="connsiteX9" fmla="*/ 983412 w 1371600"/>
                  <a:gd name="connsiteY9" fmla="*/ 1328468 h 2380889"/>
                  <a:gd name="connsiteX10" fmla="*/ 1233577 w 1371600"/>
                  <a:gd name="connsiteY10" fmla="*/ 2380889 h 2380889"/>
                  <a:gd name="connsiteX11" fmla="*/ 1371600 w 1371600"/>
                  <a:gd name="connsiteY11" fmla="*/ 2372263 h 2380889"/>
                  <a:gd name="connsiteX12" fmla="*/ 974785 w 1371600"/>
                  <a:gd name="connsiteY12" fmla="*/ 8626 h 2380889"/>
                  <a:gd name="connsiteX13" fmla="*/ 862641 w 1371600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77969 w 1371600"/>
                  <a:gd name="connsiteY1" fmla="*/ 483078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603849 w 1371600"/>
                  <a:gd name="connsiteY6" fmla="*/ 2355010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91783 w 1371600"/>
                  <a:gd name="connsiteY3" fmla="*/ 646133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6078"/>
                  <a:gd name="connsiteX1" fmla="*/ 542617 w 1371600"/>
                  <a:gd name="connsiteY1" fmla="*/ 479639 h 2386078"/>
                  <a:gd name="connsiteX2" fmla="*/ 0 w 1371600"/>
                  <a:gd name="connsiteY2" fmla="*/ 750497 h 2386078"/>
                  <a:gd name="connsiteX3" fmla="*/ 619833 w 1371600"/>
                  <a:gd name="connsiteY3" fmla="*/ 612474 h 2386078"/>
                  <a:gd name="connsiteX4" fmla="*/ 810035 w 1371600"/>
                  <a:gd name="connsiteY4" fmla="*/ 483502 h 2386078"/>
                  <a:gd name="connsiteX5" fmla="*/ 810882 w 1371600"/>
                  <a:gd name="connsiteY5" fmla="*/ 1095555 h 2386078"/>
                  <a:gd name="connsiteX6" fmla="*/ 606019 w 1371600"/>
                  <a:gd name="connsiteY6" fmla="*/ 2380465 h 2386078"/>
                  <a:gd name="connsiteX7" fmla="*/ 741872 w 1371600"/>
                  <a:gd name="connsiteY7" fmla="*/ 2386078 h 2386078"/>
                  <a:gd name="connsiteX8" fmla="*/ 1026544 w 1371600"/>
                  <a:gd name="connsiteY8" fmla="*/ 1345720 h 2386078"/>
                  <a:gd name="connsiteX9" fmla="*/ 1233577 w 1371600"/>
                  <a:gd name="connsiteY9" fmla="*/ 2380889 h 2386078"/>
                  <a:gd name="connsiteX10" fmla="*/ 1371600 w 1371600"/>
                  <a:gd name="connsiteY10" fmla="*/ 2372263 h 2386078"/>
                  <a:gd name="connsiteX11" fmla="*/ 974785 w 1371600"/>
                  <a:gd name="connsiteY11" fmla="*/ 8626 h 2386078"/>
                  <a:gd name="connsiteX12" fmla="*/ 862641 w 1371600"/>
                  <a:gd name="connsiteY12" fmla="*/ 0 h 2386078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0 w 1377210"/>
                  <a:gd name="connsiteY2" fmla="*/ 750497 h 2380889"/>
                  <a:gd name="connsiteX3" fmla="*/ 619833 w 1377210"/>
                  <a:gd name="connsiteY3" fmla="*/ 612474 h 2380889"/>
                  <a:gd name="connsiteX4" fmla="*/ 810035 w 1377210"/>
                  <a:gd name="connsiteY4" fmla="*/ 483502 h 2380889"/>
                  <a:gd name="connsiteX5" fmla="*/ 810882 w 1377210"/>
                  <a:gd name="connsiteY5" fmla="*/ 1095555 h 2380889"/>
                  <a:gd name="connsiteX6" fmla="*/ 606019 w 1377210"/>
                  <a:gd name="connsiteY6" fmla="*/ 2380465 h 2380889"/>
                  <a:gd name="connsiteX7" fmla="*/ 747482 w 1377210"/>
                  <a:gd name="connsiteY7" fmla="*/ 2380468 h 2380889"/>
                  <a:gd name="connsiteX8" fmla="*/ 1026544 w 1377210"/>
                  <a:gd name="connsiteY8" fmla="*/ 1345720 h 2380889"/>
                  <a:gd name="connsiteX9" fmla="*/ 1233577 w 1377210"/>
                  <a:gd name="connsiteY9" fmla="*/ 2380889 h 2380889"/>
                  <a:gd name="connsiteX10" fmla="*/ 1377210 w 1377210"/>
                  <a:gd name="connsiteY10" fmla="*/ 2377873 h 2380889"/>
                  <a:gd name="connsiteX11" fmla="*/ 974785 w 1377210"/>
                  <a:gd name="connsiteY11" fmla="*/ 8626 h 2380889"/>
                  <a:gd name="connsiteX12" fmla="*/ 862641 w 137721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165490 w 1377210"/>
                  <a:gd name="connsiteY2" fmla="*/ 658782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47684 w 1377210"/>
                  <a:gd name="connsiteY2" fmla="*/ 670001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60 w 1329526"/>
                  <a:gd name="connsiteY9" fmla="*/ 1345720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62030 w 1329526"/>
                  <a:gd name="connsiteY9" fmla="*/ 140742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59 w 1329526"/>
                  <a:gd name="connsiteY9" fmla="*/ 141864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29526" h="2380889">
                    <a:moveTo>
                      <a:pt x="814957" y="0"/>
                    </a:moveTo>
                    <a:lnTo>
                      <a:pt x="494933" y="479639"/>
                    </a:lnTo>
                    <a:lnTo>
                      <a:pt x="0" y="670001"/>
                    </a:lnTo>
                    <a:lnTo>
                      <a:pt x="30854" y="744887"/>
                    </a:lnTo>
                    <a:lnTo>
                      <a:pt x="572149" y="612474"/>
                    </a:lnTo>
                    <a:lnTo>
                      <a:pt x="762351" y="483502"/>
                    </a:lnTo>
                    <a:cubicBezTo>
                      <a:pt x="794421" y="764187"/>
                      <a:pt x="770396" y="887797"/>
                      <a:pt x="763198" y="1095555"/>
                    </a:cubicBezTo>
                    <a:cubicBezTo>
                      <a:pt x="616550" y="1699404"/>
                      <a:pt x="730862" y="1724858"/>
                      <a:pt x="558335" y="2380465"/>
                    </a:cubicBezTo>
                    <a:lnTo>
                      <a:pt x="699798" y="2380468"/>
                    </a:lnTo>
                    <a:cubicBezTo>
                      <a:pt x="819580" y="2080289"/>
                      <a:pt x="797846" y="1640765"/>
                      <a:pt x="978859" y="1418648"/>
                    </a:cubicBezTo>
                    <a:cubicBezTo>
                      <a:pt x="1157137" y="1864345"/>
                      <a:pt x="1102505" y="2030082"/>
                      <a:pt x="1185893" y="2380889"/>
                    </a:cubicBezTo>
                    <a:lnTo>
                      <a:pt x="1329526" y="2377873"/>
                    </a:lnTo>
                    <a:cubicBezTo>
                      <a:pt x="1110990" y="727352"/>
                      <a:pt x="1344044" y="391063"/>
                      <a:pt x="927101" y="8626"/>
                    </a:cubicBezTo>
                    <a:lnTo>
                      <a:pt x="814957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30" name="群組 29"/>
          <p:cNvGrpSpPr/>
          <p:nvPr/>
        </p:nvGrpSpPr>
        <p:grpSpPr>
          <a:xfrm>
            <a:off x="5463280" y="3200114"/>
            <a:ext cx="3206048" cy="1289516"/>
            <a:chOff x="5463280" y="3200114"/>
            <a:chExt cx="3206048" cy="1289516"/>
          </a:xfrm>
        </p:grpSpPr>
        <p:grpSp>
          <p:nvGrpSpPr>
            <p:cNvPr id="29" name="群組 28"/>
            <p:cNvGrpSpPr/>
            <p:nvPr/>
          </p:nvGrpSpPr>
          <p:grpSpPr>
            <a:xfrm>
              <a:off x="5463280" y="3200114"/>
              <a:ext cx="3206048" cy="1289516"/>
              <a:chOff x="5463280" y="3200114"/>
              <a:chExt cx="3206048" cy="1289516"/>
            </a:xfrm>
          </p:grpSpPr>
          <p:grpSp>
            <p:nvGrpSpPr>
              <p:cNvPr id="270" name="群組 269"/>
              <p:cNvGrpSpPr/>
              <p:nvPr/>
            </p:nvGrpSpPr>
            <p:grpSpPr>
              <a:xfrm>
                <a:off x="6471804" y="3200114"/>
                <a:ext cx="1190516" cy="1289516"/>
                <a:chOff x="5508296" y="3312603"/>
                <a:chExt cx="1007920" cy="1091736"/>
              </a:xfrm>
            </p:grpSpPr>
            <p:sp>
              <p:nvSpPr>
                <p:cNvPr id="226" name="矩形 225"/>
                <p:cNvSpPr/>
                <p:nvPr/>
              </p:nvSpPr>
              <p:spPr>
                <a:xfrm flipH="1">
                  <a:off x="5508296" y="3836277"/>
                  <a:ext cx="1007920" cy="56806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35" name="矩形 234"/>
                <p:cNvSpPr/>
                <p:nvPr/>
              </p:nvSpPr>
              <p:spPr>
                <a:xfrm flipH="1">
                  <a:off x="5508296" y="3312603"/>
                  <a:ext cx="1007920" cy="52367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54" name="矩形 253"/>
                <p:cNvSpPr/>
                <p:nvPr/>
              </p:nvSpPr>
              <p:spPr>
                <a:xfrm flipH="1">
                  <a:off x="5956014" y="3836277"/>
                  <a:ext cx="112484" cy="568062"/>
                </a:xfrm>
                <a:prstGeom prst="rect">
                  <a:avLst/>
                </a:prstGeom>
                <a:solidFill>
                  <a:srgbClr val="003399"/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229" name="矩形 228"/>
              <p:cNvSpPr/>
              <p:nvPr/>
            </p:nvSpPr>
            <p:spPr>
              <a:xfrm flipH="1">
                <a:off x="5463280" y="3200114"/>
                <a:ext cx="974238" cy="12895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62" name="矩形 161"/>
              <p:cNvSpPr/>
              <p:nvPr/>
            </p:nvSpPr>
            <p:spPr>
              <a:xfrm>
                <a:off x="7695090" y="3200114"/>
                <a:ext cx="974238" cy="12895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5" name="直線接點 4"/>
              <p:cNvCxnSpPr>
                <a:stCxn id="230" idx="3"/>
                <a:endCxn id="231" idx="7"/>
              </p:cNvCxnSpPr>
              <p:nvPr/>
            </p:nvCxnSpPr>
            <p:spPr>
              <a:xfrm flipH="1">
                <a:off x="5767363" y="3585202"/>
                <a:ext cx="143174" cy="522880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接點 10"/>
              <p:cNvCxnSpPr>
                <a:stCxn id="231" idx="2"/>
                <a:endCxn id="240" idx="2"/>
              </p:cNvCxnSpPr>
              <p:nvPr/>
            </p:nvCxnSpPr>
            <p:spPr>
              <a:xfrm flipV="1">
                <a:off x="5950399" y="3843781"/>
                <a:ext cx="51262" cy="340117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接點 13"/>
              <p:cNvCxnSpPr>
                <a:stCxn id="240" idx="6"/>
                <a:endCxn id="257" idx="2"/>
              </p:cNvCxnSpPr>
              <p:nvPr/>
            </p:nvCxnSpPr>
            <p:spPr>
              <a:xfrm>
                <a:off x="6090273" y="3843781"/>
                <a:ext cx="49872" cy="236262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接點 16"/>
              <p:cNvCxnSpPr>
                <a:stCxn id="257" idx="6"/>
                <a:endCxn id="253" idx="2"/>
              </p:cNvCxnSpPr>
              <p:nvPr/>
            </p:nvCxnSpPr>
            <p:spPr>
              <a:xfrm flipV="1">
                <a:off x="6228757" y="3843781"/>
                <a:ext cx="9166" cy="236262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直線接點 167"/>
              <p:cNvCxnSpPr>
                <a:stCxn id="163" idx="3"/>
                <a:endCxn id="164" idx="7"/>
              </p:cNvCxnSpPr>
              <p:nvPr/>
            </p:nvCxnSpPr>
            <p:spPr>
              <a:xfrm>
                <a:off x="8222071" y="3585202"/>
                <a:ext cx="143174" cy="522880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直線接點 168"/>
              <p:cNvCxnSpPr>
                <a:stCxn id="164" idx="2"/>
                <a:endCxn id="165" idx="2"/>
              </p:cNvCxnSpPr>
              <p:nvPr/>
            </p:nvCxnSpPr>
            <p:spPr>
              <a:xfrm flipH="1" flipV="1">
                <a:off x="8130947" y="3843781"/>
                <a:ext cx="51262" cy="340117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直線接點 169"/>
              <p:cNvCxnSpPr>
                <a:stCxn id="165" idx="6"/>
                <a:endCxn id="167" idx="2"/>
              </p:cNvCxnSpPr>
              <p:nvPr/>
            </p:nvCxnSpPr>
            <p:spPr>
              <a:xfrm flipH="1">
                <a:off x="7992463" y="3843781"/>
                <a:ext cx="49872" cy="236262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直線接點 170"/>
              <p:cNvCxnSpPr>
                <a:stCxn id="167" idx="6"/>
                <a:endCxn id="166" idx="2"/>
              </p:cNvCxnSpPr>
              <p:nvPr/>
            </p:nvCxnSpPr>
            <p:spPr>
              <a:xfrm flipH="1" flipV="1">
                <a:off x="7894685" y="3843781"/>
                <a:ext cx="9166" cy="236262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線接點 21"/>
              <p:cNvCxnSpPr>
                <a:stCxn id="253" idx="7"/>
              </p:cNvCxnSpPr>
              <p:nvPr/>
            </p:nvCxnSpPr>
            <p:spPr>
              <a:xfrm>
                <a:off x="6313558" y="3812452"/>
                <a:ext cx="1518230" cy="0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0" name="橢圓 229"/>
            <p:cNvSpPr>
              <a:spLocks noChangeAspect="1"/>
            </p:cNvSpPr>
            <p:nvPr/>
          </p:nvSpPr>
          <p:spPr>
            <a:xfrm flipH="1">
              <a:off x="5727501" y="3402166"/>
              <a:ext cx="214440" cy="214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1" name="橢圓 230"/>
            <p:cNvSpPr>
              <a:spLocks noChangeAspect="1"/>
            </p:cNvSpPr>
            <p:nvPr/>
          </p:nvSpPr>
          <p:spPr>
            <a:xfrm flipH="1">
              <a:off x="5735959" y="4076678"/>
              <a:ext cx="214440" cy="214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0" name="橢圓 239"/>
            <p:cNvSpPr>
              <a:spLocks noChangeAspect="1"/>
            </p:cNvSpPr>
            <p:nvPr/>
          </p:nvSpPr>
          <p:spPr>
            <a:xfrm>
              <a:off x="6001661" y="3799475"/>
              <a:ext cx="88612" cy="886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3" name="橢圓 252"/>
            <p:cNvSpPr>
              <a:spLocks noChangeAspect="1"/>
            </p:cNvSpPr>
            <p:nvPr/>
          </p:nvSpPr>
          <p:spPr>
            <a:xfrm>
              <a:off x="6237923" y="3799475"/>
              <a:ext cx="88612" cy="886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7" name="橢圓 256"/>
            <p:cNvSpPr>
              <a:spLocks noChangeAspect="1"/>
            </p:cNvSpPr>
            <p:nvPr/>
          </p:nvSpPr>
          <p:spPr>
            <a:xfrm>
              <a:off x="6140145" y="4035737"/>
              <a:ext cx="88612" cy="886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3" name="橢圓 162"/>
            <p:cNvSpPr>
              <a:spLocks noChangeAspect="1"/>
            </p:cNvSpPr>
            <p:nvPr/>
          </p:nvSpPr>
          <p:spPr>
            <a:xfrm>
              <a:off x="8190667" y="3402166"/>
              <a:ext cx="214440" cy="214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4" name="橢圓 163"/>
            <p:cNvSpPr>
              <a:spLocks noChangeAspect="1"/>
            </p:cNvSpPr>
            <p:nvPr/>
          </p:nvSpPr>
          <p:spPr>
            <a:xfrm>
              <a:off x="8182209" y="4076678"/>
              <a:ext cx="214440" cy="214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5" name="橢圓 164"/>
            <p:cNvSpPr>
              <a:spLocks noChangeAspect="1"/>
            </p:cNvSpPr>
            <p:nvPr/>
          </p:nvSpPr>
          <p:spPr>
            <a:xfrm flipH="1">
              <a:off x="8042335" y="3799475"/>
              <a:ext cx="88612" cy="886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6" name="橢圓 165"/>
            <p:cNvSpPr>
              <a:spLocks noChangeAspect="1"/>
            </p:cNvSpPr>
            <p:nvPr/>
          </p:nvSpPr>
          <p:spPr>
            <a:xfrm flipH="1">
              <a:off x="7806073" y="3799475"/>
              <a:ext cx="88612" cy="886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7" name="橢圓 166"/>
            <p:cNvSpPr>
              <a:spLocks noChangeAspect="1"/>
            </p:cNvSpPr>
            <p:nvPr/>
          </p:nvSpPr>
          <p:spPr>
            <a:xfrm flipH="1">
              <a:off x="7903851" y="4035737"/>
              <a:ext cx="88612" cy="886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62" name="橢圓 461"/>
          <p:cNvSpPr/>
          <p:nvPr/>
        </p:nvSpPr>
        <p:spPr>
          <a:xfrm>
            <a:off x="6267569" y="3035212"/>
            <a:ext cx="1598986" cy="159898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6600" b="1" dirty="0" smtClean="0">
                <a:latin typeface="Arial" pitchFamily="34" charset="0"/>
                <a:cs typeface="Arial" pitchFamily="34" charset="0"/>
              </a:rPr>
              <a:t>1</a:t>
            </a:r>
            <a:endParaRPr lang="zh-TW" altLang="en-US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1" name="橢圓 460"/>
          <p:cNvSpPr/>
          <p:nvPr/>
        </p:nvSpPr>
        <p:spPr>
          <a:xfrm>
            <a:off x="1558902" y="3035212"/>
            <a:ext cx="1598986" cy="159898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6600" b="1" dirty="0" smtClean="0">
                <a:latin typeface="Arial" pitchFamily="34" charset="0"/>
                <a:cs typeface="Arial" pitchFamily="34" charset="0"/>
              </a:rPr>
              <a:t>14</a:t>
            </a:r>
            <a:endParaRPr lang="zh-TW" altLang="en-US" sz="66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0" name="群組 139"/>
          <p:cNvGrpSpPr/>
          <p:nvPr/>
        </p:nvGrpSpPr>
        <p:grpSpPr>
          <a:xfrm>
            <a:off x="1475656" y="5301208"/>
            <a:ext cx="607621" cy="356618"/>
            <a:chOff x="1684782" y="2683742"/>
            <a:chExt cx="5565258" cy="3266301"/>
          </a:xfrm>
        </p:grpSpPr>
        <p:grpSp>
          <p:nvGrpSpPr>
            <p:cNvPr id="141" name="群組 140"/>
            <p:cNvGrpSpPr/>
            <p:nvPr/>
          </p:nvGrpSpPr>
          <p:grpSpPr>
            <a:xfrm>
              <a:off x="1684782" y="2683742"/>
              <a:ext cx="4978070" cy="3255586"/>
              <a:chOff x="1684782" y="2683742"/>
              <a:chExt cx="4978070" cy="3255586"/>
            </a:xfrm>
          </p:grpSpPr>
          <p:sp>
            <p:nvSpPr>
              <p:cNvPr id="145" name="矩形 5"/>
              <p:cNvSpPr/>
              <p:nvPr/>
            </p:nvSpPr>
            <p:spPr>
              <a:xfrm>
                <a:off x="1684782" y="4054555"/>
                <a:ext cx="4978070" cy="856663"/>
              </a:xfrm>
              <a:custGeom>
                <a:avLst/>
                <a:gdLst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0 w 2736386"/>
                  <a:gd name="connsiteY3" fmla="*/ 570017 h 570017"/>
                  <a:gd name="connsiteX4" fmla="*/ 0 w 2736386"/>
                  <a:gd name="connsiteY4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1521093 w 2736386"/>
                  <a:gd name="connsiteY3" fmla="*/ 55801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27055 w 2736386"/>
                  <a:gd name="connsiteY2" fmla="*/ 374074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5 w 2736386"/>
                  <a:gd name="connsiteY2" fmla="*/ 383405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36386" h="570017">
                    <a:moveTo>
                      <a:pt x="0" y="0"/>
                    </a:moveTo>
                    <a:lnTo>
                      <a:pt x="2736386" y="0"/>
                    </a:lnTo>
                    <a:cubicBezTo>
                      <a:pt x="2736386" y="127802"/>
                      <a:pt x="2736385" y="255603"/>
                      <a:pt x="2736385" y="383405"/>
                    </a:cubicBezTo>
                    <a:lnTo>
                      <a:pt x="2174235" y="567342"/>
                    </a:lnTo>
                    <a:lnTo>
                      <a:pt x="0" y="5700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46" name="矩形 6"/>
              <p:cNvSpPr/>
              <p:nvPr/>
            </p:nvSpPr>
            <p:spPr>
              <a:xfrm>
                <a:off x="2225877" y="2683742"/>
                <a:ext cx="2380816" cy="1370813"/>
              </a:xfrm>
              <a:custGeom>
                <a:avLst/>
                <a:gdLst>
                  <a:gd name="connsiteX0" fmla="*/ 0 w 1759103"/>
                  <a:gd name="connsiteY0" fmla="*/ 0 h 912128"/>
                  <a:gd name="connsiteX1" fmla="*/ 1759103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  <a:gd name="connsiteX0" fmla="*/ 0 w 1759103"/>
                  <a:gd name="connsiteY0" fmla="*/ 0 h 912128"/>
                  <a:gd name="connsiteX1" fmla="*/ 1432532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9103" h="912128">
                    <a:moveTo>
                      <a:pt x="0" y="0"/>
                    </a:moveTo>
                    <a:lnTo>
                      <a:pt x="1432532" y="0"/>
                    </a:lnTo>
                    <a:lnTo>
                      <a:pt x="1759103" y="912128"/>
                    </a:lnTo>
                    <a:lnTo>
                      <a:pt x="0" y="9121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47" name="矩形 146"/>
              <p:cNvSpPr/>
              <p:nvPr/>
            </p:nvSpPr>
            <p:spPr>
              <a:xfrm>
                <a:off x="2235817" y="4911218"/>
                <a:ext cx="3344846" cy="1028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42" name="群組 141"/>
            <p:cNvGrpSpPr/>
            <p:nvPr/>
          </p:nvGrpSpPr>
          <p:grpSpPr>
            <a:xfrm>
              <a:off x="5690281" y="2719553"/>
              <a:ext cx="1559759" cy="3230490"/>
              <a:chOff x="4162484" y="2957042"/>
              <a:chExt cx="1329526" cy="2753644"/>
            </a:xfrm>
          </p:grpSpPr>
          <p:sp>
            <p:nvSpPr>
              <p:cNvPr id="143" name="橢圓 142"/>
              <p:cNvSpPr/>
              <p:nvPr/>
            </p:nvSpPr>
            <p:spPr>
              <a:xfrm>
                <a:off x="4784576" y="2957042"/>
                <a:ext cx="432048" cy="43204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44" name="手繪多邊形 143"/>
              <p:cNvSpPr/>
              <p:nvPr/>
            </p:nvSpPr>
            <p:spPr>
              <a:xfrm>
                <a:off x="4162484" y="3329797"/>
                <a:ext cx="1329526" cy="2380889"/>
              </a:xfrm>
              <a:custGeom>
                <a:avLst/>
                <a:gdLst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888520 w 1725283"/>
                  <a:gd name="connsiteY6" fmla="*/ 136297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85336 w 1725283"/>
                  <a:gd name="connsiteY12" fmla="*/ 957533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77638 h 2493034"/>
                  <a:gd name="connsiteX1" fmla="*/ 612475 w 1725283"/>
                  <a:gd name="connsiteY1" fmla="*/ 457200 h 2493034"/>
                  <a:gd name="connsiteX2" fmla="*/ 0 w 1725283"/>
                  <a:gd name="connsiteY2" fmla="*/ 690113 h 2493034"/>
                  <a:gd name="connsiteX3" fmla="*/ 112143 w 1725283"/>
                  <a:gd name="connsiteY3" fmla="*/ 776377 h 2493034"/>
                  <a:gd name="connsiteX4" fmla="*/ 534837 w 1725283"/>
                  <a:gd name="connsiteY4" fmla="*/ 690113 h 2493034"/>
                  <a:gd name="connsiteX5" fmla="*/ 888520 w 1725283"/>
                  <a:gd name="connsiteY5" fmla="*/ 526211 h 2493034"/>
                  <a:gd name="connsiteX6" fmla="*/ 923025 w 1725283"/>
                  <a:gd name="connsiteY6" fmla="*/ 1121435 h 2493034"/>
                  <a:gd name="connsiteX7" fmla="*/ 500332 w 1725283"/>
                  <a:gd name="connsiteY7" fmla="*/ 2415396 h 2493034"/>
                  <a:gd name="connsiteX8" fmla="*/ 621101 w 1725283"/>
                  <a:gd name="connsiteY8" fmla="*/ 2424023 h 2493034"/>
                  <a:gd name="connsiteX9" fmla="*/ 1121434 w 1725283"/>
                  <a:gd name="connsiteY9" fmla="*/ 1492370 h 2493034"/>
                  <a:gd name="connsiteX10" fmla="*/ 1535501 w 1725283"/>
                  <a:gd name="connsiteY10" fmla="*/ 2493034 h 2493034"/>
                  <a:gd name="connsiteX11" fmla="*/ 1725283 w 1725283"/>
                  <a:gd name="connsiteY11" fmla="*/ 2493034 h 2493034"/>
                  <a:gd name="connsiteX12" fmla="*/ 1285336 w 1725283"/>
                  <a:gd name="connsiteY12" fmla="*/ 1026544 h 2493034"/>
                  <a:gd name="connsiteX13" fmla="*/ 1104181 w 1725283"/>
                  <a:gd name="connsiteY13" fmla="*/ 0 h 2493034"/>
                  <a:gd name="connsiteX14" fmla="*/ 888520 w 1725283"/>
                  <a:gd name="connsiteY14" fmla="*/ 77638 h 2493034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534837 w 1725283"/>
                  <a:gd name="connsiteY4" fmla="*/ 707365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509622 w 1725283"/>
                  <a:gd name="connsiteY12" fmla="*/ 2372263 h 2510286"/>
                  <a:gd name="connsiteX13" fmla="*/ 1285336 w 1725283"/>
                  <a:gd name="connsiteY13" fmla="*/ 1043796 h 2510286"/>
                  <a:gd name="connsiteX14" fmla="*/ 1104181 w 1725283"/>
                  <a:gd name="connsiteY14" fmla="*/ 17252 h 2510286"/>
                  <a:gd name="connsiteX15" fmla="*/ 974784 w 1725283"/>
                  <a:gd name="connsiteY15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722"/>
                  <a:gd name="connsiteY0" fmla="*/ 0 h 2613483"/>
                  <a:gd name="connsiteX1" fmla="*/ 543463 w 1725722"/>
                  <a:gd name="connsiteY1" fmla="*/ 543463 h 2613483"/>
                  <a:gd name="connsiteX2" fmla="*/ 0 w 1725722"/>
                  <a:gd name="connsiteY2" fmla="*/ 707365 h 2613483"/>
                  <a:gd name="connsiteX3" fmla="*/ 112143 w 1725722"/>
                  <a:gd name="connsiteY3" fmla="*/ 793629 h 2613483"/>
                  <a:gd name="connsiteX4" fmla="*/ 681486 w 1725722"/>
                  <a:gd name="connsiteY4" fmla="*/ 655606 h 2613483"/>
                  <a:gd name="connsiteX5" fmla="*/ 888520 w 1725722"/>
                  <a:gd name="connsiteY5" fmla="*/ 543463 h 2613483"/>
                  <a:gd name="connsiteX6" fmla="*/ 923025 w 1725722"/>
                  <a:gd name="connsiteY6" fmla="*/ 1138687 h 2613483"/>
                  <a:gd name="connsiteX7" fmla="*/ 690113 w 1725722"/>
                  <a:gd name="connsiteY7" fmla="*/ 2406768 h 2613483"/>
                  <a:gd name="connsiteX8" fmla="*/ 854015 w 1725722"/>
                  <a:gd name="connsiteY8" fmla="*/ 2406770 h 2613483"/>
                  <a:gd name="connsiteX9" fmla="*/ 1130061 w 1725722"/>
                  <a:gd name="connsiteY9" fmla="*/ 1414732 h 2613483"/>
                  <a:gd name="connsiteX10" fmla="*/ 1362973 w 1725722"/>
                  <a:gd name="connsiteY10" fmla="*/ 2372263 h 2613483"/>
                  <a:gd name="connsiteX11" fmla="*/ 1725283 w 1725722"/>
                  <a:gd name="connsiteY11" fmla="*/ 2510286 h 2613483"/>
                  <a:gd name="connsiteX12" fmla="*/ 1285336 w 1725722"/>
                  <a:gd name="connsiteY12" fmla="*/ 1043796 h 2613483"/>
                  <a:gd name="connsiteX13" fmla="*/ 1104181 w 1725722"/>
                  <a:gd name="connsiteY13" fmla="*/ 17252 h 2613483"/>
                  <a:gd name="connsiteX14" fmla="*/ 974784 w 1725722"/>
                  <a:gd name="connsiteY14" fmla="*/ 0 h 2613483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285336 w 1552754"/>
                  <a:gd name="connsiteY12" fmla="*/ 1043796 h 2406770"/>
                  <a:gd name="connsiteX13" fmla="*/ 1104181 w 1552754"/>
                  <a:gd name="connsiteY13" fmla="*/ 17252 h 2406770"/>
                  <a:gd name="connsiteX14" fmla="*/ 974784 w 1552754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51759 h 2458529"/>
                  <a:gd name="connsiteX1" fmla="*/ 543463 w 1552754"/>
                  <a:gd name="connsiteY1" fmla="*/ 595222 h 2458529"/>
                  <a:gd name="connsiteX2" fmla="*/ 0 w 1552754"/>
                  <a:gd name="connsiteY2" fmla="*/ 759124 h 2458529"/>
                  <a:gd name="connsiteX3" fmla="*/ 112143 w 1552754"/>
                  <a:gd name="connsiteY3" fmla="*/ 845388 h 2458529"/>
                  <a:gd name="connsiteX4" fmla="*/ 681486 w 1552754"/>
                  <a:gd name="connsiteY4" fmla="*/ 707365 h 2458529"/>
                  <a:gd name="connsiteX5" fmla="*/ 888520 w 1552754"/>
                  <a:gd name="connsiteY5" fmla="*/ 595222 h 2458529"/>
                  <a:gd name="connsiteX6" fmla="*/ 923025 w 1552754"/>
                  <a:gd name="connsiteY6" fmla="*/ 1190446 h 2458529"/>
                  <a:gd name="connsiteX7" fmla="*/ 690113 w 1552754"/>
                  <a:gd name="connsiteY7" fmla="*/ 2458527 h 2458529"/>
                  <a:gd name="connsiteX8" fmla="*/ 854015 w 1552754"/>
                  <a:gd name="connsiteY8" fmla="*/ 2458529 h 2458529"/>
                  <a:gd name="connsiteX9" fmla="*/ 1130061 w 1552754"/>
                  <a:gd name="connsiteY9" fmla="*/ 1466491 h 2458529"/>
                  <a:gd name="connsiteX10" fmla="*/ 1362973 w 1552754"/>
                  <a:gd name="connsiteY10" fmla="*/ 2424022 h 2458529"/>
                  <a:gd name="connsiteX11" fmla="*/ 1552754 w 1552754"/>
                  <a:gd name="connsiteY11" fmla="*/ 2432648 h 2458529"/>
                  <a:gd name="connsiteX12" fmla="*/ 1052422 w 1552754"/>
                  <a:gd name="connsiteY12" fmla="*/ 0 h 2458529"/>
                  <a:gd name="connsiteX13" fmla="*/ 974784 w 1552754"/>
                  <a:gd name="connsiteY13" fmla="*/ 51759 h 2458529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30060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12807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32648"/>
                  <a:gd name="connsiteX1" fmla="*/ 543463 w 1552754"/>
                  <a:gd name="connsiteY1" fmla="*/ 552090 h 2432648"/>
                  <a:gd name="connsiteX2" fmla="*/ 0 w 1552754"/>
                  <a:gd name="connsiteY2" fmla="*/ 715992 h 2432648"/>
                  <a:gd name="connsiteX3" fmla="*/ 112143 w 1552754"/>
                  <a:gd name="connsiteY3" fmla="*/ 802256 h 2432648"/>
                  <a:gd name="connsiteX4" fmla="*/ 681486 w 1552754"/>
                  <a:gd name="connsiteY4" fmla="*/ 664233 h 2432648"/>
                  <a:gd name="connsiteX5" fmla="*/ 888520 w 1552754"/>
                  <a:gd name="connsiteY5" fmla="*/ 552090 h 2432648"/>
                  <a:gd name="connsiteX6" fmla="*/ 923025 w 1552754"/>
                  <a:gd name="connsiteY6" fmla="*/ 1147314 h 2432648"/>
                  <a:gd name="connsiteX7" fmla="*/ 690113 w 1552754"/>
                  <a:gd name="connsiteY7" fmla="*/ 2415395 h 2432648"/>
                  <a:gd name="connsiteX8" fmla="*/ 854015 w 1552754"/>
                  <a:gd name="connsiteY8" fmla="*/ 2415397 h 2432648"/>
                  <a:gd name="connsiteX9" fmla="*/ 1130061 w 1552754"/>
                  <a:gd name="connsiteY9" fmla="*/ 1423359 h 2432648"/>
                  <a:gd name="connsiteX10" fmla="*/ 1345720 w 1552754"/>
                  <a:gd name="connsiteY10" fmla="*/ 2432648 h 2432648"/>
                  <a:gd name="connsiteX11" fmla="*/ 1552754 w 1552754"/>
                  <a:gd name="connsiteY11" fmla="*/ 2389516 h 2432648"/>
                  <a:gd name="connsiteX12" fmla="*/ 1112807 w 1552754"/>
                  <a:gd name="connsiteY12" fmla="*/ 0 h 2432648"/>
                  <a:gd name="connsiteX13" fmla="*/ 974784 w 1552754"/>
                  <a:gd name="connsiteY13" fmla="*/ 8627 h 2432648"/>
                  <a:gd name="connsiteX0" fmla="*/ 974784 w 1483743"/>
                  <a:gd name="connsiteY0" fmla="*/ 8627 h 2432648"/>
                  <a:gd name="connsiteX1" fmla="*/ 543463 w 1483743"/>
                  <a:gd name="connsiteY1" fmla="*/ 552090 h 2432648"/>
                  <a:gd name="connsiteX2" fmla="*/ 0 w 1483743"/>
                  <a:gd name="connsiteY2" fmla="*/ 715992 h 2432648"/>
                  <a:gd name="connsiteX3" fmla="*/ 112143 w 1483743"/>
                  <a:gd name="connsiteY3" fmla="*/ 802256 h 2432648"/>
                  <a:gd name="connsiteX4" fmla="*/ 681486 w 1483743"/>
                  <a:gd name="connsiteY4" fmla="*/ 664233 h 2432648"/>
                  <a:gd name="connsiteX5" fmla="*/ 888520 w 1483743"/>
                  <a:gd name="connsiteY5" fmla="*/ 552090 h 2432648"/>
                  <a:gd name="connsiteX6" fmla="*/ 923025 w 1483743"/>
                  <a:gd name="connsiteY6" fmla="*/ 1147314 h 2432648"/>
                  <a:gd name="connsiteX7" fmla="*/ 690113 w 1483743"/>
                  <a:gd name="connsiteY7" fmla="*/ 2415395 h 2432648"/>
                  <a:gd name="connsiteX8" fmla="*/ 854015 w 1483743"/>
                  <a:gd name="connsiteY8" fmla="*/ 2415397 h 2432648"/>
                  <a:gd name="connsiteX9" fmla="*/ 1130061 w 1483743"/>
                  <a:gd name="connsiteY9" fmla="*/ 1423359 h 2432648"/>
                  <a:gd name="connsiteX10" fmla="*/ 1345720 w 1483743"/>
                  <a:gd name="connsiteY10" fmla="*/ 2432648 h 2432648"/>
                  <a:gd name="connsiteX11" fmla="*/ 1483743 w 1483743"/>
                  <a:gd name="connsiteY11" fmla="*/ 2424022 h 2432648"/>
                  <a:gd name="connsiteX12" fmla="*/ 1112807 w 1483743"/>
                  <a:gd name="connsiteY12" fmla="*/ 0 h 2432648"/>
                  <a:gd name="connsiteX13" fmla="*/ 974784 w 1483743"/>
                  <a:gd name="connsiteY13" fmla="*/ 8627 h 2432648"/>
                  <a:gd name="connsiteX0" fmla="*/ 974784 w 1483743"/>
                  <a:gd name="connsiteY0" fmla="*/ 0 h 2424021"/>
                  <a:gd name="connsiteX1" fmla="*/ 543463 w 1483743"/>
                  <a:gd name="connsiteY1" fmla="*/ 543463 h 2424021"/>
                  <a:gd name="connsiteX2" fmla="*/ 0 w 1483743"/>
                  <a:gd name="connsiteY2" fmla="*/ 707365 h 2424021"/>
                  <a:gd name="connsiteX3" fmla="*/ 112143 w 1483743"/>
                  <a:gd name="connsiteY3" fmla="*/ 793629 h 2424021"/>
                  <a:gd name="connsiteX4" fmla="*/ 681486 w 1483743"/>
                  <a:gd name="connsiteY4" fmla="*/ 655606 h 2424021"/>
                  <a:gd name="connsiteX5" fmla="*/ 888520 w 1483743"/>
                  <a:gd name="connsiteY5" fmla="*/ 543463 h 2424021"/>
                  <a:gd name="connsiteX6" fmla="*/ 923025 w 1483743"/>
                  <a:gd name="connsiteY6" fmla="*/ 1138687 h 2424021"/>
                  <a:gd name="connsiteX7" fmla="*/ 690113 w 1483743"/>
                  <a:gd name="connsiteY7" fmla="*/ 2406768 h 2424021"/>
                  <a:gd name="connsiteX8" fmla="*/ 854015 w 1483743"/>
                  <a:gd name="connsiteY8" fmla="*/ 2406770 h 2424021"/>
                  <a:gd name="connsiteX9" fmla="*/ 1130061 w 1483743"/>
                  <a:gd name="connsiteY9" fmla="*/ 1414732 h 2424021"/>
                  <a:gd name="connsiteX10" fmla="*/ 1345720 w 1483743"/>
                  <a:gd name="connsiteY10" fmla="*/ 2424021 h 2424021"/>
                  <a:gd name="connsiteX11" fmla="*/ 1483743 w 1483743"/>
                  <a:gd name="connsiteY11" fmla="*/ 2415395 h 2424021"/>
                  <a:gd name="connsiteX12" fmla="*/ 1086928 w 1483743"/>
                  <a:gd name="connsiteY12" fmla="*/ 51758 h 2424021"/>
                  <a:gd name="connsiteX13" fmla="*/ 974784 w 1483743"/>
                  <a:gd name="connsiteY13" fmla="*/ 0 h 2424021"/>
                  <a:gd name="connsiteX0" fmla="*/ 974784 w 1483743"/>
                  <a:gd name="connsiteY0" fmla="*/ 0 h 2380889"/>
                  <a:gd name="connsiteX1" fmla="*/ 543463 w 1483743"/>
                  <a:gd name="connsiteY1" fmla="*/ 500331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319178 w 1371600"/>
                  <a:gd name="connsiteY2" fmla="*/ 560717 h 2380889"/>
                  <a:gd name="connsiteX3" fmla="*/ 0 w 1371600"/>
                  <a:gd name="connsiteY3" fmla="*/ 750497 h 2380889"/>
                  <a:gd name="connsiteX4" fmla="*/ 569343 w 1371600"/>
                  <a:gd name="connsiteY4" fmla="*/ 612474 h 2380889"/>
                  <a:gd name="connsiteX5" fmla="*/ 776377 w 1371600"/>
                  <a:gd name="connsiteY5" fmla="*/ 500331 h 2380889"/>
                  <a:gd name="connsiteX6" fmla="*/ 810882 w 1371600"/>
                  <a:gd name="connsiteY6" fmla="*/ 1095555 h 2380889"/>
                  <a:gd name="connsiteX7" fmla="*/ 577970 w 1371600"/>
                  <a:gd name="connsiteY7" fmla="*/ 2363636 h 2380889"/>
                  <a:gd name="connsiteX8" fmla="*/ 741872 w 1371600"/>
                  <a:gd name="connsiteY8" fmla="*/ 2363638 h 2380889"/>
                  <a:gd name="connsiteX9" fmla="*/ 983412 w 1371600"/>
                  <a:gd name="connsiteY9" fmla="*/ 1328468 h 2380889"/>
                  <a:gd name="connsiteX10" fmla="*/ 1233577 w 1371600"/>
                  <a:gd name="connsiteY10" fmla="*/ 2380889 h 2380889"/>
                  <a:gd name="connsiteX11" fmla="*/ 1371600 w 1371600"/>
                  <a:gd name="connsiteY11" fmla="*/ 2372263 h 2380889"/>
                  <a:gd name="connsiteX12" fmla="*/ 974785 w 1371600"/>
                  <a:gd name="connsiteY12" fmla="*/ 8626 h 2380889"/>
                  <a:gd name="connsiteX13" fmla="*/ 862641 w 1371600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77969 w 1371600"/>
                  <a:gd name="connsiteY1" fmla="*/ 483078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603849 w 1371600"/>
                  <a:gd name="connsiteY6" fmla="*/ 2355010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91783 w 1371600"/>
                  <a:gd name="connsiteY3" fmla="*/ 646133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6078"/>
                  <a:gd name="connsiteX1" fmla="*/ 542617 w 1371600"/>
                  <a:gd name="connsiteY1" fmla="*/ 479639 h 2386078"/>
                  <a:gd name="connsiteX2" fmla="*/ 0 w 1371600"/>
                  <a:gd name="connsiteY2" fmla="*/ 750497 h 2386078"/>
                  <a:gd name="connsiteX3" fmla="*/ 619833 w 1371600"/>
                  <a:gd name="connsiteY3" fmla="*/ 612474 h 2386078"/>
                  <a:gd name="connsiteX4" fmla="*/ 810035 w 1371600"/>
                  <a:gd name="connsiteY4" fmla="*/ 483502 h 2386078"/>
                  <a:gd name="connsiteX5" fmla="*/ 810882 w 1371600"/>
                  <a:gd name="connsiteY5" fmla="*/ 1095555 h 2386078"/>
                  <a:gd name="connsiteX6" fmla="*/ 606019 w 1371600"/>
                  <a:gd name="connsiteY6" fmla="*/ 2380465 h 2386078"/>
                  <a:gd name="connsiteX7" fmla="*/ 741872 w 1371600"/>
                  <a:gd name="connsiteY7" fmla="*/ 2386078 h 2386078"/>
                  <a:gd name="connsiteX8" fmla="*/ 1026544 w 1371600"/>
                  <a:gd name="connsiteY8" fmla="*/ 1345720 h 2386078"/>
                  <a:gd name="connsiteX9" fmla="*/ 1233577 w 1371600"/>
                  <a:gd name="connsiteY9" fmla="*/ 2380889 h 2386078"/>
                  <a:gd name="connsiteX10" fmla="*/ 1371600 w 1371600"/>
                  <a:gd name="connsiteY10" fmla="*/ 2372263 h 2386078"/>
                  <a:gd name="connsiteX11" fmla="*/ 974785 w 1371600"/>
                  <a:gd name="connsiteY11" fmla="*/ 8626 h 2386078"/>
                  <a:gd name="connsiteX12" fmla="*/ 862641 w 1371600"/>
                  <a:gd name="connsiteY12" fmla="*/ 0 h 2386078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0 w 1377210"/>
                  <a:gd name="connsiteY2" fmla="*/ 750497 h 2380889"/>
                  <a:gd name="connsiteX3" fmla="*/ 619833 w 1377210"/>
                  <a:gd name="connsiteY3" fmla="*/ 612474 h 2380889"/>
                  <a:gd name="connsiteX4" fmla="*/ 810035 w 1377210"/>
                  <a:gd name="connsiteY4" fmla="*/ 483502 h 2380889"/>
                  <a:gd name="connsiteX5" fmla="*/ 810882 w 1377210"/>
                  <a:gd name="connsiteY5" fmla="*/ 1095555 h 2380889"/>
                  <a:gd name="connsiteX6" fmla="*/ 606019 w 1377210"/>
                  <a:gd name="connsiteY6" fmla="*/ 2380465 h 2380889"/>
                  <a:gd name="connsiteX7" fmla="*/ 747482 w 1377210"/>
                  <a:gd name="connsiteY7" fmla="*/ 2380468 h 2380889"/>
                  <a:gd name="connsiteX8" fmla="*/ 1026544 w 1377210"/>
                  <a:gd name="connsiteY8" fmla="*/ 1345720 h 2380889"/>
                  <a:gd name="connsiteX9" fmla="*/ 1233577 w 1377210"/>
                  <a:gd name="connsiteY9" fmla="*/ 2380889 h 2380889"/>
                  <a:gd name="connsiteX10" fmla="*/ 1377210 w 1377210"/>
                  <a:gd name="connsiteY10" fmla="*/ 2377873 h 2380889"/>
                  <a:gd name="connsiteX11" fmla="*/ 974785 w 1377210"/>
                  <a:gd name="connsiteY11" fmla="*/ 8626 h 2380889"/>
                  <a:gd name="connsiteX12" fmla="*/ 862641 w 137721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165490 w 1377210"/>
                  <a:gd name="connsiteY2" fmla="*/ 658782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47684 w 1377210"/>
                  <a:gd name="connsiteY2" fmla="*/ 670001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60 w 1329526"/>
                  <a:gd name="connsiteY9" fmla="*/ 1345720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62030 w 1329526"/>
                  <a:gd name="connsiteY9" fmla="*/ 140742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59 w 1329526"/>
                  <a:gd name="connsiteY9" fmla="*/ 141864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29526" h="2380889">
                    <a:moveTo>
                      <a:pt x="814957" y="0"/>
                    </a:moveTo>
                    <a:lnTo>
                      <a:pt x="494933" y="479639"/>
                    </a:lnTo>
                    <a:lnTo>
                      <a:pt x="0" y="670001"/>
                    </a:lnTo>
                    <a:lnTo>
                      <a:pt x="30854" y="744887"/>
                    </a:lnTo>
                    <a:lnTo>
                      <a:pt x="572149" y="612474"/>
                    </a:lnTo>
                    <a:lnTo>
                      <a:pt x="762351" y="483502"/>
                    </a:lnTo>
                    <a:cubicBezTo>
                      <a:pt x="794421" y="764187"/>
                      <a:pt x="770396" y="887797"/>
                      <a:pt x="763198" y="1095555"/>
                    </a:cubicBezTo>
                    <a:cubicBezTo>
                      <a:pt x="616550" y="1699404"/>
                      <a:pt x="730862" y="1724858"/>
                      <a:pt x="558335" y="2380465"/>
                    </a:cubicBezTo>
                    <a:lnTo>
                      <a:pt x="699798" y="2380468"/>
                    </a:lnTo>
                    <a:cubicBezTo>
                      <a:pt x="819580" y="2080289"/>
                      <a:pt x="797846" y="1640765"/>
                      <a:pt x="978859" y="1418648"/>
                    </a:cubicBezTo>
                    <a:cubicBezTo>
                      <a:pt x="1157137" y="1864345"/>
                      <a:pt x="1102505" y="2030082"/>
                      <a:pt x="1185893" y="2380889"/>
                    </a:cubicBezTo>
                    <a:lnTo>
                      <a:pt x="1329526" y="2377873"/>
                    </a:lnTo>
                    <a:cubicBezTo>
                      <a:pt x="1110990" y="727352"/>
                      <a:pt x="1344044" y="391063"/>
                      <a:pt x="927101" y="8626"/>
                    </a:cubicBezTo>
                    <a:lnTo>
                      <a:pt x="814957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148" name="群組 147"/>
          <p:cNvGrpSpPr/>
          <p:nvPr/>
        </p:nvGrpSpPr>
        <p:grpSpPr>
          <a:xfrm>
            <a:off x="2670025" y="5301208"/>
            <a:ext cx="607621" cy="356618"/>
            <a:chOff x="1684782" y="2683742"/>
            <a:chExt cx="5565258" cy="3266301"/>
          </a:xfrm>
        </p:grpSpPr>
        <p:grpSp>
          <p:nvGrpSpPr>
            <p:cNvPr id="149" name="群組 148"/>
            <p:cNvGrpSpPr/>
            <p:nvPr/>
          </p:nvGrpSpPr>
          <p:grpSpPr>
            <a:xfrm>
              <a:off x="1684782" y="2683742"/>
              <a:ext cx="4978070" cy="3255586"/>
              <a:chOff x="1684782" y="2683742"/>
              <a:chExt cx="4978070" cy="3255586"/>
            </a:xfrm>
          </p:grpSpPr>
          <p:sp>
            <p:nvSpPr>
              <p:cNvPr id="153" name="矩形 5"/>
              <p:cNvSpPr/>
              <p:nvPr/>
            </p:nvSpPr>
            <p:spPr>
              <a:xfrm>
                <a:off x="1684782" y="4054555"/>
                <a:ext cx="4978070" cy="856663"/>
              </a:xfrm>
              <a:custGeom>
                <a:avLst/>
                <a:gdLst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0 w 2736386"/>
                  <a:gd name="connsiteY3" fmla="*/ 570017 h 570017"/>
                  <a:gd name="connsiteX4" fmla="*/ 0 w 2736386"/>
                  <a:gd name="connsiteY4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1521093 w 2736386"/>
                  <a:gd name="connsiteY3" fmla="*/ 55801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6 w 2736386"/>
                  <a:gd name="connsiteY2" fmla="*/ 570017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27055 w 2736386"/>
                  <a:gd name="connsiteY2" fmla="*/ 374074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  <a:gd name="connsiteX0" fmla="*/ 0 w 2736386"/>
                  <a:gd name="connsiteY0" fmla="*/ 0 h 570017"/>
                  <a:gd name="connsiteX1" fmla="*/ 2736386 w 2736386"/>
                  <a:gd name="connsiteY1" fmla="*/ 0 h 570017"/>
                  <a:gd name="connsiteX2" fmla="*/ 2736385 w 2736386"/>
                  <a:gd name="connsiteY2" fmla="*/ 383405 h 570017"/>
                  <a:gd name="connsiteX3" fmla="*/ 2174235 w 2736386"/>
                  <a:gd name="connsiteY3" fmla="*/ 567342 h 570017"/>
                  <a:gd name="connsiteX4" fmla="*/ 0 w 2736386"/>
                  <a:gd name="connsiteY4" fmla="*/ 570017 h 570017"/>
                  <a:gd name="connsiteX5" fmla="*/ 0 w 2736386"/>
                  <a:gd name="connsiteY5" fmla="*/ 0 h 57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36386" h="570017">
                    <a:moveTo>
                      <a:pt x="0" y="0"/>
                    </a:moveTo>
                    <a:lnTo>
                      <a:pt x="2736386" y="0"/>
                    </a:lnTo>
                    <a:cubicBezTo>
                      <a:pt x="2736386" y="127802"/>
                      <a:pt x="2736385" y="255603"/>
                      <a:pt x="2736385" y="383405"/>
                    </a:cubicBezTo>
                    <a:lnTo>
                      <a:pt x="2174235" y="567342"/>
                    </a:lnTo>
                    <a:lnTo>
                      <a:pt x="0" y="5700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4" name="矩形 6"/>
              <p:cNvSpPr/>
              <p:nvPr/>
            </p:nvSpPr>
            <p:spPr>
              <a:xfrm>
                <a:off x="2225877" y="2683742"/>
                <a:ext cx="2380816" cy="1370813"/>
              </a:xfrm>
              <a:custGeom>
                <a:avLst/>
                <a:gdLst>
                  <a:gd name="connsiteX0" fmla="*/ 0 w 1759103"/>
                  <a:gd name="connsiteY0" fmla="*/ 0 h 912128"/>
                  <a:gd name="connsiteX1" fmla="*/ 1759103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  <a:gd name="connsiteX0" fmla="*/ 0 w 1759103"/>
                  <a:gd name="connsiteY0" fmla="*/ 0 h 912128"/>
                  <a:gd name="connsiteX1" fmla="*/ 1432532 w 1759103"/>
                  <a:gd name="connsiteY1" fmla="*/ 0 h 912128"/>
                  <a:gd name="connsiteX2" fmla="*/ 1759103 w 1759103"/>
                  <a:gd name="connsiteY2" fmla="*/ 912128 h 912128"/>
                  <a:gd name="connsiteX3" fmla="*/ 0 w 1759103"/>
                  <a:gd name="connsiteY3" fmla="*/ 912128 h 912128"/>
                  <a:gd name="connsiteX4" fmla="*/ 0 w 1759103"/>
                  <a:gd name="connsiteY4" fmla="*/ 0 h 912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9103" h="912128">
                    <a:moveTo>
                      <a:pt x="0" y="0"/>
                    </a:moveTo>
                    <a:lnTo>
                      <a:pt x="1432532" y="0"/>
                    </a:lnTo>
                    <a:lnTo>
                      <a:pt x="1759103" y="912128"/>
                    </a:lnTo>
                    <a:lnTo>
                      <a:pt x="0" y="9121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5" name="矩形 154"/>
              <p:cNvSpPr/>
              <p:nvPr/>
            </p:nvSpPr>
            <p:spPr>
              <a:xfrm>
                <a:off x="2235817" y="4911218"/>
                <a:ext cx="3344846" cy="1028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50" name="群組 149"/>
            <p:cNvGrpSpPr/>
            <p:nvPr/>
          </p:nvGrpSpPr>
          <p:grpSpPr>
            <a:xfrm>
              <a:off x="5690281" y="2719553"/>
              <a:ext cx="1559759" cy="3230490"/>
              <a:chOff x="4162484" y="2957042"/>
              <a:chExt cx="1329526" cy="2753644"/>
            </a:xfrm>
          </p:grpSpPr>
          <p:sp>
            <p:nvSpPr>
              <p:cNvPr id="151" name="橢圓 150"/>
              <p:cNvSpPr/>
              <p:nvPr/>
            </p:nvSpPr>
            <p:spPr>
              <a:xfrm>
                <a:off x="4784576" y="2957042"/>
                <a:ext cx="432048" cy="43204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2" name="手繪多邊形 151"/>
              <p:cNvSpPr/>
              <p:nvPr/>
            </p:nvSpPr>
            <p:spPr>
              <a:xfrm>
                <a:off x="4162484" y="3329797"/>
                <a:ext cx="1329526" cy="2380889"/>
              </a:xfrm>
              <a:custGeom>
                <a:avLst/>
                <a:gdLst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888520 w 1725283"/>
                  <a:gd name="connsiteY6" fmla="*/ 136297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93962 w 1725283"/>
                  <a:gd name="connsiteY12" fmla="*/ 1224951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8627 h 2424023"/>
                  <a:gd name="connsiteX1" fmla="*/ 612475 w 1725283"/>
                  <a:gd name="connsiteY1" fmla="*/ 388189 h 2424023"/>
                  <a:gd name="connsiteX2" fmla="*/ 0 w 1725283"/>
                  <a:gd name="connsiteY2" fmla="*/ 621102 h 2424023"/>
                  <a:gd name="connsiteX3" fmla="*/ 112143 w 1725283"/>
                  <a:gd name="connsiteY3" fmla="*/ 707366 h 2424023"/>
                  <a:gd name="connsiteX4" fmla="*/ 534837 w 1725283"/>
                  <a:gd name="connsiteY4" fmla="*/ 621102 h 2424023"/>
                  <a:gd name="connsiteX5" fmla="*/ 888520 w 1725283"/>
                  <a:gd name="connsiteY5" fmla="*/ 457200 h 2424023"/>
                  <a:gd name="connsiteX6" fmla="*/ 923025 w 1725283"/>
                  <a:gd name="connsiteY6" fmla="*/ 1052424 h 2424023"/>
                  <a:gd name="connsiteX7" fmla="*/ 500332 w 1725283"/>
                  <a:gd name="connsiteY7" fmla="*/ 2346385 h 2424023"/>
                  <a:gd name="connsiteX8" fmla="*/ 621101 w 1725283"/>
                  <a:gd name="connsiteY8" fmla="*/ 2355012 h 2424023"/>
                  <a:gd name="connsiteX9" fmla="*/ 1121434 w 1725283"/>
                  <a:gd name="connsiteY9" fmla="*/ 1423359 h 2424023"/>
                  <a:gd name="connsiteX10" fmla="*/ 1535501 w 1725283"/>
                  <a:gd name="connsiteY10" fmla="*/ 2424023 h 2424023"/>
                  <a:gd name="connsiteX11" fmla="*/ 1725283 w 1725283"/>
                  <a:gd name="connsiteY11" fmla="*/ 2424023 h 2424023"/>
                  <a:gd name="connsiteX12" fmla="*/ 1285336 w 1725283"/>
                  <a:gd name="connsiteY12" fmla="*/ 957533 h 2424023"/>
                  <a:gd name="connsiteX13" fmla="*/ 1147313 w 1725283"/>
                  <a:gd name="connsiteY13" fmla="*/ 0 h 2424023"/>
                  <a:gd name="connsiteX14" fmla="*/ 888520 w 1725283"/>
                  <a:gd name="connsiteY14" fmla="*/ 8627 h 2424023"/>
                  <a:gd name="connsiteX0" fmla="*/ 888520 w 1725283"/>
                  <a:gd name="connsiteY0" fmla="*/ 77638 h 2493034"/>
                  <a:gd name="connsiteX1" fmla="*/ 612475 w 1725283"/>
                  <a:gd name="connsiteY1" fmla="*/ 457200 h 2493034"/>
                  <a:gd name="connsiteX2" fmla="*/ 0 w 1725283"/>
                  <a:gd name="connsiteY2" fmla="*/ 690113 h 2493034"/>
                  <a:gd name="connsiteX3" fmla="*/ 112143 w 1725283"/>
                  <a:gd name="connsiteY3" fmla="*/ 776377 h 2493034"/>
                  <a:gd name="connsiteX4" fmla="*/ 534837 w 1725283"/>
                  <a:gd name="connsiteY4" fmla="*/ 690113 h 2493034"/>
                  <a:gd name="connsiteX5" fmla="*/ 888520 w 1725283"/>
                  <a:gd name="connsiteY5" fmla="*/ 526211 h 2493034"/>
                  <a:gd name="connsiteX6" fmla="*/ 923025 w 1725283"/>
                  <a:gd name="connsiteY6" fmla="*/ 1121435 h 2493034"/>
                  <a:gd name="connsiteX7" fmla="*/ 500332 w 1725283"/>
                  <a:gd name="connsiteY7" fmla="*/ 2415396 h 2493034"/>
                  <a:gd name="connsiteX8" fmla="*/ 621101 w 1725283"/>
                  <a:gd name="connsiteY8" fmla="*/ 2424023 h 2493034"/>
                  <a:gd name="connsiteX9" fmla="*/ 1121434 w 1725283"/>
                  <a:gd name="connsiteY9" fmla="*/ 1492370 h 2493034"/>
                  <a:gd name="connsiteX10" fmla="*/ 1535501 w 1725283"/>
                  <a:gd name="connsiteY10" fmla="*/ 2493034 h 2493034"/>
                  <a:gd name="connsiteX11" fmla="*/ 1725283 w 1725283"/>
                  <a:gd name="connsiteY11" fmla="*/ 2493034 h 2493034"/>
                  <a:gd name="connsiteX12" fmla="*/ 1285336 w 1725283"/>
                  <a:gd name="connsiteY12" fmla="*/ 1026544 h 2493034"/>
                  <a:gd name="connsiteX13" fmla="*/ 1104181 w 1725283"/>
                  <a:gd name="connsiteY13" fmla="*/ 0 h 2493034"/>
                  <a:gd name="connsiteX14" fmla="*/ 888520 w 1725283"/>
                  <a:gd name="connsiteY14" fmla="*/ 77638 h 2493034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534837 w 1725283"/>
                  <a:gd name="connsiteY4" fmla="*/ 707365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612475 w 1725283"/>
                  <a:gd name="connsiteY1" fmla="*/ 474452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21434 w 1725283"/>
                  <a:gd name="connsiteY9" fmla="*/ 150962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621101 w 1725283"/>
                  <a:gd name="connsiteY8" fmla="*/ 2441275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500332 w 1725283"/>
                  <a:gd name="connsiteY7" fmla="*/ 243264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71267 w 1725283"/>
                  <a:gd name="connsiteY8" fmla="*/ 2475781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535501 w 1725283"/>
                  <a:gd name="connsiteY10" fmla="*/ 2510286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509622 w 1725283"/>
                  <a:gd name="connsiteY12" fmla="*/ 2372263 h 2510286"/>
                  <a:gd name="connsiteX13" fmla="*/ 1285336 w 1725283"/>
                  <a:gd name="connsiteY13" fmla="*/ 1043796 h 2510286"/>
                  <a:gd name="connsiteX14" fmla="*/ 1104181 w 1725283"/>
                  <a:gd name="connsiteY14" fmla="*/ 17252 h 2510286"/>
                  <a:gd name="connsiteX15" fmla="*/ 974784 w 1725283"/>
                  <a:gd name="connsiteY15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722"/>
                  <a:gd name="connsiteY0" fmla="*/ 0 h 2613483"/>
                  <a:gd name="connsiteX1" fmla="*/ 543463 w 1725722"/>
                  <a:gd name="connsiteY1" fmla="*/ 543463 h 2613483"/>
                  <a:gd name="connsiteX2" fmla="*/ 0 w 1725722"/>
                  <a:gd name="connsiteY2" fmla="*/ 707365 h 2613483"/>
                  <a:gd name="connsiteX3" fmla="*/ 112143 w 1725722"/>
                  <a:gd name="connsiteY3" fmla="*/ 793629 h 2613483"/>
                  <a:gd name="connsiteX4" fmla="*/ 681486 w 1725722"/>
                  <a:gd name="connsiteY4" fmla="*/ 655606 h 2613483"/>
                  <a:gd name="connsiteX5" fmla="*/ 888520 w 1725722"/>
                  <a:gd name="connsiteY5" fmla="*/ 543463 h 2613483"/>
                  <a:gd name="connsiteX6" fmla="*/ 923025 w 1725722"/>
                  <a:gd name="connsiteY6" fmla="*/ 1138687 h 2613483"/>
                  <a:gd name="connsiteX7" fmla="*/ 690113 w 1725722"/>
                  <a:gd name="connsiteY7" fmla="*/ 2406768 h 2613483"/>
                  <a:gd name="connsiteX8" fmla="*/ 854015 w 1725722"/>
                  <a:gd name="connsiteY8" fmla="*/ 2406770 h 2613483"/>
                  <a:gd name="connsiteX9" fmla="*/ 1130061 w 1725722"/>
                  <a:gd name="connsiteY9" fmla="*/ 1414732 h 2613483"/>
                  <a:gd name="connsiteX10" fmla="*/ 1362973 w 1725722"/>
                  <a:gd name="connsiteY10" fmla="*/ 2372263 h 2613483"/>
                  <a:gd name="connsiteX11" fmla="*/ 1725283 w 1725722"/>
                  <a:gd name="connsiteY11" fmla="*/ 2510286 h 2613483"/>
                  <a:gd name="connsiteX12" fmla="*/ 1285336 w 1725722"/>
                  <a:gd name="connsiteY12" fmla="*/ 1043796 h 2613483"/>
                  <a:gd name="connsiteX13" fmla="*/ 1104181 w 1725722"/>
                  <a:gd name="connsiteY13" fmla="*/ 17252 h 2613483"/>
                  <a:gd name="connsiteX14" fmla="*/ 974784 w 1725722"/>
                  <a:gd name="connsiteY14" fmla="*/ 0 h 2613483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725283"/>
                  <a:gd name="connsiteY0" fmla="*/ 0 h 2510286"/>
                  <a:gd name="connsiteX1" fmla="*/ 543463 w 1725283"/>
                  <a:gd name="connsiteY1" fmla="*/ 543463 h 2510286"/>
                  <a:gd name="connsiteX2" fmla="*/ 0 w 1725283"/>
                  <a:gd name="connsiteY2" fmla="*/ 707365 h 2510286"/>
                  <a:gd name="connsiteX3" fmla="*/ 112143 w 1725283"/>
                  <a:gd name="connsiteY3" fmla="*/ 793629 h 2510286"/>
                  <a:gd name="connsiteX4" fmla="*/ 681486 w 1725283"/>
                  <a:gd name="connsiteY4" fmla="*/ 655606 h 2510286"/>
                  <a:gd name="connsiteX5" fmla="*/ 888520 w 1725283"/>
                  <a:gd name="connsiteY5" fmla="*/ 543463 h 2510286"/>
                  <a:gd name="connsiteX6" fmla="*/ 923025 w 1725283"/>
                  <a:gd name="connsiteY6" fmla="*/ 1138687 h 2510286"/>
                  <a:gd name="connsiteX7" fmla="*/ 690113 w 1725283"/>
                  <a:gd name="connsiteY7" fmla="*/ 2406768 h 2510286"/>
                  <a:gd name="connsiteX8" fmla="*/ 854015 w 1725283"/>
                  <a:gd name="connsiteY8" fmla="*/ 2406770 h 2510286"/>
                  <a:gd name="connsiteX9" fmla="*/ 1130061 w 1725283"/>
                  <a:gd name="connsiteY9" fmla="*/ 1414732 h 2510286"/>
                  <a:gd name="connsiteX10" fmla="*/ 1362973 w 1725283"/>
                  <a:gd name="connsiteY10" fmla="*/ 2372263 h 2510286"/>
                  <a:gd name="connsiteX11" fmla="*/ 1725283 w 1725283"/>
                  <a:gd name="connsiteY11" fmla="*/ 2510286 h 2510286"/>
                  <a:gd name="connsiteX12" fmla="*/ 1285336 w 1725283"/>
                  <a:gd name="connsiteY12" fmla="*/ 1043796 h 2510286"/>
                  <a:gd name="connsiteX13" fmla="*/ 1104181 w 1725283"/>
                  <a:gd name="connsiteY13" fmla="*/ 17252 h 2510286"/>
                  <a:gd name="connsiteX14" fmla="*/ 974784 w 1725283"/>
                  <a:gd name="connsiteY14" fmla="*/ 0 h 2510286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87260"/>
                  <a:gd name="connsiteY0" fmla="*/ 0 h 2406770"/>
                  <a:gd name="connsiteX1" fmla="*/ 543463 w 1587260"/>
                  <a:gd name="connsiteY1" fmla="*/ 543463 h 2406770"/>
                  <a:gd name="connsiteX2" fmla="*/ 0 w 1587260"/>
                  <a:gd name="connsiteY2" fmla="*/ 707365 h 2406770"/>
                  <a:gd name="connsiteX3" fmla="*/ 112143 w 1587260"/>
                  <a:gd name="connsiteY3" fmla="*/ 793629 h 2406770"/>
                  <a:gd name="connsiteX4" fmla="*/ 681486 w 1587260"/>
                  <a:gd name="connsiteY4" fmla="*/ 655606 h 2406770"/>
                  <a:gd name="connsiteX5" fmla="*/ 888520 w 1587260"/>
                  <a:gd name="connsiteY5" fmla="*/ 543463 h 2406770"/>
                  <a:gd name="connsiteX6" fmla="*/ 923025 w 1587260"/>
                  <a:gd name="connsiteY6" fmla="*/ 1138687 h 2406770"/>
                  <a:gd name="connsiteX7" fmla="*/ 690113 w 1587260"/>
                  <a:gd name="connsiteY7" fmla="*/ 2406768 h 2406770"/>
                  <a:gd name="connsiteX8" fmla="*/ 854015 w 1587260"/>
                  <a:gd name="connsiteY8" fmla="*/ 2406770 h 2406770"/>
                  <a:gd name="connsiteX9" fmla="*/ 1130061 w 1587260"/>
                  <a:gd name="connsiteY9" fmla="*/ 1414732 h 2406770"/>
                  <a:gd name="connsiteX10" fmla="*/ 1362973 w 1587260"/>
                  <a:gd name="connsiteY10" fmla="*/ 2372263 h 2406770"/>
                  <a:gd name="connsiteX11" fmla="*/ 1587260 w 1587260"/>
                  <a:gd name="connsiteY11" fmla="*/ 2398142 h 2406770"/>
                  <a:gd name="connsiteX12" fmla="*/ 1285336 w 1587260"/>
                  <a:gd name="connsiteY12" fmla="*/ 1043796 h 2406770"/>
                  <a:gd name="connsiteX13" fmla="*/ 1104181 w 1587260"/>
                  <a:gd name="connsiteY13" fmla="*/ 17252 h 2406770"/>
                  <a:gd name="connsiteX14" fmla="*/ 974784 w 1587260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285336 w 1552754"/>
                  <a:gd name="connsiteY12" fmla="*/ 1043796 h 2406770"/>
                  <a:gd name="connsiteX13" fmla="*/ 1104181 w 1552754"/>
                  <a:gd name="connsiteY13" fmla="*/ 17252 h 2406770"/>
                  <a:gd name="connsiteX14" fmla="*/ 974784 w 1552754"/>
                  <a:gd name="connsiteY14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0 h 2406770"/>
                  <a:gd name="connsiteX1" fmla="*/ 543463 w 1552754"/>
                  <a:gd name="connsiteY1" fmla="*/ 543463 h 2406770"/>
                  <a:gd name="connsiteX2" fmla="*/ 0 w 1552754"/>
                  <a:gd name="connsiteY2" fmla="*/ 707365 h 2406770"/>
                  <a:gd name="connsiteX3" fmla="*/ 112143 w 1552754"/>
                  <a:gd name="connsiteY3" fmla="*/ 793629 h 2406770"/>
                  <a:gd name="connsiteX4" fmla="*/ 681486 w 1552754"/>
                  <a:gd name="connsiteY4" fmla="*/ 655606 h 2406770"/>
                  <a:gd name="connsiteX5" fmla="*/ 888520 w 1552754"/>
                  <a:gd name="connsiteY5" fmla="*/ 543463 h 2406770"/>
                  <a:gd name="connsiteX6" fmla="*/ 923025 w 1552754"/>
                  <a:gd name="connsiteY6" fmla="*/ 1138687 h 2406770"/>
                  <a:gd name="connsiteX7" fmla="*/ 690113 w 1552754"/>
                  <a:gd name="connsiteY7" fmla="*/ 2406768 h 2406770"/>
                  <a:gd name="connsiteX8" fmla="*/ 854015 w 1552754"/>
                  <a:gd name="connsiteY8" fmla="*/ 2406770 h 2406770"/>
                  <a:gd name="connsiteX9" fmla="*/ 1130061 w 1552754"/>
                  <a:gd name="connsiteY9" fmla="*/ 1414732 h 2406770"/>
                  <a:gd name="connsiteX10" fmla="*/ 1362973 w 1552754"/>
                  <a:gd name="connsiteY10" fmla="*/ 2372263 h 2406770"/>
                  <a:gd name="connsiteX11" fmla="*/ 1552754 w 1552754"/>
                  <a:gd name="connsiteY11" fmla="*/ 2380889 h 2406770"/>
                  <a:gd name="connsiteX12" fmla="*/ 1104181 w 1552754"/>
                  <a:gd name="connsiteY12" fmla="*/ 17252 h 2406770"/>
                  <a:gd name="connsiteX13" fmla="*/ 974784 w 1552754"/>
                  <a:gd name="connsiteY13" fmla="*/ 0 h 2406770"/>
                  <a:gd name="connsiteX0" fmla="*/ 974784 w 1552754"/>
                  <a:gd name="connsiteY0" fmla="*/ 51759 h 2458529"/>
                  <a:gd name="connsiteX1" fmla="*/ 543463 w 1552754"/>
                  <a:gd name="connsiteY1" fmla="*/ 595222 h 2458529"/>
                  <a:gd name="connsiteX2" fmla="*/ 0 w 1552754"/>
                  <a:gd name="connsiteY2" fmla="*/ 759124 h 2458529"/>
                  <a:gd name="connsiteX3" fmla="*/ 112143 w 1552754"/>
                  <a:gd name="connsiteY3" fmla="*/ 845388 h 2458529"/>
                  <a:gd name="connsiteX4" fmla="*/ 681486 w 1552754"/>
                  <a:gd name="connsiteY4" fmla="*/ 707365 h 2458529"/>
                  <a:gd name="connsiteX5" fmla="*/ 888520 w 1552754"/>
                  <a:gd name="connsiteY5" fmla="*/ 595222 h 2458529"/>
                  <a:gd name="connsiteX6" fmla="*/ 923025 w 1552754"/>
                  <a:gd name="connsiteY6" fmla="*/ 1190446 h 2458529"/>
                  <a:gd name="connsiteX7" fmla="*/ 690113 w 1552754"/>
                  <a:gd name="connsiteY7" fmla="*/ 2458527 h 2458529"/>
                  <a:gd name="connsiteX8" fmla="*/ 854015 w 1552754"/>
                  <a:gd name="connsiteY8" fmla="*/ 2458529 h 2458529"/>
                  <a:gd name="connsiteX9" fmla="*/ 1130061 w 1552754"/>
                  <a:gd name="connsiteY9" fmla="*/ 1466491 h 2458529"/>
                  <a:gd name="connsiteX10" fmla="*/ 1362973 w 1552754"/>
                  <a:gd name="connsiteY10" fmla="*/ 2424022 h 2458529"/>
                  <a:gd name="connsiteX11" fmla="*/ 1552754 w 1552754"/>
                  <a:gd name="connsiteY11" fmla="*/ 2432648 h 2458529"/>
                  <a:gd name="connsiteX12" fmla="*/ 1052422 w 1552754"/>
                  <a:gd name="connsiteY12" fmla="*/ 0 h 2458529"/>
                  <a:gd name="connsiteX13" fmla="*/ 974784 w 1552754"/>
                  <a:gd name="connsiteY13" fmla="*/ 51759 h 2458529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30060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15397"/>
                  <a:gd name="connsiteX1" fmla="*/ 543463 w 1552754"/>
                  <a:gd name="connsiteY1" fmla="*/ 552090 h 2415397"/>
                  <a:gd name="connsiteX2" fmla="*/ 0 w 1552754"/>
                  <a:gd name="connsiteY2" fmla="*/ 715992 h 2415397"/>
                  <a:gd name="connsiteX3" fmla="*/ 112143 w 1552754"/>
                  <a:gd name="connsiteY3" fmla="*/ 802256 h 2415397"/>
                  <a:gd name="connsiteX4" fmla="*/ 681486 w 1552754"/>
                  <a:gd name="connsiteY4" fmla="*/ 664233 h 2415397"/>
                  <a:gd name="connsiteX5" fmla="*/ 888520 w 1552754"/>
                  <a:gd name="connsiteY5" fmla="*/ 552090 h 2415397"/>
                  <a:gd name="connsiteX6" fmla="*/ 923025 w 1552754"/>
                  <a:gd name="connsiteY6" fmla="*/ 1147314 h 2415397"/>
                  <a:gd name="connsiteX7" fmla="*/ 690113 w 1552754"/>
                  <a:gd name="connsiteY7" fmla="*/ 2415395 h 2415397"/>
                  <a:gd name="connsiteX8" fmla="*/ 854015 w 1552754"/>
                  <a:gd name="connsiteY8" fmla="*/ 2415397 h 2415397"/>
                  <a:gd name="connsiteX9" fmla="*/ 1130061 w 1552754"/>
                  <a:gd name="connsiteY9" fmla="*/ 1423359 h 2415397"/>
                  <a:gd name="connsiteX10" fmla="*/ 1362973 w 1552754"/>
                  <a:gd name="connsiteY10" fmla="*/ 2380890 h 2415397"/>
                  <a:gd name="connsiteX11" fmla="*/ 1552754 w 1552754"/>
                  <a:gd name="connsiteY11" fmla="*/ 2389516 h 2415397"/>
                  <a:gd name="connsiteX12" fmla="*/ 1112807 w 1552754"/>
                  <a:gd name="connsiteY12" fmla="*/ 0 h 2415397"/>
                  <a:gd name="connsiteX13" fmla="*/ 974784 w 1552754"/>
                  <a:gd name="connsiteY13" fmla="*/ 8627 h 2415397"/>
                  <a:gd name="connsiteX0" fmla="*/ 974784 w 1552754"/>
                  <a:gd name="connsiteY0" fmla="*/ 8627 h 2432648"/>
                  <a:gd name="connsiteX1" fmla="*/ 543463 w 1552754"/>
                  <a:gd name="connsiteY1" fmla="*/ 552090 h 2432648"/>
                  <a:gd name="connsiteX2" fmla="*/ 0 w 1552754"/>
                  <a:gd name="connsiteY2" fmla="*/ 715992 h 2432648"/>
                  <a:gd name="connsiteX3" fmla="*/ 112143 w 1552754"/>
                  <a:gd name="connsiteY3" fmla="*/ 802256 h 2432648"/>
                  <a:gd name="connsiteX4" fmla="*/ 681486 w 1552754"/>
                  <a:gd name="connsiteY4" fmla="*/ 664233 h 2432648"/>
                  <a:gd name="connsiteX5" fmla="*/ 888520 w 1552754"/>
                  <a:gd name="connsiteY5" fmla="*/ 552090 h 2432648"/>
                  <a:gd name="connsiteX6" fmla="*/ 923025 w 1552754"/>
                  <a:gd name="connsiteY6" fmla="*/ 1147314 h 2432648"/>
                  <a:gd name="connsiteX7" fmla="*/ 690113 w 1552754"/>
                  <a:gd name="connsiteY7" fmla="*/ 2415395 h 2432648"/>
                  <a:gd name="connsiteX8" fmla="*/ 854015 w 1552754"/>
                  <a:gd name="connsiteY8" fmla="*/ 2415397 h 2432648"/>
                  <a:gd name="connsiteX9" fmla="*/ 1130061 w 1552754"/>
                  <a:gd name="connsiteY9" fmla="*/ 1423359 h 2432648"/>
                  <a:gd name="connsiteX10" fmla="*/ 1345720 w 1552754"/>
                  <a:gd name="connsiteY10" fmla="*/ 2432648 h 2432648"/>
                  <a:gd name="connsiteX11" fmla="*/ 1552754 w 1552754"/>
                  <a:gd name="connsiteY11" fmla="*/ 2389516 h 2432648"/>
                  <a:gd name="connsiteX12" fmla="*/ 1112807 w 1552754"/>
                  <a:gd name="connsiteY12" fmla="*/ 0 h 2432648"/>
                  <a:gd name="connsiteX13" fmla="*/ 974784 w 1552754"/>
                  <a:gd name="connsiteY13" fmla="*/ 8627 h 2432648"/>
                  <a:gd name="connsiteX0" fmla="*/ 974784 w 1483743"/>
                  <a:gd name="connsiteY0" fmla="*/ 8627 h 2432648"/>
                  <a:gd name="connsiteX1" fmla="*/ 543463 w 1483743"/>
                  <a:gd name="connsiteY1" fmla="*/ 552090 h 2432648"/>
                  <a:gd name="connsiteX2" fmla="*/ 0 w 1483743"/>
                  <a:gd name="connsiteY2" fmla="*/ 715992 h 2432648"/>
                  <a:gd name="connsiteX3" fmla="*/ 112143 w 1483743"/>
                  <a:gd name="connsiteY3" fmla="*/ 802256 h 2432648"/>
                  <a:gd name="connsiteX4" fmla="*/ 681486 w 1483743"/>
                  <a:gd name="connsiteY4" fmla="*/ 664233 h 2432648"/>
                  <a:gd name="connsiteX5" fmla="*/ 888520 w 1483743"/>
                  <a:gd name="connsiteY5" fmla="*/ 552090 h 2432648"/>
                  <a:gd name="connsiteX6" fmla="*/ 923025 w 1483743"/>
                  <a:gd name="connsiteY6" fmla="*/ 1147314 h 2432648"/>
                  <a:gd name="connsiteX7" fmla="*/ 690113 w 1483743"/>
                  <a:gd name="connsiteY7" fmla="*/ 2415395 h 2432648"/>
                  <a:gd name="connsiteX8" fmla="*/ 854015 w 1483743"/>
                  <a:gd name="connsiteY8" fmla="*/ 2415397 h 2432648"/>
                  <a:gd name="connsiteX9" fmla="*/ 1130061 w 1483743"/>
                  <a:gd name="connsiteY9" fmla="*/ 1423359 h 2432648"/>
                  <a:gd name="connsiteX10" fmla="*/ 1345720 w 1483743"/>
                  <a:gd name="connsiteY10" fmla="*/ 2432648 h 2432648"/>
                  <a:gd name="connsiteX11" fmla="*/ 1483743 w 1483743"/>
                  <a:gd name="connsiteY11" fmla="*/ 2424022 h 2432648"/>
                  <a:gd name="connsiteX12" fmla="*/ 1112807 w 1483743"/>
                  <a:gd name="connsiteY12" fmla="*/ 0 h 2432648"/>
                  <a:gd name="connsiteX13" fmla="*/ 974784 w 1483743"/>
                  <a:gd name="connsiteY13" fmla="*/ 8627 h 2432648"/>
                  <a:gd name="connsiteX0" fmla="*/ 974784 w 1483743"/>
                  <a:gd name="connsiteY0" fmla="*/ 0 h 2424021"/>
                  <a:gd name="connsiteX1" fmla="*/ 543463 w 1483743"/>
                  <a:gd name="connsiteY1" fmla="*/ 543463 h 2424021"/>
                  <a:gd name="connsiteX2" fmla="*/ 0 w 1483743"/>
                  <a:gd name="connsiteY2" fmla="*/ 707365 h 2424021"/>
                  <a:gd name="connsiteX3" fmla="*/ 112143 w 1483743"/>
                  <a:gd name="connsiteY3" fmla="*/ 793629 h 2424021"/>
                  <a:gd name="connsiteX4" fmla="*/ 681486 w 1483743"/>
                  <a:gd name="connsiteY4" fmla="*/ 655606 h 2424021"/>
                  <a:gd name="connsiteX5" fmla="*/ 888520 w 1483743"/>
                  <a:gd name="connsiteY5" fmla="*/ 543463 h 2424021"/>
                  <a:gd name="connsiteX6" fmla="*/ 923025 w 1483743"/>
                  <a:gd name="connsiteY6" fmla="*/ 1138687 h 2424021"/>
                  <a:gd name="connsiteX7" fmla="*/ 690113 w 1483743"/>
                  <a:gd name="connsiteY7" fmla="*/ 2406768 h 2424021"/>
                  <a:gd name="connsiteX8" fmla="*/ 854015 w 1483743"/>
                  <a:gd name="connsiteY8" fmla="*/ 2406770 h 2424021"/>
                  <a:gd name="connsiteX9" fmla="*/ 1130061 w 1483743"/>
                  <a:gd name="connsiteY9" fmla="*/ 1414732 h 2424021"/>
                  <a:gd name="connsiteX10" fmla="*/ 1345720 w 1483743"/>
                  <a:gd name="connsiteY10" fmla="*/ 2424021 h 2424021"/>
                  <a:gd name="connsiteX11" fmla="*/ 1483743 w 1483743"/>
                  <a:gd name="connsiteY11" fmla="*/ 2415395 h 2424021"/>
                  <a:gd name="connsiteX12" fmla="*/ 1086928 w 1483743"/>
                  <a:gd name="connsiteY12" fmla="*/ 51758 h 2424021"/>
                  <a:gd name="connsiteX13" fmla="*/ 974784 w 1483743"/>
                  <a:gd name="connsiteY13" fmla="*/ 0 h 2424021"/>
                  <a:gd name="connsiteX0" fmla="*/ 974784 w 1483743"/>
                  <a:gd name="connsiteY0" fmla="*/ 0 h 2380889"/>
                  <a:gd name="connsiteX1" fmla="*/ 543463 w 1483743"/>
                  <a:gd name="connsiteY1" fmla="*/ 500331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655606 w 1483743"/>
                  <a:gd name="connsiteY1" fmla="*/ 474452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77638 w 1483743"/>
                  <a:gd name="connsiteY2" fmla="*/ 638354 h 2380889"/>
                  <a:gd name="connsiteX3" fmla="*/ 0 w 1483743"/>
                  <a:gd name="connsiteY3" fmla="*/ 664233 h 2380889"/>
                  <a:gd name="connsiteX4" fmla="*/ 112143 w 1483743"/>
                  <a:gd name="connsiteY4" fmla="*/ 750497 h 2380889"/>
                  <a:gd name="connsiteX5" fmla="*/ 681486 w 1483743"/>
                  <a:gd name="connsiteY5" fmla="*/ 612474 h 2380889"/>
                  <a:gd name="connsiteX6" fmla="*/ 888520 w 1483743"/>
                  <a:gd name="connsiteY6" fmla="*/ 500331 h 2380889"/>
                  <a:gd name="connsiteX7" fmla="*/ 923025 w 1483743"/>
                  <a:gd name="connsiteY7" fmla="*/ 1095555 h 2380889"/>
                  <a:gd name="connsiteX8" fmla="*/ 690113 w 1483743"/>
                  <a:gd name="connsiteY8" fmla="*/ 2363636 h 2380889"/>
                  <a:gd name="connsiteX9" fmla="*/ 854015 w 1483743"/>
                  <a:gd name="connsiteY9" fmla="*/ 2363638 h 2380889"/>
                  <a:gd name="connsiteX10" fmla="*/ 1130061 w 1483743"/>
                  <a:gd name="connsiteY10" fmla="*/ 1371600 h 2380889"/>
                  <a:gd name="connsiteX11" fmla="*/ 1345720 w 1483743"/>
                  <a:gd name="connsiteY11" fmla="*/ 2380889 h 2380889"/>
                  <a:gd name="connsiteX12" fmla="*/ 1483743 w 1483743"/>
                  <a:gd name="connsiteY12" fmla="*/ 2372263 h 2380889"/>
                  <a:gd name="connsiteX13" fmla="*/ 1086928 w 1483743"/>
                  <a:gd name="connsiteY13" fmla="*/ 8626 h 2380889"/>
                  <a:gd name="connsiteX14" fmla="*/ 974784 w 1483743"/>
                  <a:gd name="connsiteY14" fmla="*/ 0 h 2380889"/>
                  <a:gd name="connsiteX0" fmla="*/ 974784 w 1483743"/>
                  <a:gd name="connsiteY0" fmla="*/ 0 h 2380889"/>
                  <a:gd name="connsiteX1" fmla="*/ 577968 w 1483743"/>
                  <a:gd name="connsiteY1" fmla="*/ 431320 h 2380889"/>
                  <a:gd name="connsiteX2" fmla="*/ 0 w 1483743"/>
                  <a:gd name="connsiteY2" fmla="*/ 664233 h 2380889"/>
                  <a:gd name="connsiteX3" fmla="*/ 112143 w 1483743"/>
                  <a:gd name="connsiteY3" fmla="*/ 750497 h 2380889"/>
                  <a:gd name="connsiteX4" fmla="*/ 681486 w 1483743"/>
                  <a:gd name="connsiteY4" fmla="*/ 612474 h 2380889"/>
                  <a:gd name="connsiteX5" fmla="*/ 888520 w 1483743"/>
                  <a:gd name="connsiteY5" fmla="*/ 500331 h 2380889"/>
                  <a:gd name="connsiteX6" fmla="*/ 923025 w 1483743"/>
                  <a:gd name="connsiteY6" fmla="*/ 1095555 h 2380889"/>
                  <a:gd name="connsiteX7" fmla="*/ 690113 w 1483743"/>
                  <a:gd name="connsiteY7" fmla="*/ 2363636 h 2380889"/>
                  <a:gd name="connsiteX8" fmla="*/ 854015 w 1483743"/>
                  <a:gd name="connsiteY8" fmla="*/ 2363638 h 2380889"/>
                  <a:gd name="connsiteX9" fmla="*/ 1130061 w 1483743"/>
                  <a:gd name="connsiteY9" fmla="*/ 1371600 h 2380889"/>
                  <a:gd name="connsiteX10" fmla="*/ 1345720 w 1483743"/>
                  <a:gd name="connsiteY10" fmla="*/ 2380889 h 2380889"/>
                  <a:gd name="connsiteX11" fmla="*/ 1483743 w 1483743"/>
                  <a:gd name="connsiteY11" fmla="*/ 2372263 h 2380889"/>
                  <a:gd name="connsiteX12" fmla="*/ 1086928 w 1483743"/>
                  <a:gd name="connsiteY12" fmla="*/ 8626 h 2380889"/>
                  <a:gd name="connsiteX13" fmla="*/ 974784 w 1483743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52423 w 1406105"/>
                  <a:gd name="connsiteY9" fmla="*/ 1371600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97146 w 1406105"/>
                  <a:gd name="connsiteY0" fmla="*/ 0 h 2380889"/>
                  <a:gd name="connsiteX1" fmla="*/ 500330 w 1406105"/>
                  <a:gd name="connsiteY1" fmla="*/ 431320 h 2380889"/>
                  <a:gd name="connsiteX2" fmla="*/ 0 w 1406105"/>
                  <a:gd name="connsiteY2" fmla="*/ 638354 h 2380889"/>
                  <a:gd name="connsiteX3" fmla="*/ 34505 w 1406105"/>
                  <a:gd name="connsiteY3" fmla="*/ 750497 h 2380889"/>
                  <a:gd name="connsiteX4" fmla="*/ 603848 w 1406105"/>
                  <a:gd name="connsiteY4" fmla="*/ 612474 h 2380889"/>
                  <a:gd name="connsiteX5" fmla="*/ 810882 w 1406105"/>
                  <a:gd name="connsiteY5" fmla="*/ 500331 h 2380889"/>
                  <a:gd name="connsiteX6" fmla="*/ 845387 w 1406105"/>
                  <a:gd name="connsiteY6" fmla="*/ 1095555 h 2380889"/>
                  <a:gd name="connsiteX7" fmla="*/ 612475 w 1406105"/>
                  <a:gd name="connsiteY7" fmla="*/ 2363636 h 2380889"/>
                  <a:gd name="connsiteX8" fmla="*/ 776377 w 1406105"/>
                  <a:gd name="connsiteY8" fmla="*/ 2363638 h 2380889"/>
                  <a:gd name="connsiteX9" fmla="*/ 1017917 w 1406105"/>
                  <a:gd name="connsiteY9" fmla="*/ 1328468 h 2380889"/>
                  <a:gd name="connsiteX10" fmla="*/ 1268082 w 1406105"/>
                  <a:gd name="connsiteY10" fmla="*/ 2380889 h 2380889"/>
                  <a:gd name="connsiteX11" fmla="*/ 1406105 w 1406105"/>
                  <a:gd name="connsiteY11" fmla="*/ 2372263 h 2380889"/>
                  <a:gd name="connsiteX12" fmla="*/ 1009290 w 1406105"/>
                  <a:gd name="connsiteY12" fmla="*/ 8626 h 2380889"/>
                  <a:gd name="connsiteX13" fmla="*/ 897146 w 1406105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319178 w 1371600"/>
                  <a:gd name="connsiteY2" fmla="*/ 560717 h 2380889"/>
                  <a:gd name="connsiteX3" fmla="*/ 0 w 1371600"/>
                  <a:gd name="connsiteY3" fmla="*/ 750497 h 2380889"/>
                  <a:gd name="connsiteX4" fmla="*/ 569343 w 1371600"/>
                  <a:gd name="connsiteY4" fmla="*/ 612474 h 2380889"/>
                  <a:gd name="connsiteX5" fmla="*/ 776377 w 1371600"/>
                  <a:gd name="connsiteY5" fmla="*/ 500331 h 2380889"/>
                  <a:gd name="connsiteX6" fmla="*/ 810882 w 1371600"/>
                  <a:gd name="connsiteY6" fmla="*/ 1095555 h 2380889"/>
                  <a:gd name="connsiteX7" fmla="*/ 577970 w 1371600"/>
                  <a:gd name="connsiteY7" fmla="*/ 2363636 h 2380889"/>
                  <a:gd name="connsiteX8" fmla="*/ 741872 w 1371600"/>
                  <a:gd name="connsiteY8" fmla="*/ 2363638 h 2380889"/>
                  <a:gd name="connsiteX9" fmla="*/ 983412 w 1371600"/>
                  <a:gd name="connsiteY9" fmla="*/ 1328468 h 2380889"/>
                  <a:gd name="connsiteX10" fmla="*/ 1233577 w 1371600"/>
                  <a:gd name="connsiteY10" fmla="*/ 2380889 h 2380889"/>
                  <a:gd name="connsiteX11" fmla="*/ 1371600 w 1371600"/>
                  <a:gd name="connsiteY11" fmla="*/ 2372263 h 2380889"/>
                  <a:gd name="connsiteX12" fmla="*/ 974785 w 1371600"/>
                  <a:gd name="connsiteY12" fmla="*/ 8626 h 2380889"/>
                  <a:gd name="connsiteX13" fmla="*/ 862641 w 1371600"/>
                  <a:gd name="connsiteY13" fmla="*/ 0 h 2380889"/>
                  <a:gd name="connsiteX0" fmla="*/ 862641 w 1371600"/>
                  <a:gd name="connsiteY0" fmla="*/ 0 h 2380889"/>
                  <a:gd name="connsiteX1" fmla="*/ 465825 w 1371600"/>
                  <a:gd name="connsiteY1" fmla="*/ 431320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77969 w 1371600"/>
                  <a:gd name="connsiteY1" fmla="*/ 483078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95223 w 1371600"/>
                  <a:gd name="connsiteY6" fmla="*/ 2346384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603849 w 1371600"/>
                  <a:gd name="connsiteY6" fmla="*/ 2355010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983412 w 1371600"/>
                  <a:gd name="connsiteY8" fmla="*/ 1328468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08958 w 1371600"/>
                  <a:gd name="connsiteY1" fmla="*/ 45719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6934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591783 w 1371600"/>
                  <a:gd name="connsiteY3" fmla="*/ 646133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776377 w 1371600"/>
                  <a:gd name="connsiteY4" fmla="*/ 500331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32475 w 1371600"/>
                  <a:gd name="connsiteY4" fmla="*/ 47228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577970 w 1371600"/>
                  <a:gd name="connsiteY6" fmla="*/ 2363636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1872 w 1371600"/>
                  <a:gd name="connsiteY7" fmla="*/ 236363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6078"/>
                  <a:gd name="connsiteX1" fmla="*/ 542617 w 1371600"/>
                  <a:gd name="connsiteY1" fmla="*/ 479639 h 2386078"/>
                  <a:gd name="connsiteX2" fmla="*/ 0 w 1371600"/>
                  <a:gd name="connsiteY2" fmla="*/ 750497 h 2386078"/>
                  <a:gd name="connsiteX3" fmla="*/ 619833 w 1371600"/>
                  <a:gd name="connsiteY3" fmla="*/ 612474 h 2386078"/>
                  <a:gd name="connsiteX4" fmla="*/ 810035 w 1371600"/>
                  <a:gd name="connsiteY4" fmla="*/ 483502 h 2386078"/>
                  <a:gd name="connsiteX5" fmla="*/ 810882 w 1371600"/>
                  <a:gd name="connsiteY5" fmla="*/ 1095555 h 2386078"/>
                  <a:gd name="connsiteX6" fmla="*/ 606019 w 1371600"/>
                  <a:gd name="connsiteY6" fmla="*/ 2380465 h 2386078"/>
                  <a:gd name="connsiteX7" fmla="*/ 741872 w 1371600"/>
                  <a:gd name="connsiteY7" fmla="*/ 2386078 h 2386078"/>
                  <a:gd name="connsiteX8" fmla="*/ 1026544 w 1371600"/>
                  <a:gd name="connsiteY8" fmla="*/ 1345720 h 2386078"/>
                  <a:gd name="connsiteX9" fmla="*/ 1233577 w 1371600"/>
                  <a:gd name="connsiteY9" fmla="*/ 2380889 h 2386078"/>
                  <a:gd name="connsiteX10" fmla="*/ 1371600 w 1371600"/>
                  <a:gd name="connsiteY10" fmla="*/ 2372263 h 2386078"/>
                  <a:gd name="connsiteX11" fmla="*/ 974785 w 1371600"/>
                  <a:gd name="connsiteY11" fmla="*/ 8626 h 2386078"/>
                  <a:gd name="connsiteX12" fmla="*/ 862641 w 1371600"/>
                  <a:gd name="connsiteY12" fmla="*/ 0 h 2386078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1600"/>
                  <a:gd name="connsiteY0" fmla="*/ 0 h 2380889"/>
                  <a:gd name="connsiteX1" fmla="*/ 542617 w 1371600"/>
                  <a:gd name="connsiteY1" fmla="*/ 479639 h 2380889"/>
                  <a:gd name="connsiteX2" fmla="*/ 0 w 1371600"/>
                  <a:gd name="connsiteY2" fmla="*/ 750497 h 2380889"/>
                  <a:gd name="connsiteX3" fmla="*/ 619833 w 1371600"/>
                  <a:gd name="connsiteY3" fmla="*/ 612474 h 2380889"/>
                  <a:gd name="connsiteX4" fmla="*/ 810035 w 1371600"/>
                  <a:gd name="connsiteY4" fmla="*/ 483502 h 2380889"/>
                  <a:gd name="connsiteX5" fmla="*/ 810882 w 1371600"/>
                  <a:gd name="connsiteY5" fmla="*/ 1095555 h 2380889"/>
                  <a:gd name="connsiteX6" fmla="*/ 606019 w 1371600"/>
                  <a:gd name="connsiteY6" fmla="*/ 2380465 h 2380889"/>
                  <a:gd name="connsiteX7" fmla="*/ 747482 w 1371600"/>
                  <a:gd name="connsiteY7" fmla="*/ 2380468 h 2380889"/>
                  <a:gd name="connsiteX8" fmla="*/ 1026544 w 1371600"/>
                  <a:gd name="connsiteY8" fmla="*/ 1345720 h 2380889"/>
                  <a:gd name="connsiteX9" fmla="*/ 1233577 w 1371600"/>
                  <a:gd name="connsiteY9" fmla="*/ 2380889 h 2380889"/>
                  <a:gd name="connsiteX10" fmla="*/ 1371600 w 1371600"/>
                  <a:gd name="connsiteY10" fmla="*/ 2372263 h 2380889"/>
                  <a:gd name="connsiteX11" fmla="*/ 974785 w 1371600"/>
                  <a:gd name="connsiteY11" fmla="*/ 8626 h 2380889"/>
                  <a:gd name="connsiteX12" fmla="*/ 862641 w 137160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0 w 1377210"/>
                  <a:gd name="connsiteY2" fmla="*/ 750497 h 2380889"/>
                  <a:gd name="connsiteX3" fmla="*/ 619833 w 1377210"/>
                  <a:gd name="connsiteY3" fmla="*/ 612474 h 2380889"/>
                  <a:gd name="connsiteX4" fmla="*/ 810035 w 1377210"/>
                  <a:gd name="connsiteY4" fmla="*/ 483502 h 2380889"/>
                  <a:gd name="connsiteX5" fmla="*/ 810882 w 1377210"/>
                  <a:gd name="connsiteY5" fmla="*/ 1095555 h 2380889"/>
                  <a:gd name="connsiteX6" fmla="*/ 606019 w 1377210"/>
                  <a:gd name="connsiteY6" fmla="*/ 2380465 h 2380889"/>
                  <a:gd name="connsiteX7" fmla="*/ 747482 w 1377210"/>
                  <a:gd name="connsiteY7" fmla="*/ 2380468 h 2380889"/>
                  <a:gd name="connsiteX8" fmla="*/ 1026544 w 1377210"/>
                  <a:gd name="connsiteY8" fmla="*/ 1345720 h 2380889"/>
                  <a:gd name="connsiteX9" fmla="*/ 1233577 w 1377210"/>
                  <a:gd name="connsiteY9" fmla="*/ 2380889 h 2380889"/>
                  <a:gd name="connsiteX10" fmla="*/ 1377210 w 1377210"/>
                  <a:gd name="connsiteY10" fmla="*/ 2377873 h 2380889"/>
                  <a:gd name="connsiteX11" fmla="*/ 974785 w 1377210"/>
                  <a:gd name="connsiteY11" fmla="*/ 8626 h 2380889"/>
                  <a:gd name="connsiteX12" fmla="*/ 862641 w 1377210"/>
                  <a:gd name="connsiteY12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165490 w 1377210"/>
                  <a:gd name="connsiteY2" fmla="*/ 658782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62641 w 1377210"/>
                  <a:gd name="connsiteY0" fmla="*/ 0 h 2380889"/>
                  <a:gd name="connsiteX1" fmla="*/ 542617 w 1377210"/>
                  <a:gd name="connsiteY1" fmla="*/ 479639 h 2380889"/>
                  <a:gd name="connsiteX2" fmla="*/ 47684 w 1377210"/>
                  <a:gd name="connsiteY2" fmla="*/ 670001 h 2380889"/>
                  <a:gd name="connsiteX3" fmla="*/ 0 w 1377210"/>
                  <a:gd name="connsiteY3" fmla="*/ 750497 h 2380889"/>
                  <a:gd name="connsiteX4" fmla="*/ 619833 w 1377210"/>
                  <a:gd name="connsiteY4" fmla="*/ 612474 h 2380889"/>
                  <a:gd name="connsiteX5" fmla="*/ 810035 w 1377210"/>
                  <a:gd name="connsiteY5" fmla="*/ 483502 h 2380889"/>
                  <a:gd name="connsiteX6" fmla="*/ 810882 w 1377210"/>
                  <a:gd name="connsiteY6" fmla="*/ 1095555 h 2380889"/>
                  <a:gd name="connsiteX7" fmla="*/ 606019 w 1377210"/>
                  <a:gd name="connsiteY7" fmla="*/ 2380465 h 2380889"/>
                  <a:gd name="connsiteX8" fmla="*/ 747482 w 1377210"/>
                  <a:gd name="connsiteY8" fmla="*/ 2380468 h 2380889"/>
                  <a:gd name="connsiteX9" fmla="*/ 1026544 w 1377210"/>
                  <a:gd name="connsiteY9" fmla="*/ 1345720 h 2380889"/>
                  <a:gd name="connsiteX10" fmla="*/ 1233577 w 1377210"/>
                  <a:gd name="connsiteY10" fmla="*/ 2380889 h 2380889"/>
                  <a:gd name="connsiteX11" fmla="*/ 1377210 w 1377210"/>
                  <a:gd name="connsiteY11" fmla="*/ 2377873 h 2380889"/>
                  <a:gd name="connsiteX12" fmla="*/ 974785 w 1377210"/>
                  <a:gd name="connsiteY12" fmla="*/ 8626 h 2380889"/>
                  <a:gd name="connsiteX13" fmla="*/ 862641 w 1377210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60 w 1329526"/>
                  <a:gd name="connsiteY9" fmla="*/ 1345720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62030 w 1329526"/>
                  <a:gd name="connsiteY9" fmla="*/ 140742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  <a:gd name="connsiteX0" fmla="*/ 814957 w 1329526"/>
                  <a:gd name="connsiteY0" fmla="*/ 0 h 2380889"/>
                  <a:gd name="connsiteX1" fmla="*/ 494933 w 1329526"/>
                  <a:gd name="connsiteY1" fmla="*/ 479639 h 2380889"/>
                  <a:gd name="connsiteX2" fmla="*/ 0 w 1329526"/>
                  <a:gd name="connsiteY2" fmla="*/ 670001 h 2380889"/>
                  <a:gd name="connsiteX3" fmla="*/ 30854 w 1329526"/>
                  <a:gd name="connsiteY3" fmla="*/ 744887 h 2380889"/>
                  <a:gd name="connsiteX4" fmla="*/ 572149 w 1329526"/>
                  <a:gd name="connsiteY4" fmla="*/ 612474 h 2380889"/>
                  <a:gd name="connsiteX5" fmla="*/ 762351 w 1329526"/>
                  <a:gd name="connsiteY5" fmla="*/ 483502 h 2380889"/>
                  <a:gd name="connsiteX6" fmla="*/ 763198 w 1329526"/>
                  <a:gd name="connsiteY6" fmla="*/ 1095555 h 2380889"/>
                  <a:gd name="connsiteX7" fmla="*/ 558335 w 1329526"/>
                  <a:gd name="connsiteY7" fmla="*/ 2380465 h 2380889"/>
                  <a:gd name="connsiteX8" fmla="*/ 699798 w 1329526"/>
                  <a:gd name="connsiteY8" fmla="*/ 2380468 h 2380889"/>
                  <a:gd name="connsiteX9" fmla="*/ 978859 w 1329526"/>
                  <a:gd name="connsiteY9" fmla="*/ 1418648 h 2380889"/>
                  <a:gd name="connsiteX10" fmla="*/ 1185893 w 1329526"/>
                  <a:gd name="connsiteY10" fmla="*/ 2380889 h 2380889"/>
                  <a:gd name="connsiteX11" fmla="*/ 1329526 w 1329526"/>
                  <a:gd name="connsiteY11" fmla="*/ 2377873 h 2380889"/>
                  <a:gd name="connsiteX12" fmla="*/ 927101 w 1329526"/>
                  <a:gd name="connsiteY12" fmla="*/ 8626 h 2380889"/>
                  <a:gd name="connsiteX13" fmla="*/ 814957 w 1329526"/>
                  <a:gd name="connsiteY13" fmla="*/ 0 h 2380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29526" h="2380889">
                    <a:moveTo>
                      <a:pt x="814957" y="0"/>
                    </a:moveTo>
                    <a:lnTo>
                      <a:pt x="494933" y="479639"/>
                    </a:lnTo>
                    <a:lnTo>
                      <a:pt x="0" y="670001"/>
                    </a:lnTo>
                    <a:lnTo>
                      <a:pt x="30854" y="744887"/>
                    </a:lnTo>
                    <a:lnTo>
                      <a:pt x="572149" y="612474"/>
                    </a:lnTo>
                    <a:lnTo>
                      <a:pt x="762351" y="483502"/>
                    </a:lnTo>
                    <a:cubicBezTo>
                      <a:pt x="794421" y="764187"/>
                      <a:pt x="770396" y="887797"/>
                      <a:pt x="763198" y="1095555"/>
                    </a:cubicBezTo>
                    <a:cubicBezTo>
                      <a:pt x="616550" y="1699404"/>
                      <a:pt x="730862" y="1724858"/>
                      <a:pt x="558335" y="2380465"/>
                    </a:cubicBezTo>
                    <a:lnTo>
                      <a:pt x="699798" y="2380468"/>
                    </a:lnTo>
                    <a:cubicBezTo>
                      <a:pt x="819580" y="2080289"/>
                      <a:pt x="797846" y="1640765"/>
                      <a:pt x="978859" y="1418648"/>
                    </a:cubicBezTo>
                    <a:cubicBezTo>
                      <a:pt x="1157137" y="1864345"/>
                      <a:pt x="1102505" y="2030082"/>
                      <a:pt x="1185893" y="2380889"/>
                    </a:cubicBezTo>
                    <a:lnTo>
                      <a:pt x="1329526" y="2377873"/>
                    </a:lnTo>
                    <a:cubicBezTo>
                      <a:pt x="1110990" y="727352"/>
                      <a:pt x="1344044" y="391063"/>
                      <a:pt x="927101" y="8626"/>
                    </a:cubicBezTo>
                    <a:lnTo>
                      <a:pt x="814957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144503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2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2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2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0"/>
                            </p:stCondLst>
                            <p:childTnLst>
                              <p:par>
                                <p:cTn id="10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" grpId="0"/>
      <p:bldP spid="273" grpId="1"/>
      <p:bldP spid="463" grpId="0"/>
      <p:bldP spid="464" grpId="0"/>
      <p:bldP spid="462" grpId="0" animBg="1"/>
      <p:bldP spid="46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1155405" y="2280294"/>
            <a:ext cx="607621" cy="3377532"/>
            <a:chOff x="763808" y="2280294"/>
            <a:chExt cx="607621" cy="3377532"/>
          </a:xfrm>
        </p:grpSpPr>
        <p:grpSp>
          <p:nvGrpSpPr>
            <p:cNvPr id="132" name="群組 131"/>
            <p:cNvGrpSpPr/>
            <p:nvPr/>
          </p:nvGrpSpPr>
          <p:grpSpPr>
            <a:xfrm>
              <a:off x="763808" y="2280294"/>
              <a:ext cx="607621" cy="356618"/>
              <a:chOff x="1684782" y="2683742"/>
              <a:chExt cx="5565258" cy="3266301"/>
            </a:xfrm>
          </p:grpSpPr>
          <p:grpSp>
            <p:nvGrpSpPr>
              <p:cNvPr id="133" name="群組 132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137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38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39" name="矩形 138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34" name="群組 133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135" name="橢圓 134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36" name="手繪多邊形 135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40" name="群組 139"/>
            <p:cNvGrpSpPr/>
            <p:nvPr/>
          </p:nvGrpSpPr>
          <p:grpSpPr>
            <a:xfrm>
              <a:off x="763808" y="2783780"/>
              <a:ext cx="607621" cy="356618"/>
              <a:chOff x="1684782" y="2683742"/>
              <a:chExt cx="5565258" cy="3266301"/>
            </a:xfrm>
          </p:grpSpPr>
          <p:grpSp>
            <p:nvGrpSpPr>
              <p:cNvPr id="141" name="群組 140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145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46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47" name="矩形 146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42" name="群組 141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143" name="橢圓 142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44" name="手繪多邊形 143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48" name="群組 147"/>
            <p:cNvGrpSpPr/>
            <p:nvPr/>
          </p:nvGrpSpPr>
          <p:grpSpPr>
            <a:xfrm>
              <a:off x="763808" y="3287266"/>
              <a:ext cx="607621" cy="356618"/>
              <a:chOff x="1684782" y="2683742"/>
              <a:chExt cx="5565258" cy="3266301"/>
            </a:xfrm>
          </p:grpSpPr>
          <p:grpSp>
            <p:nvGrpSpPr>
              <p:cNvPr id="149" name="群組 148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153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54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55" name="矩形 154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50" name="群組 149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151" name="橢圓 150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52" name="手繪多邊形 151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56" name="群組 155"/>
            <p:cNvGrpSpPr/>
            <p:nvPr/>
          </p:nvGrpSpPr>
          <p:grpSpPr>
            <a:xfrm>
              <a:off x="763808" y="3790752"/>
              <a:ext cx="607621" cy="356618"/>
              <a:chOff x="1684782" y="2683742"/>
              <a:chExt cx="5565258" cy="3266301"/>
            </a:xfrm>
          </p:grpSpPr>
          <p:grpSp>
            <p:nvGrpSpPr>
              <p:cNvPr id="157" name="群組 156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161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72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73" name="矩形 172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58" name="群組 157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159" name="橢圓 158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60" name="手繪多邊形 159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74" name="群組 173"/>
            <p:cNvGrpSpPr/>
            <p:nvPr/>
          </p:nvGrpSpPr>
          <p:grpSpPr>
            <a:xfrm>
              <a:off x="763808" y="4294238"/>
              <a:ext cx="607621" cy="356618"/>
              <a:chOff x="1684782" y="2683742"/>
              <a:chExt cx="5565258" cy="3266301"/>
            </a:xfrm>
          </p:grpSpPr>
          <p:grpSp>
            <p:nvGrpSpPr>
              <p:cNvPr id="175" name="群組 174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179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80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81" name="矩形 180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76" name="群組 175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177" name="橢圓 176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78" name="手繪多邊形 177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82" name="群組 181"/>
            <p:cNvGrpSpPr/>
            <p:nvPr/>
          </p:nvGrpSpPr>
          <p:grpSpPr>
            <a:xfrm>
              <a:off x="763808" y="4797724"/>
              <a:ext cx="607621" cy="356618"/>
              <a:chOff x="1684782" y="2683742"/>
              <a:chExt cx="5565258" cy="3266301"/>
            </a:xfrm>
          </p:grpSpPr>
          <p:grpSp>
            <p:nvGrpSpPr>
              <p:cNvPr id="183" name="群組 182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187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88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89" name="矩形 188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84" name="群組 183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185" name="橢圓 184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86" name="手繪多邊形 185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44" name="群組 243"/>
            <p:cNvGrpSpPr/>
            <p:nvPr/>
          </p:nvGrpSpPr>
          <p:grpSpPr>
            <a:xfrm>
              <a:off x="763808" y="5301208"/>
              <a:ext cx="607621" cy="356618"/>
              <a:chOff x="1684782" y="2683742"/>
              <a:chExt cx="5565258" cy="3266301"/>
            </a:xfrm>
          </p:grpSpPr>
          <p:grpSp>
            <p:nvGrpSpPr>
              <p:cNvPr id="245" name="群組 244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249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50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51" name="矩形 250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46" name="群組 245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247" name="橢圓 246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48" name="手繪多邊形 247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</p:grpSp>
      <p:grpSp>
        <p:nvGrpSpPr>
          <p:cNvPr id="6" name="群組 5"/>
          <p:cNvGrpSpPr/>
          <p:nvPr/>
        </p:nvGrpSpPr>
        <p:grpSpPr>
          <a:xfrm>
            <a:off x="1979712" y="2280294"/>
            <a:ext cx="607621" cy="3377532"/>
            <a:chOff x="1588115" y="2280294"/>
            <a:chExt cx="607621" cy="3377532"/>
          </a:xfrm>
        </p:grpSpPr>
        <p:grpSp>
          <p:nvGrpSpPr>
            <p:cNvPr id="190" name="群組 189"/>
            <p:cNvGrpSpPr/>
            <p:nvPr/>
          </p:nvGrpSpPr>
          <p:grpSpPr>
            <a:xfrm>
              <a:off x="1588115" y="2280294"/>
              <a:ext cx="607621" cy="356618"/>
              <a:chOff x="1684782" y="2683742"/>
              <a:chExt cx="5565258" cy="3266301"/>
            </a:xfrm>
          </p:grpSpPr>
          <p:grpSp>
            <p:nvGrpSpPr>
              <p:cNvPr id="191" name="群組 190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195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96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97" name="矩形 196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92" name="群組 191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193" name="橢圓 192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94" name="手繪多邊形 193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98" name="群組 197"/>
            <p:cNvGrpSpPr/>
            <p:nvPr/>
          </p:nvGrpSpPr>
          <p:grpSpPr>
            <a:xfrm>
              <a:off x="1588115" y="2783780"/>
              <a:ext cx="607621" cy="356618"/>
              <a:chOff x="1684782" y="2683742"/>
              <a:chExt cx="5565258" cy="3266301"/>
            </a:xfrm>
          </p:grpSpPr>
          <p:grpSp>
            <p:nvGrpSpPr>
              <p:cNvPr id="199" name="群組 198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203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04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05" name="矩形 204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00" name="群組 199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201" name="橢圓 200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02" name="手繪多邊形 201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06" name="群組 205"/>
            <p:cNvGrpSpPr/>
            <p:nvPr/>
          </p:nvGrpSpPr>
          <p:grpSpPr>
            <a:xfrm>
              <a:off x="1588115" y="3287266"/>
              <a:ext cx="607621" cy="356618"/>
              <a:chOff x="1684782" y="2683742"/>
              <a:chExt cx="5565258" cy="3266301"/>
            </a:xfrm>
          </p:grpSpPr>
          <p:grpSp>
            <p:nvGrpSpPr>
              <p:cNvPr id="207" name="群組 206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211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12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13" name="矩形 212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08" name="群組 207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209" name="橢圓 208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10" name="手繪多邊形 209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14" name="群組 213"/>
            <p:cNvGrpSpPr/>
            <p:nvPr/>
          </p:nvGrpSpPr>
          <p:grpSpPr>
            <a:xfrm>
              <a:off x="1588115" y="3790752"/>
              <a:ext cx="607621" cy="356618"/>
              <a:chOff x="1684782" y="2683742"/>
              <a:chExt cx="5565258" cy="3266301"/>
            </a:xfrm>
          </p:grpSpPr>
          <p:grpSp>
            <p:nvGrpSpPr>
              <p:cNvPr id="215" name="群組 214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219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20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21" name="矩形 220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16" name="群組 215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217" name="橢圓 216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18" name="手繪多邊形 217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22" name="群組 221"/>
            <p:cNvGrpSpPr/>
            <p:nvPr/>
          </p:nvGrpSpPr>
          <p:grpSpPr>
            <a:xfrm>
              <a:off x="1588115" y="4294238"/>
              <a:ext cx="607621" cy="356618"/>
              <a:chOff x="1684782" y="2683742"/>
              <a:chExt cx="5565258" cy="3266301"/>
            </a:xfrm>
          </p:grpSpPr>
          <p:grpSp>
            <p:nvGrpSpPr>
              <p:cNvPr id="223" name="群組 222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228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32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33" name="矩形 232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24" name="群組 223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225" name="橢圓 224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27" name="手繪多邊形 226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34" name="群組 233"/>
            <p:cNvGrpSpPr/>
            <p:nvPr/>
          </p:nvGrpSpPr>
          <p:grpSpPr>
            <a:xfrm>
              <a:off x="1588115" y="4797724"/>
              <a:ext cx="607621" cy="356618"/>
              <a:chOff x="1684782" y="2683742"/>
              <a:chExt cx="5565258" cy="3266301"/>
            </a:xfrm>
          </p:grpSpPr>
          <p:grpSp>
            <p:nvGrpSpPr>
              <p:cNvPr id="236" name="群組 235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241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42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43" name="矩形 242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37" name="群組 236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238" name="橢圓 237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39" name="手繪多邊形 238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52" name="群組 251"/>
            <p:cNvGrpSpPr/>
            <p:nvPr/>
          </p:nvGrpSpPr>
          <p:grpSpPr>
            <a:xfrm>
              <a:off x="1588115" y="5301208"/>
              <a:ext cx="607621" cy="356618"/>
              <a:chOff x="1684782" y="2683742"/>
              <a:chExt cx="5565258" cy="3266301"/>
            </a:xfrm>
          </p:grpSpPr>
          <p:grpSp>
            <p:nvGrpSpPr>
              <p:cNvPr id="255" name="群組 254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260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61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62" name="矩形 261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56" name="群組 255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258" name="橢圓 257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59" name="手繪多邊形 258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</p:grpSp>
      <p:grpSp>
        <p:nvGrpSpPr>
          <p:cNvPr id="7" name="群組 6"/>
          <p:cNvGrpSpPr/>
          <p:nvPr/>
        </p:nvGrpSpPr>
        <p:grpSpPr>
          <a:xfrm>
            <a:off x="2812251" y="2280294"/>
            <a:ext cx="607621" cy="3377532"/>
            <a:chOff x="2420654" y="2280294"/>
            <a:chExt cx="607621" cy="3377532"/>
          </a:xfrm>
        </p:grpSpPr>
        <p:grpSp>
          <p:nvGrpSpPr>
            <p:cNvPr id="263" name="群組 262"/>
            <p:cNvGrpSpPr/>
            <p:nvPr/>
          </p:nvGrpSpPr>
          <p:grpSpPr>
            <a:xfrm>
              <a:off x="2420654" y="2280294"/>
              <a:ext cx="607621" cy="356618"/>
              <a:chOff x="1684782" y="2683742"/>
              <a:chExt cx="5565258" cy="3266301"/>
            </a:xfrm>
          </p:grpSpPr>
          <p:grpSp>
            <p:nvGrpSpPr>
              <p:cNvPr id="264" name="群組 263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268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69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71" name="矩形 270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65" name="群組 264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266" name="橢圓 265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67" name="手繪多邊形 266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72" name="群組 271"/>
            <p:cNvGrpSpPr/>
            <p:nvPr/>
          </p:nvGrpSpPr>
          <p:grpSpPr>
            <a:xfrm>
              <a:off x="2420654" y="2783780"/>
              <a:ext cx="607621" cy="356618"/>
              <a:chOff x="1684782" y="2683742"/>
              <a:chExt cx="5565258" cy="3266301"/>
            </a:xfrm>
          </p:grpSpPr>
          <p:grpSp>
            <p:nvGrpSpPr>
              <p:cNvPr id="274" name="群組 273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278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79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0" name="矩形 279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75" name="群組 274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276" name="橢圓 275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77" name="手繪多邊形 276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81" name="群組 280"/>
            <p:cNvGrpSpPr/>
            <p:nvPr/>
          </p:nvGrpSpPr>
          <p:grpSpPr>
            <a:xfrm>
              <a:off x="2420654" y="3287266"/>
              <a:ext cx="607621" cy="356618"/>
              <a:chOff x="1684782" y="2683742"/>
              <a:chExt cx="5565258" cy="3266301"/>
            </a:xfrm>
          </p:grpSpPr>
          <p:grpSp>
            <p:nvGrpSpPr>
              <p:cNvPr id="282" name="群組 281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286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7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8" name="矩形 287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83" name="群組 282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284" name="橢圓 283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5" name="手繪多邊形 284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89" name="群組 288"/>
            <p:cNvGrpSpPr/>
            <p:nvPr/>
          </p:nvGrpSpPr>
          <p:grpSpPr>
            <a:xfrm>
              <a:off x="2420654" y="3790752"/>
              <a:ext cx="607621" cy="356618"/>
              <a:chOff x="1684782" y="2683742"/>
              <a:chExt cx="5565258" cy="3266301"/>
            </a:xfrm>
          </p:grpSpPr>
          <p:grpSp>
            <p:nvGrpSpPr>
              <p:cNvPr id="290" name="群組 289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294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95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96" name="矩形 295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91" name="群組 290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292" name="橢圓 291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93" name="手繪多邊形 292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297" name="群組 296"/>
            <p:cNvGrpSpPr/>
            <p:nvPr/>
          </p:nvGrpSpPr>
          <p:grpSpPr>
            <a:xfrm>
              <a:off x="2420654" y="4294238"/>
              <a:ext cx="607621" cy="356618"/>
              <a:chOff x="1684782" y="2683742"/>
              <a:chExt cx="5565258" cy="3266301"/>
            </a:xfrm>
          </p:grpSpPr>
          <p:grpSp>
            <p:nvGrpSpPr>
              <p:cNvPr id="298" name="群組 297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302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03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04" name="矩形 303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99" name="群組 298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300" name="橢圓 299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01" name="手繪多邊形 300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305" name="群組 304"/>
            <p:cNvGrpSpPr/>
            <p:nvPr/>
          </p:nvGrpSpPr>
          <p:grpSpPr>
            <a:xfrm>
              <a:off x="2420654" y="4797724"/>
              <a:ext cx="607621" cy="356618"/>
              <a:chOff x="1684782" y="2683742"/>
              <a:chExt cx="5565258" cy="3266301"/>
            </a:xfrm>
          </p:grpSpPr>
          <p:grpSp>
            <p:nvGrpSpPr>
              <p:cNvPr id="306" name="群組 305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310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11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12" name="矩形 311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307" name="群組 306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308" name="橢圓 307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09" name="手繪多邊形 308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361" name="群組 360"/>
            <p:cNvGrpSpPr/>
            <p:nvPr/>
          </p:nvGrpSpPr>
          <p:grpSpPr>
            <a:xfrm>
              <a:off x="2420654" y="5301208"/>
              <a:ext cx="607621" cy="356618"/>
              <a:chOff x="1684782" y="2683742"/>
              <a:chExt cx="5565258" cy="3266301"/>
            </a:xfrm>
          </p:grpSpPr>
          <p:grpSp>
            <p:nvGrpSpPr>
              <p:cNvPr id="362" name="群組 361"/>
              <p:cNvGrpSpPr/>
              <p:nvPr/>
            </p:nvGrpSpPr>
            <p:grpSpPr>
              <a:xfrm>
                <a:off x="1684782" y="2683742"/>
                <a:ext cx="4978070" cy="3255586"/>
                <a:chOff x="1684782" y="2683742"/>
                <a:chExt cx="4978070" cy="3255586"/>
              </a:xfrm>
            </p:grpSpPr>
            <p:sp>
              <p:nvSpPr>
                <p:cNvPr id="366" name="矩形 5"/>
                <p:cNvSpPr/>
                <p:nvPr/>
              </p:nvSpPr>
              <p:spPr>
                <a:xfrm>
                  <a:off x="1684782" y="4054555"/>
                  <a:ext cx="4978070" cy="856663"/>
                </a:xfrm>
                <a:custGeom>
                  <a:avLst/>
                  <a:gdLst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0 w 2736386"/>
                    <a:gd name="connsiteY3" fmla="*/ 570017 h 570017"/>
                    <a:gd name="connsiteX4" fmla="*/ 0 w 2736386"/>
                    <a:gd name="connsiteY4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1521093 w 2736386"/>
                    <a:gd name="connsiteY3" fmla="*/ 55801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6 w 2736386"/>
                    <a:gd name="connsiteY2" fmla="*/ 570017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27055 w 2736386"/>
                    <a:gd name="connsiteY2" fmla="*/ 374074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  <a:gd name="connsiteX0" fmla="*/ 0 w 2736386"/>
                    <a:gd name="connsiteY0" fmla="*/ 0 h 570017"/>
                    <a:gd name="connsiteX1" fmla="*/ 2736386 w 2736386"/>
                    <a:gd name="connsiteY1" fmla="*/ 0 h 570017"/>
                    <a:gd name="connsiteX2" fmla="*/ 2736385 w 2736386"/>
                    <a:gd name="connsiteY2" fmla="*/ 383405 h 570017"/>
                    <a:gd name="connsiteX3" fmla="*/ 2174235 w 2736386"/>
                    <a:gd name="connsiteY3" fmla="*/ 567342 h 570017"/>
                    <a:gd name="connsiteX4" fmla="*/ 0 w 2736386"/>
                    <a:gd name="connsiteY4" fmla="*/ 570017 h 570017"/>
                    <a:gd name="connsiteX5" fmla="*/ 0 w 2736386"/>
                    <a:gd name="connsiteY5" fmla="*/ 0 h 5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6386" h="570017">
                      <a:moveTo>
                        <a:pt x="0" y="0"/>
                      </a:moveTo>
                      <a:lnTo>
                        <a:pt x="2736386" y="0"/>
                      </a:lnTo>
                      <a:cubicBezTo>
                        <a:pt x="2736386" y="127802"/>
                        <a:pt x="2736385" y="255603"/>
                        <a:pt x="2736385" y="383405"/>
                      </a:cubicBezTo>
                      <a:lnTo>
                        <a:pt x="2174235" y="567342"/>
                      </a:lnTo>
                      <a:lnTo>
                        <a:pt x="0" y="5700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67" name="矩形 6"/>
                <p:cNvSpPr/>
                <p:nvPr/>
              </p:nvSpPr>
              <p:spPr>
                <a:xfrm>
                  <a:off x="2225877" y="2683742"/>
                  <a:ext cx="2380816" cy="1370813"/>
                </a:xfrm>
                <a:custGeom>
                  <a:avLst/>
                  <a:gdLst>
                    <a:gd name="connsiteX0" fmla="*/ 0 w 1759103"/>
                    <a:gd name="connsiteY0" fmla="*/ 0 h 912128"/>
                    <a:gd name="connsiteX1" fmla="*/ 1759103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  <a:gd name="connsiteX0" fmla="*/ 0 w 1759103"/>
                    <a:gd name="connsiteY0" fmla="*/ 0 h 912128"/>
                    <a:gd name="connsiteX1" fmla="*/ 1432532 w 1759103"/>
                    <a:gd name="connsiteY1" fmla="*/ 0 h 912128"/>
                    <a:gd name="connsiteX2" fmla="*/ 1759103 w 1759103"/>
                    <a:gd name="connsiteY2" fmla="*/ 912128 h 912128"/>
                    <a:gd name="connsiteX3" fmla="*/ 0 w 1759103"/>
                    <a:gd name="connsiteY3" fmla="*/ 912128 h 912128"/>
                    <a:gd name="connsiteX4" fmla="*/ 0 w 1759103"/>
                    <a:gd name="connsiteY4" fmla="*/ 0 h 912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9103" h="912128">
                      <a:moveTo>
                        <a:pt x="0" y="0"/>
                      </a:moveTo>
                      <a:lnTo>
                        <a:pt x="1432532" y="0"/>
                      </a:lnTo>
                      <a:lnTo>
                        <a:pt x="1759103" y="912128"/>
                      </a:lnTo>
                      <a:lnTo>
                        <a:pt x="0" y="9121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68" name="矩形 367"/>
                <p:cNvSpPr/>
                <p:nvPr/>
              </p:nvSpPr>
              <p:spPr>
                <a:xfrm>
                  <a:off x="2235817" y="4911218"/>
                  <a:ext cx="3344846" cy="10281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363" name="群組 362"/>
              <p:cNvGrpSpPr/>
              <p:nvPr/>
            </p:nvGrpSpPr>
            <p:grpSpPr>
              <a:xfrm>
                <a:off x="5690281" y="2719553"/>
                <a:ext cx="1559759" cy="3230490"/>
                <a:chOff x="4162484" y="2957042"/>
                <a:chExt cx="1329526" cy="2753644"/>
              </a:xfrm>
            </p:grpSpPr>
            <p:sp>
              <p:nvSpPr>
                <p:cNvPr id="364" name="橢圓 363"/>
                <p:cNvSpPr/>
                <p:nvPr/>
              </p:nvSpPr>
              <p:spPr>
                <a:xfrm>
                  <a:off x="4784576" y="2957042"/>
                  <a:ext cx="432048" cy="4320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65" name="手繪多邊形 364"/>
                <p:cNvSpPr/>
                <p:nvPr/>
              </p:nvSpPr>
              <p:spPr>
                <a:xfrm>
                  <a:off x="4162484" y="3329797"/>
                  <a:ext cx="1329526" cy="2380889"/>
                </a:xfrm>
                <a:custGeom>
                  <a:avLst/>
                  <a:gdLst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888520 w 1725283"/>
                    <a:gd name="connsiteY6" fmla="*/ 136297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93962 w 1725283"/>
                    <a:gd name="connsiteY12" fmla="*/ 1224951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8627 h 2424023"/>
                    <a:gd name="connsiteX1" fmla="*/ 612475 w 1725283"/>
                    <a:gd name="connsiteY1" fmla="*/ 388189 h 2424023"/>
                    <a:gd name="connsiteX2" fmla="*/ 0 w 1725283"/>
                    <a:gd name="connsiteY2" fmla="*/ 621102 h 2424023"/>
                    <a:gd name="connsiteX3" fmla="*/ 112143 w 1725283"/>
                    <a:gd name="connsiteY3" fmla="*/ 707366 h 2424023"/>
                    <a:gd name="connsiteX4" fmla="*/ 534837 w 1725283"/>
                    <a:gd name="connsiteY4" fmla="*/ 621102 h 2424023"/>
                    <a:gd name="connsiteX5" fmla="*/ 888520 w 1725283"/>
                    <a:gd name="connsiteY5" fmla="*/ 457200 h 2424023"/>
                    <a:gd name="connsiteX6" fmla="*/ 923025 w 1725283"/>
                    <a:gd name="connsiteY6" fmla="*/ 1052424 h 2424023"/>
                    <a:gd name="connsiteX7" fmla="*/ 500332 w 1725283"/>
                    <a:gd name="connsiteY7" fmla="*/ 2346385 h 2424023"/>
                    <a:gd name="connsiteX8" fmla="*/ 621101 w 1725283"/>
                    <a:gd name="connsiteY8" fmla="*/ 2355012 h 2424023"/>
                    <a:gd name="connsiteX9" fmla="*/ 1121434 w 1725283"/>
                    <a:gd name="connsiteY9" fmla="*/ 1423359 h 2424023"/>
                    <a:gd name="connsiteX10" fmla="*/ 1535501 w 1725283"/>
                    <a:gd name="connsiteY10" fmla="*/ 2424023 h 2424023"/>
                    <a:gd name="connsiteX11" fmla="*/ 1725283 w 1725283"/>
                    <a:gd name="connsiteY11" fmla="*/ 2424023 h 2424023"/>
                    <a:gd name="connsiteX12" fmla="*/ 1285336 w 1725283"/>
                    <a:gd name="connsiteY12" fmla="*/ 957533 h 2424023"/>
                    <a:gd name="connsiteX13" fmla="*/ 1147313 w 1725283"/>
                    <a:gd name="connsiteY13" fmla="*/ 0 h 2424023"/>
                    <a:gd name="connsiteX14" fmla="*/ 888520 w 1725283"/>
                    <a:gd name="connsiteY14" fmla="*/ 8627 h 2424023"/>
                    <a:gd name="connsiteX0" fmla="*/ 888520 w 1725283"/>
                    <a:gd name="connsiteY0" fmla="*/ 77638 h 2493034"/>
                    <a:gd name="connsiteX1" fmla="*/ 612475 w 1725283"/>
                    <a:gd name="connsiteY1" fmla="*/ 457200 h 2493034"/>
                    <a:gd name="connsiteX2" fmla="*/ 0 w 1725283"/>
                    <a:gd name="connsiteY2" fmla="*/ 690113 h 2493034"/>
                    <a:gd name="connsiteX3" fmla="*/ 112143 w 1725283"/>
                    <a:gd name="connsiteY3" fmla="*/ 776377 h 2493034"/>
                    <a:gd name="connsiteX4" fmla="*/ 534837 w 1725283"/>
                    <a:gd name="connsiteY4" fmla="*/ 690113 h 2493034"/>
                    <a:gd name="connsiteX5" fmla="*/ 888520 w 1725283"/>
                    <a:gd name="connsiteY5" fmla="*/ 526211 h 2493034"/>
                    <a:gd name="connsiteX6" fmla="*/ 923025 w 1725283"/>
                    <a:gd name="connsiteY6" fmla="*/ 1121435 h 2493034"/>
                    <a:gd name="connsiteX7" fmla="*/ 500332 w 1725283"/>
                    <a:gd name="connsiteY7" fmla="*/ 2415396 h 2493034"/>
                    <a:gd name="connsiteX8" fmla="*/ 621101 w 1725283"/>
                    <a:gd name="connsiteY8" fmla="*/ 2424023 h 2493034"/>
                    <a:gd name="connsiteX9" fmla="*/ 1121434 w 1725283"/>
                    <a:gd name="connsiteY9" fmla="*/ 1492370 h 2493034"/>
                    <a:gd name="connsiteX10" fmla="*/ 1535501 w 1725283"/>
                    <a:gd name="connsiteY10" fmla="*/ 2493034 h 2493034"/>
                    <a:gd name="connsiteX11" fmla="*/ 1725283 w 1725283"/>
                    <a:gd name="connsiteY11" fmla="*/ 2493034 h 2493034"/>
                    <a:gd name="connsiteX12" fmla="*/ 1285336 w 1725283"/>
                    <a:gd name="connsiteY12" fmla="*/ 1026544 h 2493034"/>
                    <a:gd name="connsiteX13" fmla="*/ 1104181 w 1725283"/>
                    <a:gd name="connsiteY13" fmla="*/ 0 h 2493034"/>
                    <a:gd name="connsiteX14" fmla="*/ 888520 w 1725283"/>
                    <a:gd name="connsiteY14" fmla="*/ 77638 h 2493034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534837 w 1725283"/>
                    <a:gd name="connsiteY4" fmla="*/ 707365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612475 w 1725283"/>
                    <a:gd name="connsiteY1" fmla="*/ 474452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21434 w 1725283"/>
                    <a:gd name="connsiteY9" fmla="*/ 150962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621101 w 1725283"/>
                    <a:gd name="connsiteY8" fmla="*/ 2441275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500332 w 1725283"/>
                    <a:gd name="connsiteY7" fmla="*/ 243264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71267 w 1725283"/>
                    <a:gd name="connsiteY8" fmla="*/ 2475781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535501 w 1725283"/>
                    <a:gd name="connsiteY10" fmla="*/ 2510286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509622 w 1725283"/>
                    <a:gd name="connsiteY12" fmla="*/ 2372263 h 2510286"/>
                    <a:gd name="connsiteX13" fmla="*/ 1285336 w 1725283"/>
                    <a:gd name="connsiteY13" fmla="*/ 1043796 h 2510286"/>
                    <a:gd name="connsiteX14" fmla="*/ 1104181 w 1725283"/>
                    <a:gd name="connsiteY14" fmla="*/ 17252 h 2510286"/>
                    <a:gd name="connsiteX15" fmla="*/ 974784 w 1725283"/>
                    <a:gd name="connsiteY15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722"/>
                    <a:gd name="connsiteY0" fmla="*/ 0 h 2613483"/>
                    <a:gd name="connsiteX1" fmla="*/ 543463 w 1725722"/>
                    <a:gd name="connsiteY1" fmla="*/ 543463 h 2613483"/>
                    <a:gd name="connsiteX2" fmla="*/ 0 w 1725722"/>
                    <a:gd name="connsiteY2" fmla="*/ 707365 h 2613483"/>
                    <a:gd name="connsiteX3" fmla="*/ 112143 w 1725722"/>
                    <a:gd name="connsiteY3" fmla="*/ 793629 h 2613483"/>
                    <a:gd name="connsiteX4" fmla="*/ 681486 w 1725722"/>
                    <a:gd name="connsiteY4" fmla="*/ 655606 h 2613483"/>
                    <a:gd name="connsiteX5" fmla="*/ 888520 w 1725722"/>
                    <a:gd name="connsiteY5" fmla="*/ 543463 h 2613483"/>
                    <a:gd name="connsiteX6" fmla="*/ 923025 w 1725722"/>
                    <a:gd name="connsiteY6" fmla="*/ 1138687 h 2613483"/>
                    <a:gd name="connsiteX7" fmla="*/ 690113 w 1725722"/>
                    <a:gd name="connsiteY7" fmla="*/ 2406768 h 2613483"/>
                    <a:gd name="connsiteX8" fmla="*/ 854015 w 1725722"/>
                    <a:gd name="connsiteY8" fmla="*/ 2406770 h 2613483"/>
                    <a:gd name="connsiteX9" fmla="*/ 1130061 w 1725722"/>
                    <a:gd name="connsiteY9" fmla="*/ 1414732 h 2613483"/>
                    <a:gd name="connsiteX10" fmla="*/ 1362973 w 1725722"/>
                    <a:gd name="connsiteY10" fmla="*/ 2372263 h 2613483"/>
                    <a:gd name="connsiteX11" fmla="*/ 1725283 w 1725722"/>
                    <a:gd name="connsiteY11" fmla="*/ 2510286 h 2613483"/>
                    <a:gd name="connsiteX12" fmla="*/ 1285336 w 1725722"/>
                    <a:gd name="connsiteY12" fmla="*/ 1043796 h 2613483"/>
                    <a:gd name="connsiteX13" fmla="*/ 1104181 w 1725722"/>
                    <a:gd name="connsiteY13" fmla="*/ 17252 h 2613483"/>
                    <a:gd name="connsiteX14" fmla="*/ 974784 w 1725722"/>
                    <a:gd name="connsiteY14" fmla="*/ 0 h 2613483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725283"/>
                    <a:gd name="connsiteY0" fmla="*/ 0 h 2510286"/>
                    <a:gd name="connsiteX1" fmla="*/ 543463 w 1725283"/>
                    <a:gd name="connsiteY1" fmla="*/ 543463 h 2510286"/>
                    <a:gd name="connsiteX2" fmla="*/ 0 w 1725283"/>
                    <a:gd name="connsiteY2" fmla="*/ 707365 h 2510286"/>
                    <a:gd name="connsiteX3" fmla="*/ 112143 w 1725283"/>
                    <a:gd name="connsiteY3" fmla="*/ 793629 h 2510286"/>
                    <a:gd name="connsiteX4" fmla="*/ 681486 w 1725283"/>
                    <a:gd name="connsiteY4" fmla="*/ 655606 h 2510286"/>
                    <a:gd name="connsiteX5" fmla="*/ 888520 w 1725283"/>
                    <a:gd name="connsiteY5" fmla="*/ 543463 h 2510286"/>
                    <a:gd name="connsiteX6" fmla="*/ 923025 w 1725283"/>
                    <a:gd name="connsiteY6" fmla="*/ 1138687 h 2510286"/>
                    <a:gd name="connsiteX7" fmla="*/ 690113 w 1725283"/>
                    <a:gd name="connsiteY7" fmla="*/ 2406768 h 2510286"/>
                    <a:gd name="connsiteX8" fmla="*/ 854015 w 1725283"/>
                    <a:gd name="connsiteY8" fmla="*/ 2406770 h 2510286"/>
                    <a:gd name="connsiteX9" fmla="*/ 1130061 w 1725283"/>
                    <a:gd name="connsiteY9" fmla="*/ 1414732 h 2510286"/>
                    <a:gd name="connsiteX10" fmla="*/ 1362973 w 1725283"/>
                    <a:gd name="connsiteY10" fmla="*/ 2372263 h 2510286"/>
                    <a:gd name="connsiteX11" fmla="*/ 1725283 w 1725283"/>
                    <a:gd name="connsiteY11" fmla="*/ 2510286 h 2510286"/>
                    <a:gd name="connsiteX12" fmla="*/ 1285336 w 1725283"/>
                    <a:gd name="connsiteY12" fmla="*/ 1043796 h 2510286"/>
                    <a:gd name="connsiteX13" fmla="*/ 1104181 w 1725283"/>
                    <a:gd name="connsiteY13" fmla="*/ 17252 h 2510286"/>
                    <a:gd name="connsiteX14" fmla="*/ 974784 w 1725283"/>
                    <a:gd name="connsiteY14" fmla="*/ 0 h 2510286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87260"/>
                    <a:gd name="connsiteY0" fmla="*/ 0 h 2406770"/>
                    <a:gd name="connsiteX1" fmla="*/ 543463 w 1587260"/>
                    <a:gd name="connsiteY1" fmla="*/ 543463 h 2406770"/>
                    <a:gd name="connsiteX2" fmla="*/ 0 w 1587260"/>
                    <a:gd name="connsiteY2" fmla="*/ 707365 h 2406770"/>
                    <a:gd name="connsiteX3" fmla="*/ 112143 w 1587260"/>
                    <a:gd name="connsiteY3" fmla="*/ 793629 h 2406770"/>
                    <a:gd name="connsiteX4" fmla="*/ 681486 w 1587260"/>
                    <a:gd name="connsiteY4" fmla="*/ 655606 h 2406770"/>
                    <a:gd name="connsiteX5" fmla="*/ 888520 w 1587260"/>
                    <a:gd name="connsiteY5" fmla="*/ 543463 h 2406770"/>
                    <a:gd name="connsiteX6" fmla="*/ 923025 w 1587260"/>
                    <a:gd name="connsiteY6" fmla="*/ 1138687 h 2406770"/>
                    <a:gd name="connsiteX7" fmla="*/ 690113 w 1587260"/>
                    <a:gd name="connsiteY7" fmla="*/ 2406768 h 2406770"/>
                    <a:gd name="connsiteX8" fmla="*/ 854015 w 1587260"/>
                    <a:gd name="connsiteY8" fmla="*/ 2406770 h 2406770"/>
                    <a:gd name="connsiteX9" fmla="*/ 1130061 w 1587260"/>
                    <a:gd name="connsiteY9" fmla="*/ 1414732 h 2406770"/>
                    <a:gd name="connsiteX10" fmla="*/ 1362973 w 1587260"/>
                    <a:gd name="connsiteY10" fmla="*/ 2372263 h 2406770"/>
                    <a:gd name="connsiteX11" fmla="*/ 1587260 w 1587260"/>
                    <a:gd name="connsiteY11" fmla="*/ 2398142 h 2406770"/>
                    <a:gd name="connsiteX12" fmla="*/ 1285336 w 1587260"/>
                    <a:gd name="connsiteY12" fmla="*/ 1043796 h 2406770"/>
                    <a:gd name="connsiteX13" fmla="*/ 1104181 w 1587260"/>
                    <a:gd name="connsiteY13" fmla="*/ 17252 h 2406770"/>
                    <a:gd name="connsiteX14" fmla="*/ 974784 w 1587260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285336 w 1552754"/>
                    <a:gd name="connsiteY12" fmla="*/ 1043796 h 2406770"/>
                    <a:gd name="connsiteX13" fmla="*/ 1104181 w 1552754"/>
                    <a:gd name="connsiteY13" fmla="*/ 17252 h 2406770"/>
                    <a:gd name="connsiteX14" fmla="*/ 974784 w 1552754"/>
                    <a:gd name="connsiteY14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0 h 2406770"/>
                    <a:gd name="connsiteX1" fmla="*/ 543463 w 1552754"/>
                    <a:gd name="connsiteY1" fmla="*/ 543463 h 2406770"/>
                    <a:gd name="connsiteX2" fmla="*/ 0 w 1552754"/>
                    <a:gd name="connsiteY2" fmla="*/ 707365 h 2406770"/>
                    <a:gd name="connsiteX3" fmla="*/ 112143 w 1552754"/>
                    <a:gd name="connsiteY3" fmla="*/ 793629 h 2406770"/>
                    <a:gd name="connsiteX4" fmla="*/ 681486 w 1552754"/>
                    <a:gd name="connsiteY4" fmla="*/ 655606 h 2406770"/>
                    <a:gd name="connsiteX5" fmla="*/ 888520 w 1552754"/>
                    <a:gd name="connsiteY5" fmla="*/ 543463 h 2406770"/>
                    <a:gd name="connsiteX6" fmla="*/ 923025 w 1552754"/>
                    <a:gd name="connsiteY6" fmla="*/ 1138687 h 2406770"/>
                    <a:gd name="connsiteX7" fmla="*/ 690113 w 1552754"/>
                    <a:gd name="connsiteY7" fmla="*/ 2406768 h 2406770"/>
                    <a:gd name="connsiteX8" fmla="*/ 854015 w 1552754"/>
                    <a:gd name="connsiteY8" fmla="*/ 2406770 h 2406770"/>
                    <a:gd name="connsiteX9" fmla="*/ 1130061 w 1552754"/>
                    <a:gd name="connsiteY9" fmla="*/ 1414732 h 2406770"/>
                    <a:gd name="connsiteX10" fmla="*/ 1362973 w 1552754"/>
                    <a:gd name="connsiteY10" fmla="*/ 2372263 h 2406770"/>
                    <a:gd name="connsiteX11" fmla="*/ 1552754 w 1552754"/>
                    <a:gd name="connsiteY11" fmla="*/ 2380889 h 2406770"/>
                    <a:gd name="connsiteX12" fmla="*/ 1104181 w 1552754"/>
                    <a:gd name="connsiteY12" fmla="*/ 17252 h 2406770"/>
                    <a:gd name="connsiteX13" fmla="*/ 974784 w 1552754"/>
                    <a:gd name="connsiteY13" fmla="*/ 0 h 2406770"/>
                    <a:gd name="connsiteX0" fmla="*/ 974784 w 1552754"/>
                    <a:gd name="connsiteY0" fmla="*/ 51759 h 2458529"/>
                    <a:gd name="connsiteX1" fmla="*/ 543463 w 1552754"/>
                    <a:gd name="connsiteY1" fmla="*/ 595222 h 2458529"/>
                    <a:gd name="connsiteX2" fmla="*/ 0 w 1552754"/>
                    <a:gd name="connsiteY2" fmla="*/ 759124 h 2458529"/>
                    <a:gd name="connsiteX3" fmla="*/ 112143 w 1552754"/>
                    <a:gd name="connsiteY3" fmla="*/ 845388 h 2458529"/>
                    <a:gd name="connsiteX4" fmla="*/ 681486 w 1552754"/>
                    <a:gd name="connsiteY4" fmla="*/ 707365 h 2458529"/>
                    <a:gd name="connsiteX5" fmla="*/ 888520 w 1552754"/>
                    <a:gd name="connsiteY5" fmla="*/ 595222 h 2458529"/>
                    <a:gd name="connsiteX6" fmla="*/ 923025 w 1552754"/>
                    <a:gd name="connsiteY6" fmla="*/ 1190446 h 2458529"/>
                    <a:gd name="connsiteX7" fmla="*/ 690113 w 1552754"/>
                    <a:gd name="connsiteY7" fmla="*/ 2458527 h 2458529"/>
                    <a:gd name="connsiteX8" fmla="*/ 854015 w 1552754"/>
                    <a:gd name="connsiteY8" fmla="*/ 2458529 h 2458529"/>
                    <a:gd name="connsiteX9" fmla="*/ 1130061 w 1552754"/>
                    <a:gd name="connsiteY9" fmla="*/ 1466491 h 2458529"/>
                    <a:gd name="connsiteX10" fmla="*/ 1362973 w 1552754"/>
                    <a:gd name="connsiteY10" fmla="*/ 2424022 h 2458529"/>
                    <a:gd name="connsiteX11" fmla="*/ 1552754 w 1552754"/>
                    <a:gd name="connsiteY11" fmla="*/ 2432648 h 2458529"/>
                    <a:gd name="connsiteX12" fmla="*/ 1052422 w 1552754"/>
                    <a:gd name="connsiteY12" fmla="*/ 0 h 2458529"/>
                    <a:gd name="connsiteX13" fmla="*/ 974784 w 1552754"/>
                    <a:gd name="connsiteY13" fmla="*/ 51759 h 2458529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30060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15397"/>
                    <a:gd name="connsiteX1" fmla="*/ 543463 w 1552754"/>
                    <a:gd name="connsiteY1" fmla="*/ 552090 h 2415397"/>
                    <a:gd name="connsiteX2" fmla="*/ 0 w 1552754"/>
                    <a:gd name="connsiteY2" fmla="*/ 715992 h 2415397"/>
                    <a:gd name="connsiteX3" fmla="*/ 112143 w 1552754"/>
                    <a:gd name="connsiteY3" fmla="*/ 802256 h 2415397"/>
                    <a:gd name="connsiteX4" fmla="*/ 681486 w 1552754"/>
                    <a:gd name="connsiteY4" fmla="*/ 664233 h 2415397"/>
                    <a:gd name="connsiteX5" fmla="*/ 888520 w 1552754"/>
                    <a:gd name="connsiteY5" fmla="*/ 552090 h 2415397"/>
                    <a:gd name="connsiteX6" fmla="*/ 923025 w 1552754"/>
                    <a:gd name="connsiteY6" fmla="*/ 1147314 h 2415397"/>
                    <a:gd name="connsiteX7" fmla="*/ 690113 w 1552754"/>
                    <a:gd name="connsiteY7" fmla="*/ 2415395 h 2415397"/>
                    <a:gd name="connsiteX8" fmla="*/ 854015 w 1552754"/>
                    <a:gd name="connsiteY8" fmla="*/ 2415397 h 2415397"/>
                    <a:gd name="connsiteX9" fmla="*/ 1130061 w 1552754"/>
                    <a:gd name="connsiteY9" fmla="*/ 1423359 h 2415397"/>
                    <a:gd name="connsiteX10" fmla="*/ 1362973 w 1552754"/>
                    <a:gd name="connsiteY10" fmla="*/ 2380890 h 2415397"/>
                    <a:gd name="connsiteX11" fmla="*/ 1552754 w 1552754"/>
                    <a:gd name="connsiteY11" fmla="*/ 2389516 h 2415397"/>
                    <a:gd name="connsiteX12" fmla="*/ 1112807 w 1552754"/>
                    <a:gd name="connsiteY12" fmla="*/ 0 h 2415397"/>
                    <a:gd name="connsiteX13" fmla="*/ 974784 w 1552754"/>
                    <a:gd name="connsiteY13" fmla="*/ 8627 h 2415397"/>
                    <a:gd name="connsiteX0" fmla="*/ 974784 w 1552754"/>
                    <a:gd name="connsiteY0" fmla="*/ 8627 h 2432648"/>
                    <a:gd name="connsiteX1" fmla="*/ 543463 w 1552754"/>
                    <a:gd name="connsiteY1" fmla="*/ 552090 h 2432648"/>
                    <a:gd name="connsiteX2" fmla="*/ 0 w 1552754"/>
                    <a:gd name="connsiteY2" fmla="*/ 715992 h 2432648"/>
                    <a:gd name="connsiteX3" fmla="*/ 112143 w 1552754"/>
                    <a:gd name="connsiteY3" fmla="*/ 802256 h 2432648"/>
                    <a:gd name="connsiteX4" fmla="*/ 681486 w 1552754"/>
                    <a:gd name="connsiteY4" fmla="*/ 664233 h 2432648"/>
                    <a:gd name="connsiteX5" fmla="*/ 888520 w 1552754"/>
                    <a:gd name="connsiteY5" fmla="*/ 552090 h 2432648"/>
                    <a:gd name="connsiteX6" fmla="*/ 923025 w 1552754"/>
                    <a:gd name="connsiteY6" fmla="*/ 1147314 h 2432648"/>
                    <a:gd name="connsiteX7" fmla="*/ 690113 w 1552754"/>
                    <a:gd name="connsiteY7" fmla="*/ 2415395 h 2432648"/>
                    <a:gd name="connsiteX8" fmla="*/ 854015 w 1552754"/>
                    <a:gd name="connsiteY8" fmla="*/ 2415397 h 2432648"/>
                    <a:gd name="connsiteX9" fmla="*/ 1130061 w 1552754"/>
                    <a:gd name="connsiteY9" fmla="*/ 1423359 h 2432648"/>
                    <a:gd name="connsiteX10" fmla="*/ 1345720 w 1552754"/>
                    <a:gd name="connsiteY10" fmla="*/ 2432648 h 2432648"/>
                    <a:gd name="connsiteX11" fmla="*/ 1552754 w 1552754"/>
                    <a:gd name="connsiteY11" fmla="*/ 2389516 h 2432648"/>
                    <a:gd name="connsiteX12" fmla="*/ 1112807 w 1552754"/>
                    <a:gd name="connsiteY12" fmla="*/ 0 h 2432648"/>
                    <a:gd name="connsiteX13" fmla="*/ 974784 w 1552754"/>
                    <a:gd name="connsiteY13" fmla="*/ 8627 h 2432648"/>
                    <a:gd name="connsiteX0" fmla="*/ 974784 w 1483743"/>
                    <a:gd name="connsiteY0" fmla="*/ 8627 h 2432648"/>
                    <a:gd name="connsiteX1" fmla="*/ 543463 w 1483743"/>
                    <a:gd name="connsiteY1" fmla="*/ 552090 h 2432648"/>
                    <a:gd name="connsiteX2" fmla="*/ 0 w 1483743"/>
                    <a:gd name="connsiteY2" fmla="*/ 715992 h 2432648"/>
                    <a:gd name="connsiteX3" fmla="*/ 112143 w 1483743"/>
                    <a:gd name="connsiteY3" fmla="*/ 802256 h 2432648"/>
                    <a:gd name="connsiteX4" fmla="*/ 681486 w 1483743"/>
                    <a:gd name="connsiteY4" fmla="*/ 664233 h 2432648"/>
                    <a:gd name="connsiteX5" fmla="*/ 888520 w 1483743"/>
                    <a:gd name="connsiteY5" fmla="*/ 552090 h 2432648"/>
                    <a:gd name="connsiteX6" fmla="*/ 923025 w 1483743"/>
                    <a:gd name="connsiteY6" fmla="*/ 1147314 h 2432648"/>
                    <a:gd name="connsiteX7" fmla="*/ 690113 w 1483743"/>
                    <a:gd name="connsiteY7" fmla="*/ 2415395 h 2432648"/>
                    <a:gd name="connsiteX8" fmla="*/ 854015 w 1483743"/>
                    <a:gd name="connsiteY8" fmla="*/ 2415397 h 2432648"/>
                    <a:gd name="connsiteX9" fmla="*/ 1130061 w 1483743"/>
                    <a:gd name="connsiteY9" fmla="*/ 1423359 h 2432648"/>
                    <a:gd name="connsiteX10" fmla="*/ 1345720 w 1483743"/>
                    <a:gd name="connsiteY10" fmla="*/ 2432648 h 2432648"/>
                    <a:gd name="connsiteX11" fmla="*/ 1483743 w 1483743"/>
                    <a:gd name="connsiteY11" fmla="*/ 2424022 h 2432648"/>
                    <a:gd name="connsiteX12" fmla="*/ 1112807 w 1483743"/>
                    <a:gd name="connsiteY12" fmla="*/ 0 h 2432648"/>
                    <a:gd name="connsiteX13" fmla="*/ 974784 w 1483743"/>
                    <a:gd name="connsiteY13" fmla="*/ 8627 h 2432648"/>
                    <a:gd name="connsiteX0" fmla="*/ 974784 w 1483743"/>
                    <a:gd name="connsiteY0" fmla="*/ 0 h 2424021"/>
                    <a:gd name="connsiteX1" fmla="*/ 543463 w 1483743"/>
                    <a:gd name="connsiteY1" fmla="*/ 543463 h 2424021"/>
                    <a:gd name="connsiteX2" fmla="*/ 0 w 1483743"/>
                    <a:gd name="connsiteY2" fmla="*/ 707365 h 2424021"/>
                    <a:gd name="connsiteX3" fmla="*/ 112143 w 1483743"/>
                    <a:gd name="connsiteY3" fmla="*/ 793629 h 2424021"/>
                    <a:gd name="connsiteX4" fmla="*/ 681486 w 1483743"/>
                    <a:gd name="connsiteY4" fmla="*/ 655606 h 2424021"/>
                    <a:gd name="connsiteX5" fmla="*/ 888520 w 1483743"/>
                    <a:gd name="connsiteY5" fmla="*/ 543463 h 2424021"/>
                    <a:gd name="connsiteX6" fmla="*/ 923025 w 1483743"/>
                    <a:gd name="connsiteY6" fmla="*/ 1138687 h 2424021"/>
                    <a:gd name="connsiteX7" fmla="*/ 690113 w 1483743"/>
                    <a:gd name="connsiteY7" fmla="*/ 2406768 h 2424021"/>
                    <a:gd name="connsiteX8" fmla="*/ 854015 w 1483743"/>
                    <a:gd name="connsiteY8" fmla="*/ 2406770 h 2424021"/>
                    <a:gd name="connsiteX9" fmla="*/ 1130061 w 1483743"/>
                    <a:gd name="connsiteY9" fmla="*/ 1414732 h 2424021"/>
                    <a:gd name="connsiteX10" fmla="*/ 1345720 w 1483743"/>
                    <a:gd name="connsiteY10" fmla="*/ 2424021 h 2424021"/>
                    <a:gd name="connsiteX11" fmla="*/ 1483743 w 1483743"/>
                    <a:gd name="connsiteY11" fmla="*/ 2415395 h 2424021"/>
                    <a:gd name="connsiteX12" fmla="*/ 1086928 w 1483743"/>
                    <a:gd name="connsiteY12" fmla="*/ 51758 h 2424021"/>
                    <a:gd name="connsiteX13" fmla="*/ 974784 w 1483743"/>
                    <a:gd name="connsiteY13" fmla="*/ 0 h 2424021"/>
                    <a:gd name="connsiteX0" fmla="*/ 974784 w 1483743"/>
                    <a:gd name="connsiteY0" fmla="*/ 0 h 2380889"/>
                    <a:gd name="connsiteX1" fmla="*/ 543463 w 1483743"/>
                    <a:gd name="connsiteY1" fmla="*/ 500331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655606 w 1483743"/>
                    <a:gd name="connsiteY1" fmla="*/ 474452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77638 w 1483743"/>
                    <a:gd name="connsiteY2" fmla="*/ 638354 h 2380889"/>
                    <a:gd name="connsiteX3" fmla="*/ 0 w 1483743"/>
                    <a:gd name="connsiteY3" fmla="*/ 664233 h 2380889"/>
                    <a:gd name="connsiteX4" fmla="*/ 112143 w 1483743"/>
                    <a:gd name="connsiteY4" fmla="*/ 750497 h 2380889"/>
                    <a:gd name="connsiteX5" fmla="*/ 681486 w 1483743"/>
                    <a:gd name="connsiteY5" fmla="*/ 612474 h 2380889"/>
                    <a:gd name="connsiteX6" fmla="*/ 888520 w 1483743"/>
                    <a:gd name="connsiteY6" fmla="*/ 500331 h 2380889"/>
                    <a:gd name="connsiteX7" fmla="*/ 923025 w 1483743"/>
                    <a:gd name="connsiteY7" fmla="*/ 1095555 h 2380889"/>
                    <a:gd name="connsiteX8" fmla="*/ 690113 w 1483743"/>
                    <a:gd name="connsiteY8" fmla="*/ 2363636 h 2380889"/>
                    <a:gd name="connsiteX9" fmla="*/ 854015 w 1483743"/>
                    <a:gd name="connsiteY9" fmla="*/ 2363638 h 2380889"/>
                    <a:gd name="connsiteX10" fmla="*/ 1130061 w 1483743"/>
                    <a:gd name="connsiteY10" fmla="*/ 1371600 h 2380889"/>
                    <a:gd name="connsiteX11" fmla="*/ 1345720 w 1483743"/>
                    <a:gd name="connsiteY11" fmla="*/ 2380889 h 2380889"/>
                    <a:gd name="connsiteX12" fmla="*/ 1483743 w 1483743"/>
                    <a:gd name="connsiteY12" fmla="*/ 2372263 h 2380889"/>
                    <a:gd name="connsiteX13" fmla="*/ 1086928 w 1483743"/>
                    <a:gd name="connsiteY13" fmla="*/ 8626 h 2380889"/>
                    <a:gd name="connsiteX14" fmla="*/ 974784 w 1483743"/>
                    <a:gd name="connsiteY14" fmla="*/ 0 h 2380889"/>
                    <a:gd name="connsiteX0" fmla="*/ 974784 w 1483743"/>
                    <a:gd name="connsiteY0" fmla="*/ 0 h 2380889"/>
                    <a:gd name="connsiteX1" fmla="*/ 577968 w 1483743"/>
                    <a:gd name="connsiteY1" fmla="*/ 431320 h 2380889"/>
                    <a:gd name="connsiteX2" fmla="*/ 0 w 1483743"/>
                    <a:gd name="connsiteY2" fmla="*/ 664233 h 2380889"/>
                    <a:gd name="connsiteX3" fmla="*/ 112143 w 1483743"/>
                    <a:gd name="connsiteY3" fmla="*/ 750497 h 2380889"/>
                    <a:gd name="connsiteX4" fmla="*/ 681486 w 1483743"/>
                    <a:gd name="connsiteY4" fmla="*/ 612474 h 2380889"/>
                    <a:gd name="connsiteX5" fmla="*/ 888520 w 1483743"/>
                    <a:gd name="connsiteY5" fmla="*/ 500331 h 2380889"/>
                    <a:gd name="connsiteX6" fmla="*/ 923025 w 1483743"/>
                    <a:gd name="connsiteY6" fmla="*/ 1095555 h 2380889"/>
                    <a:gd name="connsiteX7" fmla="*/ 690113 w 1483743"/>
                    <a:gd name="connsiteY7" fmla="*/ 2363636 h 2380889"/>
                    <a:gd name="connsiteX8" fmla="*/ 854015 w 1483743"/>
                    <a:gd name="connsiteY8" fmla="*/ 2363638 h 2380889"/>
                    <a:gd name="connsiteX9" fmla="*/ 1130061 w 1483743"/>
                    <a:gd name="connsiteY9" fmla="*/ 1371600 h 2380889"/>
                    <a:gd name="connsiteX10" fmla="*/ 1345720 w 1483743"/>
                    <a:gd name="connsiteY10" fmla="*/ 2380889 h 2380889"/>
                    <a:gd name="connsiteX11" fmla="*/ 1483743 w 1483743"/>
                    <a:gd name="connsiteY11" fmla="*/ 2372263 h 2380889"/>
                    <a:gd name="connsiteX12" fmla="*/ 1086928 w 1483743"/>
                    <a:gd name="connsiteY12" fmla="*/ 8626 h 2380889"/>
                    <a:gd name="connsiteX13" fmla="*/ 974784 w 1483743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52423 w 1406105"/>
                    <a:gd name="connsiteY9" fmla="*/ 1371600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97146 w 1406105"/>
                    <a:gd name="connsiteY0" fmla="*/ 0 h 2380889"/>
                    <a:gd name="connsiteX1" fmla="*/ 500330 w 1406105"/>
                    <a:gd name="connsiteY1" fmla="*/ 431320 h 2380889"/>
                    <a:gd name="connsiteX2" fmla="*/ 0 w 1406105"/>
                    <a:gd name="connsiteY2" fmla="*/ 638354 h 2380889"/>
                    <a:gd name="connsiteX3" fmla="*/ 34505 w 1406105"/>
                    <a:gd name="connsiteY3" fmla="*/ 750497 h 2380889"/>
                    <a:gd name="connsiteX4" fmla="*/ 603848 w 1406105"/>
                    <a:gd name="connsiteY4" fmla="*/ 612474 h 2380889"/>
                    <a:gd name="connsiteX5" fmla="*/ 810882 w 1406105"/>
                    <a:gd name="connsiteY5" fmla="*/ 500331 h 2380889"/>
                    <a:gd name="connsiteX6" fmla="*/ 845387 w 1406105"/>
                    <a:gd name="connsiteY6" fmla="*/ 1095555 h 2380889"/>
                    <a:gd name="connsiteX7" fmla="*/ 612475 w 1406105"/>
                    <a:gd name="connsiteY7" fmla="*/ 2363636 h 2380889"/>
                    <a:gd name="connsiteX8" fmla="*/ 776377 w 1406105"/>
                    <a:gd name="connsiteY8" fmla="*/ 2363638 h 2380889"/>
                    <a:gd name="connsiteX9" fmla="*/ 1017917 w 1406105"/>
                    <a:gd name="connsiteY9" fmla="*/ 1328468 h 2380889"/>
                    <a:gd name="connsiteX10" fmla="*/ 1268082 w 1406105"/>
                    <a:gd name="connsiteY10" fmla="*/ 2380889 h 2380889"/>
                    <a:gd name="connsiteX11" fmla="*/ 1406105 w 1406105"/>
                    <a:gd name="connsiteY11" fmla="*/ 2372263 h 2380889"/>
                    <a:gd name="connsiteX12" fmla="*/ 1009290 w 1406105"/>
                    <a:gd name="connsiteY12" fmla="*/ 8626 h 2380889"/>
                    <a:gd name="connsiteX13" fmla="*/ 897146 w 1406105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319178 w 1371600"/>
                    <a:gd name="connsiteY2" fmla="*/ 560717 h 2380889"/>
                    <a:gd name="connsiteX3" fmla="*/ 0 w 1371600"/>
                    <a:gd name="connsiteY3" fmla="*/ 750497 h 2380889"/>
                    <a:gd name="connsiteX4" fmla="*/ 569343 w 1371600"/>
                    <a:gd name="connsiteY4" fmla="*/ 612474 h 2380889"/>
                    <a:gd name="connsiteX5" fmla="*/ 776377 w 1371600"/>
                    <a:gd name="connsiteY5" fmla="*/ 500331 h 2380889"/>
                    <a:gd name="connsiteX6" fmla="*/ 810882 w 1371600"/>
                    <a:gd name="connsiteY6" fmla="*/ 1095555 h 2380889"/>
                    <a:gd name="connsiteX7" fmla="*/ 577970 w 1371600"/>
                    <a:gd name="connsiteY7" fmla="*/ 2363636 h 2380889"/>
                    <a:gd name="connsiteX8" fmla="*/ 741872 w 1371600"/>
                    <a:gd name="connsiteY8" fmla="*/ 2363638 h 2380889"/>
                    <a:gd name="connsiteX9" fmla="*/ 983412 w 1371600"/>
                    <a:gd name="connsiteY9" fmla="*/ 1328468 h 2380889"/>
                    <a:gd name="connsiteX10" fmla="*/ 1233577 w 1371600"/>
                    <a:gd name="connsiteY10" fmla="*/ 2380889 h 2380889"/>
                    <a:gd name="connsiteX11" fmla="*/ 1371600 w 1371600"/>
                    <a:gd name="connsiteY11" fmla="*/ 2372263 h 2380889"/>
                    <a:gd name="connsiteX12" fmla="*/ 974785 w 1371600"/>
                    <a:gd name="connsiteY12" fmla="*/ 8626 h 2380889"/>
                    <a:gd name="connsiteX13" fmla="*/ 862641 w 1371600"/>
                    <a:gd name="connsiteY13" fmla="*/ 0 h 2380889"/>
                    <a:gd name="connsiteX0" fmla="*/ 862641 w 1371600"/>
                    <a:gd name="connsiteY0" fmla="*/ 0 h 2380889"/>
                    <a:gd name="connsiteX1" fmla="*/ 465825 w 1371600"/>
                    <a:gd name="connsiteY1" fmla="*/ 431320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77969 w 1371600"/>
                    <a:gd name="connsiteY1" fmla="*/ 483078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95223 w 1371600"/>
                    <a:gd name="connsiteY6" fmla="*/ 2346384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603849 w 1371600"/>
                    <a:gd name="connsiteY6" fmla="*/ 2355010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983412 w 1371600"/>
                    <a:gd name="connsiteY8" fmla="*/ 1328468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08958 w 1371600"/>
                    <a:gd name="connsiteY1" fmla="*/ 45719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6934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591783 w 1371600"/>
                    <a:gd name="connsiteY3" fmla="*/ 646133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776377 w 1371600"/>
                    <a:gd name="connsiteY4" fmla="*/ 500331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32475 w 1371600"/>
                    <a:gd name="connsiteY4" fmla="*/ 47228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577970 w 1371600"/>
                    <a:gd name="connsiteY6" fmla="*/ 2363636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1872 w 1371600"/>
                    <a:gd name="connsiteY7" fmla="*/ 236363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6078"/>
                    <a:gd name="connsiteX1" fmla="*/ 542617 w 1371600"/>
                    <a:gd name="connsiteY1" fmla="*/ 479639 h 2386078"/>
                    <a:gd name="connsiteX2" fmla="*/ 0 w 1371600"/>
                    <a:gd name="connsiteY2" fmla="*/ 750497 h 2386078"/>
                    <a:gd name="connsiteX3" fmla="*/ 619833 w 1371600"/>
                    <a:gd name="connsiteY3" fmla="*/ 612474 h 2386078"/>
                    <a:gd name="connsiteX4" fmla="*/ 810035 w 1371600"/>
                    <a:gd name="connsiteY4" fmla="*/ 483502 h 2386078"/>
                    <a:gd name="connsiteX5" fmla="*/ 810882 w 1371600"/>
                    <a:gd name="connsiteY5" fmla="*/ 1095555 h 2386078"/>
                    <a:gd name="connsiteX6" fmla="*/ 606019 w 1371600"/>
                    <a:gd name="connsiteY6" fmla="*/ 2380465 h 2386078"/>
                    <a:gd name="connsiteX7" fmla="*/ 741872 w 1371600"/>
                    <a:gd name="connsiteY7" fmla="*/ 2386078 h 2386078"/>
                    <a:gd name="connsiteX8" fmla="*/ 1026544 w 1371600"/>
                    <a:gd name="connsiteY8" fmla="*/ 1345720 h 2386078"/>
                    <a:gd name="connsiteX9" fmla="*/ 1233577 w 1371600"/>
                    <a:gd name="connsiteY9" fmla="*/ 2380889 h 2386078"/>
                    <a:gd name="connsiteX10" fmla="*/ 1371600 w 1371600"/>
                    <a:gd name="connsiteY10" fmla="*/ 2372263 h 2386078"/>
                    <a:gd name="connsiteX11" fmla="*/ 974785 w 1371600"/>
                    <a:gd name="connsiteY11" fmla="*/ 8626 h 2386078"/>
                    <a:gd name="connsiteX12" fmla="*/ 862641 w 1371600"/>
                    <a:gd name="connsiteY12" fmla="*/ 0 h 2386078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1600"/>
                    <a:gd name="connsiteY0" fmla="*/ 0 h 2380889"/>
                    <a:gd name="connsiteX1" fmla="*/ 542617 w 1371600"/>
                    <a:gd name="connsiteY1" fmla="*/ 479639 h 2380889"/>
                    <a:gd name="connsiteX2" fmla="*/ 0 w 1371600"/>
                    <a:gd name="connsiteY2" fmla="*/ 750497 h 2380889"/>
                    <a:gd name="connsiteX3" fmla="*/ 619833 w 1371600"/>
                    <a:gd name="connsiteY3" fmla="*/ 612474 h 2380889"/>
                    <a:gd name="connsiteX4" fmla="*/ 810035 w 1371600"/>
                    <a:gd name="connsiteY4" fmla="*/ 483502 h 2380889"/>
                    <a:gd name="connsiteX5" fmla="*/ 810882 w 1371600"/>
                    <a:gd name="connsiteY5" fmla="*/ 1095555 h 2380889"/>
                    <a:gd name="connsiteX6" fmla="*/ 606019 w 1371600"/>
                    <a:gd name="connsiteY6" fmla="*/ 2380465 h 2380889"/>
                    <a:gd name="connsiteX7" fmla="*/ 747482 w 1371600"/>
                    <a:gd name="connsiteY7" fmla="*/ 2380468 h 2380889"/>
                    <a:gd name="connsiteX8" fmla="*/ 1026544 w 1371600"/>
                    <a:gd name="connsiteY8" fmla="*/ 1345720 h 2380889"/>
                    <a:gd name="connsiteX9" fmla="*/ 1233577 w 1371600"/>
                    <a:gd name="connsiteY9" fmla="*/ 2380889 h 2380889"/>
                    <a:gd name="connsiteX10" fmla="*/ 1371600 w 1371600"/>
                    <a:gd name="connsiteY10" fmla="*/ 2372263 h 2380889"/>
                    <a:gd name="connsiteX11" fmla="*/ 974785 w 1371600"/>
                    <a:gd name="connsiteY11" fmla="*/ 8626 h 2380889"/>
                    <a:gd name="connsiteX12" fmla="*/ 862641 w 137160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0 w 1377210"/>
                    <a:gd name="connsiteY2" fmla="*/ 750497 h 2380889"/>
                    <a:gd name="connsiteX3" fmla="*/ 619833 w 1377210"/>
                    <a:gd name="connsiteY3" fmla="*/ 612474 h 2380889"/>
                    <a:gd name="connsiteX4" fmla="*/ 810035 w 1377210"/>
                    <a:gd name="connsiteY4" fmla="*/ 483502 h 2380889"/>
                    <a:gd name="connsiteX5" fmla="*/ 810882 w 1377210"/>
                    <a:gd name="connsiteY5" fmla="*/ 1095555 h 2380889"/>
                    <a:gd name="connsiteX6" fmla="*/ 606019 w 1377210"/>
                    <a:gd name="connsiteY6" fmla="*/ 2380465 h 2380889"/>
                    <a:gd name="connsiteX7" fmla="*/ 747482 w 1377210"/>
                    <a:gd name="connsiteY7" fmla="*/ 2380468 h 2380889"/>
                    <a:gd name="connsiteX8" fmla="*/ 1026544 w 1377210"/>
                    <a:gd name="connsiteY8" fmla="*/ 1345720 h 2380889"/>
                    <a:gd name="connsiteX9" fmla="*/ 1233577 w 1377210"/>
                    <a:gd name="connsiteY9" fmla="*/ 2380889 h 2380889"/>
                    <a:gd name="connsiteX10" fmla="*/ 1377210 w 1377210"/>
                    <a:gd name="connsiteY10" fmla="*/ 2377873 h 2380889"/>
                    <a:gd name="connsiteX11" fmla="*/ 974785 w 1377210"/>
                    <a:gd name="connsiteY11" fmla="*/ 8626 h 2380889"/>
                    <a:gd name="connsiteX12" fmla="*/ 862641 w 1377210"/>
                    <a:gd name="connsiteY12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165490 w 1377210"/>
                    <a:gd name="connsiteY2" fmla="*/ 658782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62641 w 1377210"/>
                    <a:gd name="connsiteY0" fmla="*/ 0 h 2380889"/>
                    <a:gd name="connsiteX1" fmla="*/ 542617 w 1377210"/>
                    <a:gd name="connsiteY1" fmla="*/ 479639 h 2380889"/>
                    <a:gd name="connsiteX2" fmla="*/ 47684 w 1377210"/>
                    <a:gd name="connsiteY2" fmla="*/ 670001 h 2380889"/>
                    <a:gd name="connsiteX3" fmla="*/ 0 w 1377210"/>
                    <a:gd name="connsiteY3" fmla="*/ 750497 h 2380889"/>
                    <a:gd name="connsiteX4" fmla="*/ 619833 w 1377210"/>
                    <a:gd name="connsiteY4" fmla="*/ 612474 h 2380889"/>
                    <a:gd name="connsiteX5" fmla="*/ 810035 w 1377210"/>
                    <a:gd name="connsiteY5" fmla="*/ 483502 h 2380889"/>
                    <a:gd name="connsiteX6" fmla="*/ 810882 w 1377210"/>
                    <a:gd name="connsiteY6" fmla="*/ 1095555 h 2380889"/>
                    <a:gd name="connsiteX7" fmla="*/ 606019 w 1377210"/>
                    <a:gd name="connsiteY7" fmla="*/ 2380465 h 2380889"/>
                    <a:gd name="connsiteX8" fmla="*/ 747482 w 1377210"/>
                    <a:gd name="connsiteY8" fmla="*/ 2380468 h 2380889"/>
                    <a:gd name="connsiteX9" fmla="*/ 1026544 w 1377210"/>
                    <a:gd name="connsiteY9" fmla="*/ 1345720 h 2380889"/>
                    <a:gd name="connsiteX10" fmla="*/ 1233577 w 1377210"/>
                    <a:gd name="connsiteY10" fmla="*/ 2380889 h 2380889"/>
                    <a:gd name="connsiteX11" fmla="*/ 1377210 w 1377210"/>
                    <a:gd name="connsiteY11" fmla="*/ 2377873 h 2380889"/>
                    <a:gd name="connsiteX12" fmla="*/ 974785 w 1377210"/>
                    <a:gd name="connsiteY12" fmla="*/ 8626 h 2380889"/>
                    <a:gd name="connsiteX13" fmla="*/ 862641 w 1377210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60 w 1329526"/>
                    <a:gd name="connsiteY9" fmla="*/ 1345720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62030 w 1329526"/>
                    <a:gd name="connsiteY9" fmla="*/ 140742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  <a:gd name="connsiteX0" fmla="*/ 814957 w 1329526"/>
                    <a:gd name="connsiteY0" fmla="*/ 0 h 2380889"/>
                    <a:gd name="connsiteX1" fmla="*/ 494933 w 1329526"/>
                    <a:gd name="connsiteY1" fmla="*/ 479639 h 2380889"/>
                    <a:gd name="connsiteX2" fmla="*/ 0 w 1329526"/>
                    <a:gd name="connsiteY2" fmla="*/ 670001 h 2380889"/>
                    <a:gd name="connsiteX3" fmla="*/ 30854 w 1329526"/>
                    <a:gd name="connsiteY3" fmla="*/ 744887 h 2380889"/>
                    <a:gd name="connsiteX4" fmla="*/ 572149 w 1329526"/>
                    <a:gd name="connsiteY4" fmla="*/ 612474 h 2380889"/>
                    <a:gd name="connsiteX5" fmla="*/ 762351 w 1329526"/>
                    <a:gd name="connsiteY5" fmla="*/ 483502 h 2380889"/>
                    <a:gd name="connsiteX6" fmla="*/ 763198 w 1329526"/>
                    <a:gd name="connsiteY6" fmla="*/ 1095555 h 2380889"/>
                    <a:gd name="connsiteX7" fmla="*/ 558335 w 1329526"/>
                    <a:gd name="connsiteY7" fmla="*/ 2380465 h 2380889"/>
                    <a:gd name="connsiteX8" fmla="*/ 699798 w 1329526"/>
                    <a:gd name="connsiteY8" fmla="*/ 2380468 h 2380889"/>
                    <a:gd name="connsiteX9" fmla="*/ 978859 w 1329526"/>
                    <a:gd name="connsiteY9" fmla="*/ 1418648 h 2380889"/>
                    <a:gd name="connsiteX10" fmla="*/ 1185893 w 1329526"/>
                    <a:gd name="connsiteY10" fmla="*/ 2380889 h 2380889"/>
                    <a:gd name="connsiteX11" fmla="*/ 1329526 w 1329526"/>
                    <a:gd name="connsiteY11" fmla="*/ 2377873 h 2380889"/>
                    <a:gd name="connsiteX12" fmla="*/ 927101 w 1329526"/>
                    <a:gd name="connsiteY12" fmla="*/ 8626 h 2380889"/>
                    <a:gd name="connsiteX13" fmla="*/ 814957 w 1329526"/>
                    <a:gd name="connsiteY13" fmla="*/ 0 h 238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29526" h="2380889">
                      <a:moveTo>
                        <a:pt x="814957" y="0"/>
                      </a:moveTo>
                      <a:lnTo>
                        <a:pt x="494933" y="479639"/>
                      </a:lnTo>
                      <a:lnTo>
                        <a:pt x="0" y="670001"/>
                      </a:lnTo>
                      <a:lnTo>
                        <a:pt x="30854" y="744887"/>
                      </a:lnTo>
                      <a:lnTo>
                        <a:pt x="572149" y="612474"/>
                      </a:lnTo>
                      <a:lnTo>
                        <a:pt x="762351" y="483502"/>
                      </a:lnTo>
                      <a:cubicBezTo>
                        <a:pt x="794421" y="764187"/>
                        <a:pt x="770396" y="887797"/>
                        <a:pt x="763198" y="1095555"/>
                      </a:cubicBezTo>
                      <a:cubicBezTo>
                        <a:pt x="616550" y="1699404"/>
                        <a:pt x="730862" y="1724858"/>
                        <a:pt x="558335" y="2380465"/>
                      </a:cubicBezTo>
                      <a:lnTo>
                        <a:pt x="699798" y="2380468"/>
                      </a:lnTo>
                      <a:cubicBezTo>
                        <a:pt x="819580" y="2080289"/>
                        <a:pt x="797846" y="1640765"/>
                        <a:pt x="978859" y="1418648"/>
                      </a:cubicBezTo>
                      <a:cubicBezTo>
                        <a:pt x="1157137" y="1864345"/>
                        <a:pt x="1102505" y="2030082"/>
                        <a:pt x="1185893" y="2380889"/>
                      </a:cubicBezTo>
                      <a:lnTo>
                        <a:pt x="1329526" y="2377873"/>
                      </a:lnTo>
                      <a:cubicBezTo>
                        <a:pt x="1110990" y="727352"/>
                        <a:pt x="1344044" y="391063"/>
                        <a:pt x="927101" y="8626"/>
                      </a:cubicBezTo>
                      <a:lnTo>
                        <a:pt x="81495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cs typeface="Arial" pitchFamily="34" charset="0"/>
              </a:rPr>
              <a:t>2018</a:t>
            </a:r>
            <a:r>
              <a:rPr lang="zh-TW" altLang="en-US" dirty="0" smtClean="0">
                <a:cs typeface="Arial" pitchFamily="34" charset="0"/>
              </a:rPr>
              <a:t> </a:t>
            </a:r>
            <a:r>
              <a:rPr lang="en-US" altLang="zh-TW" dirty="0" smtClean="0">
                <a:cs typeface="Arial" pitchFamily="34" charset="0"/>
              </a:rPr>
              <a:t>New Products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Double-Sided 50cm FPCB AOI Capacity Comparison</a:t>
            </a:r>
            <a:endParaRPr lang="zh-TW" altLang="en-US" dirty="0"/>
          </a:p>
        </p:txBody>
      </p:sp>
      <p:sp>
        <p:nvSpPr>
          <p:cNvPr id="273" name="文字方塊 272"/>
          <p:cNvSpPr txBox="1"/>
          <p:nvPr/>
        </p:nvSpPr>
        <p:spPr>
          <a:xfrm>
            <a:off x="3995936" y="3573016"/>
            <a:ext cx="8675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VS</a:t>
            </a:r>
            <a:endParaRPr lang="zh-TW" altLang="en-US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3" name="文字方塊 462"/>
          <p:cNvSpPr txBox="1"/>
          <p:nvPr/>
        </p:nvSpPr>
        <p:spPr>
          <a:xfrm>
            <a:off x="571472" y="5786454"/>
            <a:ext cx="36840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Single Equipment + Manpower</a:t>
            </a:r>
            <a:endParaRPr lang="zh-TW" altLang="en-US" sz="2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64" name="文字方塊 463"/>
          <p:cNvSpPr txBox="1"/>
          <p:nvPr/>
        </p:nvSpPr>
        <p:spPr>
          <a:xfrm>
            <a:off x="5891312" y="5786454"/>
            <a:ext cx="23954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Double-Sided FAOI</a:t>
            </a:r>
            <a:endParaRPr lang="zh-TW" altLang="en-US" sz="20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grpSp>
        <p:nvGrpSpPr>
          <p:cNvPr id="30" name="群組 29"/>
          <p:cNvGrpSpPr/>
          <p:nvPr/>
        </p:nvGrpSpPr>
        <p:grpSpPr>
          <a:xfrm>
            <a:off x="5463280" y="3200114"/>
            <a:ext cx="3206048" cy="1289516"/>
            <a:chOff x="5463280" y="3200114"/>
            <a:chExt cx="3206048" cy="1289516"/>
          </a:xfrm>
        </p:grpSpPr>
        <p:grpSp>
          <p:nvGrpSpPr>
            <p:cNvPr id="29" name="群組 28"/>
            <p:cNvGrpSpPr/>
            <p:nvPr/>
          </p:nvGrpSpPr>
          <p:grpSpPr>
            <a:xfrm>
              <a:off x="5463280" y="3200114"/>
              <a:ext cx="3206048" cy="1289516"/>
              <a:chOff x="5463280" y="3200114"/>
              <a:chExt cx="3206048" cy="1289516"/>
            </a:xfrm>
          </p:grpSpPr>
          <p:grpSp>
            <p:nvGrpSpPr>
              <p:cNvPr id="270" name="群組 269"/>
              <p:cNvGrpSpPr/>
              <p:nvPr/>
            </p:nvGrpSpPr>
            <p:grpSpPr>
              <a:xfrm>
                <a:off x="6471804" y="3200114"/>
                <a:ext cx="1190516" cy="1289516"/>
                <a:chOff x="5508296" y="3312603"/>
                <a:chExt cx="1007920" cy="1091736"/>
              </a:xfrm>
            </p:grpSpPr>
            <p:sp>
              <p:nvSpPr>
                <p:cNvPr id="226" name="矩形 225"/>
                <p:cNvSpPr/>
                <p:nvPr/>
              </p:nvSpPr>
              <p:spPr>
                <a:xfrm flipH="1">
                  <a:off x="5508296" y="3836277"/>
                  <a:ext cx="1007920" cy="56806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35" name="矩形 234"/>
                <p:cNvSpPr/>
                <p:nvPr/>
              </p:nvSpPr>
              <p:spPr>
                <a:xfrm flipH="1">
                  <a:off x="5508296" y="3312603"/>
                  <a:ext cx="1007920" cy="52367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54" name="矩形 253"/>
                <p:cNvSpPr/>
                <p:nvPr/>
              </p:nvSpPr>
              <p:spPr>
                <a:xfrm flipH="1">
                  <a:off x="5956014" y="3836277"/>
                  <a:ext cx="112484" cy="568062"/>
                </a:xfrm>
                <a:prstGeom prst="rect">
                  <a:avLst/>
                </a:prstGeom>
                <a:solidFill>
                  <a:srgbClr val="003399"/>
                </a:solidFill>
                <a:ln w="190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229" name="矩形 228"/>
              <p:cNvSpPr/>
              <p:nvPr/>
            </p:nvSpPr>
            <p:spPr>
              <a:xfrm flipH="1">
                <a:off x="5463280" y="3200114"/>
                <a:ext cx="974238" cy="12895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62" name="矩形 161"/>
              <p:cNvSpPr/>
              <p:nvPr/>
            </p:nvSpPr>
            <p:spPr>
              <a:xfrm>
                <a:off x="7695090" y="3200114"/>
                <a:ext cx="974238" cy="12895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5" name="直線接點 4"/>
              <p:cNvCxnSpPr>
                <a:stCxn id="230" idx="3"/>
                <a:endCxn id="231" idx="7"/>
              </p:cNvCxnSpPr>
              <p:nvPr/>
            </p:nvCxnSpPr>
            <p:spPr>
              <a:xfrm flipH="1">
                <a:off x="5767363" y="3585202"/>
                <a:ext cx="143174" cy="522880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接點 10"/>
              <p:cNvCxnSpPr>
                <a:stCxn id="231" idx="2"/>
                <a:endCxn id="240" idx="2"/>
              </p:cNvCxnSpPr>
              <p:nvPr/>
            </p:nvCxnSpPr>
            <p:spPr>
              <a:xfrm flipV="1">
                <a:off x="5950399" y="3843781"/>
                <a:ext cx="51262" cy="340117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接點 13"/>
              <p:cNvCxnSpPr>
                <a:stCxn id="240" idx="6"/>
                <a:endCxn id="257" idx="2"/>
              </p:cNvCxnSpPr>
              <p:nvPr/>
            </p:nvCxnSpPr>
            <p:spPr>
              <a:xfrm>
                <a:off x="6090273" y="3843781"/>
                <a:ext cx="49872" cy="236262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接點 16"/>
              <p:cNvCxnSpPr>
                <a:stCxn id="257" idx="6"/>
                <a:endCxn id="253" idx="2"/>
              </p:cNvCxnSpPr>
              <p:nvPr/>
            </p:nvCxnSpPr>
            <p:spPr>
              <a:xfrm flipV="1">
                <a:off x="6228757" y="3843781"/>
                <a:ext cx="9166" cy="236262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直線接點 167"/>
              <p:cNvCxnSpPr>
                <a:stCxn id="163" idx="3"/>
                <a:endCxn id="164" idx="7"/>
              </p:cNvCxnSpPr>
              <p:nvPr/>
            </p:nvCxnSpPr>
            <p:spPr>
              <a:xfrm>
                <a:off x="8222071" y="3585202"/>
                <a:ext cx="143174" cy="522880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直線接點 168"/>
              <p:cNvCxnSpPr>
                <a:stCxn id="164" idx="2"/>
                <a:endCxn id="165" idx="2"/>
              </p:cNvCxnSpPr>
              <p:nvPr/>
            </p:nvCxnSpPr>
            <p:spPr>
              <a:xfrm flipH="1" flipV="1">
                <a:off x="8130947" y="3843781"/>
                <a:ext cx="51262" cy="340117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直線接點 169"/>
              <p:cNvCxnSpPr>
                <a:stCxn id="165" idx="6"/>
                <a:endCxn id="167" idx="2"/>
              </p:cNvCxnSpPr>
              <p:nvPr/>
            </p:nvCxnSpPr>
            <p:spPr>
              <a:xfrm flipH="1">
                <a:off x="7992463" y="3843781"/>
                <a:ext cx="49872" cy="236262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直線接點 170"/>
              <p:cNvCxnSpPr>
                <a:stCxn id="167" idx="6"/>
                <a:endCxn id="166" idx="2"/>
              </p:cNvCxnSpPr>
              <p:nvPr/>
            </p:nvCxnSpPr>
            <p:spPr>
              <a:xfrm flipH="1" flipV="1">
                <a:off x="7894685" y="3843781"/>
                <a:ext cx="9166" cy="236262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線接點 21"/>
              <p:cNvCxnSpPr>
                <a:stCxn id="253" idx="7"/>
              </p:cNvCxnSpPr>
              <p:nvPr/>
            </p:nvCxnSpPr>
            <p:spPr>
              <a:xfrm>
                <a:off x="6313558" y="3812452"/>
                <a:ext cx="1518230" cy="0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0" name="橢圓 229"/>
            <p:cNvSpPr>
              <a:spLocks noChangeAspect="1"/>
            </p:cNvSpPr>
            <p:nvPr/>
          </p:nvSpPr>
          <p:spPr>
            <a:xfrm flipH="1">
              <a:off x="5727501" y="3402166"/>
              <a:ext cx="214440" cy="214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1" name="橢圓 230"/>
            <p:cNvSpPr>
              <a:spLocks noChangeAspect="1"/>
            </p:cNvSpPr>
            <p:nvPr/>
          </p:nvSpPr>
          <p:spPr>
            <a:xfrm flipH="1">
              <a:off x="5735959" y="4076678"/>
              <a:ext cx="214440" cy="214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0" name="橢圓 239"/>
            <p:cNvSpPr>
              <a:spLocks noChangeAspect="1"/>
            </p:cNvSpPr>
            <p:nvPr/>
          </p:nvSpPr>
          <p:spPr>
            <a:xfrm>
              <a:off x="6001661" y="3799475"/>
              <a:ext cx="88612" cy="886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3" name="橢圓 252"/>
            <p:cNvSpPr>
              <a:spLocks noChangeAspect="1"/>
            </p:cNvSpPr>
            <p:nvPr/>
          </p:nvSpPr>
          <p:spPr>
            <a:xfrm>
              <a:off x="6237923" y="3799475"/>
              <a:ext cx="88612" cy="886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7" name="橢圓 256"/>
            <p:cNvSpPr>
              <a:spLocks noChangeAspect="1"/>
            </p:cNvSpPr>
            <p:nvPr/>
          </p:nvSpPr>
          <p:spPr>
            <a:xfrm>
              <a:off x="6140145" y="4035737"/>
              <a:ext cx="88612" cy="886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3" name="橢圓 162"/>
            <p:cNvSpPr>
              <a:spLocks noChangeAspect="1"/>
            </p:cNvSpPr>
            <p:nvPr/>
          </p:nvSpPr>
          <p:spPr>
            <a:xfrm>
              <a:off x="8190667" y="3402166"/>
              <a:ext cx="214440" cy="214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4" name="橢圓 163"/>
            <p:cNvSpPr>
              <a:spLocks noChangeAspect="1"/>
            </p:cNvSpPr>
            <p:nvPr/>
          </p:nvSpPr>
          <p:spPr>
            <a:xfrm>
              <a:off x="8182209" y="4076678"/>
              <a:ext cx="214440" cy="214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5" name="橢圓 164"/>
            <p:cNvSpPr>
              <a:spLocks noChangeAspect="1"/>
            </p:cNvSpPr>
            <p:nvPr/>
          </p:nvSpPr>
          <p:spPr>
            <a:xfrm flipH="1">
              <a:off x="8042335" y="3799475"/>
              <a:ext cx="88612" cy="886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6" name="橢圓 165"/>
            <p:cNvSpPr>
              <a:spLocks noChangeAspect="1"/>
            </p:cNvSpPr>
            <p:nvPr/>
          </p:nvSpPr>
          <p:spPr>
            <a:xfrm flipH="1">
              <a:off x="7806073" y="3799475"/>
              <a:ext cx="88612" cy="886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7" name="橢圓 166"/>
            <p:cNvSpPr>
              <a:spLocks noChangeAspect="1"/>
            </p:cNvSpPr>
            <p:nvPr/>
          </p:nvSpPr>
          <p:spPr>
            <a:xfrm flipH="1">
              <a:off x="7903851" y="4035737"/>
              <a:ext cx="88612" cy="886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62" name="橢圓 461"/>
          <p:cNvSpPr/>
          <p:nvPr/>
        </p:nvSpPr>
        <p:spPr>
          <a:xfrm>
            <a:off x="6267569" y="3035212"/>
            <a:ext cx="1598986" cy="159898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6600" b="1" dirty="0" smtClean="0">
                <a:latin typeface="Arial" pitchFamily="34" charset="0"/>
                <a:cs typeface="Arial" pitchFamily="34" charset="0"/>
              </a:rPr>
              <a:t>1</a:t>
            </a:r>
            <a:endParaRPr lang="zh-TW" altLang="en-US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1" name="橢圓 460"/>
          <p:cNvSpPr/>
          <p:nvPr/>
        </p:nvSpPr>
        <p:spPr>
          <a:xfrm>
            <a:off x="1558902" y="3035212"/>
            <a:ext cx="1598986" cy="159898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6600" b="1" dirty="0" smtClean="0">
                <a:latin typeface="Arial" pitchFamily="34" charset="0"/>
                <a:cs typeface="Arial" pitchFamily="34" charset="0"/>
              </a:rPr>
              <a:t>21</a:t>
            </a:r>
            <a:endParaRPr lang="zh-TW" altLang="en-US" sz="6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485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" grpId="0"/>
      <p:bldP spid="273" grpId="1"/>
      <p:bldP spid="463" grpId="0"/>
      <p:bldP spid="464" grpId="0"/>
      <p:bldP spid="462" grpId="0" animBg="1"/>
      <p:bldP spid="46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cs typeface="Arial" pitchFamily="34" charset="0"/>
              </a:rPr>
              <a:t>2018</a:t>
            </a:r>
            <a:r>
              <a:rPr lang="zh-TW" altLang="en-US" dirty="0" smtClean="0">
                <a:cs typeface="Arial" pitchFamily="34" charset="0"/>
              </a:rPr>
              <a:t> </a:t>
            </a:r>
            <a:r>
              <a:rPr lang="en-US" altLang="zh-TW" dirty="0" smtClean="0">
                <a:cs typeface="Arial" pitchFamily="34" charset="0"/>
              </a:rPr>
              <a:t>New Products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>
                <a:cs typeface="Arial" pitchFamily="34" charset="0"/>
              </a:rPr>
              <a:t>Benefit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70678" y="2636912"/>
            <a:ext cx="9011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25cm </a:t>
            </a:r>
            <a:r>
              <a:rPr lang="en-US" altLang="zh-TW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FPCB AOI 4.0 Reduce </a:t>
            </a:r>
            <a:r>
              <a:rPr lang="en-US" altLang="zh-TW" b="1" dirty="0" smtClean="0">
                <a:solidFill>
                  <a:srgbClr val="FF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42</a:t>
            </a:r>
            <a:r>
              <a:rPr lang="en-US" altLang="zh-TW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Manpower</a:t>
            </a:r>
            <a:r>
              <a:rPr lang="en-US" altLang="zh-TW" b="1" dirty="0" smtClean="0">
                <a:solidFill>
                  <a:srgbClr val="FF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and</a:t>
            </a:r>
            <a:r>
              <a:rPr lang="en-US" altLang="zh-TW" b="1" dirty="0" smtClean="0">
                <a:solidFill>
                  <a:srgbClr val="FF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14</a:t>
            </a:r>
            <a:r>
              <a:rPr lang="en-US" altLang="zh-TW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Equipments Maintenance Costs</a:t>
            </a:r>
            <a:endParaRPr lang="zh-TW" altLang="en-US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cxnSp>
        <p:nvCxnSpPr>
          <p:cNvPr id="9" name="直線接點 8"/>
          <p:cNvCxnSpPr/>
          <p:nvPr/>
        </p:nvCxnSpPr>
        <p:spPr>
          <a:xfrm>
            <a:off x="683568" y="4365104"/>
            <a:ext cx="773990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群組 17"/>
          <p:cNvGrpSpPr/>
          <p:nvPr/>
        </p:nvGrpSpPr>
        <p:grpSpPr>
          <a:xfrm>
            <a:off x="1763688" y="4643446"/>
            <a:ext cx="7380312" cy="648072"/>
            <a:chOff x="1763688" y="4653136"/>
            <a:chExt cx="7380312" cy="648072"/>
          </a:xfrm>
        </p:grpSpPr>
        <p:sp>
          <p:nvSpPr>
            <p:cNvPr id="15" name="矩形 14"/>
            <p:cNvSpPr/>
            <p:nvPr/>
          </p:nvSpPr>
          <p:spPr>
            <a:xfrm>
              <a:off x="1763688" y="4653136"/>
              <a:ext cx="7380312" cy="648072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7" name="文字方塊 166"/>
            <p:cNvSpPr txBox="1"/>
            <p:nvPr/>
          </p:nvSpPr>
          <p:spPr>
            <a:xfrm>
              <a:off x="2195736" y="4762975"/>
              <a:ext cx="69044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Reduce </a:t>
              </a:r>
              <a:r>
                <a:rPr lang="en-US" altLang="zh-TW" b="1" dirty="0" smtClean="0">
                  <a:solidFill>
                    <a:srgbClr val="FF0000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84</a:t>
              </a:r>
              <a:r>
                <a:rPr lang="zh-TW" altLang="en-US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manpower and </a:t>
              </a:r>
              <a:r>
                <a:rPr lang="en-US" altLang="zh-TW" b="1" dirty="0" smtClean="0">
                  <a:solidFill>
                    <a:srgbClr val="FF0000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28 </a:t>
              </a:r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Equipments Maintenance Costs</a:t>
              </a:r>
              <a:endParaRPr lang="zh-TW" altLang="en-US" b="1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</p:grpSp>
      <p:grpSp>
        <p:nvGrpSpPr>
          <p:cNvPr id="6" name="群組 16"/>
          <p:cNvGrpSpPr/>
          <p:nvPr/>
        </p:nvGrpSpPr>
        <p:grpSpPr>
          <a:xfrm>
            <a:off x="0" y="4653136"/>
            <a:ext cx="2123728" cy="648072"/>
            <a:chOff x="0" y="4653136"/>
            <a:chExt cx="2123728" cy="648072"/>
          </a:xfrm>
        </p:grpSpPr>
        <p:sp>
          <p:nvSpPr>
            <p:cNvPr id="12" name="五邊形 11"/>
            <p:cNvSpPr/>
            <p:nvPr/>
          </p:nvSpPr>
          <p:spPr>
            <a:xfrm>
              <a:off x="0" y="4653136"/>
              <a:ext cx="2123728" cy="648072"/>
            </a:xfrm>
            <a:prstGeom prst="homePlat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241351" y="4818638"/>
              <a:ext cx="17383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25cm FPCB AOI</a:t>
              </a:r>
              <a:endParaRPr lang="zh-TW" altLang="en-US" sz="1600" baseline="30000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文字方塊 18"/>
          <p:cNvSpPr txBox="1"/>
          <p:nvPr/>
        </p:nvSpPr>
        <p:spPr>
          <a:xfrm>
            <a:off x="941362" y="2143116"/>
            <a:ext cx="756328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3600" b="1"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zh-TW" sz="4400" dirty="0" smtClean="0">
                <a:solidFill>
                  <a:srgbClr val="FF0000"/>
                </a:solidFill>
              </a:rPr>
              <a:t>Reduce 47,600,000 per year</a:t>
            </a:r>
          </a:p>
          <a:p>
            <a:pPr algn="ctr">
              <a:lnSpc>
                <a:spcPct val="150000"/>
              </a:lnSpc>
            </a:pPr>
            <a:r>
              <a:rPr lang="en-US" altLang="zh-TW" sz="4400" dirty="0" smtClean="0">
                <a:solidFill>
                  <a:srgbClr val="FF0000"/>
                </a:solidFill>
              </a:rPr>
              <a:t>8 Months to Payback</a:t>
            </a:r>
            <a:endParaRPr lang="zh-TW" altLang="en-US" sz="4400" dirty="0">
              <a:solidFill>
                <a:srgbClr val="FF0000"/>
              </a:solidFill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142844" y="3500438"/>
            <a:ext cx="9188043" cy="369904"/>
            <a:chOff x="142844" y="3500438"/>
            <a:chExt cx="9188043" cy="369904"/>
          </a:xfrm>
        </p:grpSpPr>
        <p:sp>
          <p:nvSpPr>
            <p:cNvPr id="165" name="文字方塊 164"/>
            <p:cNvSpPr txBox="1"/>
            <p:nvPr/>
          </p:nvSpPr>
          <p:spPr>
            <a:xfrm>
              <a:off x="554125" y="3501010"/>
              <a:ext cx="87767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Recheck </a:t>
              </a:r>
              <a:r>
                <a:rPr lang="en-US" altLang="zh-TW" b="1" dirty="0" err="1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Equipmet</a:t>
              </a:r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Reduce </a:t>
              </a:r>
              <a:r>
                <a:rPr lang="en-US" altLang="zh-TW" b="1" dirty="0" smtClean="0">
                  <a:solidFill>
                    <a:srgbClr val="FF0000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42</a:t>
              </a:r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Manpower &amp;</a:t>
              </a:r>
              <a:r>
                <a:rPr lang="en-US" altLang="zh-TW" b="1" dirty="0" smtClean="0">
                  <a:solidFill>
                    <a:srgbClr val="FF0000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14</a:t>
              </a:r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Equipments Maintenance Costs</a:t>
              </a:r>
              <a:endParaRPr lang="zh-TW" altLang="en-US" b="1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16" name="十字形 15"/>
            <p:cNvSpPr/>
            <p:nvPr/>
          </p:nvSpPr>
          <p:spPr>
            <a:xfrm>
              <a:off x="142844" y="3500438"/>
              <a:ext cx="332854" cy="332854"/>
            </a:xfrm>
            <a:prstGeom prst="plus">
              <a:avLst>
                <a:gd name="adj" fmla="val 3857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60984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5" grpId="0"/>
      <p:bldP spid="5" grpId="1"/>
      <p:bldP spid="1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cs typeface="Arial" pitchFamily="34" charset="0"/>
              </a:rPr>
              <a:t>2018</a:t>
            </a:r>
            <a:r>
              <a:rPr lang="zh-TW" altLang="en-US" dirty="0" smtClean="0">
                <a:cs typeface="Arial" pitchFamily="34" charset="0"/>
              </a:rPr>
              <a:t> </a:t>
            </a:r>
            <a:r>
              <a:rPr lang="en-US" altLang="zh-TW" dirty="0" smtClean="0">
                <a:cs typeface="Arial" pitchFamily="34" charset="0"/>
              </a:rPr>
              <a:t>New Products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>
                <a:cs typeface="Arial" pitchFamily="34" charset="0"/>
              </a:rPr>
              <a:t>Benefit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42844" y="2636912"/>
            <a:ext cx="9088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50cm FPCB AOI 4.0 Reduce </a:t>
            </a:r>
            <a:r>
              <a:rPr lang="en-US" altLang="zh-TW" b="1" dirty="0" smtClean="0">
                <a:solidFill>
                  <a:srgbClr val="FF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63</a:t>
            </a:r>
            <a:r>
              <a:rPr lang="en-US" altLang="zh-TW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Manpower</a:t>
            </a:r>
            <a:r>
              <a:rPr lang="en-US" altLang="zh-TW" b="1" dirty="0" smtClean="0">
                <a:solidFill>
                  <a:srgbClr val="FF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and</a:t>
            </a:r>
            <a:r>
              <a:rPr lang="en-US" altLang="zh-TW" b="1" dirty="0" smtClean="0">
                <a:solidFill>
                  <a:srgbClr val="FF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21</a:t>
            </a:r>
            <a:r>
              <a:rPr lang="en-US" altLang="zh-TW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Equipments Maintenance Costs</a:t>
            </a:r>
            <a:endParaRPr lang="zh-TW" altLang="en-US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grpSp>
        <p:nvGrpSpPr>
          <p:cNvPr id="2" name="群組 15"/>
          <p:cNvGrpSpPr/>
          <p:nvPr/>
        </p:nvGrpSpPr>
        <p:grpSpPr>
          <a:xfrm>
            <a:off x="142844" y="3500438"/>
            <a:ext cx="9116573" cy="369332"/>
            <a:chOff x="467839" y="3500438"/>
            <a:chExt cx="9116573" cy="369332"/>
          </a:xfrm>
        </p:grpSpPr>
        <p:sp>
          <p:nvSpPr>
            <p:cNvPr id="165" name="文字方塊 164"/>
            <p:cNvSpPr txBox="1"/>
            <p:nvPr/>
          </p:nvSpPr>
          <p:spPr>
            <a:xfrm>
              <a:off x="807650" y="3500438"/>
              <a:ext cx="87767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Recheck </a:t>
              </a:r>
              <a:r>
                <a:rPr lang="en-US" altLang="zh-TW" b="1" dirty="0" err="1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Equipmet</a:t>
              </a:r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Reduce </a:t>
              </a:r>
              <a:r>
                <a:rPr lang="en-US" altLang="zh-TW" b="1" dirty="0" smtClean="0">
                  <a:solidFill>
                    <a:srgbClr val="FF0000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63</a:t>
              </a:r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Manpower &amp;</a:t>
              </a:r>
              <a:r>
                <a:rPr lang="en-US" altLang="zh-TW" b="1" dirty="0" smtClean="0">
                  <a:solidFill>
                    <a:srgbClr val="FF0000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21</a:t>
              </a:r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Equipments Maintenance Costs</a:t>
              </a:r>
              <a:endParaRPr lang="zh-TW" altLang="en-US" b="1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166" name="十字形 165"/>
            <p:cNvSpPr/>
            <p:nvPr/>
          </p:nvSpPr>
          <p:spPr>
            <a:xfrm>
              <a:off x="467839" y="3500438"/>
              <a:ext cx="332854" cy="332854"/>
            </a:xfrm>
            <a:prstGeom prst="plus">
              <a:avLst>
                <a:gd name="adj" fmla="val 3857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9" name="直線接點 8"/>
          <p:cNvCxnSpPr/>
          <p:nvPr/>
        </p:nvCxnSpPr>
        <p:spPr>
          <a:xfrm>
            <a:off x="683568" y="4365104"/>
            <a:ext cx="773990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群組 17"/>
          <p:cNvGrpSpPr/>
          <p:nvPr/>
        </p:nvGrpSpPr>
        <p:grpSpPr>
          <a:xfrm>
            <a:off x="1763688" y="4653136"/>
            <a:ext cx="7495761" cy="648072"/>
            <a:chOff x="1763688" y="4653136"/>
            <a:chExt cx="7495761" cy="648072"/>
          </a:xfrm>
        </p:grpSpPr>
        <p:sp>
          <p:nvSpPr>
            <p:cNvPr id="15" name="矩形 14"/>
            <p:cNvSpPr/>
            <p:nvPr/>
          </p:nvSpPr>
          <p:spPr>
            <a:xfrm>
              <a:off x="1763688" y="4653136"/>
              <a:ext cx="7380312" cy="648072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7" name="文字方塊 166"/>
            <p:cNvSpPr txBox="1"/>
            <p:nvPr/>
          </p:nvSpPr>
          <p:spPr>
            <a:xfrm>
              <a:off x="2098514" y="4774180"/>
              <a:ext cx="71609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Reduce </a:t>
              </a:r>
              <a:r>
                <a:rPr lang="en-US" altLang="zh-TW" b="1" dirty="0" smtClean="0">
                  <a:solidFill>
                    <a:srgbClr val="FF0000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126</a:t>
              </a:r>
              <a:r>
                <a:rPr lang="zh-TW" altLang="en-US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b="1" dirty="0" err="1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manpowers</a:t>
              </a:r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and </a:t>
              </a:r>
              <a:r>
                <a:rPr lang="en-US" altLang="zh-TW" b="1" dirty="0" smtClean="0">
                  <a:solidFill>
                    <a:srgbClr val="FF0000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28 </a:t>
              </a:r>
              <a:r>
                <a:rPr lang="en-US" altLang="zh-TW" b="1" dirty="0" smtClean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Equipments Maintenance Costs</a:t>
              </a:r>
              <a:endParaRPr lang="zh-TW" altLang="en-US" b="1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</p:grpSp>
      <p:grpSp>
        <p:nvGrpSpPr>
          <p:cNvPr id="6" name="群組 16"/>
          <p:cNvGrpSpPr/>
          <p:nvPr/>
        </p:nvGrpSpPr>
        <p:grpSpPr>
          <a:xfrm>
            <a:off x="0" y="4653136"/>
            <a:ext cx="2123728" cy="648072"/>
            <a:chOff x="0" y="4653136"/>
            <a:chExt cx="2123728" cy="648072"/>
          </a:xfrm>
        </p:grpSpPr>
        <p:sp>
          <p:nvSpPr>
            <p:cNvPr id="12" name="五邊形 11"/>
            <p:cNvSpPr/>
            <p:nvPr/>
          </p:nvSpPr>
          <p:spPr>
            <a:xfrm>
              <a:off x="0" y="4653136"/>
              <a:ext cx="2123728" cy="648072"/>
            </a:xfrm>
            <a:prstGeom prst="homePlat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241351" y="4818638"/>
              <a:ext cx="17383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25cm FPCB AOI</a:t>
              </a:r>
              <a:endParaRPr lang="zh-TW" altLang="en-US" sz="1600" baseline="30000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文字方塊 19"/>
          <p:cNvSpPr txBox="1"/>
          <p:nvPr/>
        </p:nvSpPr>
        <p:spPr>
          <a:xfrm>
            <a:off x="928662" y="2285992"/>
            <a:ext cx="7563289" cy="1998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3600" b="1"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zh-TW" sz="4400" dirty="0" smtClean="0">
                <a:solidFill>
                  <a:srgbClr val="FF0000"/>
                </a:solidFill>
              </a:rPr>
              <a:t>Reduce 68,600,000 per year</a:t>
            </a:r>
          </a:p>
          <a:p>
            <a:pPr algn="ctr">
              <a:lnSpc>
                <a:spcPct val="150000"/>
              </a:lnSpc>
            </a:pPr>
            <a:r>
              <a:rPr lang="en-US" altLang="zh-TW" sz="4400" dirty="0" smtClean="0">
                <a:solidFill>
                  <a:srgbClr val="FF0000"/>
                </a:solidFill>
              </a:rPr>
              <a:t>9 Months to Payback</a:t>
            </a:r>
          </a:p>
        </p:txBody>
      </p:sp>
    </p:spTree>
    <p:extLst>
      <p:ext uri="{BB962C8B-B14F-4D97-AF65-F5344CB8AC3E}">
        <p14:creationId xmlns:p14="http://schemas.microsoft.com/office/powerpoint/2010/main" xmlns="" val="595715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5" grpId="0"/>
      <p:bldP spid="5" grpId="1"/>
      <p:bldP spid="20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871192" y="4532973"/>
            <a:ext cx="7272808" cy="932735"/>
          </a:xfrm>
          <a:prstGeom prst="rect">
            <a:avLst/>
          </a:prstGeom>
          <a:gradFill flip="none" rotWithShape="1">
            <a:gsLst>
              <a:gs pos="0">
                <a:srgbClr val="CC00FF">
                  <a:shade val="30000"/>
                  <a:satMod val="115000"/>
                </a:srgbClr>
              </a:gs>
              <a:gs pos="50000">
                <a:srgbClr val="CC00FF">
                  <a:shade val="67500"/>
                  <a:satMod val="115000"/>
                </a:srgbClr>
              </a:gs>
              <a:gs pos="100000">
                <a:srgbClr val="CC00FF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cs typeface="Arial" pitchFamily="34" charset="0"/>
              </a:rPr>
              <a:t>2018</a:t>
            </a:r>
            <a:r>
              <a:rPr lang="zh-TW" altLang="en-US" dirty="0" smtClean="0">
                <a:cs typeface="Arial" pitchFamily="34" charset="0"/>
              </a:rPr>
              <a:t> </a:t>
            </a:r>
            <a:r>
              <a:rPr lang="en-US" altLang="zh-TW" dirty="0" smtClean="0">
                <a:cs typeface="Arial" pitchFamily="34" charset="0"/>
              </a:rPr>
              <a:t>New Products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RTR COF</a:t>
            </a:r>
            <a:r>
              <a:rPr lang="zh-TW" altLang="en-US" dirty="0" smtClean="0"/>
              <a:t> </a:t>
            </a:r>
            <a:r>
              <a:rPr lang="en-US" altLang="zh-TW" dirty="0" smtClean="0"/>
              <a:t>AOI</a:t>
            </a:r>
            <a:endParaRPr lang="en-US" altLang="zh-TW" dirty="0"/>
          </a:p>
        </p:txBody>
      </p:sp>
      <p:sp>
        <p:nvSpPr>
          <p:cNvPr id="9" name="文字方塊 8"/>
          <p:cNvSpPr txBox="1"/>
          <p:nvPr/>
        </p:nvSpPr>
        <p:spPr>
          <a:xfrm>
            <a:off x="3357555" y="4557230"/>
            <a:ext cx="5246894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dirty="0" smtClean="0">
                <a:solidFill>
                  <a:srgbClr val="FFC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Applying AVI &amp; AOI Technology for the Rapid Development of COF Market</a:t>
            </a:r>
            <a:endParaRPr lang="zh-TW" altLang="en-US" dirty="0">
              <a:solidFill>
                <a:srgbClr val="FFC00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508392" y="3750131"/>
            <a:ext cx="43039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RTR COF AOI</a:t>
            </a: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028" y="2640177"/>
            <a:ext cx="2952328" cy="3376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950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Agenda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endParaRPr lang="en-US" altLang="zh-TW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zh-TW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Company Overview</a:t>
            </a:r>
            <a:endParaRPr lang="en-US" altLang="zh-TW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zh-TW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Business </a:t>
            </a:r>
            <a:r>
              <a:rPr lang="en-US" altLang="zh-TW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Update</a:t>
            </a:r>
            <a:endParaRPr lang="en-US" altLang="zh-TW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zh-TW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Financial </a:t>
            </a:r>
            <a:r>
              <a:rPr lang="en-US" altLang="zh-TW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Performance</a:t>
            </a:r>
            <a:endParaRPr lang="en-US" altLang="zh-TW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369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Business Update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>
                <a:cs typeface="Arial" pitchFamily="34" charset="0"/>
              </a:rPr>
              <a:t>New Target Markey Size</a:t>
            </a:r>
            <a:r>
              <a:rPr lang="zh-TW" altLang="en-US" dirty="0" smtClean="0">
                <a:cs typeface="Arial" pitchFamily="34" charset="0"/>
              </a:rPr>
              <a:t>：</a:t>
            </a:r>
            <a:r>
              <a:rPr lang="en-US" altLang="zh-TW" dirty="0" smtClean="0">
                <a:cs typeface="Arial" pitchFamily="34" charset="0"/>
              </a:rPr>
              <a:t>2018</a:t>
            </a:r>
            <a:r>
              <a:rPr lang="zh-TW" altLang="en-US" dirty="0" smtClean="0">
                <a:cs typeface="Arial" pitchFamily="34" charset="0"/>
              </a:rPr>
              <a:t> </a:t>
            </a:r>
            <a:r>
              <a:rPr lang="en-US" altLang="zh-TW" dirty="0" smtClean="0">
                <a:cs typeface="Arial" pitchFamily="34" charset="0"/>
              </a:rPr>
              <a:t>New Products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3" name="圓柱 2"/>
          <p:cNvSpPr/>
          <p:nvPr/>
        </p:nvSpPr>
        <p:spPr>
          <a:xfrm>
            <a:off x="971600" y="4077072"/>
            <a:ext cx="2880320" cy="2304256"/>
          </a:xfrm>
          <a:prstGeom prst="can">
            <a:avLst>
              <a:gd name="adj" fmla="val 39602"/>
            </a:avLst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Market of FPCB:</a:t>
            </a:r>
          </a:p>
          <a:p>
            <a:pPr algn="ctr"/>
            <a:r>
              <a:rPr lang="en-US" altLang="zh-TW" sz="24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1 billion per year</a:t>
            </a:r>
            <a:endParaRPr lang="zh-TW" altLang="en-US" sz="24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8" name="圓柱 7"/>
          <p:cNvSpPr/>
          <p:nvPr/>
        </p:nvSpPr>
        <p:spPr>
          <a:xfrm>
            <a:off x="971600" y="2708920"/>
            <a:ext cx="2880320" cy="2304256"/>
          </a:xfrm>
          <a:prstGeom prst="can">
            <a:avLst>
              <a:gd name="adj" fmla="val 39602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Market of COF:</a:t>
            </a:r>
            <a:endParaRPr lang="en-US" altLang="zh-TW" sz="24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pPr algn="ctr"/>
            <a:r>
              <a:rPr lang="en-US" altLang="zh-TW" sz="24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1 billion per year</a:t>
            </a:r>
            <a:endParaRPr lang="zh-TW" altLang="en-US" sz="24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3140968"/>
            <a:ext cx="4206868" cy="2372097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236669" y="2403006"/>
            <a:ext cx="22637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Arial" pitchFamily="34" charset="0"/>
                <a:ea typeface="微軟正黑體" pitchFamily="34" charset="-120"/>
                <a:cs typeface="Arial" pitchFamily="34" charset="0"/>
              </a:rPr>
              <a:t> 2 billion</a:t>
            </a:r>
            <a:endParaRPr lang="zh-TW" altLang="en-US" sz="4000" b="1" dirty="0">
              <a:effectLst>
                <a:glow rad="101600">
                  <a:schemeClr val="bg1">
                    <a:alpha val="60000"/>
                  </a:schemeClr>
                </a:glow>
                <a:reflection blurRad="6350" stA="50000" endA="300" endPos="50000" dist="29997" dir="5400000" sy="-100000" algn="bl" rotWithShape="0"/>
              </a:effectLst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91991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3" grpId="0" animBg="1"/>
      <p:bldP spid="8" grpId="0" animBg="1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02112596"/>
              </p:ext>
            </p:extLst>
          </p:nvPr>
        </p:nvGraphicFramePr>
        <p:xfrm>
          <a:off x="442666" y="2060848"/>
          <a:ext cx="8258668" cy="4320477"/>
        </p:xfrm>
        <a:graphic>
          <a:graphicData uri="http://schemas.openxmlformats.org/drawingml/2006/table">
            <a:tbl>
              <a:tblPr/>
              <a:tblGrid>
                <a:gridCol w="2172405"/>
                <a:gridCol w="1799981"/>
                <a:gridCol w="1799981"/>
                <a:gridCol w="1506849"/>
                <a:gridCol w="979452"/>
              </a:tblGrid>
              <a:tr h="657693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項目</a:t>
                      </a:r>
                    </a:p>
                  </a:txBody>
                  <a:tcPr marL="108000" marR="108000" marT="36000" marB="36000" anchor="ctr">
                    <a:lnL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2017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 (Q1~Q4)</a:t>
                      </a:r>
                      <a:endParaRPr lang="en-US" sz="1800" b="1" i="0" u="none" strike="noStrike" kern="1200" dirty="0" smtClean="0">
                        <a:solidFill>
                          <a:schemeClr val="bg1"/>
                        </a:solidFill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2016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 (Q1~Q4)</a:t>
                      </a:r>
                      <a:endParaRPr lang="en-US" sz="1800" b="1" i="0" u="none" strike="noStrike" kern="1200" dirty="0">
                        <a:solidFill>
                          <a:schemeClr val="bg1"/>
                        </a:solidFill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b="1" i="0" u="none" strike="noStrike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Change</a:t>
                      </a:r>
                      <a:endParaRPr lang="en-US" altLang="zh-TW" sz="1800" b="1" i="0" u="none" strike="noStrike" kern="1200" dirty="0">
                        <a:solidFill>
                          <a:schemeClr val="bg1"/>
                        </a:solidFill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 kern="1200" dirty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</a:tr>
              <a:tr h="610464"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Revenue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108000" marR="108000" marT="36000" marB="36000" anchor="ctr">
                    <a:lnL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1,420,888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809,631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611,257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75%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10464"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Gross Profit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  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108000" marR="108000" marT="36000" marB="36000" anchor="ctr">
                    <a:lnL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909,603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499,269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410,334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82%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4FF"/>
                    </a:solidFill>
                  </a:tcPr>
                </a:tc>
              </a:tr>
              <a:tr h="610464"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Gross margin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% 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108000" marR="108000" marT="36000" marB="36000" anchor="ctr">
                    <a:lnL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D42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64.02%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D42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61.67%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D42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D42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2%</a:t>
                      </a:r>
                      <a:endParaRPr lang="en-US" altLang="zh-TW" sz="1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D42C"/>
                    </a:solidFill>
                  </a:tcPr>
                </a:tc>
              </a:tr>
              <a:tr h="610464"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OP Profit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108000" marR="108000" marT="36000" marB="36000" anchor="ctr">
                    <a:lnL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566,258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246,184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320,074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130%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1046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Arial Unicode MS" pitchFamily="34" charset="-120"/>
                          <a:cs typeface="Arial" pitchFamily="34" charset="0"/>
                        </a:rPr>
                        <a:t>Non-OP</a:t>
                      </a:r>
                      <a:endParaRPr lang="zh-TW" altLang="en-US" sz="1600" b="0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108000" marR="108000" marT="36000" marB="36000" anchor="ctr">
                    <a:lnL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D42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462,744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D42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198,785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D42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263,959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D42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133%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D42C"/>
                    </a:solidFill>
                  </a:tcPr>
                </a:tc>
              </a:tr>
              <a:tr h="61046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Arial Unicode MS" pitchFamily="34" charset="-120"/>
                          <a:cs typeface="Arial" pitchFamily="34" charset="0"/>
                        </a:rPr>
                        <a:t>Net Profit</a:t>
                      </a:r>
                      <a:endParaRPr lang="zh-TW" altLang="en-US" sz="1600" b="0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108000" marR="108000" marT="36000" marB="36000" anchor="ctr">
                    <a:lnL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E4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10.86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E4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4.67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E4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</a:t>
                      </a:r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6.19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E4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133%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D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E4FF"/>
                    </a:solidFill>
                  </a:tcPr>
                </a:tc>
              </a:tr>
            </a:tbl>
          </a:graphicData>
        </a:graphic>
      </p:graphicFrame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Arial" charset="0"/>
                <a:ea typeface="文鼎粗黑" pitchFamily="49" charset="-120"/>
              </a:rPr>
              <a:t>Financial</a:t>
            </a:r>
            <a:endParaRPr lang="zh-TW" altLang="en-US" dirty="0">
              <a:latin typeface="微軟正黑體" pitchFamily="34" charset="-120"/>
              <a:cs typeface="文鼎粗黑" pitchFamily="49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54728" y="1643050"/>
            <a:ext cx="12218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Unit</a:t>
            </a:r>
            <a:r>
              <a:rPr lang="zh-TW" altLang="en-US" sz="14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：</a:t>
            </a:r>
            <a:r>
              <a:rPr lang="en-US" altLang="zh-TW" sz="140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NTD K</a:t>
            </a:r>
            <a:endParaRPr lang="zh-TW" altLang="en-US" sz="14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507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0522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線接點 3"/>
          <p:cNvCxnSpPr/>
          <p:nvPr/>
        </p:nvCxnSpPr>
        <p:spPr>
          <a:xfrm flipH="1">
            <a:off x="450444" y="4129508"/>
            <a:ext cx="6264696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4129508"/>
            <a:ext cx="1643074" cy="2037412"/>
          </a:xfrm>
          <a:prstGeom prst="rect">
            <a:avLst/>
          </a:prstGeom>
        </p:spPr>
      </p:pic>
      <p:sp>
        <p:nvSpPr>
          <p:cNvPr id="1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cs typeface="Arial" pitchFamily="34" charset="0"/>
              </a:rPr>
              <a:t>Company Overview</a:t>
            </a:r>
            <a:endParaRPr lang="zh-TW" altLang="en-US" dirty="0">
              <a:cs typeface="Arial" pitchFamily="34" charset="0"/>
            </a:endParaRPr>
          </a:p>
        </p:txBody>
      </p:sp>
      <p:sp>
        <p:nvSpPr>
          <p:cNvPr id="7" name="文字方塊 10"/>
          <p:cNvSpPr txBox="1">
            <a:spLocks noChangeArrowheads="1"/>
          </p:cNvSpPr>
          <p:nvPr/>
        </p:nvSpPr>
        <p:spPr bwMode="auto">
          <a:xfrm>
            <a:off x="428596" y="1643050"/>
            <a:ext cx="8266112" cy="232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en-US" altLang="zh-TW" dirty="0">
                <a:latin typeface="Arial" pitchFamily="34" charset="0"/>
                <a:ea typeface="文鼎中黑" pitchFamily="49" charset="-120"/>
                <a:cs typeface="Arial" pitchFamily="34" charset="0"/>
              </a:rPr>
              <a:t>Founded</a:t>
            </a:r>
            <a:r>
              <a:rPr kumimoji="0" lang="zh-TW" altLang="en-US" dirty="0">
                <a:latin typeface="Arial" pitchFamily="34" charset="0"/>
                <a:ea typeface="文鼎中黑" pitchFamily="49" charset="-120"/>
                <a:cs typeface="Arial" pitchFamily="34" charset="0"/>
              </a:rPr>
              <a:t> </a:t>
            </a:r>
            <a:r>
              <a:rPr kumimoji="0" lang="en-US" altLang="zh-TW" dirty="0">
                <a:latin typeface="Arial" pitchFamily="34" charset="0"/>
                <a:ea typeface="文鼎中黑" pitchFamily="49" charset="-120"/>
                <a:cs typeface="Arial" pitchFamily="34" charset="0"/>
              </a:rPr>
              <a:t>in 1998.6.9</a:t>
            </a:r>
          </a:p>
          <a:p>
            <a:pPr>
              <a:lnSpc>
                <a:spcPct val="150000"/>
              </a:lnSpc>
            </a:pPr>
            <a:r>
              <a:rPr kumimoji="0" lang="en-US" altLang="zh-TW" dirty="0">
                <a:latin typeface="Arial" pitchFamily="34" charset="0"/>
                <a:ea typeface="文鼎中黑" pitchFamily="49" charset="-120"/>
                <a:cs typeface="Arial" pitchFamily="34" charset="0"/>
              </a:rPr>
              <a:t>Main Products</a:t>
            </a:r>
            <a:r>
              <a:rPr kumimoji="0" lang="zh-TW" altLang="en-US" dirty="0">
                <a:latin typeface="Arial" pitchFamily="34" charset="0"/>
                <a:ea typeface="文鼎中黑" pitchFamily="49" charset="-120"/>
                <a:cs typeface="Arial" pitchFamily="34" charset="0"/>
              </a:rPr>
              <a:t>：</a:t>
            </a:r>
            <a:r>
              <a:rPr kumimoji="0" lang="en-US" altLang="zh-TW" dirty="0">
                <a:latin typeface="Arial" pitchFamily="34" charset="0"/>
                <a:ea typeface="文鼎中黑" pitchFamily="49" charset="-120"/>
                <a:cs typeface="Arial" pitchFamily="34" charset="0"/>
              </a:rPr>
              <a:t>Automated Optical Inspection</a:t>
            </a:r>
            <a:r>
              <a:rPr kumimoji="0" lang="zh-TW" altLang="en-US" dirty="0">
                <a:latin typeface="Arial" pitchFamily="34" charset="0"/>
                <a:ea typeface="文鼎中黑" pitchFamily="49" charset="-120"/>
                <a:cs typeface="Arial" pitchFamily="34" charset="0"/>
              </a:rPr>
              <a:t> </a:t>
            </a:r>
            <a:r>
              <a:rPr kumimoji="0" lang="en-US" altLang="zh-TW" dirty="0">
                <a:latin typeface="Arial" pitchFamily="34" charset="0"/>
                <a:ea typeface="文鼎中黑" pitchFamily="49" charset="-120"/>
                <a:cs typeface="Arial" pitchFamily="34" charset="0"/>
              </a:rPr>
              <a:t>(AOI</a:t>
            </a:r>
            <a:r>
              <a:rPr kumimoji="0" lang="en-US" altLang="zh-TW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)</a:t>
            </a:r>
            <a:endParaRPr kumimoji="0" lang="en-US" altLang="en-US" dirty="0">
              <a:latin typeface="Arial" pitchFamily="34" charset="0"/>
              <a:ea typeface="文鼎中黑" pitchFamily="49" charset="-120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ts val="1200"/>
              </a:spcBef>
              <a:buClr>
                <a:srgbClr val="003399"/>
              </a:buClr>
              <a:buFont typeface="Arial" pitchFamily="34" charset="0"/>
              <a:buChar char="►"/>
            </a:pPr>
            <a:r>
              <a:rPr kumimoji="0" lang="en-US" altLang="en-US" dirty="0">
                <a:latin typeface="Arial" pitchFamily="34" charset="0"/>
                <a:ea typeface="文鼎中黑" pitchFamily="49" charset="-120"/>
                <a:cs typeface="Arial" pitchFamily="34" charset="0"/>
              </a:rPr>
              <a:t>2015 </a:t>
            </a:r>
            <a:r>
              <a:rPr kumimoji="0" lang="en-US" altLang="en-US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April</a:t>
            </a:r>
            <a:r>
              <a:rPr kumimoji="0" lang="zh-TW" altLang="en-US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：</a:t>
            </a:r>
            <a:r>
              <a:rPr kumimoji="0" lang="en-US" altLang="en-US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Awarded </a:t>
            </a:r>
            <a:r>
              <a:rPr lang="en-US" altLang="en-US" dirty="0">
                <a:latin typeface="Arial" pitchFamily="34" charset="0"/>
                <a:ea typeface="文鼎中黑" pitchFamily="49" charset="-120"/>
                <a:cs typeface="Arial" pitchFamily="34" charset="0"/>
              </a:rPr>
              <a:t>t</a:t>
            </a:r>
            <a:r>
              <a:rPr kumimoji="0" lang="en-US" altLang="en-US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he </a:t>
            </a:r>
            <a:r>
              <a:rPr kumimoji="0" lang="en-US" altLang="en-US" dirty="0">
                <a:latin typeface="Arial" pitchFamily="34" charset="0"/>
                <a:ea typeface="文鼎中黑" pitchFamily="49" charset="-120"/>
                <a:cs typeface="Arial" pitchFamily="34" charset="0"/>
              </a:rPr>
              <a:t>3rd </a:t>
            </a:r>
            <a:r>
              <a:rPr kumimoji="0" lang="en-US" altLang="en-US" dirty="0" smtClean="0">
                <a:solidFill>
                  <a:srgbClr val="FF0000"/>
                </a:solidFill>
                <a:latin typeface="Arial" pitchFamily="34" charset="0"/>
                <a:ea typeface="文鼎中黑" pitchFamily="49" charset="-120"/>
                <a:cs typeface="Arial" pitchFamily="34" charset="0"/>
              </a:rPr>
              <a:t>Excellent </a:t>
            </a:r>
            <a:r>
              <a:rPr kumimoji="0" lang="en-US" altLang="en-US" dirty="0">
                <a:solidFill>
                  <a:srgbClr val="FF0000"/>
                </a:solidFill>
                <a:latin typeface="Arial" pitchFamily="34" charset="0"/>
                <a:ea typeface="文鼎中黑" pitchFamily="49" charset="-120"/>
                <a:cs typeface="Arial" pitchFamily="34" charset="0"/>
              </a:rPr>
              <a:t>Enterprises as Backbones </a:t>
            </a:r>
            <a:r>
              <a:rPr kumimoji="0" lang="en-US" altLang="en-US" dirty="0">
                <a:latin typeface="Arial" pitchFamily="34" charset="0"/>
                <a:ea typeface="文鼎中黑" pitchFamily="49" charset="-120"/>
                <a:cs typeface="Arial" pitchFamily="34" charset="0"/>
              </a:rPr>
              <a:t>in Taiwan</a:t>
            </a:r>
          </a:p>
          <a:p>
            <a:pPr marL="285750" indent="-285750">
              <a:lnSpc>
                <a:spcPct val="150000"/>
              </a:lnSpc>
              <a:buClr>
                <a:srgbClr val="003399"/>
              </a:buClr>
              <a:buFont typeface="Arial" pitchFamily="34" charset="0"/>
              <a:buChar char="►"/>
            </a:pPr>
            <a:r>
              <a:rPr kumimoji="0" lang="en-US" altLang="zh-TW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2017/2016</a:t>
            </a:r>
            <a:r>
              <a:rPr kumimoji="0" lang="zh-TW" altLang="en-US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：</a:t>
            </a:r>
            <a:r>
              <a:rPr kumimoji="0" lang="en-US" altLang="zh-TW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Continuously awarded </a:t>
            </a:r>
            <a:r>
              <a:rPr lang="en-US" altLang="zh-TW" dirty="0">
                <a:latin typeface="Arial" pitchFamily="34" charset="0"/>
                <a:ea typeface="文鼎中黑" pitchFamily="49" charset="-120"/>
                <a:cs typeface="Arial" pitchFamily="34" charset="0"/>
              </a:rPr>
              <a:t>t</a:t>
            </a:r>
            <a:r>
              <a:rPr kumimoji="0" lang="en-US" altLang="zh-TW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he </a:t>
            </a:r>
            <a:r>
              <a:rPr kumimoji="0" lang="en-US" altLang="zh-TW" dirty="0">
                <a:latin typeface="Arial" pitchFamily="34" charset="0"/>
                <a:ea typeface="文鼎中黑" pitchFamily="49" charset="-120"/>
                <a:cs typeface="Arial" pitchFamily="34" charset="0"/>
              </a:rPr>
              <a:t>Corporate Governance Excellence </a:t>
            </a:r>
            <a:r>
              <a:rPr kumimoji="0" lang="en-US" altLang="zh-TW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		in Taiwan </a:t>
            </a:r>
            <a:r>
              <a:rPr kumimoji="0" lang="en-US" altLang="zh-TW" dirty="0">
                <a:latin typeface="Arial" pitchFamily="34" charset="0"/>
                <a:ea typeface="文鼎中黑" pitchFamily="49" charset="-120"/>
                <a:cs typeface="Arial" pitchFamily="34" charset="0"/>
              </a:rPr>
              <a:t>(</a:t>
            </a:r>
            <a:r>
              <a:rPr kumimoji="0" lang="en-US" altLang="zh-TW" dirty="0">
                <a:solidFill>
                  <a:srgbClr val="FF0000"/>
                </a:solidFill>
                <a:latin typeface="Arial" pitchFamily="34" charset="0"/>
                <a:ea typeface="文鼎中黑" pitchFamily="49" charset="-120"/>
                <a:cs typeface="Arial" pitchFamily="34" charset="0"/>
              </a:rPr>
              <a:t>top </a:t>
            </a:r>
            <a:r>
              <a:rPr kumimoji="0" lang="en-US" altLang="zh-TW" dirty="0" smtClean="0">
                <a:solidFill>
                  <a:srgbClr val="FF0000"/>
                </a:solidFill>
                <a:latin typeface="Arial" pitchFamily="34" charset="0"/>
                <a:ea typeface="文鼎中黑" pitchFamily="49" charset="-120"/>
                <a:cs typeface="Arial" pitchFamily="34" charset="0"/>
              </a:rPr>
              <a:t>3%</a:t>
            </a:r>
            <a:r>
              <a:rPr kumimoji="0" lang="zh-TW" altLang="en-US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 </a:t>
            </a:r>
            <a:r>
              <a:rPr kumimoji="0" lang="en-US" altLang="zh-TW" dirty="0">
                <a:latin typeface="Arial" pitchFamily="34" charset="0"/>
                <a:ea typeface="文鼎中黑" pitchFamily="49" charset="-120"/>
                <a:cs typeface="Arial" pitchFamily="34" charset="0"/>
              </a:rPr>
              <a:t>of TW-listed firms)</a:t>
            </a:r>
          </a:p>
        </p:txBody>
      </p:sp>
      <p:sp>
        <p:nvSpPr>
          <p:cNvPr id="8" name="文字方塊 10"/>
          <p:cNvSpPr txBox="1">
            <a:spLocks noChangeArrowheads="1"/>
          </p:cNvSpPr>
          <p:nvPr/>
        </p:nvSpPr>
        <p:spPr bwMode="auto">
          <a:xfrm>
            <a:off x="450850" y="4507979"/>
            <a:ext cx="7000875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en-US" altLang="zh-TW" b="1" dirty="0">
                <a:latin typeface="Arial" pitchFamily="34" charset="0"/>
                <a:ea typeface="文鼎中黑" pitchFamily="49" charset="-120"/>
                <a:cs typeface="Arial" pitchFamily="34" charset="0"/>
              </a:rPr>
              <a:t>Founder: Dr Collin Wang</a:t>
            </a:r>
            <a:r>
              <a:rPr kumimoji="0" lang="zh-TW" altLang="en-US" b="1" dirty="0">
                <a:latin typeface="Arial" pitchFamily="34" charset="0"/>
                <a:ea typeface="文鼎中黑" pitchFamily="49" charset="-120"/>
                <a:cs typeface="Arial" pitchFamily="34" charset="0"/>
              </a:rPr>
              <a:t> </a:t>
            </a:r>
            <a:r>
              <a:rPr kumimoji="0" lang="en-US" altLang="zh-TW" dirty="0">
                <a:latin typeface="Arial" pitchFamily="34" charset="0"/>
                <a:ea typeface="文鼎中黑" pitchFamily="49" charset="-120"/>
                <a:cs typeface="Arial" pitchFamily="34" charset="0"/>
              </a:rPr>
              <a:t>-  PhD in </a:t>
            </a:r>
            <a:r>
              <a:rPr kumimoji="0" lang="en-US" altLang="zh-TW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Industrial </a:t>
            </a:r>
            <a:r>
              <a:rPr lang="en-US" altLang="zh-TW" dirty="0">
                <a:latin typeface="Arial" pitchFamily="34" charset="0"/>
                <a:ea typeface="文鼎中黑" pitchFamily="49" charset="-120"/>
                <a:cs typeface="Arial" pitchFamily="34" charset="0"/>
              </a:rPr>
              <a:t>E</a:t>
            </a:r>
            <a:r>
              <a:rPr kumimoji="0" lang="en-US" altLang="zh-TW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ngineering </a:t>
            </a:r>
            <a:r>
              <a:rPr kumimoji="0" lang="en-US" altLang="zh-TW" dirty="0">
                <a:latin typeface="Arial" pitchFamily="34" charset="0"/>
                <a:ea typeface="文鼎中黑" pitchFamily="49" charset="-120"/>
                <a:cs typeface="Arial" pitchFamily="34" charset="0"/>
              </a:rPr>
              <a:t>			        </a:t>
            </a:r>
            <a:r>
              <a:rPr kumimoji="0" lang="en-US" altLang="zh-TW" dirty="0" smtClean="0">
                <a:latin typeface="Arial" pitchFamily="34" charset="0"/>
                <a:ea typeface="文鼎中黑" pitchFamily="49" charset="-120"/>
                <a:cs typeface="Arial" pitchFamily="34" charset="0"/>
              </a:rPr>
              <a:t>	   at Penn </a:t>
            </a:r>
            <a:r>
              <a:rPr kumimoji="0" lang="en-US" altLang="zh-TW" dirty="0">
                <a:latin typeface="Arial" pitchFamily="34" charset="0"/>
                <a:ea typeface="文鼎中黑" pitchFamily="49" charset="-120"/>
                <a:cs typeface="Arial" pitchFamily="34" charset="0"/>
              </a:rPr>
              <a:t>State University</a:t>
            </a:r>
            <a:endParaRPr kumimoji="0" lang="zh-TW" altLang="en-US" dirty="0">
              <a:latin typeface="Arial" pitchFamily="34" charset="0"/>
              <a:ea typeface="文鼎中黑" pitchFamily="49" charset="-12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kumimoji="0" lang="en-US" altLang="zh-TW" dirty="0">
                <a:latin typeface="Arial" pitchFamily="34" charset="0"/>
                <a:ea typeface="文鼎中黑" pitchFamily="49" charset="-120"/>
                <a:cs typeface="Arial" pitchFamily="34" charset="0"/>
              </a:rPr>
              <a:t>Research expertise – Image Processing / R&amp;D Management</a:t>
            </a:r>
            <a:endParaRPr kumimoji="0" lang="zh-TW" altLang="en-US" dirty="0">
              <a:latin typeface="Arial" pitchFamily="34" charset="0"/>
              <a:ea typeface="文鼎中黑" pitchFamily="49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361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標題 3"/>
          <p:cNvSpPr>
            <a:spLocks noGrp="1"/>
          </p:cNvSpPr>
          <p:nvPr>
            <p:ph type="title"/>
          </p:nvPr>
        </p:nvSpPr>
        <p:spPr>
          <a:xfrm>
            <a:off x="3917950" y="465138"/>
            <a:ext cx="4833938" cy="576262"/>
          </a:xfrm>
        </p:spPr>
        <p:txBody>
          <a:bodyPr/>
          <a:lstStyle/>
          <a:p>
            <a:r>
              <a:rPr lang="en-US" altLang="zh-TW" dirty="0" smtClean="0">
                <a:cs typeface="Arial" pitchFamily="34" charset="0"/>
              </a:rPr>
              <a:t>Company Overview</a:t>
            </a:r>
            <a:endParaRPr lang="zh-TW" altLang="en-US" dirty="0" smtClean="0">
              <a:cs typeface="Arial" pitchFamily="34" charset="0"/>
            </a:endParaRPr>
          </a:p>
        </p:txBody>
      </p:sp>
      <p:sp>
        <p:nvSpPr>
          <p:cNvPr id="17411" name="內容版面配置區 4"/>
          <p:cNvSpPr>
            <a:spLocks noGrp="1"/>
          </p:cNvSpPr>
          <p:nvPr>
            <p:ph idx="1"/>
          </p:nvPr>
        </p:nvSpPr>
        <p:spPr>
          <a:xfrm>
            <a:off x="395288" y="2133600"/>
            <a:ext cx="4105275" cy="4319588"/>
          </a:xfrm>
        </p:spPr>
        <p:txBody>
          <a:bodyPr/>
          <a:lstStyle/>
          <a:p>
            <a:pPr fontAlgn="base">
              <a:spcAft>
                <a:spcPct val="0"/>
              </a:spcAft>
              <a:buFont typeface="Arial" charset="0"/>
              <a:buChar char="►"/>
            </a:pPr>
            <a:r>
              <a:rPr lang="en-US" altLang="zh-TW" dirty="0" smtClean="0">
                <a:solidFill>
                  <a:srgbClr val="0B39CB"/>
                </a:solidFill>
                <a:ea typeface="Arial Unicode MS" pitchFamily="34" charset="-120"/>
                <a:cs typeface="Arial" pitchFamily="34" charset="0"/>
              </a:rPr>
              <a:t>By Departments</a:t>
            </a:r>
            <a:endParaRPr lang="zh-TW" altLang="en-US" dirty="0" smtClean="0">
              <a:solidFill>
                <a:srgbClr val="0B39CB"/>
              </a:solidFill>
              <a:ea typeface="Arial Unicode MS" pitchFamily="34" charset="-120"/>
              <a:cs typeface="Arial" pitchFamily="34" charset="0"/>
            </a:endParaRPr>
          </a:p>
          <a:p>
            <a:pPr fontAlgn="base">
              <a:spcAft>
                <a:spcPct val="0"/>
              </a:spcAft>
              <a:buFont typeface="Arial" charset="0"/>
              <a:buChar char="►"/>
            </a:pPr>
            <a:endParaRPr lang="zh-TW" altLang="en-US" dirty="0" smtClean="0">
              <a:cs typeface="Arial" pitchFamily="34" charset="0"/>
            </a:endParaRPr>
          </a:p>
        </p:txBody>
      </p:sp>
      <p:sp>
        <p:nvSpPr>
          <p:cNvPr id="17412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395288" y="1557338"/>
            <a:ext cx="8353425" cy="503237"/>
          </a:xfrm>
        </p:spPr>
        <p:txBody>
          <a:bodyPr/>
          <a:lstStyle/>
          <a:p>
            <a:r>
              <a:rPr lang="en-US" altLang="zh-TW" dirty="0" smtClean="0">
                <a:ea typeface="Arial Unicode MS" pitchFamily="34" charset="-120"/>
                <a:cs typeface="Arial" pitchFamily="34" charset="0"/>
              </a:rPr>
              <a:t>Human Resources</a:t>
            </a:r>
            <a:endParaRPr lang="zh-TW" altLang="en-US" dirty="0" smtClean="0">
              <a:ea typeface="Arial Unicode MS" pitchFamily="34" charset="-120"/>
              <a:cs typeface="Arial" pitchFamily="34" charset="0"/>
            </a:endParaRPr>
          </a:p>
        </p:txBody>
      </p:sp>
      <p:sp>
        <p:nvSpPr>
          <p:cNvPr id="17413" name="內容版面配置區 4"/>
          <p:cNvSpPr txBox="1">
            <a:spLocks/>
          </p:cNvSpPr>
          <p:nvPr/>
        </p:nvSpPr>
        <p:spPr bwMode="auto">
          <a:xfrm>
            <a:off x="4643438" y="2133600"/>
            <a:ext cx="4105275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5750" indent="-285750">
              <a:spcBef>
                <a:spcPct val="20000"/>
              </a:spcBef>
              <a:buClr>
                <a:srgbClr val="003399"/>
              </a:buClr>
              <a:buFont typeface="Arial" charset="0"/>
              <a:buChar char="►"/>
            </a:pPr>
            <a:r>
              <a:rPr kumimoji="0" lang="en-US" altLang="zh-TW" dirty="0">
                <a:solidFill>
                  <a:srgbClr val="0B39CB"/>
                </a:solidFill>
                <a:latin typeface="Arial" pitchFamily="34" charset="0"/>
                <a:ea typeface="Arial Unicode MS" pitchFamily="34" charset="-120"/>
                <a:cs typeface="Arial" pitchFamily="34" charset="0"/>
              </a:rPr>
              <a:t>By Education</a:t>
            </a:r>
            <a:endParaRPr kumimoji="0" lang="zh-TW" altLang="en-US" dirty="0">
              <a:solidFill>
                <a:srgbClr val="0B39CB"/>
              </a:solidFill>
              <a:latin typeface="Arial" pitchFamily="34" charset="0"/>
              <a:ea typeface="Arial Unicode MS" pitchFamily="34" charset="-120"/>
              <a:cs typeface="Arial" pitchFamily="34" charset="0"/>
            </a:endParaRPr>
          </a:p>
          <a:p>
            <a:pPr marL="285750" indent="-285750">
              <a:spcBef>
                <a:spcPct val="20000"/>
              </a:spcBef>
              <a:buClr>
                <a:srgbClr val="003399"/>
              </a:buClr>
              <a:buFont typeface="Arial" charset="0"/>
              <a:buChar char="►"/>
            </a:pPr>
            <a:endParaRPr kumimoji="0" lang="zh-TW" altLang="en-US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graphicFrame>
        <p:nvGraphicFramePr>
          <p:cNvPr id="32" name="圖表 31"/>
          <p:cNvGraphicFramePr/>
          <p:nvPr>
            <p:extLst>
              <p:ext uri="{D42A27DB-BD31-4B8C-83A1-F6EECF244321}">
                <p14:modId xmlns:p14="http://schemas.microsoft.com/office/powerpoint/2010/main" xmlns="" val="25256224"/>
              </p:ext>
            </p:extLst>
          </p:nvPr>
        </p:nvGraphicFramePr>
        <p:xfrm>
          <a:off x="447470" y="3075567"/>
          <a:ext cx="4929597" cy="3286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3" name="圖表 32"/>
          <p:cNvGraphicFramePr/>
          <p:nvPr>
            <p:extLst>
              <p:ext uri="{D42A27DB-BD31-4B8C-83A1-F6EECF244321}">
                <p14:modId xmlns:p14="http://schemas.microsoft.com/office/powerpoint/2010/main" xmlns="" val="1530846332"/>
              </p:ext>
            </p:extLst>
          </p:nvPr>
        </p:nvGraphicFramePr>
        <p:xfrm>
          <a:off x="4214403" y="3075567"/>
          <a:ext cx="4929597" cy="3286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文字方塊 12"/>
          <p:cNvSpPr txBox="1">
            <a:spLocks noChangeArrowheads="1"/>
          </p:cNvSpPr>
          <p:nvPr/>
        </p:nvSpPr>
        <p:spPr bwMode="auto">
          <a:xfrm>
            <a:off x="8057109" y="3311518"/>
            <a:ext cx="7312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Master</a:t>
            </a:r>
            <a:endParaRPr kumimoji="0" lang="en-US" altLang="zh-TW" sz="1400" dirty="0">
              <a:ea typeface="微軟正黑體" pitchFamily="34" charset="-120"/>
              <a:cs typeface="Arial" pitchFamily="34" charset="0"/>
            </a:endParaRPr>
          </a:p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35%</a:t>
            </a:r>
            <a:endParaRPr kumimoji="0" lang="zh-TW" altLang="en-US" sz="1400" dirty="0"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5" name="文字方塊 14"/>
          <p:cNvSpPr txBox="1">
            <a:spLocks noChangeArrowheads="1"/>
          </p:cNvSpPr>
          <p:nvPr/>
        </p:nvSpPr>
        <p:spPr bwMode="auto">
          <a:xfrm>
            <a:off x="6475759" y="2500306"/>
            <a:ext cx="5341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PhD</a:t>
            </a:r>
          </a:p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2%</a:t>
            </a:r>
            <a:endParaRPr kumimoji="0" lang="zh-TW" altLang="en-US" sz="1400" dirty="0"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6" name="文字方塊 16"/>
          <p:cNvSpPr txBox="1">
            <a:spLocks noChangeArrowheads="1"/>
          </p:cNvSpPr>
          <p:nvPr/>
        </p:nvSpPr>
        <p:spPr bwMode="auto">
          <a:xfrm>
            <a:off x="5722536" y="2564904"/>
            <a:ext cx="7216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Others</a:t>
            </a:r>
          </a:p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10%</a:t>
            </a:r>
            <a:endParaRPr kumimoji="0" lang="zh-TW" altLang="en-US" sz="1400" dirty="0"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7" name="文字方塊 18"/>
          <p:cNvSpPr txBox="1">
            <a:spLocks noChangeArrowheads="1"/>
          </p:cNvSpPr>
          <p:nvPr/>
        </p:nvSpPr>
        <p:spPr bwMode="auto">
          <a:xfrm>
            <a:off x="5334994" y="6161081"/>
            <a:ext cx="8915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Bachelor</a:t>
            </a:r>
            <a:endParaRPr kumimoji="0" lang="en-US" altLang="zh-TW" sz="1400" dirty="0">
              <a:ea typeface="微軟正黑體" pitchFamily="34" charset="-120"/>
              <a:cs typeface="Arial" pitchFamily="34" charset="0"/>
            </a:endParaRPr>
          </a:p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53%</a:t>
            </a:r>
            <a:endParaRPr kumimoji="0" lang="zh-TW" altLang="en-US" sz="1400" dirty="0"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8" name="文字方塊 20"/>
          <p:cNvSpPr txBox="1">
            <a:spLocks noChangeArrowheads="1"/>
          </p:cNvSpPr>
          <p:nvPr/>
        </p:nvSpPr>
        <p:spPr bwMode="auto">
          <a:xfrm>
            <a:off x="4294536" y="3275006"/>
            <a:ext cx="5645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R&amp;D</a:t>
            </a:r>
            <a:endParaRPr kumimoji="0" lang="en-US" altLang="zh-TW" sz="1400" dirty="0">
              <a:ea typeface="微軟正黑體" pitchFamily="34" charset="-120"/>
              <a:cs typeface="Arial" pitchFamily="34" charset="0"/>
            </a:endParaRPr>
          </a:p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33%</a:t>
            </a:r>
            <a:endParaRPr kumimoji="0" lang="zh-TW" altLang="en-US" sz="1400" dirty="0"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9" name="文字方塊 22"/>
          <p:cNvSpPr txBox="1">
            <a:spLocks noChangeArrowheads="1"/>
          </p:cNvSpPr>
          <p:nvPr/>
        </p:nvSpPr>
        <p:spPr bwMode="auto">
          <a:xfrm>
            <a:off x="3221302" y="6184913"/>
            <a:ext cx="10406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Production</a:t>
            </a:r>
            <a:endParaRPr kumimoji="0" lang="en-US" altLang="zh-TW" sz="1400" dirty="0">
              <a:ea typeface="微軟正黑體" pitchFamily="34" charset="-120"/>
              <a:cs typeface="Arial" pitchFamily="34" charset="0"/>
            </a:endParaRPr>
          </a:p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22%</a:t>
            </a:r>
            <a:endParaRPr kumimoji="0" lang="zh-TW" altLang="en-US" sz="1400" dirty="0"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0" name="文字方塊 24"/>
          <p:cNvSpPr txBox="1">
            <a:spLocks noChangeArrowheads="1"/>
          </p:cNvSpPr>
          <p:nvPr/>
        </p:nvSpPr>
        <p:spPr bwMode="auto">
          <a:xfrm>
            <a:off x="1285601" y="2967006"/>
            <a:ext cx="6335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Sales</a:t>
            </a:r>
            <a:endParaRPr kumimoji="0" lang="en-US" altLang="zh-TW" sz="1400" dirty="0">
              <a:ea typeface="微軟正黑體" pitchFamily="34" charset="-120"/>
              <a:cs typeface="Arial" pitchFamily="34" charset="0"/>
            </a:endParaRPr>
          </a:p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9%</a:t>
            </a:r>
            <a:endParaRPr kumimoji="0" lang="zh-TW" altLang="en-US" sz="1400" dirty="0"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1" name="文字方塊 26"/>
          <p:cNvSpPr txBox="1">
            <a:spLocks noChangeArrowheads="1"/>
          </p:cNvSpPr>
          <p:nvPr/>
        </p:nvSpPr>
        <p:spPr bwMode="auto">
          <a:xfrm>
            <a:off x="1006486" y="5845750"/>
            <a:ext cx="96051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Customer</a:t>
            </a:r>
          </a:p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Service</a:t>
            </a:r>
            <a:endParaRPr kumimoji="0" lang="en-US" altLang="zh-TW" sz="1400" dirty="0">
              <a:ea typeface="微軟正黑體" pitchFamily="34" charset="-120"/>
              <a:cs typeface="Arial" pitchFamily="34" charset="0"/>
            </a:endParaRPr>
          </a:p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15%</a:t>
            </a:r>
            <a:endParaRPr kumimoji="0" lang="zh-TW" altLang="en-US" sz="1400" dirty="0"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2" name="文字方塊 28"/>
          <p:cNvSpPr txBox="1">
            <a:spLocks noChangeArrowheads="1"/>
          </p:cNvSpPr>
          <p:nvPr/>
        </p:nvSpPr>
        <p:spPr bwMode="auto">
          <a:xfrm>
            <a:off x="1785918" y="2620028"/>
            <a:ext cx="8210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Finance</a:t>
            </a:r>
          </a:p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4%</a:t>
            </a:r>
            <a:endParaRPr kumimoji="0" lang="zh-TW" altLang="en-US" sz="1400" dirty="0"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3" name="文字方塊 31"/>
          <p:cNvSpPr txBox="1">
            <a:spLocks noChangeArrowheads="1"/>
          </p:cNvSpPr>
          <p:nvPr/>
        </p:nvSpPr>
        <p:spPr bwMode="auto">
          <a:xfrm>
            <a:off x="2496700" y="2513006"/>
            <a:ext cx="5036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MIS</a:t>
            </a:r>
            <a:endParaRPr kumimoji="0" lang="en-US" altLang="zh-TW" sz="1400" dirty="0">
              <a:ea typeface="微軟正黑體" pitchFamily="34" charset="-120"/>
              <a:cs typeface="Arial" pitchFamily="34" charset="0"/>
            </a:endParaRPr>
          </a:p>
          <a:p>
            <a:pPr algn="ctr" eaLnBrk="1" hangingPunct="1"/>
            <a:r>
              <a:rPr kumimoji="0" lang="en-US" altLang="zh-TW" sz="1400" dirty="0">
                <a:ea typeface="微軟正黑體" pitchFamily="34" charset="-120"/>
                <a:cs typeface="Arial" pitchFamily="34" charset="0"/>
              </a:rPr>
              <a:t>4</a:t>
            </a:r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%</a:t>
            </a:r>
            <a:endParaRPr kumimoji="0" lang="zh-TW" altLang="en-US" sz="1400" dirty="0"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4" name="等腰三角形 43"/>
          <p:cNvSpPr/>
          <p:nvPr/>
        </p:nvSpPr>
        <p:spPr bwMode="auto">
          <a:xfrm rot="3333985" flipV="1">
            <a:off x="4125118" y="3676644"/>
            <a:ext cx="239713" cy="179388"/>
          </a:xfrm>
          <a:prstGeom prst="triangle">
            <a:avLst/>
          </a:prstGeom>
          <a:solidFill>
            <a:srgbClr val="002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5" name="等腰三角形 44"/>
          <p:cNvSpPr/>
          <p:nvPr/>
        </p:nvSpPr>
        <p:spPr bwMode="auto">
          <a:xfrm rot="10320000" flipV="1">
            <a:off x="3055144" y="6243631"/>
            <a:ext cx="207962" cy="179388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6" name="等腰三角形 45"/>
          <p:cNvSpPr/>
          <p:nvPr/>
        </p:nvSpPr>
        <p:spPr bwMode="auto">
          <a:xfrm rot="13200000" flipV="1">
            <a:off x="1606956" y="5743815"/>
            <a:ext cx="209550" cy="179388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7" name="等腰三角形 46"/>
          <p:cNvSpPr/>
          <p:nvPr/>
        </p:nvSpPr>
        <p:spPr bwMode="auto">
          <a:xfrm rot="16200000" flipV="1">
            <a:off x="1179513" y="4594617"/>
            <a:ext cx="209550" cy="179387"/>
          </a:xfrm>
          <a:prstGeom prst="triangle">
            <a:avLst/>
          </a:prstGeom>
          <a:solidFill>
            <a:srgbClr val="F64D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8" name="等腰三角形 47"/>
          <p:cNvSpPr/>
          <p:nvPr/>
        </p:nvSpPr>
        <p:spPr bwMode="auto">
          <a:xfrm rot="18900000" flipV="1">
            <a:off x="1724158" y="3399926"/>
            <a:ext cx="209550" cy="180975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9" name="等腰三角形 48"/>
          <p:cNvSpPr/>
          <p:nvPr/>
        </p:nvSpPr>
        <p:spPr bwMode="auto">
          <a:xfrm rot="21300000" flipV="1">
            <a:off x="2650331" y="3014656"/>
            <a:ext cx="207963" cy="179388"/>
          </a:xfrm>
          <a:prstGeom prst="triangle">
            <a:avLst/>
          </a:prstGeom>
          <a:solidFill>
            <a:srgbClr val="972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50" name="等腰三角形 49"/>
          <p:cNvSpPr/>
          <p:nvPr/>
        </p:nvSpPr>
        <p:spPr bwMode="auto">
          <a:xfrm rot="3333985" flipV="1">
            <a:off x="7888287" y="3676644"/>
            <a:ext cx="239713" cy="179388"/>
          </a:xfrm>
          <a:prstGeom prst="triangle">
            <a:avLst/>
          </a:prstGeom>
          <a:solidFill>
            <a:srgbClr val="002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51" name="等腰三角形 50"/>
          <p:cNvSpPr/>
          <p:nvPr/>
        </p:nvSpPr>
        <p:spPr bwMode="auto">
          <a:xfrm rot="12660000" flipV="1">
            <a:off x="5697538" y="6005506"/>
            <a:ext cx="209550" cy="179388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52" name="等腰三角形 51"/>
          <p:cNvSpPr/>
          <p:nvPr/>
        </p:nvSpPr>
        <p:spPr bwMode="auto">
          <a:xfrm rot="20400000" flipV="1">
            <a:off x="6065836" y="3095484"/>
            <a:ext cx="209550" cy="179387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53" name="等腰三角形 52"/>
          <p:cNvSpPr/>
          <p:nvPr/>
        </p:nvSpPr>
        <p:spPr bwMode="auto">
          <a:xfrm rot="120000" flipV="1">
            <a:off x="6659909" y="3014656"/>
            <a:ext cx="207963" cy="179388"/>
          </a:xfrm>
          <a:prstGeom prst="triangle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54" name="文字方塊 26"/>
          <p:cNvSpPr txBox="1">
            <a:spLocks noChangeArrowheads="1"/>
          </p:cNvSpPr>
          <p:nvPr/>
        </p:nvSpPr>
        <p:spPr bwMode="auto">
          <a:xfrm>
            <a:off x="452082" y="4422700"/>
            <a:ext cx="7425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en-US" altLang="zh-TW" sz="1400" dirty="0" smtClean="0">
                <a:ea typeface="微軟正黑體" pitchFamily="34" charset="-120"/>
                <a:cs typeface="Arial" pitchFamily="34" charset="0"/>
              </a:rPr>
              <a:t>Admin.</a:t>
            </a:r>
          </a:p>
          <a:p>
            <a:pPr algn="ctr" eaLnBrk="1" hangingPunct="1"/>
            <a:r>
              <a:rPr kumimoji="0" lang="en-US" altLang="zh-TW" sz="1400" dirty="0" smtClean="0">
                <a:ea typeface="微軟正黑體" pitchFamily="34" charset="-120"/>
                <a:cs typeface="Arial" pitchFamily="34" charset="0"/>
              </a:rPr>
              <a:t>13%</a:t>
            </a:r>
            <a:endParaRPr kumimoji="0" lang="zh-TW" altLang="en-US" sz="1400" dirty="0"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55" name="等腰三角形 54"/>
          <p:cNvSpPr/>
          <p:nvPr/>
        </p:nvSpPr>
        <p:spPr bwMode="auto">
          <a:xfrm rot="20400000" flipV="1">
            <a:off x="2299636" y="3061445"/>
            <a:ext cx="209550" cy="180975"/>
          </a:xfrm>
          <a:prstGeom prst="triangle">
            <a:avLst/>
          </a:prstGeom>
          <a:solidFill>
            <a:srgbClr val="DB0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3"/>
          <p:cNvSpPr>
            <a:spLocks noGrp="1"/>
          </p:cNvSpPr>
          <p:nvPr>
            <p:ph type="title"/>
          </p:nvPr>
        </p:nvSpPr>
        <p:spPr>
          <a:xfrm>
            <a:off x="3917950" y="465138"/>
            <a:ext cx="4833938" cy="576262"/>
          </a:xfrm>
        </p:spPr>
        <p:txBody>
          <a:bodyPr/>
          <a:lstStyle/>
          <a:p>
            <a:r>
              <a:rPr lang="en-US" altLang="zh-TW" dirty="0" smtClean="0">
                <a:latin typeface="Arial" charset="0"/>
                <a:ea typeface="文鼎粗黑" pitchFamily="49" charset="-120"/>
              </a:rPr>
              <a:t>Company Overview</a:t>
            </a:r>
            <a:endParaRPr lang="zh-TW" altLang="en-US" dirty="0" smtClean="0">
              <a:latin typeface="Arial" charset="0"/>
            </a:endParaRPr>
          </a:p>
        </p:txBody>
      </p:sp>
      <p:sp>
        <p:nvSpPr>
          <p:cNvPr id="18435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395288" y="1557338"/>
            <a:ext cx="8353425" cy="503237"/>
          </a:xfrm>
        </p:spPr>
        <p:txBody>
          <a:bodyPr/>
          <a:lstStyle/>
          <a:p>
            <a:r>
              <a:rPr lang="en-US" altLang="zh-TW" dirty="0" smtClean="0">
                <a:latin typeface="Arial" charset="0"/>
                <a:ea typeface="Arial Unicode MS" pitchFamily="34" charset="-120"/>
                <a:cs typeface="Arial Unicode MS" pitchFamily="34" charset="-120"/>
              </a:rPr>
              <a:t>Automated Optical Inspection (AOI)</a:t>
            </a:r>
            <a:endParaRPr lang="zh-TW" altLang="en-US" dirty="0" smtClean="0">
              <a:latin typeface="Arial" charset="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36" name="向右箭號 35"/>
          <p:cNvSpPr/>
          <p:nvPr/>
        </p:nvSpPr>
        <p:spPr>
          <a:xfrm>
            <a:off x="3779838" y="3963988"/>
            <a:ext cx="774700" cy="493712"/>
          </a:xfrm>
          <a:prstGeom prst="rightArrow">
            <a:avLst/>
          </a:prstGeom>
          <a:gradFill flip="none" rotWithShape="1">
            <a:gsLst>
              <a:gs pos="0">
                <a:srgbClr val="003399">
                  <a:shade val="30000"/>
                  <a:satMod val="115000"/>
                </a:srgbClr>
              </a:gs>
              <a:gs pos="50000">
                <a:srgbClr val="003399">
                  <a:shade val="67500"/>
                  <a:satMod val="115000"/>
                </a:srgbClr>
              </a:gs>
              <a:gs pos="100000">
                <a:srgbClr val="003399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18437" name="Picture 2" descr="C:\Documents and Settings\frank\桌面\顯檢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125" y="4306888"/>
            <a:ext cx="3143250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2" descr="C:\Documents and Settings\frank\桌面\顯檢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25" y="2235200"/>
            <a:ext cx="3143250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15" descr="DSC_349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2873375"/>
            <a:ext cx="4214812" cy="267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>
          <a:xfrm>
            <a:off x="3917950" y="465138"/>
            <a:ext cx="4833938" cy="576262"/>
          </a:xfrm>
        </p:spPr>
        <p:txBody>
          <a:bodyPr/>
          <a:lstStyle/>
          <a:p>
            <a:r>
              <a:rPr lang="en-US" altLang="zh-TW" smtClean="0">
                <a:ea typeface="文鼎粗黑" pitchFamily="49" charset="-120"/>
                <a:cs typeface="Arial" pitchFamily="34" charset="0"/>
              </a:rPr>
              <a:t>Company Overview</a:t>
            </a:r>
            <a:endParaRPr lang="zh-TW" altLang="en-US" smtClean="0">
              <a:cs typeface="Arial" pitchFamily="34" charset="0"/>
            </a:endParaRPr>
          </a:p>
        </p:txBody>
      </p:sp>
      <p:sp>
        <p:nvSpPr>
          <p:cNvPr id="19459" name="內容版面配置區 2"/>
          <p:cNvSpPr>
            <a:spLocks noGrp="1"/>
          </p:cNvSpPr>
          <p:nvPr>
            <p:ph idx="1"/>
          </p:nvPr>
        </p:nvSpPr>
        <p:spPr>
          <a:xfrm>
            <a:off x="395288" y="2133600"/>
            <a:ext cx="8353425" cy="4319588"/>
          </a:xfrm>
        </p:spPr>
        <p:txBody>
          <a:bodyPr/>
          <a:lstStyle/>
          <a:p>
            <a:pPr fontAlgn="base">
              <a:spcAft>
                <a:spcPct val="0"/>
              </a:spcAft>
              <a:buFont typeface="Arial" charset="0"/>
              <a:buChar char="►"/>
            </a:pPr>
            <a:r>
              <a:rPr lang="en-US" altLang="zh-TW" dirty="0" smtClean="0">
                <a:ea typeface="文鼎中黑" pitchFamily="49" charset="-120"/>
                <a:cs typeface="Arial" pitchFamily="34" charset="0"/>
              </a:rPr>
              <a:t>IC</a:t>
            </a:r>
            <a:r>
              <a:rPr lang="zh-TW" altLang="en-US" dirty="0" smtClean="0">
                <a:ea typeface="文鼎中黑" pitchFamily="49" charset="-120"/>
                <a:cs typeface="Arial" pitchFamily="34" charset="0"/>
              </a:rPr>
              <a:t>、</a:t>
            </a:r>
            <a:r>
              <a:rPr lang="en-US" altLang="zh-TW" dirty="0" smtClean="0">
                <a:ea typeface="文鼎中黑" pitchFamily="49" charset="-120"/>
                <a:cs typeface="Arial" pitchFamily="34" charset="0"/>
              </a:rPr>
              <a:t>PCB</a:t>
            </a:r>
            <a:r>
              <a:rPr lang="zh-TW" altLang="en-US" dirty="0" smtClean="0">
                <a:ea typeface="文鼎中黑" pitchFamily="49" charset="-120"/>
                <a:cs typeface="Arial" pitchFamily="34" charset="0"/>
              </a:rPr>
              <a:t>、</a:t>
            </a:r>
            <a:r>
              <a:rPr lang="en-US" altLang="zh-TW" dirty="0" smtClean="0">
                <a:ea typeface="文鼎中黑" pitchFamily="49" charset="-120"/>
                <a:cs typeface="Arial" pitchFamily="34" charset="0"/>
              </a:rPr>
              <a:t>PCBA</a:t>
            </a:r>
            <a:r>
              <a:rPr lang="zh-TW" altLang="en-US" dirty="0" smtClean="0">
                <a:ea typeface="文鼎中黑" pitchFamily="49" charset="-120"/>
                <a:cs typeface="Arial" pitchFamily="34" charset="0"/>
              </a:rPr>
              <a:t>、</a:t>
            </a:r>
            <a:r>
              <a:rPr lang="en-US" altLang="zh-TW" dirty="0" smtClean="0">
                <a:ea typeface="文鼎中黑" pitchFamily="49" charset="-120"/>
                <a:cs typeface="Arial" pitchFamily="34" charset="0"/>
              </a:rPr>
              <a:t>FPD</a:t>
            </a:r>
            <a:r>
              <a:rPr lang="zh-TW" altLang="en-US" dirty="0" smtClean="0">
                <a:ea typeface="文鼎中黑" pitchFamily="49" charset="-120"/>
                <a:cs typeface="Arial" pitchFamily="34" charset="0"/>
              </a:rPr>
              <a:t>、</a:t>
            </a:r>
            <a:r>
              <a:rPr lang="en-US" altLang="zh-TW" dirty="0" smtClean="0">
                <a:ea typeface="文鼎中黑" pitchFamily="49" charset="-120"/>
                <a:cs typeface="Arial" pitchFamily="34" charset="0"/>
              </a:rPr>
              <a:t>Passive</a:t>
            </a:r>
            <a:r>
              <a:rPr lang="zh-TW" altLang="en-US" dirty="0" smtClean="0">
                <a:ea typeface="文鼎中黑" pitchFamily="49" charset="-120"/>
                <a:cs typeface="Arial" pitchFamily="34" charset="0"/>
              </a:rPr>
              <a:t>、</a:t>
            </a:r>
            <a:r>
              <a:rPr lang="en-US" altLang="zh-TW" dirty="0" smtClean="0">
                <a:ea typeface="文鼎中黑" pitchFamily="49" charset="-120"/>
                <a:cs typeface="Arial" pitchFamily="34" charset="0"/>
              </a:rPr>
              <a:t>LED</a:t>
            </a:r>
            <a:r>
              <a:rPr lang="zh-TW" altLang="en-US" dirty="0" smtClean="0">
                <a:ea typeface="文鼎中黑" pitchFamily="49" charset="-120"/>
                <a:cs typeface="Arial" pitchFamily="34" charset="0"/>
              </a:rPr>
              <a:t>、</a:t>
            </a:r>
            <a:r>
              <a:rPr lang="en-US" altLang="zh-TW" dirty="0" smtClean="0">
                <a:ea typeface="文鼎中黑" pitchFamily="49" charset="-120"/>
                <a:cs typeface="Arial" pitchFamily="34" charset="0"/>
              </a:rPr>
              <a:t>Solar</a:t>
            </a:r>
            <a:r>
              <a:rPr lang="zh-TW" altLang="en-US" dirty="0" smtClean="0">
                <a:ea typeface="文鼎中黑" pitchFamily="49" charset="-120"/>
                <a:cs typeface="Arial" pitchFamily="34" charset="0"/>
              </a:rPr>
              <a:t>、 </a:t>
            </a:r>
            <a:r>
              <a:rPr lang="en-US" altLang="zh-TW" dirty="0" smtClean="0">
                <a:ea typeface="文鼎中黑" pitchFamily="49" charset="-120"/>
                <a:cs typeface="Arial" pitchFamily="34" charset="0"/>
              </a:rPr>
              <a:t>Textile</a:t>
            </a:r>
            <a:r>
              <a:rPr lang="zh-TW" altLang="en-US" dirty="0" smtClean="0">
                <a:ea typeface="文鼎中黑" pitchFamily="49" charset="-120"/>
                <a:cs typeface="Arial" pitchFamily="34" charset="0"/>
              </a:rPr>
              <a:t>、</a:t>
            </a:r>
            <a:r>
              <a:rPr lang="en-US" altLang="zh-TW" dirty="0" smtClean="0">
                <a:ea typeface="文鼎中黑" pitchFamily="49" charset="-120"/>
                <a:cs typeface="Arial" pitchFamily="34" charset="0"/>
              </a:rPr>
              <a:t>Auto</a:t>
            </a:r>
            <a:r>
              <a:rPr lang="zh-TW" altLang="en-US" dirty="0" smtClean="0">
                <a:ea typeface="文鼎中黑" pitchFamily="49" charset="-120"/>
                <a:cs typeface="Arial" pitchFamily="34" charset="0"/>
              </a:rPr>
              <a:t>、</a:t>
            </a:r>
            <a:r>
              <a:rPr lang="en-US" altLang="zh-TW" dirty="0" smtClean="0">
                <a:ea typeface="文鼎中黑" pitchFamily="49" charset="-120"/>
                <a:cs typeface="Arial" pitchFamily="34" charset="0"/>
              </a:rPr>
              <a:t>Medicine…etc.</a:t>
            </a:r>
            <a:endParaRPr lang="en-US" altLang="zh-TW" b="1" dirty="0" smtClean="0">
              <a:ea typeface="文鼎中黑" pitchFamily="49" charset="-120"/>
              <a:cs typeface="Arial" pitchFamily="34" charset="0"/>
            </a:endParaRPr>
          </a:p>
          <a:p>
            <a:pPr fontAlgn="base">
              <a:spcAft>
                <a:spcPct val="0"/>
              </a:spcAft>
              <a:buFont typeface="Arial" charset="0"/>
              <a:buChar char="►"/>
            </a:pPr>
            <a:endParaRPr lang="zh-TW" altLang="en-US" dirty="0" smtClean="0">
              <a:cs typeface="Arial" pitchFamily="34" charset="0"/>
            </a:endParaRPr>
          </a:p>
        </p:txBody>
      </p:sp>
      <p:sp>
        <p:nvSpPr>
          <p:cNvPr id="19460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395288" y="1557338"/>
            <a:ext cx="8353425" cy="503237"/>
          </a:xfrm>
        </p:spPr>
        <p:txBody>
          <a:bodyPr/>
          <a:lstStyle/>
          <a:p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AOI</a:t>
            </a:r>
            <a:r>
              <a:rPr lang="zh-TW" altLang="en-US" dirty="0" smtClean="0">
                <a:ea typeface="文鼎粗黑" pitchFamily="49" charset="-120"/>
                <a:cs typeface="Arial" pitchFamily="34" charset="0"/>
              </a:rPr>
              <a:t> </a:t>
            </a:r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Technology can be applied in many industries:</a:t>
            </a:r>
            <a:endParaRPr lang="zh-TW" altLang="en-US" dirty="0" smtClean="0">
              <a:ea typeface="文鼎粗黑" pitchFamily="49" charset="-120"/>
              <a:cs typeface="Arial" pitchFamily="34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98805063"/>
              </p:ext>
            </p:extLst>
          </p:nvPr>
        </p:nvGraphicFramePr>
        <p:xfrm>
          <a:off x="427810" y="2924944"/>
          <a:ext cx="8192368" cy="3367082"/>
        </p:xfrm>
        <a:graphic>
          <a:graphicData uri="http://schemas.openxmlformats.org/drawingml/2006/table">
            <a:tbl>
              <a:tblPr/>
              <a:tblGrid>
                <a:gridCol w="2088232"/>
                <a:gridCol w="1526034"/>
                <a:gridCol w="1526034"/>
                <a:gridCol w="1526034"/>
                <a:gridCol w="1526034"/>
              </a:tblGrid>
              <a:tr h="584999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Taiwanese listed AOI Companies</a:t>
                      </a:r>
                      <a:endParaRPr lang="zh-TW" altLang="en-US" sz="1800" b="1" i="0" u="none" strike="noStrike" kern="1200" dirty="0">
                        <a:solidFill>
                          <a:schemeClr val="bg1"/>
                        </a:solidFill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Machvision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文鼎粗黑" pitchFamily="49" charset="-120"/>
                        <a:cs typeface="Arial" pitchFamily="34" charset="0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TRI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文鼎粗黑" pitchFamily="49" charset="-120"/>
                        <a:cs typeface="Arial" pitchFamily="34" charset="0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Utech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文鼎粗黑" pitchFamily="49" charset="-120"/>
                        <a:cs typeface="Arial" pitchFamily="34" charset="0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Favite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文鼎粗黑" pitchFamily="49" charset="-120"/>
                        <a:cs typeface="Arial" pitchFamily="34" charset="0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</a:tr>
              <a:tr h="5623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Ticker</a:t>
                      </a:r>
                    </a:p>
                  </a:txBody>
                  <a:tcPr marL="9525" marR="9525" marT="9527" marB="0" anchor="ctr" horzOverflow="overflow">
                    <a:lnL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3563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3030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3455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3535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623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Key Industries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文鼎粗黑" pitchFamily="49" charset="-120"/>
                        <a:cs typeface="Arial" pitchFamily="34" charset="0"/>
                      </a:endParaRPr>
                    </a:p>
                  </a:txBody>
                  <a:tcPr marL="9525" marR="9525" marT="9527" marB="0" anchor="ctr" horzOverflow="overflow">
                    <a:lnL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PCB, IC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PCBA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FPD, PCB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FPD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</a:tr>
              <a:tr h="5623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2016</a:t>
                      </a: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 </a:t>
                      </a: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GM%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文鼎粗黑" pitchFamily="49" charset="-120"/>
                        <a:cs typeface="Arial" pitchFamily="34" charset="0"/>
                      </a:endParaRPr>
                    </a:p>
                  </a:txBody>
                  <a:tcPr marL="9525" marR="9525" marT="9527" marB="0" anchor="ctr" horzOverflow="overflow">
                    <a:lnL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61.7%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54.7%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49.07%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22.76%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3988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Major Competitors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文鼎粗黑" pitchFamily="49" charset="-120"/>
                        <a:cs typeface="Arial" pitchFamily="34" charset="0"/>
                      </a:endParaRPr>
                    </a:p>
                  </a:txBody>
                  <a:tcPr marL="9525" marR="9525" marT="9527" marB="0" anchor="ctr" horzOverflow="overflow">
                    <a:lnL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Orbotech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 </a:t>
                      </a:r>
                      <a:endParaRPr kumimoji="0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Rudolph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Omron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Kohyoung</a:t>
                      </a:r>
                      <a:endParaRPr kumimoji="0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Takano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Kubotek</a:t>
                      </a:r>
                      <a:endParaRPr kumimoji="0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Takano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Kubotek</a:t>
                      </a:r>
                      <a:endParaRPr kumimoji="0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/>
          <p:cNvSpPr>
            <a:spLocks noGrp="1"/>
          </p:cNvSpPr>
          <p:nvPr>
            <p:ph type="title"/>
          </p:nvPr>
        </p:nvSpPr>
        <p:spPr>
          <a:xfrm>
            <a:off x="3917950" y="465138"/>
            <a:ext cx="4833938" cy="576262"/>
          </a:xfrm>
        </p:spPr>
        <p:txBody>
          <a:bodyPr/>
          <a:lstStyle/>
          <a:p>
            <a:r>
              <a:rPr lang="en-US" altLang="zh-TW" dirty="0" smtClean="0">
                <a:latin typeface="Arial" charset="0"/>
                <a:ea typeface="文鼎粗黑" pitchFamily="49" charset="-120"/>
              </a:rPr>
              <a:t>Company Overview</a:t>
            </a:r>
            <a:endParaRPr lang="zh-TW" altLang="en-US" dirty="0" smtClean="0">
              <a:latin typeface="Arial" charset="0"/>
            </a:endParaRPr>
          </a:p>
        </p:txBody>
      </p:sp>
      <p:sp>
        <p:nvSpPr>
          <p:cNvPr id="20483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395288" y="1557338"/>
            <a:ext cx="8929687" cy="503237"/>
          </a:xfrm>
        </p:spPr>
        <p:txBody>
          <a:bodyPr/>
          <a:lstStyle/>
          <a:p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AOI markets used to be pioneered by developed countries</a:t>
            </a:r>
            <a:endParaRPr lang="zh-TW" altLang="en-US" dirty="0" smtClean="0">
              <a:ea typeface="文鼎粗黑" pitchFamily="49" charset="-120"/>
              <a:cs typeface="Arial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04149867"/>
              </p:ext>
            </p:extLst>
          </p:nvPr>
        </p:nvGraphicFramePr>
        <p:xfrm>
          <a:off x="547824" y="2357438"/>
          <a:ext cx="8048353" cy="3963035"/>
        </p:xfrm>
        <a:graphic>
          <a:graphicData uri="http://schemas.openxmlformats.org/drawingml/2006/table">
            <a:tbl>
              <a:tblPr/>
              <a:tblGrid>
                <a:gridCol w="1944217"/>
                <a:gridCol w="1526034"/>
                <a:gridCol w="1526034"/>
                <a:gridCol w="1526034"/>
                <a:gridCol w="1526034"/>
              </a:tblGrid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International AOI Peers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Orbotech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Camtek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Screen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Takano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Country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文鼎粗黑" pitchFamily="49" charset="-120"/>
                        <a:cs typeface="Arial" pitchFamily="34" charset="0"/>
                      </a:endParaRPr>
                    </a:p>
                  </a:txBody>
                  <a:tcPr marL="9525" marR="9525" marT="9525" marB="0" anchor="ctr" horzOverflow="overflow">
                    <a:lnL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Israel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Israel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Japan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Japan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Key industries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文鼎粗黑" pitchFamily="49" charset="-120"/>
                        <a:cs typeface="Arial" pitchFamily="34" charset="0"/>
                      </a:endParaRPr>
                    </a:p>
                  </a:txBody>
                  <a:tcPr marL="9525" marR="9525" marT="9525" marB="0" anchor="ctr" horzOverflow="overflow">
                    <a:lnL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PCB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、</a:t>
                      </a: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FPD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PCB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、</a:t>
                      </a: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IC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PCB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FPD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International AOI Peers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Rudolph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Topcon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KLA-tencor</a:t>
                      </a:r>
                      <a:endParaRPr kumimoji="0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KohYoung</a:t>
                      </a:r>
                      <a:endParaRPr kumimoji="0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Country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文鼎粗黑" pitchFamily="49" charset="-120"/>
                        <a:cs typeface="Arial" pitchFamily="34" charset="0"/>
                      </a:endParaRPr>
                    </a:p>
                  </a:txBody>
                  <a:tcPr marL="9525" marR="9525" marT="9525" marB="0" anchor="ctr" horzOverflow="overflow">
                    <a:lnL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US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Japan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US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Korea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文鼎粗黑" pitchFamily="49" charset="-120"/>
                          <a:cs typeface="Arial" pitchFamily="34" charset="0"/>
                        </a:rPr>
                        <a:t>Key industries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文鼎粗黑" pitchFamily="49" charset="-120"/>
                        <a:cs typeface="Arial" pitchFamily="34" charset="0"/>
                      </a:endParaRPr>
                    </a:p>
                  </a:txBody>
                  <a:tcPr marL="9525" marR="9525" marT="9525" marB="0" anchor="ctr" horzOverflow="overflow">
                    <a:lnL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IC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IC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IC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PCBA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標題 2"/>
          <p:cNvSpPr>
            <a:spLocks noGrp="1"/>
          </p:cNvSpPr>
          <p:nvPr>
            <p:ph type="title"/>
          </p:nvPr>
        </p:nvSpPr>
        <p:spPr>
          <a:xfrm>
            <a:off x="3917950" y="465138"/>
            <a:ext cx="4833938" cy="576262"/>
          </a:xfrm>
        </p:spPr>
        <p:txBody>
          <a:bodyPr/>
          <a:lstStyle/>
          <a:p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Company Overview</a:t>
            </a:r>
            <a:endParaRPr lang="zh-TW" altLang="en-US" dirty="0" smtClean="0">
              <a:cs typeface="Arial" pitchFamily="34" charset="0"/>
            </a:endParaRPr>
          </a:p>
        </p:txBody>
      </p:sp>
      <p:sp>
        <p:nvSpPr>
          <p:cNvPr id="1029" name="內容版面配置區 3"/>
          <p:cNvSpPr>
            <a:spLocks noGrp="1"/>
          </p:cNvSpPr>
          <p:nvPr>
            <p:ph idx="1"/>
          </p:nvPr>
        </p:nvSpPr>
        <p:spPr>
          <a:xfrm>
            <a:off x="5508104" y="2133600"/>
            <a:ext cx="3250134" cy="4319588"/>
          </a:xfrm>
        </p:spPr>
        <p:txBody>
          <a:bodyPr/>
          <a:lstStyle/>
          <a:p>
            <a:pPr fontAlgn="base">
              <a:lnSpc>
                <a:spcPct val="200000"/>
              </a:lnSpc>
              <a:spcAft>
                <a:spcPct val="0"/>
              </a:spcAft>
              <a:buFont typeface="Arial" charset="0"/>
              <a:buChar char="►"/>
            </a:pPr>
            <a:endParaRPr lang="en-US" altLang="zh-TW" dirty="0" smtClean="0">
              <a:cs typeface="Arial" pitchFamily="34" charset="0"/>
            </a:endParaRPr>
          </a:p>
          <a:p>
            <a:pPr fontAlgn="base">
              <a:lnSpc>
                <a:spcPct val="200000"/>
              </a:lnSpc>
              <a:spcAft>
                <a:spcPct val="0"/>
              </a:spcAft>
              <a:buFont typeface="Arial" charset="0"/>
              <a:buChar char="►"/>
            </a:pPr>
            <a:endParaRPr lang="en-US" altLang="zh-TW" dirty="0" smtClean="0">
              <a:cs typeface="Arial" pitchFamily="34" charset="0"/>
            </a:endParaRPr>
          </a:p>
          <a:p>
            <a:pPr fontAlgn="base">
              <a:lnSpc>
                <a:spcPct val="200000"/>
              </a:lnSpc>
              <a:spcAft>
                <a:spcPct val="0"/>
              </a:spcAft>
              <a:buFont typeface="Arial" charset="0"/>
              <a:buChar char="►"/>
            </a:pPr>
            <a:r>
              <a:rPr lang="en-US" altLang="zh-TW" dirty="0" smtClean="0">
                <a:cs typeface="Arial" pitchFamily="34" charset="0"/>
              </a:rPr>
              <a:t>Market Size </a:t>
            </a:r>
          </a:p>
          <a:p>
            <a:pPr fontAlgn="base">
              <a:lnSpc>
                <a:spcPct val="200000"/>
              </a:lnSpc>
              <a:spcAft>
                <a:spcPct val="0"/>
              </a:spcAft>
              <a:buFont typeface="Arial" charset="0"/>
              <a:buChar char="►"/>
            </a:pPr>
            <a:r>
              <a:rPr lang="en-US" altLang="zh-TW" dirty="0" smtClean="0">
                <a:cs typeface="Arial" pitchFamily="34" charset="0"/>
              </a:rPr>
              <a:t>Sufficient Capability</a:t>
            </a:r>
          </a:p>
        </p:txBody>
      </p:sp>
      <p:sp>
        <p:nvSpPr>
          <p:cNvPr id="1030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395288" y="1557338"/>
            <a:ext cx="8353425" cy="503237"/>
          </a:xfrm>
        </p:spPr>
        <p:txBody>
          <a:bodyPr/>
          <a:lstStyle/>
          <a:p>
            <a:r>
              <a:rPr lang="en-US" altLang="zh-TW" dirty="0" smtClean="0">
                <a:ea typeface="文鼎粗黑" pitchFamily="49" charset="-120"/>
                <a:cs typeface="Arial" pitchFamily="34" charset="0"/>
              </a:rPr>
              <a:t>New Market Assessment</a:t>
            </a:r>
            <a:endParaRPr lang="zh-TW" altLang="en-US" dirty="0" smtClean="0">
              <a:ea typeface="文鼎粗黑" pitchFamily="49" charset="-120"/>
              <a:cs typeface="Arial" pitchFamily="34" charset="0"/>
            </a:endParaRPr>
          </a:p>
        </p:txBody>
      </p:sp>
      <p:grpSp>
        <p:nvGrpSpPr>
          <p:cNvPr id="2" name="群組 31"/>
          <p:cNvGrpSpPr>
            <a:grpSpLocks/>
          </p:cNvGrpSpPr>
          <p:nvPr/>
        </p:nvGrpSpPr>
        <p:grpSpPr bwMode="auto">
          <a:xfrm>
            <a:off x="514350" y="2060575"/>
            <a:ext cx="4699000" cy="4465638"/>
            <a:chOff x="971600" y="1700808"/>
            <a:chExt cx="5162986" cy="4905438"/>
          </a:xfrm>
        </p:grpSpPr>
        <p:graphicFrame>
          <p:nvGraphicFramePr>
            <p:cNvPr id="1026" name="Object 10"/>
            <p:cNvGraphicFramePr>
              <a:graphicFrameLocks/>
            </p:cNvGraphicFramePr>
            <p:nvPr/>
          </p:nvGraphicFramePr>
          <p:xfrm>
            <a:off x="971600" y="1700808"/>
            <a:ext cx="5162986" cy="4877536"/>
          </p:xfrm>
          <a:graphic>
            <a:graphicData uri="http://schemas.openxmlformats.org/presentationml/2006/ole">
              <p:oleObj spid="_x0000_s1076" name="工作表" r:id="rId3" imgW="5163760" imgH="4877223" progId="Excel.Sheet.8">
                <p:embed/>
              </p:oleObj>
            </a:graphicData>
          </a:graphic>
        </p:graphicFrame>
        <p:graphicFrame>
          <p:nvGraphicFramePr>
            <p:cNvPr id="1027" name="Object 1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1888576014"/>
                </p:ext>
              </p:extLst>
            </p:nvPr>
          </p:nvGraphicFramePr>
          <p:xfrm>
            <a:off x="1810586" y="2508209"/>
            <a:ext cx="3525133" cy="3281917"/>
          </p:xfrm>
          <a:graphic>
            <a:graphicData uri="http://schemas.openxmlformats.org/presentationml/2006/ole">
              <p:oleObj spid="_x0000_s1077" name="工作表" r:id="rId4" imgW="3524154" imgH="3286170" progId="Excel.Sheet.8">
                <p:embed/>
              </p:oleObj>
            </a:graphicData>
          </a:graphic>
        </p:graphicFrame>
        <p:sp>
          <p:nvSpPr>
            <p:cNvPr id="11" name="橢圓 10"/>
            <p:cNvSpPr/>
            <p:nvPr/>
          </p:nvSpPr>
          <p:spPr>
            <a:xfrm>
              <a:off x="2694921" y="3233649"/>
              <a:ext cx="1718089" cy="17176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zh-TW" sz="1100">
                <a:solidFill>
                  <a:srgbClr val="FFFFFF"/>
                </a:solidFill>
                <a:latin typeface="Arial" pitchFamily="34" charset="0"/>
                <a:ea typeface="文鼎中黑" pitchFamily="49" charset="-120"/>
                <a:cs typeface="Arial" pitchFamily="34" charset="0"/>
              </a:endParaRPr>
            </a:p>
          </p:txBody>
        </p:sp>
        <p:sp>
          <p:nvSpPr>
            <p:cNvPr id="1033" name="文字方塊 27"/>
            <p:cNvSpPr txBox="1">
              <a:spLocks noChangeArrowheads="1"/>
            </p:cNvSpPr>
            <p:nvPr/>
          </p:nvSpPr>
          <p:spPr bwMode="auto">
            <a:xfrm>
              <a:off x="2715161" y="3666994"/>
              <a:ext cx="1733458" cy="1166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0" lang="en-US" altLang="zh-TW" sz="1400" dirty="0">
                  <a:latin typeface="Arial" pitchFamily="34" charset="0"/>
                  <a:ea typeface="文鼎中黑" pitchFamily="49" charset="-120"/>
                  <a:cs typeface="Arial" pitchFamily="34" charset="0"/>
                </a:rPr>
                <a:t>2D/3D</a:t>
              </a:r>
              <a:r>
                <a:rPr kumimoji="0" lang="zh-TW" altLang="en-US" sz="1400" dirty="0">
                  <a:latin typeface="Arial" pitchFamily="34" charset="0"/>
                  <a:ea typeface="文鼎中黑" pitchFamily="49" charset="-120"/>
                  <a:cs typeface="Arial" pitchFamily="34" charset="0"/>
                </a:rPr>
                <a:t> </a:t>
              </a:r>
              <a:r>
                <a:rPr kumimoji="0" lang="en-US" altLang="zh-TW" sz="1400" dirty="0">
                  <a:latin typeface="Arial" pitchFamily="34" charset="0"/>
                  <a:ea typeface="文鼎中黑" pitchFamily="49" charset="-120"/>
                  <a:cs typeface="Arial" pitchFamily="34" charset="0"/>
                </a:rPr>
                <a:t>Measuring</a:t>
              </a:r>
            </a:p>
            <a:p>
              <a:pPr algn="ctr">
                <a:lnSpc>
                  <a:spcPct val="150000"/>
                </a:lnSpc>
              </a:pPr>
              <a:r>
                <a:rPr kumimoji="0" lang="en-US" altLang="zh-TW" sz="1400" dirty="0">
                  <a:latin typeface="Arial" pitchFamily="34" charset="0"/>
                  <a:ea typeface="文鼎中黑" pitchFamily="49" charset="-120"/>
                  <a:cs typeface="Arial" pitchFamily="34" charset="0"/>
                </a:rPr>
                <a:t>Circuit Inspection</a:t>
              </a:r>
            </a:p>
            <a:p>
              <a:pPr algn="ctr">
                <a:lnSpc>
                  <a:spcPct val="150000"/>
                </a:lnSpc>
              </a:pPr>
              <a:r>
                <a:rPr kumimoji="0" lang="en-US" altLang="zh-TW" sz="1400" dirty="0">
                  <a:latin typeface="Arial" pitchFamily="34" charset="0"/>
                  <a:ea typeface="文鼎中黑" pitchFamily="49" charset="-120"/>
                  <a:cs typeface="Arial" pitchFamily="34" charset="0"/>
                </a:rPr>
                <a:t>AVI</a:t>
              </a:r>
              <a:endParaRPr kumimoji="0" lang="zh-TW" altLang="en-US" sz="1400" dirty="0">
                <a:latin typeface="Arial" pitchFamily="34" charset="0"/>
                <a:ea typeface="文鼎中黑" pitchFamily="49" charset="-120"/>
                <a:cs typeface="Arial" pitchFamily="34" charset="0"/>
              </a:endParaRPr>
            </a:p>
          </p:txBody>
        </p:sp>
        <p:sp>
          <p:nvSpPr>
            <p:cNvPr id="13" name="Rectangle 53"/>
            <p:cNvSpPr>
              <a:spLocks noChangeArrowheads="1"/>
            </p:cNvSpPr>
            <p:nvPr/>
          </p:nvSpPr>
          <p:spPr bwMode="auto">
            <a:xfrm>
              <a:off x="2419329" y="3039212"/>
              <a:ext cx="791890" cy="3609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/>
          </p:spPr>
          <p:txBody>
            <a:bodyPr wrap="none" anchor="ctr"/>
            <a:lstStyle>
              <a:defPPr>
                <a:defRPr lang="zh-TW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TW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altLang="zh-TW" sz="1400" baseline="30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st</a:t>
              </a:r>
              <a:r>
                <a:rPr lang="en-US" altLang="zh-TW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Stage</a:t>
              </a:r>
              <a:endPara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56"/>
            <p:cNvSpPr>
              <a:spLocks noChangeArrowheads="1"/>
            </p:cNvSpPr>
            <p:nvPr/>
          </p:nvSpPr>
          <p:spPr bwMode="auto">
            <a:xfrm>
              <a:off x="2166412" y="3306017"/>
              <a:ext cx="791890" cy="360977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/>
          </p:spPr>
          <p:txBody>
            <a:bodyPr wrap="none" anchor="ctr"/>
            <a:lstStyle>
              <a:defPPr>
                <a:defRPr lang="zh-TW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TW" sz="1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PCB</a:t>
              </a:r>
              <a:endParaRPr lang="en-US" altLang="zh-TW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angle 53"/>
            <p:cNvSpPr>
              <a:spLocks noChangeArrowheads="1"/>
            </p:cNvSpPr>
            <p:nvPr/>
          </p:nvSpPr>
          <p:spPr bwMode="auto">
            <a:xfrm>
              <a:off x="4297889" y="4479396"/>
              <a:ext cx="793634" cy="360977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/>
          </p:spPr>
          <p:txBody>
            <a:bodyPr wrap="none" anchor="ctr"/>
            <a:lstStyle>
              <a:defPPr>
                <a:defRPr lang="zh-TW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TW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altLang="zh-TW" sz="1400" baseline="30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rd</a:t>
              </a:r>
              <a:r>
                <a:rPr lang="en-US" altLang="zh-TW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Stage</a:t>
              </a:r>
              <a:endPara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53"/>
            <p:cNvSpPr>
              <a:spLocks noChangeArrowheads="1"/>
            </p:cNvSpPr>
            <p:nvPr/>
          </p:nvSpPr>
          <p:spPr bwMode="auto">
            <a:xfrm>
              <a:off x="3832173" y="3034854"/>
              <a:ext cx="793635" cy="3609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/>
          </p:spPr>
          <p:txBody>
            <a:bodyPr wrap="none" anchor="ctr"/>
            <a:lstStyle>
              <a:defPPr>
                <a:defRPr lang="zh-TW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TW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4</a:t>
              </a:r>
              <a:r>
                <a:rPr lang="en-US" altLang="zh-TW" sz="1400" baseline="30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th</a:t>
              </a:r>
              <a:r>
                <a:rPr lang="en-US" altLang="zh-TW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Stage</a:t>
              </a:r>
              <a:endPara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53"/>
            <p:cNvSpPr>
              <a:spLocks noChangeArrowheads="1"/>
            </p:cNvSpPr>
            <p:nvPr/>
          </p:nvSpPr>
          <p:spPr bwMode="auto">
            <a:xfrm>
              <a:off x="4121719" y="3306018"/>
              <a:ext cx="791890" cy="3609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/>
          </p:spPr>
          <p:txBody>
            <a:bodyPr wrap="none" anchor="ctr"/>
            <a:lstStyle>
              <a:defPPr>
                <a:defRPr lang="zh-TW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TW" sz="1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Others</a:t>
              </a:r>
              <a:endParaRPr lang="en-US" altLang="zh-TW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橢圓 17"/>
            <p:cNvSpPr/>
            <p:nvPr/>
          </p:nvSpPr>
          <p:spPr>
            <a:xfrm>
              <a:off x="2541427" y="1700808"/>
              <a:ext cx="833752" cy="833558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200" dirty="0">
                  <a:solidFill>
                    <a:srgbClr val="FFFFFF"/>
                  </a:solidFill>
                  <a:latin typeface="Arial" pitchFamily="34" charset="0"/>
                  <a:ea typeface="文鼎中黑" pitchFamily="49" charset="-120"/>
                  <a:cs typeface="Arial" pitchFamily="34" charset="0"/>
                </a:rPr>
                <a:t>Hole AOI</a:t>
              </a:r>
              <a:endParaRPr kumimoji="0" lang="zh-TW" altLang="en-US" sz="1200" dirty="0">
                <a:solidFill>
                  <a:srgbClr val="FFFFFF"/>
                </a:solidFill>
                <a:latin typeface="Arial" pitchFamily="34" charset="0"/>
                <a:ea typeface="文鼎中黑" pitchFamily="49" charset="-120"/>
                <a:cs typeface="Arial" pitchFamily="34" charset="0"/>
              </a:endParaRPr>
            </a:p>
          </p:txBody>
        </p:sp>
        <p:sp>
          <p:nvSpPr>
            <p:cNvPr id="19" name="橢圓 18"/>
            <p:cNvSpPr/>
            <p:nvPr/>
          </p:nvSpPr>
          <p:spPr>
            <a:xfrm>
              <a:off x="1651858" y="2246632"/>
              <a:ext cx="832009" cy="833558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200" dirty="0">
                  <a:solidFill>
                    <a:srgbClr val="FFFFFF"/>
                  </a:solidFill>
                  <a:latin typeface="Arial" pitchFamily="34" charset="0"/>
                  <a:ea typeface="文鼎中黑" pitchFamily="49" charset="-120"/>
                  <a:cs typeface="Arial" pitchFamily="34" charset="0"/>
                </a:rPr>
                <a:t>Circuit AOI</a:t>
              </a:r>
              <a:endParaRPr kumimoji="0" lang="zh-TW" altLang="en-US" sz="1200" dirty="0">
                <a:solidFill>
                  <a:srgbClr val="FFFFFF"/>
                </a:solidFill>
                <a:latin typeface="Arial" pitchFamily="34" charset="0"/>
                <a:ea typeface="文鼎中黑" pitchFamily="49" charset="-120"/>
                <a:cs typeface="Arial" pitchFamily="34" charset="0"/>
              </a:endParaRPr>
            </a:p>
          </p:txBody>
        </p:sp>
        <p:sp>
          <p:nvSpPr>
            <p:cNvPr id="20" name="橢圓 19"/>
            <p:cNvSpPr/>
            <p:nvPr/>
          </p:nvSpPr>
          <p:spPr>
            <a:xfrm>
              <a:off x="1112885" y="3149944"/>
              <a:ext cx="833752" cy="833558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srgbClr val="FFFFFF"/>
                  </a:solidFill>
                  <a:latin typeface="Arial" pitchFamily="34" charset="0"/>
                  <a:ea typeface="文鼎中黑" pitchFamily="49" charset="-120"/>
                  <a:cs typeface="Arial" pitchFamily="34" charset="0"/>
                </a:rPr>
                <a:t>AVI</a:t>
              </a:r>
              <a:endParaRPr kumimoji="0" lang="zh-TW" altLang="en-US" sz="1400" dirty="0">
                <a:solidFill>
                  <a:srgbClr val="FFFFFF"/>
                </a:solidFill>
                <a:latin typeface="Arial" pitchFamily="34" charset="0"/>
                <a:ea typeface="文鼎中黑" pitchFamily="49" charset="-120"/>
                <a:cs typeface="Arial" pitchFamily="34" charset="0"/>
              </a:endParaRPr>
            </a:p>
          </p:txBody>
        </p:sp>
        <p:sp>
          <p:nvSpPr>
            <p:cNvPr id="21" name="橢圓 20"/>
            <p:cNvSpPr/>
            <p:nvPr/>
          </p:nvSpPr>
          <p:spPr>
            <a:xfrm>
              <a:off x="1062301" y="4272981"/>
              <a:ext cx="866894" cy="833558"/>
            </a:xfrm>
            <a:prstGeom prst="ellipse">
              <a:avLst/>
            </a:prstGeom>
            <a:solidFill>
              <a:srgbClr val="0857F6"/>
            </a:solidFill>
            <a:ln w="285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srgbClr val="FFFFFF"/>
                  </a:solidFill>
                  <a:latin typeface="Arial" pitchFamily="34" charset="0"/>
                  <a:ea typeface="文鼎中黑" pitchFamily="49" charset="-120"/>
                  <a:cs typeface="Arial" pitchFamily="34" charset="0"/>
                </a:rPr>
                <a:t>FPCB AVI</a:t>
              </a:r>
              <a:endParaRPr kumimoji="0" lang="zh-TW" altLang="en-US" sz="1400" dirty="0">
                <a:solidFill>
                  <a:srgbClr val="FFFFFF"/>
                </a:solidFill>
                <a:latin typeface="Arial" pitchFamily="34" charset="0"/>
                <a:ea typeface="文鼎中黑" pitchFamily="49" charset="-120"/>
                <a:cs typeface="Arial" pitchFamily="34" charset="0"/>
              </a:endParaRPr>
            </a:p>
          </p:txBody>
        </p:sp>
        <p:sp>
          <p:nvSpPr>
            <p:cNvPr id="22" name="橢圓 21"/>
            <p:cNvSpPr/>
            <p:nvPr/>
          </p:nvSpPr>
          <p:spPr>
            <a:xfrm>
              <a:off x="3704843" y="5629693"/>
              <a:ext cx="833752" cy="833558"/>
            </a:xfrm>
            <a:prstGeom prst="ellipse">
              <a:avLst/>
            </a:prstGeom>
            <a:solidFill>
              <a:srgbClr val="179402"/>
            </a:solidFill>
            <a:ln w="285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200" dirty="0">
                  <a:solidFill>
                    <a:srgbClr val="FFFFFF"/>
                  </a:solidFill>
                  <a:latin typeface="Arial" pitchFamily="34" charset="0"/>
                  <a:ea typeface="文鼎中黑" pitchFamily="49" charset="-120"/>
                  <a:cs typeface="Arial" pitchFamily="34" charset="0"/>
                </a:rPr>
                <a:t>Wafer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200" dirty="0">
                  <a:solidFill>
                    <a:srgbClr val="FFFFFF"/>
                  </a:solidFill>
                  <a:latin typeface="Arial" pitchFamily="34" charset="0"/>
                  <a:ea typeface="文鼎中黑" pitchFamily="49" charset="-120"/>
                  <a:cs typeface="Arial" pitchFamily="34" charset="0"/>
                </a:rPr>
                <a:t>AVI</a:t>
              </a:r>
              <a:endParaRPr kumimoji="0" lang="zh-TW" altLang="en-US" sz="1200" dirty="0">
                <a:solidFill>
                  <a:srgbClr val="FFFFFF"/>
                </a:solidFill>
                <a:latin typeface="Arial" pitchFamily="34" charset="0"/>
                <a:ea typeface="文鼎中黑" pitchFamily="49" charset="-120"/>
                <a:cs typeface="Arial" pitchFamily="34" charset="0"/>
              </a:endParaRPr>
            </a:p>
          </p:txBody>
        </p:sp>
        <p:sp>
          <p:nvSpPr>
            <p:cNvPr id="23" name="橢圓 22"/>
            <p:cNvSpPr/>
            <p:nvPr/>
          </p:nvSpPr>
          <p:spPr>
            <a:xfrm>
              <a:off x="4563015" y="5129208"/>
              <a:ext cx="832008" cy="833558"/>
            </a:xfrm>
            <a:prstGeom prst="ellipse">
              <a:avLst/>
            </a:prstGeom>
            <a:solidFill>
              <a:srgbClr val="4EC624"/>
            </a:solidFill>
            <a:ln w="285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900">
                <a:solidFill>
                  <a:srgbClr val="FFFFFF"/>
                </a:solidFill>
                <a:latin typeface="Arial" pitchFamily="34" charset="0"/>
                <a:ea typeface="文鼎中黑" pitchFamily="49" charset="-120"/>
                <a:cs typeface="Arial" pitchFamily="34" charset="0"/>
              </a:endParaRPr>
            </a:p>
          </p:txBody>
        </p:sp>
        <p:sp>
          <p:nvSpPr>
            <p:cNvPr id="1045" name="文字方塊 67"/>
            <p:cNvSpPr txBox="1">
              <a:spLocks noChangeArrowheads="1"/>
            </p:cNvSpPr>
            <p:nvPr/>
          </p:nvSpPr>
          <p:spPr bwMode="auto">
            <a:xfrm>
              <a:off x="4500562" y="5286388"/>
              <a:ext cx="100059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zh-TW" sz="1200" dirty="0">
                  <a:solidFill>
                    <a:schemeClr val="bg1"/>
                  </a:solidFill>
                  <a:latin typeface="Arial" pitchFamily="34" charset="0"/>
                  <a:ea typeface="文鼎中黑" pitchFamily="49" charset="-120"/>
                  <a:cs typeface="Arial" pitchFamily="34" charset="0"/>
                </a:rPr>
                <a:t>Bumping</a:t>
              </a:r>
            </a:p>
            <a:p>
              <a:pPr algn="ctr"/>
              <a:r>
                <a:rPr kumimoji="0" lang="en-US" altLang="zh-TW" sz="1200" dirty="0">
                  <a:solidFill>
                    <a:schemeClr val="bg1"/>
                  </a:solidFill>
                  <a:latin typeface="Arial" pitchFamily="34" charset="0"/>
                  <a:ea typeface="文鼎中黑" pitchFamily="49" charset="-120"/>
                  <a:cs typeface="Arial" pitchFamily="34" charset="0"/>
                </a:rPr>
                <a:t>Inspection</a:t>
              </a:r>
            </a:p>
          </p:txBody>
        </p:sp>
        <p:sp>
          <p:nvSpPr>
            <p:cNvPr id="26" name="Rectangle 56"/>
            <p:cNvSpPr>
              <a:spLocks noChangeArrowheads="1"/>
            </p:cNvSpPr>
            <p:nvPr/>
          </p:nvSpPr>
          <p:spPr bwMode="auto">
            <a:xfrm>
              <a:off x="3938573" y="4844962"/>
              <a:ext cx="791890" cy="359232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/>
          </p:spPr>
          <p:txBody>
            <a:bodyPr wrap="none" anchor="ctr"/>
            <a:lstStyle>
              <a:defPPr>
                <a:defRPr lang="zh-TW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TW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IC</a:t>
              </a:r>
              <a:r>
                <a:rPr lang="zh-TW" altLang="en-US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zh-TW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Packaging</a:t>
              </a:r>
              <a:endPara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Rectangle 53"/>
            <p:cNvSpPr>
              <a:spLocks noChangeArrowheads="1"/>
            </p:cNvSpPr>
            <p:nvPr/>
          </p:nvSpPr>
          <p:spPr bwMode="auto">
            <a:xfrm>
              <a:off x="2106236" y="4479396"/>
              <a:ext cx="791890" cy="359232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/>
          </p:spPr>
          <p:txBody>
            <a:bodyPr wrap="none" anchor="ctr"/>
            <a:lstStyle>
              <a:defPPr>
                <a:defRPr lang="zh-TW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TW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altLang="zh-TW" sz="1400" baseline="30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nd</a:t>
              </a:r>
              <a:r>
                <a:rPr lang="en-US" altLang="zh-TW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Stage</a:t>
              </a:r>
              <a:endPara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56"/>
            <p:cNvSpPr>
              <a:spLocks noChangeArrowheads="1"/>
            </p:cNvSpPr>
            <p:nvPr/>
          </p:nvSpPr>
          <p:spPr bwMode="auto">
            <a:xfrm>
              <a:off x="2348666" y="4859800"/>
              <a:ext cx="791890" cy="3609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/>
          </p:spPr>
          <p:txBody>
            <a:bodyPr wrap="none" anchor="ctr"/>
            <a:lstStyle>
              <a:defPPr>
                <a:defRPr lang="zh-TW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chemeClr val="tx1"/>
                  </a:solidFill>
                  <a:latin typeface="Univers 55" pitchFamily="34" charset="0"/>
                  <a:ea typeface="文鼎中黑" pitchFamily="49" charset="-120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TW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FPCB</a:t>
              </a:r>
            </a:p>
            <a:p>
              <a:pPr>
                <a:defRPr/>
              </a:pPr>
              <a:r>
                <a:rPr lang="en-US" altLang="zh-TW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IC</a:t>
              </a:r>
              <a:r>
                <a:rPr lang="zh-TW" altLang="en-US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zh-TW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Substrate</a:t>
              </a:r>
              <a:endPara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橢圓 28"/>
            <p:cNvSpPr/>
            <p:nvPr/>
          </p:nvSpPr>
          <p:spPr>
            <a:xfrm>
              <a:off x="2419329" y="5772688"/>
              <a:ext cx="866894" cy="833558"/>
            </a:xfrm>
            <a:prstGeom prst="ellipse">
              <a:avLst/>
            </a:prstGeom>
            <a:solidFill>
              <a:srgbClr val="0857F6"/>
            </a:solidFill>
            <a:ln w="28575" cap="flat" cmpd="sng" algn="ctr">
              <a:solidFill>
                <a:schemeClr val="bg1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800" dirty="0">
                <a:solidFill>
                  <a:srgbClr val="FFFFFF"/>
                </a:solidFill>
                <a:latin typeface="Arial" pitchFamily="34" charset="0"/>
                <a:ea typeface="文鼎中黑" pitchFamily="49" charset="-120"/>
                <a:cs typeface="Arial" pitchFamily="34" charset="0"/>
              </a:endParaRPr>
            </a:p>
          </p:txBody>
        </p:sp>
      </p:grpSp>
      <p:sp>
        <p:nvSpPr>
          <p:cNvPr id="30" name="文字方塊 29"/>
          <p:cNvSpPr txBox="1"/>
          <p:nvPr/>
        </p:nvSpPr>
        <p:spPr>
          <a:xfrm>
            <a:off x="1785918" y="5857892"/>
            <a:ext cx="8835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3D </a:t>
            </a:r>
          </a:p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Inspection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橢圓 32"/>
          <p:cNvSpPr/>
          <p:nvPr/>
        </p:nvSpPr>
        <p:spPr>
          <a:xfrm>
            <a:off x="4286248" y="4286256"/>
            <a:ext cx="833472" cy="833472"/>
          </a:xfrm>
          <a:prstGeom prst="ellipse">
            <a:avLst/>
          </a:prstGeom>
          <a:solidFill>
            <a:srgbClr val="00EE5B"/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9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4411447" y="4440463"/>
            <a:ext cx="5629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400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COF</a:t>
            </a:r>
          </a:p>
          <a:p>
            <a:pPr algn="ctr"/>
            <a:r>
              <a:rPr lang="en-US" altLang="zh-TW" sz="1400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AVI</a:t>
            </a:r>
            <a:endParaRPr lang="zh-TW" altLang="en-US" sz="1400" b="1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牧德版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8275</TotalTime>
  <Words>1296</Words>
  <Application>Microsoft Office PowerPoint</Application>
  <PresentationFormat>如螢幕大小 (4:3)</PresentationFormat>
  <Paragraphs>490</Paragraphs>
  <Slides>32</Slides>
  <Notes>2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4" baseType="lpstr">
      <vt:lpstr>牧德版型</vt:lpstr>
      <vt:lpstr>工作表</vt:lpstr>
      <vt:lpstr>MACHVISION, INC.</vt:lpstr>
      <vt:lpstr>Safe Harbor Notice</vt:lpstr>
      <vt:lpstr>Agenda</vt:lpstr>
      <vt:lpstr>Company Overview</vt:lpstr>
      <vt:lpstr>Company Overview</vt:lpstr>
      <vt:lpstr>Company Overview</vt:lpstr>
      <vt:lpstr>Company Overview</vt:lpstr>
      <vt:lpstr>Company Overview</vt:lpstr>
      <vt:lpstr>Company Overview</vt:lpstr>
      <vt:lpstr>Our Products</vt:lpstr>
      <vt:lpstr>Growing Records</vt:lpstr>
      <vt:lpstr>Business Update</vt:lpstr>
      <vt:lpstr>Business Update</vt:lpstr>
      <vt:lpstr>Business Update</vt:lpstr>
      <vt:lpstr>Business Update</vt:lpstr>
      <vt:lpstr>Business Update</vt:lpstr>
      <vt:lpstr>Business Update</vt:lpstr>
      <vt:lpstr>Business Update</vt:lpstr>
      <vt:lpstr>Business Update</vt:lpstr>
      <vt:lpstr>Business Update</vt:lpstr>
      <vt:lpstr>Business Update</vt:lpstr>
      <vt:lpstr>Business Update</vt:lpstr>
      <vt:lpstr>Business Update</vt:lpstr>
      <vt:lpstr>2018 New Products</vt:lpstr>
      <vt:lpstr>2018 New Products</vt:lpstr>
      <vt:lpstr>2018 New Products</vt:lpstr>
      <vt:lpstr>2018 New Products</vt:lpstr>
      <vt:lpstr>2018 New Products</vt:lpstr>
      <vt:lpstr>2018 New Products</vt:lpstr>
      <vt:lpstr>Business Update</vt:lpstr>
      <vt:lpstr>Financial</vt:lpstr>
      <vt:lpstr>投影片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millerchou</dc:creator>
  <cp:lastModifiedBy>蔡佳芬</cp:lastModifiedBy>
  <cp:revision>826</cp:revision>
  <cp:lastPrinted>2018-01-15T13:58:10Z</cp:lastPrinted>
  <dcterms:created xsi:type="dcterms:W3CDTF">2016-10-04T01:42:57Z</dcterms:created>
  <dcterms:modified xsi:type="dcterms:W3CDTF">2018-04-03T03:25:08Z</dcterms:modified>
</cp:coreProperties>
</file>